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notesMasterIdLst>
    <p:notesMasterId r:id="rId16"/>
  </p:notesMasterIdLst>
  <p:handoutMasterIdLst>
    <p:handoutMasterId r:id="rId17"/>
  </p:handoutMasterIdLst>
  <p:sldIdLst>
    <p:sldId id="2030" r:id="rId2"/>
    <p:sldId id="2039" r:id="rId3"/>
    <p:sldId id="2040" r:id="rId4"/>
    <p:sldId id="2041" r:id="rId5"/>
    <p:sldId id="2042" r:id="rId6"/>
    <p:sldId id="2043" r:id="rId7"/>
    <p:sldId id="2044" r:id="rId8"/>
    <p:sldId id="2045" r:id="rId9"/>
    <p:sldId id="261" r:id="rId10"/>
    <p:sldId id="262" r:id="rId11"/>
    <p:sldId id="257" r:id="rId12"/>
    <p:sldId id="258" r:id="rId13"/>
    <p:sldId id="259" r:id="rId14"/>
    <p:sldId id="260" r:id="rId15"/>
  </p:sldIdLst>
  <p:sldSz cx="9144000" cy="5143500" type="screen16x9"/>
  <p:notesSz cx="9144000" cy="6858000"/>
  <p:defaultTextStyle>
    <a:defPPr>
      <a:defRPr lang="en-US"/>
    </a:defPPr>
    <a:lvl1pPr marL="0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31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663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494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326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157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989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820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651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3" clrIdx="0"/>
  <p:cmAuthor id="2" name="Microsoft Office User" initials="Office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B8DB"/>
    <a:srgbClr val="020006"/>
    <a:srgbClr val="3B1F4D"/>
    <a:srgbClr val="EC72A5"/>
    <a:srgbClr val="2D1E42"/>
    <a:srgbClr val="583F52"/>
    <a:srgbClr val="4AEDDE"/>
    <a:srgbClr val="FA5C79"/>
    <a:srgbClr val="F6D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DACCCD-E1DB-4E62-998E-A63B1085B0E8}" v="698" dt="2021-04-12T07:28:38.61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6202" autoAdjust="0"/>
  </p:normalViewPr>
  <p:slideViewPr>
    <p:cSldViewPr snapToGrid="0" snapToObjects="1">
      <p:cViewPr varScale="1">
        <p:scale>
          <a:sx n="87" d="100"/>
          <a:sy n="87" d="100"/>
        </p:scale>
        <p:origin x="102" y="21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notesViewPr>
    <p:cSldViewPr snapToGrid="0" snapToObjects="1" showGuides="1">
      <p:cViewPr varScale="1">
        <p:scale>
          <a:sx n="73" d="100"/>
          <a:sy n="73" d="100"/>
        </p:scale>
        <p:origin x="195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jana Vasiljevic" userId="d0a26721a11f6f1f" providerId="LiveId" clId="{E0DACCCD-E1DB-4E62-998E-A63B1085B0E8}"/>
    <pc:docChg chg="undo custSel addSld delSld modSld sldOrd modMainMaster">
      <pc:chgData name="Bojana Vasiljevic" userId="d0a26721a11f6f1f" providerId="LiveId" clId="{E0DACCCD-E1DB-4E62-998E-A63B1085B0E8}" dt="2021-04-12T07:28:41.110" v="461" actId="1076"/>
      <pc:docMkLst>
        <pc:docMk/>
      </pc:docMkLst>
      <pc:sldChg chg="delSp modSp add mod">
        <pc:chgData name="Bojana Vasiljevic" userId="d0a26721a11f6f1f" providerId="LiveId" clId="{E0DACCCD-E1DB-4E62-998E-A63B1085B0E8}" dt="2021-04-11T12:33:05.327" v="255" actId="1076"/>
        <pc:sldMkLst>
          <pc:docMk/>
          <pc:sldMk cId="2312852550" sldId="257"/>
        </pc:sldMkLst>
        <pc:spChg chg="del">
          <ac:chgData name="Bojana Vasiljevic" userId="d0a26721a11f6f1f" providerId="LiveId" clId="{E0DACCCD-E1DB-4E62-998E-A63B1085B0E8}" dt="2021-04-11T12:32:13.749" v="235" actId="478"/>
          <ac:spMkLst>
            <pc:docMk/>
            <pc:sldMk cId="2312852550" sldId="257"/>
            <ac:spMk id="2" creationId="{27264779-16C1-48EB-8782-96BDFD83B8EF}"/>
          </ac:spMkLst>
        </pc:spChg>
        <pc:spChg chg="mod">
          <ac:chgData name="Bojana Vasiljevic" userId="d0a26721a11f6f1f" providerId="LiveId" clId="{E0DACCCD-E1DB-4E62-998E-A63B1085B0E8}" dt="2021-04-11T12:32:24.943" v="240" actId="403"/>
          <ac:spMkLst>
            <pc:docMk/>
            <pc:sldMk cId="2312852550" sldId="257"/>
            <ac:spMk id="3" creationId="{459851C0-76A6-4ADF-A5A9-7F97DB17E677}"/>
          </ac:spMkLst>
        </pc:spChg>
        <pc:spChg chg="mod">
          <ac:chgData name="Bojana Vasiljevic" userId="d0a26721a11f6f1f" providerId="LiveId" clId="{E0DACCCD-E1DB-4E62-998E-A63B1085B0E8}" dt="2021-04-11T12:32:35.732" v="245" actId="1076"/>
          <ac:spMkLst>
            <pc:docMk/>
            <pc:sldMk cId="2312852550" sldId="257"/>
            <ac:spMk id="4" creationId="{A30A3E40-941B-4194-8B64-F58D569403EB}"/>
          </ac:spMkLst>
        </pc:spChg>
        <pc:spChg chg="mod">
          <ac:chgData name="Bojana Vasiljevic" userId="d0a26721a11f6f1f" providerId="LiveId" clId="{E0DACCCD-E1DB-4E62-998E-A63B1085B0E8}" dt="2021-04-11T12:32:48.742" v="250" actId="1076"/>
          <ac:spMkLst>
            <pc:docMk/>
            <pc:sldMk cId="2312852550" sldId="257"/>
            <ac:spMk id="11" creationId="{497BCDCD-181A-4BA5-9C39-3245E825D327}"/>
          </ac:spMkLst>
        </pc:spChg>
        <pc:spChg chg="mod">
          <ac:chgData name="Bojana Vasiljevic" userId="d0a26721a11f6f1f" providerId="LiveId" clId="{E0DACCCD-E1DB-4E62-998E-A63B1085B0E8}" dt="2021-04-11T12:32:52.586" v="251" actId="1076"/>
          <ac:spMkLst>
            <pc:docMk/>
            <pc:sldMk cId="2312852550" sldId="257"/>
            <ac:spMk id="12" creationId="{215B322F-D51B-4F60-A489-A969D9FEDD05}"/>
          </ac:spMkLst>
        </pc:spChg>
        <pc:spChg chg="mod">
          <ac:chgData name="Bojana Vasiljevic" userId="d0a26721a11f6f1f" providerId="LiveId" clId="{E0DACCCD-E1DB-4E62-998E-A63B1085B0E8}" dt="2021-04-11T12:32:58.229" v="253" actId="1076"/>
          <ac:spMkLst>
            <pc:docMk/>
            <pc:sldMk cId="2312852550" sldId="257"/>
            <ac:spMk id="13" creationId="{E2EB8549-A8AF-4A6D-94CF-E6B4ED258354}"/>
          </ac:spMkLst>
        </pc:spChg>
        <pc:spChg chg="mod">
          <ac:chgData name="Bojana Vasiljevic" userId="d0a26721a11f6f1f" providerId="LiveId" clId="{E0DACCCD-E1DB-4E62-998E-A63B1085B0E8}" dt="2021-04-11T12:33:01.234" v="254" actId="1076"/>
          <ac:spMkLst>
            <pc:docMk/>
            <pc:sldMk cId="2312852550" sldId="257"/>
            <ac:spMk id="22" creationId="{57442C65-E7CC-4BC9-A95E-F38F2902DA86}"/>
          </ac:spMkLst>
        </pc:spChg>
        <pc:spChg chg="mod">
          <ac:chgData name="Bojana Vasiljevic" userId="d0a26721a11f6f1f" providerId="LiveId" clId="{E0DACCCD-E1DB-4E62-998E-A63B1085B0E8}" dt="2021-04-11T12:33:05.327" v="255" actId="1076"/>
          <ac:spMkLst>
            <pc:docMk/>
            <pc:sldMk cId="2312852550" sldId="257"/>
            <ac:spMk id="24" creationId="{D64FED53-94A3-45C8-A096-D7634E6C2FE2}"/>
          </ac:spMkLst>
        </pc:spChg>
      </pc:sldChg>
      <pc:sldChg chg="delSp modSp add mod delAnim">
        <pc:chgData name="Bojana Vasiljevic" userId="d0a26721a11f6f1f" providerId="LiveId" clId="{E0DACCCD-E1DB-4E62-998E-A63B1085B0E8}" dt="2021-04-12T07:20:09.010" v="346" actId="1076"/>
        <pc:sldMkLst>
          <pc:docMk/>
          <pc:sldMk cId="3856209764" sldId="258"/>
        </pc:sldMkLst>
        <pc:spChg chg="mod">
          <ac:chgData name="Bojana Vasiljevic" userId="d0a26721a11f6f1f" providerId="LiveId" clId="{E0DACCCD-E1DB-4E62-998E-A63B1085B0E8}" dt="2021-04-12T07:14:27.029" v="310" actId="403"/>
          <ac:spMkLst>
            <pc:docMk/>
            <pc:sldMk cId="3856209764" sldId="258"/>
            <ac:spMk id="2" creationId="{A17237FB-ECAE-4736-A98F-36E2B4F48816}"/>
          </ac:spMkLst>
        </pc:spChg>
        <pc:picChg chg="mod">
          <ac:chgData name="Bojana Vasiljevic" userId="d0a26721a11f6f1f" providerId="LiveId" clId="{E0DACCCD-E1DB-4E62-998E-A63B1085B0E8}" dt="2021-04-12T07:12:20.974" v="294" actId="1076"/>
          <ac:picMkLst>
            <pc:docMk/>
            <pc:sldMk cId="3856209764" sldId="258"/>
            <ac:picMk id="5" creationId="{CC55296A-B2AA-4799-8535-39D0B9B2F33A}"/>
          </ac:picMkLst>
        </pc:picChg>
        <pc:picChg chg="mod">
          <ac:chgData name="Bojana Vasiljevic" userId="d0a26721a11f6f1f" providerId="LiveId" clId="{E0DACCCD-E1DB-4E62-998E-A63B1085B0E8}" dt="2021-04-12T07:12:54.078" v="303" actId="1076"/>
          <ac:picMkLst>
            <pc:docMk/>
            <pc:sldMk cId="3856209764" sldId="258"/>
            <ac:picMk id="8" creationId="{74440983-BD05-49DB-ABDF-09AEB0AC29AD}"/>
          </ac:picMkLst>
        </pc:picChg>
        <pc:picChg chg="mod">
          <ac:chgData name="Bojana Vasiljevic" userId="d0a26721a11f6f1f" providerId="LiveId" clId="{E0DACCCD-E1DB-4E62-998E-A63B1085B0E8}" dt="2021-04-12T07:15:23.233" v="319" actId="1076"/>
          <ac:picMkLst>
            <pc:docMk/>
            <pc:sldMk cId="3856209764" sldId="258"/>
            <ac:picMk id="10" creationId="{70A8BEF0-9829-44C6-BE5A-02CACAD94528}"/>
          </ac:picMkLst>
        </pc:picChg>
        <pc:picChg chg="del">
          <ac:chgData name="Bojana Vasiljevic" userId="d0a26721a11f6f1f" providerId="LiveId" clId="{E0DACCCD-E1DB-4E62-998E-A63B1085B0E8}" dt="2021-04-12T07:12:17.062" v="293" actId="478"/>
          <ac:picMkLst>
            <pc:docMk/>
            <pc:sldMk cId="3856209764" sldId="258"/>
            <ac:picMk id="12" creationId="{D068D2CB-5530-4FD8-8D9D-66D816073EE5}"/>
          </ac:picMkLst>
        </pc:picChg>
        <pc:picChg chg="mod">
          <ac:chgData name="Bojana Vasiljevic" userId="d0a26721a11f6f1f" providerId="LiveId" clId="{E0DACCCD-E1DB-4E62-998E-A63B1085B0E8}" dt="2021-04-12T07:16:20.212" v="330" actId="1076"/>
          <ac:picMkLst>
            <pc:docMk/>
            <pc:sldMk cId="3856209764" sldId="258"/>
            <ac:picMk id="13" creationId="{5C1AA1C6-A8C6-4210-AEFA-8FCD45D31C1E}"/>
          </ac:picMkLst>
        </pc:picChg>
        <pc:picChg chg="del">
          <ac:chgData name="Bojana Vasiljevic" userId="d0a26721a11f6f1f" providerId="LiveId" clId="{E0DACCCD-E1DB-4E62-998E-A63B1085B0E8}" dt="2021-04-12T07:12:51.009" v="302" actId="478"/>
          <ac:picMkLst>
            <pc:docMk/>
            <pc:sldMk cId="3856209764" sldId="258"/>
            <ac:picMk id="14" creationId="{3B8C8D07-C649-4FC2-BC90-9911B04B5CAA}"/>
          </ac:picMkLst>
        </pc:picChg>
        <pc:picChg chg="del">
          <ac:chgData name="Bojana Vasiljevic" userId="d0a26721a11f6f1f" providerId="LiveId" clId="{E0DACCCD-E1DB-4E62-998E-A63B1085B0E8}" dt="2021-04-12T07:15:19.372" v="318" actId="478"/>
          <ac:picMkLst>
            <pc:docMk/>
            <pc:sldMk cId="3856209764" sldId="258"/>
            <ac:picMk id="17" creationId="{2AB028EA-D5F5-4AA9-995E-15C15F403E67}"/>
          </ac:picMkLst>
        </pc:picChg>
        <pc:picChg chg="mod">
          <ac:chgData name="Bojana Vasiljevic" userId="d0a26721a11f6f1f" providerId="LiveId" clId="{E0DACCCD-E1DB-4E62-998E-A63B1085B0E8}" dt="2021-04-12T07:19:59.678" v="343" actId="1076"/>
          <ac:picMkLst>
            <pc:docMk/>
            <pc:sldMk cId="3856209764" sldId="258"/>
            <ac:picMk id="19" creationId="{CFC6FE81-FF33-4125-9F53-03E4F9F48AB4}"/>
          </ac:picMkLst>
        </pc:picChg>
        <pc:picChg chg="del">
          <ac:chgData name="Bojana Vasiljevic" userId="d0a26721a11f6f1f" providerId="LiveId" clId="{E0DACCCD-E1DB-4E62-998E-A63B1085B0E8}" dt="2021-04-12T07:19:54.069" v="342" actId="478"/>
          <ac:picMkLst>
            <pc:docMk/>
            <pc:sldMk cId="3856209764" sldId="258"/>
            <ac:picMk id="25" creationId="{AA7C7486-3EBA-4035-9EEA-C3AE0D6F4C90}"/>
          </ac:picMkLst>
        </pc:picChg>
        <pc:picChg chg="del">
          <ac:chgData name="Bojana Vasiljevic" userId="d0a26721a11f6f1f" providerId="LiveId" clId="{E0DACCCD-E1DB-4E62-998E-A63B1085B0E8}" dt="2021-04-12T07:16:16.044" v="329" actId="478"/>
          <ac:picMkLst>
            <pc:docMk/>
            <pc:sldMk cId="3856209764" sldId="258"/>
            <ac:picMk id="33" creationId="{F2E94A0A-8595-4B31-ADA5-D31B9B5B3378}"/>
          </ac:picMkLst>
        </pc:picChg>
        <pc:cxnChg chg="mod">
          <ac:chgData name="Bojana Vasiljevic" userId="d0a26721a11f6f1f" providerId="LiveId" clId="{E0DACCCD-E1DB-4E62-998E-A63B1085B0E8}" dt="2021-04-12T07:15:26.609" v="320" actId="1076"/>
          <ac:cxnSpMkLst>
            <pc:docMk/>
            <pc:sldMk cId="3856209764" sldId="258"/>
            <ac:cxnSpMk id="27" creationId="{50F3FD91-78CC-4DB5-ADDB-D6C95ECD04B8}"/>
          </ac:cxnSpMkLst>
        </pc:cxnChg>
        <pc:cxnChg chg="mod">
          <ac:chgData name="Bojana Vasiljevic" userId="d0a26721a11f6f1f" providerId="LiveId" clId="{E0DACCCD-E1DB-4E62-998E-A63B1085B0E8}" dt="2021-04-12T07:15:29.615" v="321" actId="1076"/>
          <ac:cxnSpMkLst>
            <pc:docMk/>
            <pc:sldMk cId="3856209764" sldId="258"/>
            <ac:cxnSpMk id="30" creationId="{FB429DEA-062B-4CCC-B242-AE34D7B63222}"/>
          </ac:cxnSpMkLst>
        </pc:cxnChg>
        <pc:cxnChg chg="mod">
          <ac:chgData name="Bojana Vasiljevic" userId="d0a26721a11f6f1f" providerId="LiveId" clId="{E0DACCCD-E1DB-4E62-998E-A63B1085B0E8}" dt="2021-04-12T07:16:23.605" v="331" actId="1076"/>
          <ac:cxnSpMkLst>
            <pc:docMk/>
            <pc:sldMk cId="3856209764" sldId="258"/>
            <ac:cxnSpMk id="31" creationId="{A63363DB-84E9-4BB9-95BA-833B23659037}"/>
          </ac:cxnSpMkLst>
        </pc:cxnChg>
        <pc:cxnChg chg="mod">
          <ac:chgData name="Bojana Vasiljevic" userId="d0a26721a11f6f1f" providerId="LiveId" clId="{E0DACCCD-E1DB-4E62-998E-A63B1085B0E8}" dt="2021-04-12T07:18:50.428" v="332" actId="1076"/>
          <ac:cxnSpMkLst>
            <pc:docMk/>
            <pc:sldMk cId="3856209764" sldId="258"/>
            <ac:cxnSpMk id="34" creationId="{A68F892C-8FB1-4F24-A7FA-DA1D2C9DD94C}"/>
          </ac:cxnSpMkLst>
        </pc:cxnChg>
        <pc:cxnChg chg="mod">
          <ac:chgData name="Bojana Vasiljevic" userId="d0a26721a11f6f1f" providerId="LiveId" clId="{E0DACCCD-E1DB-4E62-998E-A63B1085B0E8}" dt="2021-04-12T07:20:04.199" v="344" actId="1076"/>
          <ac:cxnSpMkLst>
            <pc:docMk/>
            <pc:sldMk cId="3856209764" sldId="258"/>
            <ac:cxnSpMk id="35" creationId="{D3FEDE1D-D482-495D-9939-DD466067A939}"/>
          </ac:cxnSpMkLst>
        </pc:cxnChg>
        <pc:cxnChg chg="mod">
          <ac:chgData name="Bojana Vasiljevic" userId="d0a26721a11f6f1f" providerId="LiveId" clId="{E0DACCCD-E1DB-4E62-998E-A63B1085B0E8}" dt="2021-04-12T07:18:53.040" v="333" actId="1076"/>
          <ac:cxnSpMkLst>
            <pc:docMk/>
            <pc:sldMk cId="3856209764" sldId="258"/>
            <ac:cxnSpMk id="36" creationId="{CAE497E2-37A3-4FC5-95C4-1D9140FAB873}"/>
          </ac:cxnSpMkLst>
        </pc:cxnChg>
        <pc:cxnChg chg="mod">
          <ac:chgData name="Bojana Vasiljevic" userId="d0a26721a11f6f1f" providerId="LiveId" clId="{E0DACCCD-E1DB-4E62-998E-A63B1085B0E8}" dt="2021-04-12T07:20:06.244" v="345" actId="1076"/>
          <ac:cxnSpMkLst>
            <pc:docMk/>
            <pc:sldMk cId="3856209764" sldId="258"/>
            <ac:cxnSpMk id="37" creationId="{4E6D74F4-4B38-48AC-B7B6-445B91EB7B06}"/>
          </ac:cxnSpMkLst>
        </pc:cxnChg>
        <pc:cxnChg chg="mod">
          <ac:chgData name="Bojana Vasiljevic" userId="d0a26721a11f6f1f" providerId="LiveId" clId="{E0DACCCD-E1DB-4E62-998E-A63B1085B0E8}" dt="2021-04-12T07:18:55.607" v="334" actId="1076"/>
          <ac:cxnSpMkLst>
            <pc:docMk/>
            <pc:sldMk cId="3856209764" sldId="258"/>
            <ac:cxnSpMk id="38" creationId="{27EE1DED-EB8F-422D-B882-D3D3CE9650BD}"/>
          </ac:cxnSpMkLst>
        </pc:cxnChg>
        <pc:cxnChg chg="mod">
          <ac:chgData name="Bojana Vasiljevic" userId="d0a26721a11f6f1f" providerId="LiveId" clId="{E0DACCCD-E1DB-4E62-998E-A63B1085B0E8}" dt="2021-04-12T07:20:09.010" v="346" actId="1076"/>
          <ac:cxnSpMkLst>
            <pc:docMk/>
            <pc:sldMk cId="3856209764" sldId="258"/>
            <ac:cxnSpMk id="39" creationId="{457A68F2-87D4-441E-AEDF-7AF19E4908C1}"/>
          </ac:cxnSpMkLst>
        </pc:cxnChg>
      </pc:sldChg>
      <pc:sldChg chg="addSp delSp modSp add mod">
        <pc:chgData name="Bojana Vasiljevic" userId="d0a26721a11f6f1f" providerId="LiveId" clId="{E0DACCCD-E1DB-4E62-998E-A63B1085B0E8}" dt="2021-04-12T07:28:41.110" v="461" actId="1076"/>
        <pc:sldMkLst>
          <pc:docMk/>
          <pc:sldMk cId="3727745444" sldId="259"/>
        </pc:sldMkLst>
        <pc:spChg chg="mod">
          <ac:chgData name="Bojana Vasiljevic" userId="d0a26721a11f6f1f" providerId="LiveId" clId="{E0DACCCD-E1DB-4E62-998E-A63B1085B0E8}" dt="2021-04-12T07:22:30.978" v="361" actId="1076"/>
          <ac:spMkLst>
            <pc:docMk/>
            <pc:sldMk cId="3727745444" sldId="259"/>
            <ac:spMk id="2" creationId="{0C7D990D-D379-4CB7-B432-DC97E8EE0DEC}"/>
          </ac:spMkLst>
        </pc:spChg>
        <pc:spChg chg="mod">
          <ac:chgData name="Bojana Vasiljevic" userId="d0a26721a11f6f1f" providerId="LiveId" clId="{E0DACCCD-E1DB-4E62-998E-A63B1085B0E8}" dt="2021-04-12T07:22:44.098" v="365" actId="1076"/>
          <ac:spMkLst>
            <pc:docMk/>
            <pc:sldMk cId="3727745444" sldId="259"/>
            <ac:spMk id="5" creationId="{D42FE19B-820C-4337-B203-D11691A349E1}"/>
          </ac:spMkLst>
        </pc:spChg>
        <pc:spChg chg="del">
          <ac:chgData name="Bojana Vasiljevic" userId="d0a26721a11f6f1f" providerId="LiveId" clId="{E0DACCCD-E1DB-4E62-998E-A63B1085B0E8}" dt="2021-04-11T12:34:48.090" v="263" actId="478"/>
          <ac:spMkLst>
            <pc:docMk/>
            <pc:sldMk cId="3727745444" sldId="259"/>
            <ac:spMk id="6" creationId="{A5605093-F358-4ADD-BE5F-AE5DDEE418F6}"/>
          </ac:spMkLst>
        </pc:spChg>
        <pc:spChg chg="del">
          <ac:chgData name="Bojana Vasiljevic" userId="d0a26721a11f6f1f" providerId="LiveId" clId="{E0DACCCD-E1DB-4E62-998E-A63B1085B0E8}" dt="2021-04-11T12:34:46.482" v="262" actId="478"/>
          <ac:spMkLst>
            <pc:docMk/>
            <pc:sldMk cId="3727745444" sldId="259"/>
            <ac:spMk id="9" creationId="{5FCB071B-6514-435B-A3F0-9E0F3778D855}"/>
          </ac:spMkLst>
        </pc:spChg>
        <pc:picChg chg="del">
          <ac:chgData name="Bojana Vasiljevic" userId="d0a26721a11f6f1f" providerId="LiveId" clId="{E0DACCCD-E1DB-4E62-998E-A63B1085B0E8}" dt="2021-04-12T07:22:20.878" v="356" actId="478"/>
          <ac:picMkLst>
            <pc:docMk/>
            <pc:sldMk cId="3727745444" sldId="259"/>
            <ac:picMk id="4" creationId="{6DD42E16-22F3-4058-A663-329D55CA271E}"/>
          </ac:picMkLst>
        </pc:picChg>
        <pc:picChg chg="mod">
          <ac:chgData name="Bojana Vasiljevic" userId="d0a26721a11f6f1f" providerId="LiveId" clId="{E0DACCCD-E1DB-4E62-998E-A63B1085B0E8}" dt="2021-04-12T07:22:42.220" v="364" actId="1076"/>
          <ac:picMkLst>
            <pc:docMk/>
            <pc:sldMk cId="3727745444" sldId="259"/>
            <ac:picMk id="6" creationId="{45F313A6-F6D7-4992-AF9D-CC71F25548AB}"/>
          </ac:picMkLst>
        </pc:picChg>
        <pc:picChg chg="del mod">
          <ac:chgData name="Bojana Vasiljevic" userId="d0a26721a11f6f1f" providerId="LiveId" clId="{E0DACCCD-E1DB-4E62-998E-A63B1085B0E8}" dt="2021-04-12T07:23:36.575" v="373" actId="478"/>
          <ac:picMkLst>
            <pc:docMk/>
            <pc:sldMk cId="3727745444" sldId="259"/>
            <ac:picMk id="8" creationId="{1A167150-6419-4C3C-930E-1A5DF53FEC03}"/>
          </ac:picMkLst>
        </pc:picChg>
        <pc:picChg chg="mod">
          <ac:chgData name="Bojana Vasiljevic" userId="d0a26721a11f6f1f" providerId="LiveId" clId="{E0DACCCD-E1DB-4E62-998E-A63B1085B0E8}" dt="2021-04-12T07:23:40.164" v="374" actId="1076"/>
          <ac:picMkLst>
            <pc:docMk/>
            <pc:sldMk cId="3727745444" sldId="259"/>
            <ac:picMk id="9" creationId="{14182B03-7EF6-4123-8660-F1FB6DA697BD}"/>
          </ac:picMkLst>
        </pc:picChg>
        <pc:picChg chg="mod">
          <ac:chgData name="Bojana Vasiljevic" userId="d0a26721a11f6f1f" providerId="LiveId" clId="{E0DACCCD-E1DB-4E62-998E-A63B1085B0E8}" dt="2021-04-12T07:24:10.034" v="385" actId="14100"/>
          <ac:picMkLst>
            <pc:docMk/>
            <pc:sldMk cId="3727745444" sldId="259"/>
            <ac:picMk id="11" creationId="{DBF43DD5-3B5C-4B67-A91D-79BCBDD58600}"/>
          </ac:picMkLst>
        </pc:picChg>
        <pc:picChg chg="add del mod">
          <ac:chgData name="Bojana Vasiljevic" userId="d0a26721a11f6f1f" providerId="LiveId" clId="{E0DACCCD-E1DB-4E62-998E-A63B1085B0E8}" dt="2021-04-12T07:27:21.892" v="434" actId="478"/>
          <ac:picMkLst>
            <pc:docMk/>
            <pc:sldMk cId="3727745444" sldId="259"/>
            <ac:picMk id="13" creationId="{D5CEB58B-E3F3-478B-B201-500155B3807B}"/>
          </ac:picMkLst>
        </pc:picChg>
        <pc:picChg chg="mod">
          <ac:chgData name="Bojana Vasiljevic" userId="d0a26721a11f6f1f" providerId="LiveId" clId="{E0DACCCD-E1DB-4E62-998E-A63B1085B0E8}" dt="2021-04-12T07:24:41.634" v="395" actId="14100"/>
          <ac:picMkLst>
            <pc:docMk/>
            <pc:sldMk cId="3727745444" sldId="259"/>
            <ac:picMk id="14" creationId="{193471C5-D847-4092-9568-A687DCD743E9}"/>
          </ac:picMkLst>
        </pc:picChg>
        <pc:picChg chg="del mod">
          <ac:chgData name="Bojana Vasiljevic" userId="d0a26721a11f6f1f" providerId="LiveId" clId="{E0DACCCD-E1DB-4E62-998E-A63B1085B0E8}" dt="2021-04-12T07:24:04.478" v="382" actId="478"/>
          <ac:picMkLst>
            <pc:docMk/>
            <pc:sldMk cId="3727745444" sldId="259"/>
            <ac:picMk id="15" creationId="{2E33E97C-02DF-4C08-B0A0-3663AA9DC9D4}"/>
          </ac:picMkLst>
        </pc:picChg>
        <pc:picChg chg="mod">
          <ac:chgData name="Bojana Vasiljevic" userId="d0a26721a11f6f1f" providerId="LiveId" clId="{E0DACCCD-E1DB-4E62-998E-A63B1085B0E8}" dt="2021-04-12T07:25:07.812" v="404" actId="1076"/>
          <ac:picMkLst>
            <pc:docMk/>
            <pc:sldMk cId="3727745444" sldId="259"/>
            <ac:picMk id="17" creationId="{C9BB9B74-39DD-4703-B751-289CAC9B99F3}"/>
          </ac:picMkLst>
        </pc:picChg>
        <pc:picChg chg="del mod">
          <ac:chgData name="Bojana Vasiljevic" userId="d0a26721a11f6f1f" providerId="LiveId" clId="{E0DACCCD-E1DB-4E62-998E-A63B1085B0E8}" dt="2021-04-12T07:24:36.827" v="393" actId="478"/>
          <ac:picMkLst>
            <pc:docMk/>
            <pc:sldMk cId="3727745444" sldId="259"/>
            <ac:picMk id="18" creationId="{55F69510-AB55-4A02-9EF0-2AC224CDCBA0}"/>
          </ac:picMkLst>
        </pc:picChg>
        <pc:picChg chg="mod">
          <ac:chgData name="Bojana Vasiljevic" userId="d0a26721a11f6f1f" providerId="LiveId" clId="{E0DACCCD-E1DB-4E62-998E-A63B1085B0E8}" dt="2021-04-12T07:25:48.802" v="416" actId="14100"/>
          <ac:picMkLst>
            <pc:docMk/>
            <pc:sldMk cId="3727745444" sldId="259"/>
            <ac:picMk id="20" creationId="{2E6F24E7-5AD7-4FDD-BB2D-7CF5A01FD256}"/>
          </ac:picMkLst>
        </pc:picChg>
        <pc:picChg chg="del mod">
          <ac:chgData name="Bojana Vasiljevic" userId="d0a26721a11f6f1f" providerId="LiveId" clId="{E0DACCCD-E1DB-4E62-998E-A63B1085B0E8}" dt="2021-04-12T07:27:58.408" v="448" actId="478"/>
          <ac:picMkLst>
            <pc:docMk/>
            <pc:sldMk cId="3727745444" sldId="259"/>
            <ac:picMk id="22" creationId="{667E5C0C-8A02-4307-8286-D06930A1D7D7}"/>
          </ac:picMkLst>
        </pc:picChg>
        <pc:picChg chg="del mod">
          <ac:chgData name="Bojana Vasiljevic" userId="d0a26721a11f6f1f" providerId="LiveId" clId="{E0DACCCD-E1DB-4E62-998E-A63B1085B0E8}" dt="2021-04-12T07:28:38.614" v="460" actId="478"/>
          <ac:picMkLst>
            <pc:docMk/>
            <pc:sldMk cId="3727745444" sldId="259"/>
            <ac:picMk id="24" creationId="{EF0F01B0-53B6-47E4-9B18-D2CDF803B326}"/>
          </ac:picMkLst>
        </pc:picChg>
        <pc:picChg chg="del mod">
          <ac:chgData name="Bojana Vasiljevic" userId="d0a26721a11f6f1f" providerId="LiveId" clId="{E0DACCCD-E1DB-4E62-998E-A63B1085B0E8}" dt="2021-04-12T07:25:36.629" v="412" actId="478"/>
          <ac:picMkLst>
            <pc:docMk/>
            <pc:sldMk cId="3727745444" sldId="259"/>
            <ac:picMk id="25" creationId="{C9C27A13-06C9-4D4B-946E-F6D4BFB0D613}"/>
          </ac:picMkLst>
        </pc:picChg>
        <pc:picChg chg="del mod">
          <ac:chgData name="Bojana Vasiljevic" userId="d0a26721a11f6f1f" providerId="LiveId" clId="{E0DACCCD-E1DB-4E62-998E-A63B1085B0E8}" dt="2021-04-12T07:26:17.115" v="424" actId="478"/>
          <ac:picMkLst>
            <pc:docMk/>
            <pc:sldMk cId="3727745444" sldId="259"/>
            <ac:picMk id="27" creationId="{19F2C267-2340-48A6-AC2F-EF0E168AF28B}"/>
          </ac:picMkLst>
        </pc:picChg>
        <pc:picChg chg="mod ord">
          <ac:chgData name="Bojana Vasiljevic" userId="d0a26721a11f6f1f" providerId="LiveId" clId="{E0DACCCD-E1DB-4E62-998E-A63B1085B0E8}" dt="2021-04-12T07:27:58.407" v="447" actId="108"/>
          <ac:picMkLst>
            <pc:docMk/>
            <pc:sldMk cId="3727745444" sldId="259"/>
            <ac:picMk id="28" creationId="{87D00511-24A3-47E0-B469-6381945E2CE5}"/>
          </ac:picMkLst>
        </pc:picChg>
        <pc:picChg chg="del mod">
          <ac:chgData name="Bojana Vasiljevic" userId="d0a26721a11f6f1f" providerId="LiveId" clId="{E0DACCCD-E1DB-4E62-998E-A63B1085B0E8}" dt="2021-04-12T07:25:05.291" v="403" actId="478"/>
          <ac:picMkLst>
            <pc:docMk/>
            <pc:sldMk cId="3727745444" sldId="259"/>
            <ac:picMk id="30" creationId="{B489CAE4-4ED6-482D-8BD3-C831B99BDFF7}"/>
          </ac:picMkLst>
        </pc:picChg>
        <pc:picChg chg="mod ord">
          <ac:chgData name="Bojana Vasiljevic" userId="d0a26721a11f6f1f" providerId="LiveId" clId="{E0DACCCD-E1DB-4E62-998E-A63B1085B0E8}" dt="2021-04-12T07:28:41.110" v="461" actId="1076"/>
          <ac:picMkLst>
            <pc:docMk/>
            <pc:sldMk cId="3727745444" sldId="259"/>
            <ac:picMk id="31" creationId="{563D43D3-58A1-410F-8E68-10DBE7032AA1}"/>
          </ac:picMkLst>
        </pc:picChg>
      </pc:sldChg>
      <pc:sldChg chg="delSp add mod">
        <pc:chgData name="Bojana Vasiljevic" userId="d0a26721a11f6f1f" providerId="LiveId" clId="{E0DACCCD-E1DB-4E62-998E-A63B1085B0E8}" dt="2021-04-11T12:36:54.780" v="283" actId="21"/>
        <pc:sldMkLst>
          <pc:docMk/>
          <pc:sldMk cId="43221910" sldId="260"/>
        </pc:sldMkLst>
        <pc:picChg chg="del">
          <ac:chgData name="Bojana Vasiljevic" userId="d0a26721a11f6f1f" providerId="LiveId" clId="{E0DACCCD-E1DB-4E62-998E-A63B1085B0E8}" dt="2021-04-11T12:36:54.780" v="283" actId="21"/>
          <ac:picMkLst>
            <pc:docMk/>
            <pc:sldMk cId="43221910" sldId="260"/>
            <ac:picMk id="8" creationId="{1F5AC323-7797-461C-8A82-EA266336B047}"/>
          </ac:picMkLst>
        </pc:picChg>
      </pc:sldChg>
      <pc:sldChg chg="delSp modSp add mod">
        <pc:chgData name="Bojana Vasiljevic" userId="d0a26721a11f6f1f" providerId="LiveId" clId="{E0DACCCD-E1DB-4E62-998E-A63B1085B0E8}" dt="2021-04-11T12:36:38.427" v="282" actId="1076"/>
        <pc:sldMkLst>
          <pc:docMk/>
          <pc:sldMk cId="1231629497" sldId="261"/>
        </pc:sldMkLst>
        <pc:spChg chg="del">
          <ac:chgData name="Bojana Vasiljevic" userId="d0a26721a11f6f1f" providerId="LiveId" clId="{E0DACCCD-E1DB-4E62-998E-A63B1085B0E8}" dt="2021-04-11T12:27:21.587" v="204" actId="21"/>
          <ac:spMkLst>
            <pc:docMk/>
            <pc:sldMk cId="1231629497" sldId="261"/>
            <ac:spMk id="2" creationId="{7AAB46E5-B60A-47F5-B9DF-2424566C3933}"/>
          </ac:spMkLst>
        </pc:spChg>
        <pc:spChg chg="mod">
          <ac:chgData name="Bojana Vasiljevic" userId="d0a26721a11f6f1f" providerId="LiveId" clId="{E0DACCCD-E1DB-4E62-998E-A63B1085B0E8}" dt="2021-04-11T12:36:38.427" v="282" actId="1076"/>
          <ac:spMkLst>
            <pc:docMk/>
            <pc:sldMk cId="1231629497" sldId="261"/>
            <ac:spMk id="3" creationId="{10E7D775-4D73-411D-B31C-ED6653520752}"/>
          </ac:spMkLst>
        </pc:spChg>
        <pc:spChg chg="mod">
          <ac:chgData name="Bojana Vasiljevic" userId="d0a26721a11f6f1f" providerId="LiveId" clId="{E0DACCCD-E1DB-4E62-998E-A63B1085B0E8}" dt="2021-04-11T12:30:44.584" v="224" actId="14100"/>
          <ac:spMkLst>
            <pc:docMk/>
            <pc:sldMk cId="1231629497" sldId="261"/>
            <ac:spMk id="27" creationId="{DBDFE716-031F-41F6-88CA-E019FF0CA5D7}"/>
          </ac:spMkLst>
        </pc:spChg>
        <pc:picChg chg="mod">
          <ac:chgData name="Bojana Vasiljevic" userId="d0a26721a11f6f1f" providerId="LiveId" clId="{E0DACCCD-E1DB-4E62-998E-A63B1085B0E8}" dt="2021-04-11T12:36:35.488" v="281" actId="1076"/>
          <ac:picMkLst>
            <pc:docMk/>
            <pc:sldMk cId="1231629497" sldId="261"/>
            <ac:picMk id="4" creationId="{48D3E136-52F4-4CAE-B121-369EBF533C8F}"/>
          </ac:picMkLst>
        </pc:picChg>
      </pc:sldChg>
      <pc:sldChg chg="modSp add mod">
        <pc:chgData name="Bojana Vasiljevic" userId="d0a26721a11f6f1f" providerId="LiveId" clId="{E0DACCCD-E1DB-4E62-998E-A63B1085B0E8}" dt="2021-04-11T12:31:17.111" v="229" actId="1076"/>
        <pc:sldMkLst>
          <pc:docMk/>
          <pc:sldMk cId="420343374" sldId="262"/>
        </pc:sldMkLst>
        <pc:spChg chg="mod">
          <ac:chgData name="Bojana Vasiljevic" userId="d0a26721a11f6f1f" providerId="LiveId" clId="{E0DACCCD-E1DB-4E62-998E-A63B1085B0E8}" dt="2021-04-11T12:31:17.111" v="229" actId="1076"/>
          <ac:spMkLst>
            <pc:docMk/>
            <pc:sldMk cId="420343374" sldId="262"/>
            <ac:spMk id="2" creationId="{6D0DE735-EF6E-4267-9AA6-625465E65718}"/>
          </ac:spMkLst>
        </pc:spChg>
        <pc:spChg chg="mod">
          <ac:chgData name="Bojana Vasiljevic" userId="d0a26721a11f6f1f" providerId="LiveId" clId="{E0DACCCD-E1DB-4E62-998E-A63B1085B0E8}" dt="2021-04-11T12:31:17.111" v="229" actId="1076"/>
          <ac:spMkLst>
            <pc:docMk/>
            <pc:sldMk cId="420343374" sldId="262"/>
            <ac:spMk id="4" creationId="{FE006895-79AA-4AD6-AC4B-5D751A9E87A5}"/>
          </ac:spMkLst>
        </pc:spChg>
        <pc:spChg chg="mod">
          <ac:chgData name="Bojana Vasiljevic" userId="d0a26721a11f6f1f" providerId="LiveId" clId="{E0DACCCD-E1DB-4E62-998E-A63B1085B0E8}" dt="2021-04-11T12:31:17.111" v="229" actId="1076"/>
          <ac:spMkLst>
            <pc:docMk/>
            <pc:sldMk cId="420343374" sldId="262"/>
            <ac:spMk id="5" creationId="{029D9E9E-2DC1-43C3-A3BA-3550DCCFBA0E}"/>
          </ac:spMkLst>
        </pc:spChg>
      </pc:sldChg>
      <pc:sldChg chg="modSp add del mod">
        <pc:chgData name="Bojana Vasiljevic" userId="d0a26721a11f6f1f" providerId="LiveId" clId="{E0DACCCD-E1DB-4E62-998E-A63B1085B0E8}" dt="2021-04-11T12:36:27.964" v="280" actId="47"/>
        <pc:sldMkLst>
          <pc:docMk/>
          <pc:sldMk cId="2291800781" sldId="263"/>
        </pc:sldMkLst>
        <pc:spChg chg="mod">
          <ac:chgData name="Bojana Vasiljevic" userId="d0a26721a11f6f1f" providerId="LiveId" clId="{E0DACCCD-E1DB-4E62-998E-A63B1085B0E8}" dt="2021-04-11T12:31:32.965" v="234" actId="2711"/>
          <ac:spMkLst>
            <pc:docMk/>
            <pc:sldMk cId="2291800781" sldId="263"/>
            <ac:spMk id="2" creationId="{8D0E1B88-920A-4A70-A6E6-D53377DE1BAE}"/>
          </ac:spMkLst>
        </pc:spChg>
        <pc:spChg chg="mod">
          <ac:chgData name="Bojana Vasiljevic" userId="d0a26721a11f6f1f" providerId="LiveId" clId="{E0DACCCD-E1DB-4E62-998E-A63B1085B0E8}" dt="2021-04-11T12:35:35.277" v="279" actId="20577"/>
          <ac:spMkLst>
            <pc:docMk/>
            <pc:sldMk cId="2291800781" sldId="263"/>
            <ac:spMk id="3" creationId="{455BACDD-D3D3-4248-A7F9-AA736B3F7413}"/>
          </ac:spMkLst>
        </pc:spChg>
      </pc:sldChg>
      <pc:sldChg chg="del">
        <pc:chgData name="Bojana Vasiljevic" userId="d0a26721a11f6f1f" providerId="LiveId" clId="{E0DACCCD-E1DB-4E62-998E-A63B1085B0E8}" dt="2021-04-11T11:57:44.370" v="24" actId="47"/>
        <pc:sldMkLst>
          <pc:docMk/>
          <pc:sldMk cId="480768452" sldId="2008"/>
        </pc:sldMkLst>
      </pc:sldChg>
      <pc:sldChg chg="modSp mod">
        <pc:chgData name="Bojana Vasiljevic" userId="d0a26721a11f6f1f" providerId="LiveId" clId="{E0DACCCD-E1DB-4E62-998E-A63B1085B0E8}" dt="2021-04-11T11:57:26.197" v="9" actId="20577"/>
        <pc:sldMkLst>
          <pc:docMk/>
          <pc:sldMk cId="373276682" sldId="2030"/>
        </pc:sldMkLst>
        <pc:spChg chg="mod">
          <ac:chgData name="Bojana Vasiljevic" userId="d0a26721a11f6f1f" providerId="LiveId" clId="{E0DACCCD-E1DB-4E62-998E-A63B1085B0E8}" dt="2021-04-11T11:57:26.197" v="9" actId="20577"/>
          <ac:spMkLst>
            <pc:docMk/>
            <pc:sldMk cId="373276682" sldId="2030"/>
            <ac:spMk id="1170" creationId="{00000000-0000-0000-0000-000000000000}"/>
          </ac:spMkLst>
        </pc:spChg>
      </pc:sldChg>
      <pc:sldChg chg="del">
        <pc:chgData name="Bojana Vasiljevic" userId="d0a26721a11f6f1f" providerId="LiveId" clId="{E0DACCCD-E1DB-4E62-998E-A63B1085B0E8}" dt="2021-04-11T11:57:44.145" v="23" actId="47"/>
        <pc:sldMkLst>
          <pc:docMk/>
          <pc:sldMk cId="692116165" sldId="2031"/>
        </pc:sldMkLst>
      </pc:sldChg>
      <pc:sldChg chg="del">
        <pc:chgData name="Bojana Vasiljevic" userId="d0a26721a11f6f1f" providerId="LiveId" clId="{E0DACCCD-E1DB-4E62-998E-A63B1085B0E8}" dt="2021-04-11T11:57:43.880" v="22" actId="47"/>
        <pc:sldMkLst>
          <pc:docMk/>
          <pc:sldMk cId="3889108375" sldId="2032"/>
        </pc:sldMkLst>
      </pc:sldChg>
      <pc:sldChg chg="del">
        <pc:chgData name="Bojana Vasiljevic" userId="d0a26721a11f6f1f" providerId="LiveId" clId="{E0DACCCD-E1DB-4E62-998E-A63B1085B0E8}" dt="2021-04-11T11:57:43.454" v="20" actId="47"/>
        <pc:sldMkLst>
          <pc:docMk/>
          <pc:sldMk cId="4247861990" sldId="2034"/>
        </pc:sldMkLst>
      </pc:sldChg>
      <pc:sldChg chg="del">
        <pc:chgData name="Bojana Vasiljevic" userId="d0a26721a11f6f1f" providerId="LiveId" clId="{E0DACCCD-E1DB-4E62-998E-A63B1085B0E8}" dt="2021-04-11T11:57:42.585" v="18" actId="47"/>
        <pc:sldMkLst>
          <pc:docMk/>
          <pc:sldMk cId="450722170" sldId="2036"/>
        </pc:sldMkLst>
      </pc:sldChg>
      <pc:sldChg chg="del">
        <pc:chgData name="Bojana Vasiljevic" userId="d0a26721a11f6f1f" providerId="LiveId" clId="{E0DACCCD-E1DB-4E62-998E-A63B1085B0E8}" dt="2021-04-11T11:57:40.739" v="16" actId="47"/>
        <pc:sldMkLst>
          <pc:docMk/>
          <pc:sldMk cId="1156375265" sldId="2038"/>
        </pc:sldMkLst>
      </pc:sldChg>
      <pc:sldChg chg="addSp delSp modSp mod">
        <pc:chgData name="Bojana Vasiljevic" userId="d0a26721a11f6f1f" providerId="LiveId" clId="{E0DACCCD-E1DB-4E62-998E-A63B1085B0E8}" dt="2021-04-11T12:07:50.166" v="77" actId="1076"/>
        <pc:sldMkLst>
          <pc:docMk/>
          <pc:sldMk cId="1054968490" sldId="2039"/>
        </pc:sldMkLst>
        <pc:spChg chg="del">
          <ac:chgData name="Bojana Vasiljevic" userId="d0a26721a11f6f1f" providerId="LiveId" clId="{E0DACCCD-E1DB-4E62-998E-A63B1085B0E8}" dt="2021-04-11T11:57:57.529" v="27" actId="478"/>
          <ac:spMkLst>
            <pc:docMk/>
            <pc:sldMk cId="1054968490" sldId="2039"/>
            <ac:spMk id="4" creationId="{3246279F-D41C-46B8-A756-F24E4EB12C3B}"/>
          </ac:spMkLst>
        </pc:spChg>
        <pc:spChg chg="del">
          <ac:chgData name="Bojana Vasiljevic" userId="d0a26721a11f6f1f" providerId="LiveId" clId="{E0DACCCD-E1DB-4E62-998E-A63B1085B0E8}" dt="2021-04-11T11:57:55.011" v="26" actId="478"/>
          <ac:spMkLst>
            <pc:docMk/>
            <pc:sldMk cId="1054968490" sldId="2039"/>
            <ac:spMk id="5" creationId="{F1B0A0AE-E0A8-4426-9395-FF50B597C795}"/>
          </ac:spMkLst>
        </pc:spChg>
        <pc:picChg chg="del mod">
          <ac:chgData name="Bojana Vasiljevic" userId="d0a26721a11f6f1f" providerId="LiveId" clId="{E0DACCCD-E1DB-4E62-998E-A63B1085B0E8}" dt="2021-04-11T12:07:37.405" v="76" actId="478"/>
          <ac:picMkLst>
            <pc:docMk/>
            <pc:sldMk cId="1054968490" sldId="2039"/>
            <ac:picMk id="6" creationId="{51FC73D0-2B80-4949-943C-56909B3724B5}"/>
          </ac:picMkLst>
        </pc:picChg>
        <pc:picChg chg="del">
          <ac:chgData name="Bojana Vasiljevic" userId="d0a26721a11f6f1f" providerId="LiveId" clId="{E0DACCCD-E1DB-4E62-998E-A63B1085B0E8}" dt="2021-04-11T11:58:04.611" v="30" actId="478"/>
          <ac:picMkLst>
            <pc:docMk/>
            <pc:sldMk cId="1054968490" sldId="2039"/>
            <ac:picMk id="7" creationId="{41B101A6-85C2-4BD8-8F3F-939D84B74B0C}"/>
          </ac:picMkLst>
        </pc:picChg>
        <pc:picChg chg="add del mod">
          <ac:chgData name="Bojana Vasiljevic" userId="d0a26721a11f6f1f" providerId="LiveId" clId="{E0DACCCD-E1DB-4E62-998E-A63B1085B0E8}" dt="2021-04-11T12:06:56.092" v="63" actId="478"/>
          <ac:picMkLst>
            <pc:docMk/>
            <pc:sldMk cId="1054968490" sldId="2039"/>
            <ac:picMk id="8" creationId="{8A4F0E45-ADD3-4DD6-96D0-65DB8A39572B}"/>
          </ac:picMkLst>
        </pc:picChg>
        <pc:picChg chg="add del mod">
          <ac:chgData name="Bojana Vasiljevic" userId="d0a26721a11f6f1f" providerId="LiveId" clId="{E0DACCCD-E1DB-4E62-998E-A63B1085B0E8}" dt="2021-04-11T12:02:41.192" v="32" actId="21"/>
          <ac:picMkLst>
            <pc:docMk/>
            <pc:sldMk cId="1054968490" sldId="2039"/>
            <ac:picMk id="9" creationId="{ABEC37C5-E9F7-4C16-AD03-5EE52F81B7F3}"/>
          </ac:picMkLst>
        </pc:picChg>
        <pc:picChg chg="mod ord">
          <ac:chgData name="Bojana Vasiljevic" userId="d0a26721a11f6f1f" providerId="LiveId" clId="{E0DACCCD-E1DB-4E62-998E-A63B1085B0E8}" dt="2021-04-11T12:07:50.166" v="77" actId="1076"/>
          <ac:picMkLst>
            <pc:docMk/>
            <pc:sldMk cId="1054968490" sldId="2039"/>
            <ac:picMk id="11" creationId="{1285491E-7B0E-439D-9B7E-8D23952D749C}"/>
          </ac:picMkLst>
        </pc:picChg>
        <pc:picChg chg="del">
          <ac:chgData name="Bojana Vasiljevic" userId="d0a26721a11f6f1f" providerId="LiveId" clId="{E0DACCCD-E1DB-4E62-998E-A63B1085B0E8}" dt="2021-04-11T11:58:02.442" v="29" actId="478"/>
          <ac:picMkLst>
            <pc:docMk/>
            <pc:sldMk cId="1054968490" sldId="2039"/>
            <ac:picMk id="19" creationId="{C5D82B4A-8182-475F-9727-6AF25E593787}"/>
          </ac:picMkLst>
        </pc:picChg>
        <pc:picChg chg="del">
          <ac:chgData name="Bojana Vasiljevic" userId="d0a26721a11f6f1f" providerId="LiveId" clId="{E0DACCCD-E1DB-4E62-998E-A63B1085B0E8}" dt="2021-04-11T11:58:00.095" v="28" actId="478"/>
          <ac:picMkLst>
            <pc:docMk/>
            <pc:sldMk cId="1054968490" sldId="2039"/>
            <ac:picMk id="21" creationId="{7B786CFE-5E51-41B0-8B1B-7E459D4DE1D7}"/>
          </ac:picMkLst>
        </pc:picChg>
      </pc:sldChg>
      <pc:sldChg chg="addSp delSp modSp new mod ord">
        <pc:chgData name="Bojana Vasiljevic" userId="d0a26721a11f6f1f" providerId="LiveId" clId="{E0DACCCD-E1DB-4E62-998E-A63B1085B0E8}" dt="2021-04-11T12:12:07" v="107"/>
        <pc:sldMkLst>
          <pc:docMk/>
          <pc:sldMk cId="1508247113" sldId="2040"/>
        </pc:sldMkLst>
        <pc:picChg chg="add del mod">
          <ac:chgData name="Bojana Vasiljevic" userId="d0a26721a11f6f1f" providerId="LiveId" clId="{E0DACCCD-E1DB-4E62-998E-A63B1085B0E8}" dt="2021-04-11T12:04:42.818" v="42" actId="478"/>
          <ac:picMkLst>
            <pc:docMk/>
            <pc:sldMk cId="1508247113" sldId="2040"/>
            <ac:picMk id="2" creationId="{74AFDB7D-CA14-43BA-8AC4-22A8106F0F8F}"/>
          </ac:picMkLst>
        </pc:picChg>
        <pc:picChg chg="del mod">
          <ac:chgData name="Bojana Vasiljevic" userId="d0a26721a11f6f1f" providerId="LiveId" clId="{E0DACCCD-E1DB-4E62-998E-A63B1085B0E8}" dt="2021-04-11T12:05:15.322" v="55" actId="478"/>
          <ac:picMkLst>
            <pc:docMk/>
            <pc:sldMk cId="1508247113" sldId="2040"/>
            <ac:picMk id="4" creationId="{6803017B-6499-4DF5-B99B-C0481E707CC1}"/>
          </ac:picMkLst>
        </pc:picChg>
        <pc:picChg chg="mod ord">
          <ac:chgData name="Bojana Vasiljevic" userId="d0a26721a11f6f1f" providerId="LiveId" clId="{E0DACCCD-E1DB-4E62-998E-A63B1085B0E8}" dt="2021-04-11T12:05:15.321" v="54" actId="108"/>
          <ac:picMkLst>
            <pc:docMk/>
            <pc:sldMk cId="1508247113" sldId="2040"/>
            <ac:picMk id="6" creationId="{26D65E72-7811-4EDD-81B1-2E6FC2524315}"/>
          </ac:picMkLst>
        </pc:picChg>
        <pc:picChg chg="add del mod">
          <ac:chgData name="Bojana Vasiljevic" userId="d0a26721a11f6f1f" providerId="LiveId" clId="{E0DACCCD-E1DB-4E62-998E-A63B1085B0E8}" dt="2021-04-11T12:10:00.046" v="87" actId="478"/>
          <ac:picMkLst>
            <pc:docMk/>
            <pc:sldMk cId="1508247113" sldId="2040"/>
            <ac:picMk id="7" creationId="{F6A01EA1-4911-41A5-A8A0-159E8169CC66}"/>
          </ac:picMkLst>
        </pc:picChg>
        <pc:picChg chg="add del mod">
          <ac:chgData name="Bojana Vasiljevic" userId="d0a26721a11f6f1f" providerId="LiveId" clId="{E0DACCCD-E1DB-4E62-998E-A63B1085B0E8}" dt="2021-04-11T12:10:40.228" v="97" actId="478"/>
          <ac:picMkLst>
            <pc:docMk/>
            <pc:sldMk cId="1508247113" sldId="2040"/>
            <ac:picMk id="8" creationId="{E3626C82-FDC8-4EE5-A116-2762518BB6C2}"/>
          </ac:picMkLst>
        </pc:picChg>
        <pc:picChg chg="mod">
          <ac:chgData name="Bojana Vasiljevic" userId="d0a26721a11f6f1f" providerId="LiveId" clId="{E0DACCCD-E1DB-4E62-998E-A63B1085B0E8}" dt="2021-04-11T12:11:01.373" v="104" actId="1076"/>
          <ac:picMkLst>
            <pc:docMk/>
            <pc:sldMk cId="1508247113" sldId="2040"/>
            <ac:picMk id="10" creationId="{DDD4C488-A0DE-4AEC-ABA3-F8DD89107B48}"/>
          </ac:picMkLst>
        </pc:picChg>
        <pc:picChg chg="mod">
          <ac:chgData name="Bojana Vasiljevic" userId="d0a26721a11f6f1f" providerId="LiveId" clId="{E0DACCCD-E1DB-4E62-998E-A63B1085B0E8}" dt="2021-04-11T12:10:54.172" v="103" actId="14100"/>
          <ac:picMkLst>
            <pc:docMk/>
            <pc:sldMk cId="1508247113" sldId="2040"/>
            <ac:picMk id="12" creationId="{D817C884-22FA-45FF-ABD8-6587C4CE9C19}"/>
          </ac:picMkLst>
        </pc:picChg>
      </pc:sldChg>
      <pc:sldChg chg="del">
        <pc:chgData name="Bojana Vasiljevic" userId="d0a26721a11f6f1f" providerId="LiveId" clId="{E0DACCCD-E1DB-4E62-998E-A63B1085B0E8}" dt="2021-04-11T11:57:41.519" v="17" actId="47"/>
        <pc:sldMkLst>
          <pc:docMk/>
          <pc:sldMk cId="1592611192" sldId="2040"/>
        </pc:sldMkLst>
      </pc:sldChg>
      <pc:sldChg chg="addSp delSp modSp add mod">
        <pc:chgData name="Bojana Vasiljevic" userId="d0a26721a11f6f1f" providerId="LiveId" clId="{E0DACCCD-E1DB-4E62-998E-A63B1085B0E8}" dt="2021-04-11T12:14:10.042" v="125" actId="1076"/>
        <pc:sldMkLst>
          <pc:docMk/>
          <pc:sldMk cId="1612844854" sldId="2041"/>
        </pc:sldMkLst>
        <pc:picChg chg="add del mod">
          <ac:chgData name="Bojana Vasiljevic" userId="d0a26721a11f6f1f" providerId="LiveId" clId="{E0DACCCD-E1DB-4E62-998E-A63B1085B0E8}" dt="2021-04-11T12:13:41.647" v="118" actId="478"/>
          <ac:picMkLst>
            <pc:docMk/>
            <pc:sldMk cId="1612844854" sldId="2041"/>
            <ac:picMk id="4" creationId="{A3C34F43-7B49-4F2A-9132-8E4EA167EAD7}"/>
          </ac:picMkLst>
        </pc:picChg>
        <pc:picChg chg="add del mod">
          <ac:chgData name="Bojana Vasiljevic" userId="d0a26721a11f6f1f" providerId="LiveId" clId="{E0DACCCD-E1DB-4E62-998E-A63B1085B0E8}" dt="2021-04-11T12:14:07.916" v="124" actId="21"/>
          <ac:picMkLst>
            <pc:docMk/>
            <pc:sldMk cId="1612844854" sldId="2041"/>
            <ac:picMk id="5" creationId="{13BF62DF-0931-4346-A004-6DE20C36F650}"/>
          </ac:picMkLst>
        </pc:picChg>
        <pc:picChg chg="mod">
          <ac:chgData name="Bojana Vasiljevic" userId="d0a26721a11f6f1f" providerId="LiveId" clId="{E0DACCCD-E1DB-4E62-998E-A63B1085B0E8}" dt="2021-04-11T12:14:10.042" v="125" actId="1076"/>
          <ac:picMkLst>
            <pc:docMk/>
            <pc:sldMk cId="1612844854" sldId="2041"/>
            <ac:picMk id="6" creationId="{77057750-224D-4D03-8614-E5C433B968F8}"/>
          </ac:picMkLst>
        </pc:picChg>
        <pc:picChg chg="del">
          <ac:chgData name="Bojana Vasiljevic" userId="d0a26721a11f6f1f" providerId="LiveId" clId="{E0DACCCD-E1DB-4E62-998E-A63B1085B0E8}" dt="2021-04-11T12:12:09.247" v="108" actId="478"/>
          <ac:picMkLst>
            <pc:docMk/>
            <pc:sldMk cId="1612844854" sldId="2041"/>
            <ac:picMk id="11" creationId="{1285491E-7B0E-439D-9B7E-8D23952D749C}"/>
          </ac:picMkLst>
        </pc:picChg>
      </pc:sldChg>
      <pc:sldChg chg="del">
        <pc:chgData name="Bojana Vasiljevic" userId="d0a26721a11f6f1f" providerId="LiveId" clId="{E0DACCCD-E1DB-4E62-998E-A63B1085B0E8}" dt="2021-04-11T11:57:43.097" v="19" actId="47"/>
        <pc:sldMkLst>
          <pc:docMk/>
          <pc:sldMk cId="1862133908" sldId="2041"/>
        </pc:sldMkLst>
      </pc:sldChg>
      <pc:sldChg chg="addSp delSp modSp new mod">
        <pc:chgData name="Bojana Vasiljevic" userId="d0a26721a11f6f1f" providerId="LiveId" clId="{E0DACCCD-E1DB-4E62-998E-A63B1085B0E8}" dt="2021-04-11T12:15:21.416" v="137" actId="1076"/>
        <pc:sldMkLst>
          <pc:docMk/>
          <pc:sldMk cId="19507194" sldId="2042"/>
        </pc:sldMkLst>
        <pc:spChg chg="add del mod">
          <ac:chgData name="Bojana Vasiljevic" userId="d0a26721a11f6f1f" providerId="LiveId" clId="{E0DACCCD-E1DB-4E62-998E-A63B1085B0E8}" dt="2021-04-11T12:14:03.445" v="123" actId="478"/>
          <ac:spMkLst>
            <pc:docMk/>
            <pc:sldMk cId="19507194" sldId="2042"/>
            <ac:spMk id="3" creationId="{ED56431D-6C17-4AE8-AEC0-7F651230C7D4}"/>
          </ac:spMkLst>
        </pc:spChg>
        <pc:picChg chg="add del mod">
          <ac:chgData name="Bojana Vasiljevic" userId="d0a26721a11f6f1f" providerId="LiveId" clId="{E0DACCCD-E1DB-4E62-998E-A63B1085B0E8}" dt="2021-04-11T12:15:14.593" v="134" actId="478"/>
          <ac:picMkLst>
            <pc:docMk/>
            <pc:sldMk cId="19507194" sldId="2042"/>
            <ac:picMk id="4" creationId="{06256EB7-1590-4972-8F6F-830105093F9A}"/>
          </ac:picMkLst>
        </pc:picChg>
        <pc:picChg chg="mod">
          <ac:chgData name="Bojana Vasiljevic" userId="d0a26721a11f6f1f" providerId="LiveId" clId="{E0DACCCD-E1DB-4E62-998E-A63B1085B0E8}" dt="2021-04-11T12:15:21.416" v="137" actId="1076"/>
          <ac:picMkLst>
            <pc:docMk/>
            <pc:sldMk cId="19507194" sldId="2042"/>
            <ac:picMk id="6" creationId="{520474E1-E77C-4F4C-86F6-786CBD493876}"/>
          </ac:picMkLst>
        </pc:picChg>
      </pc:sldChg>
      <pc:sldChg chg="del">
        <pc:chgData name="Bojana Vasiljevic" userId="d0a26721a11f6f1f" providerId="LiveId" clId="{E0DACCCD-E1DB-4E62-998E-A63B1085B0E8}" dt="2021-04-11T11:57:43.681" v="21" actId="47"/>
        <pc:sldMkLst>
          <pc:docMk/>
          <pc:sldMk cId="2584846240" sldId="2042"/>
        </pc:sldMkLst>
      </pc:sldChg>
      <pc:sldChg chg="del">
        <pc:chgData name="Bojana Vasiljevic" userId="d0a26721a11f6f1f" providerId="LiveId" clId="{E0DACCCD-E1DB-4E62-998E-A63B1085B0E8}" dt="2021-04-11T11:57:40.543" v="15" actId="47"/>
        <pc:sldMkLst>
          <pc:docMk/>
          <pc:sldMk cId="1792272045" sldId="2043"/>
        </pc:sldMkLst>
      </pc:sldChg>
      <pc:sldChg chg="addSp delSp modSp new mod">
        <pc:chgData name="Bojana Vasiljevic" userId="d0a26721a11f6f1f" providerId="LiveId" clId="{E0DACCCD-E1DB-4E62-998E-A63B1085B0E8}" dt="2021-04-11T12:21:04.458" v="161" actId="1076"/>
        <pc:sldMkLst>
          <pc:docMk/>
          <pc:sldMk cId="4050042623" sldId="2043"/>
        </pc:sldMkLst>
        <pc:picChg chg="add del mod">
          <ac:chgData name="Bojana Vasiljevic" userId="d0a26721a11f6f1f" providerId="LiveId" clId="{E0DACCCD-E1DB-4E62-998E-A63B1085B0E8}" dt="2021-04-11T12:19:45.002" v="147" actId="478"/>
          <ac:picMkLst>
            <pc:docMk/>
            <pc:sldMk cId="4050042623" sldId="2043"/>
            <ac:picMk id="2" creationId="{409FED89-BD02-4701-9ED3-F49677879C92}"/>
          </ac:picMkLst>
        </pc:picChg>
        <pc:picChg chg="mod">
          <ac:chgData name="Bojana Vasiljevic" userId="d0a26721a11f6f1f" providerId="LiveId" clId="{E0DACCCD-E1DB-4E62-998E-A63B1085B0E8}" dt="2021-04-11T12:19:47.984" v="148" actId="1076"/>
          <ac:picMkLst>
            <pc:docMk/>
            <pc:sldMk cId="4050042623" sldId="2043"/>
            <ac:picMk id="4" creationId="{0B980CB8-7E80-484B-AB3B-98A5B84CE0A2}"/>
          </ac:picMkLst>
        </pc:picChg>
        <pc:picChg chg="add del mod">
          <ac:chgData name="Bojana Vasiljevic" userId="d0a26721a11f6f1f" providerId="LiveId" clId="{E0DACCCD-E1DB-4E62-998E-A63B1085B0E8}" dt="2021-04-11T12:20:51.959" v="158" actId="478"/>
          <ac:picMkLst>
            <pc:docMk/>
            <pc:sldMk cId="4050042623" sldId="2043"/>
            <ac:picMk id="5" creationId="{F23DA3A4-AEF7-4626-9748-6F124B3F02CF}"/>
          </ac:picMkLst>
        </pc:picChg>
        <pc:picChg chg="mod">
          <ac:chgData name="Bojana Vasiljevic" userId="d0a26721a11f6f1f" providerId="LiveId" clId="{E0DACCCD-E1DB-4E62-998E-A63B1085B0E8}" dt="2021-04-11T12:21:04.458" v="161" actId="1076"/>
          <ac:picMkLst>
            <pc:docMk/>
            <pc:sldMk cId="4050042623" sldId="2043"/>
            <ac:picMk id="7" creationId="{79C9D48D-C5F2-4A83-9ED6-0DA1F305827B}"/>
          </ac:picMkLst>
        </pc:picChg>
      </pc:sldChg>
      <pc:sldChg chg="del">
        <pc:chgData name="Bojana Vasiljevic" userId="d0a26721a11f6f1f" providerId="LiveId" clId="{E0DACCCD-E1DB-4E62-998E-A63B1085B0E8}" dt="2021-04-11T11:57:40.379" v="14" actId="47"/>
        <pc:sldMkLst>
          <pc:docMk/>
          <pc:sldMk cId="1421556473" sldId="2044"/>
        </pc:sldMkLst>
      </pc:sldChg>
      <pc:sldChg chg="addSp delSp modSp new mod">
        <pc:chgData name="Bojana Vasiljevic" userId="d0a26721a11f6f1f" providerId="LiveId" clId="{E0DACCCD-E1DB-4E62-998E-A63B1085B0E8}" dt="2021-04-11T12:24:24.276" v="198" actId="1076"/>
        <pc:sldMkLst>
          <pc:docMk/>
          <pc:sldMk cId="2400200402" sldId="2044"/>
        </pc:sldMkLst>
        <pc:spChg chg="add mod">
          <ac:chgData name="Bojana Vasiljevic" userId="d0a26721a11f6f1f" providerId="LiveId" clId="{E0DACCCD-E1DB-4E62-998E-A63B1085B0E8}" dt="2021-04-11T12:21:37.949" v="165" actId="207"/>
          <ac:spMkLst>
            <pc:docMk/>
            <pc:sldMk cId="2400200402" sldId="2044"/>
            <ac:spMk id="2" creationId="{0CDCE49E-1AAD-4ABF-8941-BB7C9A57158C}"/>
          </ac:spMkLst>
        </pc:spChg>
        <pc:picChg chg="add del mod">
          <ac:chgData name="Bojana Vasiljevic" userId="d0a26721a11f6f1f" providerId="LiveId" clId="{E0DACCCD-E1DB-4E62-998E-A63B1085B0E8}" dt="2021-04-11T12:22:34.571" v="173" actId="478"/>
          <ac:picMkLst>
            <pc:docMk/>
            <pc:sldMk cId="2400200402" sldId="2044"/>
            <ac:picMk id="3" creationId="{206E9A87-5092-4E3E-800D-3585AB355B5A}"/>
          </ac:picMkLst>
        </pc:picChg>
        <pc:picChg chg="mod">
          <ac:chgData name="Bojana Vasiljevic" userId="d0a26721a11f6f1f" providerId="LiveId" clId="{E0DACCCD-E1DB-4E62-998E-A63B1085B0E8}" dt="2021-04-11T12:22:41.434" v="175" actId="1076"/>
          <ac:picMkLst>
            <pc:docMk/>
            <pc:sldMk cId="2400200402" sldId="2044"/>
            <ac:picMk id="5" creationId="{0E6ACA9F-353E-4B25-9E6F-221B6E66DD7E}"/>
          </ac:picMkLst>
        </pc:picChg>
        <pc:picChg chg="add del mod">
          <ac:chgData name="Bojana Vasiljevic" userId="d0a26721a11f6f1f" providerId="LiveId" clId="{E0DACCCD-E1DB-4E62-998E-A63B1085B0E8}" dt="2021-04-11T12:23:38.838" v="185" actId="478"/>
          <ac:picMkLst>
            <pc:docMk/>
            <pc:sldMk cId="2400200402" sldId="2044"/>
            <ac:picMk id="6" creationId="{CD95C788-30EF-4B94-A943-6324CAD70A3E}"/>
          </ac:picMkLst>
        </pc:picChg>
        <pc:picChg chg="add del mod">
          <ac:chgData name="Bojana Vasiljevic" userId="d0a26721a11f6f1f" providerId="LiveId" clId="{E0DACCCD-E1DB-4E62-998E-A63B1085B0E8}" dt="2021-04-11T12:24:10.190" v="193" actId="478"/>
          <ac:picMkLst>
            <pc:docMk/>
            <pc:sldMk cId="2400200402" sldId="2044"/>
            <ac:picMk id="7" creationId="{2C6E0452-D8FE-41EB-9046-C8FC013748F3}"/>
          </ac:picMkLst>
        </pc:picChg>
        <pc:picChg chg="mod">
          <ac:chgData name="Bojana Vasiljevic" userId="d0a26721a11f6f1f" providerId="LiveId" clId="{E0DACCCD-E1DB-4E62-998E-A63B1085B0E8}" dt="2021-04-11T12:24:24.276" v="198" actId="1076"/>
          <ac:picMkLst>
            <pc:docMk/>
            <pc:sldMk cId="2400200402" sldId="2044"/>
            <ac:picMk id="9" creationId="{D5A616C9-E74B-4B91-A460-6F4242749AD9}"/>
          </ac:picMkLst>
        </pc:picChg>
        <pc:picChg chg="mod">
          <ac:chgData name="Bojana Vasiljevic" userId="d0a26721a11f6f1f" providerId="LiveId" clId="{E0DACCCD-E1DB-4E62-998E-A63B1085B0E8}" dt="2021-04-11T12:24:18.931" v="196" actId="1076"/>
          <ac:picMkLst>
            <pc:docMk/>
            <pc:sldMk cId="2400200402" sldId="2044"/>
            <ac:picMk id="11" creationId="{64E5E8AD-77F6-417D-8034-D20692E5E0B1}"/>
          </ac:picMkLst>
        </pc:picChg>
      </pc:sldChg>
      <pc:sldChg chg="del">
        <pc:chgData name="Bojana Vasiljevic" userId="d0a26721a11f6f1f" providerId="LiveId" clId="{E0DACCCD-E1DB-4E62-998E-A63B1085B0E8}" dt="2021-04-11T11:57:40.197" v="13" actId="47"/>
        <pc:sldMkLst>
          <pc:docMk/>
          <pc:sldMk cId="1048475734" sldId="2045"/>
        </pc:sldMkLst>
      </pc:sldChg>
      <pc:sldChg chg="addSp delSp modSp add mod ord">
        <pc:chgData name="Bojana Vasiljevic" userId="d0a26721a11f6f1f" providerId="LiveId" clId="{E0DACCCD-E1DB-4E62-998E-A63B1085B0E8}" dt="2021-04-11T12:30:13.872" v="213" actId="1076"/>
        <pc:sldMkLst>
          <pc:docMk/>
          <pc:sldMk cId="3422904254" sldId="2045"/>
        </pc:sldMkLst>
        <pc:spChg chg="mod">
          <ac:chgData name="Bojana Vasiljevic" userId="d0a26721a11f6f1f" providerId="LiveId" clId="{E0DACCCD-E1DB-4E62-998E-A63B1085B0E8}" dt="2021-04-11T12:30:10.873" v="212" actId="1076"/>
          <ac:spMkLst>
            <pc:docMk/>
            <pc:sldMk cId="3422904254" sldId="2045"/>
            <ac:spMk id="3" creationId="{00000000-0000-0000-0000-000000000000}"/>
          </ac:spMkLst>
        </pc:spChg>
        <pc:spChg chg="add mod">
          <ac:chgData name="Bojana Vasiljevic" userId="d0a26721a11f6f1f" providerId="LiveId" clId="{E0DACCCD-E1DB-4E62-998E-A63B1085B0E8}" dt="2021-04-11T12:30:13.872" v="213" actId="1076"/>
          <ac:spMkLst>
            <pc:docMk/>
            <pc:sldMk cId="3422904254" sldId="2045"/>
            <ac:spMk id="4" creationId="{22FA47FF-900B-4AF1-BBBD-B79770DAD64C}"/>
          </ac:spMkLst>
        </pc:spChg>
        <pc:picChg chg="del">
          <ac:chgData name="Bojana Vasiljevic" userId="d0a26721a11f6f1f" providerId="LiveId" clId="{E0DACCCD-E1DB-4E62-998E-A63B1085B0E8}" dt="2021-04-11T12:25:02.344" v="200" actId="478"/>
          <ac:picMkLst>
            <pc:docMk/>
            <pc:sldMk cId="3422904254" sldId="2045"/>
            <ac:picMk id="6" creationId="{77057750-224D-4D03-8614-E5C433B968F8}"/>
          </ac:picMkLst>
        </pc:picChg>
      </pc:sldChg>
      <pc:sldChg chg="del">
        <pc:chgData name="Bojana Vasiljevic" userId="d0a26721a11f6f1f" providerId="LiveId" clId="{E0DACCCD-E1DB-4E62-998E-A63B1085B0E8}" dt="2021-04-11T11:57:40.031" v="12" actId="47"/>
        <pc:sldMkLst>
          <pc:docMk/>
          <pc:sldMk cId="2711996940" sldId="2046"/>
        </pc:sldMkLst>
      </pc:sldChg>
      <pc:sldChg chg="del">
        <pc:chgData name="Bojana Vasiljevic" userId="d0a26721a11f6f1f" providerId="LiveId" clId="{E0DACCCD-E1DB-4E62-998E-A63B1085B0E8}" dt="2021-04-11T11:57:39.832" v="11" actId="47"/>
        <pc:sldMkLst>
          <pc:docMk/>
          <pc:sldMk cId="1288122780" sldId="2047"/>
        </pc:sldMkLst>
      </pc:sldChg>
      <pc:sldChg chg="del">
        <pc:chgData name="Bojana Vasiljevic" userId="d0a26721a11f6f1f" providerId="LiveId" clId="{E0DACCCD-E1DB-4E62-998E-A63B1085B0E8}" dt="2021-04-11T11:57:39.344" v="10" actId="47"/>
        <pc:sldMkLst>
          <pc:docMk/>
          <pc:sldMk cId="1715830968" sldId="2048"/>
        </pc:sldMkLst>
      </pc:sldChg>
      <pc:sldMasterChg chg="modSp">
        <pc:chgData name="Bojana Vasiljevic" userId="d0a26721a11f6f1f" providerId="LiveId" clId="{E0DACCCD-E1DB-4E62-998E-A63B1085B0E8}" dt="2021-04-11T12:28:12.565" v="209" actId="207"/>
        <pc:sldMasterMkLst>
          <pc:docMk/>
          <pc:sldMasterMk cId="1536333928" sldId="2147483961"/>
        </pc:sldMasterMkLst>
        <pc:spChg chg="mod">
          <ac:chgData name="Bojana Vasiljevic" userId="d0a26721a11f6f1f" providerId="LiveId" clId="{E0DACCCD-E1DB-4E62-998E-A63B1085B0E8}" dt="2021-04-11T12:28:03.120" v="207" actId="207"/>
          <ac:spMkLst>
            <pc:docMk/>
            <pc:sldMasterMk cId="1536333928" sldId="2147483961"/>
            <ac:spMk id="2" creationId="{00000000-0000-0000-0000-000000000000}"/>
          </ac:spMkLst>
        </pc:spChg>
        <pc:spChg chg="mod">
          <ac:chgData name="Bojana Vasiljevic" userId="d0a26721a11f6f1f" providerId="LiveId" clId="{E0DACCCD-E1DB-4E62-998E-A63B1085B0E8}" dt="2021-04-11T12:28:12.565" v="209" actId="207"/>
          <ac:spMkLst>
            <pc:docMk/>
            <pc:sldMasterMk cId="1536333928" sldId="2147483961"/>
            <ac:spMk id="3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118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1pPr>
    <a:lvl2pPr marL="342831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2pPr>
    <a:lvl3pPr marL="685663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3pPr>
    <a:lvl4pPr marL="1028494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4pPr>
    <a:lvl5pPr marL="1371326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5pPr>
    <a:lvl6pPr marL="1714157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989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820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651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854C53-471A-EE49-83FA-1E350517B73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513013" y="857250"/>
            <a:ext cx="4095750" cy="2303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1" y="3300413"/>
            <a:ext cx="7294033" cy="26884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461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194088" y="-8847138"/>
            <a:ext cx="16621126" cy="93487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1" y="3257550"/>
            <a:ext cx="7277100" cy="306466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79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194088" y="-8847138"/>
            <a:ext cx="16621126" cy="93487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1" y="3257550"/>
            <a:ext cx="7277100" cy="306466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325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194088" y="-8847138"/>
            <a:ext cx="16621126" cy="93487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1" y="3257550"/>
            <a:ext cx="7277100" cy="306466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45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74332" y="145654"/>
            <a:ext cx="820339" cy="3695028"/>
            <a:chOff x="-267105" y="-88248"/>
            <a:chExt cx="1455839" cy="5225025"/>
          </a:xfrm>
        </p:grpSpPr>
        <p:sp>
          <p:nvSpPr>
            <p:cNvPr id="3" name="Freeform 4106"/>
            <p:cNvSpPr>
              <a:spLocks noChangeArrowheads="1"/>
            </p:cNvSpPr>
            <p:nvPr/>
          </p:nvSpPr>
          <p:spPr bwMode="auto">
            <a:xfrm rot="21272112">
              <a:off x="-184657" y="2910116"/>
              <a:ext cx="428821" cy="679389"/>
            </a:xfrm>
            <a:custGeom>
              <a:avLst/>
              <a:gdLst>
                <a:gd name="T0" fmla="*/ 624 w 1126"/>
                <a:gd name="T1" fmla="*/ 1691 h 1780"/>
                <a:gd name="T2" fmla="*/ 23 w 1126"/>
                <a:gd name="T3" fmla="*/ 1682 h 1780"/>
                <a:gd name="T4" fmla="*/ 342 w 1126"/>
                <a:gd name="T5" fmla="*/ 281 h 1780"/>
                <a:gd name="T6" fmla="*/ 49 w 1126"/>
                <a:gd name="T7" fmla="*/ 614 h 1780"/>
                <a:gd name="T8" fmla="*/ 393 w 1126"/>
                <a:gd name="T9" fmla="*/ 854 h 1780"/>
                <a:gd name="T10" fmla="*/ 333 w 1126"/>
                <a:gd name="T11" fmla="*/ 862 h 1780"/>
                <a:gd name="T12" fmla="*/ 25 w 1126"/>
                <a:gd name="T13" fmla="*/ 1630 h 1780"/>
                <a:gd name="T14" fmla="*/ 236 w 1126"/>
                <a:gd name="T15" fmla="*/ 383 h 1780"/>
                <a:gd name="T16" fmla="*/ 185 w 1126"/>
                <a:gd name="T17" fmla="*/ 410 h 1780"/>
                <a:gd name="T18" fmla="*/ 101 w 1126"/>
                <a:gd name="T19" fmla="*/ 1598 h 1780"/>
                <a:gd name="T20" fmla="*/ 624 w 1126"/>
                <a:gd name="T21" fmla="*/ 1634 h 1780"/>
                <a:gd name="T22" fmla="*/ 339 w 1126"/>
                <a:gd name="T23" fmla="*/ 1698 h 1780"/>
                <a:gd name="T24" fmla="*/ 59 w 1126"/>
                <a:gd name="T25" fmla="*/ 454 h 1780"/>
                <a:gd name="T26" fmla="*/ 237 w 1126"/>
                <a:gd name="T27" fmla="*/ 361 h 1780"/>
                <a:gd name="T28" fmla="*/ 474 w 1126"/>
                <a:gd name="T29" fmla="*/ 1250 h 1780"/>
                <a:gd name="T30" fmla="*/ 357 w 1126"/>
                <a:gd name="T31" fmla="*/ 1266 h 1780"/>
                <a:gd name="T32" fmla="*/ 359 w 1126"/>
                <a:gd name="T33" fmla="*/ 1317 h 1780"/>
                <a:gd name="T34" fmla="*/ 177 w 1126"/>
                <a:gd name="T35" fmla="*/ 1247 h 1780"/>
                <a:gd name="T36" fmla="*/ 350 w 1126"/>
                <a:gd name="T37" fmla="*/ 503 h 1780"/>
                <a:gd name="T38" fmla="*/ 241 w 1126"/>
                <a:gd name="T39" fmla="*/ 441 h 1780"/>
                <a:gd name="T40" fmla="*/ 297 w 1126"/>
                <a:gd name="T41" fmla="*/ 557 h 1780"/>
                <a:gd name="T42" fmla="*/ 1101 w 1126"/>
                <a:gd name="T43" fmla="*/ 138 h 1780"/>
                <a:gd name="T44" fmla="*/ 103 w 1126"/>
                <a:gd name="T45" fmla="*/ 506 h 1780"/>
                <a:gd name="T46" fmla="*/ 60 w 1126"/>
                <a:gd name="T47" fmla="*/ 603 h 1780"/>
                <a:gd name="T48" fmla="*/ 224 w 1126"/>
                <a:gd name="T49" fmla="*/ 444 h 1780"/>
                <a:gd name="T50" fmla="*/ 161 w 1126"/>
                <a:gd name="T51" fmla="*/ 1351 h 1780"/>
                <a:gd name="T52" fmla="*/ 346 w 1126"/>
                <a:gd name="T53" fmla="*/ 1614 h 1780"/>
                <a:gd name="T54" fmla="*/ 625 w 1126"/>
                <a:gd name="T55" fmla="*/ 1540 h 1780"/>
                <a:gd name="T56" fmla="*/ 561 w 1126"/>
                <a:gd name="T57" fmla="*/ 1564 h 1780"/>
                <a:gd name="T58" fmla="*/ 349 w 1126"/>
                <a:gd name="T59" fmla="*/ 1051 h 1780"/>
                <a:gd name="T60" fmla="*/ 513 w 1126"/>
                <a:gd name="T61" fmla="*/ 1225 h 1780"/>
                <a:gd name="T62" fmla="*/ 376 w 1126"/>
                <a:gd name="T63" fmla="*/ 906 h 1780"/>
                <a:gd name="T64" fmla="*/ 136 w 1126"/>
                <a:gd name="T65" fmla="*/ 1206 h 1780"/>
                <a:gd name="T66" fmla="*/ 767 w 1126"/>
                <a:gd name="T67" fmla="*/ 162 h 1780"/>
                <a:gd name="T68" fmla="*/ 696 w 1126"/>
                <a:gd name="T69" fmla="*/ 323 h 1780"/>
                <a:gd name="T70" fmla="*/ 807 w 1126"/>
                <a:gd name="T71" fmla="*/ 232 h 1780"/>
                <a:gd name="T72" fmla="*/ 539 w 1126"/>
                <a:gd name="T73" fmla="*/ 264 h 1780"/>
                <a:gd name="T74" fmla="*/ 497 w 1126"/>
                <a:gd name="T75" fmla="*/ 432 h 1780"/>
                <a:gd name="T76" fmla="*/ 553 w 1126"/>
                <a:gd name="T77" fmla="*/ 257 h 1780"/>
                <a:gd name="T78" fmla="*/ 275 w 1126"/>
                <a:gd name="T79" fmla="*/ 985 h 1780"/>
                <a:gd name="T80" fmla="*/ 116 w 1126"/>
                <a:gd name="T81" fmla="*/ 1569 h 1780"/>
                <a:gd name="T82" fmla="*/ 25 w 1126"/>
                <a:gd name="T83" fmla="*/ 1714 h 1780"/>
                <a:gd name="T84" fmla="*/ 89 w 1126"/>
                <a:gd name="T85" fmla="*/ 1331 h 1780"/>
                <a:gd name="T86" fmla="*/ 220 w 1126"/>
                <a:gd name="T87" fmla="*/ 872 h 1780"/>
                <a:gd name="T88" fmla="*/ 282 w 1126"/>
                <a:gd name="T89" fmla="*/ 553 h 1780"/>
                <a:gd name="T90" fmla="*/ 2 w 1126"/>
                <a:gd name="T91" fmla="*/ 583 h 1780"/>
                <a:gd name="T92" fmla="*/ 96 w 1126"/>
                <a:gd name="T93" fmla="*/ 471 h 1780"/>
                <a:gd name="T94" fmla="*/ 354 w 1126"/>
                <a:gd name="T95" fmla="*/ 271 h 1780"/>
                <a:gd name="T96" fmla="*/ 578 w 1126"/>
                <a:gd name="T97" fmla="*/ 237 h 1780"/>
                <a:gd name="T98" fmla="*/ 983 w 1126"/>
                <a:gd name="T99" fmla="*/ 8 h 1780"/>
                <a:gd name="T100" fmla="*/ 890 w 1126"/>
                <a:gd name="T101" fmla="*/ 285 h 1780"/>
                <a:gd name="T102" fmla="*/ 573 w 1126"/>
                <a:gd name="T103" fmla="*/ 413 h 1780"/>
                <a:gd name="T104" fmla="*/ 352 w 1126"/>
                <a:gd name="T105" fmla="*/ 532 h 1780"/>
                <a:gd name="T106" fmla="*/ 443 w 1126"/>
                <a:gd name="T107" fmla="*/ 873 h 1780"/>
                <a:gd name="T108" fmla="*/ 575 w 1126"/>
                <a:gd name="T109" fmla="*/ 1339 h 1780"/>
                <a:gd name="T110" fmla="*/ 650 w 1126"/>
                <a:gd name="T111" fmla="*/ 1701 h 1780"/>
                <a:gd name="T112" fmla="*/ 454 w 1126"/>
                <a:gd name="T113" fmla="*/ 1259 h 1780"/>
                <a:gd name="T114" fmla="*/ 372 w 1126"/>
                <a:gd name="T115" fmla="*/ 1251 h 1780"/>
                <a:gd name="T116" fmla="*/ 362 w 1126"/>
                <a:gd name="T117" fmla="*/ 1727 h 1780"/>
                <a:gd name="T118" fmla="*/ 288 w 1126"/>
                <a:gd name="T119" fmla="*/ 1751 h 1780"/>
                <a:gd name="T120" fmla="*/ 276 w 1126"/>
                <a:gd name="T121" fmla="*/ 108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6" h="1780">
                  <a:moveTo>
                    <a:pt x="257" y="870"/>
                  </a:moveTo>
                  <a:lnTo>
                    <a:pt x="257" y="870"/>
                  </a:lnTo>
                  <a:lnTo>
                    <a:pt x="258" y="870"/>
                  </a:lnTo>
                  <a:lnTo>
                    <a:pt x="258" y="870"/>
                  </a:lnTo>
                  <a:cubicBezTo>
                    <a:pt x="260" y="870"/>
                    <a:pt x="263" y="872"/>
                    <a:pt x="262" y="869"/>
                  </a:cubicBezTo>
                  <a:lnTo>
                    <a:pt x="262" y="869"/>
                  </a:lnTo>
                  <a:cubicBezTo>
                    <a:pt x="262" y="868"/>
                    <a:pt x="258" y="869"/>
                    <a:pt x="257" y="870"/>
                  </a:cubicBezTo>
                  <a:close/>
                  <a:moveTo>
                    <a:pt x="268" y="870"/>
                  </a:moveTo>
                  <a:lnTo>
                    <a:pt x="268" y="870"/>
                  </a:lnTo>
                  <a:cubicBezTo>
                    <a:pt x="278" y="877"/>
                    <a:pt x="290" y="876"/>
                    <a:pt x="303" y="875"/>
                  </a:cubicBezTo>
                  <a:lnTo>
                    <a:pt x="303" y="875"/>
                  </a:lnTo>
                  <a:cubicBezTo>
                    <a:pt x="291" y="874"/>
                    <a:pt x="280" y="872"/>
                    <a:pt x="268" y="870"/>
                  </a:cubicBezTo>
                  <a:close/>
                  <a:moveTo>
                    <a:pt x="624" y="1691"/>
                  </a:moveTo>
                  <a:lnTo>
                    <a:pt x="624" y="1691"/>
                  </a:lnTo>
                  <a:cubicBezTo>
                    <a:pt x="634" y="1696"/>
                    <a:pt x="640" y="1691"/>
                    <a:pt x="646" y="1683"/>
                  </a:cubicBezTo>
                  <a:lnTo>
                    <a:pt x="646" y="1683"/>
                  </a:lnTo>
                  <a:cubicBezTo>
                    <a:pt x="639" y="1685"/>
                    <a:pt x="631" y="1689"/>
                    <a:pt x="624" y="1691"/>
                  </a:cubicBezTo>
                  <a:close/>
                  <a:moveTo>
                    <a:pt x="323" y="1765"/>
                  </a:moveTo>
                  <a:lnTo>
                    <a:pt x="323" y="1765"/>
                  </a:lnTo>
                  <a:cubicBezTo>
                    <a:pt x="325" y="1766"/>
                    <a:pt x="329" y="1765"/>
                    <a:pt x="329" y="1761"/>
                  </a:cubicBezTo>
                  <a:lnTo>
                    <a:pt x="329" y="1761"/>
                  </a:lnTo>
                  <a:cubicBezTo>
                    <a:pt x="329" y="1752"/>
                    <a:pt x="323" y="1755"/>
                    <a:pt x="319" y="1756"/>
                  </a:cubicBezTo>
                  <a:lnTo>
                    <a:pt x="319" y="1756"/>
                  </a:lnTo>
                  <a:cubicBezTo>
                    <a:pt x="316" y="1756"/>
                    <a:pt x="310" y="1752"/>
                    <a:pt x="310" y="1760"/>
                  </a:cubicBezTo>
                  <a:lnTo>
                    <a:pt x="310" y="1760"/>
                  </a:lnTo>
                  <a:cubicBezTo>
                    <a:pt x="310" y="1766"/>
                    <a:pt x="316" y="1765"/>
                    <a:pt x="323" y="1765"/>
                  </a:cubicBezTo>
                  <a:close/>
                  <a:moveTo>
                    <a:pt x="23" y="1682"/>
                  </a:moveTo>
                  <a:lnTo>
                    <a:pt x="23" y="1682"/>
                  </a:lnTo>
                  <a:cubicBezTo>
                    <a:pt x="26" y="1689"/>
                    <a:pt x="16" y="1699"/>
                    <a:pt x="29" y="1702"/>
                  </a:cubicBezTo>
                  <a:lnTo>
                    <a:pt x="29" y="1702"/>
                  </a:lnTo>
                  <a:cubicBezTo>
                    <a:pt x="38" y="1703"/>
                    <a:pt x="38" y="1698"/>
                    <a:pt x="38" y="1693"/>
                  </a:cubicBezTo>
                  <a:lnTo>
                    <a:pt x="38" y="1693"/>
                  </a:lnTo>
                  <a:cubicBezTo>
                    <a:pt x="40" y="1681"/>
                    <a:pt x="28" y="1687"/>
                    <a:pt x="23" y="1682"/>
                  </a:cubicBezTo>
                  <a:close/>
                  <a:moveTo>
                    <a:pt x="342" y="281"/>
                  </a:moveTo>
                  <a:lnTo>
                    <a:pt x="342" y="281"/>
                  </a:lnTo>
                  <a:cubicBezTo>
                    <a:pt x="344" y="291"/>
                    <a:pt x="339" y="304"/>
                    <a:pt x="354" y="310"/>
                  </a:cubicBezTo>
                  <a:lnTo>
                    <a:pt x="354" y="310"/>
                  </a:lnTo>
                  <a:cubicBezTo>
                    <a:pt x="356" y="310"/>
                    <a:pt x="357" y="312"/>
                    <a:pt x="359" y="311"/>
                  </a:cubicBezTo>
                  <a:lnTo>
                    <a:pt x="359" y="311"/>
                  </a:lnTo>
                  <a:cubicBezTo>
                    <a:pt x="362" y="309"/>
                    <a:pt x="363" y="308"/>
                    <a:pt x="362" y="305"/>
                  </a:cubicBezTo>
                  <a:lnTo>
                    <a:pt x="362" y="305"/>
                  </a:lnTo>
                  <a:cubicBezTo>
                    <a:pt x="356" y="297"/>
                    <a:pt x="356" y="285"/>
                    <a:pt x="342" y="281"/>
                  </a:cubicBezTo>
                  <a:close/>
                  <a:moveTo>
                    <a:pt x="200" y="421"/>
                  </a:moveTo>
                  <a:lnTo>
                    <a:pt x="200" y="421"/>
                  </a:lnTo>
                  <a:cubicBezTo>
                    <a:pt x="197" y="431"/>
                    <a:pt x="204" y="430"/>
                    <a:pt x="211" y="430"/>
                  </a:cubicBezTo>
                  <a:lnTo>
                    <a:pt x="211" y="430"/>
                  </a:lnTo>
                  <a:cubicBezTo>
                    <a:pt x="217" y="431"/>
                    <a:pt x="224" y="430"/>
                    <a:pt x="224" y="423"/>
                  </a:cubicBezTo>
                  <a:lnTo>
                    <a:pt x="224" y="423"/>
                  </a:lnTo>
                  <a:cubicBezTo>
                    <a:pt x="225" y="416"/>
                    <a:pt x="218" y="409"/>
                    <a:pt x="215" y="410"/>
                  </a:cubicBezTo>
                  <a:lnTo>
                    <a:pt x="215" y="410"/>
                  </a:lnTo>
                  <a:cubicBezTo>
                    <a:pt x="209" y="411"/>
                    <a:pt x="201" y="412"/>
                    <a:pt x="200" y="421"/>
                  </a:cubicBezTo>
                  <a:close/>
                  <a:moveTo>
                    <a:pt x="29" y="559"/>
                  </a:moveTo>
                  <a:lnTo>
                    <a:pt x="29" y="559"/>
                  </a:lnTo>
                  <a:cubicBezTo>
                    <a:pt x="15" y="568"/>
                    <a:pt x="14" y="579"/>
                    <a:pt x="20" y="592"/>
                  </a:cubicBezTo>
                  <a:lnTo>
                    <a:pt x="20" y="592"/>
                  </a:lnTo>
                  <a:cubicBezTo>
                    <a:pt x="26" y="604"/>
                    <a:pt x="31" y="613"/>
                    <a:pt x="49" y="614"/>
                  </a:cubicBezTo>
                  <a:lnTo>
                    <a:pt x="49" y="614"/>
                  </a:lnTo>
                  <a:cubicBezTo>
                    <a:pt x="35" y="596"/>
                    <a:pt x="33" y="578"/>
                    <a:pt x="29" y="559"/>
                  </a:cubicBezTo>
                  <a:close/>
                  <a:moveTo>
                    <a:pt x="346" y="1711"/>
                  </a:moveTo>
                  <a:lnTo>
                    <a:pt x="346" y="1711"/>
                  </a:lnTo>
                  <a:cubicBezTo>
                    <a:pt x="326" y="1716"/>
                    <a:pt x="309" y="1715"/>
                    <a:pt x="290" y="1709"/>
                  </a:cubicBezTo>
                  <a:lnTo>
                    <a:pt x="290" y="1720"/>
                  </a:lnTo>
                  <a:lnTo>
                    <a:pt x="290" y="1720"/>
                  </a:lnTo>
                  <a:cubicBezTo>
                    <a:pt x="290" y="1739"/>
                    <a:pt x="290" y="1739"/>
                    <a:pt x="308" y="1739"/>
                  </a:cubicBezTo>
                  <a:lnTo>
                    <a:pt x="308" y="1739"/>
                  </a:lnTo>
                  <a:cubicBezTo>
                    <a:pt x="312" y="1739"/>
                    <a:pt x="318" y="1739"/>
                    <a:pt x="323" y="1739"/>
                  </a:cubicBezTo>
                  <a:lnTo>
                    <a:pt x="323" y="1739"/>
                  </a:lnTo>
                  <a:cubicBezTo>
                    <a:pt x="348" y="1736"/>
                    <a:pt x="348" y="1736"/>
                    <a:pt x="346" y="1711"/>
                  </a:cubicBezTo>
                  <a:close/>
                  <a:moveTo>
                    <a:pt x="393" y="854"/>
                  </a:moveTo>
                  <a:lnTo>
                    <a:pt x="393" y="854"/>
                  </a:lnTo>
                  <a:cubicBezTo>
                    <a:pt x="379" y="845"/>
                    <a:pt x="364" y="845"/>
                    <a:pt x="350" y="843"/>
                  </a:cubicBezTo>
                  <a:lnTo>
                    <a:pt x="350" y="843"/>
                  </a:lnTo>
                  <a:cubicBezTo>
                    <a:pt x="346" y="843"/>
                    <a:pt x="345" y="846"/>
                    <a:pt x="343" y="848"/>
                  </a:cubicBezTo>
                  <a:lnTo>
                    <a:pt x="343" y="848"/>
                  </a:lnTo>
                  <a:cubicBezTo>
                    <a:pt x="334" y="860"/>
                    <a:pt x="297" y="866"/>
                    <a:pt x="288" y="855"/>
                  </a:cubicBezTo>
                  <a:lnTo>
                    <a:pt x="288" y="855"/>
                  </a:lnTo>
                  <a:cubicBezTo>
                    <a:pt x="275" y="840"/>
                    <a:pt x="262" y="848"/>
                    <a:pt x="248" y="850"/>
                  </a:cubicBezTo>
                  <a:lnTo>
                    <a:pt x="248" y="850"/>
                  </a:lnTo>
                  <a:cubicBezTo>
                    <a:pt x="245" y="850"/>
                    <a:pt x="243" y="852"/>
                    <a:pt x="243" y="854"/>
                  </a:cubicBezTo>
                  <a:lnTo>
                    <a:pt x="243" y="854"/>
                  </a:lnTo>
                  <a:cubicBezTo>
                    <a:pt x="243" y="857"/>
                    <a:pt x="245" y="856"/>
                    <a:pt x="248" y="857"/>
                  </a:cubicBezTo>
                  <a:lnTo>
                    <a:pt x="248" y="857"/>
                  </a:lnTo>
                  <a:cubicBezTo>
                    <a:pt x="276" y="863"/>
                    <a:pt x="305" y="863"/>
                    <a:pt x="333" y="862"/>
                  </a:cubicBezTo>
                  <a:lnTo>
                    <a:pt x="333" y="862"/>
                  </a:lnTo>
                  <a:cubicBezTo>
                    <a:pt x="352" y="861"/>
                    <a:pt x="372" y="858"/>
                    <a:pt x="393" y="854"/>
                  </a:cubicBezTo>
                  <a:close/>
                  <a:moveTo>
                    <a:pt x="25" y="1630"/>
                  </a:moveTo>
                  <a:lnTo>
                    <a:pt x="25" y="1630"/>
                  </a:lnTo>
                  <a:cubicBezTo>
                    <a:pt x="23" y="1638"/>
                    <a:pt x="21" y="1645"/>
                    <a:pt x="19" y="1653"/>
                  </a:cubicBezTo>
                  <a:lnTo>
                    <a:pt x="19" y="1653"/>
                  </a:lnTo>
                  <a:cubicBezTo>
                    <a:pt x="18" y="1658"/>
                    <a:pt x="18" y="1661"/>
                    <a:pt x="22" y="1663"/>
                  </a:cubicBezTo>
                  <a:lnTo>
                    <a:pt x="22" y="1663"/>
                  </a:lnTo>
                  <a:cubicBezTo>
                    <a:pt x="34" y="1670"/>
                    <a:pt x="46" y="1675"/>
                    <a:pt x="60" y="1674"/>
                  </a:cubicBezTo>
                  <a:lnTo>
                    <a:pt x="60" y="1674"/>
                  </a:lnTo>
                  <a:cubicBezTo>
                    <a:pt x="69" y="1674"/>
                    <a:pt x="80" y="1658"/>
                    <a:pt x="76" y="1649"/>
                  </a:cubicBezTo>
                  <a:lnTo>
                    <a:pt x="76" y="1649"/>
                  </a:lnTo>
                  <a:cubicBezTo>
                    <a:pt x="75" y="1645"/>
                    <a:pt x="73" y="1647"/>
                    <a:pt x="71" y="1647"/>
                  </a:cubicBezTo>
                  <a:lnTo>
                    <a:pt x="71" y="1647"/>
                  </a:lnTo>
                  <a:cubicBezTo>
                    <a:pt x="54" y="1645"/>
                    <a:pt x="39" y="1639"/>
                    <a:pt x="25" y="1630"/>
                  </a:cubicBezTo>
                  <a:close/>
                  <a:moveTo>
                    <a:pt x="102" y="535"/>
                  </a:moveTo>
                  <a:lnTo>
                    <a:pt x="102" y="535"/>
                  </a:lnTo>
                  <a:cubicBezTo>
                    <a:pt x="102" y="550"/>
                    <a:pt x="109" y="562"/>
                    <a:pt x="117" y="562"/>
                  </a:cubicBezTo>
                  <a:lnTo>
                    <a:pt x="117" y="562"/>
                  </a:lnTo>
                  <a:cubicBezTo>
                    <a:pt x="128" y="563"/>
                    <a:pt x="136" y="558"/>
                    <a:pt x="143" y="551"/>
                  </a:cubicBezTo>
                  <a:lnTo>
                    <a:pt x="143" y="551"/>
                  </a:lnTo>
                  <a:cubicBezTo>
                    <a:pt x="149" y="545"/>
                    <a:pt x="143" y="535"/>
                    <a:pt x="150" y="528"/>
                  </a:cubicBezTo>
                  <a:lnTo>
                    <a:pt x="150" y="528"/>
                  </a:lnTo>
                  <a:cubicBezTo>
                    <a:pt x="150" y="528"/>
                    <a:pt x="149" y="527"/>
                    <a:pt x="149" y="526"/>
                  </a:cubicBezTo>
                  <a:lnTo>
                    <a:pt x="149" y="526"/>
                  </a:lnTo>
                  <a:cubicBezTo>
                    <a:pt x="141" y="518"/>
                    <a:pt x="131" y="515"/>
                    <a:pt x="119" y="518"/>
                  </a:cubicBezTo>
                  <a:lnTo>
                    <a:pt x="119" y="518"/>
                  </a:lnTo>
                  <a:cubicBezTo>
                    <a:pt x="107" y="520"/>
                    <a:pt x="100" y="525"/>
                    <a:pt x="102" y="535"/>
                  </a:cubicBezTo>
                  <a:close/>
                  <a:moveTo>
                    <a:pt x="236" y="383"/>
                  </a:moveTo>
                  <a:lnTo>
                    <a:pt x="236" y="383"/>
                  </a:lnTo>
                  <a:cubicBezTo>
                    <a:pt x="231" y="379"/>
                    <a:pt x="228" y="374"/>
                    <a:pt x="224" y="372"/>
                  </a:cubicBezTo>
                  <a:lnTo>
                    <a:pt x="224" y="372"/>
                  </a:lnTo>
                  <a:cubicBezTo>
                    <a:pt x="217" y="368"/>
                    <a:pt x="221" y="353"/>
                    <a:pt x="211" y="355"/>
                  </a:cubicBezTo>
                  <a:lnTo>
                    <a:pt x="211" y="355"/>
                  </a:lnTo>
                  <a:cubicBezTo>
                    <a:pt x="203" y="355"/>
                    <a:pt x="196" y="362"/>
                    <a:pt x="189" y="366"/>
                  </a:cubicBezTo>
                  <a:lnTo>
                    <a:pt x="189" y="366"/>
                  </a:lnTo>
                  <a:cubicBezTo>
                    <a:pt x="183" y="370"/>
                    <a:pt x="179" y="373"/>
                    <a:pt x="172" y="377"/>
                  </a:cubicBezTo>
                  <a:lnTo>
                    <a:pt x="172" y="377"/>
                  </a:lnTo>
                  <a:cubicBezTo>
                    <a:pt x="168" y="381"/>
                    <a:pt x="164" y="385"/>
                    <a:pt x="162" y="390"/>
                  </a:cubicBezTo>
                  <a:lnTo>
                    <a:pt x="162" y="390"/>
                  </a:lnTo>
                  <a:cubicBezTo>
                    <a:pt x="160" y="397"/>
                    <a:pt x="163" y="401"/>
                    <a:pt x="169" y="405"/>
                  </a:cubicBezTo>
                  <a:lnTo>
                    <a:pt x="169" y="405"/>
                  </a:lnTo>
                  <a:cubicBezTo>
                    <a:pt x="174" y="410"/>
                    <a:pt x="180" y="413"/>
                    <a:pt x="185" y="410"/>
                  </a:cubicBezTo>
                  <a:lnTo>
                    <a:pt x="185" y="410"/>
                  </a:lnTo>
                  <a:cubicBezTo>
                    <a:pt x="201" y="399"/>
                    <a:pt x="220" y="393"/>
                    <a:pt x="236" y="383"/>
                  </a:cubicBezTo>
                  <a:close/>
                  <a:moveTo>
                    <a:pt x="40" y="1574"/>
                  </a:moveTo>
                  <a:lnTo>
                    <a:pt x="40" y="1574"/>
                  </a:lnTo>
                  <a:cubicBezTo>
                    <a:pt x="35" y="1584"/>
                    <a:pt x="31" y="1594"/>
                    <a:pt x="28" y="1603"/>
                  </a:cubicBezTo>
                  <a:lnTo>
                    <a:pt x="28" y="1603"/>
                  </a:lnTo>
                  <a:cubicBezTo>
                    <a:pt x="25" y="1610"/>
                    <a:pt x="28" y="1616"/>
                    <a:pt x="33" y="1620"/>
                  </a:cubicBezTo>
                  <a:lnTo>
                    <a:pt x="33" y="1620"/>
                  </a:lnTo>
                  <a:cubicBezTo>
                    <a:pt x="43" y="1627"/>
                    <a:pt x="55" y="1630"/>
                    <a:pt x="68" y="1633"/>
                  </a:cubicBezTo>
                  <a:lnTo>
                    <a:pt x="68" y="1633"/>
                  </a:lnTo>
                  <a:cubicBezTo>
                    <a:pt x="80" y="1635"/>
                    <a:pt x="86" y="1628"/>
                    <a:pt x="90" y="1620"/>
                  </a:cubicBezTo>
                  <a:lnTo>
                    <a:pt x="90" y="1620"/>
                  </a:lnTo>
                  <a:cubicBezTo>
                    <a:pt x="95" y="1613"/>
                    <a:pt x="96" y="1604"/>
                    <a:pt x="101" y="1598"/>
                  </a:cubicBezTo>
                  <a:lnTo>
                    <a:pt x="101" y="1598"/>
                  </a:lnTo>
                  <a:cubicBezTo>
                    <a:pt x="102" y="1594"/>
                    <a:pt x="101" y="1590"/>
                    <a:pt x="99" y="1588"/>
                  </a:cubicBezTo>
                  <a:lnTo>
                    <a:pt x="99" y="1588"/>
                  </a:lnTo>
                  <a:cubicBezTo>
                    <a:pt x="96" y="1586"/>
                    <a:pt x="92" y="1587"/>
                    <a:pt x="89" y="1588"/>
                  </a:cubicBezTo>
                  <a:lnTo>
                    <a:pt x="89" y="1588"/>
                  </a:lnTo>
                  <a:cubicBezTo>
                    <a:pt x="83" y="1593"/>
                    <a:pt x="76" y="1592"/>
                    <a:pt x="70" y="1590"/>
                  </a:cubicBezTo>
                  <a:lnTo>
                    <a:pt x="70" y="1590"/>
                  </a:lnTo>
                  <a:cubicBezTo>
                    <a:pt x="58" y="1589"/>
                    <a:pt x="48" y="1583"/>
                    <a:pt x="40" y="1574"/>
                  </a:cubicBezTo>
                  <a:close/>
                  <a:moveTo>
                    <a:pt x="633" y="1575"/>
                  </a:moveTo>
                  <a:lnTo>
                    <a:pt x="633" y="1575"/>
                  </a:lnTo>
                  <a:cubicBezTo>
                    <a:pt x="610" y="1589"/>
                    <a:pt x="613" y="1588"/>
                    <a:pt x="584" y="1589"/>
                  </a:cubicBezTo>
                  <a:lnTo>
                    <a:pt x="584" y="1589"/>
                  </a:lnTo>
                  <a:cubicBezTo>
                    <a:pt x="574" y="1590"/>
                    <a:pt x="571" y="1593"/>
                    <a:pt x="573" y="1602"/>
                  </a:cubicBezTo>
                  <a:lnTo>
                    <a:pt x="573" y="1602"/>
                  </a:lnTo>
                  <a:cubicBezTo>
                    <a:pt x="584" y="1639"/>
                    <a:pt x="584" y="1639"/>
                    <a:pt x="624" y="1634"/>
                  </a:cubicBezTo>
                  <a:lnTo>
                    <a:pt x="624" y="1634"/>
                  </a:lnTo>
                  <a:cubicBezTo>
                    <a:pt x="625" y="1634"/>
                    <a:pt x="627" y="1635"/>
                    <a:pt x="628" y="1634"/>
                  </a:cubicBezTo>
                  <a:lnTo>
                    <a:pt x="628" y="1634"/>
                  </a:lnTo>
                  <a:cubicBezTo>
                    <a:pt x="634" y="1630"/>
                    <a:pt x="645" y="1629"/>
                    <a:pt x="644" y="1620"/>
                  </a:cubicBezTo>
                  <a:lnTo>
                    <a:pt x="644" y="1620"/>
                  </a:lnTo>
                  <a:cubicBezTo>
                    <a:pt x="640" y="1605"/>
                    <a:pt x="639" y="1589"/>
                    <a:pt x="633" y="1575"/>
                  </a:cubicBezTo>
                  <a:lnTo>
                    <a:pt x="292" y="1634"/>
                  </a:lnTo>
                  <a:lnTo>
                    <a:pt x="292" y="1634"/>
                  </a:lnTo>
                  <a:cubicBezTo>
                    <a:pt x="291" y="1651"/>
                    <a:pt x="290" y="1668"/>
                    <a:pt x="289" y="1685"/>
                  </a:cubicBezTo>
                  <a:lnTo>
                    <a:pt x="289" y="1685"/>
                  </a:lnTo>
                  <a:cubicBezTo>
                    <a:pt x="289" y="1691"/>
                    <a:pt x="292" y="1695"/>
                    <a:pt x="297" y="1696"/>
                  </a:cubicBezTo>
                  <a:lnTo>
                    <a:pt x="297" y="1696"/>
                  </a:lnTo>
                  <a:cubicBezTo>
                    <a:pt x="311" y="1700"/>
                    <a:pt x="325" y="1701"/>
                    <a:pt x="339" y="1698"/>
                  </a:cubicBezTo>
                  <a:lnTo>
                    <a:pt x="339" y="1698"/>
                  </a:lnTo>
                  <a:cubicBezTo>
                    <a:pt x="344" y="1695"/>
                    <a:pt x="346" y="1694"/>
                    <a:pt x="346" y="1689"/>
                  </a:cubicBezTo>
                  <a:lnTo>
                    <a:pt x="346" y="1689"/>
                  </a:lnTo>
                  <a:cubicBezTo>
                    <a:pt x="346" y="1673"/>
                    <a:pt x="346" y="1656"/>
                    <a:pt x="346" y="1640"/>
                  </a:cubicBezTo>
                  <a:lnTo>
                    <a:pt x="346" y="1640"/>
                  </a:lnTo>
                  <a:cubicBezTo>
                    <a:pt x="328" y="1644"/>
                    <a:pt x="310" y="1643"/>
                    <a:pt x="292" y="1634"/>
                  </a:cubicBezTo>
                  <a:lnTo>
                    <a:pt x="633" y="1575"/>
                  </a:lnTo>
                  <a:close/>
                  <a:moveTo>
                    <a:pt x="151" y="390"/>
                  </a:moveTo>
                  <a:lnTo>
                    <a:pt x="151" y="390"/>
                  </a:lnTo>
                  <a:cubicBezTo>
                    <a:pt x="122" y="403"/>
                    <a:pt x="97" y="422"/>
                    <a:pt x="69" y="432"/>
                  </a:cubicBezTo>
                  <a:lnTo>
                    <a:pt x="69" y="432"/>
                  </a:lnTo>
                  <a:cubicBezTo>
                    <a:pt x="66" y="433"/>
                    <a:pt x="63" y="436"/>
                    <a:pt x="62" y="438"/>
                  </a:cubicBezTo>
                  <a:lnTo>
                    <a:pt x="62" y="438"/>
                  </a:lnTo>
                  <a:cubicBezTo>
                    <a:pt x="59" y="443"/>
                    <a:pt x="56" y="449"/>
                    <a:pt x="59" y="454"/>
                  </a:cubicBezTo>
                  <a:lnTo>
                    <a:pt x="59" y="454"/>
                  </a:lnTo>
                  <a:cubicBezTo>
                    <a:pt x="60" y="459"/>
                    <a:pt x="63" y="464"/>
                    <a:pt x="69" y="463"/>
                  </a:cubicBezTo>
                  <a:lnTo>
                    <a:pt x="69" y="463"/>
                  </a:lnTo>
                  <a:cubicBezTo>
                    <a:pt x="76" y="463"/>
                    <a:pt x="84" y="463"/>
                    <a:pt x="91" y="459"/>
                  </a:cubicBezTo>
                  <a:lnTo>
                    <a:pt x="91" y="459"/>
                  </a:lnTo>
                  <a:cubicBezTo>
                    <a:pt x="116" y="445"/>
                    <a:pt x="141" y="433"/>
                    <a:pt x="167" y="422"/>
                  </a:cubicBezTo>
                  <a:lnTo>
                    <a:pt x="167" y="422"/>
                  </a:lnTo>
                  <a:cubicBezTo>
                    <a:pt x="159" y="412"/>
                    <a:pt x="148" y="405"/>
                    <a:pt x="151" y="390"/>
                  </a:cubicBezTo>
                  <a:lnTo>
                    <a:pt x="328" y="289"/>
                  </a:lnTo>
                  <a:lnTo>
                    <a:pt x="328" y="289"/>
                  </a:lnTo>
                  <a:cubicBezTo>
                    <a:pt x="322" y="289"/>
                    <a:pt x="318" y="292"/>
                    <a:pt x="313" y="295"/>
                  </a:cubicBezTo>
                  <a:lnTo>
                    <a:pt x="313" y="295"/>
                  </a:lnTo>
                  <a:cubicBezTo>
                    <a:pt x="290" y="308"/>
                    <a:pt x="268" y="322"/>
                    <a:pt x="244" y="335"/>
                  </a:cubicBezTo>
                  <a:lnTo>
                    <a:pt x="244" y="335"/>
                  </a:lnTo>
                  <a:cubicBezTo>
                    <a:pt x="233" y="342"/>
                    <a:pt x="230" y="351"/>
                    <a:pt x="237" y="361"/>
                  </a:cubicBezTo>
                  <a:lnTo>
                    <a:pt x="237" y="361"/>
                  </a:lnTo>
                  <a:cubicBezTo>
                    <a:pt x="243" y="365"/>
                    <a:pt x="250" y="374"/>
                    <a:pt x="260" y="370"/>
                  </a:cubicBezTo>
                  <a:lnTo>
                    <a:pt x="260" y="370"/>
                  </a:lnTo>
                  <a:cubicBezTo>
                    <a:pt x="287" y="357"/>
                    <a:pt x="311" y="342"/>
                    <a:pt x="337" y="328"/>
                  </a:cubicBezTo>
                  <a:lnTo>
                    <a:pt x="337" y="328"/>
                  </a:lnTo>
                  <a:cubicBezTo>
                    <a:pt x="339" y="326"/>
                    <a:pt x="343" y="326"/>
                    <a:pt x="339" y="323"/>
                  </a:cubicBezTo>
                  <a:lnTo>
                    <a:pt x="339" y="323"/>
                  </a:lnTo>
                  <a:cubicBezTo>
                    <a:pt x="330" y="313"/>
                    <a:pt x="329" y="301"/>
                    <a:pt x="328" y="289"/>
                  </a:cubicBezTo>
                  <a:lnTo>
                    <a:pt x="151" y="390"/>
                  </a:lnTo>
                  <a:close/>
                  <a:moveTo>
                    <a:pt x="530" y="1230"/>
                  </a:moveTo>
                  <a:lnTo>
                    <a:pt x="530" y="1230"/>
                  </a:lnTo>
                  <a:cubicBezTo>
                    <a:pt x="514" y="1240"/>
                    <a:pt x="499" y="1252"/>
                    <a:pt x="478" y="1247"/>
                  </a:cubicBezTo>
                  <a:lnTo>
                    <a:pt x="478" y="1247"/>
                  </a:lnTo>
                  <a:cubicBezTo>
                    <a:pt x="477" y="1247"/>
                    <a:pt x="474" y="1247"/>
                    <a:pt x="474" y="1250"/>
                  </a:cubicBezTo>
                  <a:lnTo>
                    <a:pt x="474" y="1250"/>
                  </a:lnTo>
                  <a:cubicBezTo>
                    <a:pt x="475" y="1258"/>
                    <a:pt x="469" y="1265"/>
                    <a:pt x="473" y="1273"/>
                  </a:cubicBezTo>
                  <a:lnTo>
                    <a:pt x="473" y="1273"/>
                  </a:lnTo>
                  <a:cubicBezTo>
                    <a:pt x="479" y="1284"/>
                    <a:pt x="482" y="1296"/>
                    <a:pt x="485" y="1306"/>
                  </a:cubicBezTo>
                  <a:lnTo>
                    <a:pt x="485" y="1306"/>
                  </a:lnTo>
                  <a:cubicBezTo>
                    <a:pt x="493" y="1330"/>
                    <a:pt x="499" y="1333"/>
                    <a:pt x="526" y="1330"/>
                  </a:cubicBezTo>
                  <a:lnTo>
                    <a:pt x="526" y="1330"/>
                  </a:lnTo>
                  <a:cubicBezTo>
                    <a:pt x="556" y="1325"/>
                    <a:pt x="564" y="1312"/>
                    <a:pt x="554" y="1284"/>
                  </a:cubicBezTo>
                  <a:lnTo>
                    <a:pt x="554" y="1284"/>
                  </a:lnTo>
                  <a:cubicBezTo>
                    <a:pt x="547" y="1265"/>
                    <a:pt x="543" y="1246"/>
                    <a:pt x="530" y="1230"/>
                  </a:cubicBezTo>
                  <a:close/>
                  <a:moveTo>
                    <a:pt x="357" y="1289"/>
                  </a:moveTo>
                  <a:lnTo>
                    <a:pt x="357" y="1269"/>
                  </a:lnTo>
                  <a:lnTo>
                    <a:pt x="357" y="1269"/>
                  </a:lnTo>
                  <a:cubicBezTo>
                    <a:pt x="357" y="1267"/>
                    <a:pt x="357" y="1266"/>
                    <a:pt x="357" y="1266"/>
                  </a:cubicBezTo>
                  <a:lnTo>
                    <a:pt x="357" y="1266"/>
                  </a:lnTo>
                  <a:cubicBezTo>
                    <a:pt x="356" y="1256"/>
                    <a:pt x="349" y="1251"/>
                    <a:pt x="338" y="1252"/>
                  </a:cubicBezTo>
                  <a:lnTo>
                    <a:pt x="338" y="1252"/>
                  </a:lnTo>
                  <a:cubicBezTo>
                    <a:pt x="324" y="1255"/>
                    <a:pt x="311" y="1257"/>
                    <a:pt x="297" y="1253"/>
                  </a:cubicBezTo>
                  <a:lnTo>
                    <a:pt x="297" y="1253"/>
                  </a:lnTo>
                  <a:cubicBezTo>
                    <a:pt x="287" y="1251"/>
                    <a:pt x="278" y="1258"/>
                    <a:pt x="280" y="1269"/>
                  </a:cubicBezTo>
                  <a:lnTo>
                    <a:pt x="280" y="1269"/>
                  </a:lnTo>
                  <a:cubicBezTo>
                    <a:pt x="281" y="1282"/>
                    <a:pt x="281" y="1297"/>
                    <a:pt x="282" y="1311"/>
                  </a:cubicBezTo>
                  <a:lnTo>
                    <a:pt x="282" y="1311"/>
                  </a:lnTo>
                  <a:cubicBezTo>
                    <a:pt x="285" y="1338"/>
                    <a:pt x="296" y="1346"/>
                    <a:pt x="325" y="1343"/>
                  </a:cubicBezTo>
                  <a:lnTo>
                    <a:pt x="325" y="1343"/>
                  </a:lnTo>
                  <a:cubicBezTo>
                    <a:pt x="329" y="1342"/>
                    <a:pt x="332" y="1342"/>
                    <a:pt x="337" y="1342"/>
                  </a:cubicBezTo>
                  <a:lnTo>
                    <a:pt x="337" y="1342"/>
                  </a:lnTo>
                  <a:cubicBezTo>
                    <a:pt x="351" y="1341"/>
                    <a:pt x="362" y="1330"/>
                    <a:pt x="359" y="1317"/>
                  </a:cubicBezTo>
                  <a:lnTo>
                    <a:pt x="359" y="1317"/>
                  </a:lnTo>
                  <a:cubicBezTo>
                    <a:pt x="357" y="1307"/>
                    <a:pt x="358" y="1298"/>
                    <a:pt x="357" y="1289"/>
                  </a:cubicBezTo>
                  <a:close/>
                  <a:moveTo>
                    <a:pt x="102" y="1291"/>
                  </a:moveTo>
                  <a:lnTo>
                    <a:pt x="102" y="1291"/>
                  </a:lnTo>
                  <a:cubicBezTo>
                    <a:pt x="102" y="1301"/>
                    <a:pt x="115" y="1318"/>
                    <a:pt x="127" y="1322"/>
                  </a:cubicBezTo>
                  <a:lnTo>
                    <a:pt x="127" y="1322"/>
                  </a:lnTo>
                  <a:cubicBezTo>
                    <a:pt x="137" y="1326"/>
                    <a:pt x="148" y="1326"/>
                    <a:pt x="160" y="1328"/>
                  </a:cubicBezTo>
                  <a:lnTo>
                    <a:pt x="160" y="1328"/>
                  </a:lnTo>
                  <a:cubicBezTo>
                    <a:pt x="176" y="1331"/>
                    <a:pt x="183" y="1327"/>
                    <a:pt x="188" y="1312"/>
                  </a:cubicBezTo>
                  <a:lnTo>
                    <a:pt x="188" y="1312"/>
                  </a:lnTo>
                  <a:cubicBezTo>
                    <a:pt x="191" y="1299"/>
                    <a:pt x="193" y="1286"/>
                    <a:pt x="197" y="1273"/>
                  </a:cubicBezTo>
                  <a:lnTo>
                    <a:pt x="197" y="1273"/>
                  </a:lnTo>
                  <a:cubicBezTo>
                    <a:pt x="203" y="1249"/>
                    <a:pt x="203" y="1250"/>
                    <a:pt x="177" y="1247"/>
                  </a:cubicBezTo>
                  <a:lnTo>
                    <a:pt x="177" y="1247"/>
                  </a:lnTo>
                  <a:cubicBezTo>
                    <a:pt x="161" y="1246"/>
                    <a:pt x="143" y="1247"/>
                    <a:pt x="134" y="1230"/>
                  </a:cubicBezTo>
                  <a:lnTo>
                    <a:pt x="134" y="1230"/>
                  </a:lnTo>
                  <a:cubicBezTo>
                    <a:pt x="131" y="1226"/>
                    <a:pt x="128" y="1226"/>
                    <a:pt x="123" y="1227"/>
                  </a:cubicBezTo>
                  <a:lnTo>
                    <a:pt x="123" y="1227"/>
                  </a:lnTo>
                  <a:cubicBezTo>
                    <a:pt x="120" y="1229"/>
                    <a:pt x="117" y="1231"/>
                    <a:pt x="117" y="1235"/>
                  </a:cubicBezTo>
                  <a:lnTo>
                    <a:pt x="117" y="1235"/>
                  </a:lnTo>
                  <a:cubicBezTo>
                    <a:pt x="119" y="1240"/>
                    <a:pt x="115" y="1245"/>
                    <a:pt x="112" y="1250"/>
                  </a:cubicBezTo>
                  <a:lnTo>
                    <a:pt x="112" y="1250"/>
                  </a:lnTo>
                  <a:cubicBezTo>
                    <a:pt x="107" y="1262"/>
                    <a:pt x="104" y="1276"/>
                    <a:pt x="102" y="1291"/>
                  </a:cubicBezTo>
                  <a:close/>
                  <a:moveTo>
                    <a:pt x="293" y="527"/>
                  </a:moveTo>
                  <a:lnTo>
                    <a:pt x="293" y="527"/>
                  </a:lnTo>
                  <a:cubicBezTo>
                    <a:pt x="297" y="527"/>
                    <a:pt x="301" y="525"/>
                    <a:pt x="304" y="524"/>
                  </a:cubicBezTo>
                  <a:lnTo>
                    <a:pt x="304" y="524"/>
                  </a:lnTo>
                  <a:cubicBezTo>
                    <a:pt x="322" y="520"/>
                    <a:pt x="336" y="512"/>
                    <a:pt x="350" y="503"/>
                  </a:cubicBezTo>
                  <a:lnTo>
                    <a:pt x="350" y="503"/>
                  </a:lnTo>
                  <a:cubicBezTo>
                    <a:pt x="353" y="502"/>
                    <a:pt x="359" y="503"/>
                    <a:pt x="361" y="497"/>
                  </a:cubicBezTo>
                  <a:lnTo>
                    <a:pt x="361" y="497"/>
                  </a:lnTo>
                  <a:cubicBezTo>
                    <a:pt x="361" y="492"/>
                    <a:pt x="356" y="491"/>
                    <a:pt x="353" y="487"/>
                  </a:cubicBezTo>
                  <a:lnTo>
                    <a:pt x="353" y="487"/>
                  </a:lnTo>
                  <a:cubicBezTo>
                    <a:pt x="348" y="483"/>
                    <a:pt x="341" y="479"/>
                    <a:pt x="336" y="472"/>
                  </a:cubicBezTo>
                  <a:lnTo>
                    <a:pt x="336" y="472"/>
                  </a:lnTo>
                  <a:cubicBezTo>
                    <a:pt x="319" y="451"/>
                    <a:pt x="316" y="427"/>
                    <a:pt x="314" y="403"/>
                  </a:cubicBezTo>
                  <a:lnTo>
                    <a:pt x="314" y="403"/>
                  </a:lnTo>
                  <a:cubicBezTo>
                    <a:pt x="314" y="394"/>
                    <a:pt x="312" y="394"/>
                    <a:pt x="305" y="398"/>
                  </a:cubicBezTo>
                  <a:lnTo>
                    <a:pt x="305" y="398"/>
                  </a:lnTo>
                  <a:cubicBezTo>
                    <a:pt x="285" y="409"/>
                    <a:pt x="265" y="421"/>
                    <a:pt x="245" y="431"/>
                  </a:cubicBezTo>
                  <a:lnTo>
                    <a:pt x="245" y="431"/>
                  </a:lnTo>
                  <a:cubicBezTo>
                    <a:pt x="242" y="433"/>
                    <a:pt x="238" y="437"/>
                    <a:pt x="241" y="441"/>
                  </a:cubicBezTo>
                  <a:lnTo>
                    <a:pt x="241" y="441"/>
                  </a:lnTo>
                  <a:cubicBezTo>
                    <a:pt x="247" y="450"/>
                    <a:pt x="242" y="461"/>
                    <a:pt x="245" y="470"/>
                  </a:cubicBezTo>
                  <a:lnTo>
                    <a:pt x="245" y="470"/>
                  </a:lnTo>
                  <a:cubicBezTo>
                    <a:pt x="249" y="479"/>
                    <a:pt x="251" y="490"/>
                    <a:pt x="256" y="499"/>
                  </a:cubicBezTo>
                  <a:lnTo>
                    <a:pt x="256" y="499"/>
                  </a:lnTo>
                  <a:cubicBezTo>
                    <a:pt x="264" y="513"/>
                    <a:pt x="275" y="525"/>
                    <a:pt x="293" y="527"/>
                  </a:cubicBezTo>
                  <a:lnTo>
                    <a:pt x="338" y="546"/>
                  </a:lnTo>
                  <a:lnTo>
                    <a:pt x="338" y="546"/>
                  </a:lnTo>
                  <a:cubicBezTo>
                    <a:pt x="341" y="533"/>
                    <a:pt x="336" y="532"/>
                    <a:pt x="328" y="537"/>
                  </a:cubicBezTo>
                  <a:lnTo>
                    <a:pt x="328" y="537"/>
                  </a:lnTo>
                  <a:cubicBezTo>
                    <a:pt x="322" y="539"/>
                    <a:pt x="314" y="542"/>
                    <a:pt x="308" y="543"/>
                  </a:cubicBezTo>
                  <a:lnTo>
                    <a:pt x="308" y="543"/>
                  </a:lnTo>
                  <a:cubicBezTo>
                    <a:pt x="298" y="544"/>
                    <a:pt x="297" y="548"/>
                    <a:pt x="297" y="557"/>
                  </a:cubicBezTo>
                  <a:lnTo>
                    <a:pt x="297" y="557"/>
                  </a:lnTo>
                  <a:cubicBezTo>
                    <a:pt x="297" y="620"/>
                    <a:pt x="297" y="682"/>
                    <a:pt x="297" y="745"/>
                  </a:cubicBezTo>
                  <a:lnTo>
                    <a:pt x="297" y="745"/>
                  </a:lnTo>
                  <a:cubicBezTo>
                    <a:pt x="297" y="769"/>
                    <a:pt x="297" y="794"/>
                    <a:pt x="295" y="817"/>
                  </a:cubicBezTo>
                  <a:lnTo>
                    <a:pt x="295" y="817"/>
                  </a:lnTo>
                  <a:cubicBezTo>
                    <a:pt x="295" y="821"/>
                    <a:pt x="291" y="827"/>
                    <a:pt x="298" y="828"/>
                  </a:cubicBezTo>
                  <a:lnTo>
                    <a:pt x="298" y="828"/>
                  </a:lnTo>
                  <a:cubicBezTo>
                    <a:pt x="309" y="828"/>
                    <a:pt x="319" y="827"/>
                    <a:pt x="330" y="826"/>
                  </a:cubicBezTo>
                  <a:lnTo>
                    <a:pt x="330" y="826"/>
                  </a:lnTo>
                  <a:cubicBezTo>
                    <a:pt x="330" y="826"/>
                    <a:pt x="330" y="823"/>
                    <a:pt x="330" y="821"/>
                  </a:cubicBezTo>
                  <a:lnTo>
                    <a:pt x="330" y="821"/>
                  </a:lnTo>
                  <a:cubicBezTo>
                    <a:pt x="332" y="729"/>
                    <a:pt x="336" y="636"/>
                    <a:pt x="338" y="546"/>
                  </a:cubicBezTo>
                  <a:lnTo>
                    <a:pt x="293" y="527"/>
                  </a:lnTo>
                  <a:close/>
                  <a:moveTo>
                    <a:pt x="1101" y="138"/>
                  </a:moveTo>
                  <a:lnTo>
                    <a:pt x="1101" y="138"/>
                  </a:lnTo>
                  <a:cubicBezTo>
                    <a:pt x="1098" y="88"/>
                    <a:pt x="1078" y="49"/>
                    <a:pt x="1029" y="28"/>
                  </a:cubicBezTo>
                  <a:lnTo>
                    <a:pt x="1029" y="28"/>
                  </a:lnTo>
                  <a:cubicBezTo>
                    <a:pt x="1017" y="23"/>
                    <a:pt x="1005" y="22"/>
                    <a:pt x="994" y="26"/>
                  </a:cubicBezTo>
                  <a:lnTo>
                    <a:pt x="994" y="26"/>
                  </a:lnTo>
                  <a:cubicBezTo>
                    <a:pt x="983" y="29"/>
                    <a:pt x="975" y="35"/>
                    <a:pt x="976" y="48"/>
                  </a:cubicBezTo>
                  <a:lnTo>
                    <a:pt x="976" y="48"/>
                  </a:lnTo>
                  <a:cubicBezTo>
                    <a:pt x="977" y="56"/>
                    <a:pt x="980" y="63"/>
                    <a:pt x="982" y="71"/>
                  </a:cubicBezTo>
                  <a:lnTo>
                    <a:pt x="982" y="71"/>
                  </a:lnTo>
                  <a:cubicBezTo>
                    <a:pt x="988" y="118"/>
                    <a:pt x="1020" y="145"/>
                    <a:pt x="1058" y="169"/>
                  </a:cubicBezTo>
                  <a:lnTo>
                    <a:pt x="1058" y="169"/>
                  </a:lnTo>
                  <a:cubicBezTo>
                    <a:pt x="1081" y="183"/>
                    <a:pt x="1103" y="170"/>
                    <a:pt x="1101" y="143"/>
                  </a:cubicBezTo>
                  <a:lnTo>
                    <a:pt x="1101" y="143"/>
                  </a:lnTo>
                  <a:cubicBezTo>
                    <a:pt x="1101" y="141"/>
                    <a:pt x="1101" y="139"/>
                    <a:pt x="1101" y="138"/>
                  </a:cubicBezTo>
                  <a:close/>
                  <a:moveTo>
                    <a:pt x="103" y="506"/>
                  </a:moveTo>
                  <a:lnTo>
                    <a:pt x="103" y="506"/>
                  </a:lnTo>
                  <a:cubicBezTo>
                    <a:pt x="126" y="504"/>
                    <a:pt x="149" y="497"/>
                    <a:pt x="162" y="522"/>
                  </a:cubicBezTo>
                  <a:lnTo>
                    <a:pt x="162" y="522"/>
                  </a:lnTo>
                  <a:cubicBezTo>
                    <a:pt x="171" y="539"/>
                    <a:pt x="164" y="560"/>
                    <a:pt x="149" y="573"/>
                  </a:cubicBezTo>
                  <a:lnTo>
                    <a:pt x="149" y="573"/>
                  </a:lnTo>
                  <a:cubicBezTo>
                    <a:pt x="137" y="581"/>
                    <a:pt x="109" y="581"/>
                    <a:pt x="96" y="573"/>
                  </a:cubicBezTo>
                  <a:lnTo>
                    <a:pt x="96" y="573"/>
                  </a:lnTo>
                  <a:cubicBezTo>
                    <a:pt x="82" y="564"/>
                    <a:pt x="80" y="544"/>
                    <a:pt x="91" y="514"/>
                  </a:cubicBezTo>
                  <a:lnTo>
                    <a:pt x="91" y="514"/>
                  </a:lnTo>
                  <a:cubicBezTo>
                    <a:pt x="81" y="515"/>
                    <a:pt x="73" y="519"/>
                    <a:pt x="66" y="524"/>
                  </a:cubicBezTo>
                  <a:lnTo>
                    <a:pt x="66" y="524"/>
                  </a:lnTo>
                  <a:cubicBezTo>
                    <a:pt x="51" y="533"/>
                    <a:pt x="44" y="546"/>
                    <a:pt x="46" y="563"/>
                  </a:cubicBezTo>
                  <a:lnTo>
                    <a:pt x="46" y="563"/>
                  </a:lnTo>
                  <a:cubicBezTo>
                    <a:pt x="46" y="576"/>
                    <a:pt x="55" y="588"/>
                    <a:pt x="60" y="603"/>
                  </a:cubicBezTo>
                  <a:lnTo>
                    <a:pt x="60" y="603"/>
                  </a:lnTo>
                  <a:cubicBezTo>
                    <a:pt x="61" y="606"/>
                    <a:pt x="63" y="607"/>
                    <a:pt x="67" y="608"/>
                  </a:cubicBezTo>
                  <a:lnTo>
                    <a:pt x="67" y="608"/>
                  </a:lnTo>
                  <a:cubicBezTo>
                    <a:pt x="84" y="613"/>
                    <a:pt x="100" y="611"/>
                    <a:pt x="112" y="599"/>
                  </a:cubicBezTo>
                  <a:lnTo>
                    <a:pt x="112" y="599"/>
                  </a:lnTo>
                  <a:cubicBezTo>
                    <a:pt x="116" y="595"/>
                    <a:pt x="120" y="593"/>
                    <a:pt x="124" y="592"/>
                  </a:cubicBezTo>
                  <a:lnTo>
                    <a:pt x="124" y="592"/>
                  </a:lnTo>
                  <a:cubicBezTo>
                    <a:pt x="170" y="580"/>
                    <a:pt x="209" y="552"/>
                    <a:pt x="252" y="537"/>
                  </a:cubicBezTo>
                  <a:lnTo>
                    <a:pt x="252" y="537"/>
                  </a:lnTo>
                  <a:cubicBezTo>
                    <a:pt x="260" y="534"/>
                    <a:pt x="260" y="532"/>
                    <a:pt x="256" y="527"/>
                  </a:cubicBezTo>
                  <a:lnTo>
                    <a:pt x="256" y="527"/>
                  </a:lnTo>
                  <a:cubicBezTo>
                    <a:pt x="244" y="511"/>
                    <a:pt x="236" y="494"/>
                    <a:pt x="230" y="475"/>
                  </a:cubicBezTo>
                  <a:lnTo>
                    <a:pt x="230" y="475"/>
                  </a:lnTo>
                  <a:cubicBezTo>
                    <a:pt x="228" y="465"/>
                    <a:pt x="227" y="456"/>
                    <a:pt x="224" y="444"/>
                  </a:cubicBezTo>
                  <a:lnTo>
                    <a:pt x="224" y="444"/>
                  </a:lnTo>
                  <a:cubicBezTo>
                    <a:pt x="181" y="462"/>
                    <a:pt x="143" y="486"/>
                    <a:pt x="103" y="506"/>
                  </a:cubicBezTo>
                  <a:close/>
                  <a:moveTo>
                    <a:pt x="104" y="1326"/>
                  </a:moveTo>
                  <a:lnTo>
                    <a:pt x="104" y="1326"/>
                  </a:lnTo>
                  <a:cubicBezTo>
                    <a:pt x="86" y="1399"/>
                    <a:pt x="67" y="1471"/>
                    <a:pt x="47" y="1542"/>
                  </a:cubicBezTo>
                  <a:lnTo>
                    <a:pt x="47" y="1542"/>
                  </a:lnTo>
                  <a:cubicBezTo>
                    <a:pt x="43" y="1554"/>
                    <a:pt x="48" y="1561"/>
                    <a:pt x="55" y="1568"/>
                  </a:cubicBezTo>
                  <a:lnTo>
                    <a:pt x="55" y="1568"/>
                  </a:lnTo>
                  <a:cubicBezTo>
                    <a:pt x="64" y="1578"/>
                    <a:pt x="75" y="1578"/>
                    <a:pt x="88" y="1577"/>
                  </a:cubicBezTo>
                  <a:lnTo>
                    <a:pt x="88" y="1577"/>
                  </a:lnTo>
                  <a:cubicBezTo>
                    <a:pt x="100" y="1575"/>
                    <a:pt x="100" y="1568"/>
                    <a:pt x="102" y="1560"/>
                  </a:cubicBezTo>
                  <a:lnTo>
                    <a:pt x="102" y="1560"/>
                  </a:lnTo>
                  <a:cubicBezTo>
                    <a:pt x="122" y="1491"/>
                    <a:pt x="142" y="1420"/>
                    <a:pt x="161" y="1351"/>
                  </a:cubicBezTo>
                  <a:lnTo>
                    <a:pt x="161" y="1351"/>
                  </a:lnTo>
                  <a:cubicBezTo>
                    <a:pt x="163" y="1345"/>
                    <a:pt x="163" y="1342"/>
                    <a:pt x="155" y="1341"/>
                  </a:cubicBezTo>
                  <a:lnTo>
                    <a:pt x="155" y="1341"/>
                  </a:lnTo>
                  <a:cubicBezTo>
                    <a:pt x="137" y="1340"/>
                    <a:pt x="121" y="1338"/>
                    <a:pt x="104" y="1326"/>
                  </a:cubicBezTo>
                  <a:close/>
                  <a:moveTo>
                    <a:pt x="292" y="1488"/>
                  </a:moveTo>
                  <a:lnTo>
                    <a:pt x="291" y="1488"/>
                  </a:lnTo>
                  <a:lnTo>
                    <a:pt x="291" y="1488"/>
                  </a:lnTo>
                  <a:cubicBezTo>
                    <a:pt x="291" y="1529"/>
                    <a:pt x="292" y="1569"/>
                    <a:pt x="291" y="1609"/>
                  </a:cubicBezTo>
                  <a:lnTo>
                    <a:pt x="291" y="1609"/>
                  </a:lnTo>
                  <a:cubicBezTo>
                    <a:pt x="291" y="1619"/>
                    <a:pt x="295" y="1622"/>
                    <a:pt x="303" y="1624"/>
                  </a:cubicBezTo>
                  <a:lnTo>
                    <a:pt x="303" y="1624"/>
                  </a:lnTo>
                  <a:cubicBezTo>
                    <a:pt x="312" y="1628"/>
                    <a:pt x="322" y="1630"/>
                    <a:pt x="331" y="1629"/>
                  </a:cubicBezTo>
                  <a:lnTo>
                    <a:pt x="331" y="1629"/>
                  </a:lnTo>
                  <a:cubicBezTo>
                    <a:pt x="341" y="1629"/>
                    <a:pt x="346" y="1624"/>
                    <a:pt x="346" y="1614"/>
                  </a:cubicBezTo>
                  <a:lnTo>
                    <a:pt x="346" y="1614"/>
                  </a:lnTo>
                  <a:cubicBezTo>
                    <a:pt x="348" y="1532"/>
                    <a:pt x="348" y="1448"/>
                    <a:pt x="349" y="1366"/>
                  </a:cubicBezTo>
                  <a:lnTo>
                    <a:pt x="349" y="1366"/>
                  </a:lnTo>
                  <a:cubicBezTo>
                    <a:pt x="349" y="1359"/>
                    <a:pt x="346" y="1357"/>
                    <a:pt x="339" y="1357"/>
                  </a:cubicBezTo>
                  <a:lnTo>
                    <a:pt x="339" y="1357"/>
                  </a:lnTo>
                  <a:cubicBezTo>
                    <a:pt x="328" y="1358"/>
                    <a:pt x="316" y="1359"/>
                    <a:pt x="304" y="1358"/>
                  </a:cubicBezTo>
                  <a:lnTo>
                    <a:pt x="304" y="1358"/>
                  </a:lnTo>
                  <a:cubicBezTo>
                    <a:pt x="296" y="1356"/>
                    <a:pt x="291" y="1357"/>
                    <a:pt x="291" y="1367"/>
                  </a:cubicBezTo>
                  <a:lnTo>
                    <a:pt x="291" y="1367"/>
                  </a:lnTo>
                  <a:cubicBezTo>
                    <a:pt x="292" y="1407"/>
                    <a:pt x="292" y="1448"/>
                    <a:pt x="292" y="1488"/>
                  </a:cubicBezTo>
                  <a:close/>
                  <a:moveTo>
                    <a:pt x="580" y="1578"/>
                  </a:moveTo>
                  <a:lnTo>
                    <a:pt x="580" y="1578"/>
                  </a:lnTo>
                  <a:cubicBezTo>
                    <a:pt x="588" y="1579"/>
                    <a:pt x="595" y="1577"/>
                    <a:pt x="603" y="1575"/>
                  </a:cubicBezTo>
                  <a:lnTo>
                    <a:pt x="603" y="1575"/>
                  </a:lnTo>
                  <a:cubicBezTo>
                    <a:pt x="621" y="1572"/>
                    <a:pt x="631" y="1558"/>
                    <a:pt x="625" y="1540"/>
                  </a:cubicBezTo>
                  <a:lnTo>
                    <a:pt x="625" y="1540"/>
                  </a:lnTo>
                  <a:cubicBezTo>
                    <a:pt x="620" y="1527"/>
                    <a:pt x="613" y="1513"/>
                    <a:pt x="610" y="1500"/>
                  </a:cubicBezTo>
                  <a:lnTo>
                    <a:pt x="610" y="1500"/>
                  </a:lnTo>
                  <a:cubicBezTo>
                    <a:pt x="596" y="1445"/>
                    <a:pt x="576" y="1392"/>
                    <a:pt x="561" y="1339"/>
                  </a:cubicBezTo>
                  <a:lnTo>
                    <a:pt x="561" y="1339"/>
                  </a:lnTo>
                  <a:cubicBezTo>
                    <a:pt x="560" y="1335"/>
                    <a:pt x="558" y="1332"/>
                    <a:pt x="554" y="1335"/>
                  </a:cubicBezTo>
                  <a:lnTo>
                    <a:pt x="554" y="1335"/>
                  </a:lnTo>
                  <a:cubicBezTo>
                    <a:pt x="540" y="1342"/>
                    <a:pt x="525" y="1343"/>
                    <a:pt x="509" y="1343"/>
                  </a:cubicBezTo>
                  <a:lnTo>
                    <a:pt x="509" y="1343"/>
                  </a:lnTo>
                  <a:cubicBezTo>
                    <a:pt x="500" y="1343"/>
                    <a:pt x="499" y="1347"/>
                    <a:pt x="501" y="1355"/>
                  </a:cubicBezTo>
                  <a:lnTo>
                    <a:pt x="501" y="1355"/>
                  </a:lnTo>
                  <a:cubicBezTo>
                    <a:pt x="506" y="1375"/>
                    <a:pt x="512" y="1396"/>
                    <a:pt x="518" y="1416"/>
                  </a:cubicBezTo>
                  <a:lnTo>
                    <a:pt x="518" y="1416"/>
                  </a:lnTo>
                  <a:cubicBezTo>
                    <a:pt x="531" y="1466"/>
                    <a:pt x="553" y="1513"/>
                    <a:pt x="561" y="1564"/>
                  </a:cubicBezTo>
                  <a:lnTo>
                    <a:pt x="561" y="1564"/>
                  </a:lnTo>
                  <a:cubicBezTo>
                    <a:pt x="564" y="1575"/>
                    <a:pt x="569" y="1580"/>
                    <a:pt x="580" y="1578"/>
                  </a:cubicBezTo>
                  <a:close/>
                  <a:moveTo>
                    <a:pt x="291" y="1112"/>
                  </a:moveTo>
                  <a:lnTo>
                    <a:pt x="291" y="1112"/>
                  </a:lnTo>
                  <a:cubicBezTo>
                    <a:pt x="291" y="1151"/>
                    <a:pt x="292" y="1191"/>
                    <a:pt x="291" y="1231"/>
                  </a:cubicBezTo>
                  <a:lnTo>
                    <a:pt x="291" y="1231"/>
                  </a:lnTo>
                  <a:cubicBezTo>
                    <a:pt x="291" y="1238"/>
                    <a:pt x="292" y="1241"/>
                    <a:pt x="302" y="1240"/>
                  </a:cubicBezTo>
                  <a:lnTo>
                    <a:pt x="302" y="1240"/>
                  </a:lnTo>
                  <a:cubicBezTo>
                    <a:pt x="313" y="1239"/>
                    <a:pt x="326" y="1241"/>
                    <a:pt x="338" y="1238"/>
                  </a:cubicBezTo>
                  <a:lnTo>
                    <a:pt x="338" y="1238"/>
                  </a:lnTo>
                  <a:cubicBezTo>
                    <a:pt x="346" y="1236"/>
                    <a:pt x="350" y="1234"/>
                    <a:pt x="350" y="1225"/>
                  </a:cubicBezTo>
                  <a:lnTo>
                    <a:pt x="350" y="1225"/>
                  </a:lnTo>
                  <a:cubicBezTo>
                    <a:pt x="349" y="1168"/>
                    <a:pt x="350" y="1109"/>
                    <a:pt x="349" y="1051"/>
                  </a:cubicBezTo>
                  <a:lnTo>
                    <a:pt x="349" y="1051"/>
                  </a:lnTo>
                  <a:cubicBezTo>
                    <a:pt x="349" y="1004"/>
                    <a:pt x="350" y="958"/>
                    <a:pt x="352" y="913"/>
                  </a:cubicBezTo>
                  <a:lnTo>
                    <a:pt x="352" y="913"/>
                  </a:lnTo>
                  <a:cubicBezTo>
                    <a:pt x="352" y="904"/>
                    <a:pt x="351" y="901"/>
                    <a:pt x="342" y="902"/>
                  </a:cubicBezTo>
                  <a:lnTo>
                    <a:pt x="342" y="902"/>
                  </a:lnTo>
                  <a:cubicBezTo>
                    <a:pt x="332" y="902"/>
                    <a:pt x="323" y="901"/>
                    <a:pt x="312" y="903"/>
                  </a:cubicBezTo>
                  <a:lnTo>
                    <a:pt x="312" y="903"/>
                  </a:lnTo>
                  <a:cubicBezTo>
                    <a:pt x="309" y="904"/>
                    <a:pt x="301" y="896"/>
                    <a:pt x="298" y="902"/>
                  </a:cubicBezTo>
                  <a:lnTo>
                    <a:pt x="298" y="902"/>
                  </a:lnTo>
                  <a:cubicBezTo>
                    <a:pt x="297" y="907"/>
                    <a:pt x="295" y="912"/>
                    <a:pt x="295" y="917"/>
                  </a:cubicBezTo>
                  <a:lnTo>
                    <a:pt x="295" y="917"/>
                  </a:lnTo>
                  <a:cubicBezTo>
                    <a:pt x="292" y="983"/>
                    <a:pt x="291" y="1048"/>
                    <a:pt x="291" y="1112"/>
                  </a:cubicBezTo>
                  <a:close/>
                  <a:moveTo>
                    <a:pt x="480" y="1238"/>
                  </a:moveTo>
                  <a:lnTo>
                    <a:pt x="480" y="1238"/>
                  </a:lnTo>
                  <a:cubicBezTo>
                    <a:pt x="489" y="1238"/>
                    <a:pt x="497" y="1235"/>
                    <a:pt x="513" y="1225"/>
                  </a:cubicBezTo>
                  <a:lnTo>
                    <a:pt x="513" y="1225"/>
                  </a:lnTo>
                  <a:cubicBezTo>
                    <a:pt x="523" y="1219"/>
                    <a:pt x="526" y="1214"/>
                    <a:pt x="521" y="1202"/>
                  </a:cubicBezTo>
                  <a:lnTo>
                    <a:pt x="521" y="1202"/>
                  </a:lnTo>
                  <a:cubicBezTo>
                    <a:pt x="501" y="1146"/>
                    <a:pt x="489" y="1088"/>
                    <a:pt x="472" y="1030"/>
                  </a:cubicBezTo>
                  <a:lnTo>
                    <a:pt x="472" y="1030"/>
                  </a:lnTo>
                  <a:cubicBezTo>
                    <a:pt x="458" y="981"/>
                    <a:pt x="447" y="932"/>
                    <a:pt x="430" y="884"/>
                  </a:cubicBezTo>
                  <a:lnTo>
                    <a:pt x="430" y="884"/>
                  </a:lnTo>
                  <a:cubicBezTo>
                    <a:pt x="428" y="876"/>
                    <a:pt x="423" y="875"/>
                    <a:pt x="414" y="876"/>
                  </a:cubicBezTo>
                  <a:lnTo>
                    <a:pt x="414" y="876"/>
                  </a:lnTo>
                  <a:cubicBezTo>
                    <a:pt x="402" y="880"/>
                    <a:pt x="390" y="888"/>
                    <a:pt x="374" y="889"/>
                  </a:cubicBezTo>
                  <a:lnTo>
                    <a:pt x="374" y="889"/>
                  </a:lnTo>
                  <a:cubicBezTo>
                    <a:pt x="371" y="889"/>
                    <a:pt x="369" y="892"/>
                    <a:pt x="372" y="896"/>
                  </a:cubicBezTo>
                  <a:lnTo>
                    <a:pt x="372" y="896"/>
                  </a:lnTo>
                  <a:cubicBezTo>
                    <a:pt x="373" y="898"/>
                    <a:pt x="374" y="902"/>
                    <a:pt x="376" y="906"/>
                  </a:cubicBezTo>
                  <a:lnTo>
                    <a:pt x="376" y="906"/>
                  </a:lnTo>
                  <a:cubicBezTo>
                    <a:pt x="392" y="956"/>
                    <a:pt x="406" y="1008"/>
                    <a:pt x="419" y="1058"/>
                  </a:cubicBezTo>
                  <a:lnTo>
                    <a:pt x="419" y="1058"/>
                  </a:lnTo>
                  <a:cubicBezTo>
                    <a:pt x="434" y="1114"/>
                    <a:pt x="449" y="1169"/>
                    <a:pt x="466" y="1224"/>
                  </a:cubicBezTo>
                  <a:lnTo>
                    <a:pt x="466" y="1224"/>
                  </a:lnTo>
                  <a:cubicBezTo>
                    <a:pt x="469" y="1231"/>
                    <a:pt x="472" y="1238"/>
                    <a:pt x="480" y="1238"/>
                  </a:cubicBezTo>
                  <a:close/>
                  <a:moveTo>
                    <a:pt x="230" y="886"/>
                  </a:moveTo>
                  <a:lnTo>
                    <a:pt x="230" y="886"/>
                  </a:lnTo>
                  <a:cubicBezTo>
                    <a:pt x="221" y="882"/>
                    <a:pt x="222" y="895"/>
                    <a:pt x="220" y="902"/>
                  </a:cubicBezTo>
                  <a:lnTo>
                    <a:pt x="220" y="902"/>
                  </a:lnTo>
                  <a:cubicBezTo>
                    <a:pt x="207" y="946"/>
                    <a:pt x="195" y="989"/>
                    <a:pt x="183" y="1034"/>
                  </a:cubicBezTo>
                  <a:lnTo>
                    <a:pt x="183" y="1034"/>
                  </a:lnTo>
                  <a:cubicBezTo>
                    <a:pt x="168" y="1091"/>
                    <a:pt x="151" y="1149"/>
                    <a:pt x="136" y="1206"/>
                  </a:cubicBezTo>
                  <a:lnTo>
                    <a:pt x="136" y="1206"/>
                  </a:lnTo>
                  <a:cubicBezTo>
                    <a:pt x="134" y="1215"/>
                    <a:pt x="136" y="1218"/>
                    <a:pt x="142" y="1222"/>
                  </a:cubicBezTo>
                  <a:lnTo>
                    <a:pt x="142" y="1222"/>
                  </a:lnTo>
                  <a:cubicBezTo>
                    <a:pt x="152" y="1231"/>
                    <a:pt x="167" y="1232"/>
                    <a:pt x="180" y="1235"/>
                  </a:cubicBezTo>
                  <a:lnTo>
                    <a:pt x="180" y="1235"/>
                  </a:lnTo>
                  <a:cubicBezTo>
                    <a:pt x="189" y="1236"/>
                    <a:pt x="193" y="1234"/>
                    <a:pt x="196" y="1222"/>
                  </a:cubicBezTo>
                  <a:lnTo>
                    <a:pt x="196" y="1222"/>
                  </a:lnTo>
                  <a:cubicBezTo>
                    <a:pt x="222" y="1124"/>
                    <a:pt x="248" y="1025"/>
                    <a:pt x="277" y="928"/>
                  </a:cubicBezTo>
                  <a:lnTo>
                    <a:pt x="277" y="928"/>
                  </a:lnTo>
                  <a:cubicBezTo>
                    <a:pt x="280" y="919"/>
                    <a:pt x="285" y="913"/>
                    <a:pt x="273" y="902"/>
                  </a:cubicBezTo>
                  <a:lnTo>
                    <a:pt x="273" y="902"/>
                  </a:lnTo>
                  <a:cubicBezTo>
                    <a:pt x="261" y="890"/>
                    <a:pt x="250" y="888"/>
                    <a:pt x="230" y="886"/>
                  </a:cubicBezTo>
                  <a:close/>
                  <a:moveTo>
                    <a:pt x="809" y="273"/>
                  </a:moveTo>
                  <a:lnTo>
                    <a:pt x="809" y="273"/>
                  </a:lnTo>
                  <a:cubicBezTo>
                    <a:pt x="791" y="239"/>
                    <a:pt x="767" y="204"/>
                    <a:pt x="767" y="162"/>
                  </a:cubicBezTo>
                  <a:lnTo>
                    <a:pt x="767" y="162"/>
                  </a:lnTo>
                  <a:cubicBezTo>
                    <a:pt x="740" y="176"/>
                    <a:pt x="715" y="189"/>
                    <a:pt x="691" y="203"/>
                  </a:cubicBezTo>
                  <a:lnTo>
                    <a:pt x="691" y="203"/>
                  </a:lnTo>
                  <a:cubicBezTo>
                    <a:pt x="656" y="222"/>
                    <a:pt x="624" y="242"/>
                    <a:pt x="590" y="260"/>
                  </a:cubicBezTo>
                  <a:lnTo>
                    <a:pt x="590" y="260"/>
                  </a:lnTo>
                  <a:cubicBezTo>
                    <a:pt x="579" y="265"/>
                    <a:pt x="576" y="271"/>
                    <a:pt x="579" y="282"/>
                  </a:cubicBezTo>
                  <a:lnTo>
                    <a:pt x="579" y="282"/>
                  </a:lnTo>
                  <a:cubicBezTo>
                    <a:pt x="581" y="292"/>
                    <a:pt x="583" y="302"/>
                    <a:pt x="587" y="312"/>
                  </a:cubicBezTo>
                  <a:lnTo>
                    <a:pt x="587" y="312"/>
                  </a:lnTo>
                  <a:cubicBezTo>
                    <a:pt x="594" y="326"/>
                    <a:pt x="606" y="338"/>
                    <a:pt x="614" y="351"/>
                  </a:cubicBezTo>
                  <a:lnTo>
                    <a:pt x="614" y="351"/>
                  </a:lnTo>
                  <a:cubicBezTo>
                    <a:pt x="617" y="357"/>
                    <a:pt x="624" y="356"/>
                    <a:pt x="630" y="353"/>
                  </a:cubicBezTo>
                  <a:lnTo>
                    <a:pt x="630" y="353"/>
                  </a:lnTo>
                  <a:cubicBezTo>
                    <a:pt x="652" y="343"/>
                    <a:pt x="674" y="332"/>
                    <a:pt x="696" y="323"/>
                  </a:cubicBezTo>
                  <a:lnTo>
                    <a:pt x="696" y="323"/>
                  </a:lnTo>
                  <a:cubicBezTo>
                    <a:pt x="735" y="308"/>
                    <a:pt x="773" y="291"/>
                    <a:pt x="809" y="273"/>
                  </a:cubicBezTo>
                  <a:close/>
                  <a:moveTo>
                    <a:pt x="950" y="41"/>
                  </a:moveTo>
                  <a:lnTo>
                    <a:pt x="950" y="41"/>
                  </a:lnTo>
                  <a:cubicBezTo>
                    <a:pt x="949" y="41"/>
                    <a:pt x="948" y="41"/>
                    <a:pt x="947" y="41"/>
                  </a:cubicBezTo>
                  <a:lnTo>
                    <a:pt x="947" y="41"/>
                  </a:lnTo>
                  <a:cubicBezTo>
                    <a:pt x="893" y="67"/>
                    <a:pt x="842" y="99"/>
                    <a:pt x="789" y="125"/>
                  </a:cubicBezTo>
                  <a:lnTo>
                    <a:pt x="789" y="125"/>
                  </a:lnTo>
                  <a:cubicBezTo>
                    <a:pt x="787" y="127"/>
                    <a:pt x="783" y="128"/>
                    <a:pt x="785" y="131"/>
                  </a:cubicBezTo>
                  <a:lnTo>
                    <a:pt x="785" y="131"/>
                  </a:lnTo>
                  <a:cubicBezTo>
                    <a:pt x="785" y="143"/>
                    <a:pt x="781" y="155"/>
                    <a:pt x="782" y="167"/>
                  </a:cubicBezTo>
                  <a:lnTo>
                    <a:pt x="782" y="167"/>
                  </a:lnTo>
                  <a:cubicBezTo>
                    <a:pt x="783" y="191"/>
                    <a:pt x="797" y="211"/>
                    <a:pt x="807" y="232"/>
                  </a:cubicBezTo>
                  <a:lnTo>
                    <a:pt x="807" y="232"/>
                  </a:lnTo>
                  <a:cubicBezTo>
                    <a:pt x="812" y="244"/>
                    <a:pt x="819" y="251"/>
                    <a:pt x="831" y="259"/>
                  </a:cubicBezTo>
                  <a:lnTo>
                    <a:pt x="831" y="259"/>
                  </a:lnTo>
                  <a:cubicBezTo>
                    <a:pt x="836" y="263"/>
                    <a:pt x="843" y="266"/>
                    <a:pt x="848" y="272"/>
                  </a:cubicBezTo>
                  <a:lnTo>
                    <a:pt x="848" y="272"/>
                  </a:lnTo>
                  <a:cubicBezTo>
                    <a:pt x="853" y="277"/>
                    <a:pt x="855" y="276"/>
                    <a:pt x="859" y="273"/>
                  </a:cubicBezTo>
                  <a:lnTo>
                    <a:pt x="859" y="273"/>
                  </a:lnTo>
                  <a:cubicBezTo>
                    <a:pt x="877" y="264"/>
                    <a:pt x="895" y="255"/>
                    <a:pt x="914" y="246"/>
                  </a:cubicBezTo>
                  <a:lnTo>
                    <a:pt x="914" y="246"/>
                  </a:lnTo>
                  <a:cubicBezTo>
                    <a:pt x="958" y="228"/>
                    <a:pt x="1003" y="208"/>
                    <a:pt x="1049" y="188"/>
                  </a:cubicBezTo>
                  <a:lnTo>
                    <a:pt x="1049" y="188"/>
                  </a:lnTo>
                  <a:cubicBezTo>
                    <a:pt x="990" y="154"/>
                    <a:pt x="950" y="110"/>
                    <a:pt x="950" y="41"/>
                  </a:cubicBezTo>
                  <a:lnTo>
                    <a:pt x="553" y="257"/>
                  </a:lnTo>
                  <a:lnTo>
                    <a:pt x="553" y="257"/>
                  </a:lnTo>
                  <a:cubicBezTo>
                    <a:pt x="549" y="260"/>
                    <a:pt x="544" y="262"/>
                    <a:pt x="539" y="264"/>
                  </a:cubicBezTo>
                  <a:lnTo>
                    <a:pt x="539" y="264"/>
                  </a:lnTo>
                  <a:cubicBezTo>
                    <a:pt x="474" y="301"/>
                    <a:pt x="410" y="337"/>
                    <a:pt x="345" y="373"/>
                  </a:cubicBezTo>
                  <a:lnTo>
                    <a:pt x="345" y="373"/>
                  </a:lnTo>
                  <a:cubicBezTo>
                    <a:pt x="337" y="378"/>
                    <a:pt x="336" y="384"/>
                    <a:pt x="334" y="391"/>
                  </a:cubicBezTo>
                  <a:lnTo>
                    <a:pt x="334" y="391"/>
                  </a:lnTo>
                  <a:cubicBezTo>
                    <a:pt x="332" y="414"/>
                    <a:pt x="342" y="434"/>
                    <a:pt x="353" y="453"/>
                  </a:cubicBezTo>
                  <a:lnTo>
                    <a:pt x="353" y="453"/>
                  </a:lnTo>
                  <a:cubicBezTo>
                    <a:pt x="361" y="463"/>
                    <a:pt x="371" y="469"/>
                    <a:pt x="383" y="473"/>
                  </a:cubicBezTo>
                  <a:lnTo>
                    <a:pt x="383" y="473"/>
                  </a:lnTo>
                  <a:cubicBezTo>
                    <a:pt x="389" y="475"/>
                    <a:pt x="393" y="467"/>
                    <a:pt x="400" y="465"/>
                  </a:cubicBezTo>
                  <a:lnTo>
                    <a:pt x="400" y="465"/>
                  </a:lnTo>
                  <a:cubicBezTo>
                    <a:pt x="408" y="463"/>
                    <a:pt x="414" y="461"/>
                    <a:pt x="422" y="458"/>
                  </a:cubicBezTo>
                  <a:lnTo>
                    <a:pt x="422" y="458"/>
                  </a:lnTo>
                  <a:cubicBezTo>
                    <a:pt x="449" y="453"/>
                    <a:pt x="472" y="442"/>
                    <a:pt x="497" y="432"/>
                  </a:cubicBezTo>
                  <a:lnTo>
                    <a:pt x="497" y="432"/>
                  </a:lnTo>
                  <a:cubicBezTo>
                    <a:pt x="518" y="424"/>
                    <a:pt x="536" y="411"/>
                    <a:pt x="558" y="403"/>
                  </a:cubicBezTo>
                  <a:lnTo>
                    <a:pt x="558" y="403"/>
                  </a:lnTo>
                  <a:cubicBezTo>
                    <a:pt x="574" y="396"/>
                    <a:pt x="591" y="389"/>
                    <a:pt x="608" y="382"/>
                  </a:cubicBezTo>
                  <a:lnTo>
                    <a:pt x="608" y="382"/>
                  </a:lnTo>
                  <a:cubicBezTo>
                    <a:pt x="615" y="378"/>
                    <a:pt x="619" y="374"/>
                    <a:pt x="610" y="368"/>
                  </a:cubicBezTo>
                  <a:lnTo>
                    <a:pt x="610" y="368"/>
                  </a:lnTo>
                  <a:cubicBezTo>
                    <a:pt x="600" y="362"/>
                    <a:pt x="591" y="355"/>
                    <a:pt x="584" y="345"/>
                  </a:cubicBezTo>
                  <a:lnTo>
                    <a:pt x="584" y="345"/>
                  </a:lnTo>
                  <a:cubicBezTo>
                    <a:pt x="564" y="321"/>
                    <a:pt x="553" y="292"/>
                    <a:pt x="555" y="260"/>
                  </a:cubicBezTo>
                  <a:lnTo>
                    <a:pt x="555" y="260"/>
                  </a:lnTo>
                  <a:cubicBezTo>
                    <a:pt x="555" y="259"/>
                    <a:pt x="556" y="259"/>
                    <a:pt x="556" y="257"/>
                  </a:cubicBezTo>
                  <a:lnTo>
                    <a:pt x="556" y="257"/>
                  </a:lnTo>
                  <a:cubicBezTo>
                    <a:pt x="555" y="257"/>
                    <a:pt x="554" y="257"/>
                    <a:pt x="553" y="257"/>
                  </a:cubicBezTo>
                  <a:lnTo>
                    <a:pt x="950" y="41"/>
                  </a:lnTo>
                  <a:close/>
                  <a:moveTo>
                    <a:pt x="647" y="1640"/>
                  </a:moveTo>
                  <a:lnTo>
                    <a:pt x="647" y="1640"/>
                  </a:lnTo>
                  <a:cubicBezTo>
                    <a:pt x="630" y="1653"/>
                    <a:pt x="608" y="1650"/>
                    <a:pt x="588" y="1653"/>
                  </a:cubicBezTo>
                  <a:lnTo>
                    <a:pt x="588" y="1653"/>
                  </a:lnTo>
                  <a:cubicBezTo>
                    <a:pt x="591" y="1680"/>
                    <a:pt x="595" y="1678"/>
                    <a:pt x="621" y="1676"/>
                  </a:cubicBezTo>
                  <a:lnTo>
                    <a:pt x="621" y="1676"/>
                  </a:lnTo>
                  <a:cubicBezTo>
                    <a:pt x="637" y="1675"/>
                    <a:pt x="647" y="1663"/>
                    <a:pt x="650" y="1642"/>
                  </a:cubicBezTo>
                  <a:lnTo>
                    <a:pt x="650" y="1642"/>
                  </a:lnTo>
                  <a:cubicBezTo>
                    <a:pt x="651" y="1642"/>
                    <a:pt x="652" y="1641"/>
                    <a:pt x="651" y="1640"/>
                  </a:cubicBezTo>
                  <a:lnTo>
                    <a:pt x="651" y="1640"/>
                  </a:lnTo>
                  <a:cubicBezTo>
                    <a:pt x="650" y="1639"/>
                    <a:pt x="648" y="1640"/>
                    <a:pt x="647" y="1640"/>
                  </a:cubicBezTo>
                  <a:close/>
                  <a:moveTo>
                    <a:pt x="275" y="985"/>
                  </a:moveTo>
                  <a:lnTo>
                    <a:pt x="275" y="985"/>
                  </a:lnTo>
                  <a:cubicBezTo>
                    <a:pt x="253" y="1065"/>
                    <a:pt x="228" y="1143"/>
                    <a:pt x="208" y="1222"/>
                  </a:cubicBezTo>
                  <a:lnTo>
                    <a:pt x="208" y="1222"/>
                  </a:lnTo>
                  <a:cubicBezTo>
                    <a:pt x="205" y="1229"/>
                    <a:pt x="205" y="1232"/>
                    <a:pt x="212" y="1235"/>
                  </a:cubicBezTo>
                  <a:lnTo>
                    <a:pt x="212" y="1235"/>
                  </a:lnTo>
                  <a:cubicBezTo>
                    <a:pt x="217" y="1237"/>
                    <a:pt x="220" y="1241"/>
                    <a:pt x="218" y="1246"/>
                  </a:cubicBezTo>
                  <a:lnTo>
                    <a:pt x="218" y="1246"/>
                  </a:lnTo>
                  <a:cubicBezTo>
                    <a:pt x="212" y="1273"/>
                    <a:pt x="207" y="1299"/>
                    <a:pt x="197" y="1325"/>
                  </a:cubicBezTo>
                  <a:lnTo>
                    <a:pt x="197" y="1325"/>
                  </a:lnTo>
                  <a:cubicBezTo>
                    <a:pt x="195" y="1332"/>
                    <a:pt x="191" y="1340"/>
                    <a:pt x="181" y="1341"/>
                  </a:cubicBezTo>
                  <a:lnTo>
                    <a:pt x="181" y="1341"/>
                  </a:lnTo>
                  <a:cubicBezTo>
                    <a:pt x="176" y="1342"/>
                    <a:pt x="176" y="1347"/>
                    <a:pt x="175" y="1351"/>
                  </a:cubicBezTo>
                  <a:lnTo>
                    <a:pt x="175" y="1351"/>
                  </a:lnTo>
                  <a:cubicBezTo>
                    <a:pt x="155" y="1423"/>
                    <a:pt x="134" y="1496"/>
                    <a:pt x="116" y="1569"/>
                  </a:cubicBezTo>
                  <a:lnTo>
                    <a:pt x="116" y="1569"/>
                  </a:lnTo>
                  <a:cubicBezTo>
                    <a:pt x="112" y="1583"/>
                    <a:pt x="112" y="1600"/>
                    <a:pt x="110" y="1615"/>
                  </a:cubicBezTo>
                  <a:lnTo>
                    <a:pt x="110" y="1615"/>
                  </a:lnTo>
                  <a:cubicBezTo>
                    <a:pt x="109" y="1624"/>
                    <a:pt x="106" y="1634"/>
                    <a:pt x="99" y="1640"/>
                  </a:cubicBezTo>
                  <a:lnTo>
                    <a:pt x="99" y="1640"/>
                  </a:lnTo>
                  <a:cubicBezTo>
                    <a:pt x="89" y="1649"/>
                    <a:pt x="88" y="1661"/>
                    <a:pt x="87" y="1671"/>
                  </a:cubicBezTo>
                  <a:lnTo>
                    <a:pt x="87" y="1671"/>
                  </a:lnTo>
                  <a:cubicBezTo>
                    <a:pt x="86" y="1682"/>
                    <a:pt x="80" y="1687"/>
                    <a:pt x="70" y="1687"/>
                  </a:cubicBezTo>
                  <a:lnTo>
                    <a:pt x="70" y="1687"/>
                  </a:lnTo>
                  <a:cubicBezTo>
                    <a:pt x="63" y="1688"/>
                    <a:pt x="60" y="1688"/>
                    <a:pt x="61" y="1698"/>
                  </a:cubicBezTo>
                  <a:lnTo>
                    <a:pt x="61" y="1698"/>
                  </a:lnTo>
                  <a:cubicBezTo>
                    <a:pt x="62" y="1711"/>
                    <a:pt x="48" y="1721"/>
                    <a:pt x="34" y="1716"/>
                  </a:cubicBezTo>
                  <a:lnTo>
                    <a:pt x="34" y="1716"/>
                  </a:lnTo>
                  <a:cubicBezTo>
                    <a:pt x="30" y="1715"/>
                    <a:pt x="27" y="1715"/>
                    <a:pt x="25" y="1714"/>
                  </a:cubicBezTo>
                  <a:lnTo>
                    <a:pt x="25" y="1714"/>
                  </a:lnTo>
                  <a:cubicBezTo>
                    <a:pt x="10" y="1710"/>
                    <a:pt x="6" y="1699"/>
                    <a:pt x="13" y="1683"/>
                  </a:cubicBezTo>
                  <a:lnTo>
                    <a:pt x="13" y="1683"/>
                  </a:lnTo>
                  <a:cubicBezTo>
                    <a:pt x="15" y="1679"/>
                    <a:pt x="16" y="1676"/>
                    <a:pt x="11" y="1671"/>
                  </a:cubicBezTo>
                  <a:lnTo>
                    <a:pt x="11" y="1671"/>
                  </a:lnTo>
                  <a:cubicBezTo>
                    <a:pt x="3" y="1663"/>
                    <a:pt x="0" y="1655"/>
                    <a:pt x="7" y="1643"/>
                  </a:cubicBezTo>
                  <a:lnTo>
                    <a:pt x="7" y="1643"/>
                  </a:lnTo>
                  <a:cubicBezTo>
                    <a:pt x="15" y="1629"/>
                    <a:pt x="9" y="1613"/>
                    <a:pt x="10" y="1598"/>
                  </a:cubicBezTo>
                  <a:lnTo>
                    <a:pt x="10" y="1598"/>
                  </a:lnTo>
                  <a:cubicBezTo>
                    <a:pt x="13" y="1581"/>
                    <a:pt x="16" y="1567"/>
                    <a:pt x="28" y="1554"/>
                  </a:cubicBezTo>
                  <a:lnTo>
                    <a:pt x="28" y="1554"/>
                  </a:lnTo>
                  <a:cubicBezTo>
                    <a:pt x="35" y="1546"/>
                    <a:pt x="35" y="1534"/>
                    <a:pt x="38" y="1523"/>
                  </a:cubicBezTo>
                  <a:lnTo>
                    <a:pt x="38" y="1523"/>
                  </a:lnTo>
                  <a:cubicBezTo>
                    <a:pt x="55" y="1459"/>
                    <a:pt x="71" y="1396"/>
                    <a:pt x="89" y="1331"/>
                  </a:cubicBezTo>
                  <a:lnTo>
                    <a:pt x="89" y="1331"/>
                  </a:lnTo>
                  <a:cubicBezTo>
                    <a:pt x="91" y="1322"/>
                    <a:pt x="95" y="1316"/>
                    <a:pt x="88" y="1308"/>
                  </a:cubicBezTo>
                  <a:lnTo>
                    <a:pt x="88" y="1308"/>
                  </a:lnTo>
                  <a:cubicBezTo>
                    <a:pt x="83" y="1304"/>
                    <a:pt x="86" y="1298"/>
                    <a:pt x="87" y="1293"/>
                  </a:cubicBezTo>
                  <a:lnTo>
                    <a:pt x="87" y="1293"/>
                  </a:lnTo>
                  <a:cubicBezTo>
                    <a:pt x="92" y="1267"/>
                    <a:pt x="101" y="1242"/>
                    <a:pt x="107" y="1217"/>
                  </a:cubicBezTo>
                  <a:lnTo>
                    <a:pt x="107" y="1217"/>
                  </a:lnTo>
                  <a:cubicBezTo>
                    <a:pt x="108" y="1212"/>
                    <a:pt x="110" y="1207"/>
                    <a:pt x="114" y="1207"/>
                  </a:cubicBezTo>
                  <a:lnTo>
                    <a:pt x="114" y="1207"/>
                  </a:lnTo>
                  <a:cubicBezTo>
                    <a:pt x="123" y="1206"/>
                    <a:pt x="123" y="1199"/>
                    <a:pt x="126" y="1194"/>
                  </a:cubicBezTo>
                  <a:lnTo>
                    <a:pt x="126" y="1194"/>
                  </a:lnTo>
                  <a:cubicBezTo>
                    <a:pt x="152" y="1092"/>
                    <a:pt x="181" y="993"/>
                    <a:pt x="208" y="892"/>
                  </a:cubicBezTo>
                  <a:lnTo>
                    <a:pt x="208" y="892"/>
                  </a:lnTo>
                  <a:cubicBezTo>
                    <a:pt x="210" y="883"/>
                    <a:pt x="210" y="875"/>
                    <a:pt x="220" y="872"/>
                  </a:cubicBezTo>
                  <a:lnTo>
                    <a:pt x="220" y="872"/>
                  </a:lnTo>
                  <a:cubicBezTo>
                    <a:pt x="224" y="869"/>
                    <a:pt x="222" y="865"/>
                    <a:pt x="223" y="861"/>
                  </a:cubicBezTo>
                  <a:lnTo>
                    <a:pt x="223" y="861"/>
                  </a:lnTo>
                  <a:cubicBezTo>
                    <a:pt x="229" y="842"/>
                    <a:pt x="237" y="835"/>
                    <a:pt x="257" y="834"/>
                  </a:cubicBezTo>
                  <a:lnTo>
                    <a:pt x="257" y="834"/>
                  </a:lnTo>
                  <a:cubicBezTo>
                    <a:pt x="261" y="834"/>
                    <a:pt x="264" y="834"/>
                    <a:pt x="267" y="834"/>
                  </a:cubicBezTo>
                  <a:lnTo>
                    <a:pt x="267" y="834"/>
                  </a:lnTo>
                  <a:cubicBezTo>
                    <a:pt x="276" y="833"/>
                    <a:pt x="281" y="829"/>
                    <a:pt x="281" y="818"/>
                  </a:cubicBezTo>
                  <a:lnTo>
                    <a:pt x="281" y="818"/>
                  </a:lnTo>
                  <a:cubicBezTo>
                    <a:pt x="281" y="789"/>
                    <a:pt x="282" y="759"/>
                    <a:pt x="282" y="729"/>
                  </a:cubicBezTo>
                  <a:lnTo>
                    <a:pt x="282" y="729"/>
                  </a:lnTo>
                  <a:cubicBezTo>
                    <a:pt x="282" y="691"/>
                    <a:pt x="283" y="652"/>
                    <a:pt x="283" y="614"/>
                  </a:cubicBezTo>
                  <a:lnTo>
                    <a:pt x="283" y="614"/>
                  </a:lnTo>
                  <a:cubicBezTo>
                    <a:pt x="283" y="593"/>
                    <a:pt x="280" y="573"/>
                    <a:pt x="282" y="553"/>
                  </a:cubicBezTo>
                  <a:lnTo>
                    <a:pt x="282" y="553"/>
                  </a:lnTo>
                  <a:cubicBezTo>
                    <a:pt x="282" y="545"/>
                    <a:pt x="275" y="543"/>
                    <a:pt x="268" y="546"/>
                  </a:cubicBezTo>
                  <a:lnTo>
                    <a:pt x="268" y="546"/>
                  </a:lnTo>
                  <a:cubicBezTo>
                    <a:pt x="253" y="554"/>
                    <a:pt x="240" y="563"/>
                    <a:pt x="224" y="570"/>
                  </a:cubicBezTo>
                  <a:lnTo>
                    <a:pt x="224" y="570"/>
                  </a:lnTo>
                  <a:cubicBezTo>
                    <a:pt x="203" y="580"/>
                    <a:pt x="181" y="592"/>
                    <a:pt x="159" y="599"/>
                  </a:cubicBezTo>
                  <a:lnTo>
                    <a:pt x="159" y="599"/>
                  </a:lnTo>
                  <a:cubicBezTo>
                    <a:pt x="143" y="604"/>
                    <a:pt x="126" y="605"/>
                    <a:pt x="115" y="618"/>
                  </a:cubicBezTo>
                  <a:lnTo>
                    <a:pt x="115" y="618"/>
                  </a:lnTo>
                  <a:cubicBezTo>
                    <a:pt x="102" y="632"/>
                    <a:pt x="90" y="626"/>
                    <a:pt x="76" y="624"/>
                  </a:cubicBezTo>
                  <a:lnTo>
                    <a:pt x="76" y="624"/>
                  </a:lnTo>
                  <a:cubicBezTo>
                    <a:pt x="71" y="623"/>
                    <a:pt x="67" y="623"/>
                    <a:pt x="62" y="624"/>
                  </a:cubicBezTo>
                  <a:lnTo>
                    <a:pt x="62" y="624"/>
                  </a:lnTo>
                  <a:cubicBezTo>
                    <a:pt x="30" y="633"/>
                    <a:pt x="6" y="615"/>
                    <a:pt x="2" y="583"/>
                  </a:cubicBezTo>
                  <a:lnTo>
                    <a:pt x="2" y="583"/>
                  </a:lnTo>
                  <a:cubicBezTo>
                    <a:pt x="1" y="566"/>
                    <a:pt x="9" y="554"/>
                    <a:pt x="22" y="547"/>
                  </a:cubicBezTo>
                  <a:lnTo>
                    <a:pt x="22" y="547"/>
                  </a:lnTo>
                  <a:cubicBezTo>
                    <a:pt x="34" y="542"/>
                    <a:pt x="38" y="531"/>
                    <a:pt x="44" y="524"/>
                  </a:cubicBezTo>
                  <a:lnTo>
                    <a:pt x="44" y="524"/>
                  </a:lnTo>
                  <a:cubicBezTo>
                    <a:pt x="50" y="517"/>
                    <a:pt x="56" y="512"/>
                    <a:pt x="63" y="510"/>
                  </a:cubicBezTo>
                  <a:lnTo>
                    <a:pt x="63" y="510"/>
                  </a:lnTo>
                  <a:cubicBezTo>
                    <a:pt x="87" y="500"/>
                    <a:pt x="106" y="487"/>
                    <a:pt x="127" y="475"/>
                  </a:cubicBezTo>
                  <a:lnTo>
                    <a:pt x="127" y="475"/>
                  </a:lnTo>
                  <a:cubicBezTo>
                    <a:pt x="149" y="464"/>
                    <a:pt x="172" y="454"/>
                    <a:pt x="193" y="442"/>
                  </a:cubicBezTo>
                  <a:lnTo>
                    <a:pt x="193" y="442"/>
                  </a:lnTo>
                  <a:cubicBezTo>
                    <a:pt x="185" y="424"/>
                    <a:pt x="174" y="433"/>
                    <a:pt x="161" y="439"/>
                  </a:cubicBezTo>
                  <a:lnTo>
                    <a:pt x="161" y="439"/>
                  </a:lnTo>
                  <a:cubicBezTo>
                    <a:pt x="139" y="449"/>
                    <a:pt x="117" y="461"/>
                    <a:pt x="96" y="471"/>
                  </a:cubicBezTo>
                  <a:lnTo>
                    <a:pt x="96" y="471"/>
                  </a:lnTo>
                  <a:cubicBezTo>
                    <a:pt x="87" y="477"/>
                    <a:pt x="76" y="478"/>
                    <a:pt x="64" y="478"/>
                  </a:cubicBezTo>
                  <a:lnTo>
                    <a:pt x="64" y="478"/>
                  </a:lnTo>
                  <a:cubicBezTo>
                    <a:pt x="56" y="478"/>
                    <a:pt x="43" y="464"/>
                    <a:pt x="40" y="451"/>
                  </a:cubicBezTo>
                  <a:lnTo>
                    <a:pt x="40" y="451"/>
                  </a:lnTo>
                  <a:cubicBezTo>
                    <a:pt x="38" y="441"/>
                    <a:pt x="39" y="431"/>
                    <a:pt x="50" y="427"/>
                  </a:cubicBezTo>
                  <a:lnTo>
                    <a:pt x="50" y="427"/>
                  </a:lnTo>
                  <a:cubicBezTo>
                    <a:pt x="70" y="421"/>
                    <a:pt x="87" y="409"/>
                    <a:pt x="104" y="399"/>
                  </a:cubicBezTo>
                  <a:lnTo>
                    <a:pt x="104" y="399"/>
                  </a:lnTo>
                  <a:cubicBezTo>
                    <a:pt x="139" y="382"/>
                    <a:pt x="171" y="361"/>
                    <a:pt x="204" y="342"/>
                  </a:cubicBezTo>
                  <a:lnTo>
                    <a:pt x="204" y="342"/>
                  </a:lnTo>
                  <a:cubicBezTo>
                    <a:pt x="247" y="318"/>
                    <a:pt x="288" y="292"/>
                    <a:pt x="331" y="269"/>
                  </a:cubicBezTo>
                  <a:lnTo>
                    <a:pt x="331" y="269"/>
                  </a:lnTo>
                  <a:cubicBezTo>
                    <a:pt x="339" y="264"/>
                    <a:pt x="348" y="265"/>
                    <a:pt x="354" y="271"/>
                  </a:cubicBezTo>
                  <a:lnTo>
                    <a:pt x="354" y="271"/>
                  </a:lnTo>
                  <a:cubicBezTo>
                    <a:pt x="383" y="290"/>
                    <a:pt x="382" y="320"/>
                    <a:pt x="352" y="335"/>
                  </a:cubicBezTo>
                  <a:lnTo>
                    <a:pt x="352" y="335"/>
                  </a:lnTo>
                  <a:cubicBezTo>
                    <a:pt x="316" y="355"/>
                    <a:pt x="278" y="376"/>
                    <a:pt x="242" y="396"/>
                  </a:cubicBezTo>
                  <a:lnTo>
                    <a:pt x="242" y="396"/>
                  </a:lnTo>
                  <a:cubicBezTo>
                    <a:pt x="231" y="401"/>
                    <a:pt x="229" y="405"/>
                    <a:pt x="238" y="414"/>
                  </a:cubicBezTo>
                  <a:lnTo>
                    <a:pt x="238" y="414"/>
                  </a:lnTo>
                  <a:cubicBezTo>
                    <a:pt x="255" y="397"/>
                    <a:pt x="278" y="392"/>
                    <a:pt x="298" y="383"/>
                  </a:cubicBezTo>
                  <a:lnTo>
                    <a:pt x="298" y="383"/>
                  </a:lnTo>
                  <a:cubicBezTo>
                    <a:pt x="328" y="368"/>
                    <a:pt x="354" y="351"/>
                    <a:pt x="383" y="336"/>
                  </a:cubicBezTo>
                  <a:lnTo>
                    <a:pt x="383" y="336"/>
                  </a:lnTo>
                  <a:cubicBezTo>
                    <a:pt x="443" y="303"/>
                    <a:pt x="503" y="269"/>
                    <a:pt x="561" y="235"/>
                  </a:cubicBezTo>
                  <a:lnTo>
                    <a:pt x="561" y="235"/>
                  </a:lnTo>
                  <a:cubicBezTo>
                    <a:pt x="569" y="231"/>
                    <a:pt x="572" y="229"/>
                    <a:pt x="578" y="237"/>
                  </a:cubicBezTo>
                  <a:lnTo>
                    <a:pt x="578" y="237"/>
                  </a:lnTo>
                  <a:cubicBezTo>
                    <a:pt x="585" y="245"/>
                    <a:pt x="593" y="245"/>
                    <a:pt x="604" y="239"/>
                  </a:cubicBezTo>
                  <a:lnTo>
                    <a:pt x="604" y="239"/>
                  </a:lnTo>
                  <a:cubicBezTo>
                    <a:pt x="636" y="217"/>
                    <a:pt x="671" y="199"/>
                    <a:pt x="706" y="180"/>
                  </a:cubicBezTo>
                  <a:lnTo>
                    <a:pt x="706" y="180"/>
                  </a:lnTo>
                  <a:cubicBezTo>
                    <a:pt x="725" y="170"/>
                    <a:pt x="742" y="160"/>
                    <a:pt x="762" y="151"/>
                  </a:cubicBezTo>
                  <a:lnTo>
                    <a:pt x="762" y="151"/>
                  </a:lnTo>
                  <a:cubicBezTo>
                    <a:pt x="767" y="150"/>
                    <a:pt x="766" y="147"/>
                    <a:pt x="766" y="144"/>
                  </a:cubicBezTo>
                  <a:lnTo>
                    <a:pt x="766" y="144"/>
                  </a:lnTo>
                  <a:cubicBezTo>
                    <a:pt x="763" y="127"/>
                    <a:pt x="774" y="119"/>
                    <a:pt x="787" y="111"/>
                  </a:cubicBezTo>
                  <a:lnTo>
                    <a:pt x="787" y="111"/>
                  </a:lnTo>
                  <a:cubicBezTo>
                    <a:pt x="839" y="83"/>
                    <a:pt x="890" y="53"/>
                    <a:pt x="944" y="27"/>
                  </a:cubicBezTo>
                  <a:lnTo>
                    <a:pt x="944" y="27"/>
                  </a:lnTo>
                  <a:cubicBezTo>
                    <a:pt x="957" y="20"/>
                    <a:pt x="970" y="14"/>
                    <a:pt x="983" y="8"/>
                  </a:cubicBezTo>
                  <a:lnTo>
                    <a:pt x="983" y="8"/>
                  </a:lnTo>
                  <a:cubicBezTo>
                    <a:pt x="1005" y="0"/>
                    <a:pt x="1028" y="2"/>
                    <a:pt x="1046" y="14"/>
                  </a:cubicBezTo>
                  <a:lnTo>
                    <a:pt x="1046" y="14"/>
                  </a:lnTo>
                  <a:cubicBezTo>
                    <a:pt x="1081" y="35"/>
                    <a:pt x="1109" y="63"/>
                    <a:pt x="1118" y="103"/>
                  </a:cubicBezTo>
                  <a:lnTo>
                    <a:pt x="1118" y="103"/>
                  </a:lnTo>
                  <a:cubicBezTo>
                    <a:pt x="1125" y="130"/>
                    <a:pt x="1121" y="158"/>
                    <a:pt x="1109" y="182"/>
                  </a:cubicBezTo>
                  <a:lnTo>
                    <a:pt x="1109" y="182"/>
                  </a:lnTo>
                  <a:cubicBezTo>
                    <a:pt x="1103" y="194"/>
                    <a:pt x="1089" y="197"/>
                    <a:pt x="1077" y="202"/>
                  </a:cubicBezTo>
                  <a:lnTo>
                    <a:pt x="1077" y="202"/>
                  </a:lnTo>
                  <a:cubicBezTo>
                    <a:pt x="1058" y="209"/>
                    <a:pt x="1038" y="215"/>
                    <a:pt x="1019" y="223"/>
                  </a:cubicBezTo>
                  <a:lnTo>
                    <a:pt x="1019" y="223"/>
                  </a:lnTo>
                  <a:cubicBezTo>
                    <a:pt x="996" y="234"/>
                    <a:pt x="974" y="244"/>
                    <a:pt x="953" y="259"/>
                  </a:cubicBezTo>
                  <a:lnTo>
                    <a:pt x="953" y="259"/>
                  </a:lnTo>
                  <a:cubicBezTo>
                    <a:pt x="934" y="270"/>
                    <a:pt x="912" y="277"/>
                    <a:pt x="890" y="285"/>
                  </a:cubicBezTo>
                  <a:lnTo>
                    <a:pt x="890" y="285"/>
                  </a:lnTo>
                  <a:cubicBezTo>
                    <a:pt x="881" y="289"/>
                    <a:pt x="873" y="292"/>
                    <a:pt x="863" y="296"/>
                  </a:cubicBezTo>
                  <a:lnTo>
                    <a:pt x="863" y="296"/>
                  </a:lnTo>
                  <a:cubicBezTo>
                    <a:pt x="854" y="301"/>
                    <a:pt x="846" y="300"/>
                    <a:pt x="838" y="293"/>
                  </a:cubicBezTo>
                  <a:lnTo>
                    <a:pt x="838" y="293"/>
                  </a:lnTo>
                  <a:cubicBezTo>
                    <a:pt x="826" y="283"/>
                    <a:pt x="815" y="285"/>
                    <a:pt x="801" y="291"/>
                  </a:cubicBezTo>
                  <a:lnTo>
                    <a:pt x="801" y="291"/>
                  </a:lnTo>
                  <a:cubicBezTo>
                    <a:pt x="755" y="316"/>
                    <a:pt x="706" y="335"/>
                    <a:pt x="657" y="353"/>
                  </a:cubicBezTo>
                  <a:lnTo>
                    <a:pt x="657" y="353"/>
                  </a:lnTo>
                  <a:cubicBezTo>
                    <a:pt x="652" y="356"/>
                    <a:pt x="648" y="360"/>
                    <a:pt x="648" y="365"/>
                  </a:cubicBezTo>
                  <a:lnTo>
                    <a:pt x="648" y="365"/>
                  </a:lnTo>
                  <a:cubicBezTo>
                    <a:pt x="648" y="373"/>
                    <a:pt x="644" y="381"/>
                    <a:pt x="635" y="385"/>
                  </a:cubicBezTo>
                  <a:lnTo>
                    <a:pt x="635" y="385"/>
                  </a:lnTo>
                  <a:cubicBezTo>
                    <a:pt x="614" y="393"/>
                    <a:pt x="594" y="404"/>
                    <a:pt x="573" y="413"/>
                  </a:cubicBezTo>
                  <a:lnTo>
                    <a:pt x="573" y="413"/>
                  </a:lnTo>
                  <a:cubicBezTo>
                    <a:pt x="546" y="425"/>
                    <a:pt x="520" y="438"/>
                    <a:pt x="493" y="451"/>
                  </a:cubicBezTo>
                  <a:lnTo>
                    <a:pt x="493" y="451"/>
                  </a:lnTo>
                  <a:cubicBezTo>
                    <a:pt x="478" y="459"/>
                    <a:pt x="462" y="464"/>
                    <a:pt x="445" y="470"/>
                  </a:cubicBezTo>
                  <a:lnTo>
                    <a:pt x="445" y="470"/>
                  </a:lnTo>
                  <a:cubicBezTo>
                    <a:pt x="434" y="472"/>
                    <a:pt x="426" y="477"/>
                    <a:pt x="415" y="479"/>
                  </a:cubicBezTo>
                  <a:lnTo>
                    <a:pt x="415" y="479"/>
                  </a:lnTo>
                  <a:cubicBezTo>
                    <a:pt x="408" y="483"/>
                    <a:pt x="400" y="485"/>
                    <a:pt x="399" y="494"/>
                  </a:cubicBezTo>
                  <a:lnTo>
                    <a:pt x="399" y="494"/>
                  </a:lnTo>
                  <a:cubicBezTo>
                    <a:pt x="399" y="503"/>
                    <a:pt x="391" y="509"/>
                    <a:pt x="384" y="509"/>
                  </a:cubicBezTo>
                  <a:lnTo>
                    <a:pt x="384" y="509"/>
                  </a:lnTo>
                  <a:cubicBezTo>
                    <a:pt x="372" y="510"/>
                    <a:pt x="366" y="517"/>
                    <a:pt x="357" y="520"/>
                  </a:cubicBezTo>
                  <a:lnTo>
                    <a:pt x="357" y="520"/>
                  </a:lnTo>
                  <a:cubicBezTo>
                    <a:pt x="352" y="523"/>
                    <a:pt x="352" y="527"/>
                    <a:pt x="352" y="532"/>
                  </a:cubicBezTo>
                  <a:lnTo>
                    <a:pt x="352" y="532"/>
                  </a:lnTo>
                  <a:cubicBezTo>
                    <a:pt x="351" y="590"/>
                    <a:pt x="351" y="647"/>
                    <a:pt x="349" y="705"/>
                  </a:cubicBezTo>
                  <a:lnTo>
                    <a:pt x="349" y="705"/>
                  </a:lnTo>
                  <a:cubicBezTo>
                    <a:pt x="346" y="742"/>
                    <a:pt x="349" y="781"/>
                    <a:pt x="344" y="818"/>
                  </a:cubicBezTo>
                  <a:lnTo>
                    <a:pt x="344" y="818"/>
                  </a:lnTo>
                  <a:cubicBezTo>
                    <a:pt x="343" y="826"/>
                    <a:pt x="344" y="829"/>
                    <a:pt x="353" y="830"/>
                  </a:cubicBezTo>
                  <a:lnTo>
                    <a:pt x="353" y="830"/>
                  </a:lnTo>
                  <a:cubicBezTo>
                    <a:pt x="370" y="832"/>
                    <a:pt x="386" y="834"/>
                    <a:pt x="403" y="841"/>
                  </a:cubicBezTo>
                  <a:lnTo>
                    <a:pt x="403" y="841"/>
                  </a:lnTo>
                  <a:cubicBezTo>
                    <a:pt x="409" y="845"/>
                    <a:pt x="415" y="847"/>
                    <a:pt x="418" y="854"/>
                  </a:cubicBezTo>
                  <a:lnTo>
                    <a:pt x="418" y="854"/>
                  </a:lnTo>
                  <a:cubicBezTo>
                    <a:pt x="422" y="860"/>
                    <a:pt x="425" y="865"/>
                    <a:pt x="433" y="865"/>
                  </a:cubicBezTo>
                  <a:lnTo>
                    <a:pt x="433" y="865"/>
                  </a:lnTo>
                  <a:cubicBezTo>
                    <a:pt x="438" y="865"/>
                    <a:pt x="440" y="869"/>
                    <a:pt x="443" y="873"/>
                  </a:cubicBezTo>
                  <a:lnTo>
                    <a:pt x="443" y="873"/>
                  </a:lnTo>
                  <a:cubicBezTo>
                    <a:pt x="462" y="933"/>
                    <a:pt x="477" y="993"/>
                    <a:pt x="493" y="1053"/>
                  </a:cubicBezTo>
                  <a:lnTo>
                    <a:pt x="493" y="1053"/>
                  </a:lnTo>
                  <a:cubicBezTo>
                    <a:pt x="505" y="1095"/>
                    <a:pt x="515" y="1138"/>
                    <a:pt x="529" y="1180"/>
                  </a:cubicBezTo>
                  <a:lnTo>
                    <a:pt x="529" y="1180"/>
                  </a:lnTo>
                  <a:cubicBezTo>
                    <a:pt x="532" y="1189"/>
                    <a:pt x="532" y="1200"/>
                    <a:pt x="545" y="1202"/>
                  </a:cubicBezTo>
                  <a:lnTo>
                    <a:pt x="545" y="1202"/>
                  </a:lnTo>
                  <a:cubicBezTo>
                    <a:pt x="552" y="1204"/>
                    <a:pt x="553" y="1214"/>
                    <a:pt x="554" y="1218"/>
                  </a:cubicBezTo>
                  <a:lnTo>
                    <a:pt x="554" y="1218"/>
                  </a:lnTo>
                  <a:cubicBezTo>
                    <a:pt x="555" y="1242"/>
                    <a:pt x="567" y="1264"/>
                    <a:pt x="572" y="1287"/>
                  </a:cubicBezTo>
                  <a:lnTo>
                    <a:pt x="572" y="1287"/>
                  </a:lnTo>
                  <a:cubicBezTo>
                    <a:pt x="573" y="1296"/>
                    <a:pt x="574" y="1304"/>
                    <a:pt x="573" y="1311"/>
                  </a:cubicBezTo>
                  <a:lnTo>
                    <a:pt x="573" y="1311"/>
                  </a:lnTo>
                  <a:cubicBezTo>
                    <a:pt x="570" y="1321"/>
                    <a:pt x="573" y="1330"/>
                    <a:pt x="575" y="1339"/>
                  </a:cubicBezTo>
                  <a:lnTo>
                    <a:pt x="575" y="1339"/>
                  </a:lnTo>
                  <a:cubicBezTo>
                    <a:pt x="594" y="1397"/>
                    <a:pt x="612" y="1453"/>
                    <a:pt x="628" y="1509"/>
                  </a:cubicBezTo>
                  <a:lnTo>
                    <a:pt x="628" y="1509"/>
                  </a:lnTo>
                  <a:cubicBezTo>
                    <a:pt x="634" y="1527"/>
                    <a:pt x="639" y="1546"/>
                    <a:pt x="650" y="1562"/>
                  </a:cubicBezTo>
                  <a:lnTo>
                    <a:pt x="650" y="1562"/>
                  </a:lnTo>
                  <a:cubicBezTo>
                    <a:pt x="655" y="1573"/>
                    <a:pt x="654" y="1588"/>
                    <a:pt x="656" y="1601"/>
                  </a:cubicBezTo>
                  <a:lnTo>
                    <a:pt x="656" y="1601"/>
                  </a:lnTo>
                  <a:cubicBezTo>
                    <a:pt x="657" y="1611"/>
                    <a:pt x="660" y="1623"/>
                    <a:pt x="665" y="1634"/>
                  </a:cubicBezTo>
                  <a:lnTo>
                    <a:pt x="665" y="1634"/>
                  </a:lnTo>
                  <a:cubicBezTo>
                    <a:pt x="668" y="1643"/>
                    <a:pt x="668" y="1655"/>
                    <a:pt x="660" y="1664"/>
                  </a:cubicBezTo>
                  <a:lnTo>
                    <a:pt x="660" y="1664"/>
                  </a:lnTo>
                  <a:cubicBezTo>
                    <a:pt x="657" y="1667"/>
                    <a:pt x="659" y="1670"/>
                    <a:pt x="660" y="1673"/>
                  </a:cubicBezTo>
                  <a:lnTo>
                    <a:pt x="660" y="1673"/>
                  </a:lnTo>
                  <a:cubicBezTo>
                    <a:pt x="665" y="1684"/>
                    <a:pt x="659" y="1694"/>
                    <a:pt x="650" y="1701"/>
                  </a:cubicBezTo>
                  <a:lnTo>
                    <a:pt x="650" y="1701"/>
                  </a:lnTo>
                  <a:cubicBezTo>
                    <a:pt x="639" y="1708"/>
                    <a:pt x="628" y="1711"/>
                    <a:pt x="617" y="1703"/>
                  </a:cubicBezTo>
                  <a:lnTo>
                    <a:pt x="617" y="1703"/>
                  </a:lnTo>
                  <a:cubicBezTo>
                    <a:pt x="610" y="1699"/>
                    <a:pt x="603" y="1695"/>
                    <a:pt x="593" y="1693"/>
                  </a:cubicBezTo>
                  <a:lnTo>
                    <a:pt x="593" y="1693"/>
                  </a:lnTo>
                  <a:cubicBezTo>
                    <a:pt x="585" y="1690"/>
                    <a:pt x="579" y="1685"/>
                    <a:pt x="576" y="1676"/>
                  </a:cubicBezTo>
                  <a:lnTo>
                    <a:pt x="576" y="1676"/>
                  </a:lnTo>
                  <a:cubicBezTo>
                    <a:pt x="567" y="1640"/>
                    <a:pt x="556" y="1603"/>
                    <a:pt x="547" y="1566"/>
                  </a:cubicBezTo>
                  <a:lnTo>
                    <a:pt x="547" y="1566"/>
                  </a:lnTo>
                  <a:cubicBezTo>
                    <a:pt x="530" y="1493"/>
                    <a:pt x="500" y="1423"/>
                    <a:pt x="485" y="1351"/>
                  </a:cubicBezTo>
                  <a:lnTo>
                    <a:pt x="485" y="1351"/>
                  </a:lnTo>
                  <a:cubicBezTo>
                    <a:pt x="483" y="1340"/>
                    <a:pt x="473" y="1335"/>
                    <a:pt x="471" y="1325"/>
                  </a:cubicBezTo>
                  <a:lnTo>
                    <a:pt x="471" y="1325"/>
                  </a:lnTo>
                  <a:cubicBezTo>
                    <a:pt x="466" y="1302"/>
                    <a:pt x="454" y="1281"/>
                    <a:pt x="454" y="1259"/>
                  </a:cubicBezTo>
                  <a:lnTo>
                    <a:pt x="454" y="1259"/>
                  </a:lnTo>
                  <a:cubicBezTo>
                    <a:pt x="454" y="1219"/>
                    <a:pt x="437" y="1185"/>
                    <a:pt x="428" y="1149"/>
                  </a:cubicBezTo>
                  <a:lnTo>
                    <a:pt x="428" y="1149"/>
                  </a:lnTo>
                  <a:cubicBezTo>
                    <a:pt x="418" y="1111"/>
                    <a:pt x="408" y="1075"/>
                    <a:pt x="398" y="1037"/>
                  </a:cubicBezTo>
                  <a:lnTo>
                    <a:pt x="398" y="1037"/>
                  </a:lnTo>
                  <a:cubicBezTo>
                    <a:pt x="390" y="1003"/>
                    <a:pt x="379" y="969"/>
                    <a:pt x="370" y="935"/>
                  </a:cubicBezTo>
                  <a:lnTo>
                    <a:pt x="370" y="935"/>
                  </a:lnTo>
                  <a:cubicBezTo>
                    <a:pt x="370" y="934"/>
                    <a:pt x="368" y="933"/>
                    <a:pt x="364" y="932"/>
                  </a:cubicBezTo>
                  <a:lnTo>
                    <a:pt x="364" y="932"/>
                  </a:lnTo>
                  <a:cubicBezTo>
                    <a:pt x="364" y="954"/>
                    <a:pt x="365" y="976"/>
                    <a:pt x="364" y="997"/>
                  </a:cubicBezTo>
                  <a:lnTo>
                    <a:pt x="364" y="997"/>
                  </a:lnTo>
                  <a:cubicBezTo>
                    <a:pt x="364" y="1073"/>
                    <a:pt x="364" y="1146"/>
                    <a:pt x="365" y="1220"/>
                  </a:cubicBezTo>
                  <a:lnTo>
                    <a:pt x="365" y="1220"/>
                  </a:lnTo>
                  <a:cubicBezTo>
                    <a:pt x="365" y="1230"/>
                    <a:pt x="368" y="1240"/>
                    <a:pt x="372" y="1251"/>
                  </a:cubicBezTo>
                  <a:lnTo>
                    <a:pt x="372" y="1251"/>
                  </a:lnTo>
                  <a:cubicBezTo>
                    <a:pt x="377" y="1264"/>
                    <a:pt x="377" y="1279"/>
                    <a:pt x="378" y="1295"/>
                  </a:cubicBezTo>
                  <a:lnTo>
                    <a:pt x="378" y="1295"/>
                  </a:lnTo>
                  <a:cubicBezTo>
                    <a:pt x="379" y="1305"/>
                    <a:pt x="377" y="1317"/>
                    <a:pt x="379" y="1327"/>
                  </a:cubicBezTo>
                  <a:lnTo>
                    <a:pt x="379" y="1327"/>
                  </a:lnTo>
                  <a:cubicBezTo>
                    <a:pt x="381" y="1335"/>
                    <a:pt x="379" y="1342"/>
                    <a:pt x="372" y="1346"/>
                  </a:cubicBezTo>
                  <a:lnTo>
                    <a:pt x="372" y="1346"/>
                  </a:lnTo>
                  <a:cubicBezTo>
                    <a:pt x="364" y="1350"/>
                    <a:pt x="364" y="1356"/>
                    <a:pt x="363" y="1362"/>
                  </a:cubicBezTo>
                  <a:lnTo>
                    <a:pt x="363" y="1362"/>
                  </a:lnTo>
                  <a:cubicBezTo>
                    <a:pt x="362" y="1445"/>
                    <a:pt x="362" y="1527"/>
                    <a:pt x="362" y="1609"/>
                  </a:cubicBezTo>
                  <a:lnTo>
                    <a:pt x="362" y="1609"/>
                  </a:lnTo>
                  <a:cubicBezTo>
                    <a:pt x="362" y="1625"/>
                    <a:pt x="364" y="1642"/>
                    <a:pt x="365" y="1658"/>
                  </a:cubicBezTo>
                  <a:lnTo>
                    <a:pt x="365" y="1658"/>
                  </a:lnTo>
                  <a:cubicBezTo>
                    <a:pt x="366" y="1681"/>
                    <a:pt x="361" y="1703"/>
                    <a:pt x="362" y="1727"/>
                  </a:cubicBezTo>
                  <a:lnTo>
                    <a:pt x="362" y="1727"/>
                  </a:lnTo>
                  <a:cubicBezTo>
                    <a:pt x="362" y="1730"/>
                    <a:pt x="361" y="1734"/>
                    <a:pt x="366" y="1736"/>
                  </a:cubicBezTo>
                  <a:lnTo>
                    <a:pt x="366" y="1736"/>
                  </a:lnTo>
                  <a:cubicBezTo>
                    <a:pt x="374" y="1741"/>
                    <a:pt x="372" y="1746"/>
                    <a:pt x="365" y="1750"/>
                  </a:cubicBezTo>
                  <a:lnTo>
                    <a:pt x="365" y="1750"/>
                  </a:lnTo>
                  <a:cubicBezTo>
                    <a:pt x="362" y="1751"/>
                    <a:pt x="358" y="1752"/>
                    <a:pt x="353" y="1752"/>
                  </a:cubicBezTo>
                  <a:lnTo>
                    <a:pt x="353" y="1752"/>
                  </a:lnTo>
                  <a:cubicBezTo>
                    <a:pt x="346" y="1752"/>
                    <a:pt x="344" y="1754"/>
                    <a:pt x="344" y="1762"/>
                  </a:cubicBezTo>
                  <a:lnTo>
                    <a:pt x="344" y="1762"/>
                  </a:lnTo>
                  <a:cubicBezTo>
                    <a:pt x="344" y="1774"/>
                    <a:pt x="334" y="1779"/>
                    <a:pt x="318" y="1779"/>
                  </a:cubicBezTo>
                  <a:lnTo>
                    <a:pt x="318" y="1779"/>
                  </a:lnTo>
                  <a:cubicBezTo>
                    <a:pt x="305" y="1779"/>
                    <a:pt x="295" y="1771"/>
                    <a:pt x="295" y="1761"/>
                  </a:cubicBezTo>
                  <a:lnTo>
                    <a:pt x="295" y="1761"/>
                  </a:lnTo>
                  <a:cubicBezTo>
                    <a:pt x="295" y="1755"/>
                    <a:pt x="292" y="1754"/>
                    <a:pt x="288" y="1751"/>
                  </a:cubicBezTo>
                  <a:lnTo>
                    <a:pt x="288" y="1751"/>
                  </a:lnTo>
                  <a:cubicBezTo>
                    <a:pt x="277" y="1749"/>
                    <a:pt x="272" y="1743"/>
                    <a:pt x="273" y="1731"/>
                  </a:cubicBezTo>
                  <a:lnTo>
                    <a:pt x="273" y="1731"/>
                  </a:lnTo>
                  <a:cubicBezTo>
                    <a:pt x="278" y="1704"/>
                    <a:pt x="268" y="1678"/>
                    <a:pt x="271" y="1650"/>
                  </a:cubicBezTo>
                  <a:lnTo>
                    <a:pt x="271" y="1650"/>
                  </a:lnTo>
                  <a:cubicBezTo>
                    <a:pt x="283" y="1557"/>
                    <a:pt x="273" y="1463"/>
                    <a:pt x="277" y="1371"/>
                  </a:cubicBezTo>
                  <a:lnTo>
                    <a:pt x="277" y="1371"/>
                  </a:lnTo>
                  <a:cubicBezTo>
                    <a:pt x="277" y="1360"/>
                    <a:pt x="278" y="1348"/>
                    <a:pt x="269" y="1339"/>
                  </a:cubicBezTo>
                  <a:lnTo>
                    <a:pt x="269" y="1339"/>
                  </a:lnTo>
                  <a:cubicBezTo>
                    <a:pt x="267" y="1336"/>
                    <a:pt x="267" y="1330"/>
                    <a:pt x="267" y="1323"/>
                  </a:cubicBezTo>
                  <a:lnTo>
                    <a:pt x="267" y="1323"/>
                  </a:lnTo>
                  <a:cubicBezTo>
                    <a:pt x="265" y="1300"/>
                    <a:pt x="263" y="1276"/>
                    <a:pt x="269" y="1253"/>
                  </a:cubicBezTo>
                  <a:lnTo>
                    <a:pt x="269" y="1253"/>
                  </a:lnTo>
                  <a:cubicBezTo>
                    <a:pt x="284" y="1196"/>
                    <a:pt x="273" y="1138"/>
                    <a:pt x="276" y="1080"/>
                  </a:cubicBezTo>
                  <a:lnTo>
                    <a:pt x="276" y="1080"/>
                  </a:lnTo>
                  <a:cubicBezTo>
                    <a:pt x="278" y="1050"/>
                    <a:pt x="277" y="1019"/>
                    <a:pt x="277" y="989"/>
                  </a:cubicBezTo>
                  <a:lnTo>
                    <a:pt x="277" y="989"/>
                  </a:lnTo>
                  <a:cubicBezTo>
                    <a:pt x="280" y="985"/>
                    <a:pt x="280" y="982"/>
                    <a:pt x="278" y="977"/>
                  </a:cubicBezTo>
                  <a:lnTo>
                    <a:pt x="278" y="977"/>
                  </a:lnTo>
                  <a:cubicBezTo>
                    <a:pt x="277" y="981"/>
                    <a:pt x="276" y="983"/>
                    <a:pt x="275" y="9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55312" y="4778260"/>
              <a:ext cx="640627" cy="230085"/>
              <a:chOff x="4186883" y="2113420"/>
              <a:chExt cx="338093" cy="121428"/>
            </a:xfrm>
            <a:solidFill>
              <a:schemeClr val="accent1"/>
            </a:solidFill>
          </p:grpSpPr>
          <p:sp>
            <p:nvSpPr>
              <p:cNvPr id="84" name="Freeform 332"/>
              <p:cNvSpPr>
                <a:spLocks noChangeArrowheads="1"/>
              </p:cNvSpPr>
              <p:nvPr/>
            </p:nvSpPr>
            <p:spPr bwMode="auto">
              <a:xfrm>
                <a:off x="4307120" y="2166990"/>
                <a:ext cx="48810" cy="50000"/>
              </a:xfrm>
              <a:custGeom>
                <a:avLst/>
                <a:gdLst>
                  <a:gd name="T0" fmla="*/ 83 w 179"/>
                  <a:gd name="T1" fmla="*/ 149 h 184"/>
                  <a:gd name="T2" fmla="*/ 83 w 179"/>
                  <a:gd name="T3" fmla="*/ 149 h 184"/>
                  <a:gd name="T4" fmla="*/ 24 w 179"/>
                  <a:gd name="T5" fmla="*/ 154 h 184"/>
                  <a:gd name="T6" fmla="*/ 24 w 179"/>
                  <a:gd name="T7" fmla="*/ 154 h 184"/>
                  <a:gd name="T8" fmla="*/ 15 w 179"/>
                  <a:gd name="T9" fmla="*/ 55 h 184"/>
                  <a:gd name="T10" fmla="*/ 15 w 179"/>
                  <a:gd name="T11" fmla="*/ 55 h 184"/>
                  <a:gd name="T12" fmla="*/ 30 w 179"/>
                  <a:gd name="T13" fmla="*/ 20 h 184"/>
                  <a:gd name="T14" fmla="*/ 30 w 179"/>
                  <a:gd name="T15" fmla="*/ 20 h 184"/>
                  <a:gd name="T16" fmla="*/ 46 w 179"/>
                  <a:gd name="T17" fmla="*/ 0 h 184"/>
                  <a:gd name="T18" fmla="*/ 46 w 179"/>
                  <a:gd name="T19" fmla="*/ 0 h 184"/>
                  <a:gd name="T20" fmla="*/ 53 w 179"/>
                  <a:gd name="T21" fmla="*/ 2 h 184"/>
                  <a:gd name="T22" fmla="*/ 53 w 179"/>
                  <a:gd name="T23" fmla="*/ 2 h 184"/>
                  <a:gd name="T24" fmla="*/ 46 w 179"/>
                  <a:gd name="T25" fmla="*/ 38 h 184"/>
                  <a:gd name="T26" fmla="*/ 46 w 179"/>
                  <a:gd name="T27" fmla="*/ 38 h 184"/>
                  <a:gd name="T28" fmla="*/ 28 w 179"/>
                  <a:gd name="T29" fmla="*/ 109 h 184"/>
                  <a:gd name="T30" fmla="*/ 28 w 179"/>
                  <a:gd name="T31" fmla="*/ 109 h 184"/>
                  <a:gd name="T32" fmla="*/ 34 w 179"/>
                  <a:gd name="T33" fmla="*/ 125 h 184"/>
                  <a:gd name="T34" fmla="*/ 34 w 179"/>
                  <a:gd name="T35" fmla="*/ 125 h 184"/>
                  <a:gd name="T36" fmla="*/ 53 w 179"/>
                  <a:gd name="T37" fmla="*/ 142 h 184"/>
                  <a:gd name="T38" fmla="*/ 53 w 179"/>
                  <a:gd name="T39" fmla="*/ 142 h 184"/>
                  <a:gd name="T40" fmla="*/ 66 w 179"/>
                  <a:gd name="T41" fmla="*/ 123 h 184"/>
                  <a:gd name="T42" fmla="*/ 66 w 179"/>
                  <a:gd name="T43" fmla="*/ 123 h 184"/>
                  <a:gd name="T44" fmla="*/ 77 w 179"/>
                  <a:gd name="T45" fmla="*/ 71 h 184"/>
                  <a:gd name="T46" fmla="*/ 77 w 179"/>
                  <a:gd name="T47" fmla="*/ 71 h 184"/>
                  <a:gd name="T48" fmla="*/ 80 w 179"/>
                  <a:gd name="T49" fmla="*/ 61 h 184"/>
                  <a:gd name="T50" fmla="*/ 80 w 179"/>
                  <a:gd name="T51" fmla="*/ 61 h 184"/>
                  <a:gd name="T52" fmla="*/ 90 w 179"/>
                  <a:gd name="T53" fmla="*/ 46 h 184"/>
                  <a:gd name="T54" fmla="*/ 90 w 179"/>
                  <a:gd name="T55" fmla="*/ 46 h 184"/>
                  <a:gd name="T56" fmla="*/ 98 w 179"/>
                  <a:gd name="T57" fmla="*/ 61 h 184"/>
                  <a:gd name="T58" fmla="*/ 98 w 179"/>
                  <a:gd name="T59" fmla="*/ 61 h 184"/>
                  <a:gd name="T60" fmla="*/ 100 w 179"/>
                  <a:gd name="T61" fmla="*/ 114 h 184"/>
                  <a:gd name="T62" fmla="*/ 100 w 179"/>
                  <a:gd name="T63" fmla="*/ 114 h 184"/>
                  <a:gd name="T64" fmla="*/ 115 w 179"/>
                  <a:gd name="T65" fmla="*/ 143 h 184"/>
                  <a:gd name="T66" fmla="*/ 115 w 179"/>
                  <a:gd name="T67" fmla="*/ 143 h 184"/>
                  <a:gd name="T68" fmla="*/ 138 w 179"/>
                  <a:gd name="T69" fmla="*/ 134 h 184"/>
                  <a:gd name="T70" fmla="*/ 138 w 179"/>
                  <a:gd name="T71" fmla="*/ 134 h 184"/>
                  <a:gd name="T72" fmla="*/ 146 w 179"/>
                  <a:gd name="T73" fmla="*/ 40 h 184"/>
                  <a:gd name="T74" fmla="*/ 146 w 179"/>
                  <a:gd name="T75" fmla="*/ 40 h 184"/>
                  <a:gd name="T76" fmla="*/ 147 w 179"/>
                  <a:gd name="T77" fmla="*/ 14 h 184"/>
                  <a:gd name="T78" fmla="*/ 147 w 179"/>
                  <a:gd name="T79" fmla="*/ 14 h 184"/>
                  <a:gd name="T80" fmla="*/ 167 w 179"/>
                  <a:gd name="T81" fmla="*/ 35 h 184"/>
                  <a:gd name="T82" fmla="*/ 167 w 179"/>
                  <a:gd name="T83" fmla="*/ 35 h 184"/>
                  <a:gd name="T84" fmla="*/ 164 w 179"/>
                  <a:gd name="T85" fmla="*/ 134 h 184"/>
                  <a:gd name="T86" fmla="*/ 164 w 179"/>
                  <a:gd name="T87" fmla="*/ 134 h 184"/>
                  <a:gd name="T88" fmla="*/ 83 w 179"/>
                  <a:gd name="T89" fmla="*/ 14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9" h="184">
                    <a:moveTo>
                      <a:pt x="83" y="149"/>
                    </a:moveTo>
                    <a:lnTo>
                      <a:pt x="83" y="149"/>
                    </a:lnTo>
                    <a:cubicBezTo>
                      <a:pt x="64" y="177"/>
                      <a:pt x="45" y="179"/>
                      <a:pt x="24" y="154"/>
                    </a:cubicBezTo>
                    <a:lnTo>
                      <a:pt x="24" y="154"/>
                    </a:lnTo>
                    <a:cubicBezTo>
                      <a:pt x="4" y="129"/>
                      <a:pt x="0" y="83"/>
                      <a:pt x="15" y="55"/>
                    </a:cubicBezTo>
                    <a:lnTo>
                      <a:pt x="15" y="55"/>
                    </a:lnTo>
                    <a:cubicBezTo>
                      <a:pt x="21" y="43"/>
                      <a:pt x="24" y="32"/>
                      <a:pt x="30" y="20"/>
                    </a:cubicBezTo>
                    <a:lnTo>
                      <a:pt x="30" y="20"/>
                    </a:lnTo>
                    <a:cubicBezTo>
                      <a:pt x="35" y="13"/>
                      <a:pt x="41" y="7"/>
                      <a:pt x="46" y="0"/>
                    </a:cubicBezTo>
                    <a:lnTo>
                      <a:pt x="46" y="0"/>
                    </a:lnTo>
                    <a:cubicBezTo>
                      <a:pt x="49" y="1"/>
                      <a:pt x="51" y="1"/>
                      <a:pt x="53" y="2"/>
                    </a:cubicBezTo>
                    <a:lnTo>
                      <a:pt x="53" y="2"/>
                    </a:lnTo>
                    <a:cubicBezTo>
                      <a:pt x="51" y="14"/>
                      <a:pt x="52" y="27"/>
                      <a:pt x="46" y="38"/>
                    </a:cubicBezTo>
                    <a:lnTo>
                      <a:pt x="46" y="38"/>
                    </a:lnTo>
                    <a:cubicBezTo>
                      <a:pt x="35" y="60"/>
                      <a:pt x="23" y="82"/>
                      <a:pt x="28" y="109"/>
                    </a:cubicBezTo>
                    <a:lnTo>
                      <a:pt x="28" y="109"/>
                    </a:lnTo>
                    <a:cubicBezTo>
                      <a:pt x="29" y="115"/>
                      <a:pt x="30" y="121"/>
                      <a:pt x="34" y="125"/>
                    </a:cubicBezTo>
                    <a:lnTo>
                      <a:pt x="34" y="125"/>
                    </a:lnTo>
                    <a:cubicBezTo>
                      <a:pt x="40" y="131"/>
                      <a:pt x="48" y="138"/>
                      <a:pt x="53" y="142"/>
                    </a:cubicBezTo>
                    <a:lnTo>
                      <a:pt x="53" y="142"/>
                    </a:lnTo>
                    <a:cubicBezTo>
                      <a:pt x="58" y="136"/>
                      <a:pt x="64" y="130"/>
                      <a:pt x="66" y="123"/>
                    </a:cubicBezTo>
                    <a:lnTo>
                      <a:pt x="66" y="123"/>
                    </a:lnTo>
                    <a:cubicBezTo>
                      <a:pt x="71" y="106"/>
                      <a:pt x="73" y="88"/>
                      <a:pt x="77" y="71"/>
                    </a:cubicBezTo>
                    <a:lnTo>
                      <a:pt x="77" y="71"/>
                    </a:lnTo>
                    <a:cubicBezTo>
                      <a:pt x="78" y="68"/>
                      <a:pt x="77" y="63"/>
                      <a:pt x="80" y="61"/>
                    </a:cubicBezTo>
                    <a:lnTo>
                      <a:pt x="80" y="61"/>
                    </a:lnTo>
                    <a:cubicBezTo>
                      <a:pt x="82" y="55"/>
                      <a:pt x="86" y="50"/>
                      <a:pt x="90" y="46"/>
                    </a:cubicBezTo>
                    <a:lnTo>
                      <a:pt x="90" y="46"/>
                    </a:lnTo>
                    <a:cubicBezTo>
                      <a:pt x="92" y="50"/>
                      <a:pt x="98" y="56"/>
                      <a:pt x="98" y="61"/>
                    </a:cubicBezTo>
                    <a:lnTo>
                      <a:pt x="98" y="61"/>
                    </a:lnTo>
                    <a:cubicBezTo>
                      <a:pt x="100" y="79"/>
                      <a:pt x="98" y="96"/>
                      <a:pt x="100" y="114"/>
                    </a:cubicBezTo>
                    <a:lnTo>
                      <a:pt x="100" y="114"/>
                    </a:lnTo>
                    <a:cubicBezTo>
                      <a:pt x="100" y="125"/>
                      <a:pt x="100" y="138"/>
                      <a:pt x="115" y="143"/>
                    </a:cubicBezTo>
                    <a:lnTo>
                      <a:pt x="115" y="143"/>
                    </a:lnTo>
                    <a:cubicBezTo>
                      <a:pt x="126" y="147"/>
                      <a:pt x="132" y="144"/>
                      <a:pt x="138" y="134"/>
                    </a:cubicBezTo>
                    <a:lnTo>
                      <a:pt x="138" y="134"/>
                    </a:lnTo>
                    <a:cubicBezTo>
                      <a:pt x="153" y="103"/>
                      <a:pt x="159" y="73"/>
                      <a:pt x="146" y="40"/>
                    </a:cubicBezTo>
                    <a:lnTo>
                      <a:pt x="146" y="40"/>
                    </a:lnTo>
                    <a:cubicBezTo>
                      <a:pt x="143" y="32"/>
                      <a:pt x="133" y="19"/>
                      <a:pt x="147" y="14"/>
                    </a:cubicBezTo>
                    <a:lnTo>
                      <a:pt x="147" y="14"/>
                    </a:lnTo>
                    <a:cubicBezTo>
                      <a:pt x="162" y="9"/>
                      <a:pt x="164" y="24"/>
                      <a:pt x="167" y="35"/>
                    </a:cubicBezTo>
                    <a:lnTo>
                      <a:pt x="167" y="35"/>
                    </a:lnTo>
                    <a:cubicBezTo>
                      <a:pt x="178" y="68"/>
                      <a:pt x="174" y="101"/>
                      <a:pt x="164" y="134"/>
                    </a:cubicBezTo>
                    <a:lnTo>
                      <a:pt x="164" y="134"/>
                    </a:lnTo>
                    <a:cubicBezTo>
                      <a:pt x="151" y="176"/>
                      <a:pt x="113" y="183"/>
                      <a:pt x="83" y="14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5" name="Freeform 333"/>
              <p:cNvSpPr>
                <a:spLocks noChangeArrowheads="1"/>
              </p:cNvSpPr>
              <p:nvPr/>
            </p:nvSpPr>
            <p:spPr bwMode="auto">
              <a:xfrm>
                <a:off x="4440453" y="2139610"/>
                <a:ext cx="45238" cy="42857"/>
              </a:xfrm>
              <a:custGeom>
                <a:avLst/>
                <a:gdLst>
                  <a:gd name="T0" fmla="*/ 41 w 168"/>
                  <a:gd name="T1" fmla="*/ 40 h 157"/>
                  <a:gd name="T2" fmla="*/ 41 w 168"/>
                  <a:gd name="T3" fmla="*/ 40 h 157"/>
                  <a:gd name="T4" fmla="*/ 2 w 168"/>
                  <a:gd name="T5" fmla="*/ 43 h 157"/>
                  <a:gd name="T6" fmla="*/ 2 w 168"/>
                  <a:gd name="T7" fmla="*/ 43 h 157"/>
                  <a:gd name="T8" fmla="*/ 0 w 168"/>
                  <a:gd name="T9" fmla="*/ 38 h 157"/>
                  <a:gd name="T10" fmla="*/ 0 w 168"/>
                  <a:gd name="T11" fmla="*/ 38 h 157"/>
                  <a:gd name="T12" fmla="*/ 10 w 168"/>
                  <a:gd name="T13" fmla="*/ 28 h 157"/>
                  <a:gd name="T14" fmla="*/ 10 w 168"/>
                  <a:gd name="T15" fmla="*/ 28 h 157"/>
                  <a:gd name="T16" fmla="*/ 41 w 168"/>
                  <a:gd name="T17" fmla="*/ 11 h 157"/>
                  <a:gd name="T18" fmla="*/ 41 w 168"/>
                  <a:gd name="T19" fmla="*/ 11 h 157"/>
                  <a:gd name="T20" fmla="*/ 63 w 168"/>
                  <a:gd name="T21" fmla="*/ 12 h 157"/>
                  <a:gd name="T22" fmla="*/ 63 w 168"/>
                  <a:gd name="T23" fmla="*/ 12 h 157"/>
                  <a:gd name="T24" fmla="*/ 125 w 168"/>
                  <a:gd name="T25" fmla="*/ 1 h 157"/>
                  <a:gd name="T26" fmla="*/ 125 w 168"/>
                  <a:gd name="T27" fmla="*/ 1 h 157"/>
                  <a:gd name="T28" fmla="*/ 144 w 168"/>
                  <a:gd name="T29" fmla="*/ 6 h 157"/>
                  <a:gd name="T30" fmla="*/ 144 w 168"/>
                  <a:gd name="T31" fmla="*/ 6 h 157"/>
                  <a:gd name="T32" fmla="*/ 135 w 168"/>
                  <a:gd name="T33" fmla="*/ 23 h 157"/>
                  <a:gd name="T34" fmla="*/ 135 w 168"/>
                  <a:gd name="T35" fmla="*/ 23 h 157"/>
                  <a:gd name="T36" fmla="*/ 110 w 168"/>
                  <a:gd name="T37" fmla="*/ 64 h 157"/>
                  <a:gd name="T38" fmla="*/ 110 w 168"/>
                  <a:gd name="T39" fmla="*/ 64 h 157"/>
                  <a:gd name="T40" fmla="*/ 111 w 168"/>
                  <a:gd name="T41" fmla="*/ 116 h 157"/>
                  <a:gd name="T42" fmla="*/ 111 w 168"/>
                  <a:gd name="T43" fmla="*/ 116 h 157"/>
                  <a:gd name="T44" fmla="*/ 125 w 168"/>
                  <a:gd name="T45" fmla="*/ 125 h 157"/>
                  <a:gd name="T46" fmla="*/ 125 w 168"/>
                  <a:gd name="T47" fmla="*/ 125 h 157"/>
                  <a:gd name="T48" fmla="*/ 138 w 168"/>
                  <a:gd name="T49" fmla="*/ 110 h 157"/>
                  <a:gd name="T50" fmla="*/ 138 w 168"/>
                  <a:gd name="T51" fmla="*/ 110 h 157"/>
                  <a:gd name="T52" fmla="*/ 146 w 168"/>
                  <a:gd name="T53" fmla="*/ 95 h 157"/>
                  <a:gd name="T54" fmla="*/ 146 w 168"/>
                  <a:gd name="T55" fmla="*/ 95 h 157"/>
                  <a:gd name="T56" fmla="*/ 164 w 168"/>
                  <a:gd name="T57" fmla="*/ 104 h 157"/>
                  <a:gd name="T58" fmla="*/ 164 w 168"/>
                  <a:gd name="T59" fmla="*/ 104 h 157"/>
                  <a:gd name="T60" fmla="*/ 163 w 168"/>
                  <a:gd name="T61" fmla="*/ 123 h 157"/>
                  <a:gd name="T62" fmla="*/ 163 w 168"/>
                  <a:gd name="T63" fmla="*/ 123 h 157"/>
                  <a:gd name="T64" fmla="*/ 137 w 168"/>
                  <a:gd name="T65" fmla="*/ 143 h 157"/>
                  <a:gd name="T66" fmla="*/ 137 w 168"/>
                  <a:gd name="T67" fmla="*/ 143 h 157"/>
                  <a:gd name="T68" fmla="*/ 86 w 168"/>
                  <a:gd name="T69" fmla="*/ 107 h 157"/>
                  <a:gd name="T70" fmla="*/ 86 w 168"/>
                  <a:gd name="T71" fmla="*/ 107 h 157"/>
                  <a:gd name="T72" fmla="*/ 105 w 168"/>
                  <a:gd name="T73" fmla="*/ 24 h 157"/>
                  <a:gd name="T74" fmla="*/ 105 w 168"/>
                  <a:gd name="T75" fmla="*/ 24 h 157"/>
                  <a:gd name="T76" fmla="*/ 58 w 168"/>
                  <a:gd name="T77" fmla="*/ 32 h 157"/>
                  <a:gd name="T78" fmla="*/ 58 w 168"/>
                  <a:gd name="T79" fmla="*/ 32 h 157"/>
                  <a:gd name="T80" fmla="*/ 63 w 168"/>
                  <a:gd name="T81" fmla="*/ 117 h 157"/>
                  <a:gd name="T82" fmla="*/ 63 w 168"/>
                  <a:gd name="T83" fmla="*/ 117 h 157"/>
                  <a:gd name="T84" fmla="*/ 64 w 168"/>
                  <a:gd name="T85" fmla="*/ 122 h 157"/>
                  <a:gd name="T86" fmla="*/ 64 w 168"/>
                  <a:gd name="T87" fmla="*/ 122 h 157"/>
                  <a:gd name="T88" fmla="*/ 58 w 168"/>
                  <a:gd name="T89" fmla="*/ 142 h 157"/>
                  <a:gd name="T90" fmla="*/ 58 w 168"/>
                  <a:gd name="T91" fmla="*/ 142 h 157"/>
                  <a:gd name="T92" fmla="*/ 49 w 168"/>
                  <a:gd name="T93" fmla="*/ 141 h 157"/>
                  <a:gd name="T94" fmla="*/ 49 w 168"/>
                  <a:gd name="T95" fmla="*/ 141 h 157"/>
                  <a:gd name="T96" fmla="*/ 41 w 168"/>
                  <a:gd name="T97" fmla="*/ 122 h 157"/>
                  <a:gd name="T98" fmla="*/ 41 w 168"/>
                  <a:gd name="T99" fmla="*/ 122 h 157"/>
                  <a:gd name="T100" fmla="*/ 41 w 168"/>
                  <a:gd name="T101" fmla="*/ 4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8" h="157">
                    <a:moveTo>
                      <a:pt x="41" y="40"/>
                    </a:moveTo>
                    <a:lnTo>
                      <a:pt x="41" y="40"/>
                    </a:lnTo>
                    <a:cubicBezTo>
                      <a:pt x="25" y="41"/>
                      <a:pt x="14" y="42"/>
                      <a:pt x="2" y="43"/>
                    </a:cubicBezTo>
                    <a:lnTo>
                      <a:pt x="2" y="43"/>
                    </a:lnTo>
                    <a:cubicBezTo>
                      <a:pt x="1" y="42"/>
                      <a:pt x="1" y="40"/>
                      <a:pt x="0" y="38"/>
                    </a:cubicBezTo>
                    <a:lnTo>
                      <a:pt x="0" y="38"/>
                    </a:lnTo>
                    <a:cubicBezTo>
                      <a:pt x="3" y="35"/>
                      <a:pt x="5" y="31"/>
                      <a:pt x="10" y="28"/>
                    </a:cubicBezTo>
                    <a:lnTo>
                      <a:pt x="10" y="28"/>
                    </a:lnTo>
                    <a:cubicBezTo>
                      <a:pt x="20" y="22"/>
                      <a:pt x="30" y="15"/>
                      <a:pt x="41" y="11"/>
                    </a:cubicBezTo>
                    <a:lnTo>
                      <a:pt x="41" y="11"/>
                    </a:lnTo>
                    <a:cubicBezTo>
                      <a:pt x="46" y="9"/>
                      <a:pt x="56" y="12"/>
                      <a:pt x="63" y="12"/>
                    </a:cubicBezTo>
                    <a:lnTo>
                      <a:pt x="63" y="12"/>
                    </a:lnTo>
                    <a:cubicBezTo>
                      <a:pt x="83" y="9"/>
                      <a:pt x="104" y="4"/>
                      <a:pt x="125" y="1"/>
                    </a:cubicBezTo>
                    <a:lnTo>
                      <a:pt x="125" y="1"/>
                    </a:lnTo>
                    <a:cubicBezTo>
                      <a:pt x="131" y="0"/>
                      <a:pt x="137" y="4"/>
                      <a:pt x="144" y="6"/>
                    </a:cubicBezTo>
                    <a:lnTo>
                      <a:pt x="144" y="6"/>
                    </a:lnTo>
                    <a:cubicBezTo>
                      <a:pt x="141" y="11"/>
                      <a:pt x="138" y="17"/>
                      <a:pt x="135" y="23"/>
                    </a:cubicBezTo>
                    <a:lnTo>
                      <a:pt x="135" y="23"/>
                    </a:lnTo>
                    <a:cubicBezTo>
                      <a:pt x="126" y="37"/>
                      <a:pt x="115" y="50"/>
                      <a:pt x="110" y="64"/>
                    </a:cubicBezTo>
                    <a:lnTo>
                      <a:pt x="110" y="64"/>
                    </a:lnTo>
                    <a:cubicBezTo>
                      <a:pt x="106" y="81"/>
                      <a:pt x="109" y="98"/>
                      <a:pt x="111" y="116"/>
                    </a:cubicBezTo>
                    <a:lnTo>
                      <a:pt x="111" y="116"/>
                    </a:lnTo>
                    <a:cubicBezTo>
                      <a:pt x="111" y="120"/>
                      <a:pt x="122" y="126"/>
                      <a:pt x="125" y="125"/>
                    </a:cubicBezTo>
                    <a:lnTo>
                      <a:pt x="125" y="125"/>
                    </a:lnTo>
                    <a:cubicBezTo>
                      <a:pt x="131" y="123"/>
                      <a:pt x="135" y="116"/>
                      <a:pt x="138" y="110"/>
                    </a:cubicBezTo>
                    <a:lnTo>
                      <a:pt x="138" y="110"/>
                    </a:lnTo>
                    <a:cubicBezTo>
                      <a:pt x="142" y="105"/>
                      <a:pt x="144" y="95"/>
                      <a:pt x="146" y="95"/>
                    </a:cubicBezTo>
                    <a:lnTo>
                      <a:pt x="146" y="95"/>
                    </a:lnTo>
                    <a:cubicBezTo>
                      <a:pt x="154" y="96"/>
                      <a:pt x="162" y="100"/>
                      <a:pt x="164" y="104"/>
                    </a:cubicBezTo>
                    <a:lnTo>
                      <a:pt x="164" y="104"/>
                    </a:lnTo>
                    <a:cubicBezTo>
                      <a:pt x="167" y="109"/>
                      <a:pt x="166" y="120"/>
                      <a:pt x="163" y="123"/>
                    </a:cubicBezTo>
                    <a:lnTo>
                      <a:pt x="163" y="123"/>
                    </a:lnTo>
                    <a:cubicBezTo>
                      <a:pt x="156" y="131"/>
                      <a:pt x="146" y="138"/>
                      <a:pt x="137" y="143"/>
                    </a:cubicBezTo>
                    <a:lnTo>
                      <a:pt x="137" y="143"/>
                    </a:lnTo>
                    <a:cubicBezTo>
                      <a:pt x="115" y="156"/>
                      <a:pt x="89" y="136"/>
                      <a:pt x="86" y="107"/>
                    </a:cubicBezTo>
                    <a:lnTo>
                      <a:pt x="86" y="107"/>
                    </a:lnTo>
                    <a:cubicBezTo>
                      <a:pt x="85" y="78"/>
                      <a:pt x="87" y="66"/>
                      <a:pt x="105" y="24"/>
                    </a:cubicBezTo>
                    <a:lnTo>
                      <a:pt x="105" y="24"/>
                    </a:lnTo>
                    <a:cubicBezTo>
                      <a:pt x="89" y="28"/>
                      <a:pt x="75" y="30"/>
                      <a:pt x="58" y="32"/>
                    </a:cubicBezTo>
                    <a:lnTo>
                      <a:pt x="58" y="32"/>
                    </a:lnTo>
                    <a:cubicBezTo>
                      <a:pt x="59" y="62"/>
                      <a:pt x="62" y="89"/>
                      <a:pt x="63" y="117"/>
                    </a:cubicBezTo>
                    <a:lnTo>
                      <a:pt x="63" y="117"/>
                    </a:lnTo>
                    <a:cubicBezTo>
                      <a:pt x="63" y="118"/>
                      <a:pt x="64" y="121"/>
                      <a:pt x="64" y="122"/>
                    </a:cubicBezTo>
                    <a:lnTo>
                      <a:pt x="64" y="122"/>
                    </a:lnTo>
                    <a:cubicBezTo>
                      <a:pt x="63" y="129"/>
                      <a:pt x="61" y="135"/>
                      <a:pt x="58" y="142"/>
                    </a:cubicBezTo>
                    <a:lnTo>
                      <a:pt x="58" y="142"/>
                    </a:lnTo>
                    <a:cubicBezTo>
                      <a:pt x="57" y="142"/>
                      <a:pt x="50" y="143"/>
                      <a:pt x="49" y="141"/>
                    </a:cubicBezTo>
                    <a:lnTo>
                      <a:pt x="49" y="141"/>
                    </a:lnTo>
                    <a:cubicBezTo>
                      <a:pt x="45" y="135"/>
                      <a:pt x="41" y="129"/>
                      <a:pt x="41" y="122"/>
                    </a:cubicBezTo>
                    <a:lnTo>
                      <a:pt x="41" y="122"/>
                    </a:lnTo>
                    <a:cubicBezTo>
                      <a:pt x="39" y="95"/>
                      <a:pt x="41" y="68"/>
                      <a:pt x="41" y="4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6" name="Freeform 335"/>
              <p:cNvSpPr>
                <a:spLocks noChangeArrowheads="1"/>
              </p:cNvSpPr>
              <p:nvPr/>
            </p:nvSpPr>
            <p:spPr bwMode="auto">
              <a:xfrm>
                <a:off x="4286883" y="2113420"/>
                <a:ext cx="24999" cy="107142"/>
              </a:xfrm>
              <a:custGeom>
                <a:avLst/>
                <a:gdLst>
                  <a:gd name="T0" fmla="*/ 90 w 91"/>
                  <a:gd name="T1" fmla="*/ 6 h 398"/>
                  <a:gd name="T2" fmla="*/ 90 w 91"/>
                  <a:gd name="T3" fmla="*/ 6 h 398"/>
                  <a:gd name="T4" fmla="*/ 64 w 91"/>
                  <a:gd name="T5" fmla="*/ 21 h 398"/>
                  <a:gd name="T6" fmla="*/ 64 w 91"/>
                  <a:gd name="T7" fmla="*/ 21 h 398"/>
                  <a:gd name="T8" fmla="*/ 32 w 91"/>
                  <a:gd name="T9" fmla="*/ 76 h 398"/>
                  <a:gd name="T10" fmla="*/ 32 w 91"/>
                  <a:gd name="T11" fmla="*/ 76 h 398"/>
                  <a:gd name="T12" fmla="*/ 20 w 91"/>
                  <a:gd name="T13" fmla="*/ 235 h 398"/>
                  <a:gd name="T14" fmla="*/ 20 w 91"/>
                  <a:gd name="T15" fmla="*/ 235 h 398"/>
                  <a:gd name="T16" fmla="*/ 22 w 91"/>
                  <a:gd name="T17" fmla="*/ 341 h 398"/>
                  <a:gd name="T18" fmla="*/ 22 w 91"/>
                  <a:gd name="T19" fmla="*/ 341 h 398"/>
                  <a:gd name="T20" fmla="*/ 55 w 91"/>
                  <a:gd name="T21" fmla="*/ 369 h 398"/>
                  <a:gd name="T22" fmla="*/ 55 w 91"/>
                  <a:gd name="T23" fmla="*/ 369 h 398"/>
                  <a:gd name="T24" fmla="*/ 67 w 91"/>
                  <a:gd name="T25" fmla="*/ 377 h 398"/>
                  <a:gd name="T26" fmla="*/ 67 w 91"/>
                  <a:gd name="T27" fmla="*/ 377 h 398"/>
                  <a:gd name="T28" fmla="*/ 55 w 91"/>
                  <a:gd name="T29" fmla="*/ 392 h 398"/>
                  <a:gd name="T30" fmla="*/ 55 w 91"/>
                  <a:gd name="T31" fmla="*/ 392 h 398"/>
                  <a:gd name="T32" fmla="*/ 4 w 91"/>
                  <a:gd name="T33" fmla="*/ 354 h 398"/>
                  <a:gd name="T34" fmla="*/ 4 w 91"/>
                  <a:gd name="T35" fmla="*/ 354 h 398"/>
                  <a:gd name="T36" fmla="*/ 0 w 91"/>
                  <a:gd name="T37" fmla="*/ 212 h 398"/>
                  <a:gd name="T38" fmla="*/ 0 w 91"/>
                  <a:gd name="T39" fmla="*/ 212 h 398"/>
                  <a:gd name="T40" fmla="*/ 3 w 91"/>
                  <a:gd name="T41" fmla="*/ 168 h 398"/>
                  <a:gd name="T42" fmla="*/ 3 w 91"/>
                  <a:gd name="T43" fmla="*/ 168 h 398"/>
                  <a:gd name="T44" fmla="*/ 18 w 91"/>
                  <a:gd name="T45" fmla="*/ 49 h 398"/>
                  <a:gd name="T46" fmla="*/ 18 w 91"/>
                  <a:gd name="T47" fmla="*/ 49 h 398"/>
                  <a:gd name="T48" fmla="*/ 90 w 91"/>
                  <a:gd name="T49" fmla="*/ 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" h="398">
                    <a:moveTo>
                      <a:pt x="90" y="6"/>
                    </a:moveTo>
                    <a:lnTo>
                      <a:pt x="90" y="6"/>
                    </a:lnTo>
                    <a:cubicBezTo>
                      <a:pt x="79" y="13"/>
                      <a:pt x="72" y="18"/>
                      <a:pt x="64" y="21"/>
                    </a:cubicBezTo>
                    <a:lnTo>
                      <a:pt x="64" y="21"/>
                    </a:lnTo>
                    <a:cubicBezTo>
                      <a:pt x="40" y="32"/>
                      <a:pt x="34" y="52"/>
                      <a:pt x="32" y="76"/>
                    </a:cubicBezTo>
                    <a:lnTo>
                      <a:pt x="32" y="76"/>
                    </a:lnTo>
                    <a:cubicBezTo>
                      <a:pt x="27" y="129"/>
                      <a:pt x="24" y="181"/>
                      <a:pt x="20" y="235"/>
                    </a:cubicBezTo>
                    <a:lnTo>
                      <a:pt x="20" y="235"/>
                    </a:lnTo>
                    <a:cubicBezTo>
                      <a:pt x="19" y="269"/>
                      <a:pt x="20" y="305"/>
                      <a:pt x="22" y="341"/>
                    </a:cubicBezTo>
                    <a:lnTo>
                      <a:pt x="22" y="341"/>
                    </a:lnTo>
                    <a:cubicBezTo>
                      <a:pt x="22" y="362"/>
                      <a:pt x="35" y="372"/>
                      <a:pt x="55" y="369"/>
                    </a:cubicBezTo>
                    <a:lnTo>
                      <a:pt x="55" y="369"/>
                    </a:lnTo>
                    <a:cubicBezTo>
                      <a:pt x="58" y="368"/>
                      <a:pt x="63" y="374"/>
                      <a:pt x="67" y="377"/>
                    </a:cubicBezTo>
                    <a:lnTo>
                      <a:pt x="67" y="377"/>
                    </a:lnTo>
                    <a:cubicBezTo>
                      <a:pt x="64" y="382"/>
                      <a:pt x="60" y="390"/>
                      <a:pt x="55" y="392"/>
                    </a:cubicBezTo>
                    <a:lnTo>
                      <a:pt x="55" y="392"/>
                    </a:lnTo>
                    <a:cubicBezTo>
                      <a:pt x="34" y="397"/>
                      <a:pt x="5" y="378"/>
                      <a:pt x="4" y="354"/>
                    </a:cubicBezTo>
                    <a:lnTo>
                      <a:pt x="4" y="354"/>
                    </a:lnTo>
                    <a:cubicBezTo>
                      <a:pt x="2" y="307"/>
                      <a:pt x="2" y="260"/>
                      <a:pt x="0" y="212"/>
                    </a:cubicBezTo>
                    <a:lnTo>
                      <a:pt x="0" y="212"/>
                    </a:lnTo>
                    <a:cubicBezTo>
                      <a:pt x="0" y="198"/>
                      <a:pt x="2" y="182"/>
                      <a:pt x="3" y="168"/>
                    </a:cubicBezTo>
                    <a:lnTo>
                      <a:pt x="3" y="168"/>
                    </a:lnTo>
                    <a:cubicBezTo>
                      <a:pt x="8" y="129"/>
                      <a:pt x="11" y="89"/>
                      <a:pt x="18" y="49"/>
                    </a:cubicBezTo>
                    <a:lnTo>
                      <a:pt x="18" y="49"/>
                    </a:lnTo>
                    <a:cubicBezTo>
                      <a:pt x="23" y="19"/>
                      <a:pt x="55" y="0"/>
                      <a:pt x="90" y="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7" name="Freeform 338"/>
              <p:cNvSpPr>
                <a:spLocks noChangeArrowheads="1"/>
              </p:cNvSpPr>
              <p:nvPr/>
            </p:nvSpPr>
            <p:spPr bwMode="auto">
              <a:xfrm>
                <a:off x="4501167" y="2132467"/>
                <a:ext cx="23809" cy="78571"/>
              </a:xfrm>
              <a:custGeom>
                <a:avLst/>
                <a:gdLst>
                  <a:gd name="T0" fmla="*/ 86 w 87"/>
                  <a:gd name="T1" fmla="*/ 165 h 293"/>
                  <a:gd name="T2" fmla="*/ 86 w 87"/>
                  <a:gd name="T3" fmla="*/ 165 h 293"/>
                  <a:gd name="T4" fmla="*/ 78 w 87"/>
                  <a:gd name="T5" fmla="*/ 244 h 293"/>
                  <a:gd name="T6" fmla="*/ 78 w 87"/>
                  <a:gd name="T7" fmla="*/ 244 h 293"/>
                  <a:gd name="T8" fmla="*/ 23 w 87"/>
                  <a:gd name="T9" fmla="*/ 291 h 293"/>
                  <a:gd name="T10" fmla="*/ 23 w 87"/>
                  <a:gd name="T11" fmla="*/ 291 h 293"/>
                  <a:gd name="T12" fmla="*/ 10 w 87"/>
                  <a:gd name="T13" fmla="*/ 285 h 293"/>
                  <a:gd name="T14" fmla="*/ 10 w 87"/>
                  <a:gd name="T15" fmla="*/ 285 h 293"/>
                  <a:gd name="T16" fmla="*/ 17 w 87"/>
                  <a:gd name="T17" fmla="*/ 271 h 293"/>
                  <a:gd name="T18" fmla="*/ 17 w 87"/>
                  <a:gd name="T19" fmla="*/ 271 h 293"/>
                  <a:gd name="T20" fmla="*/ 61 w 87"/>
                  <a:gd name="T21" fmla="*/ 205 h 293"/>
                  <a:gd name="T22" fmla="*/ 61 w 87"/>
                  <a:gd name="T23" fmla="*/ 205 h 293"/>
                  <a:gd name="T24" fmla="*/ 56 w 87"/>
                  <a:gd name="T25" fmla="*/ 39 h 293"/>
                  <a:gd name="T26" fmla="*/ 56 w 87"/>
                  <a:gd name="T27" fmla="*/ 39 h 293"/>
                  <a:gd name="T28" fmla="*/ 28 w 87"/>
                  <a:gd name="T29" fmla="*/ 24 h 293"/>
                  <a:gd name="T30" fmla="*/ 28 w 87"/>
                  <a:gd name="T31" fmla="*/ 24 h 293"/>
                  <a:gd name="T32" fmla="*/ 3 w 87"/>
                  <a:gd name="T33" fmla="*/ 19 h 293"/>
                  <a:gd name="T34" fmla="*/ 3 w 87"/>
                  <a:gd name="T35" fmla="*/ 19 h 293"/>
                  <a:gd name="T36" fmla="*/ 24 w 87"/>
                  <a:gd name="T37" fmla="*/ 7 h 293"/>
                  <a:gd name="T38" fmla="*/ 24 w 87"/>
                  <a:gd name="T39" fmla="*/ 7 h 293"/>
                  <a:gd name="T40" fmla="*/ 77 w 87"/>
                  <a:gd name="T41" fmla="*/ 44 h 293"/>
                  <a:gd name="T42" fmla="*/ 77 w 87"/>
                  <a:gd name="T43" fmla="*/ 44 h 293"/>
                  <a:gd name="T44" fmla="*/ 86 w 87"/>
                  <a:gd name="T45" fmla="*/ 165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7" h="293">
                    <a:moveTo>
                      <a:pt x="86" y="165"/>
                    </a:moveTo>
                    <a:lnTo>
                      <a:pt x="86" y="165"/>
                    </a:lnTo>
                    <a:cubicBezTo>
                      <a:pt x="84" y="191"/>
                      <a:pt x="81" y="218"/>
                      <a:pt x="78" y="244"/>
                    </a:cubicBezTo>
                    <a:lnTo>
                      <a:pt x="78" y="244"/>
                    </a:lnTo>
                    <a:cubicBezTo>
                      <a:pt x="73" y="269"/>
                      <a:pt x="49" y="290"/>
                      <a:pt x="23" y="291"/>
                    </a:cubicBezTo>
                    <a:lnTo>
                      <a:pt x="23" y="291"/>
                    </a:lnTo>
                    <a:cubicBezTo>
                      <a:pt x="19" y="292"/>
                      <a:pt x="15" y="287"/>
                      <a:pt x="10" y="285"/>
                    </a:cubicBezTo>
                    <a:lnTo>
                      <a:pt x="10" y="285"/>
                    </a:lnTo>
                    <a:cubicBezTo>
                      <a:pt x="12" y="280"/>
                      <a:pt x="13" y="272"/>
                      <a:pt x="17" y="271"/>
                    </a:cubicBezTo>
                    <a:lnTo>
                      <a:pt x="17" y="271"/>
                    </a:lnTo>
                    <a:cubicBezTo>
                      <a:pt x="56" y="265"/>
                      <a:pt x="62" y="237"/>
                      <a:pt x="61" y="205"/>
                    </a:cubicBezTo>
                    <a:lnTo>
                      <a:pt x="61" y="205"/>
                    </a:lnTo>
                    <a:cubicBezTo>
                      <a:pt x="60" y="150"/>
                      <a:pt x="58" y="94"/>
                      <a:pt x="56" y="39"/>
                    </a:cubicBezTo>
                    <a:lnTo>
                      <a:pt x="56" y="39"/>
                    </a:lnTo>
                    <a:cubicBezTo>
                      <a:pt x="55" y="25"/>
                      <a:pt x="41" y="23"/>
                      <a:pt x="28" y="24"/>
                    </a:cubicBezTo>
                    <a:lnTo>
                      <a:pt x="28" y="24"/>
                    </a:lnTo>
                    <a:cubicBezTo>
                      <a:pt x="19" y="25"/>
                      <a:pt x="4" y="23"/>
                      <a:pt x="3" y="19"/>
                    </a:cubicBezTo>
                    <a:lnTo>
                      <a:pt x="3" y="19"/>
                    </a:lnTo>
                    <a:cubicBezTo>
                      <a:pt x="0" y="5"/>
                      <a:pt x="16" y="8"/>
                      <a:pt x="24" y="7"/>
                    </a:cubicBezTo>
                    <a:lnTo>
                      <a:pt x="24" y="7"/>
                    </a:lnTo>
                    <a:cubicBezTo>
                      <a:pt x="52" y="0"/>
                      <a:pt x="73" y="14"/>
                      <a:pt x="77" y="44"/>
                    </a:cubicBezTo>
                    <a:lnTo>
                      <a:pt x="77" y="44"/>
                    </a:lnTo>
                    <a:cubicBezTo>
                      <a:pt x="81" y="84"/>
                      <a:pt x="82" y="124"/>
                      <a:pt x="86" y="1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8" name="Freeform 339"/>
              <p:cNvSpPr>
                <a:spLocks noChangeArrowheads="1"/>
              </p:cNvSpPr>
              <p:nvPr/>
            </p:nvSpPr>
            <p:spPr bwMode="auto">
              <a:xfrm>
                <a:off x="4446406" y="2197943"/>
                <a:ext cx="30952" cy="36905"/>
              </a:xfrm>
              <a:custGeom>
                <a:avLst/>
                <a:gdLst>
                  <a:gd name="T0" fmla="*/ 34 w 113"/>
                  <a:gd name="T1" fmla="*/ 33 h 136"/>
                  <a:gd name="T2" fmla="*/ 34 w 113"/>
                  <a:gd name="T3" fmla="*/ 33 h 136"/>
                  <a:gd name="T4" fmla="*/ 56 w 113"/>
                  <a:gd name="T5" fmla="*/ 37 h 136"/>
                  <a:gd name="T6" fmla="*/ 56 w 113"/>
                  <a:gd name="T7" fmla="*/ 37 h 136"/>
                  <a:gd name="T8" fmla="*/ 65 w 113"/>
                  <a:gd name="T9" fmla="*/ 33 h 136"/>
                  <a:gd name="T10" fmla="*/ 65 w 113"/>
                  <a:gd name="T11" fmla="*/ 33 h 136"/>
                  <a:gd name="T12" fmla="*/ 66 w 113"/>
                  <a:gd name="T13" fmla="*/ 25 h 136"/>
                  <a:gd name="T14" fmla="*/ 66 w 113"/>
                  <a:gd name="T15" fmla="*/ 25 h 136"/>
                  <a:gd name="T16" fmla="*/ 54 w 113"/>
                  <a:gd name="T17" fmla="*/ 23 h 136"/>
                  <a:gd name="T18" fmla="*/ 54 w 113"/>
                  <a:gd name="T19" fmla="*/ 23 h 136"/>
                  <a:gd name="T20" fmla="*/ 34 w 113"/>
                  <a:gd name="T21" fmla="*/ 33 h 136"/>
                  <a:gd name="T22" fmla="*/ 49 w 113"/>
                  <a:gd name="T23" fmla="*/ 49 h 136"/>
                  <a:gd name="T24" fmla="*/ 49 w 113"/>
                  <a:gd name="T25" fmla="*/ 49 h 136"/>
                  <a:gd name="T26" fmla="*/ 38 w 113"/>
                  <a:gd name="T27" fmla="*/ 52 h 136"/>
                  <a:gd name="T28" fmla="*/ 38 w 113"/>
                  <a:gd name="T29" fmla="*/ 52 h 136"/>
                  <a:gd name="T30" fmla="*/ 17 w 113"/>
                  <a:gd name="T31" fmla="*/ 39 h 136"/>
                  <a:gd name="T32" fmla="*/ 17 w 113"/>
                  <a:gd name="T33" fmla="*/ 39 h 136"/>
                  <a:gd name="T34" fmla="*/ 23 w 113"/>
                  <a:gd name="T35" fmla="*/ 19 h 136"/>
                  <a:gd name="T36" fmla="*/ 23 w 113"/>
                  <a:gd name="T37" fmla="*/ 19 h 136"/>
                  <a:gd name="T38" fmla="*/ 69 w 113"/>
                  <a:gd name="T39" fmla="*/ 3 h 136"/>
                  <a:gd name="T40" fmla="*/ 69 w 113"/>
                  <a:gd name="T41" fmla="*/ 3 h 136"/>
                  <a:gd name="T42" fmla="*/ 80 w 113"/>
                  <a:gd name="T43" fmla="*/ 45 h 136"/>
                  <a:gd name="T44" fmla="*/ 80 w 113"/>
                  <a:gd name="T45" fmla="*/ 45 h 136"/>
                  <a:gd name="T46" fmla="*/ 33 w 113"/>
                  <a:gd name="T47" fmla="*/ 102 h 136"/>
                  <a:gd name="T48" fmla="*/ 33 w 113"/>
                  <a:gd name="T49" fmla="*/ 102 h 136"/>
                  <a:gd name="T50" fmla="*/ 26 w 113"/>
                  <a:gd name="T51" fmla="*/ 110 h 136"/>
                  <a:gd name="T52" fmla="*/ 26 w 113"/>
                  <a:gd name="T53" fmla="*/ 110 h 136"/>
                  <a:gd name="T54" fmla="*/ 97 w 113"/>
                  <a:gd name="T55" fmla="*/ 104 h 136"/>
                  <a:gd name="T56" fmla="*/ 97 w 113"/>
                  <a:gd name="T57" fmla="*/ 104 h 136"/>
                  <a:gd name="T58" fmla="*/ 112 w 113"/>
                  <a:gd name="T59" fmla="*/ 109 h 136"/>
                  <a:gd name="T60" fmla="*/ 112 w 113"/>
                  <a:gd name="T61" fmla="*/ 109 h 136"/>
                  <a:gd name="T62" fmla="*/ 101 w 113"/>
                  <a:gd name="T63" fmla="*/ 124 h 136"/>
                  <a:gd name="T64" fmla="*/ 101 w 113"/>
                  <a:gd name="T65" fmla="*/ 124 h 136"/>
                  <a:gd name="T66" fmla="*/ 23 w 113"/>
                  <a:gd name="T67" fmla="*/ 134 h 136"/>
                  <a:gd name="T68" fmla="*/ 23 w 113"/>
                  <a:gd name="T69" fmla="*/ 134 h 136"/>
                  <a:gd name="T70" fmla="*/ 3 w 113"/>
                  <a:gd name="T71" fmla="*/ 127 h 136"/>
                  <a:gd name="T72" fmla="*/ 3 w 113"/>
                  <a:gd name="T73" fmla="*/ 127 h 136"/>
                  <a:gd name="T74" fmla="*/ 6 w 113"/>
                  <a:gd name="T75" fmla="*/ 106 h 136"/>
                  <a:gd name="T76" fmla="*/ 6 w 113"/>
                  <a:gd name="T77" fmla="*/ 106 h 136"/>
                  <a:gd name="T78" fmla="*/ 49 w 113"/>
                  <a:gd name="T79" fmla="*/ 4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3" h="136">
                    <a:moveTo>
                      <a:pt x="34" y="33"/>
                    </a:moveTo>
                    <a:lnTo>
                      <a:pt x="34" y="33"/>
                    </a:lnTo>
                    <a:cubicBezTo>
                      <a:pt x="44" y="35"/>
                      <a:pt x="50" y="37"/>
                      <a:pt x="56" y="37"/>
                    </a:cubicBezTo>
                    <a:lnTo>
                      <a:pt x="56" y="37"/>
                    </a:lnTo>
                    <a:cubicBezTo>
                      <a:pt x="59" y="37"/>
                      <a:pt x="62" y="35"/>
                      <a:pt x="65" y="33"/>
                    </a:cubicBezTo>
                    <a:lnTo>
                      <a:pt x="65" y="33"/>
                    </a:lnTo>
                    <a:cubicBezTo>
                      <a:pt x="66" y="30"/>
                      <a:pt x="66" y="25"/>
                      <a:pt x="66" y="25"/>
                    </a:cubicBezTo>
                    <a:lnTo>
                      <a:pt x="66" y="25"/>
                    </a:lnTo>
                    <a:cubicBezTo>
                      <a:pt x="62" y="23"/>
                      <a:pt x="58" y="21"/>
                      <a:pt x="54" y="23"/>
                    </a:cubicBezTo>
                    <a:lnTo>
                      <a:pt x="54" y="23"/>
                    </a:lnTo>
                    <a:cubicBezTo>
                      <a:pt x="49" y="25"/>
                      <a:pt x="43" y="28"/>
                      <a:pt x="34" y="33"/>
                    </a:cubicBezTo>
                    <a:close/>
                    <a:moveTo>
                      <a:pt x="49" y="49"/>
                    </a:moveTo>
                    <a:lnTo>
                      <a:pt x="49" y="49"/>
                    </a:lnTo>
                    <a:cubicBezTo>
                      <a:pt x="45" y="50"/>
                      <a:pt x="41" y="53"/>
                      <a:pt x="38" y="52"/>
                    </a:cubicBezTo>
                    <a:lnTo>
                      <a:pt x="38" y="52"/>
                    </a:lnTo>
                    <a:cubicBezTo>
                      <a:pt x="31" y="48"/>
                      <a:pt x="21" y="45"/>
                      <a:pt x="17" y="39"/>
                    </a:cubicBezTo>
                    <a:lnTo>
                      <a:pt x="17" y="39"/>
                    </a:lnTo>
                    <a:cubicBezTo>
                      <a:pt x="14" y="35"/>
                      <a:pt x="19" y="25"/>
                      <a:pt x="23" y="19"/>
                    </a:cubicBezTo>
                    <a:lnTo>
                      <a:pt x="23" y="19"/>
                    </a:lnTo>
                    <a:cubicBezTo>
                      <a:pt x="34" y="4"/>
                      <a:pt x="51" y="0"/>
                      <a:pt x="69" y="3"/>
                    </a:cubicBezTo>
                    <a:lnTo>
                      <a:pt x="69" y="3"/>
                    </a:lnTo>
                    <a:cubicBezTo>
                      <a:pt x="87" y="6"/>
                      <a:pt x="94" y="27"/>
                      <a:pt x="80" y="45"/>
                    </a:cubicBezTo>
                    <a:lnTo>
                      <a:pt x="80" y="45"/>
                    </a:lnTo>
                    <a:cubicBezTo>
                      <a:pt x="66" y="65"/>
                      <a:pt x="49" y="84"/>
                      <a:pt x="33" y="102"/>
                    </a:cubicBezTo>
                    <a:lnTo>
                      <a:pt x="33" y="102"/>
                    </a:lnTo>
                    <a:cubicBezTo>
                      <a:pt x="31" y="105"/>
                      <a:pt x="30" y="107"/>
                      <a:pt x="26" y="110"/>
                    </a:cubicBezTo>
                    <a:lnTo>
                      <a:pt x="26" y="110"/>
                    </a:lnTo>
                    <a:cubicBezTo>
                      <a:pt x="52" y="108"/>
                      <a:pt x="74" y="105"/>
                      <a:pt x="97" y="104"/>
                    </a:cubicBezTo>
                    <a:lnTo>
                      <a:pt x="97" y="104"/>
                    </a:lnTo>
                    <a:cubicBezTo>
                      <a:pt x="102" y="102"/>
                      <a:pt x="107" y="107"/>
                      <a:pt x="112" y="109"/>
                    </a:cubicBezTo>
                    <a:lnTo>
                      <a:pt x="112" y="109"/>
                    </a:lnTo>
                    <a:cubicBezTo>
                      <a:pt x="109" y="114"/>
                      <a:pt x="106" y="124"/>
                      <a:pt x="101" y="124"/>
                    </a:cubicBezTo>
                    <a:lnTo>
                      <a:pt x="101" y="124"/>
                    </a:lnTo>
                    <a:cubicBezTo>
                      <a:pt x="76" y="128"/>
                      <a:pt x="49" y="132"/>
                      <a:pt x="23" y="134"/>
                    </a:cubicBezTo>
                    <a:lnTo>
                      <a:pt x="23" y="134"/>
                    </a:lnTo>
                    <a:cubicBezTo>
                      <a:pt x="16" y="135"/>
                      <a:pt x="5" y="132"/>
                      <a:pt x="3" y="127"/>
                    </a:cubicBezTo>
                    <a:lnTo>
                      <a:pt x="3" y="127"/>
                    </a:lnTo>
                    <a:cubicBezTo>
                      <a:pt x="0" y="121"/>
                      <a:pt x="3" y="110"/>
                      <a:pt x="6" y="106"/>
                    </a:cubicBezTo>
                    <a:lnTo>
                      <a:pt x="6" y="106"/>
                    </a:lnTo>
                    <a:cubicBezTo>
                      <a:pt x="19" y="87"/>
                      <a:pt x="34" y="69"/>
                      <a:pt x="4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9" name="Freeform 340"/>
              <p:cNvSpPr>
                <a:spLocks noChangeArrowheads="1"/>
              </p:cNvSpPr>
              <p:nvPr/>
            </p:nvSpPr>
            <p:spPr bwMode="auto">
              <a:xfrm>
                <a:off x="4238073" y="2166990"/>
                <a:ext cx="27381" cy="39286"/>
              </a:xfrm>
              <a:custGeom>
                <a:avLst/>
                <a:gdLst>
                  <a:gd name="T0" fmla="*/ 34 w 101"/>
                  <a:gd name="T1" fmla="*/ 34 h 147"/>
                  <a:gd name="T2" fmla="*/ 34 w 101"/>
                  <a:gd name="T3" fmla="*/ 34 h 147"/>
                  <a:gd name="T4" fmla="*/ 49 w 101"/>
                  <a:gd name="T5" fmla="*/ 14 h 147"/>
                  <a:gd name="T6" fmla="*/ 49 w 101"/>
                  <a:gd name="T7" fmla="*/ 14 h 147"/>
                  <a:gd name="T8" fmla="*/ 80 w 101"/>
                  <a:gd name="T9" fmla="*/ 4 h 147"/>
                  <a:gd name="T10" fmla="*/ 80 w 101"/>
                  <a:gd name="T11" fmla="*/ 4 h 147"/>
                  <a:gd name="T12" fmla="*/ 100 w 101"/>
                  <a:gd name="T13" fmla="*/ 31 h 147"/>
                  <a:gd name="T14" fmla="*/ 100 w 101"/>
                  <a:gd name="T15" fmla="*/ 31 h 147"/>
                  <a:gd name="T16" fmla="*/ 97 w 101"/>
                  <a:gd name="T17" fmla="*/ 131 h 147"/>
                  <a:gd name="T18" fmla="*/ 97 w 101"/>
                  <a:gd name="T19" fmla="*/ 131 h 147"/>
                  <a:gd name="T20" fmla="*/ 84 w 101"/>
                  <a:gd name="T21" fmla="*/ 146 h 147"/>
                  <a:gd name="T22" fmla="*/ 84 w 101"/>
                  <a:gd name="T23" fmla="*/ 146 h 147"/>
                  <a:gd name="T24" fmla="*/ 76 w 101"/>
                  <a:gd name="T25" fmla="*/ 127 h 147"/>
                  <a:gd name="T26" fmla="*/ 76 w 101"/>
                  <a:gd name="T27" fmla="*/ 127 h 147"/>
                  <a:gd name="T28" fmla="*/ 79 w 101"/>
                  <a:gd name="T29" fmla="*/ 37 h 147"/>
                  <a:gd name="T30" fmla="*/ 79 w 101"/>
                  <a:gd name="T31" fmla="*/ 37 h 147"/>
                  <a:gd name="T32" fmla="*/ 74 w 101"/>
                  <a:gd name="T33" fmla="*/ 23 h 147"/>
                  <a:gd name="T34" fmla="*/ 74 w 101"/>
                  <a:gd name="T35" fmla="*/ 23 h 147"/>
                  <a:gd name="T36" fmla="*/ 60 w 101"/>
                  <a:gd name="T37" fmla="*/ 32 h 147"/>
                  <a:gd name="T38" fmla="*/ 60 w 101"/>
                  <a:gd name="T39" fmla="*/ 32 h 147"/>
                  <a:gd name="T40" fmla="*/ 35 w 101"/>
                  <a:gd name="T41" fmla="*/ 110 h 147"/>
                  <a:gd name="T42" fmla="*/ 35 w 101"/>
                  <a:gd name="T43" fmla="*/ 110 h 147"/>
                  <a:gd name="T44" fmla="*/ 23 w 101"/>
                  <a:gd name="T45" fmla="*/ 129 h 147"/>
                  <a:gd name="T46" fmla="*/ 23 w 101"/>
                  <a:gd name="T47" fmla="*/ 129 h 147"/>
                  <a:gd name="T48" fmla="*/ 14 w 101"/>
                  <a:gd name="T49" fmla="*/ 108 h 147"/>
                  <a:gd name="T50" fmla="*/ 14 w 101"/>
                  <a:gd name="T51" fmla="*/ 108 h 147"/>
                  <a:gd name="T52" fmla="*/ 17 w 101"/>
                  <a:gd name="T53" fmla="*/ 49 h 147"/>
                  <a:gd name="T54" fmla="*/ 17 w 101"/>
                  <a:gd name="T55" fmla="*/ 49 h 147"/>
                  <a:gd name="T56" fmla="*/ 9 w 101"/>
                  <a:gd name="T57" fmla="*/ 39 h 147"/>
                  <a:gd name="T58" fmla="*/ 9 w 101"/>
                  <a:gd name="T59" fmla="*/ 39 h 147"/>
                  <a:gd name="T60" fmla="*/ 0 w 101"/>
                  <a:gd name="T61" fmla="*/ 20 h 147"/>
                  <a:gd name="T62" fmla="*/ 0 w 101"/>
                  <a:gd name="T63" fmla="*/ 20 h 147"/>
                  <a:gd name="T64" fmla="*/ 22 w 101"/>
                  <a:gd name="T65" fmla="*/ 19 h 147"/>
                  <a:gd name="T66" fmla="*/ 22 w 101"/>
                  <a:gd name="T67" fmla="*/ 19 h 147"/>
                  <a:gd name="T68" fmla="*/ 34 w 101"/>
                  <a:gd name="T69" fmla="*/ 3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" h="147">
                    <a:moveTo>
                      <a:pt x="34" y="34"/>
                    </a:moveTo>
                    <a:lnTo>
                      <a:pt x="34" y="34"/>
                    </a:lnTo>
                    <a:cubicBezTo>
                      <a:pt x="38" y="26"/>
                      <a:pt x="43" y="20"/>
                      <a:pt x="49" y="14"/>
                    </a:cubicBezTo>
                    <a:lnTo>
                      <a:pt x="49" y="14"/>
                    </a:lnTo>
                    <a:cubicBezTo>
                      <a:pt x="57" y="3"/>
                      <a:pt x="68" y="0"/>
                      <a:pt x="80" y="4"/>
                    </a:cubicBezTo>
                    <a:lnTo>
                      <a:pt x="80" y="4"/>
                    </a:lnTo>
                    <a:cubicBezTo>
                      <a:pt x="94" y="8"/>
                      <a:pt x="100" y="17"/>
                      <a:pt x="100" y="31"/>
                    </a:cubicBezTo>
                    <a:lnTo>
                      <a:pt x="100" y="31"/>
                    </a:lnTo>
                    <a:cubicBezTo>
                      <a:pt x="99" y="64"/>
                      <a:pt x="99" y="97"/>
                      <a:pt x="97" y="131"/>
                    </a:cubicBezTo>
                    <a:lnTo>
                      <a:pt x="97" y="131"/>
                    </a:lnTo>
                    <a:cubicBezTo>
                      <a:pt x="96" y="136"/>
                      <a:pt x="89" y="141"/>
                      <a:pt x="84" y="146"/>
                    </a:cubicBezTo>
                    <a:lnTo>
                      <a:pt x="84" y="146"/>
                    </a:lnTo>
                    <a:cubicBezTo>
                      <a:pt x="82" y="141"/>
                      <a:pt x="76" y="133"/>
                      <a:pt x="76" y="127"/>
                    </a:cubicBezTo>
                    <a:lnTo>
                      <a:pt x="76" y="127"/>
                    </a:lnTo>
                    <a:cubicBezTo>
                      <a:pt x="76" y="97"/>
                      <a:pt x="78" y="68"/>
                      <a:pt x="79" y="37"/>
                    </a:cubicBezTo>
                    <a:lnTo>
                      <a:pt x="79" y="37"/>
                    </a:lnTo>
                    <a:cubicBezTo>
                      <a:pt x="79" y="32"/>
                      <a:pt x="76" y="28"/>
                      <a:pt x="74" y="23"/>
                    </a:cubicBezTo>
                    <a:lnTo>
                      <a:pt x="74" y="23"/>
                    </a:lnTo>
                    <a:cubicBezTo>
                      <a:pt x="69" y="26"/>
                      <a:pt x="64" y="28"/>
                      <a:pt x="60" y="32"/>
                    </a:cubicBezTo>
                    <a:lnTo>
                      <a:pt x="60" y="32"/>
                    </a:lnTo>
                    <a:cubicBezTo>
                      <a:pt x="40" y="53"/>
                      <a:pt x="39" y="82"/>
                      <a:pt x="35" y="110"/>
                    </a:cubicBezTo>
                    <a:lnTo>
                      <a:pt x="35" y="110"/>
                    </a:lnTo>
                    <a:cubicBezTo>
                      <a:pt x="34" y="117"/>
                      <a:pt x="26" y="123"/>
                      <a:pt x="23" y="129"/>
                    </a:cubicBezTo>
                    <a:lnTo>
                      <a:pt x="23" y="129"/>
                    </a:lnTo>
                    <a:cubicBezTo>
                      <a:pt x="19" y="122"/>
                      <a:pt x="14" y="115"/>
                      <a:pt x="14" y="108"/>
                    </a:cubicBezTo>
                    <a:lnTo>
                      <a:pt x="14" y="108"/>
                    </a:lnTo>
                    <a:cubicBezTo>
                      <a:pt x="14" y="89"/>
                      <a:pt x="16" y="69"/>
                      <a:pt x="17" y="49"/>
                    </a:cubicBezTo>
                    <a:lnTo>
                      <a:pt x="17" y="49"/>
                    </a:lnTo>
                    <a:cubicBezTo>
                      <a:pt x="17" y="45"/>
                      <a:pt x="11" y="42"/>
                      <a:pt x="9" y="39"/>
                    </a:cubicBezTo>
                    <a:lnTo>
                      <a:pt x="9" y="39"/>
                    </a:lnTo>
                    <a:cubicBezTo>
                      <a:pt x="5" y="32"/>
                      <a:pt x="3" y="25"/>
                      <a:pt x="0" y="20"/>
                    </a:cubicBezTo>
                    <a:lnTo>
                      <a:pt x="0" y="20"/>
                    </a:lnTo>
                    <a:cubicBezTo>
                      <a:pt x="8" y="20"/>
                      <a:pt x="16" y="16"/>
                      <a:pt x="22" y="19"/>
                    </a:cubicBezTo>
                    <a:lnTo>
                      <a:pt x="22" y="19"/>
                    </a:lnTo>
                    <a:cubicBezTo>
                      <a:pt x="26" y="21"/>
                      <a:pt x="30" y="28"/>
                      <a:pt x="34" y="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0" name="Freeform 341"/>
              <p:cNvSpPr>
                <a:spLocks noChangeArrowheads="1"/>
              </p:cNvSpPr>
              <p:nvPr/>
            </p:nvSpPr>
            <p:spPr bwMode="auto">
              <a:xfrm>
                <a:off x="4358311" y="2152705"/>
                <a:ext cx="28571" cy="58333"/>
              </a:xfrm>
              <a:custGeom>
                <a:avLst/>
                <a:gdLst>
                  <a:gd name="T0" fmla="*/ 68 w 105"/>
                  <a:gd name="T1" fmla="*/ 2 h 215"/>
                  <a:gd name="T2" fmla="*/ 68 w 105"/>
                  <a:gd name="T3" fmla="*/ 2 h 215"/>
                  <a:gd name="T4" fmla="*/ 60 w 105"/>
                  <a:gd name="T5" fmla="*/ 87 h 215"/>
                  <a:gd name="T6" fmla="*/ 60 w 105"/>
                  <a:gd name="T7" fmla="*/ 87 h 215"/>
                  <a:gd name="T8" fmla="*/ 83 w 105"/>
                  <a:gd name="T9" fmla="*/ 102 h 215"/>
                  <a:gd name="T10" fmla="*/ 83 w 105"/>
                  <a:gd name="T11" fmla="*/ 102 h 215"/>
                  <a:gd name="T12" fmla="*/ 61 w 105"/>
                  <a:gd name="T13" fmla="*/ 120 h 215"/>
                  <a:gd name="T14" fmla="*/ 61 w 105"/>
                  <a:gd name="T15" fmla="*/ 120 h 215"/>
                  <a:gd name="T16" fmla="*/ 56 w 105"/>
                  <a:gd name="T17" fmla="*/ 116 h 215"/>
                  <a:gd name="T18" fmla="*/ 56 w 105"/>
                  <a:gd name="T19" fmla="*/ 116 h 215"/>
                  <a:gd name="T20" fmla="*/ 53 w 105"/>
                  <a:gd name="T21" fmla="*/ 166 h 215"/>
                  <a:gd name="T22" fmla="*/ 53 w 105"/>
                  <a:gd name="T23" fmla="*/ 166 h 215"/>
                  <a:gd name="T24" fmla="*/ 66 w 105"/>
                  <a:gd name="T25" fmla="*/ 188 h 215"/>
                  <a:gd name="T26" fmla="*/ 66 w 105"/>
                  <a:gd name="T27" fmla="*/ 188 h 215"/>
                  <a:gd name="T28" fmla="*/ 86 w 105"/>
                  <a:gd name="T29" fmla="*/ 181 h 215"/>
                  <a:gd name="T30" fmla="*/ 86 w 105"/>
                  <a:gd name="T31" fmla="*/ 181 h 215"/>
                  <a:gd name="T32" fmla="*/ 103 w 105"/>
                  <a:gd name="T33" fmla="*/ 176 h 215"/>
                  <a:gd name="T34" fmla="*/ 103 w 105"/>
                  <a:gd name="T35" fmla="*/ 176 h 215"/>
                  <a:gd name="T36" fmla="*/ 101 w 105"/>
                  <a:gd name="T37" fmla="*/ 196 h 215"/>
                  <a:gd name="T38" fmla="*/ 101 w 105"/>
                  <a:gd name="T39" fmla="*/ 196 h 215"/>
                  <a:gd name="T40" fmla="*/ 62 w 105"/>
                  <a:gd name="T41" fmla="*/ 210 h 215"/>
                  <a:gd name="T42" fmla="*/ 62 w 105"/>
                  <a:gd name="T43" fmla="*/ 210 h 215"/>
                  <a:gd name="T44" fmla="*/ 30 w 105"/>
                  <a:gd name="T45" fmla="*/ 168 h 215"/>
                  <a:gd name="T46" fmla="*/ 30 w 105"/>
                  <a:gd name="T47" fmla="*/ 168 h 215"/>
                  <a:gd name="T48" fmla="*/ 32 w 105"/>
                  <a:gd name="T49" fmla="*/ 142 h 215"/>
                  <a:gd name="T50" fmla="*/ 32 w 105"/>
                  <a:gd name="T51" fmla="*/ 142 h 215"/>
                  <a:gd name="T52" fmla="*/ 34 w 105"/>
                  <a:gd name="T53" fmla="*/ 120 h 215"/>
                  <a:gd name="T54" fmla="*/ 34 w 105"/>
                  <a:gd name="T55" fmla="*/ 120 h 215"/>
                  <a:gd name="T56" fmla="*/ 0 w 105"/>
                  <a:gd name="T57" fmla="*/ 101 h 215"/>
                  <a:gd name="T58" fmla="*/ 0 w 105"/>
                  <a:gd name="T59" fmla="*/ 101 h 215"/>
                  <a:gd name="T60" fmla="*/ 37 w 105"/>
                  <a:gd name="T61" fmla="*/ 87 h 215"/>
                  <a:gd name="T62" fmla="*/ 37 w 105"/>
                  <a:gd name="T63" fmla="*/ 87 h 215"/>
                  <a:gd name="T64" fmla="*/ 60 w 105"/>
                  <a:gd name="T65" fmla="*/ 0 h 215"/>
                  <a:gd name="T66" fmla="*/ 60 w 105"/>
                  <a:gd name="T67" fmla="*/ 0 h 215"/>
                  <a:gd name="T68" fmla="*/ 68 w 105"/>
                  <a:gd name="T69" fmla="*/ 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" h="215">
                    <a:moveTo>
                      <a:pt x="68" y="2"/>
                    </a:moveTo>
                    <a:lnTo>
                      <a:pt x="68" y="2"/>
                    </a:lnTo>
                    <a:cubicBezTo>
                      <a:pt x="64" y="30"/>
                      <a:pt x="62" y="57"/>
                      <a:pt x="60" y="87"/>
                    </a:cubicBezTo>
                    <a:lnTo>
                      <a:pt x="60" y="87"/>
                    </a:lnTo>
                    <a:cubicBezTo>
                      <a:pt x="74" y="81"/>
                      <a:pt x="83" y="92"/>
                      <a:pt x="83" y="102"/>
                    </a:cubicBezTo>
                    <a:lnTo>
                      <a:pt x="83" y="102"/>
                    </a:lnTo>
                    <a:cubicBezTo>
                      <a:pt x="83" y="108"/>
                      <a:pt x="69" y="114"/>
                      <a:pt x="61" y="120"/>
                    </a:cubicBezTo>
                    <a:lnTo>
                      <a:pt x="61" y="120"/>
                    </a:lnTo>
                    <a:cubicBezTo>
                      <a:pt x="60" y="119"/>
                      <a:pt x="57" y="117"/>
                      <a:pt x="56" y="116"/>
                    </a:cubicBezTo>
                    <a:lnTo>
                      <a:pt x="56" y="116"/>
                    </a:lnTo>
                    <a:cubicBezTo>
                      <a:pt x="54" y="133"/>
                      <a:pt x="52" y="151"/>
                      <a:pt x="53" y="166"/>
                    </a:cubicBezTo>
                    <a:lnTo>
                      <a:pt x="53" y="166"/>
                    </a:lnTo>
                    <a:cubicBezTo>
                      <a:pt x="53" y="174"/>
                      <a:pt x="60" y="183"/>
                      <a:pt x="66" y="188"/>
                    </a:cubicBezTo>
                    <a:lnTo>
                      <a:pt x="66" y="188"/>
                    </a:lnTo>
                    <a:cubicBezTo>
                      <a:pt x="70" y="191"/>
                      <a:pt x="81" y="183"/>
                      <a:pt x="86" y="181"/>
                    </a:cubicBezTo>
                    <a:lnTo>
                      <a:pt x="86" y="181"/>
                    </a:lnTo>
                    <a:cubicBezTo>
                      <a:pt x="93" y="180"/>
                      <a:pt x="98" y="178"/>
                      <a:pt x="103" y="176"/>
                    </a:cubicBezTo>
                    <a:lnTo>
                      <a:pt x="103" y="176"/>
                    </a:lnTo>
                    <a:cubicBezTo>
                      <a:pt x="103" y="183"/>
                      <a:pt x="104" y="192"/>
                      <a:pt x="101" y="196"/>
                    </a:cubicBezTo>
                    <a:lnTo>
                      <a:pt x="101" y="196"/>
                    </a:lnTo>
                    <a:cubicBezTo>
                      <a:pt x="91" y="208"/>
                      <a:pt x="78" y="214"/>
                      <a:pt x="62" y="210"/>
                    </a:cubicBezTo>
                    <a:lnTo>
                      <a:pt x="62" y="210"/>
                    </a:lnTo>
                    <a:cubicBezTo>
                      <a:pt x="45" y="205"/>
                      <a:pt x="32" y="186"/>
                      <a:pt x="30" y="168"/>
                    </a:cubicBezTo>
                    <a:lnTo>
                      <a:pt x="30" y="168"/>
                    </a:lnTo>
                    <a:cubicBezTo>
                      <a:pt x="30" y="160"/>
                      <a:pt x="32" y="152"/>
                      <a:pt x="32" y="142"/>
                    </a:cubicBezTo>
                    <a:lnTo>
                      <a:pt x="32" y="142"/>
                    </a:lnTo>
                    <a:cubicBezTo>
                      <a:pt x="33" y="134"/>
                      <a:pt x="34" y="126"/>
                      <a:pt x="34" y="120"/>
                    </a:cubicBezTo>
                    <a:lnTo>
                      <a:pt x="34" y="120"/>
                    </a:lnTo>
                    <a:cubicBezTo>
                      <a:pt x="23" y="114"/>
                      <a:pt x="14" y="109"/>
                      <a:pt x="0" y="101"/>
                    </a:cubicBezTo>
                    <a:lnTo>
                      <a:pt x="0" y="101"/>
                    </a:lnTo>
                    <a:cubicBezTo>
                      <a:pt x="15" y="95"/>
                      <a:pt x="25" y="92"/>
                      <a:pt x="37" y="87"/>
                    </a:cubicBezTo>
                    <a:lnTo>
                      <a:pt x="37" y="87"/>
                    </a:lnTo>
                    <a:cubicBezTo>
                      <a:pt x="45" y="59"/>
                      <a:pt x="38" y="25"/>
                      <a:pt x="60" y="0"/>
                    </a:cubicBezTo>
                    <a:lnTo>
                      <a:pt x="60" y="0"/>
                    </a:lnTo>
                    <a:cubicBezTo>
                      <a:pt x="62" y="0"/>
                      <a:pt x="65" y="1"/>
                      <a:pt x="68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1" name="Freeform 342"/>
              <p:cNvSpPr>
                <a:spLocks noChangeArrowheads="1"/>
              </p:cNvSpPr>
              <p:nvPr/>
            </p:nvSpPr>
            <p:spPr bwMode="auto">
              <a:xfrm>
                <a:off x="4186883" y="2165800"/>
                <a:ext cx="28571" cy="42857"/>
              </a:xfrm>
              <a:custGeom>
                <a:avLst/>
                <a:gdLst>
                  <a:gd name="T0" fmla="*/ 95 w 108"/>
                  <a:gd name="T1" fmla="*/ 35 h 160"/>
                  <a:gd name="T2" fmla="*/ 95 w 108"/>
                  <a:gd name="T3" fmla="*/ 35 h 160"/>
                  <a:gd name="T4" fmla="*/ 26 w 108"/>
                  <a:gd name="T5" fmla="*/ 50 h 160"/>
                  <a:gd name="T6" fmla="*/ 26 w 108"/>
                  <a:gd name="T7" fmla="*/ 50 h 160"/>
                  <a:gd name="T8" fmla="*/ 59 w 108"/>
                  <a:gd name="T9" fmla="*/ 55 h 160"/>
                  <a:gd name="T10" fmla="*/ 59 w 108"/>
                  <a:gd name="T11" fmla="*/ 55 h 160"/>
                  <a:gd name="T12" fmla="*/ 99 w 108"/>
                  <a:gd name="T13" fmla="*/ 78 h 160"/>
                  <a:gd name="T14" fmla="*/ 99 w 108"/>
                  <a:gd name="T15" fmla="*/ 78 h 160"/>
                  <a:gd name="T16" fmla="*/ 91 w 108"/>
                  <a:gd name="T17" fmla="*/ 127 h 160"/>
                  <a:gd name="T18" fmla="*/ 91 w 108"/>
                  <a:gd name="T19" fmla="*/ 127 h 160"/>
                  <a:gd name="T20" fmla="*/ 47 w 108"/>
                  <a:gd name="T21" fmla="*/ 155 h 160"/>
                  <a:gd name="T22" fmla="*/ 47 w 108"/>
                  <a:gd name="T23" fmla="*/ 155 h 160"/>
                  <a:gd name="T24" fmla="*/ 18 w 108"/>
                  <a:gd name="T25" fmla="*/ 132 h 160"/>
                  <a:gd name="T26" fmla="*/ 18 w 108"/>
                  <a:gd name="T27" fmla="*/ 132 h 160"/>
                  <a:gd name="T28" fmla="*/ 30 w 108"/>
                  <a:gd name="T29" fmla="*/ 116 h 160"/>
                  <a:gd name="T30" fmla="*/ 30 w 108"/>
                  <a:gd name="T31" fmla="*/ 116 h 160"/>
                  <a:gd name="T32" fmla="*/ 40 w 108"/>
                  <a:gd name="T33" fmla="*/ 127 h 160"/>
                  <a:gd name="T34" fmla="*/ 40 w 108"/>
                  <a:gd name="T35" fmla="*/ 127 h 160"/>
                  <a:gd name="T36" fmla="*/ 50 w 108"/>
                  <a:gd name="T37" fmla="*/ 132 h 160"/>
                  <a:gd name="T38" fmla="*/ 50 w 108"/>
                  <a:gd name="T39" fmla="*/ 132 h 160"/>
                  <a:gd name="T40" fmla="*/ 80 w 108"/>
                  <a:gd name="T41" fmla="*/ 109 h 160"/>
                  <a:gd name="T42" fmla="*/ 80 w 108"/>
                  <a:gd name="T43" fmla="*/ 109 h 160"/>
                  <a:gd name="T44" fmla="*/ 64 w 108"/>
                  <a:gd name="T45" fmla="*/ 76 h 160"/>
                  <a:gd name="T46" fmla="*/ 64 w 108"/>
                  <a:gd name="T47" fmla="*/ 76 h 160"/>
                  <a:gd name="T48" fmla="*/ 26 w 108"/>
                  <a:gd name="T49" fmla="*/ 70 h 160"/>
                  <a:gd name="T50" fmla="*/ 26 w 108"/>
                  <a:gd name="T51" fmla="*/ 70 h 160"/>
                  <a:gd name="T52" fmla="*/ 13 w 108"/>
                  <a:gd name="T53" fmla="*/ 29 h 160"/>
                  <a:gd name="T54" fmla="*/ 13 w 108"/>
                  <a:gd name="T55" fmla="*/ 29 h 160"/>
                  <a:gd name="T56" fmla="*/ 75 w 108"/>
                  <a:gd name="T57" fmla="*/ 5 h 160"/>
                  <a:gd name="T58" fmla="*/ 75 w 108"/>
                  <a:gd name="T59" fmla="*/ 5 h 160"/>
                  <a:gd name="T60" fmla="*/ 95 w 108"/>
                  <a:gd name="T61" fmla="*/ 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160">
                    <a:moveTo>
                      <a:pt x="95" y="35"/>
                    </a:moveTo>
                    <a:lnTo>
                      <a:pt x="95" y="35"/>
                    </a:lnTo>
                    <a:cubicBezTo>
                      <a:pt x="64" y="15"/>
                      <a:pt x="39" y="20"/>
                      <a:pt x="26" y="50"/>
                    </a:cubicBezTo>
                    <a:lnTo>
                      <a:pt x="26" y="50"/>
                    </a:lnTo>
                    <a:cubicBezTo>
                      <a:pt x="38" y="53"/>
                      <a:pt x="48" y="55"/>
                      <a:pt x="59" y="55"/>
                    </a:cubicBezTo>
                    <a:lnTo>
                      <a:pt x="59" y="55"/>
                    </a:lnTo>
                    <a:cubicBezTo>
                      <a:pt x="76" y="56"/>
                      <a:pt x="91" y="62"/>
                      <a:pt x="99" y="78"/>
                    </a:cubicBezTo>
                    <a:lnTo>
                      <a:pt x="99" y="78"/>
                    </a:lnTo>
                    <a:cubicBezTo>
                      <a:pt x="107" y="96"/>
                      <a:pt x="106" y="114"/>
                      <a:pt x="91" y="127"/>
                    </a:cubicBezTo>
                    <a:lnTo>
                      <a:pt x="91" y="127"/>
                    </a:lnTo>
                    <a:cubicBezTo>
                      <a:pt x="79" y="138"/>
                      <a:pt x="63" y="148"/>
                      <a:pt x="47" y="155"/>
                    </a:cubicBezTo>
                    <a:lnTo>
                      <a:pt x="47" y="155"/>
                    </a:lnTo>
                    <a:cubicBezTo>
                      <a:pt x="34" y="159"/>
                      <a:pt x="16" y="146"/>
                      <a:pt x="18" y="132"/>
                    </a:cubicBezTo>
                    <a:lnTo>
                      <a:pt x="18" y="132"/>
                    </a:lnTo>
                    <a:cubicBezTo>
                      <a:pt x="18" y="127"/>
                      <a:pt x="25" y="118"/>
                      <a:pt x="30" y="116"/>
                    </a:cubicBezTo>
                    <a:lnTo>
                      <a:pt x="30" y="116"/>
                    </a:lnTo>
                    <a:cubicBezTo>
                      <a:pt x="40" y="113"/>
                      <a:pt x="43" y="118"/>
                      <a:pt x="40" y="127"/>
                    </a:cubicBezTo>
                    <a:lnTo>
                      <a:pt x="40" y="127"/>
                    </a:lnTo>
                    <a:cubicBezTo>
                      <a:pt x="39" y="128"/>
                      <a:pt x="49" y="134"/>
                      <a:pt x="50" y="132"/>
                    </a:cubicBezTo>
                    <a:lnTo>
                      <a:pt x="50" y="132"/>
                    </a:lnTo>
                    <a:cubicBezTo>
                      <a:pt x="61" y="126"/>
                      <a:pt x="73" y="118"/>
                      <a:pt x="80" y="109"/>
                    </a:cubicBezTo>
                    <a:lnTo>
                      <a:pt x="80" y="109"/>
                    </a:lnTo>
                    <a:cubicBezTo>
                      <a:pt x="89" y="95"/>
                      <a:pt x="81" y="80"/>
                      <a:pt x="64" y="76"/>
                    </a:cubicBezTo>
                    <a:lnTo>
                      <a:pt x="64" y="76"/>
                    </a:lnTo>
                    <a:cubicBezTo>
                      <a:pt x="50" y="74"/>
                      <a:pt x="38" y="74"/>
                      <a:pt x="26" y="70"/>
                    </a:cubicBezTo>
                    <a:lnTo>
                      <a:pt x="26" y="70"/>
                    </a:lnTo>
                    <a:cubicBezTo>
                      <a:pt x="5" y="65"/>
                      <a:pt x="0" y="46"/>
                      <a:pt x="13" y="29"/>
                    </a:cubicBezTo>
                    <a:lnTo>
                      <a:pt x="13" y="29"/>
                    </a:lnTo>
                    <a:cubicBezTo>
                      <a:pt x="28" y="9"/>
                      <a:pt x="49" y="0"/>
                      <a:pt x="75" y="5"/>
                    </a:cubicBezTo>
                    <a:lnTo>
                      <a:pt x="75" y="5"/>
                    </a:lnTo>
                    <a:cubicBezTo>
                      <a:pt x="90" y="8"/>
                      <a:pt x="97" y="17"/>
                      <a:pt x="95" y="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2" name="Freeform 343"/>
              <p:cNvSpPr>
                <a:spLocks noChangeArrowheads="1"/>
              </p:cNvSpPr>
              <p:nvPr/>
            </p:nvSpPr>
            <p:spPr bwMode="auto">
              <a:xfrm>
                <a:off x="4401168" y="2169372"/>
                <a:ext cx="32142" cy="30952"/>
              </a:xfrm>
              <a:custGeom>
                <a:avLst/>
                <a:gdLst>
                  <a:gd name="T0" fmla="*/ 68 w 119"/>
                  <a:gd name="T1" fmla="*/ 69 h 113"/>
                  <a:gd name="T2" fmla="*/ 68 w 119"/>
                  <a:gd name="T3" fmla="*/ 69 h 113"/>
                  <a:gd name="T4" fmla="*/ 69 w 119"/>
                  <a:gd name="T5" fmla="*/ 97 h 113"/>
                  <a:gd name="T6" fmla="*/ 69 w 119"/>
                  <a:gd name="T7" fmla="*/ 97 h 113"/>
                  <a:gd name="T8" fmla="*/ 60 w 119"/>
                  <a:gd name="T9" fmla="*/ 112 h 113"/>
                  <a:gd name="T10" fmla="*/ 60 w 119"/>
                  <a:gd name="T11" fmla="*/ 112 h 113"/>
                  <a:gd name="T12" fmla="*/ 47 w 119"/>
                  <a:gd name="T13" fmla="*/ 100 h 113"/>
                  <a:gd name="T14" fmla="*/ 47 w 119"/>
                  <a:gd name="T15" fmla="*/ 100 h 113"/>
                  <a:gd name="T16" fmla="*/ 46 w 119"/>
                  <a:gd name="T17" fmla="*/ 69 h 113"/>
                  <a:gd name="T18" fmla="*/ 46 w 119"/>
                  <a:gd name="T19" fmla="*/ 69 h 113"/>
                  <a:gd name="T20" fmla="*/ 14 w 119"/>
                  <a:gd name="T21" fmla="*/ 64 h 113"/>
                  <a:gd name="T22" fmla="*/ 14 w 119"/>
                  <a:gd name="T23" fmla="*/ 64 h 113"/>
                  <a:gd name="T24" fmla="*/ 0 w 119"/>
                  <a:gd name="T25" fmla="*/ 53 h 113"/>
                  <a:gd name="T26" fmla="*/ 0 w 119"/>
                  <a:gd name="T27" fmla="*/ 53 h 113"/>
                  <a:gd name="T28" fmla="*/ 17 w 119"/>
                  <a:gd name="T29" fmla="*/ 43 h 113"/>
                  <a:gd name="T30" fmla="*/ 17 w 119"/>
                  <a:gd name="T31" fmla="*/ 43 h 113"/>
                  <a:gd name="T32" fmla="*/ 46 w 119"/>
                  <a:gd name="T33" fmla="*/ 42 h 113"/>
                  <a:gd name="T34" fmla="*/ 46 w 119"/>
                  <a:gd name="T35" fmla="*/ 42 h 113"/>
                  <a:gd name="T36" fmla="*/ 43 w 119"/>
                  <a:gd name="T37" fmla="*/ 16 h 113"/>
                  <a:gd name="T38" fmla="*/ 43 w 119"/>
                  <a:gd name="T39" fmla="*/ 16 h 113"/>
                  <a:gd name="T40" fmla="*/ 48 w 119"/>
                  <a:gd name="T41" fmla="*/ 0 h 113"/>
                  <a:gd name="T42" fmla="*/ 48 w 119"/>
                  <a:gd name="T43" fmla="*/ 0 h 113"/>
                  <a:gd name="T44" fmla="*/ 64 w 119"/>
                  <a:gd name="T45" fmla="*/ 8 h 113"/>
                  <a:gd name="T46" fmla="*/ 64 w 119"/>
                  <a:gd name="T47" fmla="*/ 8 h 113"/>
                  <a:gd name="T48" fmla="*/ 69 w 119"/>
                  <a:gd name="T49" fmla="*/ 43 h 113"/>
                  <a:gd name="T50" fmla="*/ 69 w 119"/>
                  <a:gd name="T51" fmla="*/ 43 h 113"/>
                  <a:gd name="T52" fmla="*/ 104 w 119"/>
                  <a:gd name="T53" fmla="*/ 50 h 113"/>
                  <a:gd name="T54" fmla="*/ 104 w 119"/>
                  <a:gd name="T55" fmla="*/ 50 h 113"/>
                  <a:gd name="T56" fmla="*/ 118 w 119"/>
                  <a:gd name="T57" fmla="*/ 62 h 113"/>
                  <a:gd name="T58" fmla="*/ 118 w 119"/>
                  <a:gd name="T59" fmla="*/ 62 h 113"/>
                  <a:gd name="T60" fmla="*/ 101 w 119"/>
                  <a:gd name="T61" fmla="*/ 70 h 113"/>
                  <a:gd name="T62" fmla="*/ 101 w 119"/>
                  <a:gd name="T63" fmla="*/ 70 h 113"/>
                  <a:gd name="T64" fmla="*/ 68 w 119"/>
                  <a:gd name="T65" fmla="*/ 6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113">
                    <a:moveTo>
                      <a:pt x="68" y="69"/>
                    </a:moveTo>
                    <a:lnTo>
                      <a:pt x="68" y="69"/>
                    </a:lnTo>
                    <a:cubicBezTo>
                      <a:pt x="68" y="81"/>
                      <a:pt x="71" y="89"/>
                      <a:pt x="69" y="97"/>
                    </a:cubicBezTo>
                    <a:lnTo>
                      <a:pt x="69" y="97"/>
                    </a:lnTo>
                    <a:cubicBezTo>
                      <a:pt x="68" y="102"/>
                      <a:pt x="64" y="107"/>
                      <a:pt x="60" y="112"/>
                    </a:cubicBezTo>
                    <a:lnTo>
                      <a:pt x="60" y="112"/>
                    </a:lnTo>
                    <a:cubicBezTo>
                      <a:pt x="56" y="107"/>
                      <a:pt x="48" y="104"/>
                      <a:pt x="47" y="100"/>
                    </a:cubicBezTo>
                    <a:lnTo>
                      <a:pt x="47" y="100"/>
                    </a:lnTo>
                    <a:cubicBezTo>
                      <a:pt x="45" y="89"/>
                      <a:pt x="46" y="80"/>
                      <a:pt x="46" y="69"/>
                    </a:cubicBezTo>
                    <a:lnTo>
                      <a:pt x="46" y="69"/>
                    </a:lnTo>
                    <a:cubicBezTo>
                      <a:pt x="34" y="68"/>
                      <a:pt x="24" y="67"/>
                      <a:pt x="14" y="64"/>
                    </a:cubicBezTo>
                    <a:lnTo>
                      <a:pt x="14" y="64"/>
                    </a:lnTo>
                    <a:cubicBezTo>
                      <a:pt x="8" y="62"/>
                      <a:pt x="5" y="56"/>
                      <a:pt x="0" y="53"/>
                    </a:cubicBezTo>
                    <a:lnTo>
                      <a:pt x="0" y="53"/>
                    </a:lnTo>
                    <a:cubicBezTo>
                      <a:pt x="6" y="49"/>
                      <a:pt x="11" y="44"/>
                      <a:pt x="17" y="43"/>
                    </a:cubicBezTo>
                    <a:lnTo>
                      <a:pt x="17" y="43"/>
                    </a:lnTo>
                    <a:cubicBezTo>
                      <a:pt x="25" y="41"/>
                      <a:pt x="34" y="42"/>
                      <a:pt x="46" y="42"/>
                    </a:cubicBezTo>
                    <a:lnTo>
                      <a:pt x="46" y="42"/>
                    </a:lnTo>
                    <a:cubicBezTo>
                      <a:pt x="45" y="33"/>
                      <a:pt x="43" y="24"/>
                      <a:pt x="43" y="16"/>
                    </a:cubicBezTo>
                    <a:lnTo>
                      <a:pt x="43" y="16"/>
                    </a:lnTo>
                    <a:cubicBezTo>
                      <a:pt x="43" y="11"/>
                      <a:pt x="46" y="4"/>
                      <a:pt x="48" y="0"/>
                    </a:cubicBezTo>
                    <a:lnTo>
                      <a:pt x="48" y="0"/>
                    </a:lnTo>
                    <a:cubicBezTo>
                      <a:pt x="53" y="2"/>
                      <a:pt x="62" y="4"/>
                      <a:pt x="64" y="8"/>
                    </a:cubicBezTo>
                    <a:lnTo>
                      <a:pt x="64" y="8"/>
                    </a:lnTo>
                    <a:cubicBezTo>
                      <a:pt x="67" y="18"/>
                      <a:pt x="67" y="31"/>
                      <a:pt x="69" y="43"/>
                    </a:cubicBezTo>
                    <a:lnTo>
                      <a:pt x="69" y="43"/>
                    </a:lnTo>
                    <a:cubicBezTo>
                      <a:pt x="80" y="44"/>
                      <a:pt x="92" y="47"/>
                      <a:pt x="104" y="50"/>
                    </a:cubicBezTo>
                    <a:lnTo>
                      <a:pt x="104" y="50"/>
                    </a:lnTo>
                    <a:cubicBezTo>
                      <a:pt x="109" y="52"/>
                      <a:pt x="113" y="58"/>
                      <a:pt x="118" y="62"/>
                    </a:cubicBezTo>
                    <a:lnTo>
                      <a:pt x="118" y="62"/>
                    </a:lnTo>
                    <a:cubicBezTo>
                      <a:pt x="113" y="65"/>
                      <a:pt x="107" y="70"/>
                      <a:pt x="101" y="70"/>
                    </a:cubicBezTo>
                    <a:lnTo>
                      <a:pt x="101" y="70"/>
                    </a:lnTo>
                    <a:cubicBezTo>
                      <a:pt x="91" y="72"/>
                      <a:pt x="80" y="70"/>
                      <a:pt x="68" y="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3" name="Freeform 344"/>
              <p:cNvSpPr>
                <a:spLocks noChangeArrowheads="1"/>
              </p:cNvSpPr>
              <p:nvPr/>
            </p:nvSpPr>
            <p:spPr bwMode="auto">
              <a:xfrm>
                <a:off x="4435691" y="2181276"/>
                <a:ext cx="57143" cy="10715"/>
              </a:xfrm>
              <a:custGeom>
                <a:avLst/>
                <a:gdLst>
                  <a:gd name="T0" fmla="*/ 190 w 213"/>
                  <a:gd name="T1" fmla="*/ 20 h 41"/>
                  <a:gd name="T2" fmla="*/ 190 w 213"/>
                  <a:gd name="T3" fmla="*/ 20 h 41"/>
                  <a:gd name="T4" fmla="*/ 103 w 213"/>
                  <a:gd name="T5" fmla="*/ 33 h 41"/>
                  <a:gd name="T6" fmla="*/ 103 w 213"/>
                  <a:gd name="T7" fmla="*/ 33 h 41"/>
                  <a:gd name="T8" fmla="*/ 15 w 213"/>
                  <a:gd name="T9" fmla="*/ 40 h 41"/>
                  <a:gd name="T10" fmla="*/ 15 w 213"/>
                  <a:gd name="T11" fmla="*/ 40 h 41"/>
                  <a:gd name="T12" fmla="*/ 0 w 213"/>
                  <a:gd name="T13" fmla="*/ 31 h 41"/>
                  <a:gd name="T14" fmla="*/ 0 w 213"/>
                  <a:gd name="T15" fmla="*/ 31 h 41"/>
                  <a:gd name="T16" fmla="*/ 14 w 213"/>
                  <a:gd name="T17" fmla="*/ 21 h 41"/>
                  <a:gd name="T18" fmla="*/ 14 w 213"/>
                  <a:gd name="T19" fmla="*/ 21 h 41"/>
                  <a:gd name="T20" fmla="*/ 181 w 213"/>
                  <a:gd name="T21" fmla="*/ 2 h 41"/>
                  <a:gd name="T22" fmla="*/ 181 w 213"/>
                  <a:gd name="T23" fmla="*/ 2 h 41"/>
                  <a:gd name="T24" fmla="*/ 189 w 213"/>
                  <a:gd name="T25" fmla="*/ 1 h 41"/>
                  <a:gd name="T26" fmla="*/ 189 w 213"/>
                  <a:gd name="T27" fmla="*/ 1 h 41"/>
                  <a:gd name="T28" fmla="*/ 212 w 213"/>
                  <a:gd name="T29" fmla="*/ 11 h 41"/>
                  <a:gd name="T30" fmla="*/ 212 w 213"/>
                  <a:gd name="T31" fmla="*/ 11 h 41"/>
                  <a:gd name="T32" fmla="*/ 194 w 213"/>
                  <a:gd name="T33" fmla="*/ 25 h 41"/>
                  <a:gd name="T34" fmla="*/ 194 w 213"/>
                  <a:gd name="T35" fmla="*/ 25 h 41"/>
                  <a:gd name="T36" fmla="*/ 190 w 213"/>
                  <a:gd name="T37" fmla="*/ 2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3" h="41">
                    <a:moveTo>
                      <a:pt x="190" y="20"/>
                    </a:moveTo>
                    <a:lnTo>
                      <a:pt x="190" y="20"/>
                    </a:lnTo>
                    <a:cubicBezTo>
                      <a:pt x="161" y="25"/>
                      <a:pt x="133" y="29"/>
                      <a:pt x="103" y="33"/>
                    </a:cubicBezTo>
                    <a:lnTo>
                      <a:pt x="103" y="33"/>
                    </a:lnTo>
                    <a:cubicBezTo>
                      <a:pt x="74" y="36"/>
                      <a:pt x="45" y="38"/>
                      <a:pt x="15" y="40"/>
                    </a:cubicBezTo>
                    <a:lnTo>
                      <a:pt x="15" y="40"/>
                    </a:lnTo>
                    <a:cubicBezTo>
                      <a:pt x="11" y="40"/>
                      <a:pt x="5" y="35"/>
                      <a:pt x="0" y="31"/>
                    </a:cubicBezTo>
                    <a:lnTo>
                      <a:pt x="0" y="31"/>
                    </a:lnTo>
                    <a:cubicBezTo>
                      <a:pt x="5" y="28"/>
                      <a:pt x="10" y="22"/>
                      <a:pt x="14" y="21"/>
                    </a:cubicBezTo>
                    <a:lnTo>
                      <a:pt x="14" y="21"/>
                    </a:lnTo>
                    <a:cubicBezTo>
                      <a:pt x="70" y="14"/>
                      <a:pt x="126" y="8"/>
                      <a:pt x="181" y="2"/>
                    </a:cubicBezTo>
                    <a:lnTo>
                      <a:pt x="181" y="2"/>
                    </a:lnTo>
                    <a:cubicBezTo>
                      <a:pt x="183" y="1"/>
                      <a:pt x="187" y="0"/>
                      <a:pt x="189" y="1"/>
                    </a:cubicBezTo>
                    <a:lnTo>
                      <a:pt x="189" y="1"/>
                    </a:lnTo>
                    <a:cubicBezTo>
                      <a:pt x="197" y="5"/>
                      <a:pt x="204" y="8"/>
                      <a:pt x="212" y="11"/>
                    </a:cubicBezTo>
                    <a:lnTo>
                      <a:pt x="212" y="11"/>
                    </a:lnTo>
                    <a:cubicBezTo>
                      <a:pt x="205" y="16"/>
                      <a:pt x="200" y="20"/>
                      <a:pt x="194" y="25"/>
                    </a:cubicBezTo>
                    <a:lnTo>
                      <a:pt x="194" y="25"/>
                    </a:lnTo>
                    <a:cubicBezTo>
                      <a:pt x="193" y="23"/>
                      <a:pt x="192" y="22"/>
                      <a:pt x="190" y="2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4" name="Freeform 346"/>
              <p:cNvSpPr>
                <a:spLocks noChangeArrowheads="1"/>
              </p:cNvSpPr>
              <p:nvPr/>
            </p:nvSpPr>
            <p:spPr bwMode="auto">
              <a:xfrm>
                <a:off x="4223788" y="2170562"/>
                <a:ext cx="7143" cy="33333"/>
              </a:xfrm>
              <a:custGeom>
                <a:avLst/>
                <a:gdLst>
                  <a:gd name="T0" fmla="*/ 17 w 28"/>
                  <a:gd name="T1" fmla="*/ 0 h 122"/>
                  <a:gd name="T2" fmla="*/ 17 w 28"/>
                  <a:gd name="T3" fmla="*/ 0 h 122"/>
                  <a:gd name="T4" fmla="*/ 26 w 28"/>
                  <a:gd name="T5" fmla="*/ 32 h 122"/>
                  <a:gd name="T6" fmla="*/ 26 w 28"/>
                  <a:gd name="T7" fmla="*/ 32 h 122"/>
                  <a:gd name="T8" fmla="*/ 26 w 28"/>
                  <a:gd name="T9" fmla="*/ 109 h 122"/>
                  <a:gd name="T10" fmla="*/ 26 w 28"/>
                  <a:gd name="T11" fmla="*/ 109 h 122"/>
                  <a:gd name="T12" fmla="*/ 14 w 28"/>
                  <a:gd name="T13" fmla="*/ 121 h 122"/>
                  <a:gd name="T14" fmla="*/ 14 w 28"/>
                  <a:gd name="T15" fmla="*/ 121 h 122"/>
                  <a:gd name="T16" fmla="*/ 6 w 28"/>
                  <a:gd name="T17" fmla="*/ 105 h 122"/>
                  <a:gd name="T18" fmla="*/ 6 w 28"/>
                  <a:gd name="T19" fmla="*/ 105 h 122"/>
                  <a:gd name="T20" fmla="*/ 7 w 28"/>
                  <a:gd name="T21" fmla="*/ 41 h 122"/>
                  <a:gd name="T22" fmla="*/ 7 w 28"/>
                  <a:gd name="T23" fmla="*/ 41 h 122"/>
                  <a:gd name="T24" fmla="*/ 17 w 28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22">
                    <a:moveTo>
                      <a:pt x="17" y="0"/>
                    </a:moveTo>
                    <a:lnTo>
                      <a:pt x="17" y="0"/>
                    </a:lnTo>
                    <a:cubicBezTo>
                      <a:pt x="21" y="12"/>
                      <a:pt x="25" y="22"/>
                      <a:pt x="26" y="32"/>
                    </a:cubicBezTo>
                    <a:lnTo>
                      <a:pt x="26" y="32"/>
                    </a:lnTo>
                    <a:cubicBezTo>
                      <a:pt x="27" y="58"/>
                      <a:pt x="27" y="83"/>
                      <a:pt x="26" y="109"/>
                    </a:cubicBezTo>
                    <a:lnTo>
                      <a:pt x="26" y="109"/>
                    </a:lnTo>
                    <a:cubicBezTo>
                      <a:pt x="26" y="113"/>
                      <a:pt x="18" y="118"/>
                      <a:pt x="14" y="121"/>
                    </a:cubicBezTo>
                    <a:lnTo>
                      <a:pt x="14" y="121"/>
                    </a:lnTo>
                    <a:cubicBezTo>
                      <a:pt x="10" y="117"/>
                      <a:pt x="6" y="111"/>
                      <a:pt x="6" y="105"/>
                    </a:cubicBezTo>
                    <a:lnTo>
                      <a:pt x="6" y="105"/>
                    </a:lnTo>
                    <a:cubicBezTo>
                      <a:pt x="5" y="84"/>
                      <a:pt x="6" y="63"/>
                      <a:pt x="7" y="41"/>
                    </a:cubicBezTo>
                    <a:lnTo>
                      <a:pt x="7" y="41"/>
                    </a:lnTo>
                    <a:cubicBezTo>
                      <a:pt x="7" y="29"/>
                      <a:pt x="0" y="13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5" name="Freeform 350"/>
              <p:cNvSpPr>
                <a:spLocks noChangeArrowheads="1"/>
              </p:cNvSpPr>
              <p:nvPr/>
            </p:nvSpPr>
            <p:spPr bwMode="auto">
              <a:xfrm>
                <a:off x="4224978" y="2153895"/>
                <a:ext cx="11905" cy="9524"/>
              </a:xfrm>
              <a:custGeom>
                <a:avLst/>
                <a:gdLst>
                  <a:gd name="T0" fmla="*/ 43 w 44"/>
                  <a:gd name="T1" fmla="*/ 23 h 37"/>
                  <a:gd name="T2" fmla="*/ 43 w 44"/>
                  <a:gd name="T3" fmla="*/ 23 h 37"/>
                  <a:gd name="T4" fmla="*/ 23 w 44"/>
                  <a:gd name="T5" fmla="*/ 35 h 37"/>
                  <a:gd name="T6" fmla="*/ 23 w 44"/>
                  <a:gd name="T7" fmla="*/ 35 h 37"/>
                  <a:gd name="T8" fmla="*/ 0 w 44"/>
                  <a:gd name="T9" fmla="*/ 18 h 37"/>
                  <a:gd name="T10" fmla="*/ 0 w 44"/>
                  <a:gd name="T11" fmla="*/ 18 h 37"/>
                  <a:gd name="T12" fmla="*/ 18 w 44"/>
                  <a:gd name="T13" fmla="*/ 0 h 37"/>
                  <a:gd name="T14" fmla="*/ 18 w 44"/>
                  <a:gd name="T15" fmla="*/ 0 h 37"/>
                  <a:gd name="T16" fmla="*/ 43 w 44"/>
                  <a:gd name="T17" fmla="*/ 14 h 37"/>
                  <a:gd name="T18" fmla="*/ 43 w 44"/>
                  <a:gd name="T19" fmla="*/ 14 h 37"/>
                  <a:gd name="T20" fmla="*/ 43 w 44"/>
                  <a:gd name="T2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37">
                    <a:moveTo>
                      <a:pt x="43" y="23"/>
                    </a:moveTo>
                    <a:lnTo>
                      <a:pt x="43" y="23"/>
                    </a:lnTo>
                    <a:cubicBezTo>
                      <a:pt x="35" y="27"/>
                      <a:pt x="28" y="36"/>
                      <a:pt x="23" y="35"/>
                    </a:cubicBezTo>
                    <a:lnTo>
                      <a:pt x="23" y="35"/>
                    </a:lnTo>
                    <a:cubicBezTo>
                      <a:pt x="14" y="32"/>
                      <a:pt x="7" y="25"/>
                      <a:pt x="0" y="18"/>
                    </a:cubicBezTo>
                    <a:lnTo>
                      <a:pt x="0" y="18"/>
                    </a:lnTo>
                    <a:cubicBezTo>
                      <a:pt x="6" y="11"/>
                      <a:pt x="12" y="0"/>
                      <a:pt x="18" y="0"/>
                    </a:cubicBezTo>
                    <a:lnTo>
                      <a:pt x="18" y="0"/>
                    </a:lnTo>
                    <a:cubicBezTo>
                      <a:pt x="26" y="0"/>
                      <a:pt x="34" y="9"/>
                      <a:pt x="43" y="14"/>
                    </a:cubicBezTo>
                    <a:lnTo>
                      <a:pt x="43" y="14"/>
                    </a:lnTo>
                    <a:cubicBezTo>
                      <a:pt x="43" y="17"/>
                      <a:pt x="43" y="20"/>
                      <a:pt x="43" y="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-267105" y="253595"/>
              <a:ext cx="581659" cy="564855"/>
              <a:chOff x="7827286" y="3097670"/>
              <a:chExt cx="535712" cy="520236"/>
            </a:xfrm>
            <a:solidFill>
              <a:schemeClr val="accent2"/>
            </a:solidFill>
          </p:grpSpPr>
          <p:sp>
            <p:nvSpPr>
              <p:cNvPr id="81" name="Freeform 92"/>
              <p:cNvSpPr>
                <a:spLocks noChangeArrowheads="1"/>
              </p:cNvSpPr>
              <p:nvPr/>
            </p:nvSpPr>
            <p:spPr bwMode="auto">
              <a:xfrm>
                <a:off x="7832048" y="3158384"/>
                <a:ext cx="530950" cy="357141"/>
              </a:xfrm>
              <a:custGeom>
                <a:avLst/>
                <a:gdLst>
                  <a:gd name="T0" fmla="*/ 0 w 1966"/>
                  <a:gd name="T1" fmla="*/ 1216 h 1321"/>
                  <a:gd name="T2" fmla="*/ 4 w 1966"/>
                  <a:gd name="T3" fmla="*/ 1212 h 1321"/>
                  <a:gd name="T4" fmla="*/ 944 w 1966"/>
                  <a:gd name="T5" fmla="*/ 378 h 1321"/>
                  <a:gd name="T6" fmla="*/ 944 w 1966"/>
                  <a:gd name="T7" fmla="*/ 378 h 1321"/>
                  <a:gd name="T8" fmla="*/ 1264 w 1966"/>
                  <a:gd name="T9" fmla="*/ 134 h 1321"/>
                  <a:gd name="T10" fmla="*/ 1264 w 1966"/>
                  <a:gd name="T11" fmla="*/ 134 h 1321"/>
                  <a:gd name="T12" fmla="*/ 1779 w 1966"/>
                  <a:gd name="T13" fmla="*/ 28 h 1321"/>
                  <a:gd name="T14" fmla="*/ 1779 w 1966"/>
                  <a:gd name="T15" fmla="*/ 28 h 1321"/>
                  <a:gd name="T16" fmla="*/ 1953 w 1966"/>
                  <a:gd name="T17" fmla="*/ 67 h 1321"/>
                  <a:gd name="T18" fmla="*/ 1953 w 1966"/>
                  <a:gd name="T19" fmla="*/ 67 h 1321"/>
                  <a:gd name="T20" fmla="*/ 1894 w 1966"/>
                  <a:gd name="T21" fmla="*/ 160 h 1321"/>
                  <a:gd name="T22" fmla="*/ 1894 w 1966"/>
                  <a:gd name="T23" fmla="*/ 160 h 1321"/>
                  <a:gd name="T24" fmla="*/ 1238 w 1966"/>
                  <a:gd name="T25" fmla="*/ 204 h 1321"/>
                  <a:gd name="T26" fmla="*/ 1238 w 1966"/>
                  <a:gd name="T27" fmla="*/ 204 h 1321"/>
                  <a:gd name="T28" fmla="*/ 117 w 1966"/>
                  <a:gd name="T29" fmla="*/ 1315 h 1321"/>
                  <a:gd name="T30" fmla="*/ 117 w 1966"/>
                  <a:gd name="T31" fmla="*/ 1315 h 1321"/>
                  <a:gd name="T32" fmla="*/ 114 w 1966"/>
                  <a:gd name="T33" fmla="*/ 1320 h 1321"/>
                  <a:gd name="T34" fmla="*/ 0 w 1966"/>
                  <a:gd name="T35" fmla="*/ 1216 h 1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66" h="1321">
                    <a:moveTo>
                      <a:pt x="0" y="1216"/>
                    </a:moveTo>
                    <a:lnTo>
                      <a:pt x="4" y="1212"/>
                    </a:lnTo>
                    <a:lnTo>
                      <a:pt x="944" y="378"/>
                    </a:lnTo>
                    <a:lnTo>
                      <a:pt x="944" y="378"/>
                    </a:lnTo>
                    <a:cubicBezTo>
                      <a:pt x="944" y="378"/>
                      <a:pt x="1131" y="175"/>
                      <a:pt x="1264" y="134"/>
                    </a:cubicBezTo>
                    <a:lnTo>
                      <a:pt x="1264" y="134"/>
                    </a:lnTo>
                    <a:cubicBezTo>
                      <a:pt x="1395" y="93"/>
                      <a:pt x="1663" y="56"/>
                      <a:pt x="1779" y="28"/>
                    </a:cubicBezTo>
                    <a:lnTo>
                      <a:pt x="1779" y="28"/>
                    </a:lnTo>
                    <a:cubicBezTo>
                      <a:pt x="1894" y="1"/>
                      <a:pt x="1937" y="0"/>
                      <a:pt x="1953" y="67"/>
                    </a:cubicBezTo>
                    <a:lnTo>
                      <a:pt x="1953" y="67"/>
                    </a:lnTo>
                    <a:cubicBezTo>
                      <a:pt x="1953" y="67"/>
                      <a:pt x="1965" y="142"/>
                      <a:pt x="1894" y="160"/>
                    </a:cubicBezTo>
                    <a:lnTo>
                      <a:pt x="1894" y="160"/>
                    </a:lnTo>
                    <a:cubicBezTo>
                      <a:pt x="1825" y="177"/>
                      <a:pt x="1312" y="169"/>
                      <a:pt x="1238" y="204"/>
                    </a:cubicBezTo>
                    <a:lnTo>
                      <a:pt x="1238" y="204"/>
                    </a:lnTo>
                    <a:cubicBezTo>
                      <a:pt x="1166" y="238"/>
                      <a:pt x="188" y="1244"/>
                      <a:pt x="117" y="1315"/>
                    </a:cubicBezTo>
                    <a:lnTo>
                      <a:pt x="117" y="1315"/>
                    </a:lnTo>
                    <a:cubicBezTo>
                      <a:pt x="115" y="1319"/>
                      <a:pt x="114" y="1320"/>
                      <a:pt x="114" y="1320"/>
                    </a:cubicBezTo>
                    <a:lnTo>
                      <a:pt x="0" y="121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2" name="Freeform 93"/>
              <p:cNvSpPr>
                <a:spLocks noChangeArrowheads="1"/>
              </p:cNvSpPr>
              <p:nvPr/>
            </p:nvSpPr>
            <p:spPr bwMode="auto">
              <a:xfrm>
                <a:off x="7883238" y="3101242"/>
                <a:ext cx="379760" cy="516664"/>
              </a:xfrm>
              <a:custGeom>
                <a:avLst/>
                <a:gdLst>
                  <a:gd name="T0" fmla="*/ 1305 w 1405"/>
                  <a:gd name="T1" fmla="*/ 0 h 1913"/>
                  <a:gd name="T2" fmla="*/ 1302 w 1405"/>
                  <a:gd name="T3" fmla="*/ 2 h 1913"/>
                  <a:gd name="T4" fmla="*/ 424 w 1405"/>
                  <a:gd name="T5" fmla="*/ 902 h 1913"/>
                  <a:gd name="T6" fmla="*/ 424 w 1405"/>
                  <a:gd name="T7" fmla="*/ 902 h 1913"/>
                  <a:gd name="T8" fmla="*/ 166 w 1405"/>
                  <a:gd name="T9" fmla="*/ 1210 h 1913"/>
                  <a:gd name="T10" fmla="*/ 166 w 1405"/>
                  <a:gd name="T11" fmla="*/ 1210 h 1913"/>
                  <a:gd name="T12" fmla="*/ 36 w 1405"/>
                  <a:gd name="T13" fmla="*/ 1720 h 1913"/>
                  <a:gd name="T14" fmla="*/ 36 w 1405"/>
                  <a:gd name="T15" fmla="*/ 1720 h 1913"/>
                  <a:gd name="T16" fmla="*/ 66 w 1405"/>
                  <a:gd name="T17" fmla="*/ 1896 h 1913"/>
                  <a:gd name="T18" fmla="*/ 66 w 1405"/>
                  <a:gd name="T19" fmla="*/ 1896 h 1913"/>
                  <a:gd name="T20" fmla="*/ 162 w 1405"/>
                  <a:gd name="T21" fmla="*/ 1843 h 1913"/>
                  <a:gd name="T22" fmla="*/ 162 w 1405"/>
                  <a:gd name="T23" fmla="*/ 1843 h 1913"/>
                  <a:gd name="T24" fmla="*/ 238 w 1405"/>
                  <a:gd name="T25" fmla="*/ 1188 h 1913"/>
                  <a:gd name="T26" fmla="*/ 238 w 1405"/>
                  <a:gd name="T27" fmla="*/ 1188 h 1913"/>
                  <a:gd name="T28" fmla="*/ 1400 w 1405"/>
                  <a:gd name="T29" fmla="*/ 122 h 1913"/>
                  <a:gd name="T30" fmla="*/ 1400 w 1405"/>
                  <a:gd name="T31" fmla="*/ 122 h 1913"/>
                  <a:gd name="T32" fmla="*/ 1404 w 1405"/>
                  <a:gd name="T33" fmla="*/ 117 h 1913"/>
                  <a:gd name="T34" fmla="*/ 1305 w 1405"/>
                  <a:gd name="T35" fmla="*/ 0 h 1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05" h="1913">
                    <a:moveTo>
                      <a:pt x="1305" y="0"/>
                    </a:moveTo>
                    <a:lnTo>
                      <a:pt x="1302" y="2"/>
                    </a:lnTo>
                    <a:lnTo>
                      <a:pt x="424" y="902"/>
                    </a:lnTo>
                    <a:lnTo>
                      <a:pt x="424" y="902"/>
                    </a:lnTo>
                    <a:cubicBezTo>
                      <a:pt x="424" y="902"/>
                      <a:pt x="213" y="1080"/>
                      <a:pt x="166" y="1210"/>
                    </a:cubicBezTo>
                    <a:lnTo>
                      <a:pt x="166" y="1210"/>
                    </a:lnTo>
                    <a:cubicBezTo>
                      <a:pt x="119" y="1340"/>
                      <a:pt x="68" y="1606"/>
                      <a:pt x="36" y="1720"/>
                    </a:cubicBezTo>
                    <a:lnTo>
                      <a:pt x="36" y="1720"/>
                    </a:lnTo>
                    <a:cubicBezTo>
                      <a:pt x="3" y="1834"/>
                      <a:pt x="0" y="1876"/>
                      <a:pt x="66" y="1896"/>
                    </a:cubicBezTo>
                    <a:lnTo>
                      <a:pt x="66" y="1896"/>
                    </a:lnTo>
                    <a:cubicBezTo>
                      <a:pt x="66" y="1896"/>
                      <a:pt x="141" y="1912"/>
                      <a:pt x="162" y="1843"/>
                    </a:cubicBezTo>
                    <a:lnTo>
                      <a:pt x="162" y="1843"/>
                    </a:lnTo>
                    <a:cubicBezTo>
                      <a:pt x="184" y="1773"/>
                      <a:pt x="198" y="1261"/>
                      <a:pt x="238" y="1188"/>
                    </a:cubicBezTo>
                    <a:lnTo>
                      <a:pt x="238" y="1188"/>
                    </a:lnTo>
                    <a:cubicBezTo>
                      <a:pt x="274" y="1118"/>
                      <a:pt x="1324" y="187"/>
                      <a:pt x="1400" y="122"/>
                    </a:cubicBezTo>
                    <a:lnTo>
                      <a:pt x="1400" y="122"/>
                    </a:lnTo>
                    <a:cubicBezTo>
                      <a:pt x="1403" y="118"/>
                      <a:pt x="1404" y="117"/>
                      <a:pt x="1404" y="117"/>
                    </a:cubicBezTo>
                    <a:lnTo>
                      <a:pt x="130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3" name="Freeform 94"/>
              <p:cNvSpPr>
                <a:spLocks noChangeArrowheads="1"/>
              </p:cNvSpPr>
              <p:nvPr/>
            </p:nvSpPr>
            <p:spPr bwMode="auto">
              <a:xfrm>
                <a:off x="7827286" y="3097670"/>
                <a:ext cx="480950" cy="469045"/>
              </a:xfrm>
              <a:custGeom>
                <a:avLst/>
                <a:gdLst>
                  <a:gd name="T0" fmla="*/ 1670 w 1783"/>
                  <a:gd name="T1" fmla="*/ 458 h 1739"/>
                  <a:gd name="T2" fmla="*/ 1670 w 1783"/>
                  <a:gd name="T3" fmla="*/ 458 h 1739"/>
                  <a:gd name="T4" fmla="*/ 1493 w 1783"/>
                  <a:gd name="T5" fmla="*/ 755 h 1739"/>
                  <a:gd name="T6" fmla="*/ 1493 w 1783"/>
                  <a:gd name="T7" fmla="*/ 755 h 1739"/>
                  <a:gd name="T8" fmla="*/ 961 w 1783"/>
                  <a:gd name="T9" fmla="*/ 662 h 1739"/>
                  <a:gd name="T10" fmla="*/ 961 w 1783"/>
                  <a:gd name="T11" fmla="*/ 662 h 1739"/>
                  <a:gd name="T12" fmla="*/ 1041 w 1783"/>
                  <a:gd name="T13" fmla="*/ 413 h 1739"/>
                  <a:gd name="T14" fmla="*/ 1041 w 1783"/>
                  <a:gd name="T15" fmla="*/ 413 h 1739"/>
                  <a:gd name="T16" fmla="*/ 1440 w 1783"/>
                  <a:gd name="T17" fmla="*/ 179 h 1739"/>
                  <a:gd name="T18" fmla="*/ 1440 w 1783"/>
                  <a:gd name="T19" fmla="*/ 179 h 1739"/>
                  <a:gd name="T20" fmla="*/ 1670 w 1783"/>
                  <a:gd name="T21" fmla="*/ 458 h 1739"/>
                  <a:gd name="T22" fmla="*/ 754 w 1783"/>
                  <a:gd name="T23" fmla="*/ 1460 h 1739"/>
                  <a:gd name="T24" fmla="*/ 754 w 1783"/>
                  <a:gd name="T25" fmla="*/ 1460 h 1739"/>
                  <a:gd name="T26" fmla="*/ 448 w 1783"/>
                  <a:gd name="T27" fmla="*/ 1623 h 1739"/>
                  <a:gd name="T28" fmla="*/ 448 w 1783"/>
                  <a:gd name="T29" fmla="*/ 1623 h 1739"/>
                  <a:gd name="T30" fmla="*/ 181 w 1783"/>
                  <a:gd name="T31" fmla="*/ 1381 h 1739"/>
                  <a:gd name="T32" fmla="*/ 181 w 1783"/>
                  <a:gd name="T33" fmla="*/ 1381 h 1739"/>
                  <a:gd name="T34" fmla="*/ 433 w 1783"/>
                  <a:gd name="T35" fmla="*/ 994 h 1739"/>
                  <a:gd name="T36" fmla="*/ 433 w 1783"/>
                  <a:gd name="T37" fmla="*/ 994 h 1739"/>
                  <a:gd name="T38" fmla="*/ 684 w 1783"/>
                  <a:gd name="T39" fmla="*/ 925 h 1739"/>
                  <a:gd name="T40" fmla="*/ 684 w 1783"/>
                  <a:gd name="T41" fmla="*/ 925 h 1739"/>
                  <a:gd name="T42" fmla="*/ 754 w 1783"/>
                  <a:gd name="T43" fmla="*/ 1460 h 1739"/>
                  <a:gd name="T44" fmla="*/ 1255 w 1783"/>
                  <a:gd name="T45" fmla="*/ 160 h 1739"/>
                  <a:gd name="T46" fmla="*/ 1255 w 1783"/>
                  <a:gd name="T47" fmla="*/ 160 h 1739"/>
                  <a:gd name="T48" fmla="*/ 868 w 1783"/>
                  <a:gd name="T49" fmla="*/ 532 h 1739"/>
                  <a:gd name="T50" fmla="*/ 868 w 1783"/>
                  <a:gd name="T51" fmla="*/ 532 h 1739"/>
                  <a:gd name="T52" fmla="*/ 738 w 1783"/>
                  <a:gd name="T53" fmla="*/ 704 h 1739"/>
                  <a:gd name="T54" fmla="*/ 738 w 1783"/>
                  <a:gd name="T55" fmla="*/ 704 h 1739"/>
                  <a:gd name="T56" fmla="*/ 560 w 1783"/>
                  <a:gd name="T57" fmla="*/ 825 h 1739"/>
                  <a:gd name="T58" fmla="*/ 560 w 1783"/>
                  <a:gd name="T59" fmla="*/ 825 h 1739"/>
                  <a:gd name="T60" fmla="*/ 170 w 1783"/>
                  <a:gd name="T61" fmla="*/ 1195 h 1739"/>
                  <a:gd name="T62" fmla="*/ 170 w 1783"/>
                  <a:gd name="T63" fmla="*/ 1195 h 1739"/>
                  <a:gd name="T64" fmla="*/ 0 w 1783"/>
                  <a:gd name="T65" fmla="*/ 1437 h 1739"/>
                  <a:gd name="T66" fmla="*/ 117 w 1783"/>
                  <a:gd name="T67" fmla="*/ 1561 h 1739"/>
                  <a:gd name="T68" fmla="*/ 117 w 1783"/>
                  <a:gd name="T69" fmla="*/ 1561 h 1739"/>
                  <a:gd name="T70" fmla="*/ 293 w 1783"/>
                  <a:gd name="T71" fmla="*/ 1620 h 1739"/>
                  <a:gd name="T72" fmla="*/ 293 w 1783"/>
                  <a:gd name="T73" fmla="*/ 1620 h 1739"/>
                  <a:gd name="T74" fmla="*/ 693 w 1783"/>
                  <a:gd name="T75" fmla="*/ 1579 h 1739"/>
                  <a:gd name="T76" fmla="*/ 693 w 1783"/>
                  <a:gd name="T77" fmla="*/ 1579 h 1739"/>
                  <a:gd name="T78" fmla="*/ 803 w 1783"/>
                  <a:gd name="T79" fmla="*/ 907 h 1739"/>
                  <a:gd name="T80" fmla="*/ 803 w 1783"/>
                  <a:gd name="T81" fmla="*/ 907 h 1739"/>
                  <a:gd name="T82" fmla="*/ 824 w 1783"/>
                  <a:gd name="T83" fmla="*/ 800 h 1739"/>
                  <a:gd name="T84" fmla="*/ 824 w 1783"/>
                  <a:gd name="T85" fmla="*/ 800 h 1739"/>
                  <a:gd name="T86" fmla="*/ 827 w 1783"/>
                  <a:gd name="T87" fmla="*/ 796 h 1739"/>
                  <a:gd name="T88" fmla="*/ 827 w 1783"/>
                  <a:gd name="T89" fmla="*/ 796 h 1739"/>
                  <a:gd name="T90" fmla="*/ 830 w 1783"/>
                  <a:gd name="T91" fmla="*/ 794 h 1739"/>
                  <a:gd name="T92" fmla="*/ 830 w 1783"/>
                  <a:gd name="T93" fmla="*/ 794 h 1739"/>
                  <a:gd name="T94" fmla="*/ 937 w 1783"/>
                  <a:gd name="T95" fmla="*/ 779 h 1739"/>
                  <a:gd name="T96" fmla="*/ 937 w 1783"/>
                  <a:gd name="T97" fmla="*/ 779 h 1739"/>
                  <a:gd name="T98" fmla="*/ 1615 w 1783"/>
                  <a:gd name="T99" fmla="*/ 700 h 1739"/>
                  <a:gd name="T100" fmla="*/ 1615 w 1783"/>
                  <a:gd name="T101" fmla="*/ 700 h 1739"/>
                  <a:gd name="T102" fmla="*/ 1673 w 1783"/>
                  <a:gd name="T103" fmla="*/ 303 h 1739"/>
                  <a:gd name="T104" fmla="*/ 1673 w 1783"/>
                  <a:gd name="T105" fmla="*/ 303 h 1739"/>
                  <a:gd name="T106" fmla="*/ 1623 w 1783"/>
                  <a:gd name="T107" fmla="*/ 124 h 1739"/>
                  <a:gd name="T108" fmla="*/ 1504 w 1783"/>
                  <a:gd name="T109" fmla="*/ 0 h 1739"/>
                  <a:gd name="T110" fmla="*/ 1504 w 1783"/>
                  <a:gd name="T111" fmla="*/ 0 h 1739"/>
                  <a:gd name="T112" fmla="*/ 1255 w 1783"/>
                  <a:gd name="T113" fmla="*/ 160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83" h="1739">
                    <a:moveTo>
                      <a:pt x="1670" y="458"/>
                    </a:moveTo>
                    <a:lnTo>
                      <a:pt x="1670" y="458"/>
                    </a:lnTo>
                    <a:cubicBezTo>
                      <a:pt x="1675" y="528"/>
                      <a:pt x="1611" y="653"/>
                      <a:pt x="1493" y="755"/>
                    </a:cubicBezTo>
                    <a:lnTo>
                      <a:pt x="1493" y="755"/>
                    </a:lnTo>
                    <a:cubicBezTo>
                      <a:pt x="1373" y="857"/>
                      <a:pt x="1138" y="969"/>
                      <a:pt x="961" y="662"/>
                    </a:cubicBezTo>
                    <a:lnTo>
                      <a:pt x="961" y="662"/>
                    </a:lnTo>
                    <a:cubicBezTo>
                      <a:pt x="961" y="662"/>
                      <a:pt x="916" y="547"/>
                      <a:pt x="1041" y="413"/>
                    </a:cubicBezTo>
                    <a:lnTo>
                      <a:pt x="1041" y="413"/>
                    </a:lnTo>
                    <a:cubicBezTo>
                      <a:pt x="1167" y="279"/>
                      <a:pt x="1341" y="126"/>
                      <a:pt x="1440" y="179"/>
                    </a:cubicBezTo>
                    <a:lnTo>
                      <a:pt x="1440" y="179"/>
                    </a:lnTo>
                    <a:cubicBezTo>
                      <a:pt x="1540" y="231"/>
                      <a:pt x="1664" y="388"/>
                      <a:pt x="1670" y="458"/>
                    </a:cubicBezTo>
                    <a:close/>
                    <a:moveTo>
                      <a:pt x="754" y="1460"/>
                    </a:moveTo>
                    <a:lnTo>
                      <a:pt x="754" y="1460"/>
                    </a:lnTo>
                    <a:cubicBezTo>
                      <a:pt x="647" y="1574"/>
                      <a:pt x="517" y="1632"/>
                      <a:pt x="448" y="1623"/>
                    </a:cubicBezTo>
                    <a:lnTo>
                      <a:pt x="448" y="1623"/>
                    </a:lnTo>
                    <a:cubicBezTo>
                      <a:pt x="379" y="1614"/>
                      <a:pt x="228" y="1482"/>
                      <a:pt x="181" y="1381"/>
                    </a:cubicBezTo>
                    <a:lnTo>
                      <a:pt x="181" y="1381"/>
                    </a:lnTo>
                    <a:cubicBezTo>
                      <a:pt x="132" y="1279"/>
                      <a:pt x="293" y="1114"/>
                      <a:pt x="433" y="994"/>
                    </a:cubicBezTo>
                    <a:lnTo>
                      <a:pt x="433" y="994"/>
                    </a:lnTo>
                    <a:cubicBezTo>
                      <a:pt x="573" y="874"/>
                      <a:pt x="684" y="925"/>
                      <a:pt x="684" y="925"/>
                    </a:cubicBezTo>
                    <a:lnTo>
                      <a:pt x="684" y="925"/>
                    </a:lnTo>
                    <a:cubicBezTo>
                      <a:pt x="984" y="1116"/>
                      <a:pt x="862" y="1345"/>
                      <a:pt x="754" y="1460"/>
                    </a:cubicBezTo>
                    <a:close/>
                    <a:moveTo>
                      <a:pt x="1255" y="160"/>
                    </a:moveTo>
                    <a:lnTo>
                      <a:pt x="1255" y="160"/>
                    </a:lnTo>
                    <a:cubicBezTo>
                      <a:pt x="1088" y="264"/>
                      <a:pt x="924" y="429"/>
                      <a:pt x="868" y="532"/>
                    </a:cubicBezTo>
                    <a:lnTo>
                      <a:pt x="868" y="532"/>
                    </a:lnTo>
                    <a:cubicBezTo>
                      <a:pt x="822" y="614"/>
                      <a:pt x="761" y="681"/>
                      <a:pt x="738" y="704"/>
                    </a:cubicBezTo>
                    <a:lnTo>
                      <a:pt x="738" y="704"/>
                    </a:lnTo>
                    <a:cubicBezTo>
                      <a:pt x="714" y="726"/>
                      <a:pt x="645" y="784"/>
                      <a:pt x="560" y="825"/>
                    </a:cubicBezTo>
                    <a:lnTo>
                      <a:pt x="560" y="825"/>
                    </a:lnTo>
                    <a:cubicBezTo>
                      <a:pt x="454" y="877"/>
                      <a:pt x="282" y="1034"/>
                      <a:pt x="170" y="1195"/>
                    </a:cubicBezTo>
                    <a:lnTo>
                      <a:pt x="170" y="1195"/>
                    </a:lnTo>
                    <a:cubicBezTo>
                      <a:pt x="58" y="1357"/>
                      <a:pt x="0" y="1437"/>
                      <a:pt x="0" y="1437"/>
                    </a:cubicBezTo>
                    <a:lnTo>
                      <a:pt x="117" y="1561"/>
                    </a:lnTo>
                    <a:lnTo>
                      <a:pt x="117" y="1561"/>
                    </a:lnTo>
                    <a:cubicBezTo>
                      <a:pt x="117" y="1561"/>
                      <a:pt x="186" y="1572"/>
                      <a:pt x="293" y="1620"/>
                    </a:cubicBezTo>
                    <a:lnTo>
                      <a:pt x="293" y="1620"/>
                    </a:lnTo>
                    <a:cubicBezTo>
                      <a:pt x="400" y="1667"/>
                      <a:pt x="494" y="1738"/>
                      <a:pt x="693" y="1579"/>
                    </a:cubicBezTo>
                    <a:lnTo>
                      <a:pt x="693" y="1579"/>
                    </a:lnTo>
                    <a:cubicBezTo>
                      <a:pt x="891" y="1421"/>
                      <a:pt x="1049" y="1225"/>
                      <a:pt x="803" y="907"/>
                    </a:cubicBezTo>
                    <a:lnTo>
                      <a:pt x="803" y="907"/>
                    </a:lnTo>
                    <a:cubicBezTo>
                      <a:pt x="803" y="907"/>
                      <a:pt x="772" y="853"/>
                      <a:pt x="824" y="800"/>
                    </a:cubicBezTo>
                    <a:lnTo>
                      <a:pt x="824" y="800"/>
                    </a:lnTo>
                    <a:cubicBezTo>
                      <a:pt x="825" y="799"/>
                      <a:pt x="825" y="797"/>
                      <a:pt x="827" y="796"/>
                    </a:cubicBezTo>
                    <a:lnTo>
                      <a:pt x="827" y="796"/>
                    </a:lnTo>
                    <a:cubicBezTo>
                      <a:pt x="828" y="796"/>
                      <a:pt x="829" y="795"/>
                      <a:pt x="830" y="794"/>
                    </a:cubicBezTo>
                    <a:lnTo>
                      <a:pt x="830" y="794"/>
                    </a:lnTo>
                    <a:cubicBezTo>
                      <a:pt x="885" y="746"/>
                      <a:pt x="937" y="779"/>
                      <a:pt x="937" y="779"/>
                    </a:cubicBezTo>
                    <a:lnTo>
                      <a:pt x="937" y="779"/>
                    </a:lnTo>
                    <a:cubicBezTo>
                      <a:pt x="1244" y="1038"/>
                      <a:pt x="1448" y="891"/>
                      <a:pt x="1615" y="700"/>
                    </a:cubicBezTo>
                    <a:lnTo>
                      <a:pt x="1615" y="700"/>
                    </a:lnTo>
                    <a:cubicBezTo>
                      <a:pt x="1782" y="509"/>
                      <a:pt x="1716" y="411"/>
                      <a:pt x="1673" y="303"/>
                    </a:cubicBezTo>
                    <a:lnTo>
                      <a:pt x="1673" y="303"/>
                    </a:lnTo>
                    <a:cubicBezTo>
                      <a:pt x="1630" y="194"/>
                      <a:pt x="1623" y="124"/>
                      <a:pt x="1623" y="124"/>
                    </a:cubicBezTo>
                    <a:lnTo>
                      <a:pt x="1504" y="0"/>
                    </a:lnTo>
                    <a:lnTo>
                      <a:pt x="1504" y="0"/>
                    </a:lnTo>
                    <a:cubicBezTo>
                      <a:pt x="1504" y="0"/>
                      <a:pt x="1422" y="57"/>
                      <a:pt x="1255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76525" y="-88248"/>
              <a:ext cx="712209" cy="697990"/>
              <a:chOff x="8493949" y="2520292"/>
              <a:chExt cx="655949" cy="642854"/>
            </a:xfrm>
            <a:solidFill>
              <a:schemeClr val="accent4"/>
            </a:solidFill>
          </p:grpSpPr>
          <p:sp>
            <p:nvSpPr>
              <p:cNvPr id="72" name="Freeform 106"/>
              <p:cNvSpPr>
                <a:spLocks noChangeArrowheads="1"/>
              </p:cNvSpPr>
              <p:nvPr/>
            </p:nvSpPr>
            <p:spPr bwMode="auto">
              <a:xfrm>
                <a:off x="8493949" y="2671482"/>
                <a:ext cx="176190" cy="185713"/>
              </a:xfrm>
              <a:custGeom>
                <a:avLst/>
                <a:gdLst>
                  <a:gd name="T0" fmla="*/ 322 w 652"/>
                  <a:gd name="T1" fmla="*/ 685 h 686"/>
                  <a:gd name="T2" fmla="*/ 651 w 652"/>
                  <a:gd name="T3" fmla="*/ 524 h 686"/>
                  <a:gd name="T4" fmla="*/ 651 w 652"/>
                  <a:gd name="T5" fmla="*/ 177 h 686"/>
                  <a:gd name="T6" fmla="*/ 317 w 652"/>
                  <a:gd name="T7" fmla="*/ 0 h 686"/>
                  <a:gd name="T8" fmla="*/ 0 w 652"/>
                  <a:gd name="T9" fmla="*/ 178 h 686"/>
                  <a:gd name="T10" fmla="*/ 0 w 652"/>
                  <a:gd name="T11" fmla="*/ 524 h 686"/>
                  <a:gd name="T12" fmla="*/ 322 w 652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686">
                    <a:moveTo>
                      <a:pt x="322" y="685"/>
                    </a:moveTo>
                    <a:lnTo>
                      <a:pt x="651" y="524"/>
                    </a:lnTo>
                    <a:lnTo>
                      <a:pt x="651" y="177"/>
                    </a:lnTo>
                    <a:lnTo>
                      <a:pt x="317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2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3" name="Freeform 107"/>
              <p:cNvSpPr>
                <a:spLocks noChangeArrowheads="1"/>
              </p:cNvSpPr>
              <p:nvPr/>
            </p:nvSpPr>
            <p:spPr bwMode="auto">
              <a:xfrm>
                <a:off x="8683233" y="2671482"/>
                <a:ext cx="176190" cy="185713"/>
              </a:xfrm>
              <a:custGeom>
                <a:avLst/>
                <a:gdLst>
                  <a:gd name="T0" fmla="*/ 320 w 651"/>
                  <a:gd name="T1" fmla="*/ 685 h 686"/>
                  <a:gd name="T2" fmla="*/ 650 w 651"/>
                  <a:gd name="T3" fmla="*/ 524 h 686"/>
                  <a:gd name="T4" fmla="*/ 650 w 651"/>
                  <a:gd name="T5" fmla="*/ 177 h 686"/>
                  <a:gd name="T6" fmla="*/ 316 w 651"/>
                  <a:gd name="T7" fmla="*/ 0 h 686"/>
                  <a:gd name="T8" fmla="*/ 0 w 651"/>
                  <a:gd name="T9" fmla="*/ 178 h 686"/>
                  <a:gd name="T10" fmla="*/ 0 w 651"/>
                  <a:gd name="T11" fmla="*/ 524 h 686"/>
                  <a:gd name="T12" fmla="*/ 320 w 651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6">
                    <a:moveTo>
                      <a:pt x="320" y="685"/>
                    </a:moveTo>
                    <a:lnTo>
                      <a:pt x="650" y="524"/>
                    </a:lnTo>
                    <a:lnTo>
                      <a:pt x="650" y="177"/>
                    </a:lnTo>
                    <a:lnTo>
                      <a:pt x="316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0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4" name="Freeform 108"/>
              <p:cNvSpPr>
                <a:spLocks noChangeArrowheads="1"/>
              </p:cNvSpPr>
              <p:nvPr/>
            </p:nvSpPr>
            <p:spPr bwMode="auto">
              <a:xfrm>
                <a:off x="8586806" y="2520292"/>
                <a:ext cx="176190" cy="185713"/>
              </a:xfrm>
              <a:custGeom>
                <a:avLst/>
                <a:gdLst>
                  <a:gd name="T0" fmla="*/ 321 w 651"/>
                  <a:gd name="T1" fmla="*/ 686 h 687"/>
                  <a:gd name="T2" fmla="*/ 650 w 651"/>
                  <a:gd name="T3" fmla="*/ 524 h 687"/>
                  <a:gd name="T4" fmla="*/ 650 w 651"/>
                  <a:gd name="T5" fmla="*/ 176 h 687"/>
                  <a:gd name="T6" fmla="*/ 316 w 651"/>
                  <a:gd name="T7" fmla="*/ 0 h 687"/>
                  <a:gd name="T8" fmla="*/ 0 w 651"/>
                  <a:gd name="T9" fmla="*/ 178 h 687"/>
                  <a:gd name="T10" fmla="*/ 0 w 651"/>
                  <a:gd name="T11" fmla="*/ 524 h 687"/>
                  <a:gd name="T12" fmla="*/ 321 w 651"/>
                  <a:gd name="T13" fmla="*/ 686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7">
                    <a:moveTo>
                      <a:pt x="321" y="686"/>
                    </a:moveTo>
                    <a:lnTo>
                      <a:pt x="650" y="524"/>
                    </a:lnTo>
                    <a:lnTo>
                      <a:pt x="650" y="176"/>
                    </a:lnTo>
                    <a:lnTo>
                      <a:pt x="316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1" y="6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5" name="Freeform 109"/>
              <p:cNvSpPr>
                <a:spLocks noChangeArrowheads="1"/>
              </p:cNvSpPr>
              <p:nvPr/>
            </p:nvSpPr>
            <p:spPr bwMode="auto">
              <a:xfrm>
                <a:off x="8493949" y="2977433"/>
                <a:ext cx="176190" cy="185713"/>
              </a:xfrm>
              <a:custGeom>
                <a:avLst/>
                <a:gdLst>
                  <a:gd name="T0" fmla="*/ 322 w 652"/>
                  <a:gd name="T1" fmla="*/ 685 h 686"/>
                  <a:gd name="T2" fmla="*/ 651 w 652"/>
                  <a:gd name="T3" fmla="*/ 524 h 686"/>
                  <a:gd name="T4" fmla="*/ 651 w 652"/>
                  <a:gd name="T5" fmla="*/ 176 h 686"/>
                  <a:gd name="T6" fmla="*/ 317 w 652"/>
                  <a:gd name="T7" fmla="*/ 0 h 686"/>
                  <a:gd name="T8" fmla="*/ 0 w 652"/>
                  <a:gd name="T9" fmla="*/ 178 h 686"/>
                  <a:gd name="T10" fmla="*/ 0 w 652"/>
                  <a:gd name="T11" fmla="*/ 524 h 686"/>
                  <a:gd name="T12" fmla="*/ 322 w 652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686">
                    <a:moveTo>
                      <a:pt x="322" y="685"/>
                    </a:moveTo>
                    <a:lnTo>
                      <a:pt x="651" y="524"/>
                    </a:lnTo>
                    <a:lnTo>
                      <a:pt x="651" y="176"/>
                    </a:lnTo>
                    <a:lnTo>
                      <a:pt x="317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2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6" name="Freeform 110"/>
              <p:cNvSpPr>
                <a:spLocks noChangeArrowheads="1"/>
              </p:cNvSpPr>
              <p:nvPr/>
            </p:nvSpPr>
            <p:spPr bwMode="auto">
              <a:xfrm>
                <a:off x="8683233" y="2977433"/>
                <a:ext cx="176190" cy="185713"/>
              </a:xfrm>
              <a:custGeom>
                <a:avLst/>
                <a:gdLst>
                  <a:gd name="T0" fmla="*/ 320 w 651"/>
                  <a:gd name="T1" fmla="*/ 685 h 686"/>
                  <a:gd name="T2" fmla="*/ 650 w 651"/>
                  <a:gd name="T3" fmla="*/ 524 h 686"/>
                  <a:gd name="T4" fmla="*/ 650 w 651"/>
                  <a:gd name="T5" fmla="*/ 176 h 686"/>
                  <a:gd name="T6" fmla="*/ 316 w 651"/>
                  <a:gd name="T7" fmla="*/ 0 h 686"/>
                  <a:gd name="T8" fmla="*/ 0 w 651"/>
                  <a:gd name="T9" fmla="*/ 178 h 686"/>
                  <a:gd name="T10" fmla="*/ 0 w 651"/>
                  <a:gd name="T11" fmla="*/ 524 h 686"/>
                  <a:gd name="T12" fmla="*/ 320 w 651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6">
                    <a:moveTo>
                      <a:pt x="320" y="685"/>
                    </a:moveTo>
                    <a:lnTo>
                      <a:pt x="650" y="524"/>
                    </a:lnTo>
                    <a:lnTo>
                      <a:pt x="650" y="176"/>
                    </a:lnTo>
                    <a:lnTo>
                      <a:pt x="316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0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7" name="Freeform 111"/>
              <p:cNvSpPr>
                <a:spLocks noChangeArrowheads="1"/>
              </p:cNvSpPr>
              <p:nvPr/>
            </p:nvSpPr>
            <p:spPr bwMode="auto">
              <a:xfrm>
                <a:off x="8586806" y="2826243"/>
                <a:ext cx="176190" cy="185713"/>
              </a:xfrm>
              <a:custGeom>
                <a:avLst/>
                <a:gdLst>
                  <a:gd name="T0" fmla="*/ 321 w 651"/>
                  <a:gd name="T1" fmla="*/ 686 h 687"/>
                  <a:gd name="T2" fmla="*/ 650 w 651"/>
                  <a:gd name="T3" fmla="*/ 524 h 687"/>
                  <a:gd name="T4" fmla="*/ 650 w 651"/>
                  <a:gd name="T5" fmla="*/ 176 h 687"/>
                  <a:gd name="T6" fmla="*/ 316 w 651"/>
                  <a:gd name="T7" fmla="*/ 0 h 687"/>
                  <a:gd name="T8" fmla="*/ 0 w 651"/>
                  <a:gd name="T9" fmla="*/ 177 h 687"/>
                  <a:gd name="T10" fmla="*/ 0 w 651"/>
                  <a:gd name="T11" fmla="*/ 524 h 687"/>
                  <a:gd name="T12" fmla="*/ 321 w 651"/>
                  <a:gd name="T13" fmla="*/ 686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7">
                    <a:moveTo>
                      <a:pt x="321" y="686"/>
                    </a:moveTo>
                    <a:lnTo>
                      <a:pt x="650" y="524"/>
                    </a:lnTo>
                    <a:lnTo>
                      <a:pt x="650" y="176"/>
                    </a:lnTo>
                    <a:lnTo>
                      <a:pt x="316" y="0"/>
                    </a:lnTo>
                    <a:lnTo>
                      <a:pt x="0" y="177"/>
                    </a:lnTo>
                    <a:lnTo>
                      <a:pt x="0" y="524"/>
                    </a:lnTo>
                    <a:lnTo>
                      <a:pt x="321" y="6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8" name="Freeform 112"/>
              <p:cNvSpPr>
                <a:spLocks noChangeArrowheads="1"/>
              </p:cNvSpPr>
              <p:nvPr/>
            </p:nvSpPr>
            <p:spPr bwMode="auto">
              <a:xfrm>
                <a:off x="8785615" y="2829815"/>
                <a:ext cx="174999" cy="185713"/>
              </a:xfrm>
              <a:custGeom>
                <a:avLst/>
                <a:gdLst>
                  <a:gd name="T0" fmla="*/ 321 w 650"/>
                  <a:gd name="T1" fmla="*/ 685 h 686"/>
                  <a:gd name="T2" fmla="*/ 649 w 650"/>
                  <a:gd name="T3" fmla="*/ 524 h 686"/>
                  <a:gd name="T4" fmla="*/ 649 w 650"/>
                  <a:gd name="T5" fmla="*/ 176 h 686"/>
                  <a:gd name="T6" fmla="*/ 317 w 650"/>
                  <a:gd name="T7" fmla="*/ 0 h 686"/>
                  <a:gd name="T8" fmla="*/ 0 w 650"/>
                  <a:gd name="T9" fmla="*/ 177 h 686"/>
                  <a:gd name="T10" fmla="*/ 0 w 650"/>
                  <a:gd name="T11" fmla="*/ 524 h 686"/>
                  <a:gd name="T12" fmla="*/ 321 w 650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0" h="686">
                    <a:moveTo>
                      <a:pt x="321" y="685"/>
                    </a:moveTo>
                    <a:lnTo>
                      <a:pt x="649" y="524"/>
                    </a:lnTo>
                    <a:lnTo>
                      <a:pt x="649" y="176"/>
                    </a:lnTo>
                    <a:lnTo>
                      <a:pt x="317" y="0"/>
                    </a:lnTo>
                    <a:lnTo>
                      <a:pt x="0" y="177"/>
                    </a:lnTo>
                    <a:lnTo>
                      <a:pt x="0" y="524"/>
                    </a:lnTo>
                    <a:lnTo>
                      <a:pt x="321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9" name="Freeform 113"/>
              <p:cNvSpPr>
                <a:spLocks noChangeArrowheads="1"/>
              </p:cNvSpPr>
              <p:nvPr/>
            </p:nvSpPr>
            <p:spPr bwMode="auto">
              <a:xfrm>
                <a:off x="8973708" y="2829815"/>
                <a:ext cx="176190" cy="185713"/>
              </a:xfrm>
              <a:custGeom>
                <a:avLst/>
                <a:gdLst>
                  <a:gd name="T0" fmla="*/ 322 w 652"/>
                  <a:gd name="T1" fmla="*/ 685 h 686"/>
                  <a:gd name="T2" fmla="*/ 651 w 652"/>
                  <a:gd name="T3" fmla="*/ 524 h 686"/>
                  <a:gd name="T4" fmla="*/ 651 w 652"/>
                  <a:gd name="T5" fmla="*/ 176 h 686"/>
                  <a:gd name="T6" fmla="*/ 317 w 652"/>
                  <a:gd name="T7" fmla="*/ 0 h 686"/>
                  <a:gd name="T8" fmla="*/ 0 w 652"/>
                  <a:gd name="T9" fmla="*/ 177 h 686"/>
                  <a:gd name="T10" fmla="*/ 0 w 652"/>
                  <a:gd name="T11" fmla="*/ 524 h 686"/>
                  <a:gd name="T12" fmla="*/ 322 w 652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686">
                    <a:moveTo>
                      <a:pt x="322" y="685"/>
                    </a:moveTo>
                    <a:lnTo>
                      <a:pt x="651" y="524"/>
                    </a:lnTo>
                    <a:lnTo>
                      <a:pt x="651" y="176"/>
                    </a:lnTo>
                    <a:lnTo>
                      <a:pt x="317" y="0"/>
                    </a:lnTo>
                    <a:lnTo>
                      <a:pt x="0" y="177"/>
                    </a:lnTo>
                    <a:lnTo>
                      <a:pt x="0" y="524"/>
                    </a:lnTo>
                    <a:lnTo>
                      <a:pt x="322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0" name="Freeform 114"/>
              <p:cNvSpPr>
                <a:spLocks noChangeArrowheads="1"/>
              </p:cNvSpPr>
              <p:nvPr/>
            </p:nvSpPr>
            <p:spPr bwMode="auto">
              <a:xfrm>
                <a:off x="8877280" y="2678624"/>
                <a:ext cx="174999" cy="185713"/>
              </a:xfrm>
              <a:custGeom>
                <a:avLst/>
                <a:gdLst>
                  <a:gd name="T0" fmla="*/ 320 w 650"/>
                  <a:gd name="T1" fmla="*/ 686 h 687"/>
                  <a:gd name="T2" fmla="*/ 649 w 650"/>
                  <a:gd name="T3" fmla="*/ 524 h 687"/>
                  <a:gd name="T4" fmla="*/ 649 w 650"/>
                  <a:gd name="T5" fmla="*/ 176 h 687"/>
                  <a:gd name="T6" fmla="*/ 317 w 650"/>
                  <a:gd name="T7" fmla="*/ 0 h 687"/>
                  <a:gd name="T8" fmla="*/ 0 w 650"/>
                  <a:gd name="T9" fmla="*/ 179 h 687"/>
                  <a:gd name="T10" fmla="*/ 0 w 650"/>
                  <a:gd name="T11" fmla="*/ 524 h 687"/>
                  <a:gd name="T12" fmla="*/ 320 w 650"/>
                  <a:gd name="T13" fmla="*/ 686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0" h="687">
                    <a:moveTo>
                      <a:pt x="320" y="686"/>
                    </a:moveTo>
                    <a:lnTo>
                      <a:pt x="649" y="524"/>
                    </a:lnTo>
                    <a:lnTo>
                      <a:pt x="649" y="176"/>
                    </a:lnTo>
                    <a:lnTo>
                      <a:pt x="317" y="0"/>
                    </a:lnTo>
                    <a:lnTo>
                      <a:pt x="0" y="179"/>
                    </a:lnTo>
                    <a:lnTo>
                      <a:pt x="0" y="524"/>
                    </a:lnTo>
                    <a:lnTo>
                      <a:pt x="320" y="6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35527" y="694873"/>
              <a:ext cx="802689" cy="665676"/>
              <a:chOff x="8285617" y="3309574"/>
              <a:chExt cx="739282" cy="613092"/>
            </a:xfrm>
            <a:solidFill>
              <a:schemeClr val="accent1"/>
            </a:solidFill>
          </p:grpSpPr>
          <p:sp>
            <p:nvSpPr>
              <p:cNvPr id="70" name="Freeform 115"/>
              <p:cNvSpPr>
                <a:spLocks noChangeArrowheads="1"/>
              </p:cNvSpPr>
              <p:nvPr/>
            </p:nvSpPr>
            <p:spPr bwMode="auto">
              <a:xfrm>
                <a:off x="8285617" y="3447668"/>
                <a:ext cx="435712" cy="474998"/>
              </a:xfrm>
              <a:custGeom>
                <a:avLst/>
                <a:gdLst>
                  <a:gd name="T0" fmla="*/ 0 w 1615"/>
                  <a:gd name="T1" fmla="*/ 567 h 1759"/>
                  <a:gd name="T2" fmla="*/ 602 w 1615"/>
                  <a:gd name="T3" fmla="*/ 1758 h 1759"/>
                  <a:gd name="T4" fmla="*/ 602 w 1615"/>
                  <a:gd name="T5" fmla="*/ 1758 h 1759"/>
                  <a:gd name="T6" fmla="*/ 1614 w 1615"/>
                  <a:gd name="T7" fmla="*/ 1184 h 1759"/>
                  <a:gd name="T8" fmla="*/ 1094 w 1615"/>
                  <a:gd name="T9" fmla="*/ 155 h 1759"/>
                  <a:gd name="T10" fmla="*/ 1094 w 1615"/>
                  <a:gd name="T11" fmla="*/ 155 h 1759"/>
                  <a:gd name="T12" fmla="*/ 0 w 1615"/>
                  <a:gd name="T13" fmla="*/ 567 h 1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759">
                    <a:moveTo>
                      <a:pt x="0" y="567"/>
                    </a:moveTo>
                    <a:lnTo>
                      <a:pt x="602" y="1758"/>
                    </a:lnTo>
                    <a:lnTo>
                      <a:pt x="602" y="1758"/>
                    </a:lnTo>
                    <a:cubicBezTo>
                      <a:pt x="602" y="1758"/>
                      <a:pt x="1079" y="1086"/>
                      <a:pt x="1614" y="1184"/>
                    </a:cubicBezTo>
                    <a:lnTo>
                      <a:pt x="1094" y="155"/>
                    </a:lnTo>
                    <a:lnTo>
                      <a:pt x="1094" y="155"/>
                    </a:lnTo>
                    <a:cubicBezTo>
                      <a:pt x="1094" y="155"/>
                      <a:pt x="478" y="0"/>
                      <a:pt x="0" y="567"/>
                    </a:cubicBezTo>
                  </a:path>
                </a:pathLst>
              </a:custGeom>
              <a:grpFill/>
              <a:ln w="212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1" name="Freeform 116"/>
              <p:cNvSpPr>
                <a:spLocks noChangeArrowheads="1"/>
              </p:cNvSpPr>
              <p:nvPr/>
            </p:nvSpPr>
            <p:spPr bwMode="auto">
              <a:xfrm>
                <a:off x="8597520" y="3309574"/>
                <a:ext cx="427379" cy="449998"/>
              </a:xfrm>
              <a:custGeom>
                <a:avLst/>
                <a:gdLst>
                  <a:gd name="T0" fmla="*/ 980 w 1583"/>
                  <a:gd name="T1" fmla="*/ 0 h 1667"/>
                  <a:gd name="T2" fmla="*/ 1582 w 1583"/>
                  <a:gd name="T3" fmla="*/ 1191 h 1667"/>
                  <a:gd name="T4" fmla="*/ 1582 w 1583"/>
                  <a:gd name="T5" fmla="*/ 1191 h 1667"/>
                  <a:gd name="T6" fmla="*/ 521 w 1583"/>
                  <a:gd name="T7" fmla="*/ 1666 h 1667"/>
                  <a:gd name="T8" fmla="*/ 0 w 1583"/>
                  <a:gd name="T9" fmla="*/ 636 h 1667"/>
                  <a:gd name="T10" fmla="*/ 0 w 1583"/>
                  <a:gd name="T11" fmla="*/ 636 h 1667"/>
                  <a:gd name="T12" fmla="*/ 980 w 1583"/>
                  <a:gd name="T13" fmla="*/ 0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3" h="1667">
                    <a:moveTo>
                      <a:pt x="980" y="0"/>
                    </a:moveTo>
                    <a:lnTo>
                      <a:pt x="1582" y="1191"/>
                    </a:lnTo>
                    <a:lnTo>
                      <a:pt x="1582" y="1191"/>
                    </a:lnTo>
                    <a:cubicBezTo>
                      <a:pt x="1582" y="1191"/>
                      <a:pt x="757" y="1177"/>
                      <a:pt x="521" y="1666"/>
                    </a:cubicBezTo>
                    <a:lnTo>
                      <a:pt x="0" y="636"/>
                    </a:lnTo>
                    <a:lnTo>
                      <a:pt x="0" y="636"/>
                    </a:lnTo>
                    <a:cubicBezTo>
                      <a:pt x="0" y="636"/>
                      <a:pt x="239" y="49"/>
                      <a:pt x="980" y="0"/>
                    </a:cubicBezTo>
                  </a:path>
                </a:pathLst>
              </a:custGeom>
              <a:grpFill/>
              <a:ln w="212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15554" y="2972578"/>
              <a:ext cx="376141" cy="657921"/>
              <a:chOff x="8878470" y="702444"/>
              <a:chExt cx="346428" cy="605950"/>
            </a:xfrm>
            <a:solidFill>
              <a:schemeClr val="accent3"/>
            </a:solidFill>
          </p:grpSpPr>
          <p:sp>
            <p:nvSpPr>
              <p:cNvPr id="68" name="Freeform 117"/>
              <p:cNvSpPr>
                <a:spLocks noChangeArrowheads="1"/>
              </p:cNvSpPr>
              <p:nvPr/>
            </p:nvSpPr>
            <p:spPr bwMode="auto">
              <a:xfrm>
                <a:off x="9048708" y="702444"/>
                <a:ext cx="176190" cy="84524"/>
              </a:xfrm>
              <a:custGeom>
                <a:avLst/>
                <a:gdLst>
                  <a:gd name="T0" fmla="*/ 639 w 651"/>
                  <a:gd name="T1" fmla="*/ 273 h 314"/>
                  <a:gd name="T2" fmla="*/ 639 w 651"/>
                  <a:gd name="T3" fmla="*/ 273 h 314"/>
                  <a:gd name="T4" fmla="*/ 574 w 651"/>
                  <a:gd name="T5" fmla="*/ 304 h 314"/>
                  <a:gd name="T6" fmla="*/ 41 w 651"/>
                  <a:gd name="T7" fmla="*/ 106 h 314"/>
                  <a:gd name="T8" fmla="*/ 41 w 651"/>
                  <a:gd name="T9" fmla="*/ 106 h 314"/>
                  <a:gd name="T10" fmla="*/ 11 w 651"/>
                  <a:gd name="T11" fmla="*/ 41 h 314"/>
                  <a:gd name="T12" fmla="*/ 11 w 651"/>
                  <a:gd name="T13" fmla="*/ 41 h 314"/>
                  <a:gd name="T14" fmla="*/ 76 w 651"/>
                  <a:gd name="T15" fmla="*/ 9 h 314"/>
                  <a:gd name="T16" fmla="*/ 608 w 651"/>
                  <a:gd name="T17" fmla="*/ 206 h 314"/>
                  <a:gd name="T18" fmla="*/ 608 w 651"/>
                  <a:gd name="T19" fmla="*/ 206 h 314"/>
                  <a:gd name="T20" fmla="*/ 639 w 651"/>
                  <a:gd name="T21" fmla="*/ 27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314">
                    <a:moveTo>
                      <a:pt x="639" y="273"/>
                    </a:moveTo>
                    <a:lnTo>
                      <a:pt x="639" y="273"/>
                    </a:lnTo>
                    <a:cubicBezTo>
                      <a:pt x="630" y="300"/>
                      <a:pt x="599" y="313"/>
                      <a:pt x="574" y="304"/>
                    </a:cubicBezTo>
                    <a:lnTo>
                      <a:pt x="41" y="106"/>
                    </a:lnTo>
                    <a:lnTo>
                      <a:pt x="41" y="106"/>
                    </a:lnTo>
                    <a:cubicBezTo>
                      <a:pt x="14" y="97"/>
                      <a:pt x="0" y="66"/>
                      <a:pt x="11" y="41"/>
                    </a:cubicBezTo>
                    <a:lnTo>
                      <a:pt x="11" y="41"/>
                    </a:lnTo>
                    <a:cubicBezTo>
                      <a:pt x="20" y="14"/>
                      <a:pt x="51" y="0"/>
                      <a:pt x="76" y="9"/>
                    </a:cubicBezTo>
                    <a:lnTo>
                      <a:pt x="608" y="206"/>
                    </a:lnTo>
                    <a:lnTo>
                      <a:pt x="608" y="206"/>
                    </a:lnTo>
                    <a:cubicBezTo>
                      <a:pt x="636" y="217"/>
                      <a:pt x="650" y="246"/>
                      <a:pt x="639" y="27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9" name="Freeform 118"/>
              <p:cNvSpPr>
                <a:spLocks noChangeArrowheads="1"/>
              </p:cNvSpPr>
              <p:nvPr/>
            </p:nvSpPr>
            <p:spPr bwMode="auto">
              <a:xfrm>
                <a:off x="8878470" y="720302"/>
                <a:ext cx="324999" cy="588092"/>
              </a:xfrm>
              <a:custGeom>
                <a:avLst/>
                <a:gdLst>
                  <a:gd name="T0" fmla="*/ 1205 w 1206"/>
                  <a:gd name="T1" fmla="*/ 174 h 2180"/>
                  <a:gd name="T2" fmla="*/ 527 w 1206"/>
                  <a:gd name="T3" fmla="*/ 2003 h 2180"/>
                  <a:gd name="T4" fmla="*/ 527 w 1206"/>
                  <a:gd name="T5" fmla="*/ 2003 h 2180"/>
                  <a:gd name="T6" fmla="*/ 239 w 1206"/>
                  <a:gd name="T7" fmla="*/ 2136 h 2180"/>
                  <a:gd name="T8" fmla="*/ 177 w 1206"/>
                  <a:gd name="T9" fmla="*/ 2112 h 2180"/>
                  <a:gd name="T10" fmla="*/ 177 w 1206"/>
                  <a:gd name="T11" fmla="*/ 2112 h 2180"/>
                  <a:gd name="T12" fmla="*/ 43 w 1206"/>
                  <a:gd name="T13" fmla="*/ 1823 h 2180"/>
                  <a:gd name="T14" fmla="*/ 718 w 1206"/>
                  <a:gd name="T15" fmla="*/ 0 h 2180"/>
                  <a:gd name="T16" fmla="*/ 1205 w 1206"/>
                  <a:gd name="T17" fmla="*/ 174 h 2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6" h="2180">
                    <a:moveTo>
                      <a:pt x="1205" y="174"/>
                    </a:moveTo>
                    <a:lnTo>
                      <a:pt x="527" y="2003"/>
                    </a:lnTo>
                    <a:lnTo>
                      <a:pt x="527" y="2003"/>
                    </a:lnTo>
                    <a:cubicBezTo>
                      <a:pt x="485" y="2119"/>
                      <a:pt x="355" y="2179"/>
                      <a:pt x="239" y="2136"/>
                    </a:cubicBezTo>
                    <a:lnTo>
                      <a:pt x="177" y="2112"/>
                    </a:lnTo>
                    <a:lnTo>
                      <a:pt x="177" y="2112"/>
                    </a:lnTo>
                    <a:cubicBezTo>
                      <a:pt x="60" y="2070"/>
                      <a:pt x="0" y="1939"/>
                      <a:pt x="43" y="1823"/>
                    </a:cubicBezTo>
                    <a:lnTo>
                      <a:pt x="718" y="0"/>
                    </a:lnTo>
                    <a:lnTo>
                      <a:pt x="1205" y="17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9" name="Freeform 120"/>
            <p:cNvSpPr>
              <a:spLocks noChangeArrowheads="1"/>
            </p:cNvSpPr>
            <p:nvPr/>
          </p:nvSpPr>
          <p:spPr bwMode="auto">
            <a:xfrm>
              <a:off x="18214" y="1419542"/>
              <a:ext cx="465327" cy="443353"/>
            </a:xfrm>
            <a:custGeom>
              <a:avLst/>
              <a:gdLst>
                <a:gd name="T0" fmla="*/ 278 w 1588"/>
                <a:gd name="T1" fmla="*/ 395 h 1512"/>
                <a:gd name="T2" fmla="*/ 267 w 1588"/>
                <a:gd name="T3" fmla="*/ 375 h 1512"/>
                <a:gd name="T4" fmla="*/ 287 w 1588"/>
                <a:gd name="T5" fmla="*/ 363 h 1512"/>
                <a:gd name="T6" fmla="*/ 1410 w 1588"/>
                <a:gd name="T7" fmla="*/ 653 h 1512"/>
                <a:gd name="T8" fmla="*/ 1422 w 1588"/>
                <a:gd name="T9" fmla="*/ 672 h 1512"/>
                <a:gd name="T10" fmla="*/ 1360 w 1588"/>
                <a:gd name="T11" fmla="*/ 849 h 1512"/>
                <a:gd name="T12" fmla="*/ 236 w 1588"/>
                <a:gd name="T13" fmla="*/ 560 h 1512"/>
                <a:gd name="T14" fmla="*/ 224 w 1588"/>
                <a:gd name="T15" fmla="*/ 540 h 1512"/>
                <a:gd name="T16" fmla="*/ 1368 w 1588"/>
                <a:gd name="T17" fmla="*/ 819 h 1512"/>
                <a:gd name="T18" fmla="*/ 1380 w 1588"/>
                <a:gd name="T19" fmla="*/ 838 h 1512"/>
                <a:gd name="T20" fmla="*/ 1360 w 1588"/>
                <a:gd name="T21" fmla="*/ 849 h 1512"/>
                <a:gd name="T22" fmla="*/ 192 w 1588"/>
                <a:gd name="T23" fmla="*/ 726 h 1512"/>
                <a:gd name="T24" fmla="*/ 182 w 1588"/>
                <a:gd name="T25" fmla="*/ 706 h 1512"/>
                <a:gd name="T26" fmla="*/ 201 w 1588"/>
                <a:gd name="T27" fmla="*/ 696 h 1512"/>
                <a:gd name="T28" fmla="*/ 1325 w 1588"/>
                <a:gd name="T29" fmla="*/ 985 h 1512"/>
                <a:gd name="T30" fmla="*/ 1337 w 1588"/>
                <a:gd name="T31" fmla="*/ 1004 h 1512"/>
                <a:gd name="T32" fmla="*/ 1274 w 1588"/>
                <a:gd name="T33" fmla="*/ 1181 h 1512"/>
                <a:gd name="T34" fmla="*/ 150 w 1588"/>
                <a:gd name="T35" fmla="*/ 892 h 1512"/>
                <a:gd name="T36" fmla="*/ 138 w 1588"/>
                <a:gd name="T37" fmla="*/ 873 h 1512"/>
                <a:gd name="T38" fmla="*/ 1283 w 1588"/>
                <a:gd name="T39" fmla="*/ 1150 h 1512"/>
                <a:gd name="T40" fmla="*/ 1294 w 1588"/>
                <a:gd name="T41" fmla="*/ 1170 h 1512"/>
                <a:gd name="T42" fmla="*/ 1274 w 1588"/>
                <a:gd name="T43" fmla="*/ 1181 h 1512"/>
                <a:gd name="T44" fmla="*/ 1500 w 1588"/>
                <a:gd name="T45" fmla="*/ 312 h 1512"/>
                <a:gd name="T46" fmla="*/ 1508 w 1588"/>
                <a:gd name="T47" fmla="*/ 364 h 1512"/>
                <a:gd name="T48" fmla="*/ 1424 w 1588"/>
                <a:gd name="T49" fmla="*/ 414 h 1512"/>
                <a:gd name="T50" fmla="*/ 1373 w 1588"/>
                <a:gd name="T51" fmla="*/ 329 h 1512"/>
                <a:gd name="T52" fmla="*/ 1295 w 1588"/>
                <a:gd name="T53" fmla="*/ 260 h 1512"/>
                <a:gd name="T54" fmla="*/ 1304 w 1588"/>
                <a:gd name="T55" fmla="*/ 312 h 1512"/>
                <a:gd name="T56" fmla="*/ 1219 w 1588"/>
                <a:gd name="T57" fmla="*/ 361 h 1512"/>
                <a:gd name="T58" fmla="*/ 1169 w 1588"/>
                <a:gd name="T59" fmla="*/ 277 h 1512"/>
                <a:gd name="T60" fmla="*/ 1202 w 1588"/>
                <a:gd name="T61" fmla="*/ 235 h 1512"/>
                <a:gd name="T62" fmla="*/ 1090 w 1588"/>
                <a:gd name="T63" fmla="*/ 207 h 1512"/>
                <a:gd name="T64" fmla="*/ 1098 w 1588"/>
                <a:gd name="T65" fmla="*/ 258 h 1512"/>
                <a:gd name="T66" fmla="*/ 1014 w 1588"/>
                <a:gd name="T67" fmla="*/ 308 h 1512"/>
                <a:gd name="T68" fmla="*/ 964 w 1588"/>
                <a:gd name="T69" fmla="*/ 224 h 1512"/>
                <a:gd name="T70" fmla="*/ 886 w 1588"/>
                <a:gd name="T71" fmla="*/ 154 h 1512"/>
                <a:gd name="T72" fmla="*/ 894 w 1588"/>
                <a:gd name="T73" fmla="*/ 206 h 1512"/>
                <a:gd name="T74" fmla="*/ 809 w 1588"/>
                <a:gd name="T75" fmla="*/ 256 h 1512"/>
                <a:gd name="T76" fmla="*/ 760 w 1588"/>
                <a:gd name="T77" fmla="*/ 172 h 1512"/>
                <a:gd name="T78" fmla="*/ 792 w 1588"/>
                <a:gd name="T79" fmla="*/ 130 h 1512"/>
                <a:gd name="T80" fmla="*/ 682 w 1588"/>
                <a:gd name="T81" fmla="*/ 101 h 1512"/>
                <a:gd name="T82" fmla="*/ 689 w 1588"/>
                <a:gd name="T83" fmla="*/ 154 h 1512"/>
                <a:gd name="T84" fmla="*/ 605 w 1588"/>
                <a:gd name="T85" fmla="*/ 203 h 1512"/>
                <a:gd name="T86" fmla="*/ 555 w 1588"/>
                <a:gd name="T87" fmla="*/ 119 h 1512"/>
                <a:gd name="T88" fmla="*/ 478 w 1588"/>
                <a:gd name="T89" fmla="*/ 49 h 1512"/>
                <a:gd name="T90" fmla="*/ 485 w 1588"/>
                <a:gd name="T91" fmla="*/ 101 h 1512"/>
                <a:gd name="T92" fmla="*/ 400 w 1588"/>
                <a:gd name="T93" fmla="*/ 151 h 1512"/>
                <a:gd name="T94" fmla="*/ 351 w 1588"/>
                <a:gd name="T95" fmla="*/ 66 h 1512"/>
                <a:gd name="T96" fmla="*/ 383 w 1588"/>
                <a:gd name="T97" fmla="*/ 24 h 1512"/>
                <a:gd name="T98" fmla="*/ 24 w 1588"/>
                <a:gd name="T99" fmla="*/ 1029 h 1512"/>
                <a:gd name="T100" fmla="*/ 147 w 1588"/>
                <a:gd name="T101" fmla="*/ 1238 h 1512"/>
                <a:gd name="T102" fmla="*/ 1113 w 1588"/>
                <a:gd name="T103" fmla="*/ 1487 h 1512"/>
                <a:gd name="T104" fmla="*/ 1587 w 1588"/>
                <a:gd name="T105" fmla="*/ 334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8" h="1512">
                  <a:moveTo>
                    <a:pt x="1402" y="684"/>
                  </a:moveTo>
                  <a:lnTo>
                    <a:pt x="278" y="395"/>
                  </a:lnTo>
                  <a:lnTo>
                    <a:pt x="278" y="395"/>
                  </a:lnTo>
                  <a:cubicBezTo>
                    <a:pt x="270" y="393"/>
                    <a:pt x="264" y="383"/>
                    <a:pt x="267" y="375"/>
                  </a:cubicBezTo>
                  <a:lnTo>
                    <a:pt x="267" y="375"/>
                  </a:lnTo>
                  <a:cubicBezTo>
                    <a:pt x="269" y="367"/>
                    <a:pt x="278" y="362"/>
                    <a:pt x="287" y="363"/>
                  </a:cubicBezTo>
                  <a:lnTo>
                    <a:pt x="1410" y="653"/>
                  </a:lnTo>
                  <a:lnTo>
                    <a:pt x="1410" y="653"/>
                  </a:lnTo>
                  <a:cubicBezTo>
                    <a:pt x="1419" y="656"/>
                    <a:pt x="1425" y="664"/>
                    <a:pt x="1422" y="672"/>
                  </a:cubicBezTo>
                  <a:lnTo>
                    <a:pt x="1422" y="672"/>
                  </a:lnTo>
                  <a:cubicBezTo>
                    <a:pt x="1420" y="680"/>
                    <a:pt x="1411" y="686"/>
                    <a:pt x="1402" y="684"/>
                  </a:cubicBezTo>
                  <a:close/>
                  <a:moveTo>
                    <a:pt x="1360" y="849"/>
                  </a:moveTo>
                  <a:lnTo>
                    <a:pt x="236" y="560"/>
                  </a:lnTo>
                  <a:lnTo>
                    <a:pt x="236" y="560"/>
                  </a:lnTo>
                  <a:cubicBezTo>
                    <a:pt x="228" y="558"/>
                    <a:pt x="222" y="550"/>
                    <a:pt x="224" y="540"/>
                  </a:cubicBezTo>
                  <a:lnTo>
                    <a:pt x="224" y="540"/>
                  </a:lnTo>
                  <a:cubicBezTo>
                    <a:pt x="227" y="532"/>
                    <a:pt x="235" y="527"/>
                    <a:pt x="244" y="530"/>
                  </a:cubicBezTo>
                  <a:lnTo>
                    <a:pt x="1368" y="819"/>
                  </a:lnTo>
                  <a:lnTo>
                    <a:pt x="1368" y="819"/>
                  </a:lnTo>
                  <a:cubicBezTo>
                    <a:pt x="1376" y="821"/>
                    <a:pt x="1381" y="829"/>
                    <a:pt x="1380" y="838"/>
                  </a:cubicBezTo>
                  <a:lnTo>
                    <a:pt x="1380" y="838"/>
                  </a:lnTo>
                  <a:cubicBezTo>
                    <a:pt x="1378" y="847"/>
                    <a:pt x="1368" y="852"/>
                    <a:pt x="1360" y="849"/>
                  </a:cubicBezTo>
                  <a:close/>
                  <a:moveTo>
                    <a:pt x="1318" y="1015"/>
                  </a:moveTo>
                  <a:lnTo>
                    <a:pt x="192" y="726"/>
                  </a:lnTo>
                  <a:lnTo>
                    <a:pt x="192" y="726"/>
                  </a:lnTo>
                  <a:cubicBezTo>
                    <a:pt x="184" y="724"/>
                    <a:pt x="179" y="716"/>
                    <a:pt x="182" y="706"/>
                  </a:cubicBezTo>
                  <a:lnTo>
                    <a:pt x="182" y="706"/>
                  </a:lnTo>
                  <a:cubicBezTo>
                    <a:pt x="184" y="698"/>
                    <a:pt x="192" y="693"/>
                    <a:pt x="201" y="696"/>
                  </a:cubicBezTo>
                  <a:lnTo>
                    <a:pt x="1325" y="985"/>
                  </a:lnTo>
                  <a:lnTo>
                    <a:pt x="1325" y="985"/>
                  </a:lnTo>
                  <a:cubicBezTo>
                    <a:pt x="1334" y="987"/>
                    <a:pt x="1339" y="995"/>
                    <a:pt x="1337" y="1004"/>
                  </a:cubicBezTo>
                  <a:lnTo>
                    <a:pt x="1337" y="1004"/>
                  </a:lnTo>
                  <a:cubicBezTo>
                    <a:pt x="1334" y="1012"/>
                    <a:pt x="1326" y="1017"/>
                    <a:pt x="1318" y="1015"/>
                  </a:cubicBezTo>
                  <a:close/>
                  <a:moveTo>
                    <a:pt x="1274" y="1181"/>
                  </a:moveTo>
                  <a:lnTo>
                    <a:pt x="150" y="892"/>
                  </a:lnTo>
                  <a:lnTo>
                    <a:pt x="150" y="892"/>
                  </a:lnTo>
                  <a:cubicBezTo>
                    <a:pt x="142" y="889"/>
                    <a:pt x="137" y="881"/>
                    <a:pt x="138" y="873"/>
                  </a:cubicBezTo>
                  <a:lnTo>
                    <a:pt x="138" y="873"/>
                  </a:lnTo>
                  <a:cubicBezTo>
                    <a:pt x="141" y="863"/>
                    <a:pt x="150" y="859"/>
                    <a:pt x="158" y="861"/>
                  </a:cubicBezTo>
                  <a:lnTo>
                    <a:pt x="1283" y="1150"/>
                  </a:lnTo>
                  <a:lnTo>
                    <a:pt x="1283" y="1150"/>
                  </a:lnTo>
                  <a:cubicBezTo>
                    <a:pt x="1290" y="1152"/>
                    <a:pt x="1297" y="1161"/>
                    <a:pt x="1294" y="1170"/>
                  </a:cubicBezTo>
                  <a:lnTo>
                    <a:pt x="1294" y="1170"/>
                  </a:lnTo>
                  <a:cubicBezTo>
                    <a:pt x="1292" y="1178"/>
                    <a:pt x="1284" y="1183"/>
                    <a:pt x="1274" y="1181"/>
                  </a:cubicBezTo>
                  <a:close/>
                  <a:moveTo>
                    <a:pt x="1500" y="312"/>
                  </a:moveTo>
                  <a:lnTo>
                    <a:pt x="1500" y="312"/>
                  </a:lnTo>
                  <a:cubicBezTo>
                    <a:pt x="1509" y="327"/>
                    <a:pt x="1512" y="345"/>
                    <a:pt x="1508" y="364"/>
                  </a:cubicBezTo>
                  <a:lnTo>
                    <a:pt x="1508" y="364"/>
                  </a:lnTo>
                  <a:cubicBezTo>
                    <a:pt x="1497" y="401"/>
                    <a:pt x="1460" y="423"/>
                    <a:pt x="1424" y="414"/>
                  </a:cubicBezTo>
                  <a:lnTo>
                    <a:pt x="1424" y="414"/>
                  </a:lnTo>
                  <a:cubicBezTo>
                    <a:pt x="1386" y="404"/>
                    <a:pt x="1364" y="367"/>
                    <a:pt x="1373" y="329"/>
                  </a:cubicBezTo>
                  <a:lnTo>
                    <a:pt x="1373" y="329"/>
                  </a:lnTo>
                  <a:cubicBezTo>
                    <a:pt x="1378" y="312"/>
                    <a:pt x="1389" y="296"/>
                    <a:pt x="1405" y="287"/>
                  </a:cubicBezTo>
                  <a:lnTo>
                    <a:pt x="1295" y="260"/>
                  </a:lnTo>
                  <a:lnTo>
                    <a:pt x="1295" y="260"/>
                  </a:lnTo>
                  <a:cubicBezTo>
                    <a:pt x="1305" y="274"/>
                    <a:pt x="1308" y="293"/>
                    <a:pt x="1304" y="312"/>
                  </a:cubicBezTo>
                  <a:lnTo>
                    <a:pt x="1304" y="312"/>
                  </a:lnTo>
                  <a:cubicBezTo>
                    <a:pt x="1294" y="349"/>
                    <a:pt x="1256" y="370"/>
                    <a:pt x="1219" y="361"/>
                  </a:cubicBezTo>
                  <a:lnTo>
                    <a:pt x="1219" y="361"/>
                  </a:lnTo>
                  <a:cubicBezTo>
                    <a:pt x="1182" y="352"/>
                    <a:pt x="1160" y="314"/>
                    <a:pt x="1169" y="277"/>
                  </a:cubicBezTo>
                  <a:lnTo>
                    <a:pt x="1169" y="277"/>
                  </a:lnTo>
                  <a:cubicBezTo>
                    <a:pt x="1174" y="258"/>
                    <a:pt x="1186" y="243"/>
                    <a:pt x="1202" y="235"/>
                  </a:cubicBezTo>
                  <a:lnTo>
                    <a:pt x="1090" y="207"/>
                  </a:lnTo>
                  <a:lnTo>
                    <a:pt x="1090" y="207"/>
                  </a:lnTo>
                  <a:cubicBezTo>
                    <a:pt x="1099" y="221"/>
                    <a:pt x="1103" y="240"/>
                    <a:pt x="1098" y="258"/>
                  </a:cubicBezTo>
                  <a:lnTo>
                    <a:pt x="1098" y="258"/>
                  </a:lnTo>
                  <a:cubicBezTo>
                    <a:pt x="1088" y="295"/>
                    <a:pt x="1050" y="317"/>
                    <a:pt x="1014" y="308"/>
                  </a:cubicBezTo>
                  <a:lnTo>
                    <a:pt x="1014" y="308"/>
                  </a:lnTo>
                  <a:cubicBezTo>
                    <a:pt x="976" y="298"/>
                    <a:pt x="955" y="261"/>
                    <a:pt x="964" y="224"/>
                  </a:cubicBezTo>
                  <a:lnTo>
                    <a:pt x="964" y="224"/>
                  </a:lnTo>
                  <a:cubicBezTo>
                    <a:pt x="969" y="206"/>
                    <a:pt x="981" y="191"/>
                    <a:pt x="996" y="182"/>
                  </a:cubicBezTo>
                  <a:lnTo>
                    <a:pt x="886" y="154"/>
                  </a:lnTo>
                  <a:lnTo>
                    <a:pt x="886" y="154"/>
                  </a:lnTo>
                  <a:cubicBezTo>
                    <a:pt x="895" y="170"/>
                    <a:pt x="898" y="188"/>
                    <a:pt x="894" y="206"/>
                  </a:cubicBezTo>
                  <a:lnTo>
                    <a:pt x="894" y="206"/>
                  </a:lnTo>
                  <a:cubicBezTo>
                    <a:pt x="884" y="243"/>
                    <a:pt x="847" y="266"/>
                    <a:pt x="809" y="256"/>
                  </a:cubicBezTo>
                  <a:lnTo>
                    <a:pt x="809" y="256"/>
                  </a:lnTo>
                  <a:cubicBezTo>
                    <a:pt x="773" y="246"/>
                    <a:pt x="751" y="208"/>
                    <a:pt x="760" y="172"/>
                  </a:cubicBezTo>
                  <a:lnTo>
                    <a:pt x="760" y="172"/>
                  </a:lnTo>
                  <a:cubicBezTo>
                    <a:pt x="764" y="153"/>
                    <a:pt x="776" y="138"/>
                    <a:pt x="792" y="130"/>
                  </a:cubicBezTo>
                  <a:lnTo>
                    <a:pt x="682" y="101"/>
                  </a:lnTo>
                  <a:lnTo>
                    <a:pt x="682" y="101"/>
                  </a:lnTo>
                  <a:cubicBezTo>
                    <a:pt x="691" y="116"/>
                    <a:pt x="694" y="135"/>
                    <a:pt x="689" y="154"/>
                  </a:cubicBezTo>
                  <a:lnTo>
                    <a:pt x="689" y="154"/>
                  </a:lnTo>
                  <a:cubicBezTo>
                    <a:pt x="680" y="191"/>
                    <a:pt x="642" y="213"/>
                    <a:pt x="605" y="203"/>
                  </a:cubicBezTo>
                  <a:lnTo>
                    <a:pt x="605" y="203"/>
                  </a:lnTo>
                  <a:cubicBezTo>
                    <a:pt x="568" y="194"/>
                    <a:pt x="546" y="156"/>
                    <a:pt x="555" y="119"/>
                  </a:cubicBezTo>
                  <a:lnTo>
                    <a:pt x="555" y="119"/>
                  </a:lnTo>
                  <a:cubicBezTo>
                    <a:pt x="560" y="100"/>
                    <a:pt x="572" y="86"/>
                    <a:pt x="587" y="76"/>
                  </a:cubicBezTo>
                  <a:lnTo>
                    <a:pt x="478" y="49"/>
                  </a:lnTo>
                  <a:lnTo>
                    <a:pt x="478" y="49"/>
                  </a:lnTo>
                  <a:cubicBezTo>
                    <a:pt x="486" y="64"/>
                    <a:pt x="490" y="82"/>
                    <a:pt x="485" y="101"/>
                  </a:cubicBezTo>
                  <a:lnTo>
                    <a:pt x="485" y="101"/>
                  </a:lnTo>
                  <a:cubicBezTo>
                    <a:pt x="475" y="137"/>
                    <a:pt x="438" y="160"/>
                    <a:pt x="400" y="151"/>
                  </a:cubicBezTo>
                  <a:lnTo>
                    <a:pt x="400" y="151"/>
                  </a:lnTo>
                  <a:cubicBezTo>
                    <a:pt x="364" y="141"/>
                    <a:pt x="342" y="103"/>
                    <a:pt x="351" y="66"/>
                  </a:cubicBezTo>
                  <a:lnTo>
                    <a:pt x="351" y="66"/>
                  </a:lnTo>
                  <a:cubicBezTo>
                    <a:pt x="356" y="49"/>
                    <a:pt x="368" y="33"/>
                    <a:pt x="383" y="24"/>
                  </a:cubicBezTo>
                  <a:lnTo>
                    <a:pt x="289" y="0"/>
                  </a:lnTo>
                  <a:lnTo>
                    <a:pt x="24" y="1029"/>
                  </a:lnTo>
                  <a:lnTo>
                    <a:pt x="24" y="1029"/>
                  </a:lnTo>
                  <a:cubicBezTo>
                    <a:pt x="0" y="1121"/>
                    <a:pt x="55" y="1215"/>
                    <a:pt x="147" y="1238"/>
                  </a:cubicBezTo>
                  <a:lnTo>
                    <a:pt x="1113" y="1487"/>
                  </a:lnTo>
                  <a:lnTo>
                    <a:pt x="1113" y="1487"/>
                  </a:lnTo>
                  <a:cubicBezTo>
                    <a:pt x="1205" y="1511"/>
                    <a:pt x="1299" y="1455"/>
                    <a:pt x="1323" y="1364"/>
                  </a:cubicBezTo>
                  <a:lnTo>
                    <a:pt x="1587" y="334"/>
                  </a:lnTo>
                  <a:lnTo>
                    <a:pt x="1500" y="3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1279" y="2984642"/>
              <a:ext cx="427843" cy="387773"/>
              <a:chOff x="8188747" y="518497"/>
              <a:chExt cx="427843" cy="387773"/>
            </a:xfrm>
            <a:solidFill>
              <a:schemeClr val="accent5"/>
            </a:solidFill>
          </p:grpSpPr>
          <p:sp>
            <p:nvSpPr>
              <p:cNvPr id="63" name="Freeform 121"/>
              <p:cNvSpPr>
                <a:spLocks noChangeArrowheads="1"/>
              </p:cNvSpPr>
              <p:nvPr/>
            </p:nvSpPr>
            <p:spPr bwMode="auto">
              <a:xfrm>
                <a:off x="8215892" y="826130"/>
                <a:ext cx="80140" cy="80139"/>
              </a:xfrm>
              <a:custGeom>
                <a:avLst/>
                <a:gdLst>
                  <a:gd name="T0" fmla="*/ 0 w 274"/>
                  <a:gd name="T1" fmla="*/ 272 h 273"/>
                  <a:gd name="T2" fmla="*/ 273 w 274"/>
                  <a:gd name="T3" fmla="*/ 272 h 273"/>
                  <a:gd name="T4" fmla="*/ 273 w 274"/>
                  <a:gd name="T5" fmla="*/ 0 h 273"/>
                  <a:gd name="T6" fmla="*/ 0 w 274"/>
                  <a:gd name="T7" fmla="*/ 0 h 273"/>
                  <a:gd name="T8" fmla="*/ 0 w 274"/>
                  <a:gd name="T9" fmla="*/ 27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273">
                    <a:moveTo>
                      <a:pt x="0" y="272"/>
                    </a:moveTo>
                    <a:lnTo>
                      <a:pt x="273" y="272"/>
                    </a:lnTo>
                    <a:lnTo>
                      <a:pt x="273" y="0"/>
                    </a:lnTo>
                    <a:lnTo>
                      <a:pt x="0" y="0"/>
                    </a:lnTo>
                    <a:lnTo>
                      <a:pt x="0" y="27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4" name="Freeform 122"/>
              <p:cNvSpPr>
                <a:spLocks noChangeArrowheads="1"/>
              </p:cNvSpPr>
              <p:nvPr/>
            </p:nvSpPr>
            <p:spPr bwMode="auto">
              <a:xfrm>
                <a:off x="8321883" y="773135"/>
                <a:ext cx="80140" cy="133135"/>
              </a:xfrm>
              <a:custGeom>
                <a:avLst/>
                <a:gdLst>
                  <a:gd name="T0" fmla="*/ 0 w 274"/>
                  <a:gd name="T1" fmla="*/ 455 h 456"/>
                  <a:gd name="T2" fmla="*/ 273 w 274"/>
                  <a:gd name="T3" fmla="*/ 455 h 456"/>
                  <a:gd name="T4" fmla="*/ 273 w 274"/>
                  <a:gd name="T5" fmla="*/ 0 h 456"/>
                  <a:gd name="T6" fmla="*/ 0 w 274"/>
                  <a:gd name="T7" fmla="*/ 0 h 456"/>
                  <a:gd name="T8" fmla="*/ 0 w 274"/>
                  <a:gd name="T9" fmla="*/ 455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456">
                    <a:moveTo>
                      <a:pt x="0" y="455"/>
                    </a:moveTo>
                    <a:lnTo>
                      <a:pt x="273" y="455"/>
                    </a:lnTo>
                    <a:lnTo>
                      <a:pt x="273" y="0"/>
                    </a:lnTo>
                    <a:lnTo>
                      <a:pt x="0" y="0"/>
                    </a:lnTo>
                    <a:lnTo>
                      <a:pt x="0" y="45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5" name="Freeform 123"/>
              <p:cNvSpPr>
                <a:spLocks noChangeArrowheads="1"/>
              </p:cNvSpPr>
              <p:nvPr/>
            </p:nvSpPr>
            <p:spPr bwMode="auto">
              <a:xfrm>
                <a:off x="8429167" y="718847"/>
                <a:ext cx="80140" cy="187423"/>
              </a:xfrm>
              <a:custGeom>
                <a:avLst/>
                <a:gdLst>
                  <a:gd name="T0" fmla="*/ 0 w 275"/>
                  <a:gd name="T1" fmla="*/ 637 h 638"/>
                  <a:gd name="T2" fmla="*/ 274 w 275"/>
                  <a:gd name="T3" fmla="*/ 637 h 638"/>
                  <a:gd name="T4" fmla="*/ 274 w 275"/>
                  <a:gd name="T5" fmla="*/ 0 h 638"/>
                  <a:gd name="T6" fmla="*/ 0 w 275"/>
                  <a:gd name="T7" fmla="*/ 0 h 638"/>
                  <a:gd name="T8" fmla="*/ 0 w 275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38">
                    <a:moveTo>
                      <a:pt x="0" y="637"/>
                    </a:moveTo>
                    <a:lnTo>
                      <a:pt x="274" y="637"/>
                    </a:lnTo>
                    <a:lnTo>
                      <a:pt x="274" y="0"/>
                    </a:lnTo>
                    <a:lnTo>
                      <a:pt x="0" y="0"/>
                    </a:lnTo>
                    <a:lnTo>
                      <a:pt x="0" y="63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6" name="Freeform 124"/>
              <p:cNvSpPr>
                <a:spLocks noChangeArrowheads="1"/>
              </p:cNvSpPr>
              <p:nvPr/>
            </p:nvSpPr>
            <p:spPr bwMode="auto">
              <a:xfrm>
                <a:off x="8536450" y="665851"/>
                <a:ext cx="80140" cy="240418"/>
              </a:xfrm>
              <a:custGeom>
                <a:avLst/>
                <a:gdLst>
                  <a:gd name="T0" fmla="*/ 0 w 273"/>
                  <a:gd name="T1" fmla="*/ 820 h 821"/>
                  <a:gd name="T2" fmla="*/ 272 w 273"/>
                  <a:gd name="T3" fmla="*/ 820 h 821"/>
                  <a:gd name="T4" fmla="*/ 272 w 273"/>
                  <a:gd name="T5" fmla="*/ 0 h 821"/>
                  <a:gd name="T6" fmla="*/ 0 w 273"/>
                  <a:gd name="T7" fmla="*/ 0 h 821"/>
                  <a:gd name="T8" fmla="*/ 0 w 273"/>
                  <a:gd name="T9" fmla="*/ 82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821">
                    <a:moveTo>
                      <a:pt x="0" y="820"/>
                    </a:moveTo>
                    <a:lnTo>
                      <a:pt x="272" y="820"/>
                    </a:lnTo>
                    <a:lnTo>
                      <a:pt x="272" y="0"/>
                    </a:lnTo>
                    <a:lnTo>
                      <a:pt x="0" y="0"/>
                    </a:lnTo>
                    <a:lnTo>
                      <a:pt x="0" y="82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7" name="Freeform 125"/>
              <p:cNvSpPr>
                <a:spLocks noChangeArrowheads="1"/>
              </p:cNvSpPr>
              <p:nvPr/>
            </p:nvSpPr>
            <p:spPr bwMode="auto">
              <a:xfrm>
                <a:off x="8188747" y="518497"/>
                <a:ext cx="427843" cy="254638"/>
              </a:xfrm>
              <a:custGeom>
                <a:avLst/>
                <a:gdLst>
                  <a:gd name="T0" fmla="*/ 1257 w 1459"/>
                  <a:gd name="T1" fmla="*/ 200 h 869"/>
                  <a:gd name="T2" fmla="*/ 987 w 1459"/>
                  <a:gd name="T3" fmla="*/ 200 h 869"/>
                  <a:gd name="T4" fmla="*/ 633 w 1459"/>
                  <a:gd name="T5" fmla="*/ 467 h 869"/>
                  <a:gd name="T6" fmla="*/ 449 w 1459"/>
                  <a:gd name="T7" fmla="*/ 374 h 869"/>
                  <a:gd name="T8" fmla="*/ 0 w 1459"/>
                  <a:gd name="T9" fmla="*/ 749 h 869"/>
                  <a:gd name="T10" fmla="*/ 0 w 1459"/>
                  <a:gd name="T11" fmla="*/ 868 h 869"/>
                  <a:gd name="T12" fmla="*/ 462 w 1459"/>
                  <a:gd name="T13" fmla="*/ 484 h 869"/>
                  <a:gd name="T14" fmla="*/ 643 w 1459"/>
                  <a:gd name="T15" fmla="*/ 572 h 869"/>
                  <a:gd name="T16" fmla="*/ 1017 w 1459"/>
                  <a:gd name="T17" fmla="*/ 292 h 869"/>
                  <a:gd name="T18" fmla="*/ 1294 w 1459"/>
                  <a:gd name="T19" fmla="*/ 292 h 869"/>
                  <a:gd name="T20" fmla="*/ 1458 w 1459"/>
                  <a:gd name="T21" fmla="*/ 128 h 869"/>
                  <a:gd name="T22" fmla="*/ 1458 w 1459"/>
                  <a:gd name="T23" fmla="*/ 0 h 869"/>
                  <a:gd name="T24" fmla="*/ 1257 w 1459"/>
                  <a:gd name="T25" fmla="*/ 200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9" h="869">
                    <a:moveTo>
                      <a:pt x="1257" y="200"/>
                    </a:moveTo>
                    <a:lnTo>
                      <a:pt x="987" y="200"/>
                    </a:lnTo>
                    <a:lnTo>
                      <a:pt x="633" y="467"/>
                    </a:lnTo>
                    <a:lnTo>
                      <a:pt x="449" y="374"/>
                    </a:lnTo>
                    <a:lnTo>
                      <a:pt x="0" y="749"/>
                    </a:lnTo>
                    <a:lnTo>
                      <a:pt x="0" y="868"/>
                    </a:lnTo>
                    <a:lnTo>
                      <a:pt x="462" y="484"/>
                    </a:lnTo>
                    <a:lnTo>
                      <a:pt x="643" y="572"/>
                    </a:lnTo>
                    <a:lnTo>
                      <a:pt x="1017" y="292"/>
                    </a:lnTo>
                    <a:lnTo>
                      <a:pt x="1294" y="292"/>
                    </a:lnTo>
                    <a:lnTo>
                      <a:pt x="1458" y="128"/>
                    </a:lnTo>
                    <a:lnTo>
                      <a:pt x="1458" y="0"/>
                    </a:lnTo>
                    <a:lnTo>
                      <a:pt x="1257" y="20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1" name="Freeform 126"/>
            <p:cNvSpPr>
              <a:spLocks noChangeArrowheads="1"/>
            </p:cNvSpPr>
            <p:nvPr/>
          </p:nvSpPr>
          <p:spPr bwMode="auto">
            <a:xfrm>
              <a:off x="-74504" y="2388431"/>
              <a:ext cx="528663" cy="436890"/>
            </a:xfrm>
            <a:custGeom>
              <a:avLst/>
              <a:gdLst>
                <a:gd name="T0" fmla="*/ 1350 w 1804"/>
                <a:gd name="T1" fmla="*/ 1314 h 1492"/>
                <a:gd name="T2" fmla="*/ 1106 w 1804"/>
                <a:gd name="T3" fmla="*/ 1314 h 1492"/>
                <a:gd name="T4" fmla="*/ 1106 w 1804"/>
                <a:gd name="T5" fmla="*/ 1314 h 1492"/>
                <a:gd name="T6" fmla="*/ 1079 w 1804"/>
                <a:gd name="T7" fmla="*/ 1287 h 1492"/>
                <a:gd name="T8" fmla="*/ 1079 w 1804"/>
                <a:gd name="T9" fmla="*/ 1287 h 1492"/>
                <a:gd name="T10" fmla="*/ 1106 w 1804"/>
                <a:gd name="T11" fmla="*/ 1260 h 1492"/>
                <a:gd name="T12" fmla="*/ 1350 w 1804"/>
                <a:gd name="T13" fmla="*/ 1260 h 1492"/>
                <a:gd name="T14" fmla="*/ 1350 w 1804"/>
                <a:gd name="T15" fmla="*/ 1260 h 1492"/>
                <a:gd name="T16" fmla="*/ 1377 w 1804"/>
                <a:gd name="T17" fmla="*/ 1287 h 1492"/>
                <a:gd name="T18" fmla="*/ 1377 w 1804"/>
                <a:gd name="T19" fmla="*/ 1287 h 1492"/>
                <a:gd name="T20" fmla="*/ 1350 w 1804"/>
                <a:gd name="T21" fmla="*/ 1314 h 1492"/>
                <a:gd name="T22" fmla="*/ 226 w 1804"/>
                <a:gd name="T23" fmla="*/ 949 h 1492"/>
                <a:gd name="T24" fmla="*/ 226 w 1804"/>
                <a:gd name="T25" fmla="*/ 949 h 1492"/>
                <a:gd name="T26" fmla="*/ 109 w 1804"/>
                <a:gd name="T27" fmla="*/ 831 h 1492"/>
                <a:gd name="T28" fmla="*/ 109 w 1804"/>
                <a:gd name="T29" fmla="*/ 215 h 1492"/>
                <a:gd name="T30" fmla="*/ 109 w 1804"/>
                <a:gd name="T31" fmla="*/ 215 h 1492"/>
                <a:gd name="T32" fmla="*/ 226 w 1804"/>
                <a:gd name="T33" fmla="*/ 97 h 1492"/>
                <a:gd name="T34" fmla="*/ 1578 w 1804"/>
                <a:gd name="T35" fmla="*/ 97 h 1492"/>
                <a:gd name="T36" fmla="*/ 1578 w 1804"/>
                <a:gd name="T37" fmla="*/ 97 h 1492"/>
                <a:gd name="T38" fmla="*/ 1695 w 1804"/>
                <a:gd name="T39" fmla="*/ 215 h 1492"/>
                <a:gd name="T40" fmla="*/ 1695 w 1804"/>
                <a:gd name="T41" fmla="*/ 831 h 1492"/>
                <a:gd name="T42" fmla="*/ 1695 w 1804"/>
                <a:gd name="T43" fmla="*/ 831 h 1492"/>
                <a:gd name="T44" fmla="*/ 1578 w 1804"/>
                <a:gd name="T45" fmla="*/ 949 h 1492"/>
                <a:gd name="T46" fmla="*/ 226 w 1804"/>
                <a:gd name="T47" fmla="*/ 949 h 1492"/>
                <a:gd name="T48" fmla="*/ 1347 w 1804"/>
                <a:gd name="T49" fmla="*/ 1184 h 1492"/>
                <a:gd name="T50" fmla="*/ 1076 w 1804"/>
                <a:gd name="T51" fmla="*/ 1184 h 1492"/>
                <a:gd name="T52" fmla="*/ 1076 w 1804"/>
                <a:gd name="T53" fmla="*/ 1046 h 1492"/>
                <a:gd name="T54" fmla="*/ 1660 w 1804"/>
                <a:gd name="T55" fmla="*/ 1046 h 1492"/>
                <a:gd name="T56" fmla="*/ 1660 w 1804"/>
                <a:gd name="T57" fmla="*/ 1046 h 1492"/>
                <a:gd name="T58" fmla="*/ 1803 w 1804"/>
                <a:gd name="T59" fmla="*/ 901 h 1492"/>
                <a:gd name="T60" fmla="*/ 1803 w 1804"/>
                <a:gd name="T61" fmla="*/ 144 h 1492"/>
                <a:gd name="T62" fmla="*/ 1803 w 1804"/>
                <a:gd name="T63" fmla="*/ 144 h 1492"/>
                <a:gd name="T64" fmla="*/ 1660 w 1804"/>
                <a:gd name="T65" fmla="*/ 0 h 1492"/>
                <a:gd name="T66" fmla="*/ 145 w 1804"/>
                <a:gd name="T67" fmla="*/ 0 h 1492"/>
                <a:gd name="T68" fmla="*/ 145 w 1804"/>
                <a:gd name="T69" fmla="*/ 0 h 1492"/>
                <a:gd name="T70" fmla="*/ 0 w 1804"/>
                <a:gd name="T71" fmla="*/ 144 h 1492"/>
                <a:gd name="T72" fmla="*/ 0 w 1804"/>
                <a:gd name="T73" fmla="*/ 901 h 1492"/>
                <a:gd name="T74" fmla="*/ 0 w 1804"/>
                <a:gd name="T75" fmla="*/ 901 h 1492"/>
                <a:gd name="T76" fmla="*/ 145 w 1804"/>
                <a:gd name="T77" fmla="*/ 1046 h 1492"/>
                <a:gd name="T78" fmla="*/ 722 w 1804"/>
                <a:gd name="T79" fmla="*/ 1046 h 1492"/>
                <a:gd name="T80" fmla="*/ 722 w 1804"/>
                <a:gd name="T81" fmla="*/ 1184 h 1492"/>
                <a:gd name="T82" fmla="*/ 463 w 1804"/>
                <a:gd name="T83" fmla="*/ 1184 h 1492"/>
                <a:gd name="T84" fmla="*/ 463 w 1804"/>
                <a:gd name="T85" fmla="*/ 1184 h 1492"/>
                <a:gd name="T86" fmla="*/ 320 w 1804"/>
                <a:gd name="T87" fmla="*/ 1329 h 1492"/>
                <a:gd name="T88" fmla="*/ 320 w 1804"/>
                <a:gd name="T89" fmla="*/ 1347 h 1492"/>
                <a:gd name="T90" fmla="*/ 320 w 1804"/>
                <a:gd name="T91" fmla="*/ 1347 h 1492"/>
                <a:gd name="T92" fmla="*/ 463 w 1804"/>
                <a:gd name="T93" fmla="*/ 1491 h 1492"/>
                <a:gd name="T94" fmla="*/ 1347 w 1804"/>
                <a:gd name="T95" fmla="*/ 1491 h 1492"/>
                <a:gd name="T96" fmla="*/ 1347 w 1804"/>
                <a:gd name="T97" fmla="*/ 1491 h 1492"/>
                <a:gd name="T98" fmla="*/ 1491 w 1804"/>
                <a:gd name="T99" fmla="*/ 1347 h 1492"/>
                <a:gd name="T100" fmla="*/ 1491 w 1804"/>
                <a:gd name="T101" fmla="*/ 1329 h 1492"/>
                <a:gd name="T102" fmla="*/ 1491 w 1804"/>
                <a:gd name="T103" fmla="*/ 1329 h 1492"/>
                <a:gd name="T104" fmla="*/ 1347 w 1804"/>
                <a:gd name="T105" fmla="*/ 1184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4" h="1492">
                  <a:moveTo>
                    <a:pt x="1350" y="1314"/>
                  </a:moveTo>
                  <a:lnTo>
                    <a:pt x="1106" y="1314"/>
                  </a:lnTo>
                  <a:lnTo>
                    <a:pt x="1106" y="1314"/>
                  </a:lnTo>
                  <a:cubicBezTo>
                    <a:pt x="1090" y="1314"/>
                    <a:pt x="1079" y="1301"/>
                    <a:pt x="1079" y="1287"/>
                  </a:cubicBezTo>
                  <a:lnTo>
                    <a:pt x="1079" y="1287"/>
                  </a:lnTo>
                  <a:cubicBezTo>
                    <a:pt x="1079" y="1272"/>
                    <a:pt x="1090" y="1260"/>
                    <a:pt x="1106" y="1260"/>
                  </a:cubicBezTo>
                  <a:lnTo>
                    <a:pt x="1350" y="1260"/>
                  </a:lnTo>
                  <a:lnTo>
                    <a:pt x="1350" y="1260"/>
                  </a:lnTo>
                  <a:cubicBezTo>
                    <a:pt x="1365" y="1260"/>
                    <a:pt x="1377" y="1272"/>
                    <a:pt x="1377" y="1287"/>
                  </a:cubicBezTo>
                  <a:lnTo>
                    <a:pt x="1377" y="1287"/>
                  </a:lnTo>
                  <a:cubicBezTo>
                    <a:pt x="1377" y="1301"/>
                    <a:pt x="1365" y="1314"/>
                    <a:pt x="1350" y="1314"/>
                  </a:cubicBezTo>
                  <a:close/>
                  <a:moveTo>
                    <a:pt x="226" y="949"/>
                  </a:moveTo>
                  <a:lnTo>
                    <a:pt x="226" y="949"/>
                  </a:lnTo>
                  <a:cubicBezTo>
                    <a:pt x="161" y="949"/>
                    <a:pt x="109" y="896"/>
                    <a:pt x="109" y="831"/>
                  </a:cubicBezTo>
                  <a:lnTo>
                    <a:pt x="109" y="215"/>
                  </a:lnTo>
                  <a:lnTo>
                    <a:pt x="109" y="215"/>
                  </a:lnTo>
                  <a:cubicBezTo>
                    <a:pt x="109" y="149"/>
                    <a:pt x="161" y="97"/>
                    <a:pt x="226" y="97"/>
                  </a:cubicBezTo>
                  <a:lnTo>
                    <a:pt x="1578" y="97"/>
                  </a:lnTo>
                  <a:lnTo>
                    <a:pt x="1578" y="97"/>
                  </a:lnTo>
                  <a:cubicBezTo>
                    <a:pt x="1644" y="97"/>
                    <a:pt x="1695" y="149"/>
                    <a:pt x="1695" y="215"/>
                  </a:cubicBezTo>
                  <a:lnTo>
                    <a:pt x="1695" y="831"/>
                  </a:lnTo>
                  <a:lnTo>
                    <a:pt x="1695" y="831"/>
                  </a:lnTo>
                  <a:cubicBezTo>
                    <a:pt x="1695" y="896"/>
                    <a:pt x="1644" y="949"/>
                    <a:pt x="1578" y="949"/>
                  </a:cubicBezTo>
                  <a:lnTo>
                    <a:pt x="226" y="949"/>
                  </a:lnTo>
                  <a:close/>
                  <a:moveTo>
                    <a:pt x="1347" y="1184"/>
                  </a:moveTo>
                  <a:lnTo>
                    <a:pt x="1076" y="1184"/>
                  </a:lnTo>
                  <a:lnTo>
                    <a:pt x="1076" y="1046"/>
                  </a:lnTo>
                  <a:lnTo>
                    <a:pt x="1660" y="1046"/>
                  </a:lnTo>
                  <a:lnTo>
                    <a:pt x="1660" y="1046"/>
                  </a:lnTo>
                  <a:cubicBezTo>
                    <a:pt x="1739" y="1046"/>
                    <a:pt x="1803" y="981"/>
                    <a:pt x="1803" y="901"/>
                  </a:cubicBezTo>
                  <a:lnTo>
                    <a:pt x="1803" y="144"/>
                  </a:lnTo>
                  <a:lnTo>
                    <a:pt x="1803" y="144"/>
                  </a:lnTo>
                  <a:cubicBezTo>
                    <a:pt x="1803" y="64"/>
                    <a:pt x="1739" y="0"/>
                    <a:pt x="1660" y="0"/>
                  </a:cubicBezTo>
                  <a:lnTo>
                    <a:pt x="145" y="0"/>
                  </a:lnTo>
                  <a:lnTo>
                    <a:pt x="145" y="0"/>
                  </a:lnTo>
                  <a:cubicBezTo>
                    <a:pt x="65" y="0"/>
                    <a:pt x="0" y="64"/>
                    <a:pt x="0" y="144"/>
                  </a:cubicBezTo>
                  <a:lnTo>
                    <a:pt x="0" y="901"/>
                  </a:lnTo>
                  <a:lnTo>
                    <a:pt x="0" y="901"/>
                  </a:lnTo>
                  <a:cubicBezTo>
                    <a:pt x="0" y="981"/>
                    <a:pt x="65" y="1046"/>
                    <a:pt x="145" y="1046"/>
                  </a:cubicBezTo>
                  <a:lnTo>
                    <a:pt x="722" y="1046"/>
                  </a:lnTo>
                  <a:lnTo>
                    <a:pt x="722" y="1184"/>
                  </a:lnTo>
                  <a:lnTo>
                    <a:pt x="463" y="1184"/>
                  </a:lnTo>
                  <a:lnTo>
                    <a:pt x="463" y="1184"/>
                  </a:lnTo>
                  <a:cubicBezTo>
                    <a:pt x="384" y="1184"/>
                    <a:pt x="320" y="1249"/>
                    <a:pt x="320" y="1329"/>
                  </a:cubicBezTo>
                  <a:lnTo>
                    <a:pt x="320" y="1347"/>
                  </a:lnTo>
                  <a:lnTo>
                    <a:pt x="320" y="1347"/>
                  </a:lnTo>
                  <a:cubicBezTo>
                    <a:pt x="320" y="1426"/>
                    <a:pt x="384" y="1491"/>
                    <a:pt x="463" y="1491"/>
                  </a:cubicBezTo>
                  <a:lnTo>
                    <a:pt x="1347" y="1491"/>
                  </a:lnTo>
                  <a:lnTo>
                    <a:pt x="1347" y="1491"/>
                  </a:lnTo>
                  <a:cubicBezTo>
                    <a:pt x="1426" y="1491"/>
                    <a:pt x="1491" y="1426"/>
                    <a:pt x="1491" y="1347"/>
                  </a:cubicBezTo>
                  <a:lnTo>
                    <a:pt x="1491" y="1329"/>
                  </a:lnTo>
                  <a:lnTo>
                    <a:pt x="1491" y="1329"/>
                  </a:lnTo>
                  <a:cubicBezTo>
                    <a:pt x="1491" y="1249"/>
                    <a:pt x="1426" y="1184"/>
                    <a:pt x="1347" y="11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2" name="Freeform 127"/>
            <p:cNvSpPr>
              <a:spLocks noChangeArrowheads="1"/>
            </p:cNvSpPr>
            <p:nvPr/>
          </p:nvSpPr>
          <p:spPr bwMode="auto">
            <a:xfrm>
              <a:off x="-18931" y="4738664"/>
              <a:ext cx="400699" cy="398113"/>
            </a:xfrm>
            <a:custGeom>
              <a:avLst/>
              <a:gdLst>
                <a:gd name="T0" fmla="*/ 657 w 1366"/>
                <a:gd name="T1" fmla="*/ 767 h 1358"/>
                <a:gd name="T2" fmla="*/ 657 w 1366"/>
                <a:gd name="T3" fmla="*/ 570 h 1358"/>
                <a:gd name="T4" fmla="*/ 1127 w 1366"/>
                <a:gd name="T5" fmla="*/ 721 h 1358"/>
                <a:gd name="T6" fmla="*/ 1315 w 1366"/>
                <a:gd name="T7" fmla="*/ 683 h 1358"/>
                <a:gd name="T8" fmla="*/ 1101 w 1366"/>
                <a:gd name="T9" fmla="*/ 652 h 1358"/>
                <a:gd name="T10" fmla="*/ 966 w 1366"/>
                <a:gd name="T11" fmla="*/ 411 h 1358"/>
                <a:gd name="T12" fmla="*/ 957 w 1366"/>
                <a:gd name="T13" fmla="*/ 490 h 1358"/>
                <a:gd name="T14" fmla="*/ 996 w 1366"/>
                <a:gd name="T15" fmla="*/ 855 h 1358"/>
                <a:gd name="T16" fmla="*/ 683 w 1366"/>
                <a:gd name="T17" fmla="*/ 1011 h 1358"/>
                <a:gd name="T18" fmla="*/ 450 w 1366"/>
                <a:gd name="T19" fmla="*/ 989 h 1358"/>
                <a:gd name="T20" fmla="*/ 306 w 1366"/>
                <a:gd name="T21" fmla="*/ 777 h 1358"/>
                <a:gd name="T22" fmla="*/ 434 w 1366"/>
                <a:gd name="T23" fmla="*/ 965 h 1358"/>
                <a:gd name="T24" fmla="*/ 408 w 1366"/>
                <a:gd name="T25" fmla="*/ 847 h 1358"/>
                <a:gd name="T26" fmla="*/ 437 w 1366"/>
                <a:gd name="T27" fmla="*/ 502 h 1358"/>
                <a:gd name="T28" fmla="*/ 536 w 1366"/>
                <a:gd name="T29" fmla="*/ 365 h 1358"/>
                <a:gd name="T30" fmla="*/ 870 w 1366"/>
                <a:gd name="T31" fmla="*/ 371 h 1358"/>
                <a:gd name="T32" fmla="*/ 1157 w 1366"/>
                <a:gd name="T33" fmla="*/ 468 h 1358"/>
                <a:gd name="T34" fmla="*/ 1038 w 1366"/>
                <a:gd name="T35" fmla="*/ 882 h 1358"/>
                <a:gd name="T36" fmla="*/ 1120 w 1366"/>
                <a:gd name="T37" fmla="*/ 921 h 1358"/>
                <a:gd name="T38" fmla="*/ 821 w 1366"/>
                <a:gd name="T39" fmla="*/ 1076 h 1358"/>
                <a:gd name="T40" fmla="*/ 585 w 1366"/>
                <a:gd name="T41" fmla="*/ 1084 h 1358"/>
                <a:gd name="T42" fmla="*/ 659 w 1366"/>
                <a:gd name="T43" fmla="*/ 1206 h 1358"/>
                <a:gd name="T44" fmla="*/ 263 w 1366"/>
                <a:gd name="T45" fmla="*/ 984 h 1358"/>
                <a:gd name="T46" fmla="*/ 585 w 1366"/>
                <a:gd name="T47" fmla="*/ 1058 h 1358"/>
                <a:gd name="T48" fmla="*/ 845 w 1366"/>
                <a:gd name="T49" fmla="*/ 1051 h 1358"/>
                <a:gd name="T50" fmla="*/ 51 w 1366"/>
                <a:gd name="T51" fmla="*/ 683 h 1358"/>
                <a:gd name="T52" fmla="*/ 249 w 1366"/>
                <a:gd name="T53" fmla="*/ 445 h 1358"/>
                <a:gd name="T54" fmla="*/ 454 w 1366"/>
                <a:gd name="T55" fmla="*/ 389 h 1358"/>
                <a:gd name="T56" fmla="*/ 303 w 1366"/>
                <a:gd name="T57" fmla="*/ 642 h 1358"/>
                <a:gd name="T58" fmla="*/ 212 w 1366"/>
                <a:gd name="T59" fmla="*/ 496 h 1358"/>
                <a:gd name="T60" fmla="*/ 221 w 1366"/>
                <a:gd name="T61" fmla="*/ 906 h 1358"/>
                <a:gd name="T62" fmla="*/ 714 w 1366"/>
                <a:gd name="T63" fmla="*/ 192 h 1358"/>
                <a:gd name="T64" fmla="*/ 895 w 1366"/>
                <a:gd name="T65" fmla="*/ 298 h 1358"/>
                <a:gd name="T66" fmla="*/ 1076 w 1366"/>
                <a:gd name="T67" fmla="*/ 109 h 1358"/>
                <a:gd name="T68" fmla="*/ 1167 w 1366"/>
                <a:gd name="T69" fmla="*/ 414 h 1358"/>
                <a:gd name="T70" fmla="*/ 817 w 1366"/>
                <a:gd name="T71" fmla="*/ 312 h 1358"/>
                <a:gd name="T72" fmla="*/ 585 w 1366"/>
                <a:gd name="T73" fmla="*/ 310 h 1358"/>
                <a:gd name="T74" fmla="*/ 1214 w 1366"/>
                <a:gd name="T75" fmla="*/ 444 h 1358"/>
                <a:gd name="T76" fmla="*/ 1222 w 1366"/>
                <a:gd name="T77" fmla="*/ 383 h 1358"/>
                <a:gd name="T78" fmla="*/ 715 w 1366"/>
                <a:gd name="T79" fmla="*/ 128 h 1358"/>
                <a:gd name="T80" fmla="*/ 310 w 1366"/>
                <a:gd name="T81" fmla="*/ 46 h 1358"/>
                <a:gd name="T82" fmla="*/ 245 w 1366"/>
                <a:gd name="T83" fmla="*/ 366 h 1358"/>
                <a:gd name="T84" fmla="*/ 442 w 1366"/>
                <a:gd name="T85" fmla="*/ 59 h 1358"/>
                <a:gd name="T86" fmla="*/ 510 w 1366"/>
                <a:gd name="T87" fmla="*/ 317 h 1358"/>
                <a:gd name="T88" fmla="*/ 196 w 1366"/>
                <a:gd name="T89" fmla="*/ 417 h 1358"/>
                <a:gd name="T90" fmla="*/ 214 w 1366"/>
                <a:gd name="T91" fmla="*/ 961 h 1358"/>
                <a:gd name="T92" fmla="*/ 329 w 1366"/>
                <a:gd name="T93" fmla="*/ 1294 h 1358"/>
                <a:gd name="T94" fmla="*/ 924 w 1366"/>
                <a:gd name="T95" fmla="*/ 1302 h 1358"/>
                <a:gd name="T96" fmla="*/ 1173 w 1366"/>
                <a:gd name="T97" fmla="*/ 975 h 1358"/>
                <a:gd name="T98" fmla="*/ 1028 w 1366"/>
                <a:gd name="T99" fmla="*/ 1224 h 1358"/>
                <a:gd name="T100" fmla="*/ 753 w 1366"/>
                <a:gd name="T101" fmla="*/ 1204 h 1358"/>
                <a:gd name="T102" fmla="*/ 925 w 1366"/>
                <a:gd name="T103" fmla="*/ 1038 h 1358"/>
                <a:gd name="T104" fmla="*/ 1173 w 1366"/>
                <a:gd name="T105" fmla="*/ 950 h 1358"/>
                <a:gd name="T106" fmla="*/ 1214 w 1366"/>
                <a:gd name="T107" fmla="*/ 444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66" h="1358">
                  <a:moveTo>
                    <a:pt x="757" y="668"/>
                  </a:moveTo>
                  <a:lnTo>
                    <a:pt x="757" y="668"/>
                  </a:lnTo>
                  <a:cubicBezTo>
                    <a:pt x="757" y="723"/>
                    <a:pt x="712" y="767"/>
                    <a:pt x="657" y="767"/>
                  </a:cubicBezTo>
                  <a:lnTo>
                    <a:pt x="657" y="767"/>
                  </a:lnTo>
                  <a:cubicBezTo>
                    <a:pt x="603" y="767"/>
                    <a:pt x="558" y="723"/>
                    <a:pt x="558" y="668"/>
                  </a:cubicBezTo>
                  <a:lnTo>
                    <a:pt x="558" y="668"/>
                  </a:lnTo>
                  <a:cubicBezTo>
                    <a:pt x="558" y="613"/>
                    <a:pt x="603" y="570"/>
                    <a:pt x="657" y="570"/>
                  </a:cubicBezTo>
                  <a:lnTo>
                    <a:pt x="657" y="570"/>
                  </a:lnTo>
                  <a:cubicBezTo>
                    <a:pt x="712" y="570"/>
                    <a:pt x="757" y="613"/>
                    <a:pt x="757" y="668"/>
                  </a:cubicBezTo>
                  <a:close/>
                  <a:moveTo>
                    <a:pt x="1168" y="894"/>
                  </a:moveTo>
                  <a:lnTo>
                    <a:pt x="1168" y="894"/>
                  </a:lnTo>
                  <a:cubicBezTo>
                    <a:pt x="1161" y="837"/>
                    <a:pt x="1147" y="780"/>
                    <a:pt x="1127" y="721"/>
                  </a:cubicBezTo>
                  <a:lnTo>
                    <a:pt x="1127" y="721"/>
                  </a:lnTo>
                  <a:cubicBezTo>
                    <a:pt x="1162" y="645"/>
                    <a:pt x="1188" y="570"/>
                    <a:pt x="1203" y="499"/>
                  </a:cubicBezTo>
                  <a:lnTo>
                    <a:pt x="1203" y="499"/>
                  </a:lnTo>
                  <a:cubicBezTo>
                    <a:pt x="1274" y="551"/>
                    <a:pt x="1315" y="615"/>
                    <a:pt x="1315" y="683"/>
                  </a:cubicBezTo>
                  <a:lnTo>
                    <a:pt x="1315" y="683"/>
                  </a:lnTo>
                  <a:cubicBezTo>
                    <a:pt x="1315" y="763"/>
                    <a:pt x="1259" y="837"/>
                    <a:pt x="1168" y="894"/>
                  </a:cubicBezTo>
                  <a:close/>
                  <a:moveTo>
                    <a:pt x="1101" y="652"/>
                  </a:moveTo>
                  <a:lnTo>
                    <a:pt x="1101" y="652"/>
                  </a:lnTo>
                  <a:cubicBezTo>
                    <a:pt x="1074" y="589"/>
                    <a:pt x="1040" y="524"/>
                    <a:pt x="1000" y="461"/>
                  </a:cubicBezTo>
                  <a:lnTo>
                    <a:pt x="1000" y="461"/>
                  </a:lnTo>
                  <a:cubicBezTo>
                    <a:pt x="982" y="435"/>
                    <a:pt x="984" y="435"/>
                    <a:pt x="966" y="411"/>
                  </a:cubicBezTo>
                  <a:lnTo>
                    <a:pt x="966" y="411"/>
                  </a:lnTo>
                  <a:cubicBezTo>
                    <a:pt x="940" y="405"/>
                    <a:pt x="915" y="400"/>
                    <a:pt x="888" y="395"/>
                  </a:cubicBezTo>
                  <a:lnTo>
                    <a:pt x="888" y="395"/>
                  </a:lnTo>
                  <a:cubicBezTo>
                    <a:pt x="919" y="432"/>
                    <a:pt x="930" y="448"/>
                    <a:pt x="957" y="490"/>
                  </a:cubicBezTo>
                  <a:lnTo>
                    <a:pt x="957" y="490"/>
                  </a:lnTo>
                  <a:cubicBezTo>
                    <a:pt x="1006" y="564"/>
                    <a:pt x="1045" y="640"/>
                    <a:pt x="1072" y="716"/>
                  </a:cubicBezTo>
                  <a:lnTo>
                    <a:pt x="1072" y="716"/>
                  </a:lnTo>
                  <a:cubicBezTo>
                    <a:pt x="1051" y="762"/>
                    <a:pt x="1025" y="809"/>
                    <a:pt x="996" y="855"/>
                  </a:cubicBezTo>
                  <a:lnTo>
                    <a:pt x="996" y="855"/>
                  </a:lnTo>
                  <a:cubicBezTo>
                    <a:pt x="965" y="904"/>
                    <a:pt x="932" y="950"/>
                    <a:pt x="896" y="993"/>
                  </a:cubicBezTo>
                  <a:lnTo>
                    <a:pt x="896" y="993"/>
                  </a:lnTo>
                  <a:cubicBezTo>
                    <a:pt x="830" y="1004"/>
                    <a:pt x="758" y="1011"/>
                    <a:pt x="683" y="1011"/>
                  </a:cubicBezTo>
                  <a:lnTo>
                    <a:pt x="683" y="1011"/>
                  </a:lnTo>
                  <a:cubicBezTo>
                    <a:pt x="630" y="1011"/>
                    <a:pt x="577" y="1007"/>
                    <a:pt x="528" y="1002"/>
                  </a:cubicBezTo>
                  <a:lnTo>
                    <a:pt x="528" y="1002"/>
                  </a:lnTo>
                  <a:cubicBezTo>
                    <a:pt x="501" y="998"/>
                    <a:pt x="450" y="989"/>
                    <a:pt x="450" y="989"/>
                  </a:cubicBezTo>
                  <a:lnTo>
                    <a:pt x="450" y="989"/>
                  </a:lnTo>
                  <a:cubicBezTo>
                    <a:pt x="383" y="975"/>
                    <a:pt x="322" y="955"/>
                    <a:pt x="269" y="931"/>
                  </a:cubicBezTo>
                  <a:lnTo>
                    <a:pt x="269" y="931"/>
                  </a:lnTo>
                  <a:cubicBezTo>
                    <a:pt x="277" y="883"/>
                    <a:pt x="288" y="832"/>
                    <a:pt x="306" y="777"/>
                  </a:cubicBezTo>
                  <a:lnTo>
                    <a:pt x="306" y="777"/>
                  </a:lnTo>
                  <a:cubicBezTo>
                    <a:pt x="323" y="809"/>
                    <a:pt x="343" y="842"/>
                    <a:pt x="366" y="875"/>
                  </a:cubicBezTo>
                  <a:lnTo>
                    <a:pt x="366" y="875"/>
                  </a:lnTo>
                  <a:cubicBezTo>
                    <a:pt x="400" y="923"/>
                    <a:pt x="404" y="930"/>
                    <a:pt x="434" y="965"/>
                  </a:cubicBezTo>
                  <a:lnTo>
                    <a:pt x="434" y="965"/>
                  </a:lnTo>
                  <a:cubicBezTo>
                    <a:pt x="460" y="971"/>
                    <a:pt x="485" y="976"/>
                    <a:pt x="512" y="979"/>
                  </a:cubicBezTo>
                  <a:lnTo>
                    <a:pt x="512" y="979"/>
                  </a:lnTo>
                  <a:cubicBezTo>
                    <a:pt x="470" y="933"/>
                    <a:pt x="450" y="914"/>
                    <a:pt x="408" y="847"/>
                  </a:cubicBezTo>
                  <a:lnTo>
                    <a:pt x="408" y="847"/>
                  </a:lnTo>
                  <a:cubicBezTo>
                    <a:pt x="379" y="798"/>
                    <a:pt x="353" y="753"/>
                    <a:pt x="331" y="708"/>
                  </a:cubicBezTo>
                  <a:lnTo>
                    <a:pt x="331" y="708"/>
                  </a:lnTo>
                  <a:cubicBezTo>
                    <a:pt x="360" y="641"/>
                    <a:pt x="394" y="571"/>
                    <a:pt x="437" y="502"/>
                  </a:cubicBezTo>
                  <a:lnTo>
                    <a:pt x="437" y="502"/>
                  </a:lnTo>
                  <a:cubicBezTo>
                    <a:pt x="468" y="454"/>
                    <a:pt x="501" y="410"/>
                    <a:pt x="533" y="369"/>
                  </a:cubicBezTo>
                  <a:lnTo>
                    <a:pt x="533" y="369"/>
                  </a:lnTo>
                  <a:cubicBezTo>
                    <a:pt x="535" y="368"/>
                    <a:pt x="536" y="366"/>
                    <a:pt x="536" y="365"/>
                  </a:cubicBezTo>
                  <a:lnTo>
                    <a:pt x="536" y="365"/>
                  </a:lnTo>
                  <a:cubicBezTo>
                    <a:pt x="584" y="359"/>
                    <a:pt x="632" y="355"/>
                    <a:pt x="683" y="355"/>
                  </a:cubicBezTo>
                  <a:lnTo>
                    <a:pt x="683" y="355"/>
                  </a:lnTo>
                  <a:cubicBezTo>
                    <a:pt x="747" y="355"/>
                    <a:pt x="811" y="362"/>
                    <a:pt x="870" y="371"/>
                  </a:cubicBezTo>
                  <a:lnTo>
                    <a:pt x="870" y="371"/>
                  </a:lnTo>
                  <a:cubicBezTo>
                    <a:pt x="895" y="374"/>
                    <a:pt x="921" y="380"/>
                    <a:pt x="946" y="386"/>
                  </a:cubicBezTo>
                  <a:lnTo>
                    <a:pt x="946" y="386"/>
                  </a:lnTo>
                  <a:cubicBezTo>
                    <a:pt x="1027" y="405"/>
                    <a:pt x="1100" y="433"/>
                    <a:pt x="1157" y="468"/>
                  </a:cubicBezTo>
                  <a:lnTo>
                    <a:pt x="1157" y="468"/>
                  </a:lnTo>
                  <a:cubicBezTo>
                    <a:pt x="1146" y="526"/>
                    <a:pt x="1127" y="589"/>
                    <a:pt x="1101" y="652"/>
                  </a:cubicBezTo>
                  <a:close/>
                  <a:moveTo>
                    <a:pt x="975" y="974"/>
                  </a:moveTo>
                  <a:lnTo>
                    <a:pt x="975" y="974"/>
                  </a:lnTo>
                  <a:cubicBezTo>
                    <a:pt x="997" y="945"/>
                    <a:pt x="1019" y="914"/>
                    <a:pt x="1038" y="882"/>
                  </a:cubicBezTo>
                  <a:lnTo>
                    <a:pt x="1038" y="882"/>
                  </a:lnTo>
                  <a:cubicBezTo>
                    <a:pt x="1060" y="850"/>
                    <a:pt x="1077" y="818"/>
                    <a:pt x="1094" y="786"/>
                  </a:cubicBezTo>
                  <a:lnTo>
                    <a:pt x="1094" y="786"/>
                  </a:lnTo>
                  <a:cubicBezTo>
                    <a:pt x="1107" y="832"/>
                    <a:pt x="1116" y="877"/>
                    <a:pt x="1120" y="921"/>
                  </a:cubicBezTo>
                  <a:lnTo>
                    <a:pt x="1120" y="921"/>
                  </a:lnTo>
                  <a:cubicBezTo>
                    <a:pt x="1077" y="942"/>
                    <a:pt x="1028" y="959"/>
                    <a:pt x="975" y="974"/>
                  </a:cubicBezTo>
                  <a:close/>
                  <a:moveTo>
                    <a:pt x="821" y="1076"/>
                  </a:moveTo>
                  <a:lnTo>
                    <a:pt x="821" y="1076"/>
                  </a:lnTo>
                  <a:cubicBezTo>
                    <a:pt x="783" y="1115"/>
                    <a:pt x="743" y="1147"/>
                    <a:pt x="704" y="1176"/>
                  </a:cubicBezTo>
                  <a:lnTo>
                    <a:pt x="704" y="1176"/>
                  </a:lnTo>
                  <a:cubicBezTo>
                    <a:pt x="664" y="1151"/>
                    <a:pt x="624" y="1119"/>
                    <a:pt x="585" y="1084"/>
                  </a:cubicBezTo>
                  <a:lnTo>
                    <a:pt x="585" y="1084"/>
                  </a:lnTo>
                  <a:cubicBezTo>
                    <a:pt x="557" y="1082"/>
                    <a:pt x="530" y="1078"/>
                    <a:pt x="504" y="1075"/>
                  </a:cubicBezTo>
                  <a:lnTo>
                    <a:pt x="504" y="1075"/>
                  </a:lnTo>
                  <a:cubicBezTo>
                    <a:pt x="553" y="1126"/>
                    <a:pt x="606" y="1171"/>
                    <a:pt x="659" y="1206"/>
                  </a:cubicBezTo>
                  <a:lnTo>
                    <a:pt x="659" y="1206"/>
                  </a:lnTo>
                  <a:cubicBezTo>
                    <a:pt x="544" y="1277"/>
                    <a:pt x="434" y="1297"/>
                    <a:pt x="358" y="1248"/>
                  </a:cubicBezTo>
                  <a:lnTo>
                    <a:pt x="358" y="1248"/>
                  </a:lnTo>
                  <a:cubicBezTo>
                    <a:pt x="289" y="1205"/>
                    <a:pt x="259" y="1116"/>
                    <a:pt x="262" y="1003"/>
                  </a:cubicBezTo>
                  <a:lnTo>
                    <a:pt x="263" y="984"/>
                  </a:lnTo>
                  <a:lnTo>
                    <a:pt x="263" y="984"/>
                  </a:lnTo>
                  <a:cubicBezTo>
                    <a:pt x="334" y="1015"/>
                    <a:pt x="415" y="1037"/>
                    <a:pt x="504" y="1050"/>
                  </a:cubicBezTo>
                  <a:lnTo>
                    <a:pt x="504" y="1050"/>
                  </a:lnTo>
                  <a:cubicBezTo>
                    <a:pt x="530" y="1054"/>
                    <a:pt x="557" y="1056"/>
                    <a:pt x="585" y="1058"/>
                  </a:cubicBezTo>
                  <a:lnTo>
                    <a:pt x="585" y="1058"/>
                  </a:lnTo>
                  <a:cubicBezTo>
                    <a:pt x="617" y="1060"/>
                    <a:pt x="650" y="1062"/>
                    <a:pt x="683" y="1062"/>
                  </a:cubicBezTo>
                  <a:lnTo>
                    <a:pt x="683" y="1062"/>
                  </a:lnTo>
                  <a:cubicBezTo>
                    <a:pt x="739" y="1062"/>
                    <a:pt x="793" y="1058"/>
                    <a:pt x="845" y="1051"/>
                  </a:cubicBezTo>
                  <a:lnTo>
                    <a:pt x="845" y="1051"/>
                  </a:lnTo>
                  <a:cubicBezTo>
                    <a:pt x="836" y="1059"/>
                    <a:pt x="828" y="1067"/>
                    <a:pt x="821" y="1076"/>
                  </a:cubicBezTo>
                  <a:close/>
                  <a:moveTo>
                    <a:pt x="51" y="683"/>
                  </a:moveTo>
                  <a:lnTo>
                    <a:pt x="51" y="683"/>
                  </a:lnTo>
                  <a:cubicBezTo>
                    <a:pt x="51" y="602"/>
                    <a:pt x="107" y="529"/>
                    <a:pt x="201" y="472"/>
                  </a:cubicBezTo>
                  <a:lnTo>
                    <a:pt x="201" y="472"/>
                  </a:lnTo>
                  <a:cubicBezTo>
                    <a:pt x="217" y="463"/>
                    <a:pt x="233" y="453"/>
                    <a:pt x="249" y="445"/>
                  </a:cubicBezTo>
                  <a:lnTo>
                    <a:pt x="249" y="445"/>
                  </a:lnTo>
                  <a:cubicBezTo>
                    <a:pt x="310" y="415"/>
                    <a:pt x="382" y="392"/>
                    <a:pt x="462" y="377"/>
                  </a:cubicBezTo>
                  <a:lnTo>
                    <a:pt x="462" y="377"/>
                  </a:lnTo>
                  <a:cubicBezTo>
                    <a:pt x="460" y="382"/>
                    <a:pt x="456" y="385"/>
                    <a:pt x="454" y="389"/>
                  </a:cubicBezTo>
                  <a:lnTo>
                    <a:pt x="454" y="389"/>
                  </a:lnTo>
                  <a:cubicBezTo>
                    <a:pt x="432" y="417"/>
                    <a:pt x="414" y="445"/>
                    <a:pt x="394" y="475"/>
                  </a:cubicBezTo>
                  <a:lnTo>
                    <a:pt x="394" y="475"/>
                  </a:lnTo>
                  <a:cubicBezTo>
                    <a:pt x="359" y="531"/>
                    <a:pt x="329" y="587"/>
                    <a:pt x="303" y="642"/>
                  </a:cubicBezTo>
                  <a:lnTo>
                    <a:pt x="303" y="642"/>
                  </a:lnTo>
                  <a:cubicBezTo>
                    <a:pt x="282" y="586"/>
                    <a:pt x="267" y="530"/>
                    <a:pt x="260" y="471"/>
                  </a:cubicBezTo>
                  <a:lnTo>
                    <a:pt x="260" y="471"/>
                  </a:lnTo>
                  <a:cubicBezTo>
                    <a:pt x="242" y="479"/>
                    <a:pt x="227" y="487"/>
                    <a:pt x="212" y="496"/>
                  </a:cubicBezTo>
                  <a:lnTo>
                    <a:pt x="212" y="496"/>
                  </a:lnTo>
                  <a:cubicBezTo>
                    <a:pt x="223" y="572"/>
                    <a:pt x="243" y="642"/>
                    <a:pt x="274" y="713"/>
                  </a:cubicBezTo>
                  <a:lnTo>
                    <a:pt x="274" y="713"/>
                  </a:lnTo>
                  <a:cubicBezTo>
                    <a:pt x="249" y="780"/>
                    <a:pt x="230" y="845"/>
                    <a:pt x="221" y="906"/>
                  </a:cubicBezTo>
                  <a:lnTo>
                    <a:pt x="221" y="906"/>
                  </a:lnTo>
                  <a:cubicBezTo>
                    <a:pt x="116" y="849"/>
                    <a:pt x="51" y="771"/>
                    <a:pt x="51" y="683"/>
                  </a:cubicBezTo>
                  <a:close/>
                  <a:moveTo>
                    <a:pt x="590" y="305"/>
                  </a:moveTo>
                  <a:lnTo>
                    <a:pt x="590" y="305"/>
                  </a:lnTo>
                  <a:cubicBezTo>
                    <a:pt x="630" y="262"/>
                    <a:pt x="672" y="224"/>
                    <a:pt x="714" y="192"/>
                  </a:cubicBezTo>
                  <a:lnTo>
                    <a:pt x="714" y="192"/>
                  </a:lnTo>
                  <a:cubicBezTo>
                    <a:pt x="749" y="221"/>
                    <a:pt x="783" y="253"/>
                    <a:pt x="815" y="288"/>
                  </a:cubicBezTo>
                  <a:lnTo>
                    <a:pt x="815" y="288"/>
                  </a:lnTo>
                  <a:cubicBezTo>
                    <a:pt x="843" y="290"/>
                    <a:pt x="870" y="293"/>
                    <a:pt x="895" y="298"/>
                  </a:cubicBezTo>
                  <a:lnTo>
                    <a:pt x="895" y="298"/>
                  </a:lnTo>
                  <a:cubicBezTo>
                    <a:pt x="851" y="249"/>
                    <a:pt x="805" y="202"/>
                    <a:pt x="758" y="162"/>
                  </a:cubicBezTo>
                  <a:lnTo>
                    <a:pt x="758" y="162"/>
                  </a:lnTo>
                  <a:cubicBezTo>
                    <a:pt x="879" y="82"/>
                    <a:pt x="995" y="59"/>
                    <a:pt x="1076" y="109"/>
                  </a:cubicBezTo>
                  <a:lnTo>
                    <a:pt x="1076" y="109"/>
                  </a:lnTo>
                  <a:cubicBezTo>
                    <a:pt x="1144" y="152"/>
                    <a:pt x="1176" y="244"/>
                    <a:pt x="1172" y="359"/>
                  </a:cubicBezTo>
                  <a:lnTo>
                    <a:pt x="1172" y="359"/>
                  </a:lnTo>
                  <a:cubicBezTo>
                    <a:pt x="1170" y="377"/>
                    <a:pt x="1169" y="395"/>
                    <a:pt x="1167" y="414"/>
                  </a:cubicBezTo>
                  <a:lnTo>
                    <a:pt x="1167" y="414"/>
                  </a:lnTo>
                  <a:cubicBezTo>
                    <a:pt x="1092" y="373"/>
                    <a:pt x="999" y="342"/>
                    <a:pt x="895" y="324"/>
                  </a:cubicBezTo>
                  <a:lnTo>
                    <a:pt x="895" y="324"/>
                  </a:lnTo>
                  <a:cubicBezTo>
                    <a:pt x="870" y="319"/>
                    <a:pt x="843" y="315"/>
                    <a:pt x="817" y="312"/>
                  </a:cubicBezTo>
                  <a:lnTo>
                    <a:pt x="817" y="312"/>
                  </a:lnTo>
                  <a:cubicBezTo>
                    <a:pt x="773" y="308"/>
                    <a:pt x="729" y="305"/>
                    <a:pt x="683" y="305"/>
                  </a:cubicBezTo>
                  <a:lnTo>
                    <a:pt x="683" y="305"/>
                  </a:lnTo>
                  <a:cubicBezTo>
                    <a:pt x="650" y="305"/>
                    <a:pt x="617" y="307"/>
                    <a:pt x="585" y="310"/>
                  </a:cubicBezTo>
                  <a:lnTo>
                    <a:pt x="585" y="310"/>
                  </a:lnTo>
                  <a:cubicBezTo>
                    <a:pt x="588" y="307"/>
                    <a:pt x="590" y="305"/>
                    <a:pt x="590" y="305"/>
                  </a:cubicBezTo>
                  <a:close/>
                  <a:moveTo>
                    <a:pt x="1214" y="444"/>
                  </a:moveTo>
                  <a:lnTo>
                    <a:pt x="1214" y="444"/>
                  </a:lnTo>
                  <a:cubicBezTo>
                    <a:pt x="1214" y="443"/>
                    <a:pt x="1215" y="441"/>
                    <a:pt x="1215" y="440"/>
                  </a:cubicBezTo>
                  <a:lnTo>
                    <a:pt x="1215" y="440"/>
                  </a:lnTo>
                  <a:cubicBezTo>
                    <a:pt x="1217" y="420"/>
                    <a:pt x="1219" y="401"/>
                    <a:pt x="1222" y="383"/>
                  </a:cubicBezTo>
                  <a:lnTo>
                    <a:pt x="1222" y="383"/>
                  </a:lnTo>
                  <a:cubicBezTo>
                    <a:pt x="1233" y="237"/>
                    <a:pt x="1194" y="120"/>
                    <a:pt x="1105" y="63"/>
                  </a:cubicBezTo>
                  <a:lnTo>
                    <a:pt x="1105" y="63"/>
                  </a:lnTo>
                  <a:cubicBezTo>
                    <a:pt x="1004" y="0"/>
                    <a:pt x="860" y="29"/>
                    <a:pt x="715" y="128"/>
                  </a:cubicBezTo>
                  <a:lnTo>
                    <a:pt x="715" y="128"/>
                  </a:lnTo>
                  <a:cubicBezTo>
                    <a:pt x="622" y="55"/>
                    <a:pt x="527" y="8"/>
                    <a:pt x="442" y="8"/>
                  </a:cubicBezTo>
                  <a:lnTo>
                    <a:pt x="442" y="8"/>
                  </a:lnTo>
                  <a:cubicBezTo>
                    <a:pt x="393" y="8"/>
                    <a:pt x="348" y="21"/>
                    <a:pt x="310" y="46"/>
                  </a:cubicBezTo>
                  <a:lnTo>
                    <a:pt x="310" y="46"/>
                  </a:lnTo>
                  <a:cubicBezTo>
                    <a:pt x="223" y="102"/>
                    <a:pt x="182" y="241"/>
                    <a:pt x="196" y="391"/>
                  </a:cubicBezTo>
                  <a:lnTo>
                    <a:pt x="196" y="391"/>
                  </a:lnTo>
                  <a:lnTo>
                    <a:pt x="196" y="391"/>
                  </a:lnTo>
                  <a:cubicBezTo>
                    <a:pt x="210" y="383"/>
                    <a:pt x="227" y="374"/>
                    <a:pt x="245" y="366"/>
                  </a:cubicBezTo>
                  <a:lnTo>
                    <a:pt x="245" y="366"/>
                  </a:lnTo>
                  <a:cubicBezTo>
                    <a:pt x="239" y="247"/>
                    <a:pt x="270" y="131"/>
                    <a:pt x="338" y="88"/>
                  </a:cubicBezTo>
                  <a:lnTo>
                    <a:pt x="338" y="88"/>
                  </a:lnTo>
                  <a:cubicBezTo>
                    <a:pt x="367" y="68"/>
                    <a:pt x="402" y="59"/>
                    <a:pt x="442" y="59"/>
                  </a:cubicBezTo>
                  <a:lnTo>
                    <a:pt x="442" y="59"/>
                  </a:lnTo>
                  <a:cubicBezTo>
                    <a:pt x="512" y="59"/>
                    <a:pt x="592" y="98"/>
                    <a:pt x="673" y="160"/>
                  </a:cubicBezTo>
                  <a:lnTo>
                    <a:pt x="673" y="160"/>
                  </a:lnTo>
                  <a:cubicBezTo>
                    <a:pt x="617" y="202"/>
                    <a:pt x="563" y="256"/>
                    <a:pt x="510" y="317"/>
                  </a:cubicBezTo>
                  <a:lnTo>
                    <a:pt x="510" y="317"/>
                  </a:lnTo>
                  <a:cubicBezTo>
                    <a:pt x="410" y="331"/>
                    <a:pt x="320" y="357"/>
                    <a:pt x="245" y="392"/>
                  </a:cubicBezTo>
                  <a:lnTo>
                    <a:pt x="245" y="392"/>
                  </a:lnTo>
                  <a:cubicBezTo>
                    <a:pt x="227" y="399"/>
                    <a:pt x="210" y="408"/>
                    <a:pt x="196" y="417"/>
                  </a:cubicBezTo>
                  <a:lnTo>
                    <a:pt x="196" y="417"/>
                  </a:lnTo>
                  <a:cubicBezTo>
                    <a:pt x="73" y="485"/>
                    <a:pt x="0" y="579"/>
                    <a:pt x="0" y="683"/>
                  </a:cubicBezTo>
                  <a:lnTo>
                    <a:pt x="0" y="683"/>
                  </a:lnTo>
                  <a:cubicBezTo>
                    <a:pt x="0" y="794"/>
                    <a:pt x="81" y="893"/>
                    <a:pt x="214" y="961"/>
                  </a:cubicBezTo>
                  <a:lnTo>
                    <a:pt x="214" y="961"/>
                  </a:lnTo>
                  <a:cubicBezTo>
                    <a:pt x="213" y="966"/>
                    <a:pt x="212" y="971"/>
                    <a:pt x="212" y="976"/>
                  </a:cubicBezTo>
                  <a:lnTo>
                    <a:pt x="212" y="976"/>
                  </a:lnTo>
                  <a:cubicBezTo>
                    <a:pt x="201" y="1122"/>
                    <a:pt x="240" y="1238"/>
                    <a:pt x="329" y="1294"/>
                  </a:cubicBezTo>
                  <a:lnTo>
                    <a:pt x="329" y="1294"/>
                  </a:lnTo>
                  <a:cubicBezTo>
                    <a:pt x="428" y="1357"/>
                    <a:pt x="566" y="1329"/>
                    <a:pt x="707" y="1237"/>
                  </a:cubicBezTo>
                  <a:lnTo>
                    <a:pt x="707" y="1237"/>
                  </a:lnTo>
                  <a:cubicBezTo>
                    <a:pt x="783" y="1279"/>
                    <a:pt x="856" y="1302"/>
                    <a:pt x="924" y="1302"/>
                  </a:cubicBezTo>
                  <a:lnTo>
                    <a:pt x="924" y="1302"/>
                  </a:lnTo>
                  <a:cubicBezTo>
                    <a:pt x="973" y="1302"/>
                    <a:pt x="1017" y="1291"/>
                    <a:pt x="1055" y="1266"/>
                  </a:cubicBezTo>
                  <a:lnTo>
                    <a:pt x="1055" y="1266"/>
                  </a:lnTo>
                  <a:cubicBezTo>
                    <a:pt x="1136" y="1213"/>
                    <a:pt x="1177" y="1110"/>
                    <a:pt x="1173" y="975"/>
                  </a:cubicBezTo>
                  <a:lnTo>
                    <a:pt x="1173" y="975"/>
                  </a:lnTo>
                  <a:cubicBezTo>
                    <a:pt x="1156" y="984"/>
                    <a:pt x="1139" y="993"/>
                    <a:pt x="1122" y="1001"/>
                  </a:cubicBezTo>
                  <a:lnTo>
                    <a:pt x="1122" y="1001"/>
                  </a:lnTo>
                  <a:cubicBezTo>
                    <a:pt x="1121" y="1105"/>
                    <a:pt x="1089" y="1184"/>
                    <a:pt x="1028" y="1224"/>
                  </a:cubicBezTo>
                  <a:lnTo>
                    <a:pt x="1028" y="1224"/>
                  </a:lnTo>
                  <a:cubicBezTo>
                    <a:pt x="999" y="1243"/>
                    <a:pt x="964" y="1252"/>
                    <a:pt x="924" y="1252"/>
                  </a:cubicBezTo>
                  <a:lnTo>
                    <a:pt x="924" y="1252"/>
                  </a:lnTo>
                  <a:cubicBezTo>
                    <a:pt x="871" y="1252"/>
                    <a:pt x="812" y="1236"/>
                    <a:pt x="753" y="1204"/>
                  </a:cubicBezTo>
                  <a:lnTo>
                    <a:pt x="753" y="1204"/>
                  </a:lnTo>
                  <a:cubicBezTo>
                    <a:pt x="804" y="1165"/>
                    <a:pt x="854" y="1118"/>
                    <a:pt x="904" y="1063"/>
                  </a:cubicBezTo>
                  <a:lnTo>
                    <a:pt x="904" y="1063"/>
                  </a:lnTo>
                  <a:cubicBezTo>
                    <a:pt x="911" y="1056"/>
                    <a:pt x="918" y="1046"/>
                    <a:pt x="925" y="1038"/>
                  </a:cubicBezTo>
                  <a:lnTo>
                    <a:pt x="925" y="1038"/>
                  </a:lnTo>
                  <a:cubicBezTo>
                    <a:pt x="997" y="1024"/>
                    <a:pt x="1065" y="1002"/>
                    <a:pt x="1122" y="976"/>
                  </a:cubicBezTo>
                  <a:lnTo>
                    <a:pt x="1122" y="976"/>
                  </a:lnTo>
                  <a:cubicBezTo>
                    <a:pt x="1139" y="968"/>
                    <a:pt x="1156" y="959"/>
                    <a:pt x="1173" y="950"/>
                  </a:cubicBezTo>
                  <a:lnTo>
                    <a:pt x="1173" y="950"/>
                  </a:lnTo>
                  <a:cubicBezTo>
                    <a:pt x="1293" y="882"/>
                    <a:pt x="1365" y="789"/>
                    <a:pt x="1365" y="683"/>
                  </a:cubicBezTo>
                  <a:lnTo>
                    <a:pt x="1365" y="683"/>
                  </a:lnTo>
                  <a:cubicBezTo>
                    <a:pt x="1365" y="592"/>
                    <a:pt x="1309" y="509"/>
                    <a:pt x="1214" y="4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36872" y="2501219"/>
              <a:ext cx="417502" cy="404577"/>
              <a:chOff x="8691567" y="116733"/>
              <a:chExt cx="384522" cy="372618"/>
            </a:xfrm>
            <a:solidFill>
              <a:schemeClr val="accent1"/>
            </a:solidFill>
          </p:grpSpPr>
          <p:sp>
            <p:nvSpPr>
              <p:cNvPr id="46" name="Freeform 128"/>
              <p:cNvSpPr>
                <a:spLocks noChangeArrowheads="1"/>
              </p:cNvSpPr>
              <p:nvPr/>
            </p:nvSpPr>
            <p:spPr bwMode="auto">
              <a:xfrm>
                <a:off x="8986804" y="315542"/>
                <a:ext cx="64285" cy="95238"/>
              </a:xfrm>
              <a:custGeom>
                <a:avLst/>
                <a:gdLst>
                  <a:gd name="T0" fmla="*/ 114 w 238"/>
                  <a:gd name="T1" fmla="*/ 351 h 352"/>
                  <a:gd name="T2" fmla="*/ 114 w 238"/>
                  <a:gd name="T3" fmla="*/ 351 h 352"/>
                  <a:gd name="T4" fmla="*/ 237 w 238"/>
                  <a:gd name="T5" fmla="*/ 265 h 352"/>
                  <a:gd name="T6" fmla="*/ 237 w 238"/>
                  <a:gd name="T7" fmla="*/ 265 h 352"/>
                  <a:gd name="T8" fmla="*/ 87 w 238"/>
                  <a:gd name="T9" fmla="*/ 20 h 352"/>
                  <a:gd name="T10" fmla="*/ 87 w 238"/>
                  <a:gd name="T11" fmla="*/ 20 h 352"/>
                  <a:gd name="T12" fmla="*/ 33 w 238"/>
                  <a:gd name="T13" fmla="*/ 0 h 352"/>
                  <a:gd name="T14" fmla="*/ 33 w 238"/>
                  <a:gd name="T15" fmla="*/ 0 h 352"/>
                  <a:gd name="T16" fmla="*/ 0 w 238"/>
                  <a:gd name="T17" fmla="*/ 116 h 352"/>
                  <a:gd name="T18" fmla="*/ 0 w 238"/>
                  <a:gd name="T19" fmla="*/ 116 h 352"/>
                  <a:gd name="T20" fmla="*/ 114 w 238"/>
                  <a:gd name="T21" fmla="*/ 35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" h="352">
                    <a:moveTo>
                      <a:pt x="114" y="351"/>
                    </a:moveTo>
                    <a:lnTo>
                      <a:pt x="114" y="351"/>
                    </a:lnTo>
                    <a:cubicBezTo>
                      <a:pt x="169" y="326"/>
                      <a:pt x="211" y="298"/>
                      <a:pt x="237" y="265"/>
                    </a:cubicBezTo>
                    <a:lnTo>
                      <a:pt x="237" y="265"/>
                    </a:lnTo>
                    <a:cubicBezTo>
                      <a:pt x="199" y="197"/>
                      <a:pt x="143" y="105"/>
                      <a:pt x="87" y="20"/>
                    </a:cubicBezTo>
                    <a:lnTo>
                      <a:pt x="87" y="20"/>
                    </a:lnTo>
                    <a:cubicBezTo>
                      <a:pt x="70" y="14"/>
                      <a:pt x="52" y="7"/>
                      <a:pt x="33" y="0"/>
                    </a:cubicBezTo>
                    <a:lnTo>
                      <a:pt x="33" y="0"/>
                    </a:lnTo>
                    <a:cubicBezTo>
                      <a:pt x="26" y="38"/>
                      <a:pt x="14" y="77"/>
                      <a:pt x="0" y="116"/>
                    </a:cubicBezTo>
                    <a:lnTo>
                      <a:pt x="0" y="116"/>
                    </a:lnTo>
                    <a:cubicBezTo>
                      <a:pt x="58" y="199"/>
                      <a:pt x="96" y="279"/>
                      <a:pt x="114" y="35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7" name="Freeform 129"/>
              <p:cNvSpPr>
                <a:spLocks noChangeArrowheads="1"/>
              </p:cNvSpPr>
              <p:nvPr/>
            </p:nvSpPr>
            <p:spPr bwMode="auto">
              <a:xfrm>
                <a:off x="8843948" y="258399"/>
                <a:ext cx="86904" cy="38095"/>
              </a:xfrm>
              <a:custGeom>
                <a:avLst/>
                <a:gdLst>
                  <a:gd name="T0" fmla="*/ 166 w 324"/>
                  <a:gd name="T1" fmla="*/ 78 h 141"/>
                  <a:gd name="T2" fmla="*/ 166 w 324"/>
                  <a:gd name="T3" fmla="*/ 78 h 141"/>
                  <a:gd name="T4" fmla="*/ 245 w 324"/>
                  <a:gd name="T5" fmla="*/ 133 h 141"/>
                  <a:gd name="T6" fmla="*/ 245 w 324"/>
                  <a:gd name="T7" fmla="*/ 133 h 141"/>
                  <a:gd name="T8" fmla="*/ 323 w 324"/>
                  <a:gd name="T9" fmla="*/ 139 h 141"/>
                  <a:gd name="T10" fmla="*/ 323 w 324"/>
                  <a:gd name="T11" fmla="*/ 139 h 141"/>
                  <a:gd name="T12" fmla="*/ 134 w 324"/>
                  <a:gd name="T13" fmla="*/ 0 h 141"/>
                  <a:gd name="T14" fmla="*/ 134 w 324"/>
                  <a:gd name="T15" fmla="*/ 0 h 141"/>
                  <a:gd name="T16" fmla="*/ 0 w 324"/>
                  <a:gd name="T17" fmla="*/ 140 h 141"/>
                  <a:gd name="T18" fmla="*/ 0 w 324"/>
                  <a:gd name="T19" fmla="*/ 140 h 141"/>
                  <a:gd name="T20" fmla="*/ 86 w 324"/>
                  <a:gd name="T21" fmla="*/ 133 h 141"/>
                  <a:gd name="T22" fmla="*/ 86 w 324"/>
                  <a:gd name="T23" fmla="*/ 133 h 141"/>
                  <a:gd name="T24" fmla="*/ 166 w 324"/>
                  <a:gd name="T25" fmla="*/ 7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4" h="141">
                    <a:moveTo>
                      <a:pt x="166" y="78"/>
                    </a:moveTo>
                    <a:lnTo>
                      <a:pt x="166" y="78"/>
                    </a:lnTo>
                    <a:cubicBezTo>
                      <a:pt x="205" y="78"/>
                      <a:pt x="237" y="101"/>
                      <a:pt x="245" y="133"/>
                    </a:cubicBezTo>
                    <a:lnTo>
                      <a:pt x="245" y="133"/>
                    </a:lnTo>
                    <a:cubicBezTo>
                      <a:pt x="271" y="135"/>
                      <a:pt x="297" y="136"/>
                      <a:pt x="323" y="139"/>
                    </a:cubicBezTo>
                    <a:lnTo>
                      <a:pt x="323" y="139"/>
                    </a:lnTo>
                    <a:cubicBezTo>
                      <a:pt x="262" y="85"/>
                      <a:pt x="199" y="38"/>
                      <a:pt x="134" y="0"/>
                    </a:cubicBezTo>
                    <a:lnTo>
                      <a:pt x="134" y="0"/>
                    </a:lnTo>
                    <a:cubicBezTo>
                      <a:pt x="88" y="39"/>
                      <a:pt x="43" y="86"/>
                      <a:pt x="0" y="140"/>
                    </a:cubicBezTo>
                    <a:lnTo>
                      <a:pt x="0" y="140"/>
                    </a:lnTo>
                    <a:cubicBezTo>
                      <a:pt x="28" y="138"/>
                      <a:pt x="57" y="135"/>
                      <a:pt x="86" y="133"/>
                    </a:cubicBezTo>
                    <a:lnTo>
                      <a:pt x="86" y="133"/>
                    </a:lnTo>
                    <a:cubicBezTo>
                      <a:pt x="93" y="101"/>
                      <a:pt x="126" y="78"/>
                      <a:pt x="166" y="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8" name="Freeform 130"/>
              <p:cNvSpPr>
                <a:spLocks noChangeArrowheads="1"/>
              </p:cNvSpPr>
              <p:nvPr/>
            </p:nvSpPr>
            <p:spPr bwMode="auto">
              <a:xfrm>
                <a:off x="8940376" y="356018"/>
                <a:ext cx="70238" cy="74999"/>
              </a:xfrm>
              <a:custGeom>
                <a:avLst/>
                <a:gdLst>
                  <a:gd name="T0" fmla="*/ 122 w 260"/>
                  <a:gd name="T1" fmla="*/ 85 h 277"/>
                  <a:gd name="T2" fmla="*/ 122 w 260"/>
                  <a:gd name="T3" fmla="*/ 85 h 277"/>
                  <a:gd name="T4" fmla="*/ 158 w 260"/>
                  <a:gd name="T5" fmla="*/ 142 h 277"/>
                  <a:gd name="T6" fmla="*/ 158 w 260"/>
                  <a:gd name="T7" fmla="*/ 142 h 277"/>
                  <a:gd name="T8" fmla="*/ 76 w 260"/>
                  <a:gd name="T9" fmla="*/ 211 h 277"/>
                  <a:gd name="T10" fmla="*/ 76 w 260"/>
                  <a:gd name="T11" fmla="*/ 211 h 277"/>
                  <a:gd name="T12" fmla="*/ 50 w 260"/>
                  <a:gd name="T13" fmla="*/ 208 h 277"/>
                  <a:gd name="T14" fmla="*/ 50 w 260"/>
                  <a:gd name="T15" fmla="*/ 208 h 277"/>
                  <a:gd name="T16" fmla="*/ 0 w 260"/>
                  <a:gd name="T17" fmla="*/ 276 h 277"/>
                  <a:gd name="T18" fmla="*/ 0 w 260"/>
                  <a:gd name="T19" fmla="*/ 276 h 277"/>
                  <a:gd name="T20" fmla="*/ 259 w 260"/>
                  <a:gd name="T21" fmla="*/ 214 h 277"/>
                  <a:gd name="T22" fmla="*/ 259 w 260"/>
                  <a:gd name="T23" fmla="*/ 214 h 277"/>
                  <a:gd name="T24" fmla="*/ 160 w 260"/>
                  <a:gd name="T25" fmla="*/ 0 h 277"/>
                  <a:gd name="T26" fmla="*/ 160 w 260"/>
                  <a:gd name="T27" fmla="*/ 0 h 277"/>
                  <a:gd name="T28" fmla="*/ 122 w 260"/>
                  <a:gd name="T29" fmla="*/ 8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0" h="277">
                    <a:moveTo>
                      <a:pt x="122" y="85"/>
                    </a:moveTo>
                    <a:lnTo>
                      <a:pt x="122" y="85"/>
                    </a:lnTo>
                    <a:cubicBezTo>
                      <a:pt x="144" y="97"/>
                      <a:pt x="158" y="118"/>
                      <a:pt x="158" y="142"/>
                    </a:cubicBezTo>
                    <a:lnTo>
                      <a:pt x="158" y="142"/>
                    </a:lnTo>
                    <a:cubicBezTo>
                      <a:pt x="158" y="181"/>
                      <a:pt x="121" y="211"/>
                      <a:pt x="76" y="211"/>
                    </a:cubicBezTo>
                    <a:lnTo>
                      <a:pt x="76" y="211"/>
                    </a:lnTo>
                    <a:cubicBezTo>
                      <a:pt x="67" y="211"/>
                      <a:pt x="58" y="210"/>
                      <a:pt x="50" y="208"/>
                    </a:cubicBezTo>
                    <a:lnTo>
                      <a:pt x="50" y="208"/>
                    </a:lnTo>
                    <a:cubicBezTo>
                      <a:pt x="33" y="231"/>
                      <a:pt x="17" y="253"/>
                      <a:pt x="0" y="276"/>
                    </a:cubicBezTo>
                    <a:lnTo>
                      <a:pt x="0" y="276"/>
                    </a:lnTo>
                    <a:cubicBezTo>
                      <a:pt x="99" y="263"/>
                      <a:pt x="187" y="242"/>
                      <a:pt x="259" y="214"/>
                    </a:cubicBezTo>
                    <a:lnTo>
                      <a:pt x="259" y="214"/>
                    </a:lnTo>
                    <a:cubicBezTo>
                      <a:pt x="243" y="149"/>
                      <a:pt x="211" y="75"/>
                      <a:pt x="160" y="0"/>
                    </a:cubicBezTo>
                    <a:lnTo>
                      <a:pt x="160" y="0"/>
                    </a:lnTo>
                    <a:cubicBezTo>
                      <a:pt x="150" y="28"/>
                      <a:pt x="136" y="56"/>
                      <a:pt x="122" y="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9" name="Freeform 131"/>
              <p:cNvSpPr>
                <a:spLocks noChangeArrowheads="1"/>
              </p:cNvSpPr>
              <p:nvPr/>
            </p:nvSpPr>
            <p:spPr bwMode="auto">
              <a:xfrm>
                <a:off x="8882043" y="439351"/>
                <a:ext cx="40476" cy="16667"/>
              </a:xfrm>
              <a:custGeom>
                <a:avLst/>
                <a:gdLst>
                  <a:gd name="T0" fmla="*/ 150 w 151"/>
                  <a:gd name="T1" fmla="*/ 0 h 61"/>
                  <a:gd name="T2" fmla="*/ 150 w 151"/>
                  <a:gd name="T3" fmla="*/ 0 h 61"/>
                  <a:gd name="T4" fmla="*/ 26 w 151"/>
                  <a:gd name="T5" fmla="*/ 4 h 61"/>
                  <a:gd name="T6" fmla="*/ 26 w 151"/>
                  <a:gd name="T7" fmla="*/ 4 h 61"/>
                  <a:gd name="T8" fmla="*/ 0 w 151"/>
                  <a:gd name="T9" fmla="*/ 4 h 61"/>
                  <a:gd name="T10" fmla="*/ 0 w 151"/>
                  <a:gd name="T11" fmla="*/ 4 h 61"/>
                  <a:gd name="T12" fmla="*/ 93 w 151"/>
                  <a:gd name="T13" fmla="*/ 60 h 61"/>
                  <a:gd name="T14" fmla="*/ 93 w 151"/>
                  <a:gd name="T15" fmla="*/ 60 h 61"/>
                  <a:gd name="T16" fmla="*/ 150 w 151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61">
                    <a:moveTo>
                      <a:pt x="150" y="0"/>
                    </a:moveTo>
                    <a:lnTo>
                      <a:pt x="150" y="0"/>
                    </a:lnTo>
                    <a:cubicBezTo>
                      <a:pt x="110" y="3"/>
                      <a:pt x="68" y="4"/>
                      <a:pt x="26" y="4"/>
                    </a:cubicBezTo>
                    <a:lnTo>
                      <a:pt x="26" y="4"/>
                    </a:lnTo>
                    <a:cubicBezTo>
                      <a:pt x="16" y="4"/>
                      <a:pt x="8" y="4"/>
                      <a:pt x="0" y="4"/>
                    </a:cubicBezTo>
                    <a:lnTo>
                      <a:pt x="0" y="4"/>
                    </a:lnTo>
                    <a:cubicBezTo>
                      <a:pt x="30" y="24"/>
                      <a:pt x="62" y="43"/>
                      <a:pt x="93" y="60"/>
                    </a:cubicBezTo>
                    <a:lnTo>
                      <a:pt x="93" y="60"/>
                    </a:lnTo>
                    <a:cubicBezTo>
                      <a:pt x="113" y="41"/>
                      <a:pt x="131" y="21"/>
                      <a:pt x="1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0" name="Freeform 132"/>
              <p:cNvSpPr>
                <a:spLocks noChangeArrowheads="1"/>
              </p:cNvSpPr>
              <p:nvPr/>
            </p:nvSpPr>
            <p:spPr bwMode="auto">
              <a:xfrm>
                <a:off x="8785614" y="427446"/>
                <a:ext cx="115476" cy="61904"/>
              </a:xfrm>
              <a:custGeom>
                <a:avLst/>
                <a:gdLst>
                  <a:gd name="T0" fmla="*/ 4 w 428"/>
                  <a:gd name="T1" fmla="*/ 0 h 228"/>
                  <a:gd name="T2" fmla="*/ 4 w 428"/>
                  <a:gd name="T3" fmla="*/ 0 h 228"/>
                  <a:gd name="T4" fmla="*/ 2 w 428"/>
                  <a:gd name="T5" fmla="*/ 23 h 228"/>
                  <a:gd name="T6" fmla="*/ 2 w 428"/>
                  <a:gd name="T7" fmla="*/ 23 h 228"/>
                  <a:gd name="T8" fmla="*/ 80 w 428"/>
                  <a:gd name="T9" fmla="*/ 227 h 228"/>
                  <a:gd name="T10" fmla="*/ 264 w 428"/>
                  <a:gd name="T11" fmla="*/ 227 h 228"/>
                  <a:gd name="T12" fmla="*/ 264 w 428"/>
                  <a:gd name="T13" fmla="*/ 227 h 228"/>
                  <a:gd name="T14" fmla="*/ 427 w 428"/>
                  <a:gd name="T15" fmla="*/ 122 h 228"/>
                  <a:gd name="T16" fmla="*/ 427 w 428"/>
                  <a:gd name="T17" fmla="*/ 122 h 228"/>
                  <a:gd name="T18" fmla="*/ 305 w 428"/>
                  <a:gd name="T19" fmla="*/ 45 h 228"/>
                  <a:gd name="T20" fmla="*/ 305 w 428"/>
                  <a:gd name="T21" fmla="*/ 45 h 228"/>
                  <a:gd name="T22" fmla="*/ 4 w 428"/>
                  <a:gd name="T23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8" h="228">
                    <a:moveTo>
                      <a:pt x="4" y="0"/>
                    </a:moveTo>
                    <a:lnTo>
                      <a:pt x="4" y="0"/>
                    </a:lnTo>
                    <a:cubicBezTo>
                      <a:pt x="3" y="8"/>
                      <a:pt x="3" y="16"/>
                      <a:pt x="2" y="23"/>
                    </a:cubicBezTo>
                    <a:lnTo>
                      <a:pt x="2" y="23"/>
                    </a:lnTo>
                    <a:cubicBezTo>
                      <a:pt x="0" y="122"/>
                      <a:pt x="27" y="193"/>
                      <a:pt x="80" y="227"/>
                    </a:cubicBezTo>
                    <a:lnTo>
                      <a:pt x="264" y="227"/>
                    </a:lnTo>
                    <a:lnTo>
                      <a:pt x="264" y="227"/>
                    </a:lnTo>
                    <a:cubicBezTo>
                      <a:pt x="317" y="206"/>
                      <a:pt x="373" y="170"/>
                      <a:pt x="427" y="122"/>
                    </a:cubicBezTo>
                    <a:lnTo>
                      <a:pt x="427" y="122"/>
                    </a:lnTo>
                    <a:cubicBezTo>
                      <a:pt x="387" y="100"/>
                      <a:pt x="346" y="75"/>
                      <a:pt x="305" y="45"/>
                    </a:cubicBezTo>
                    <a:lnTo>
                      <a:pt x="305" y="45"/>
                    </a:lnTo>
                    <a:cubicBezTo>
                      <a:pt x="194" y="40"/>
                      <a:pt x="92" y="24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1" name="Freeform 133"/>
              <p:cNvSpPr>
                <a:spLocks noChangeArrowheads="1"/>
              </p:cNvSpPr>
              <p:nvPr/>
            </p:nvSpPr>
            <p:spPr bwMode="auto">
              <a:xfrm>
                <a:off x="8720139" y="320304"/>
                <a:ext cx="72618" cy="97619"/>
              </a:xfrm>
              <a:custGeom>
                <a:avLst/>
                <a:gdLst>
                  <a:gd name="T0" fmla="*/ 172 w 271"/>
                  <a:gd name="T1" fmla="*/ 0 h 362"/>
                  <a:gd name="T2" fmla="*/ 172 w 271"/>
                  <a:gd name="T3" fmla="*/ 0 h 362"/>
                  <a:gd name="T4" fmla="*/ 117 w 271"/>
                  <a:gd name="T5" fmla="*/ 26 h 362"/>
                  <a:gd name="T6" fmla="*/ 117 w 271"/>
                  <a:gd name="T7" fmla="*/ 26 h 362"/>
                  <a:gd name="T8" fmla="*/ 0 w 271"/>
                  <a:gd name="T9" fmla="*/ 215 h 362"/>
                  <a:gd name="T10" fmla="*/ 0 w 271"/>
                  <a:gd name="T11" fmla="*/ 215 h 362"/>
                  <a:gd name="T12" fmla="*/ 218 w 271"/>
                  <a:gd name="T13" fmla="*/ 361 h 362"/>
                  <a:gd name="T14" fmla="*/ 218 w 271"/>
                  <a:gd name="T15" fmla="*/ 361 h 362"/>
                  <a:gd name="T16" fmla="*/ 270 w 271"/>
                  <a:gd name="T17" fmla="*/ 170 h 362"/>
                  <a:gd name="T18" fmla="*/ 270 w 271"/>
                  <a:gd name="T19" fmla="*/ 170 h 362"/>
                  <a:gd name="T20" fmla="*/ 172 w 271"/>
                  <a:gd name="T21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1" h="362">
                    <a:moveTo>
                      <a:pt x="172" y="0"/>
                    </a:moveTo>
                    <a:lnTo>
                      <a:pt x="172" y="0"/>
                    </a:lnTo>
                    <a:cubicBezTo>
                      <a:pt x="152" y="9"/>
                      <a:pt x="133" y="17"/>
                      <a:pt x="117" y="26"/>
                    </a:cubicBezTo>
                    <a:lnTo>
                      <a:pt x="117" y="26"/>
                    </a:lnTo>
                    <a:cubicBezTo>
                      <a:pt x="74" y="91"/>
                      <a:pt x="33" y="158"/>
                      <a:pt x="0" y="215"/>
                    </a:cubicBezTo>
                    <a:lnTo>
                      <a:pt x="0" y="215"/>
                    </a:lnTo>
                    <a:cubicBezTo>
                      <a:pt x="26" y="273"/>
                      <a:pt x="105" y="325"/>
                      <a:pt x="218" y="361"/>
                    </a:cubicBezTo>
                    <a:lnTo>
                      <a:pt x="218" y="361"/>
                    </a:lnTo>
                    <a:cubicBezTo>
                      <a:pt x="226" y="300"/>
                      <a:pt x="243" y="236"/>
                      <a:pt x="270" y="170"/>
                    </a:cubicBezTo>
                    <a:lnTo>
                      <a:pt x="270" y="170"/>
                    </a:lnTo>
                    <a:cubicBezTo>
                      <a:pt x="228" y="112"/>
                      <a:pt x="195" y="55"/>
                      <a:pt x="17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2" name="Freeform 134"/>
              <p:cNvSpPr>
                <a:spLocks noChangeArrowheads="1"/>
              </p:cNvSpPr>
              <p:nvPr/>
            </p:nvSpPr>
            <p:spPr bwMode="auto">
              <a:xfrm>
                <a:off x="8786805" y="373875"/>
                <a:ext cx="70237" cy="58333"/>
              </a:xfrm>
              <a:custGeom>
                <a:avLst/>
                <a:gdLst>
                  <a:gd name="T0" fmla="*/ 167 w 261"/>
                  <a:gd name="T1" fmla="*/ 184 h 217"/>
                  <a:gd name="T2" fmla="*/ 167 w 261"/>
                  <a:gd name="T3" fmla="*/ 184 h 217"/>
                  <a:gd name="T4" fmla="*/ 69 w 261"/>
                  <a:gd name="T5" fmla="*/ 101 h 217"/>
                  <a:gd name="T6" fmla="*/ 69 w 261"/>
                  <a:gd name="T7" fmla="*/ 101 h 217"/>
                  <a:gd name="T8" fmla="*/ 88 w 261"/>
                  <a:gd name="T9" fmla="*/ 51 h 217"/>
                  <a:gd name="T10" fmla="*/ 88 w 261"/>
                  <a:gd name="T11" fmla="*/ 51 h 217"/>
                  <a:gd name="T12" fmla="*/ 45 w 261"/>
                  <a:gd name="T13" fmla="*/ 0 h 217"/>
                  <a:gd name="T14" fmla="*/ 45 w 261"/>
                  <a:gd name="T15" fmla="*/ 0 h 217"/>
                  <a:gd name="T16" fmla="*/ 0 w 261"/>
                  <a:gd name="T17" fmla="*/ 171 h 217"/>
                  <a:gd name="T18" fmla="*/ 0 w 261"/>
                  <a:gd name="T19" fmla="*/ 171 h 217"/>
                  <a:gd name="T20" fmla="*/ 260 w 261"/>
                  <a:gd name="T21" fmla="*/ 216 h 217"/>
                  <a:gd name="T22" fmla="*/ 260 w 261"/>
                  <a:gd name="T23" fmla="*/ 216 h 217"/>
                  <a:gd name="T24" fmla="*/ 212 w 261"/>
                  <a:gd name="T25" fmla="*/ 175 h 217"/>
                  <a:gd name="T26" fmla="*/ 212 w 261"/>
                  <a:gd name="T27" fmla="*/ 175 h 217"/>
                  <a:gd name="T28" fmla="*/ 167 w 261"/>
                  <a:gd name="T29" fmla="*/ 18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1" h="217">
                    <a:moveTo>
                      <a:pt x="167" y="184"/>
                    </a:moveTo>
                    <a:lnTo>
                      <a:pt x="167" y="184"/>
                    </a:lnTo>
                    <a:cubicBezTo>
                      <a:pt x="114" y="184"/>
                      <a:pt x="69" y="147"/>
                      <a:pt x="69" y="101"/>
                    </a:cubicBezTo>
                    <a:lnTo>
                      <a:pt x="69" y="101"/>
                    </a:lnTo>
                    <a:cubicBezTo>
                      <a:pt x="69" y="82"/>
                      <a:pt x="76" y="65"/>
                      <a:pt x="88" y="51"/>
                    </a:cubicBezTo>
                    <a:lnTo>
                      <a:pt x="88" y="51"/>
                    </a:lnTo>
                    <a:cubicBezTo>
                      <a:pt x="73" y="35"/>
                      <a:pt x="58" y="18"/>
                      <a:pt x="45" y="0"/>
                    </a:cubicBezTo>
                    <a:lnTo>
                      <a:pt x="45" y="0"/>
                    </a:lnTo>
                    <a:cubicBezTo>
                      <a:pt x="22" y="60"/>
                      <a:pt x="7" y="118"/>
                      <a:pt x="0" y="171"/>
                    </a:cubicBezTo>
                    <a:lnTo>
                      <a:pt x="0" y="171"/>
                    </a:lnTo>
                    <a:cubicBezTo>
                      <a:pt x="76" y="194"/>
                      <a:pt x="164" y="209"/>
                      <a:pt x="260" y="216"/>
                    </a:cubicBezTo>
                    <a:lnTo>
                      <a:pt x="260" y="216"/>
                    </a:lnTo>
                    <a:cubicBezTo>
                      <a:pt x="243" y="203"/>
                      <a:pt x="228" y="189"/>
                      <a:pt x="212" y="175"/>
                    </a:cubicBezTo>
                    <a:lnTo>
                      <a:pt x="212" y="175"/>
                    </a:lnTo>
                    <a:cubicBezTo>
                      <a:pt x="197" y="181"/>
                      <a:pt x="183" y="184"/>
                      <a:pt x="167" y="1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3" name="Freeform 135"/>
              <p:cNvSpPr>
                <a:spLocks noChangeArrowheads="1"/>
              </p:cNvSpPr>
              <p:nvPr/>
            </p:nvSpPr>
            <p:spPr bwMode="auto">
              <a:xfrm>
                <a:off x="8768948" y="233399"/>
                <a:ext cx="104761" cy="77381"/>
              </a:xfrm>
              <a:custGeom>
                <a:avLst/>
                <a:gdLst>
                  <a:gd name="T0" fmla="*/ 385 w 386"/>
                  <a:gd name="T1" fmla="*/ 76 h 288"/>
                  <a:gd name="T2" fmla="*/ 385 w 386"/>
                  <a:gd name="T3" fmla="*/ 76 h 288"/>
                  <a:gd name="T4" fmla="*/ 141 w 386"/>
                  <a:gd name="T5" fmla="*/ 0 h 288"/>
                  <a:gd name="T6" fmla="*/ 141 w 386"/>
                  <a:gd name="T7" fmla="*/ 0 h 288"/>
                  <a:gd name="T8" fmla="*/ 141 w 386"/>
                  <a:gd name="T9" fmla="*/ 40 h 288"/>
                  <a:gd name="T10" fmla="*/ 141 w 386"/>
                  <a:gd name="T11" fmla="*/ 40 h 288"/>
                  <a:gd name="T12" fmla="*/ 47 w 386"/>
                  <a:gd name="T13" fmla="*/ 191 h 288"/>
                  <a:gd name="T14" fmla="*/ 47 w 386"/>
                  <a:gd name="T15" fmla="*/ 191 h 288"/>
                  <a:gd name="T16" fmla="*/ 0 w 386"/>
                  <a:gd name="T17" fmla="*/ 256 h 288"/>
                  <a:gd name="T18" fmla="*/ 0 w 386"/>
                  <a:gd name="T19" fmla="*/ 256 h 288"/>
                  <a:gd name="T20" fmla="*/ 11 w 386"/>
                  <a:gd name="T21" fmla="*/ 287 h 288"/>
                  <a:gd name="T22" fmla="*/ 11 w 386"/>
                  <a:gd name="T23" fmla="*/ 287 h 288"/>
                  <a:gd name="T24" fmla="*/ 236 w 386"/>
                  <a:gd name="T25" fmla="*/ 236 h 288"/>
                  <a:gd name="T26" fmla="*/ 236 w 386"/>
                  <a:gd name="T27" fmla="*/ 236 h 288"/>
                  <a:gd name="T28" fmla="*/ 385 w 386"/>
                  <a:gd name="T29" fmla="*/ 76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6" h="288">
                    <a:moveTo>
                      <a:pt x="385" y="76"/>
                    </a:moveTo>
                    <a:lnTo>
                      <a:pt x="385" y="76"/>
                    </a:lnTo>
                    <a:cubicBezTo>
                      <a:pt x="296" y="29"/>
                      <a:pt x="211" y="0"/>
                      <a:pt x="141" y="0"/>
                    </a:cubicBezTo>
                    <a:lnTo>
                      <a:pt x="141" y="0"/>
                    </a:lnTo>
                    <a:cubicBezTo>
                      <a:pt x="141" y="16"/>
                      <a:pt x="141" y="30"/>
                      <a:pt x="141" y="40"/>
                    </a:cubicBezTo>
                    <a:lnTo>
                      <a:pt x="141" y="40"/>
                    </a:lnTo>
                    <a:cubicBezTo>
                      <a:pt x="141" y="61"/>
                      <a:pt x="89" y="134"/>
                      <a:pt x="47" y="191"/>
                    </a:cubicBezTo>
                    <a:lnTo>
                      <a:pt x="47" y="191"/>
                    </a:lnTo>
                    <a:cubicBezTo>
                      <a:pt x="32" y="211"/>
                      <a:pt x="15" y="233"/>
                      <a:pt x="0" y="256"/>
                    </a:cubicBezTo>
                    <a:lnTo>
                      <a:pt x="0" y="256"/>
                    </a:lnTo>
                    <a:cubicBezTo>
                      <a:pt x="2" y="266"/>
                      <a:pt x="7" y="277"/>
                      <a:pt x="11" y="287"/>
                    </a:cubicBezTo>
                    <a:lnTo>
                      <a:pt x="11" y="287"/>
                    </a:lnTo>
                    <a:cubicBezTo>
                      <a:pt x="75" y="263"/>
                      <a:pt x="152" y="246"/>
                      <a:pt x="236" y="236"/>
                    </a:cubicBezTo>
                    <a:lnTo>
                      <a:pt x="236" y="236"/>
                    </a:lnTo>
                    <a:cubicBezTo>
                      <a:pt x="283" y="175"/>
                      <a:pt x="334" y="120"/>
                      <a:pt x="385" y="7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4" name="Freeform 136"/>
              <p:cNvSpPr>
                <a:spLocks noChangeArrowheads="1"/>
              </p:cNvSpPr>
              <p:nvPr/>
            </p:nvSpPr>
            <p:spPr bwMode="auto">
              <a:xfrm>
                <a:off x="8774900" y="304827"/>
                <a:ext cx="52381" cy="52381"/>
              </a:xfrm>
              <a:custGeom>
                <a:avLst/>
                <a:gdLst>
                  <a:gd name="T0" fmla="*/ 193 w 194"/>
                  <a:gd name="T1" fmla="*/ 0 h 195"/>
                  <a:gd name="T2" fmla="*/ 193 w 194"/>
                  <a:gd name="T3" fmla="*/ 0 h 195"/>
                  <a:gd name="T4" fmla="*/ 0 w 194"/>
                  <a:gd name="T5" fmla="*/ 46 h 195"/>
                  <a:gd name="T6" fmla="*/ 0 w 194"/>
                  <a:gd name="T7" fmla="*/ 46 h 195"/>
                  <a:gd name="T8" fmla="*/ 83 w 194"/>
                  <a:gd name="T9" fmla="*/ 194 h 195"/>
                  <a:gd name="T10" fmla="*/ 83 w 194"/>
                  <a:gd name="T11" fmla="*/ 194 h 195"/>
                  <a:gd name="T12" fmla="*/ 139 w 194"/>
                  <a:gd name="T13" fmla="*/ 85 h 195"/>
                  <a:gd name="T14" fmla="*/ 139 w 194"/>
                  <a:gd name="T15" fmla="*/ 85 h 195"/>
                  <a:gd name="T16" fmla="*/ 193 w 194"/>
                  <a:gd name="T1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195">
                    <a:moveTo>
                      <a:pt x="193" y="0"/>
                    </a:moveTo>
                    <a:lnTo>
                      <a:pt x="193" y="0"/>
                    </a:lnTo>
                    <a:cubicBezTo>
                      <a:pt x="121" y="11"/>
                      <a:pt x="57" y="26"/>
                      <a:pt x="0" y="46"/>
                    </a:cubicBezTo>
                    <a:lnTo>
                      <a:pt x="0" y="46"/>
                    </a:lnTo>
                    <a:cubicBezTo>
                      <a:pt x="20" y="93"/>
                      <a:pt x="48" y="143"/>
                      <a:pt x="83" y="194"/>
                    </a:cubicBezTo>
                    <a:lnTo>
                      <a:pt x="83" y="194"/>
                    </a:lnTo>
                    <a:cubicBezTo>
                      <a:pt x="99" y="157"/>
                      <a:pt x="118" y="121"/>
                      <a:pt x="139" y="85"/>
                    </a:cubicBezTo>
                    <a:lnTo>
                      <a:pt x="139" y="85"/>
                    </a:lnTo>
                    <a:cubicBezTo>
                      <a:pt x="155" y="55"/>
                      <a:pt x="174" y="27"/>
                      <a:pt x="1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5" name="Freeform 137"/>
              <p:cNvSpPr>
                <a:spLocks noChangeArrowheads="1"/>
              </p:cNvSpPr>
              <p:nvPr/>
            </p:nvSpPr>
            <p:spPr bwMode="auto">
              <a:xfrm>
                <a:off x="8914185" y="421493"/>
                <a:ext cx="101190" cy="53572"/>
              </a:xfrm>
              <a:custGeom>
                <a:avLst/>
                <a:gdLst>
                  <a:gd name="T0" fmla="*/ 0 w 374"/>
                  <a:gd name="T1" fmla="*/ 142 h 199"/>
                  <a:gd name="T2" fmla="*/ 0 w 374"/>
                  <a:gd name="T3" fmla="*/ 142 h 199"/>
                  <a:gd name="T4" fmla="*/ 208 w 374"/>
                  <a:gd name="T5" fmla="*/ 198 h 199"/>
                  <a:gd name="T6" fmla="*/ 208 w 374"/>
                  <a:gd name="T7" fmla="*/ 198 h 199"/>
                  <a:gd name="T8" fmla="*/ 310 w 374"/>
                  <a:gd name="T9" fmla="*/ 170 h 199"/>
                  <a:gd name="T10" fmla="*/ 310 w 374"/>
                  <a:gd name="T11" fmla="*/ 170 h 199"/>
                  <a:gd name="T12" fmla="*/ 360 w 374"/>
                  <a:gd name="T13" fmla="*/ 0 h 199"/>
                  <a:gd name="T14" fmla="*/ 360 w 374"/>
                  <a:gd name="T15" fmla="*/ 0 h 199"/>
                  <a:gd name="T16" fmla="*/ 72 w 374"/>
                  <a:gd name="T17" fmla="*/ 65 h 199"/>
                  <a:gd name="T18" fmla="*/ 72 w 374"/>
                  <a:gd name="T19" fmla="*/ 65 h 199"/>
                  <a:gd name="T20" fmla="*/ 0 w 374"/>
                  <a:gd name="T21" fmla="*/ 14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4" h="199">
                    <a:moveTo>
                      <a:pt x="0" y="142"/>
                    </a:moveTo>
                    <a:lnTo>
                      <a:pt x="0" y="142"/>
                    </a:lnTo>
                    <a:cubicBezTo>
                      <a:pt x="76" y="177"/>
                      <a:pt x="148" y="198"/>
                      <a:pt x="208" y="198"/>
                    </a:cubicBezTo>
                    <a:lnTo>
                      <a:pt x="208" y="198"/>
                    </a:lnTo>
                    <a:cubicBezTo>
                      <a:pt x="250" y="198"/>
                      <a:pt x="284" y="189"/>
                      <a:pt x="310" y="170"/>
                    </a:cubicBezTo>
                    <a:lnTo>
                      <a:pt x="310" y="170"/>
                    </a:lnTo>
                    <a:cubicBezTo>
                      <a:pt x="357" y="136"/>
                      <a:pt x="373" y="75"/>
                      <a:pt x="360" y="0"/>
                    </a:cubicBezTo>
                    <a:lnTo>
                      <a:pt x="360" y="0"/>
                    </a:lnTo>
                    <a:cubicBezTo>
                      <a:pt x="282" y="30"/>
                      <a:pt x="183" y="52"/>
                      <a:pt x="72" y="65"/>
                    </a:cubicBezTo>
                    <a:lnTo>
                      <a:pt x="72" y="65"/>
                    </a:lnTo>
                    <a:cubicBezTo>
                      <a:pt x="49" y="91"/>
                      <a:pt x="26" y="117"/>
                      <a:pt x="0" y="14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6" name="Freeform 138"/>
              <p:cNvSpPr>
                <a:spLocks noChangeArrowheads="1"/>
              </p:cNvSpPr>
              <p:nvPr/>
            </p:nvSpPr>
            <p:spPr bwMode="auto">
              <a:xfrm>
                <a:off x="8952280" y="306018"/>
                <a:ext cx="35714" cy="33333"/>
              </a:xfrm>
              <a:custGeom>
                <a:avLst/>
                <a:gdLst>
                  <a:gd name="T0" fmla="*/ 106 w 131"/>
                  <a:gd name="T1" fmla="*/ 122 h 123"/>
                  <a:gd name="T2" fmla="*/ 106 w 131"/>
                  <a:gd name="T3" fmla="*/ 122 h 123"/>
                  <a:gd name="T4" fmla="*/ 130 w 131"/>
                  <a:gd name="T5" fmla="*/ 29 h 123"/>
                  <a:gd name="T6" fmla="*/ 130 w 131"/>
                  <a:gd name="T7" fmla="*/ 29 h 123"/>
                  <a:gd name="T8" fmla="*/ 0 w 131"/>
                  <a:gd name="T9" fmla="*/ 0 h 123"/>
                  <a:gd name="T10" fmla="*/ 0 w 131"/>
                  <a:gd name="T11" fmla="*/ 0 h 123"/>
                  <a:gd name="T12" fmla="*/ 5 w 131"/>
                  <a:gd name="T13" fmla="*/ 5 h 123"/>
                  <a:gd name="T14" fmla="*/ 5 w 131"/>
                  <a:gd name="T15" fmla="*/ 5 h 123"/>
                  <a:gd name="T16" fmla="*/ 106 w 131"/>
                  <a:gd name="T17" fmla="*/ 12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23">
                    <a:moveTo>
                      <a:pt x="106" y="122"/>
                    </a:moveTo>
                    <a:lnTo>
                      <a:pt x="106" y="122"/>
                    </a:lnTo>
                    <a:cubicBezTo>
                      <a:pt x="116" y="91"/>
                      <a:pt x="125" y="59"/>
                      <a:pt x="130" y="29"/>
                    </a:cubicBezTo>
                    <a:lnTo>
                      <a:pt x="130" y="29"/>
                    </a:lnTo>
                    <a:cubicBezTo>
                      <a:pt x="90" y="16"/>
                      <a:pt x="47" y="8"/>
                      <a:pt x="0" y="0"/>
                    </a:cubicBezTo>
                    <a:lnTo>
                      <a:pt x="0" y="0"/>
                    </a:lnTo>
                    <a:cubicBezTo>
                      <a:pt x="3" y="1"/>
                      <a:pt x="4" y="4"/>
                      <a:pt x="5" y="5"/>
                    </a:cubicBezTo>
                    <a:lnTo>
                      <a:pt x="5" y="5"/>
                    </a:lnTo>
                    <a:cubicBezTo>
                      <a:pt x="43" y="44"/>
                      <a:pt x="76" y="84"/>
                      <a:pt x="106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7" name="Freeform 139"/>
              <p:cNvSpPr>
                <a:spLocks noChangeArrowheads="1"/>
              </p:cNvSpPr>
              <p:nvPr/>
            </p:nvSpPr>
            <p:spPr bwMode="auto">
              <a:xfrm>
                <a:off x="8691567" y="386971"/>
                <a:ext cx="103571" cy="102380"/>
              </a:xfrm>
              <a:custGeom>
                <a:avLst/>
                <a:gdLst>
                  <a:gd name="T0" fmla="*/ 322 w 383"/>
                  <a:gd name="T1" fmla="*/ 143 h 381"/>
                  <a:gd name="T2" fmla="*/ 322 w 383"/>
                  <a:gd name="T3" fmla="*/ 143 h 381"/>
                  <a:gd name="T4" fmla="*/ 90 w 383"/>
                  <a:gd name="T5" fmla="*/ 0 h 381"/>
                  <a:gd name="T6" fmla="*/ 90 w 383"/>
                  <a:gd name="T7" fmla="*/ 0 h 381"/>
                  <a:gd name="T8" fmla="*/ 47 w 383"/>
                  <a:gd name="T9" fmla="*/ 77 h 381"/>
                  <a:gd name="T10" fmla="*/ 38 w 383"/>
                  <a:gd name="T11" fmla="*/ 95 h 381"/>
                  <a:gd name="T12" fmla="*/ 38 w 383"/>
                  <a:gd name="T13" fmla="*/ 95 h 381"/>
                  <a:gd name="T14" fmla="*/ 37 w 383"/>
                  <a:gd name="T15" fmla="*/ 309 h 381"/>
                  <a:gd name="T16" fmla="*/ 37 w 383"/>
                  <a:gd name="T17" fmla="*/ 309 h 381"/>
                  <a:gd name="T18" fmla="*/ 159 w 383"/>
                  <a:gd name="T19" fmla="*/ 380 h 381"/>
                  <a:gd name="T20" fmla="*/ 382 w 383"/>
                  <a:gd name="T21" fmla="*/ 380 h 381"/>
                  <a:gd name="T22" fmla="*/ 382 w 383"/>
                  <a:gd name="T23" fmla="*/ 380 h 381"/>
                  <a:gd name="T24" fmla="*/ 320 w 383"/>
                  <a:gd name="T25" fmla="*/ 176 h 381"/>
                  <a:gd name="T26" fmla="*/ 320 w 383"/>
                  <a:gd name="T27" fmla="*/ 176 h 381"/>
                  <a:gd name="T28" fmla="*/ 322 w 383"/>
                  <a:gd name="T29" fmla="*/ 143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3" h="381">
                    <a:moveTo>
                      <a:pt x="322" y="143"/>
                    </a:moveTo>
                    <a:lnTo>
                      <a:pt x="322" y="143"/>
                    </a:lnTo>
                    <a:cubicBezTo>
                      <a:pt x="210" y="108"/>
                      <a:pt x="128" y="57"/>
                      <a:pt x="90" y="0"/>
                    </a:cubicBezTo>
                    <a:lnTo>
                      <a:pt x="90" y="0"/>
                    </a:lnTo>
                    <a:cubicBezTo>
                      <a:pt x="73" y="32"/>
                      <a:pt x="58" y="58"/>
                      <a:pt x="47" y="77"/>
                    </a:cubicBezTo>
                    <a:lnTo>
                      <a:pt x="38" y="95"/>
                    </a:lnTo>
                    <a:lnTo>
                      <a:pt x="38" y="95"/>
                    </a:lnTo>
                    <a:cubicBezTo>
                      <a:pt x="1" y="159"/>
                      <a:pt x="0" y="246"/>
                      <a:pt x="37" y="309"/>
                    </a:cubicBezTo>
                    <a:lnTo>
                      <a:pt x="37" y="309"/>
                    </a:lnTo>
                    <a:cubicBezTo>
                      <a:pt x="64" y="355"/>
                      <a:pt x="107" y="380"/>
                      <a:pt x="159" y="380"/>
                    </a:cubicBezTo>
                    <a:lnTo>
                      <a:pt x="382" y="380"/>
                    </a:lnTo>
                    <a:lnTo>
                      <a:pt x="382" y="380"/>
                    </a:lnTo>
                    <a:cubicBezTo>
                      <a:pt x="339" y="337"/>
                      <a:pt x="317" y="266"/>
                      <a:pt x="320" y="176"/>
                    </a:cubicBezTo>
                    <a:lnTo>
                      <a:pt x="320" y="176"/>
                    </a:lnTo>
                    <a:cubicBezTo>
                      <a:pt x="320" y="165"/>
                      <a:pt x="321" y="154"/>
                      <a:pt x="322" y="14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8" name="Freeform 140"/>
              <p:cNvSpPr>
                <a:spLocks noChangeArrowheads="1"/>
              </p:cNvSpPr>
              <p:nvPr/>
            </p:nvSpPr>
            <p:spPr bwMode="auto">
              <a:xfrm>
                <a:off x="8886804" y="227447"/>
                <a:ext cx="104761" cy="79761"/>
              </a:xfrm>
              <a:custGeom>
                <a:avLst/>
                <a:gdLst>
                  <a:gd name="T0" fmla="*/ 379 w 386"/>
                  <a:gd name="T1" fmla="*/ 293 h 294"/>
                  <a:gd name="T2" fmla="*/ 379 w 386"/>
                  <a:gd name="T3" fmla="*/ 293 h 294"/>
                  <a:gd name="T4" fmla="*/ 385 w 386"/>
                  <a:gd name="T5" fmla="*/ 244 h 294"/>
                  <a:gd name="T6" fmla="*/ 385 w 386"/>
                  <a:gd name="T7" fmla="*/ 244 h 294"/>
                  <a:gd name="T8" fmla="*/ 364 w 386"/>
                  <a:gd name="T9" fmla="*/ 216 h 294"/>
                  <a:gd name="T10" fmla="*/ 364 w 386"/>
                  <a:gd name="T11" fmla="*/ 216 h 294"/>
                  <a:gd name="T12" fmla="*/ 270 w 386"/>
                  <a:gd name="T13" fmla="*/ 66 h 294"/>
                  <a:gd name="T14" fmla="*/ 270 w 386"/>
                  <a:gd name="T15" fmla="*/ 66 h 294"/>
                  <a:gd name="T16" fmla="*/ 271 w 386"/>
                  <a:gd name="T17" fmla="*/ 5 h 294"/>
                  <a:gd name="T18" fmla="*/ 271 w 386"/>
                  <a:gd name="T19" fmla="*/ 5 h 294"/>
                  <a:gd name="T20" fmla="*/ 228 w 386"/>
                  <a:gd name="T21" fmla="*/ 0 h 294"/>
                  <a:gd name="T22" fmla="*/ 228 w 386"/>
                  <a:gd name="T23" fmla="*/ 0 h 294"/>
                  <a:gd name="T24" fmla="*/ 0 w 386"/>
                  <a:gd name="T25" fmla="*/ 97 h 294"/>
                  <a:gd name="T26" fmla="*/ 0 w 386"/>
                  <a:gd name="T27" fmla="*/ 97 h 294"/>
                  <a:gd name="T28" fmla="*/ 212 w 386"/>
                  <a:gd name="T29" fmla="*/ 261 h 294"/>
                  <a:gd name="T30" fmla="*/ 212 w 386"/>
                  <a:gd name="T31" fmla="*/ 261 h 294"/>
                  <a:gd name="T32" fmla="*/ 379 w 386"/>
                  <a:gd name="T33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6" h="294">
                    <a:moveTo>
                      <a:pt x="379" y="293"/>
                    </a:moveTo>
                    <a:lnTo>
                      <a:pt x="379" y="293"/>
                    </a:lnTo>
                    <a:cubicBezTo>
                      <a:pt x="381" y="276"/>
                      <a:pt x="384" y="260"/>
                      <a:pt x="385" y="244"/>
                    </a:cubicBezTo>
                    <a:lnTo>
                      <a:pt x="385" y="244"/>
                    </a:lnTo>
                    <a:cubicBezTo>
                      <a:pt x="378" y="235"/>
                      <a:pt x="371" y="224"/>
                      <a:pt x="364" y="216"/>
                    </a:cubicBezTo>
                    <a:lnTo>
                      <a:pt x="364" y="216"/>
                    </a:lnTo>
                    <a:cubicBezTo>
                      <a:pt x="322" y="159"/>
                      <a:pt x="270" y="88"/>
                      <a:pt x="270" y="66"/>
                    </a:cubicBezTo>
                    <a:lnTo>
                      <a:pt x="270" y="66"/>
                    </a:lnTo>
                    <a:cubicBezTo>
                      <a:pt x="270" y="50"/>
                      <a:pt x="270" y="29"/>
                      <a:pt x="271" y="5"/>
                    </a:cubicBezTo>
                    <a:lnTo>
                      <a:pt x="271" y="5"/>
                    </a:lnTo>
                    <a:cubicBezTo>
                      <a:pt x="257" y="2"/>
                      <a:pt x="243" y="0"/>
                      <a:pt x="228" y="0"/>
                    </a:cubicBezTo>
                    <a:lnTo>
                      <a:pt x="228" y="0"/>
                    </a:lnTo>
                    <a:cubicBezTo>
                      <a:pt x="159" y="0"/>
                      <a:pt x="78" y="36"/>
                      <a:pt x="0" y="97"/>
                    </a:cubicBezTo>
                    <a:lnTo>
                      <a:pt x="0" y="97"/>
                    </a:lnTo>
                    <a:cubicBezTo>
                      <a:pt x="71" y="141"/>
                      <a:pt x="145" y="196"/>
                      <a:pt x="212" y="261"/>
                    </a:cubicBezTo>
                    <a:lnTo>
                      <a:pt x="212" y="261"/>
                    </a:lnTo>
                    <a:cubicBezTo>
                      <a:pt x="272" y="267"/>
                      <a:pt x="329" y="280"/>
                      <a:pt x="379" y="2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9" name="Freeform 141"/>
              <p:cNvSpPr>
                <a:spLocks noChangeArrowheads="1"/>
              </p:cNvSpPr>
              <p:nvPr/>
            </p:nvSpPr>
            <p:spPr bwMode="auto">
              <a:xfrm>
                <a:off x="8802280" y="301256"/>
                <a:ext cx="176190" cy="132142"/>
              </a:xfrm>
              <a:custGeom>
                <a:avLst/>
                <a:gdLst>
                  <a:gd name="T0" fmla="*/ 505 w 651"/>
                  <a:gd name="T1" fmla="*/ 344 h 491"/>
                  <a:gd name="T2" fmla="*/ 505 w 651"/>
                  <a:gd name="T3" fmla="*/ 344 h 491"/>
                  <a:gd name="T4" fmla="*/ 586 w 651"/>
                  <a:gd name="T5" fmla="*/ 275 h 491"/>
                  <a:gd name="T6" fmla="*/ 586 w 651"/>
                  <a:gd name="T7" fmla="*/ 275 h 491"/>
                  <a:gd name="T8" fmla="*/ 603 w 651"/>
                  <a:gd name="T9" fmla="*/ 276 h 491"/>
                  <a:gd name="T10" fmla="*/ 603 w 651"/>
                  <a:gd name="T11" fmla="*/ 276 h 491"/>
                  <a:gd name="T12" fmla="*/ 650 w 651"/>
                  <a:gd name="T13" fmla="*/ 171 h 491"/>
                  <a:gd name="T14" fmla="*/ 650 w 651"/>
                  <a:gd name="T15" fmla="*/ 171 h 491"/>
                  <a:gd name="T16" fmla="*/ 538 w 651"/>
                  <a:gd name="T17" fmla="*/ 37 h 491"/>
                  <a:gd name="T18" fmla="*/ 538 w 651"/>
                  <a:gd name="T19" fmla="*/ 37 h 491"/>
                  <a:gd name="T20" fmla="*/ 509 w 651"/>
                  <a:gd name="T21" fmla="*/ 9 h 491"/>
                  <a:gd name="T22" fmla="*/ 509 w 651"/>
                  <a:gd name="T23" fmla="*/ 9 h 491"/>
                  <a:gd name="T24" fmla="*/ 398 w 651"/>
                  <a:gd name="T25" fmla="*/ 0 h 491"/>
                  <a:gd name="T26" fmla="*/ 398 w 651"/>
                  <a:gd name="T27" fmla="*/ 0 h 491"/>
                  <a:gd name="T28" fmla="*/ 319 w 651"/>
                  <a:gd name="T29" fmla="*/ 56 h 491"/>
                  <a:gd name="T30" fmla="*/ 319 w 651"/>
                  <a:gd name="T31" fmla="*/ 56 h 491"/>
                  <a:gd name="T32" fmla="*/ 239 w 651"/>
                  <a:gd name="T33" fmla="*/ 0 h 491"/>
                  <a:gd name="T34" fmla="*/ 239 w 651"/>
                  <a:gd name="T35" fmla="*/ 0 h 491"/>
                  <a:gd name="T36" fmla="*/ 131 w 651"/>
                  <a:gd name="T37" fmla="*/ 9 h 491"/>
                  <a:gd name="T38" fmla="*/ 131 w 651"/>
                  <a:gd name="T39" fmla="*/ 9 h 491"/>
                  <a:gd name="T40" fmla="*/ 62 w 651"/>
                  <a:gd name="T41" fmla="*/ 111 h 491"/>
                  <a:gd name="T42" fmla="*/ 62 w 651"/>
                  <a:gd name="T43" fmla="*/ 111 h 491"/>
                  <a:gd name="T44" fmla="*/ 0 w 651"/>
                  <a:gd name="T45" fmla="*/ 237 h 491"/>
                  <a:gd name="T46" fmla="*/ 0 w 651"/>
                  <a:gd name="T47" fmla="*/ 237 h 491"/>
                  <a:gd name="T48" fmla="*/ 54 w 651"/>
                  <a:gd name="T49" fmla="*/ 302 h 491"/>
                  <a:gd name="T50" fmla="*/ 54 w 651"/>
                  <a:gd name="T51" fmla="*/ 302 h 491"/>
                  <a:gd name="T52" fmla="*/ 110 w 651"/>
                  <a:gd name="T53" fmla="*/ 286 h 491"/>
                  <a:gd name="T54" fmla="*/ 110 w 651"/>
                  <a:gd name="T55" fmla="*/ 286 h 491"/>
                  <a:gd name="T56" fmla="*/ 207 w 651"/>
                  <a:gd name="T57" fmla="*/ 370 h 491"/>
                  <a:gd name="T58" fmla="*/ 207 w 651"/>
                  <a:gd name="T59" fmla="*/ 370 h 491"/>
                  <a:gd name="T60" fmla="*/ 179 w 651"/>
                  <a:gd name="T61" fmla="*/ 429 h 491"/>
                  <a:gd name="T62" fmla="*/ 179 w 651"/>
                  <a:gd name="T63" fmla="*/ 429 h 491"/>
                  <a:gd name="T64" fmla="*/ 254 w 651"/>
                  <a:gd name="T65" fmla="*/ 488 h 491"/>
                  <a:gd name="T66" fmla="*/ 254 w 651"/>
                  <a:gd name="T67" fmla="*/ 488 h 491"/>
                  <a:gd name="T68" fmla="*/ 319 w 651"/>
                  <a:gd name="T69" fmla="*/ 490 h 491"/>
                  <a:gd name="T70" fmla="*/ 319 w 651"/>
                  <a:gd name="T71" fmla="*/ 490 h 491"/>
                  <a:gd name="T72" fmla="*/ 468 w 651"/>
                  <a:gd name="T73" fmla="*/ 481 h 491"/>
                  <a:gd name="T74" fmla="*/ 468 w 651"/>
                  <a:gd name="T75" fmla="*/ 481 h 491"/>
                  <a:gd name="T76" fmla="*/ 533 w 651"/>
                  <a:gd name="T77" fmla="*/ 396 h 491"/>
                  <a:gd name="T78" fmla="*/ 533 w 651"/>
                  <a:gd name="T79" fmla="*/ 396 h 491"/>
                  <a:gd name="T80" fmla="*/ 505 w 651"/>
                  <a:gd name="T81" fmla="*/ 344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51" h="491">
                    <a:moveTo>
                      <a:pt x="505" y="344"/>
                    </a:moveTo>
                    <a:lnTo>
                      <a:pt x="505" y="344"/>
                    </a:lnTo>
                    <a:cubicBezTo>
                      <a:pt x="505" y="305"/>
                      <a:pt x="542" y="275"/>
                      <a:pt x="586" y="275"/>
                    </a:cubicBezTo>
                    <a:lnTo>
                      <a:pt x="586" y="275"/>
                    </a:lnTo>
                    <a:cubicBezTo>
                      <a:pt x="592" y="275"/>
                      <a:pt x="599" y="275"/>
                      <a:pt x="603" y="276"/>
                    </a:cubicBezTo>
                    <a:lnTo>
                      <a:pt x="603" y="276"/>
                    </a:lnTo>
                    <a:cubicBezTo>
                      <a:pt x="622" y="241"/>
                      <a:pt x="637" y="207"/>
                      <a:pt x="650" y="171"/>
                    </a:cubicBezTo>
                    <a:lnTo>
                      <a:pt x="650" y="171"/>
                    </a:lnTo>
                    <a:cubicBezTo>
                      <a:pt x="617" y="127"/>
                      <a:pt x="580" y="82"/>
                      <a:pt x="538" y="37"/>
                    </a:cubicBezTo>
                    <a:lnTo>
                      <a:pt x="538" y="37"/>
                    </a:lnTo>
                    <a:cubicBezTo>
                      <a:pt x="528" y="28"/>
                      <a:pt x="519" y="19"/>
                      <a:pt x="509" y="9"/>
                    </a:cubicBezTo>
                    <a:lnTo>
                      <a:pt x="509" y="9"/>
                    </a:lnTo>
                    <a:cubicBezTo>
                      <a:pt x="473" y="5"/>
                      <a:pt x="437" y="2"/>
                      <a:pt x="398" y="0"/>
                    </a:cubicBezTo>
                    <a:lnTo>
                      <a:pt x="398" y="0"/>
                    </a:lnTo>
                    <a:cubicBezTo>
                      <a:pt x="390" y="32"/>
                      <a:pt x="358" y="56"/>
                      <a:pt x="319" y="56"/>
                    </a:cubicBezTo>
                    <a:lnTo>
                      <a:pt x="319" y="56"/>
                    </a:lnTo>
                    <a:cubicBezTo>
                      <a:pt x="279" y="56"/>
                      <a:pt x="246" y="32"/>
                      <a:pt x="239" y="0"/>
                    </a:cubicBezTo>
                    <a:lnTo>
                      <a:pt x="239" y="0"/>
                    </a:lnTo>
                    <a:cubicBezTo>
                      <a:pt x="201" y="2"/>
                      <a:pt x="166" y="5"/>
                      <a:pt x="131" y="9"/>
                    </a:cubicBezTo>
                    <a:lnTo>
                      <a:pt x="131" y="9"/>
                    </a:lnTo>
                    <a:cubicBezTo>
                      <a:pt x="107" y="41"/>
                      <a:pt x="84" y="76"/>
                      <a:pt x="62" y="111"/>
                    </a:cubicBezTo>
                    <a:lnTo>
                      <a:pt x="62" y="111"/>
                    </a:lnTo>
                    <a:cubicBezTo>
                      <a:pt x="39" y="153"/>
                      <a:pt x="18" y="196"/>
                      <a:pt x="0" y="237"/>
                    </a:cubicBezTo>
                    <a:lnTo>
                      <a:pt x="0" y="237"/>
                    </a:lnTo>
                    <a:cubicBezTo>
                      <a:pt x="17" y="258"/>
                      <a:pt x="35" y="281"/>
                      <a:pt x="54" y="302"/>
                    </a:cubicBezTo>
                    <a:lnTo>
                      <a:pt x="54" y="302"/>
                    </a:lnTo>
                    <a:cubicBezTo>
                      <a:pt x="69" y="291"/>
                      <a:pt x="89" y="286"/>
                      <a:pt x="110" y="286"/>
                    </a:cubicBezTo>
                    <a:lnTo>
                      <a:pt x="110" y="286"/>
                    </a:lnTo>
                    <a:cubicBezTo>
                      <a:pt x="163" y="286"/>
                      <a:pt x="207" y="323"/>
                      <a:pt x="207" y="370"/>
                    </a:cubicBezTo>
                    <a:lnTo>
                      <a:pt x="207" y="370"/>
                    </a:lnTo>
                    <a:cubicBezTo>
                      <a:pt x="207" y="392"/>
                      <a:pt x="197" y="413"/>
                      <a:pt x="179" y="429"/>
                    </a:cubicBezTo>
                    <a:lnTo>
                      <a:pt x="179" y="429"/>
                    </a:lnTo>
                    <a:cubicBezTo>
                      <a:pt x="203" y="450"/>
                      <a:pt x="230" y="470"/>
                      <a:pt x="254" y="488"/>
                    </a:cubicBezTo>
                    <a:lnTo>
                      <a:pt x="254" y="488"/>
                    </a:lnTo>
                    <a:cubicBezTo>
                      <a:pt x="276" y="489"/>
                      <a:pt x="297" y="490"/>
                      <a:pt x="319" y="490"/>
                    </a:cubicBezTo>
                    <a:lnTo>
                      <a:pt x="319" y="490"/>
                    </a:lnTo>
                    <a:cubicBezTo>
                      <a:pt x="370" y="490"/>
                      <a:pt x="420" y="486"/>
                      <a:pt x="468" y="481"/>
                    </a:cubicBezTo>
                    <a:lnTo>
                      <a:pt x="468" y="481"/>
                    </a:lnTo>
                    <a:cubicBezTo>
                      <a:pt x="491" y="454"/>
                      <a:pt x="513" y="426"/>
                      <a:pt x="533" y="396"/>
                    </a:cubicBezTo>
                    <a:lnTo>
                      <a:pt x="533" y="396"/>
                    </a:lnTo>
                    <a:cubicBezTo>
                      <a:pt x="516" y="383"/>
                      <a:pt x="505" y="365"/>
                      <a:pt x="505" y="3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0" name="Freeform 142"/>
              <p:cNvSpPr>
                <a:spLocks noChangeArrowheads="1"/>
              </p:cNvSpPr>
              <p:nvPr/>
            </p:nvSpPr>
            <p:spPr bwMode="auto">
              <a:xfrm>
                <a:off x="8873709" y="394113"/>
                <a:ext cx="202380" cy="95238"/>
              </a:xfrm>
              <a:custGeom>
                <a:avLst/>
                <a:gdLst>
                  <a:gd name="T0" fmla="*/ 710 w 749"/>
                  <a:gd name="T1" fmla="*/ 68 h 354"/>
                  <a:gd name="T2" fmla="*/ 701 w 749"/>
                  <a:gd name="T3" fmla="*/ 50 h 354"/>
                  <a:gd name="T4" fmla="*/ 701 w 749"/>
                  <a:gd name="T5" fmla="*/ 50 h 354"/>
                  <a:gd name="T6" fmla="*/ 672 w 749"/>
                  <a:gd name="T7" fmla="*/ 0 h 354"/>
                  <a:gd name="T8" fmla="*/ 672 w 749"/>
                  <a:gd name="T9" fmla="*/ 0 h 354"/>
                  <a:gd name="T10" fmla="*/ 540 w 749"/>
                  <a:gd name="T11" fmla="*/ 88 h 354"/>
                  <a:gd name="T12" fmla="*/ 540 w 749"/>
                  <a:gd name="T13" fmla="*/ 88 h 354"/>
                  <a:gd name="T14" fmla="*/ 480 w 749"/>
                  <a:gd name="T15" fmla="*/ 290 h 354"/>
                  <a:gd name="T16" fmla="*/ 480 w 749"/>
                  <a:gd name="T17" fmla="*/ 290 h 354"/>
                  <a:gd name="T18" fmla="*/ 358 w 749"/>
                  <a:gd name="T19" fmla="*/ 324 h 354"/>
                  <a:gd name="T20" fmla="*/ 358 w 749"/>
                  <a:gd name="T21" fmla="*/ 324 h 354"/>
                  <a:gd name="T22" fmla="*/ 129 w 749"/>
                  <a:gd name="T23" fmla="*/ 262 h 354"/>
                  <a:gd name="T24" fmla="*/ 129 w 749"/>
                  <a:gd name="T25" fmla="*/ 262 h 354"/>
                  <a:gd name="T26" fmla="*/ 0 w 749"/>
                  <a:gd name="T27" fmla="*/ 353 h 354"/>
                  <a:gd name="T28" fmla="*/ 589 w 749"/>
                  <a:gd name="T29" fmla="*/ 353 h 354"/>
                  <a:gd name="T30" fmla="*/ 589 w 749"/>
                  <a:gd name="T31" fmla="*/ 353 h 354"/>
                  <a:gd name="T32" fmla="*/ 711 w 749"/>
                  <a:gd name="T33" fmla="*/ 282 h 354"/>
                  <a:gd name="T34" fmla="*/ 711 w 749"/>
                  <a:gd name="T35" fmla="*/ 282 h 354"/>
                  <a:gd name="T36" fmla="*/ 710 w 749"/>
                  <a:gd name="T37" fmla="*/ 6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9" h="354">
                    <a:moveTo>
                      <a:pt x="710" y="68"/>
                    </a:moveTo>
                    <a:lnTo>
                      <a:pt x="701" y="50"/>
                    </a:lnTo>
                    <a:lnTo>
                      <a:pt x="701" y="50"/>
                    </a:lnTo>
                    <a:cubicBezTo>
                      <a:pt x="694" y="37"/>
                      <a:pt x="684" y="20"/>
                      <a:pt x="672" y="0"/>
                    </a:cubicBezTo>
                    <a:lnTo>
                      <a:pt x="672" y="0"/>
                    </a:lnTo>
                    <a:cubicBezTo>
                      <a:pt x="642" y="33"/>
                      <a:pt x="598" y="62"/>
                      <a:pt x="540" y="88"/>
                    </a:cubicBezTo>
                    <a:lnTo>
                      <a:pt x="540" y="88"/>
                    </a:lnTo>
                    <a:cubicBezTo>
                      <a:pt x="556" y="176"/>
                      <a:pt x="538" y="249"/>
                      <a:pt x="480" y="290"/>
                    </a:cubicBezTo>
                    <a:lnTo>
                      <a:pt x="480" y="290"/>
                    </a:lnTo>
                    <a:cubicBezTo>
                      <a:pt x="448" y="313"/>
                      <a:pt x="407" y="324"/>
                      <a:pt x="358" y="324"/>
                    </a:cubicBezTo>
                    <a:lnTo>
                      <a:pt x="358" y="324"/>
                    </a:lnTo>
                    <a:cubicBezTo>
                      <a:pt x="290" y="324"/>
                      <a:pt x="211" y="302"/>
                      <a:pt x="129" y="262"/>
                    </a:cubicBezTo>
                    <a:lnTo>
                      <a:pt x="129" y="262"/>
                    </a:lnTo>
                    <a:cubicBezTo>
                      <a:pt x="86" y="299"/>
                      <a:pt x="43" y="330"/>
                      <a:pt x="0" y="353"/>
                    </a:cubicBezTo>
                    <a:lnTo>
                      <a:pt x="589" y="353"/>
                    </a:lnTo>
                    <a:lnTo>
                      <a:pt x="589" y="353"/>
                    </a:lnTo>
                    <a:cubicBezTo>
                      <a:pt x="641" y="353"/>
                      <a:pt x="684" y="328"/>
                      <a:pt x="711" y="282"/>
                    </a:cubicBezTo>
                    <a:lnTo>
                      <a:pt x="711" y="282"/>
                    </a:lnTo>
                    <a:cubicBezTo>
                      <a:pt x="748" y="219"/>
                      <a:pt x="746" y="132"/>
                      <a:pt x="710" y="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1" name="Freeform 143"/>
              <p:cNvSpPr>
                <a:spLocks noChangeArrowheads="1"/>
              </p:cNvSpPr>
              <p:nvPr/>
            </p:nvSpPr>
            <p:spPr bwMode="auto">
              <a:xfrm>
                <a:off x="8786805" y="116733"/>
                <a:ext cx="186903" cy="133333"/>
              </a:xfrm>
              <a:custGeom>
                <a:avLst/>
                <a:gdLst>
                  <a:gd name="T0" fmla="*/ 692 w 693"/>
                  <a:gd name="T1" fmla="*/ 0 h 492"/>
                  <a:gd name="T2" fmla="*/ 0 w 693"/>
                  <a:gd name="T3" fmla="*/ 0 h 492"/>
                  <a:gd name="T4" fmla="*/ 0 w 693"/>
                  <a:gd name="T5" fmla="*/ 95 h 492"/>
                  <a:gd name="T6" fmla="*/ 73 w 693"/>
                  <a:gd name="T7" fmla="*/ 95 h 492"/>
                  <a:gd name="T8" fmla="*/ 73 w 693"/>
                  <a:gd name="T9" fmla="*/ 95 h 492"/>
                  <a:gd name="T10" fmla="*/ 72 w 693"/>
                  <a:gd name="T11" fmla="*/ 408 h 492"/>
                  <a:gd name="T12" fmla="*/ 72 w 693"/>
                  <a:gd name="T13" fmla="*/ 408 h 492"/>
                  <a:gd name="T14" fmla="*/ 341 w 693"/>
                  <a:gd name="T15" fmla="*/ 491 h 492"/>
                  <a:gd name="T16" fmla="*/ 341 w 693"/>
                  <a:gd name="T17" fmla="*/ 491 h 492"/>
                  <a:gd name="T18" fmla="*/ 596 w 693"/>
                  <a:gd name="T19" fmla="*/ 382 h 492"/>
                  <a:gd name="T20" fmla="*/ 596 w 693"/>
                  <a:gd name="T21" fmla="*/ 382 h 492"/>
                  <a:gd name="T22" fmla="*/ 639 w 693"/>
                  <a:gd name="T23" fmla="*/ 388 h 492"/>
                  <a:gd name="T24" fmla="*/ 639 w 693"/>
                  <a:gd name="T25" fmla="*/ 388 h 492"/>
                  <a:gd name="T26" fmla="*/ 638 w 693"/>
                  <a:gd name="T27" fmla="*/ 95 h 492"/>
                  <a:gd name="T28" fmla="*/ 692 w 693"/>
                  <a:gd name="T29" fmla="*/ 95 h 492"/>
                  <a:gd name="T30" fmla="*/ 692 w 693"/>
                  <a:gd name="T31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3" h="492">
                    <a:moveTo>
                      <a:pt x="692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73" y="95"/>
                    </a:lnTo>
                    <a:lnTo>
                      <a:pt x="73" y="95"/>
                    </a:lnTo>
                    <a:cubicBezTo>
                      <a:pt x="73" y="150"/>
                      <a:pt x="71" y="302"/>
                      <a:pt x="72" y="408"/>
                    </a:cubicBezTo>
                    <a:lnTo>
                      <a:pt x="72" y="408"/>
                    </a:lnTo>
                    <a:cubicBezTo>
                      <a:pt x="151" y="409"/>
                      <a:pt x="244" y="438"/>
                      <a:pt x="341" y="491"/>
                    </a:cubicBezTo>
                    <a:lnTo>
                      <a:pt x="341" y="491"/>
                    </a:lnTo>
                    <a:cubicBezTo>
                      <a:pt x="428" y="422"/>
                      <a:pt x="517" y="382"/>
                      <a:pt x="596" y="382"/>
                    </a:cubicBezTo>
                    <a:lnTo>
                      <a:pt x="596" y="382"/>
                    </a:lnTo>
                    <a:cubicBezTo>
                      <a:pt x="611" y="382"/>
                      <a:pt x="625" y="384"/>
                      <a:pt x="639" y="388"/>
                    </a:cubicBezTo>
                    <a:lnTo>
                      <a:pt x="639" y="388"/>
                    </a:lnTo>
                    <a:cubicBezTo>
                      <a:pt x="640" y="283"/>
                      <a:pt x="638" y="147"/>
                      <a:pt x="638" y="95"/>
                    </a:cubicBezTo>
                    <a:lnTo>
                      <a:pt x="692" y="95"/>
                    </a:lnTo>
                    <a:lnTo>
                      <a:pt x="692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2" name="Freeform 144"/>
              <p:cNvSpPr>
                <a:spLocks noChangeArrowheads="1"/>
              </p:cNvSpPr>
              <p:nvPr/>
            </p:nvSpPr>
            <p:spPr bwMode="auto">
              <a:xfrm>
                <a:off x="8871328" y="431017"/>
                <a:ext cx="58333" cy="9524"/>
              </a:xfrm>
              <a:custGeom>
                <a:avLst/>
                <a:gdLst>
                  <a:gd name="T0" fmla="*/ 189 w 215"/>
                  <a:gd name="T1" fmla="*/ 30 h 35"/>
                  <a:gd name="T2" fmla="*/ 189 w 215"/>
                  <a:gd name="T3" fmla="*/ 30 h 35"/>
                  <a:gd name="T4" fmla="*/ 214 w 215"/>
                  <a:gd name="T5" fmla="*/ 0 h 35"/>
                  <a:gd name="T6" fmla="*/ 214 w 215"/>
                  <a:gd name="T7" fmla="*/ 0 h 35"/>
                  <a:gd name="T8" fmla="*/ 65 w 215"/>
                  <a:gd name="T9" fmla="*/ 9 h 35"/>
                  <a:gd name="T10" fmla="*/ 65 w 215"/>
                  <a:gd name="T11" fmla="*/ 9 h 35"/>
                  <a:gd name="T12" fmla="*/ 0 w 215"/>
                  <a:gd name="T13" fmla="*/ 7 h 35"/>
                  <a:gd name="T14" fmla="*/ 0 w 215"/>
                  <a:gd name="T15" fmla="*/ 7 h 35"/>
                  <a:gd name="T16" fmla="*/ 39 w 215"/>
                  <a:gd name="T17" fmla="*/ 34 h 35"/>
                  <a:gd name="T18" fmla="*/ 39 w 215"/>
                  <a:gd name="T19" fmla="*/ 34 h 35"/>
                  <a:gd name="T20" fmla="*/ 65 w 215"/>
                  <a:gd name="T21" fmla="*/ 34 h 35"/>
                  <a:gd name="T22" fmla="*/ 65 w 215"/>
                  <a:gd name="T23" fmla="*/ 34 h 35"/>
                  <a:gd name="T24" fmla="*/ 189 w 215"/>
                  <a:gd name="T25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5" h="35">
                    <a:moveTo>
                      <a:pt x="189" y="30"/>
                    </a:moveTo>
                    <a:lnTo>
                      <a:pt x="189" y="30"/>
                    </a:lnTo>
                    <a:cubicBezTo>
                      <a:pt x="198" y="20"/>
                      <a:pt x="206" y="11"/>
                      <a:pt x="214" y="0"/>
                    </a:cubicBezTo>
                    <a:lnTo>
                      <a:pt x="214" y="0"/>
                    </a:lnTo>
                    <a:cubicBezTo>
                      <a:pt x="166" y="5"/>
                      <a:pt x="116" y="9"/>
                      <a:pt x="65" y="9"/>
                    </a:cubicBezTo>
                    <a:lnTo>
                      <a:pt x="65" y="9"/>
                    </a:lnTo>
                    <a:cubicBezTo>
                      <a:pt x="43" y="9"/>
                      <a:pt x="22" y="8"/>
                      <a:pt x="0" y="7"/>
                    </a:cubicBezTo>
                    <a:lnTo>
                      <a:pt x="0" y="7"/>
                    </a:lnTo>
                    <a:cubicBezTo>
                      <a:pt x="13" y="17"/>
                      <a:pt x="26" y="25"/>
                      <a:pt x="39" y="34"/>
                    </a:cubicBezTo>
                    <a:lnTo>
                      <a:pt x="39" y="34"/>
                    </a:lnTo>
                    <a:cubicBezTo>
                      <a:pt x="47" y="34"/>
                      <a:pt x="55" y="34"/>
                      <a:pt x="65" y="34"/>
                    </a:cubicBezTo>
                    <a:lnTo>
                      <a:pt x="65" y="34"/>
                    </a:lnTo>
                    <a:cubicBezTo>
                      <a:pt x="107" y="34"/>
                      <a:pt x="149" y="33"/>
                      <a:pt x="189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4" name="Freeform 146"/>
            <p:cNvSpPr>
              <a:spLocks noChangeArrowheads="1"/>
            </p:cNvSpPr>
            <p:nvPr/>
          </p:nvSpPr>
          <p:spPr bwMode="auto">
            <a:xfrm>
              <a:off x="3021" y="4083952"/>
              <a:ext cx="369676" cy="404576"/>
            </a:xfrm>
            <a:custGeom>
              <a:avLst/>
              <a:gdLst>
                <a:gd name="T0" fmla="*/ 1126 w 1261"/>
                <a:gd name="T1" fmla="*/ 927 h 1381"/>
                <a:gd name="T2" fmla="*/ 964 w 1261"/>
                <a:gd name="T3" fmla="*/ 881 h 1381"/>
                <a:gd name="T4" fmla="*/ 1041 w 1261"/>
                <a:gd name="T5" fmla="*/ 660 h 1381"/>
                <a:gd name="T6" fmla="*/ 865 w 1261"/>
                <a:gd name="T7" fmla="*/ 348 h 1381"/>
                <a:gd name="T8" fmla="*/ 952 w 1261"/>
                <a:gd name="T9" fmla="*/ 193 h 1381"/>
                <a:gd name="T10" fmla="*/ 984 w 1261"/>
                <a:gd name="T11" fmla="*/ 199 h 1381"/>
                <a:gd name="T12" fmla="*/ 1083 w 1261"/>
                <a:gd name="T13" fmla="*/ 99 h 1381"/>
                <a:gd name="T14" fmla="*/ 984 w 1261"/>
                <a:gd name="T15" fmla="*/ 0 h 1381"/>
                <a:gd name="T16" fmla="*/ 886 w 1261"/>
                <a:gd name="T17" fmla="*/ 99 h 1381"/>
                <a:gd name="T18" fmla="*/ 832 w 1261"/>
                <a:gd name="T19" fmla="*/ 332 h 1381"/>
                <a:gd name="T20" fmla="*/ 679 w 1261"/>
                <a:gd name="T21" fmla="*/ 298 h 1381"/>
                <a:gd name="T22" fmla="*/ 458 w 1261"/>
                <a:gd name="T23" fmla="*/ 373 h 1381"/>
                <a:gd name="T24" fmla="*/ 376 w 1261"/>
                <a:gd name="T25" fmla="*/ 270 h 1381"/>
                <a:gd name="T26" fmla="*/ 408 w 1261"/>
                <a:gd name="T27" fmla="*/ 181 h 1381"/>
                <a:gd name="T28" fmla="*/ 267 w 1261"/>
                <a:gd name="T29" fmla="*/ 40 h 1381"/>
                <a:gd name="T30" fmla="*/ 125 w 1261"/>
                <a:gd name="T31" fmla="*/ 181 h 1381"/>
                <a:gd name="T32" fmla="*/ 267 w 1261"/>
                <a:gd name="T33" fmla="*/ 323 h 1381"/>
                <a:gd name="T34" fmla="*/ 430 w 1261"/>
                <a:gd name="T35" fmla="*/ 398 h 1381"/>
                <a:gd name="T36" fmla="*/ 317 w 1261"/>
                <a:gd name="T37" fmla="*/ 660 h 1381"/>
                <a:gd name="T38" fmla="*/ 317 w 1261"/>
                <a:gd name="T39" fmla="*/ 665 h 1381"/>
                <a:gd name="T40" fmla="*/ 228 w 1261"/>
                <a:gd name="T41" fmla="*/ 665 h 1381"/>
                <a:gd name="T42" fmla="*/ 116 w 1261"/>
                <a:gd name="T43" fmla="*/ 581 h 1381"/>
                <a:gd name="T44" fmla="*/ 0 w 1261"/>
                <a:gd name="T45" fmla="*/ 696 h 1381"/>
                <a:gd name="T46" fmla="*/ 116 w 1261"/>
                <a:gd name="T47" fmla="*/ 811 h 1381"/>
                <a:gd name="T48" fmla="*/ 320 w 1261"/>
                <a:gd name="T49" fmla="*/ 700 h 1381"/>
                <a:gd name="T50" fmla="*/ 548 w 1261"/>
                <a:gd name="T51" fmla="*/ 996 h 1381"/>
                <a:gd name="T52" fmla="*/ 517 w 1261"/>
                <a:gd name="T53" fmla="*/ 1058 h 1381"/>
                <a:gd name="T54" fmla="*/ 456 w 1261"/>
                <a:gd name="T55" fmla="*/ 1046 h 1381"/>
                <a:gd name="T56" fmla="*/ 289 w 1261"/>
                <a:gd name="T57" fmla="*/ 1213 h 1381"/>
                <a:gd name="T58" fmla="*/ 456 w 1261"/>
                <a:gd name="T59" fmla="*/ 1380 h 1381"/>
                <a:gd name="T60" fmla="*/ 623 w 1261"/>
                <a:gd name="T61" fmla="*/ 1213 h 1381"/>
                <a:gd name="T62" fmla="*/ 580 w 1261"/>
                <a:gd name="T63" fmla="*/ 1007 h 1381"/>
                <a:gd name="T64" fmla="*/ 679 w 1261"/>
                <a:gd name="T65" fmla="*/ 1021 h 1381"/>
                <a:gd name="T66" fmla="*/ 942 w 1261"/>
                <a:gd name="T67" fmla="*/ 907 h 1381"/>
                <a:gd name="T68" fmla="*/ 1015 w 1261"/>
                <a:gd name="T69" fmla="*/ 987 h 1381"/>
                <a:gd name="T70" fmla="*/ 993 w 1261"/>
                <a:gd name="T71" fmla="*/ 1060 h 1381"/>
                <a:gd name="T72" fmla="*/ 1126 w 1261"/>
                <a:gd name="T73" fmla="*/ 1193 h 1381"/>
                <a:gd name="T74" fmla="*/ 1260 w 1261"/>
                <a:gd name="T75" fmla="*/ 1060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1" h="1381">
                  <a:moveTo>
                    <a:pt x="1126" y="927"/>
                  </a:moveTo>
                  <a:lnTo>
                    <a:pt x="1126" y="927"/>
                  </a:lnTo>
                  <a:cubicBezTo>
                    <a:pt x="1093" y="927"/>
                    <a:pt x="1061" y="941"/>
                    <a:pt x="1038" y="962"/>
                  </a:cubicBezTo>
                  <a:lnTo>
                    <a:pt x="964" y="881"/>
                  </a:lnTo>
                  <a:lnTo>
                    <a:pt x="964" y="881"/>
                  </a:lnTo>
                  <a:cubicBezTo>
                    <a:pt x="1013" y="820"/>
                    <a:pt x="1041" y="743"/>
                    <a:pt x="1041" y="660"/>
                  </a:cubicBezTo>
                  <a:lnTo>
                    <a:pt x="1041" y="660"/>
                  </a:lnTo>
                  <a:cubicBezTo>
                    <a:pt x="1041" y="526"/>
                    <a:pt x="971" y="412"/>
                    <a:pt x="865" y="348"/>
                  </a:cubicBezTo>
                  <a:lnTo>
                    <a:pt x="952" y="193"/>
                  </a:lnTo>
                  <a:lnTo>
                    <a:pt x="952" y="193"/>
                  </a:lnTo>
                  <a:cubicBezTo>
                    <a:pt x="962" y="197"/>
                    <a:pt x="973" y="199"/>
                    <a:pt x="984" y="199"/>
                  </a:cubicBezTo>
                  <a:lnTo>
                    <a:pt x="984" y="199"/>
                  </a:lnTo>
                  <a:cubicBezTo>
                    <a:pt x="1040" y="199"/>
                    <a:pt x="1083" y="154"/>
                    <a:pt x="1083" y="99"/>
                  </a:cubicBezTo>
                  <a:lnTo>
                    <a:pt x="1083" y="99"/>
                  </a:lnTo>
                  <a:cubicBezTo>
                    <a:pt x="1083" y="45"/>
                    <a:pt x="1040" y="0"/>
                    <a:pt x="984" y="0"/>
                  </a:cubicBezTo>
                  <a:lnTo>
                    <a:pt x="984" y="0"/>
                  </a:lnTo>
                  <a:cubicBezTo>
                    <a:pt x="931" y="0"/>
                    <a:pt x="886" y="45"/>
                    <a:pt x="886" y="99"/>
                  </a:cubicBezTo>
                  <a:lnTo>
                    <a:pt x="886" y="99"/>
                  </a:lnTo>
                  <a:cubicBezTo>
                    <a:pt x="886" y="130"/>
                    <a:pt x="899" y="157"/>
                    <a:pt x="920" y="174"/>
                  </a:cubicBezTo>
                  <a:lnTo>
                    <a:pt x="832" y="332"/>
                  </a:lnTo>
                  <a:lnTo>
                    <a:pt x="832" y="332"/>
                  </a:lnTo>
                  <a:cubicBezTo>
                    <a:pt x="786" y="310"/>
                    <a:pt x="735" y="298"/>
                    <a:pt x="679" y="298"/>
                  </a:cubicBezTo>
                  <a:lnTo>
                    <a:pt x="679" y="298"/>
                  </a:lnTo>
                  <a:cubicBezTo>
                    <a:pt x="596" y="298"/>
                    <a:pt x="519" y="326"/>
                    <a:pt x="458" y="373"/>
                  </a:cubicBezTo>
                  <a:lnTo>
                    <a:pt x="376" y="270"/>
                  </a:lnTo>
                  <a:lnTo>
                    <a:pt x="376" y="270"/>
                  </a:lnTo>
                  <a:cubicBezTo>
                    <a:pt x="396" y="246"/>
                    <a:pt x="408" y="215"/>
                    <a:pt x="408" y="181"/>
                  </a:cubicBezTo>
                  <a:lnTo>
                    <a:pt x="408" y="181"/>
                  </a:lnTo>
                  <a:cubicBezTo>
                    <a:pt x="408" y="104"/>
                    <a:pt x="345" y="40"/>
                    <a:pt x="267" y="40"/>
                  </a:cubicBezTo>
                  <a:lnTo>
                    <a:pt x="267" y="40"/>
                  </a:lnTo>
                  <a:cubicBezTo>
                    <a:pt x="188" y="40"/>
                    <a:pt x="125" y="104"/>
                    <a:pt x="125" y="181"/>
                  </a:cubicBezTo>
                  <a:lnTo>
                    <a:pt x="125" y="181"/>
                  </a:lnTo>
                  <a:cubicBezTo>
                    <a:pt x="125" y="260"/>
                    <a:pt x="188" y="323"/>
                    <a:pt x="267" y="323"/>
                  </a:cubicBezTo>
                  <a:lnTo>
                    <a:pt x="267" y="323"/>
                  </a:lnTo>
                  <a:cubicBezTo>
                    <a:pt x="297" y="323"/>
                    <a:pt x="327" y="313"/>
                    <a:pt x="350" y="295"/>
                  </a:cubicBezTo>
                  <a:lnTo>
                    <a:pt x="430" y="398"/>
                  </a:lnTo>
                  <a:lnTo>
                    <a:pt x="430" y="398"/>
                  </a:lnTo>
                  <a:cubicBezTo>
                    <a:pt x="361" y="463"/>
                    <a:pt x="317" y="556"/>
                    <a:pt x="317" y="660"/>
                  </a:cubicBezTo>
                  <a:lnTo>
                    <a:pt x="317" y="660"/>
                  </a:lnTo>
                  <a:cubicBezTo>
                    <a:pt x="317" y="662"/>
                    <a:pt x="317" y="663"/>
                    <a:pt x="317" y="665"/>
                  </a:cubicBezTo>
                  <a:lnTo>
                    <a:pt x="228" y="665"/>
                  </a:lnTo>
                  <a:lnTo>
                    <a:pt x="228" y="665"/>
                  </a:lnTo>
                  <a:cubicBezTo>
                    <a:pt x="214" y="616"/>
                    <a:pt x="169" y="581"/>
                    <a:pt x="116" y="581"/>
                  </a:cubicBezTo>
                  <a:lnTo>
                    <a:pt x="116" y="581"/>
                  </a:lnTo>
                  <a:cubicBezTo>
                    <a:pt x="52" y="581"/>
                    <a:pt x="0" y="632"/>
                    <a:pt x="0" y="696"/>
                  </a:cubicBezTo>
                  <a:lnTo>
                    <a:pt x="0" y="696"/>
                  </a:lnTo>
                  <a:cubicBezTo>
                    <a:pt x="0" y="761"/>
                    <a:pt x="52" y="811"/>
                    <a:pt x="116" y="811"/>
                  </a:cubicBezTo>
                  <a:lnTo>
                    <a:pt x="116" y="811"/>
                  </a:lnTo>
                  <a:cubicBezTo>
                    <a:pt x="180" y="811"/>
                    <a:pt x="230" y="762"/>
                    <a:pt x="232" y="700"/>
                  </a:cubicBezTo>
                  <a:lnTo>
                    <a:pt x="320" y="700"/>
                  </a:lnTo>
                  <a:lnTo>
                    <a:pt x="320" y="700"/>
                  </a:lnTo>
                  <a:cubicBezTo>
                    <a:pt x="334" y="835"/>
                    <a:pt x="426" y="947"/>
                    <a:pt x="548" y="996"/>
                  </a:cubicBezTo>
                  <a:lnTo>
                    <a:pt x="517" y="1058"/>
                  </a:lnTo>
                  <a:lnTo>
                    <a:pt x="517" y="1058"/>
                  </a:lnTo>
                  <a:cubicBezTo>
                    <a:pt x="498" y="1051"/>
                    <a:pt x="478" y="1046"/>
                    <a:pt x="456" y="1046"/>
                  </a:cubicBezTo>
                  <a:lnTo>
                    <a:pt x="456" y="1046"/>
                  </a:lnTo>
                  <a:cubicBezTo>
                    <a:pt x="363" y="1046"/>
                    <a:pt x="289" y="1122"/>
                    <a:pt x="289" y="1213"/>
                  </a:cubicBezTo>
                  <a:lnTo>
                    <a:pt x="289" y="1213"/>
                  </a:lnTo>
                  <a:cubicBezTo>
                    <a:pt x="289" y="1306"/>
                    <a:pt x="363" y="1380"/>
                    <a:pt x="456" y="1380"/>
                  </a:cubicBezTo>
                  <a:lnTo>
                    <a:pt x="456" y="1380"/>
                  </a:lnTo>
                  <a:cubicBezTo>
                    <a:pt x="549" y="1380"/>
                    <a:pt x="623" y="1306"/>
                    <a:pt x="623" y="1213"/>
                  </a:cubicBezTo>
                  <a:lnTo>
                    <a:pt x="623" y="1213"/>
                  </a:lnTo>
                  <a:cubicBezTo>
                    <a:pt x="623" y="1155"/>
                    <a:pt x="594" y="1104"/>
                    <a:pt x="548" y="1074"/>
                  </a:cubicBezTo>
                  <a:lnTo>
                    <a:pt x="580" y="1007"/>
                  </a:lnTo>
                  <a:lnTo>
                    <a:pt x="580" y="1007"/>
                  </a:lnTo>
                  <a:cubicBezTo>
                    <a:pt x="612" y="1016"/>
                    <a:pt x="645" y="1021"/>
                    <a:pt x="679" y="1021"/>
                  </a:cubicBezTo>
                  <a:lnTo>
                    <a:pt x="679" y="1021"/>
                  </a:lnTo>
                  <a:cubicBezTo>
                    <a:pt x="782" y="1021"/>
                    <a:pt x="877" y="977"/>
                    <a:pt x="942" y="907"/>
                  </a:cubicBezTo>
                  <a:lnTo>
                    <a:pt x="1015" y="987"/>
                  </a:lnTo>
                  <a:lnTo>
                    <a:pt x="1015" y="987"/>
                  </a:lnTo>
                  <a:cubicBezTo>
                    <a:pt x="1001" y="1008"/>
                    <a:pt x="993" y="1033"/>
                    <a:pt x="993" y="1060"/>
                  </a:cubicBezTo>
                  <a:lnTo>
                    <a:pt x="993" y="1060"/>
                  </a:lnTo>
                  <a:cubicBezTo>
                    <a:pt x="993" y="1134"/>
                    <a:pt x="1053" y="1193"/>
                    <a:pt x="1126" y="1193"/>
                  </a:cubicBezTo>
                  <a:lnTo>
                    <a:pt x="1126" y="1193"/>
                  </a:lnTo>
                  <a:cubicBezTo>
                    <a:pt x="1200" y="1193"/>
                    <a:pt x="1260" y="1134"/>
                    <a:pt x="1260" y="1060"/>
                  </a:cubicBezTo>
                  <a:lnTo>
                    <a:pt x="1260" y="1060"/>
                  </a:lnTo>
                  <a:cubicBezTo>
                    <a:pt x="1260" y="987"/>
                    <a:pt x="1200" y="927"/>
                    <a:pt x="1126" y="92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52860" y="3770528"/>
              <a:ext cx="610094" cy="906094"/>
              <a:chOff x="8540328" y="1304383"/>
              <a:chExt cx="610094" cy="906094"/>
            </a:xfrm>
            <a:solidFill>
              <a:schemeClr val="accent2"/>
            </a:solidFill>
          </p:grpSpPr>
          <p:sp>
            <p:nvSpPr>
              <p:cNvPr id="30" name="Freeform 147"/>
              <p:cNvSpPr>
                <a:spLocks noChangeArrowheads="1"/>
              </p:cNvSpPr>
              <p:nvPr/>
            </p:nvSpPr>
            <p:spPr bwMode="auto">
              <a:xfrm>
                <a:off x="8541620" y="1348329"/>
                <a:ext cx="480838" cy="775544"/>
              </a:xfrm>
              <a:custGeom>
                <a:avLst/>
                <a:gdLst>
                  <a:gd name="T0" fmla="*/ 0 w 1641"/>
                  <a:gd name="T1" fmla="*/ 2647 h 2648"/>
                  <a:gd name="T2" fmla="*/ 806 w 1641"/>
                  <a:gd name="T3" fmla="*/ 0 h 2648"/>
                  <a:gd name="T4" fmla="*/ 1640 w 1641"/>
                  <a:gd name="T5" fmla="*/ 2637 h 2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41" h="2648">
                    <a:moveTo>
                      <a:pt x="0" y="2647"/>
                    </a:moveTo>
                    <a:lnTo>
                      <a:pt x="806" y="0"/>
                    </a:lnTo>
                    <a:lnTo>
                      <a:pt x="1640" y="2637"/>
                    </a:ln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31" name="Freeform 148"/>
              <p:cNvSpPr>
                <a:spLocks noChangeArrowheads="1"/>
              </p:cNvSpPr>
              <p:nvPr/>
            </p:nvSpPr>
            <p:spPr bwMode="auto">
              <a:xfrm>
                <a:off x="8540328" y="2050198"/>
                <a:ext cx="486009" cy="160279"/>
              </a:xfrm>
              <a:custGeom>
                <a:avLst/>
                <a:gdLst>
                  <a:gd name="T0" fmla="*/ 1657 w 1658"/>
                  <a:gd name="T1" fmla="*/ 274 h 548"/>
                  <a:gd name="T2" fmla="*/ 1657 w 1658"/>
                  <a:gd name="T3" fmla="*/ 274 h 548"/>
                  <a:gd name="T4" fmla="*/ 829 w 1658"/>
                  <a:gd name="T5" fmla="*/ 547 h 548"/>
                  <a:gd name="T6" fmla="*/ 829 w 1658"/>
                  <a:gd name="T7" fmla="*/ 547 h 548"/>
                  <a:gd name="T8" fmla="*/ 0 w 1658"/>
                  <a:gd name="T9" fmla="*/ 274 h 548"/>
                  <a:gd name="T10" fmla="*/ 0 w 1658"/>
                  <a:gd name="T11" fmla="*/ 274 h 548"/>
                  <a:gd name="T12" fmla="*/ 829 w 1658"/>
                  <a:gd name="T13" fmla="*/ 0 h 548"/>
                  <a:gd name="T14" fmla="*/ 829 w 1658"/>
                  <a:gd name="T15" fmla="*/ 0 h 548"/>
                  <a:gd name="T16" fmla="*/ 1657 w 1658"/>
                  <a:gd name="T17" fmla="*/ 27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8" h="548">
                    <a:moveTo>
                      <a:pt x="1657" y="274"/>
                    </a:moveTo>
                    <a:lnTo>
                      <a:pt x="1657" y="274"/>
                    </a:lnTo>
                    <a:cubicBezTo>
                      <a:pt x="1657" y="425"/>
                      <a:pt x="1287" y="547"/>
                      <a:pt x="829" y="547"/>
                    </a:cubicBezTo>
                    <a:lnTo>
                      <a:pt x="829" y="547"/>
                    </a:lnTo>
                    <a:cubicBezTo>
                      <a:pt x="372" y="547"/>
                      <a:pt x="0" y="425"/>
                      <a:pt x="0" y="274"/>
                    </a:cubicBezTo>
                    <a:lnTo>
                      <a:pt x="0" y="274"/>
                    </a:lnTo>
                    <a:cubicBezTo>
                      <a:pt x="0" y="122"/>
                      <a:pt x="372" y="0"/>
                      <a:pt x="829" y="0"/>
                    </a:cubicBezTo>
                    <a:lnTo>
                      <a:pt x="829" y="0"/>
                    </a:lnTo>
                    <a:cubicBezTo>
                      <a:pt x="1287" y="0"/>
                      <a:pt x="1657" y="122"/>
                      <a:pt x="1657" y="274"/>
                    </a:cubicBez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2" name="Freeform 149"/>
              <p:cNvSpPr>
                <a:spLocks noChangeArrowheads="1"/>
              </p:cNvSpPr>
              <p:nvPr/>
            </p:nvSpPr>
            <p:spPr bwMode="auto">
              <a:xfrm>
                <a:off x="8617882" y="1811071"/>
                <a:ext cx="317974" cy="104698"/>
              </a:xfrm>
              <a:custGeom>
                <a:avLst/>
                <a:gdLst>
                  <a:gd name="T0" fmla="*/ 1082 w 1083"/>
                  <a:gd name="T1" fmla="*/ 179 h 359"/>
                  <a:gd name="T2" fmla="*/ 1082 w 1083"/>
                  <a:gd name="T3" fmla="*/ 179 h 359"/>
                  <a:gd name="T4" fmla="*/ 540 w 1083"/>
                  <a:gd name="T5" fmla="*/ 358 h 359"/>
                  <a:gd name="T6" fmla="*/ 540 w 1083"/>
                  <a:gd name="T7" fmla="*/ 358 h 359"/>
                  <a:gd name="T8" fmla="*/ 0 w 1083"/>
                  <a:gd name="T9" fmla="*/ 179 h 359"/>
                  <a:gd name="T10" fmla="*/ 0 w 1083"/>
                  <a:gd name="T11" fmla="*/ 179 h 359"/>
                  <a:gd name="T12" fmla="*/ 540 w 1083"/>
                  <a:gd name="T13" fmla="*/ 0 h 359"/>
                  <a:gd name="T14" fmla="*/ 540 w 1083"/>
                  <a:gd name="T15" fmla="*/ 0 h 359"/>
                  <a:gd name="T16" fmla="*/ 1082 w 1083"/>
                  <a:gd name="T17" fmla="*/ 17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3" h="359">
                    <a:moveTo>
                      <a:pt x="1082" y="179"/>
                    </a:moveTo>
                    <a:lnTo>
                      <a:pt x="1082" y="179"/>
                    </a:lnTo>
                    <a:cubicBezTo>
                      <a:pt x="1082" y="277"/>
                      <a:pt x="840" y="358"/>
                      <a:pt x="540" y="358"/>
                    </a:cubicBezTo>
                    <a:lnTo>
                      <a:pt x="540" y="358"/>
                    </a:lnTo>
                    <a:cubicBezTo>
                      <a:pt x="242" y="358"/>
                      <a:pt x="0" y="277"/>
                      <a:pt x="0" y="179"/>
                    </a:cubicBezTo>
                    <a:lnTo>
                      <a:pt x="0" y="179"/>
                    </a:lnTo>
                    <a:cubicBezTo>
                      <a:pt x="0" y="80"/>
                      <a:pt x="242" y="0"/>
                      <a:pt x="540" y="0"/>
                    </a:cubicBezTo>
                    <a:lnTo>
                      <a:pt x="540" y="0"/>
                    </a:lnTo>
                    <a:cubicBezTo>
                      <a:pt x="840" y="0"/>
                      <a:pt x="1082" y="80"/>
                      <a:pt x="1082" y="179"/>
                    </a:cubicBez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3" name="Freeform 150"/>
              <p:cNvSpPr>
                <a:spLocks noChangeArrowheads="1"/>
              </p:cNvSpPr>
              <p:nvPr/>
            </p:nvSpPr>
            <p:spPr bwMode="auto">
              <a:xfrm>
                <a:off x="8691559" y="1612014"/>
                <a:ext cx="170620" cy="56874"/>
              </a:xfrm>
              <a:custGeom>
                <a:avLst/>
                <a:gdLst>
                  <a:gd name="T0" fmla="*/ 583 w 584"/>
                  <a:gd name="T1" fmla="*/ 97 h 194"/>
                  <a:gd name="T2" fmla="*/ 583 w 584"/>
                  <a:gd name="T3" fmla="*/ 97 h 194"/>
                  <a:gd name="T4" fmla="*/ 291 w 584"/>
                  <a:gd name="T5" fmla="*/ 193 h 194"/>
                  <a:gd name="T6" fmla="*/ 291 w 584"/>
                  <a:gd name="T7" fmla="*/ 193 h 194"/>
                  <a:gd name="T8" fmla="*/ 0 w 584"/>
                  <a:gd name="T9" fmla="*/ 97 h 194"/>
                  <a:gd name="T10" fmla="*/ 0 w 584"/>
                  <a:gd name="T11" fmla="*/ 97 h 194"/>
                  <a:gd name="T12" fmla="*/ 291 w 584"/>
                  <a:gd name="T13" fmla="*/ 0 h 194"/>
                  <a:gd name="T14" fmla="*/ 291 w 584"/>
                  <a:gd name="T15" fmla="*/ 0 h 194"/>
                  <a:gd name="T16" fmla="*/ 583 w 584"/>
                  <a:gd name="T17" fmla="*/ 97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4" h="194">
                    <a:moveTo>
                      <a:pt x="583" y="97"/>
                    </a:moveTo>
                    <a:lnTo>
                      <a:pt x="583" y="97"/>
                    </a:lnTo>
                    <a:cubicBezTo>
                      <a:pt x="583" y="150"/>
                      <a:pt x="452" y="193"/>
                      <a:pt x="291" y="193"/>
                    </a:cubicBezTo>
                    <a:lnTo>
                      <a:pt x="291" y="193"/>
                    </a:lnTo>
                    <a:cubicBezTo>
                      <a:pt x="130" y="193"/>
                      <a:pt x="0" y="150"/>
                      <a:pt x="0" y="97"/>
                    </a:cubicBezTo>
                    <a:lnTo>
                      <a:pt x="0" y="97"/>
                    </a:lnTo>
                    <a:cubicBezTo>
                      <a:pt x="0" y="44"/>
                      <a:pt x="130" y="0"/>
                      <a:pt x="291" y="0"/>
                    </a:cubicBezTo>
                    <a:lnTo>
                      <a:pt x="291" y="0"/>
                    </a:lnTo>
                    <a:cubicBezTo>
                      <a:pt x="452" y="0"/>
                      <a:pt x="583" y="44"/>
                      <a:pt x="583" y="97"/>
                    </a:cubicBez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4" name="Freeform 151"/>
              <p:cNvSpPr>
                <a:spLocks noChangeArrowheads="1"/>
              </p:cNvSpPr>
              <p:nvPr/>
            </p:nvSpPr>
            <p:spPr bwMode="auto">
              <a:xfrm>
                <a:off x="8778161" y="1348330"/>
                <a:ext cx="248174" cy="784593"/>
              </a:xfrm>
              <a:custGeom>
                <a:avLst/>
                <a:gdLst>
                  <a:gd name="T0" fmla="*/ 0 w 846"/>
                  <a:gd name="T1" fmla="*/ 0 h 2677"/>
                  <a:gd name="T2" fmla="*/ 0 w 846"/>
                  <a:gd name="T3" fmla="*/ 2676 h 2677"/>
                  <a:gd name="T4" fmla="*/ 845 w 846"/>
                  <a:gd name="T5" fmla="*/ 2676 h 2677"/>
                  <a:gd name="T6" fmla="*/ 0 w 846"/>
                  <a:gd name="T7" fmla="*/ 0 h 2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6" h="2677">
                    <a:moveTo>
                      <a:pt x="0" y="0"/>
                    </a:moveTo>
                    <a:lnTo>
                      <a:pt x="0" y="2676"/>
                    </a:lnTo>
                    <a:lnTo>
                      <a:pt x="845" y="267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5" name="Line 152"/>
              <p:cNvSpPr>
                <a:spLocks noChangeShapeType="1"/>
              </p:cNvSpPr>
              <p:nvPr/>
            </p:nvSpPr>
            <p:spPr bwMode="auto">
              <a:xfrm>
                <a:off x="8787210" y="2134214"/>
                <a:ext cx="222323" cy="1293"/>
              </a:xfrm>
              <a:prstGeom prst="line">
                <a:avLst/>
              </a:prstGeom>
              <a:grpFill/>
              <a:ln w="720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36" name="Freeform 153"/>
              <p:cNvSpPr>
                <a:spLocks noChangeArrowheads="1"/>
              </p:cNvSpPr>
              <p:nvPr/>
            </p:nvSpPr>
            <p:spPr bwMode="auto">
              <a:xfrm>
                <a:off x="8767821" y="2110948"/>
                <a:ext cx="43948" cy="50411"/>
              </a:xfrm>
              <a:custGeom>
                <a:avLst/>
                <a:gdLst>
                  <a:gd name="T0" fmla="*/ 151 w 152"/>
                  <a:gd name="T1" fmla="*/ 0 h 172"/>
                  <a:gd name="T2" fmla="*/ 0 w 152"/>
                  <a:gd name="T3" fmla="*/ 95 h 172"/>
                  <a:gd name="T4" fmla="*/ 149 w 152"/>
                  <a:gd name="T5" fmla="*/ 171 h 172"/>
                  <a:gd name="T6" fmla="*/ 67 w 152"/>
                  <a:gd name="T7" fmla="*/ 87 h 172"/>
                  <a:gd name="T8" fmla="*/ 151 w 152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72">
                    <a:moveTo>
                      <a:pt x="151" y="0"/>
                    </a:moveTo>
                    <a:lnTo>
                      <a:pt x="0" y="95"/>
                    </a:lnTo>
                    <a:lnTo>
                      <a:pt x="149" y="171"/>
                    </a:lnTo>
                    <a:lnTo>
                      <a:pt x="67" y="87"/>
                    </a:lnTo>
                    <a:lnTo>
                      <a:pt x="15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7" name="Freeform 154"/>
              <p:cNvSpPr>
                <a:spLocks noChangeArrowheads="1"/>
              </p:cNvSpPr>
              <p:nvPr/>
            </p:nvSpPr>
            <p:spPr bwMode="auto">
              <a:xfrm>
                <a:off x="8767821" y="2110948"/>
                <a:ext cx="43948" cy="50411"/>
              </a:xfrm>
              <a:custGeom>
                <a:avLst/>
                <a:gdLst>
                  <a:gd name="T0" fmla="*/ 151 w 152"/>
                  <a:gd name="T1" fmla="*/ 0 h 172"/>
                  <a:gd name="T2" fmla="*/ 0 w 152"/>
                  <a:gd name="T3" fmla="*/ 95 h 172"/>
                  <a:gd name="T4" fmla="*/ 149 w 152"/>
                  <a:gd name="T5" fmla="*/ 171 h 172"/>
                  <a:gd name="T6" fmla="*/ 67 w 152"/>
                  <a:gd name="T7" fmla="*/ 8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172">
                    <a:moveTo>
                      <a:pt x="151" y="0"/>
                    </a:moveTo>
                    <a:lnTo>
                      <a:pt x="0" y="95"/>
                    </a:lnTo>
                    <a:lnTo>
                      <a:pt x="149" y="171"/>
                    </a:lnTo>
                    <a:lnTo>
                      <a:pt x="67" y="87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38" name="Freeform 155"/>
              <p:cNvSpPr>
                <a:spLocks noChangeArrowheads="1"/>
              </p:cNvSpPr>
              <p:nvPr/>
            </p:nvSpPr>
            <p:spPr bwMode="auto">
              <a:xfrm>
                <a:off x="8983681" y="2110948"/>
                <a:ext cx="45240" cy="50411"/>
              </a:xfrm>
              <a:custGeom>
                <a:avLst/>
                <a:gdLst>
                  <a:gd name="T0" fmla="*/ 0 w 153"/>
                  <a:gd name="T1" fmla="*/ 171 h 172"/>
                  <a:gd name="T2" fmla="*/ 152 w 153"/>
                  <a:gd name="T3" fmla="*/ 76 h 172"/>
                  <a:gd name="T4" fmla="*/ 2 w 153"/>
                  <a:gd name="T5" fmla="*/ 0 h 172"/>
                  <a:gd name="T6" fmla="*/ 85 w 153"/>
                  <a:gd name="T7" fmla="*/ 84 h 172"/>
                  <a:gd name="T8" fmla="*/ 0 w 153"/>
                  <a:gd name="T9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72">
                    <a:moveTo>
                      <a:pt x="0" y="171"/>
                    </a:moveTo>
                    <a:lnTo>
                      <a:pt x="152" y="76"/>
                    </a:lnTo>
                    <a:lnTo>
                      <a:pt x="2" y="0"/>
                    </a:lnTo>
                    <a:lnTo>
                      <a:pt x="85" y="84"/>
                    </a:lnTo>
                    <a:lnTo>
                      <a:pt x="0" y="17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9" name="Freeform 156"/>
              <p:cNvSpPr>
                <a:spLocks noChangeArrowheads="1"/>
              </p:cNvSpPr>
              <p:nvPr/>
            </p:nvSpPr>
            <p:spPr bwMode="auto">
              <a:xfrm>
                <a:off x="8983681" y="2110948"/>
                <a:ext cx="45240" cy="50411"/>
              </a:xfrm>
              <a:custGeom>
                <a:avLst/>
                <a:gdLst>
                  <a:gd name="T0" fmla="*/ 0 w 153"/>
                  <a:gd name="T1" fmla="*/ 171 h 172"/>
                  <a:gd name="T2" fmla="*/ 152 w 153"/>
                  <a:gd name="T3" fmla="*/ 76 h 172"/>
                  <a:gd name="T4" fmla="*/ 2 w 153"/>
                  <a:gd name="T5" fmla="*/ 0 h 172"/>
                  <a:gd name="T6" fmla="*/ 85 w 153"/>
                  <a:gd name="T7" fmla="*/ 8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172">
                    <a:moveTo>
                      <a:pt x="0" y="171"/>
                    </a:moveTo>
                    <a:lnTo>
                      <a:pt x="152" y="76"/>
                    </a:lnTo>
                    <a:lnTo>
                      <a:pt x="2" y="0"/>
                    </a:lnTo>
                    <a:lnTo>
                      <a:pt x="85" y="84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0" name="Line 157"/>
              <p:cNvSpPr>
                <a:spLocks noChangeShapeType="1"/>
              </p:cNvSpPr>
              <p:nvPr/>
            </p:nvSpPr>
            <p:spPr bwMode="auto">
              <a:xfrm>
                <a:off x="9057358" y="1318601"/>
                <a:ext cx="1293" cy="794933"/>
              </a:xfrm>
              <a:prstGeom prst="line">
                <a:avLst/>
              </a:prstGeom>
              <a:grpFill/>
              <a:ln w="7200" cap="flat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1" name="Freeform 158"/>
              <p:cNvSpPr>
                <a:spLocks noChangeArrowheads="1"/>
              </p:cNvSpPr>
              <p:nvPr/>
            </p:nvSpPr>
            <p:spPr bwMode="auto">
              <a:xfrm>
                <a:off x="9030213" y="2087682"/>
                <a:ext cx="50410" cy="45241"/>
              </a:xfrm>
              <a:custGeom>
                <a:avLst/>
                <a:gdLst>
                  <a:gd name="T0" fmla="*/ 0 w 172"/>
                  <a:gd name="T1" fmla="*/ 0 h 153"/>
                  <a:gd name="T2" fmla="*/ 95 w 172"/>
                  <a:gd name="T3" fmla="*/ 152 h 153"/>
                  <a:gd name="T4" fmla="*/ 171 w 172"/>
                  <a:gd name="T5" fmla="*/ 3 h 153"/>
                  <a:gd name="T6" fmla="*/ 87 w 172"/>
                  <a:gd name="T7" fmla="*/ 84 h 153"/>
                  <a:gd name="T8" fmla="*/ 0 w 172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53">
                    <a:moveTo>
                      <a:pt x="0" y="0"/>
                    </a:moveTo>
                    <a:lnTo>
                      <a:pt x="95" y="152"/>
                    </a:lnTo>
                    <a:lnTo>
                      <a:pt x="171" y="3"/>
                    </a:lnTo>
                    <a:lnTo>
                      <a:pt x="87" y="8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2" name="Freeform 159"/>
              <p:cNvSpPr>
                <a:spLocks noChangeArrowheads="1"/>
              </p:cNvSpPr>
              <p:nvPr/>
            </p:nvSpPr>
            <p:spPr bwMode="auto">
              <a:xfrm>
                <a:off x="9030213" y="2087682"/>
                <a:ext cx="50410" cy="45241"/>
              </a:xfrm>
              <a:custGeom>
                <a:avLst/>
                <a:gdLst>
                  <a:gd name="T0" fmla="*/ 0 w 172"/>
                  <a:gd name="T1" fmla="*/ 0 h 153"/>
                  <a:gd name="T2" fmla="*/ 95 w 172"/>
                  <a:gd name="T3" fmla="*/ 152 h 153"/>
                  <a:gd name="T4" fmla="*/ 171 w 172"/>
                  <a:gd name="T5" fmla="*/ 3 h 153"/>
                  <a:gd name="T6" fmla="*/ 87 w 172"/>
                  <a:gd name="T7" fmla="*/ 8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" h="153">
                    <a:moveTo>
                      <a:pt x="0" y="0"/>
                    </a:moveTo>
                    <a:lnTo>
                      <a:pt x="95" y="152"/>
                    </a:lnTo>
                    <a:lnTo>
                      <a:pt x="171" y="3"/>
                    </a:lnTo>
                    <a:lnTo>
                      <a:pt x="87" y="84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3" name="Freeform 160"/>
              <p:cNvSpPr>
                <a:spLocks noChangeArrowheads="1"/>
              </p:cNvSpPr>
              <p:nvPr/>
            </p:nvSpPr>
            <p:spPr bwMode="auto">
              <a:xfrm>
                <a:off x="9032799" y="1304383"/>
                <a:ext cx="50410" cy="45241"/>
              </a:xfrm>
              <a:custGeom>
                <a:avLst/>
                <a:gdLst>
                  <a:gd name="T0" fmla="*/ 172 w 173"/>
                  <a:gd name="T1" fmla="*/ 153 h 154"/>
                  <a:gd name="T2" fmla="*/ 76 w 173"/>
                  <a:gd name="T3" fmla="*/ 0 h 154"/>
                  <a:gd name="T4" fmla="*/ 0 w 173"/>
                  <a:gd name="T5" fmla="*/ 151 h 154"/>
                  <a:gd name="T6" fmla="*/ 85 w 173"/>
                  <a:gd name="T7" fmla="*/ 69 h 154"/>
                  <a:gd name="T8" fmla="*/ 172 w 173"/>
                  <a:gd name="T9" fmla="*/ 15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54">
                    <a:moveTo>
                      <a:pt x="172" y="153"/>
                    </a:moveTo>
                    <a:lnTo>
                      <a:pt x="76" y="0"/>
                    </a:lnTo>
                    <a:lnTo>
                      <a:pt x="0" y="151"/>
                    </a:lnTo>
                    <a:lnTo>
                      <a:pt x="85" y="69"/>
                    </a:lnTo>
                    <a:lnTo>
                      <a:pt x="172" y="15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4" name="Freeform 161"/>
              <p:cNvSpPr>
                <a:spLocks noChangeArrowheads="1"/>
              </p:cNvSpPr>
              <p:nvPr/>
            </p:nvSpPr>
            <p:spPr bwMode="auto">
              <a:xfrm>
                <a:off x="9032799" y="1304383"/>
                <a:ext cx="50410" cy="45241"/>
              </a:xfrm>
              <a:custGeom>
                <a:avLst/>
                <a:gdLst>
                  <a:gd name="T0" fmla="*/ 172 w 173"/>
                  <a:gd name="T1" fmla="*/ 153 h 154"/>
                  <a:gd name="T2" fmla="*/ 76 w 173"/>
                  <a:gd name="T3" fmla="*/ 0 h 154"/>
                  <a:gd name="T4" fmla="*/ 0 w 173"/>
                  <a:gd name="T5" fmla="*/ 151 h 154"/>
                  <a:gd name="T6" fmla="*/ 85 w 173"/>
                  <a:gd name="T7" fmla="*/ 6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154">
                    <a:moveTo>
                      <a:pt x="172" y="153"/>
                    </a:moveTo>
                    <a:lnTo>
                      <a:pt x="76" y="0"/>
                    </a:lnTo>
                    <a:lnTo>
                      <a:pt x="0" y="151"/>
                    </a:lnTo>
                    <a:lnTo>
                      <a:pt x="85" y="69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5" name="Freeform 162"/>
              <p:cNvSpPr>
                <a:spLocks noChangeArrowheads="1"/>
              </p:cNvSpPr>
              <p:nvPr/>
            </p:nvSpPr>
            <p:spPr bwMode="auto">
              <a:xfrm>
                <a:off x="9110353" y="1692155"/>
                <a:ext cx="40069" cy="69799"/>
              </a:xfrm>
              <a:custGeom>
                <a:avLst/>
                <a:gdLst>
                  <a:gd name="T0" fmla="*/ 0 w 138"/>
                  <a:gd name="T1" fmla="*/ 0 h 237"/>
                  <a:gd name="T2" fmla="*/ 29 w 138"/>
                  <a:gd name="T3" fmla="*/ 0 h 237"/>
                  <a:gd name="T4" fmla="*/ 29 w 138"/>
                  <a:gd name="T5" fmla="*/ 101 h 237"/>
                  <a:gd name="T6" fmla="*/ 30 w 138"/>
                  <a:gd name="T7" fmla="*/ 101 h 237"/>
                  <a:gd name="T8" fmla="*/ 30 w 138"/>
                  <a:gd name="T9" fmla="*/ 101 h 237"/>
                  <a:gd name="T10" fmla="*/ 51 w 138"/>
                  <a:gd name="T11" fmla="*/ 80 h 237"/>
                  <a:gd name="T12" fmla="*/ 51 w 138"/>
                  <a:gd name="T13" fmla="*/ 80 h 237"/>
                  <a:gd name="T14" fmla="*/ 81 w 138"/>
                  <a:gd name="T15" fmla="*/ 71 h 237"/>
                  <a:gd name="T16" fmla="*/ 81 w 138"/>
                  <a:gd name="T17" fmla="*/ 71 h 237"/>
                  <a:gd name="T18" fmla="*/ 137 w 138"/>
                  <a:gd name="T19" fmla="*/ 141 h 237"/>
                  <a:gd name="T20" fmla="*/ 137 w 138"/>
                  <a:gd name="T21" fmla="*/ 236 h 237"/>
                  <a:gd name="T22" fmla="*/ 108 w 138"/>
                  <a:gd name="T23" fmla="*/ 236 h 237"/>
                  <a:gd name="T24" fmla="*/ 108 w 138"/>
                  <a:gd name="T25" fmla="*/ 143 h 237"/>
                  <a:gd name="T26" fmla="*/ 108 w 138"/>
                  <a:gd name="T27" fmla="*/ 143 h 237"/>
                  <a:gd name="T28" fmla="*/ 71 w 138"/>
                  <a:gd name="T29" fmla="*/ 96 h 237"/>
                  <a:gd name="T30" fmla="*/ 71 w 138"/>
                  <a:gd name="T31" fmla="*/ 96 h 237"/>
                  <a:gd name="T32" fmla="*/ 31 w 138"/>
                  <a:gd name="T33" fmla="*/ 124 h 237"/>
                  <a:gd name="T34" fmla="*/ 31 w 138"/>
                  <a:gd name="T35" fmla="*/ 124 h 237"/>
                  <a:gd name="T36" fmla="*/ 29 w 138"/>
                  <a:gd name="T37" fmla="*/ 138 h 237"/>
                  <a:gd name="T38" fmla="*/ 29 w 138"/>
                  <a:gd name="T39" fmla="*/ 236 h 237"/>
                  <a:gd name="T40" fmla="*/ 0 w 138"/>
                  <a:gd name="T41" fmla="*/ 236 h 237"/>
                  <a:gd name="T42" fmla="*/ 0 w 138"/>
                  <a:gd name="T43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8" h="237">
                    <a:moveTo>
                      <a:pt x="0" y="0"/>
                    </a:moveTo>
                    <a:lnTo>
                      <a:pt x="29" y="0"/>
                    </a:lnTo>
                    <a:lnTo>
                      <a:pt x="29" y="101"/>
                    </a:lnTo>
                    <a:lnTo>
                      <a:pt x="30" y="101"/>
                    </a:lnTo>
                    <a:lnTo>
                      <a:pt x="30" y="101"/>
                    </a:lnTo>
                    <a:cubicBezTo>
                      <a:pt x="35" y="93"/>
                      <a:pt x="42" y="85"/>
                      <a:pt x="51" y="80"/>
                    </a:cubicBezTo>
                    <a:lnTo>
                      <a:pt x="51" y="80"/>
                    </a:lnTo>
                    <a:cubicBezTo>
                      <a:pt x="59" y="75"/>
                      <a:pt x="70" y="71"/>
                      <a:pt x="81" y="71"/>
                    </a:cubicBezTo>
                    <a:lnTo>
                      <a:pt x="81" y="71"/>
                    </a:lnTo>
                    <a:cubicBezTo>
                      <a:pt x="103" y="71"/>
                      <a:pt x="137" y="85"/>
                      <a:pt x="137" y="141"/>
                    </a:cubicBezTo>
                    <a:lnTo>
                      <a:pt x="137" y="236"/>
                    </a:lnTo>
                    <a:lnTo>
                      <a:pt x="108" y="236"/>
                    </a:lnTo>
                    <a:lnTo>
                      <a:pt x="108" y="143"/>
                    </a:lnTo>
                    <a:lnTo>
                      <a:pt x="108" y="143"/>
                    </a:lnTo>
                    <a:cubicBezTo>
                      <a:pt x="108" y="117"/>
                      <a:pt x="98" y="96"/>
                      <a:pt x="71" y="96"/>
                    </a:cubicBezTo>
                    <a:lnTo>
                      <a:pt x="71" y="96"/>
                    </a:lnTo>
                    <a:cubicBezTo>
                      <a:pt x="51" y="96"/>
                      <a:pt x="37" y="109"/>
                      <a:pt x="31" y="124"/>
                    </a:cubicBezTo>
                    <a:lnTo>
                      <a:pt x="31" y="124"/>
                    </a:lnTo>
                    <a:cubicBezTo>
                      <a:pt x="30" y="129"/>
                      <a:pt x="29" y="134"/>
                      <a:pt x="29" y="138"/>
                    </a:cubicBezTo>
                    <a:lnTo>
                      <a:pt x="29" y="236"/>
                    </a:lnTo>
                    <a:lnTo>
                      <a:pt x="0" y="23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>
                <a:solidFill>
                  <a:schemeClr val="bg1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343641" y="1673890"/>
              <a:ext cx="593292" cy="678602"/>
            </a:xfrm>
            <a:custGeom>
              <a:avLst/>
              <a:gdLst>
                <a:gd name="T0" fmla="*/ 1228 w 2023"/>
                <a:gd name="T1" fmla="*/ 195 h 2314"/>
                <a:gd name="T2" fmla="*/ 849 w 2023"/>
                <a:gd name="T3" fmla="*/ 869 h 2314"/>
                <a:gd name="T4" fmla="*/ 721 w 2023"/>
                <a:gd name="T5" fmla="*/ 807 h 2314"/>
                <a:gd name="T6" fmla="*/ 1047 w 2023"/>
                <a:gd name="T7" fmla="*/ 192 h 2314"/>
                <a:gd name="T8" fmla="*/ 1089 w 2023"/>
                <a:gd name="T9" fmla="*/ 152 h 2314"/>
                <a:gd name="T10" fmla="*/ 1145 w 2023"/>
                <a:gd name="T11" fmla="*/ 154 h 2314"/>
                <a:gd name="T12" fmla="*/ 1229 w 2023"/>
                <a:gd name="T13" fmla="*/ 194 h 2314"/>
                <a:gd name="T14" fmla="*/ 1733 w 2023"/>
                <a:gd name="T15" fmla="*/ 2168 h 2314"/>
                <a:gd name="T16" fmla="*/ 1633 w 2023"/>
                <a:gd name="T17" fmla="*/ 2168 h 2314"/>
                <a:gd name="T18" fmla="*/ 2022 w 2023"/>
                <a:gd name="T19" fmla="*/ 1446 h 2314"/>
                <a:gd name="T20" fmla="*/ 1531 w 2023"/>
                <a:gd name="T21" fmla="*/ 298 h 2314"/>
                <a:gd name="T22" fmla="*/ 1499 w 2023"/>
                <a:gd name="T23" fmla="*/ 198 h 2314"/>
                <a:gd name="T24" fmla="*/ 1109 w 2023"/>
                <a:gd name="T25" fmla="*/ 10 h 2314"/>
                <a:gd name="T26" fmla="*/ 1053 w 2023"/>
                <a:gd name="T27" fmla="*/ 7 h 2314"/>
                <a:gd name="T28" fmla="*/ 549 w 2023"/>
                <a:gd name="T29" fmla="*/ 922 h 2314"/>
                <a:gd name="T30" fmla="*/ 612 w 2023"/>
                <a:gd name="T31" fmla="*/ 1123 h 2314"/>
                <a:gd name="T32" fmla="*/ 810 w 2023"/>
                <a:gd name="T33" fmla="*/ 1378 h 2314"/>
                <a:gd name="T34" fmla="*/ 872 w 2023"/>
                <a:gd name="T35" fmla="*/ 1249 h 2314"/>
                <a:gd name="T36" fmla="*/ 1225 w 2023"/>
                <a:gd name="T37" fmla="*/ 876 h 2314"/>
                <a:gd name="T38" fmla="*/ 1733 w 2023"/>
                <a:gd name="T39" fmla="*/ 1446 h 2314"/>
                <a:gd name="T40" fmla="*/ 1155 w 2023"/>
                <a:gd name="T41" fmla="*/ 2024 h 2314"/>
                <a:gd name="T42" fmla="*/ 721 w 2023"/>
                <a:gd name="T43" fmla="*/ 1879 h 2314"/>
                <a:gd name="T44" fmla="*/ 721 w 2023"/>
                <a:gd name="T45" fmla="*/ 1808 h 2314"/>
                <a:gd name="T46" fmla="*/ 1155 w 2023"/>
                <a:gd name="T47" fmla="*/ 1735 h 2314"/>
                <a:gd name="T48" fmla="*/ 598 w 2023"/>
                <a:gd name="T49" fmla="*/ 1591 h 2314"/>
                <a:gd name="T50" fmla="*/ 0 w 2023"/>
                <a:gd name="T51" fmla="*/ 1591 h 2314"/>
                <a:gd name="T52" fmla="*/ 340 w 2023"/>
                <a:gd name="T53" fmla="*/ 1735 h 2314"/>
                <a:gd name="T54" fmla="*/ 361 w 2023"/>
                <a:gd name="T55" fmla="*/ 1735 h 2314"/>
                <a:gd name="T56" fmla="*/ 432 w 2023"/>
                <a:gd name="T57" fmla="*/ 1879 h 2314"/>
                <a:gd name="T58" fmla="*/ 432 w 2023"/>
                <a:gd name="T59" fmla="*/ 2168 h 2314"/>
                <a:gd name="T60" fmla="*/ 2022 w 2023"/>
                <a:gd name="T61" fmla="*/ 2313 h 2314"/>
                <a:gd name="T62" fmla="*/ 1733 w 2023"/>
                <a:gd name="T63" fmla="*/ 2168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23" h="2314">
                  <a:moveTo>
                    <a:pt x="1228" y="195"/>
                  </a:moveTo>
                  <a:lnTo>
                    <a:pt x="1228" y="195"/>
                  </a:lnTo>
                  <a:cubicBezTo>
                    <a:pt x="1208" y="203"/>
                    <a:pt x="1191" y="221"/>
                    <a:pt x="1181" y="242"/>
                  </a:cubicBezTo>
                  <a:lnTo>
                    <a:pt x="849" y="869"/>
                  </a:lnTo>
                  <a:lnTo>
                    <a:pt x="721" y="807"/>
                  </a:lnTo>
                  <a:lnTo>
                    <a:pt x="721" y="807"/>
                  </a:lnTo>
                  <a:cubicBezTo>
                    <a:pt x="724" y="798"/>
                    <a:pt x="725" y="788"/>
                    <a:pt x="730" y="779"/>
                  </a:cubicBezTo>
                  <a:lnTo>
                    <a:pt x="1047" y="192"/>
                  </a:lnTo>
                  <a:lnTo>
                    <a:pt x="1047" y="192"/>
                  </a:lnTo>
                  <a:cubicBezTo>
                    <a:pt x="1055" y="173"/>
                    <a:pt x="1072" y="158"/>
                    <a:pt x="1089" y="152"/>
                  </a:cubicBezTo>
                  <a:lnTo>
                    <a:pt x="1089" y="152"/>
                  </a:lnTo>
                  <a:cubicBezTo>
                    <a:pt x="1108" y="145"/>
                    <a:pt x="1128" y="146"/>
                    <a:pt x="1145" y="154"/>
                  </a:cubicBezTo>
                  <a:lnTo>
                    <a:pt x="1229" y="194"/>
                  </a:lnTo>
                  <a:lnTo>
                    <a:pt x="1229" y="194"/>
                  </a:lnTo>
                  <a:cubicBezTo>
                    <a:pt x="1228" y="195"/>
                    <a:pt x="1228" y="194"/>
                    <a:pt x="1228" y="195"/>
                  </a:cubicBezTo>
                  <a:close/>
                  <a:moveTo>
                    <a:pt x="1733" y="2168"/>
                  </a:moveTo>
                  <a:lnTo>
                    <a:pt x="1633" y="2168"/>
                  </a:lnTo>
                  <a:lnTo>
                    <a:pt x="1633" y="2168"/>
                  </a:lnTo>
                  <a:cubicBezTo>
                    <a:pt x="1867" y="2014"/>
                    <a:pt x="2022" y="1748"/>
                    <a:pt x="2022" y="1446"/>
                  </a:cubicBezTo>
                  <a:lnTo>
                    <a:pt x="2022" y="1446"/>
                  </a:lnTo>
                  <a:cubicBezTo>
                    <a:pt x="2022" y="1041"/>
                    <a:pt x="1743" y="703"/>
                    <a:pt x="1367" y="607"/>
                  </a:cubicBezTo>
                  <a:lnTo>
                    <a:pt x="1531" y="298"/>
                  </a:lnTo>
                  <a:lnTo>
                    <a:pt x="1531" y="298"/>
                  </a:lnTo>
                  <a:cubicBezTo>
                    <a:pt x="1548" y="261"/>
                    <a:pt x="1534" y="215"/>
                    <a:pt x="1499" y="198"/>
                  </a:cubicBezTo>
                  <a:lnTo>
                    <a:pt x="1109" y="10"/>
                  </a:lnTo>
                  <a:lnTo>
                    <a:pt x="1109" y="10"/>
                  </a:lnTo>
                  <a:cubicBezTo>
                    <a:pt x="1092" y="1"/>
                    <a:pt x="1072" y="0"/>
                    <a:pt x="1053" y="7"/>
                  </a:cubicBezTo>
                  <a:lnTo>
                    <a:pt x="1053" y="7"/>
                  </a:lnTo>
                  <a:cubicBezTo>
                    <a:pt x="1035" y="14"/>
                    <a:pt x="1020" y="29"/>
                    <a:pt x="1011" y="47"/>
                  </a:cubicBezTo>
                  <a:lnTo>
                    <a:pt x="549" y="922"/>
                  </a:lnTo>
                  <a:lnTo>
                    <a:pt x="549" y="922"/>
                  </a:lnTo>
                  <a:cubicBezTo>
                    <a:pt x="512" y="997"/>
                    <a:pt x="541" y="1088"/>
                    <a:pt x="612" y="1123"/>
                  </a:cubicBezTo>
                  <a:lnTo>
                    <a:pt x="549" y="1252"/>
                  </a:lnTo>
                  <a:lnTo>
                    <a:pt x="810" y="1378"/>
                  </a:lnTo>
                  <a:lnTo>
                    <a:pt x="872" y="1249"/>
                  </a:lnTo>
                  <a:lnTo>
                    <a:pt x="872" y="1249"/>
                  </a:lnTo>
                  <a:cubicBezTo>
                    <a:pt x="943" y="1283"/>
                    <a:pt x="1032" y="1250"/>
                    <a:pt x="1069" y="1173"/>
                  </a:cubicBezTo>
                  <a:lnTo>
                    <a:pt x="1225" y="876"/>
                  </a:lnTo>
                  <a:lnTo>
                    <a:pt x="1225" y="876"/>
                  </a:lnTo>
                  <a:cubicBezTo>
                    <a:pt x="1511" y="911"/>
                    <a:pt x="1733" y="1152"/>
                    <a:pt x="1733" y="1446"/>
                  </a:cubicBezTo>
                  <a:lnTo>
                    <a:pt x="1733" y="1446"/>
                  </a:lnTo>
                  <a:cubicBezTo>
                    <a:pt x="1733" y="1764"/>
                    <a:pt x="1473" y="2024"/>
                    <a:pt x="1155" y="2024"/>
                  </a:cubicBezTo>
                  <a:lnTo>
                    <a:pt x="1155" y="2024"/>
                  </a:lnTo>
                  <a:cubicBezTo>
                    <a:pt x="1009" y="2024"/>
                    <a:pt x="822" y="1969"/>
                    <a:pt x="721" y="1879"/>
                  </a:cubicBezTo>
                  <a:lnTo>
                    <a:pt x="721" y="1808"/>
                  </a:lnTo>
                  <a:lnTo>
                    <a:pt x="721" y="1808"/>
                  </a:lnTo>
                  <a:cubicBezTo>
                    <a:pt x="721" y="1768"/>
                    <a:pt x="754" y="1735"/>
                    <a:pt x="794" y="1735"/>
                  </a:cubicBezTo>
                  <a:lnTo>
                    <a:pt x="1155" y="1735"/>
                  </a:lnTo>
                  <a:lnTo>
                    <a:pt x="1155" y="1591"/>
                  </a:lnTo>
                  <a:lnTo>
                    <a:pt x="598" y="1591"/>
                  </a:lnTo>
                  <a:lnTo>
                    <a:pt x="302" y="1591"/>
                  </a:lnTo>
                  <a:lnTo>
                    <a:pt x="0" y="1591"/>
                  </a:lnTo>
                  <a:lnTo>
                    <a:pt x="0" y="1735"/>
                  </a:lnTo>
                  <a:lnTo>
                    <a:pt x="340" y="1735"/>
                  </a:lnTo>
                  <a:lnTo>
                    <a:pt x="361" y="1735"/>
                  </a:lnTo>
                  <a:lnTo>
                    <a:pt x="361" y="1735"/>
                  </a:lnTo>
                  <a:cubicBezTo>
                    <a:pt x="401" y="1735"/>
                    <a:pt x="432" y="1768"/>
                    <a:pt x="432" y="1808"/>
                  </a:cubicBezTo>
                  <a:lnTo>
                    <a:pt x="432" y="1879"/>
                  </a:lnTo>
                  <a:lnTo>
                    <a:pt x="432" y="2168"/>
                  </a:lnTo>
                  <a:lnTo>
                    <a:pt x="432" y="2168"/>
                  </a:lnTo>
                  <a:cubicBezTo>
                    <a:pt x="274" y="2168"/>
                    <a:pt x="145" y="2153"/>
                    <a:pt x="145" y="2313"/>
                  </a:cubicBezTo>
                  <a:lnTo>
                    <a:pt x="2022" y="2313"/>
                  </a:lnTo>
                  <a:lnTo>
                    <a:pt x="2022" y="2313"/>
                  </a:lnTo>
                  <a:cubicBezTo>
                    <a:pt x="2022" y="2153"/>
                    <a:pt x="1891" y="2168"/>
                    <a:pt x="1733" y="21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176611" y="3477485"/>
              <a:ext cx="476030" cy="524041"/>
            </a:xfrm>
            <a:custGeom>
              <a:avLst/>
              <a:gdLst>
                <a:gd name="T0" fmla="*/ 1247 w 2193"/>
                <a:gd name="T1" fmla="*/ 1561 h 2455"/>
                <a:gd name="T2" fmla="*/ 867 w 2193"/>
                <a:gd name="T3" fmla="*/ 1638 h 2455"/>
                <a:gd name="T4" fmla="*/ 607 w 2193"/>
                <a:gd name="T5" fmla="*/ 1392 h 2455"/>
                <a:gd name="T6" fmla="*/ 609 w 2193"/>
                <a:gd name="T7" fmla="*/ 1188 h 2455"/>
                <a:gd name="T8" fmla="*/ 746 w 2193"/>
                <a:gd name="T9" fmla="*/ 966 h 2455"/>
                <a:gd name="T10" fmla="*/ 1089 w 2193"/>
                <a:gd name="T11" fmla="*/ 864 h 2455"/>
                <a:gd name="T12" fmla="*/ 1297 w 2193"/>
                <a:gd name="T13" fmla="*/ 987 h 2455"/>
                <a:gd name="T14" fmla="*/ 1358 w 2193"/>
                <a:gd name="T15" fmla="*/ 1267 h 2455"/>
                <a:gd name="T16" fmla="*/ 2025 w 2193"/>
                <a:gd name="T17" fmla="*/ 1490 h 2455"/>
                <a:gd name="T18" fmla="*/ 1991 w 2193"/>
                <a:gd name="T19" fmla="*/ 1267 h 2455"/>
                <a:gd name="T20" fmla="*/ 2026 w 2193"/>
                <a:gd name="T21" fmla="*/ 1041 h 2455"/>
                <a:gd name="T22" fmla="*/ 2058 w 2193"/>
                <a:gd name="T23" fmla="*/ 757 h 2455"/>
                <a:gd name="T24" fmla="*/ 1968 w 2193"/>
                <a:gd name="T25" fmla="*/ 1016 h 2455"/>
                <a:gd name="T26" fmla="*/ 1735 w 2193"/>
                <a:gd name="T27" fmla="*/ 1209 h 2455"/>
                <a:gd name="T28" fmla="*/ 1609 w 2193"/>
                <a:gd name="T29" fmla="*/ 1201 h 2455"/>
                <a:gd name="T30" fmla="*/ 1352 w 2193"/>
                <a:gd name="T31" fmla="*/ 956 h 2455"/>
                <a:gd name="T32" fmla="*/ 1365 w 2193"/>
                <a:gd name="T33" fmla="*/ 768 h 2455"/>
                <a:gd name="T34" fmla="*/ 1428 w 2193"/>
                <a:gd name="T35" fmla="*/ 660 h 2455"/>
                <a:gd name="T36" fmla="*/ 1372 w 2193"/>
                <a:gd name="T37" fmla="*/ 409 h 2455"/>
                <a:gd name="T38" fmla="*/ 1305 w 2193"/>
                <a:gd name="T39" fmla="*/ 684 h 2455"/>
                <a:gd name="T40" fmla="*/ 907 w 2193"/>
                <a:gd name="T41" fmla="*/ 800 h 2455"/>
                <a:gd name="T42" fmla="*/ 705 w 2193"/>
                <a:gd name="T43" fmla="*/ 678 h 2455"/>
                <a:gd name="T44" fmla="*/ 712 w 2193"/>
                <a:gd name="T45" fmla="*/ 510 h 2455"/>
                <a:gd name="T46" fmla="*/ 722 w 2193"/>
                <a:gd name="T47" fmla="*/ 301 h 2455"/>
                <a:gd name="T48" fmla="*/ 905 w 2193"/>
                <a:gd name="T49" fmla="*/ 87 h 2455"/>
                <a:gd name="T50" fmla="*/ 671 w 2193"/>
                <a:gd name="T51" fmla="*/ 267 h 2455"/>
                <a:gd name="T52" fmla="*/ 460 w 2193"/>
                <a:gd name="T53" fmla="*/ 444 h 2455"/>
                <a:gd name="T54" fmla="*/ 315 w 2193"/>
                <a:gd name="T55" fmla="*/ 442 h 2455"/>
                <a:gd name="T56" fmla="*/ 194 w 2193"/>
                <a:gd name="T57" fmla="*/ 633 h 2455"/>
                <a:gd name="T58" fmla="*/ 452 w 2193"/>
                <a:gd name="T59" fmla="*/ 557 h 2455"/>
                <a:gd name="T60" fmla="*/ 646 w 2193"/>
                <a:gd name="T61" fmla="*/ 699 h 2455"/>
                <a:gd name="T62" fmla="*/ 632 w 2193"/>
                <a:gd name="T63" fmla="*/ 904 h 2455"/>
                <a:gd name="T64" fmla="*/ 499 w 2193"/>
                <a:gd name="T65" fmla="*/ 1133 h 2455"/>
                <a:gd name="T66" fmla="*/ 290 w 2193"/>
                <a:gd name="T67" fmla="*/ 1233 h 2455"/>
                <a:gd name="T68" fmla="*/ 0 w 2193"/>
                <a:gd name="T69" fmla="*/ 1267 h 2455"/>
                <a:gd name="T70" fmla="*/ 330 w 2193"/>
                <a:gd name="T71" fmla="*/ 1295 h 2455"/>
                <a:gd name="T72" fmla="*/ 552 w 2193"/>
                <a:gd name="T73" fmla="*/ 1424 h 2455"/>
                <a:gd name="T74" fmla="*/ 611 w 2193"/>
                <a:gd name="T75" fmla="*/ 1695 h 2455"/>
                <a:gd name="T76" fmla="*/ 606 w 2193"/>
                <a:gd name="T77" fmla="*/ 1853 h 2455"/>
                <a:gd name="T78" fmla="*/ 429 w 2193"/>
                <a:gd name="T79" fmla="*/ 1942 h 2455"/>
                <a:gd name="T80" fmla="*/ 312 w 2193"/>
                <a:gd name="T81" fmla="*/ 1936 h 2455"/>
                <a:gd name="T82" fmla="*/ 194 w 2193"/>
                <a:gd name="T83" fmla="*/ 2132 h 2455"/>
                <a:gd name="T84" fmla="*/ 435 w 2193"/>
                <a:gd name="T85" fmla="*/ 2065 h 2455"/>
                <a:gd name="T86" fmla="*/ 601 w 2193"/>
                <a:gd name="T87" fmla="*/ 2176 h 2455"/>
                <a:gd name="T88" fmla="*/ 818 w 2193"/>
                <a:gd name="T89" fmla="*/ 2367 h 2455"/>
                <a:gd name="T90" fmla="*/ 647 w 2193"/>
                <a:gd name="T91" fmla="*/ 2127 h 2455"/>
                <a:gd name="T92" fmla="*/ 660 w 2193"/>
                <a:gd name="T93" fmla="*/ 1883 h 2455"/>
                <a:gd name="T94" fmla="*/ 867 w 2193"/>
                <a:gd name="T95" fmla="*/ 1752 h 2455"/>
                <a:gd name="T96" fmla="*/ 1125 w 2193"/>
                <a:gd name="T97" fmla="*/ 1752 h 2455"/>
                <a:gd name="T98" fmla="*/ 1306 w 2193"/>
                <a:gd name="T99" fmla="*/ 1889 h 2455"/>
                <a:gd name="T100" fmla="*/ 1412 w 2193"/>
                <a:gd name="T101" fmla="*/ 2150 h 2455"/>
                <a:gd name="T102" fmla="*/ 1652 w 2193"/>
                <a:gd name="T103" fmla="*/ 2059 h 2455"/>
                <a:gd name="T104" fmla="*/ 1780 w 2193"/>
                <a:gd name="T105" fmla="*/ 1882 h 2455"/>
                <a:gd name="T106" fmla="*/ 1567 w 2193"/>
                <a:gd name="T107" fmla="*/ 1973 h 2455"/>
                <a:gd name="T108" fmla="*/ 1365 w 2193"/>
                <a:gd name="T109" fmla="*/ 1864 h 2455"/>
                <a:gd name="T110" fmla="*/ 1382 w 2193"/>
                <a:gd name="T111" fmla="*/ 1695 h 2455"/>
                <a:gd name="T112" fmla="*/ 1441 w 2193"/>
                <a:gd name="T113" fmla="*/ 1416 h 2455"/>
                <a:gd name="T114" fmla="*/ 1697 w 2193"/>
                <a:gd name="T115" fmla="*/ 1295 h 2455"/>
                <a:gd name="T116" fmla="*/ 1913 w 2193"/>
                <a:gd name="T117" fmla="*/ 1419 h 2455"/>
                <a:gd name="T118" fmla="*/ 1924 w 2193"/>
                <a:gd name="T119" fmla="*/ 1641 h 2455"/>
                <a:gd name="T120" fmla="*/ 2058 w 2193"/>
                <a:gd name="T121" fmla="*/ 1507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3" h="2455">
                  <a:moveTo>
                    <a:pt x="1386" y="1385"/>
                  </a:moveTo>
                  <a:lnTo>
                    <a:pt x="1386" y="1385"/>
                  </a:lnTo>
                  <a:cubicBezTo>
                    <a:pt x="1378" y="1398"/>
                    <a:pt x="1325" y="1491"/>
                    <a:pt x="1298" y="1538"/>
                  </a:cubicBezTo>
                  <a:lnTo>
                    <a:pt x="1298" y="1538"/>
                  </a:lnTo>
                  <a:cubicBezTo>
                    <a:pt x="1282" y="1566"/>
                    <a:pt x="1266" y="1561"/>
                    <a:pt x="1247" y="1561"/>
                  </a:cubicBezTo>
                  <a:lnTo>
                    <a:pt x="1247" y="1561"/>
                  </a:lnTo>
                  <a:cubicBezTo>
                    <a:pt x="1195" y="1561"/>
                    <a:pt x="1149" y="1592"/>
                    <a:pt x="1126" y="1637"/>
                  </a:cubicBezTo>
                  <a:lnTo>
                    <a:pt x="1126" y="1637"/>
                  </a:lnTo>
                  <a:cubicBezTo>
                    <a:pt x="1123" y="1645"/>
                    <a:pt x="1116" y="1663"/>
                    <a:pt x="1094" y="1663"/>
                  </a:cubicBezTo>
                  <a:lnTo>
                    <a:pt x="899" y="1663"/>
                  </a:lnTo>
                  <a:lnTo>
                    <a:pt x="899" y="1663"/>
                  </a:lnTo>
                  <a:cubicBezTo>
                    <a:pt x="878" y="1663"/>
                    <a:pt x="872" y="1650"/>
                    <a:pt x="867" y="1638"/>
                  </a:cubicBezTo>
                  <a:lnTo>
                    <a:pt x="867" y="1638"/>
                  </a:lnTo>
                  <a:cubicBezTo>
                    <a:pt x="844" y="1592"/>
                    <a:pt x="799" y="1561"/>
                    <a:pt x="746" y="1561"/>
                  </a:cubicBezTo>
                  <a:lnTo>
                    <a:pt x="746" y="1561"/>
                  </a:lnTo>
                  <a:cubicBezTo>
                    <a:pt x="733" y="1561"/>
                    <a:pt x="707" y="1567"/>
                    <a:pt x="691" y="1538"/>
                  </a:cubicBezTo>
                  <a:lnTo>
                    <a:pt x="691" y="1538"/>
                  </a:lnTo>
                  <a:cubicBezTo>
                    <a:pt x="675" y="1509"/>
                    <a:pt x="607" y="1392"/>
                    <a:pt x="607" y="1392"/>
                  </a:cubicBezTo>
                  <a:lnTo>
                    <a:pt x="607" y="1392"/>
                  </a:lnTo>
                  <a:cubicBezTo>
                    <a:pt x="593" y="1374"/>
                    <a:pt x="598" y="1360"/>
                    <a:pt x="611" y="1340"/>
                  </a:cubicBezTo>
                  <a:lnTo>
                    <a:pt x="611" y="1340"/>
                  </a:lnTo>
                  <a:cubicBezTo>
                    <a:pt x="625" y="1319"/>
                    <a:pt x="633" y="1294"/>
                    <a:pt x="633" y="1267"/>
                  </a:cubicBezTo>
                  <a:lnTo>
                    <a:pt x="633" y="1267"/>
                  </a:lnTo>
                  <a:cubicBezTo>
                    <a:pt x="633" y="1237"/>
                    <a:pt x="624" y="1210"/>
                    <a:pt x="609" y="1188"/>
                  </a:cubicBezTo>
                  <a:lnTo>
                    <a:pt x="609" y="1188"/>
                  </a:lnTo>
                  <a:cubicBezTo>
                    <a:pt x="596" y="1171"/>
                    <a:pt x="593" y="1158"/>
                    <a:pt x="604" y="1140"/>
                  </a:cubicBezTo>
                  <a:lnTo>
                    <a:pt x="604" y="1140"/>
                  </a:lnTo>
                  <a:cubicBezTo>
                    <a:pt x="630" y="1095"/>
                    <a:pt x="678" y="1009"/>
                    <a:pt x="691" y="990"/>
                  </a:cubicBezTo>
                  <a:lnTo>
                    <a:pt x="691" y="990"/>
                  </a:lnTo>
                  <a:cubicBezTo>
                    <a:pt x="708" y="965"/>
                    <a:pt x="733" y="966"/>
                    <a:pt x="746" y="966"/>
                  </a:cubicBezTo>
                  <a:lnTo>
                    <a:pt x="746" y="966"/>
                  </a:lnTo>
                  <a:cubicBezTo>
                    <a:pt x="798" y="966"/>
                    <a:pt x="843" y="936"/>
                    <a:pt x="866" y="893"/>
                  </a:cubicBezTo>
                  <a:lnTo>
                    <a:pt x="866" y="893"/>
                  </a:lnTo>
                  <a:cubicBezTo>
                    <a:pt x="869" y="884"/>
                    <a:pt x="878" y="864"/>
                    <a:pt x="912" y="864"/>
                  </a:cubicBezTo>
                  <a:lnTo>
                    <a:pt x="1089" y="864"/>
                  </a:lnTo>
                  <a:lnTo>
                    <a:pt x="1089" y="864"/>
                  </a:lnTo>
                  <a:cubicBezTo>
                    <a:pt x="1106" y="864"/>
                    <a:pt x="1123" y="883"/>
                    <a:pt x="1126" y="891"/>
                  </a:cubicBezTo>
                  <a:lnTo>
                    <a:pt x="1126" y="891"/>
                  </a:lnTo>
                  <a:cubicBezTo>
                    <a:pt x="1147" y="935"/>
                    <a:pt x="1194" y="966"/>
                    <a:pt x="1247" y="966"/>
                  </a:cubicBezTo>
                  <a:lnTo>
                    <a:pt x="1247" y="966"/>
                  </a:lnTo>
                  <a:cubicBezTo>
                    <a:pt x="1259" y="966"/>
                    <a:pt x="1284" y="965"/>
                    <a:pt x="1297" y="987"/>
                  </a:cubicBezTo>
                  <a:lnTo>
                    <a:pt x="1297" y="987"/>
                  </a:lnTo>
                  <a:cubicBezTo>
                    <a:pt x="1305" y="1002"/>
                    <a:pt x="1362" y="1098"/>
                    <a:pt x="1387" y="1145"/>
                  </a:cubicBezTo>
                  <a:lnTo>
                    <a:pt x="1387" y="1145"/>
                  </a:lnTo>
                  <a:cubicBezTo>
                    <a:pt x="1396" y="1158"/>
                    <a:pt x="1389" y="1180"/>
                    <a:pt x="1385" y="1186"/>
                  </a:cubicBezTo>
                  <a:lnTo>
                    <a:pt x="1385" y="1186"/>
                  </a:lnTo>
                  <a:cubicBezTo>
                    <a:pt x="1368" y="1208"/>
                    <a:pt x="1358" y="1236"/>
                    <a:pt x="1358" y="1267"/>
                  </a:cubicBezTo>
                  <a:lnTo>
                    <a:pt x="1358" y="1267"/>
                  </a:lnTo>
                  <a:cubicBezTo>
                    <a:pt x="1358" y="1294"/>
                    <a:pt x="1366" y="1318"/>
                    <a:pt x="1379" y="1338"/>
                  </a:cubicBezTo>
                  <a:lnTo>
                    <a:pt x="1379" y="1338"/>
                  </a:lnTo>
                  <a:cubicBezTo>
                    <a:pt x="1385" y="1348"/>
                    <a:pt x="1397" y="1369"/>
                    <a:pt x="1386" y="1385"/>
                  </a:cubicBezTo>
                  <a:close/>
                  <a:moveTo>
                    <a:pt x="2058" y="1507"/>
                  </a:moveTo>
                  <a:lnTo>
                    <a:pt x="2058" y="1507"/>
                  </a:lnTo>
                  <a:cubicBezTo>
                    <a:pt x="2038" y="1507"/>
                    <a:pt x="2034" y="1506"/>
                    <a:pt x="2025" y="1490"/>
                  </a:cubicBezTo>
                  <a:lnTo>
                    <a:pt x="2025" y="1490"/>
                  </a:lnTo>
                  <a:cubicBezTo>
                    <a:pt x="2009" y="1460"/>
                    <a:pt x="1980" y="1409"/>
                    <a:pt x="1968" y="1387"/>
                  </a:cubicBezTo>
                  <a:lnTo>
                    <a:pt x="1968" y="1387"/>
                  </a:lnTo>
                  <a:cubicBezTo>
                    <a:pt x="1951" y="1356"/>
                    <a:pt x="1965" y="1345"/>
                    <a:pt x="1971" y="1337"/>
                  </a:cubicBezTo>
                  <a:lnTo>
                    <a:pt x="1971" y="1337"/>
                  </a:lnTo>
                  <a:cubicBezTo>
                    <a:pt x="1983" y="1316"/>
                    <a:pt x="1991" y="1292"/>
                    <a:pt x="1991" y="1267"/>
                  </a:cubicBezTo>
                  <a:lnTo>
                    <a:pt x="1991" y="1267"/>
                  </a:lnTo>
                  <a:cubicBezTo>
                    <a:pt x="1991" y="1241"/>
                    <a:pt x="1984" y="1217"/>
                    <a:pt x="1971" y="1197"/>
                  </a:cubicBezTo>
                  <a:lnTo>
                    <a:pt x="1971" y="1197"/>
                  </a:lnTo>
                  <a:cubicBezTo>
                    <a:pt x="1967" y="1189"/>
                    <a:pt x="1952" y="1175"/>
                    <a:pt x="1965" y="1150"/>
                  </a:cubicBezTo>
                  <a:lnTo>
                    <a:pt x="1965" y="1150"/>
                  </a:lnTo>
                  <a:cubicBezTo>
                    <a:pt x="1976" y="1133"/>
                    <a:pt x="2010" y="1072"/>
                    <a:pt x="2026" y="1041"/>
                  </a:cubicBezTo>
                  <a:lnTo>
                    <a:pt x="2026" y="1041"/>
                  </a:lnTo>
                  <a:cubicBezTo>
                    <a:pt x="2037" y="1021"/>
                    <a:pt x="2039" y="1026"/>
                    <a:pt x="2058" y="1026"/>
                  </a:cubicBezTo>
                  <a:lnTo>
                    <a:pt x="2058" y="1026"/>
                  </a:lnTo>
                  <a:cubicBezTo>
                    <a:pt x="2132" y="1026"/>
                    <a:pt x="2192" y="965"/>
                    <a:pt x="2192" y="891"/>
                  </a:cubicBezTo>
                  <a:lnTo>
                    <a:pt x="2192" y="891"/>
                  </a:lnTo>
                  <a:cubicBezTo>
                    <a:pt x="2192" y="817"/>
                    <a:pt x="2132" y="757"/>
                    <a:pt x="2058" y="757"/>
                  </a:cubicBezTo>
                  <a:lnTo>
                    <a:pt x="2058" y="757"/>
                  </a:lnTo>
                  <a:cubicBezTo>
                    <a:pt x="1984" y="757"/>
                    <a:pt x="1924" y="817"/>
                    <a:pt x="1924" y="891"/>
                  </a:cubicBezTo>
                  <a:lnTo>
                    <a:pt x="1924" y="891"/>
                  </a:lnTo>
                  <a:cubicBezTo>
                    <a:pt x="1924" y="926"/>
                    <a:pt x="1937" y="958"/>
                    <a:pt x="1959" y="981"/>
                  </a:cubicBezTo>
                  <a:lnTo>
                    <a:pt x="1959" y="981"/>
                  </a:lnTo>
                  <a:cubicBezTo>
                    <a:pt x="1969" y="992"/>
                    <a:pt x="1978" y="999"/>
                    <a:pt x="1968" y="1016"/>
                  </a:cubicBezTo>
                  <a:lnTo>
                    <a:pt x="1968" y="1016"/>
                  </a:lnTo>
                  <a:cubicBezTo>
                    <a:pt x="1953" y="1044"/>
                    <a:pt x="1927" y="1092"/>
                    <a:pt x="1916" y="1110"/>
                  </a:cubicBezTo>
                  <a:lnTo>
                    <a:pt x="1916" y="1110"/>
                  </a:lnTo>
                  <a:cubicBezTo>
                    <a:pt x="1899" y="1137"/>
                    <a:pt x="1871" y="1133"/>
                    <a:pt x="1856" y="1133"/>
                  </a:cubicBezTo>
                  <a:lnTo>
                    <a:pt x="1856" y="1133"/>
                  </a:lnTo>
                  <a:cubicBezTo>
                    <a:pt x="1803" y="1133"/>
                    <a:pt x="1756" y="1165"/>
                    <a:pt x="1735" y="1209"/>
                  </a:cubicBezTo>
                  <a:lnTo>
                    <a:pt x="1735" y="1209"/>
                  </a:lnTo>
                  <a:cubicBezTo>
                    <a:pt x="1731" y="1216"/>
                    <a:pt x="1723" y="1233"/>
                    <a:pt x="1705" y="1233"/>
                  </a:cubicBezTo>
                  <a:lnTo>
                    <a:pt x="1650" y="1233"/>
                  </a:lnTo>
                  <a:lnTo>
                    <a:pt x="1650" y="1233"/>
                  </a:lnTo>
                  <a:cubicBezTo>
                    <a:pt x="1628" y="1233"/>
                    <a:pt x="1620" y="1221"/>
                    <a:pt x="1609" y="1201"/>
                  </a:cubicBezTo>
                  <a:lnTo>
                    <a:pt x="1609" y="1201"/>
                  </a:lnTo>
                  <a:cubicBezTo>
                    <a:pt x="1586" y="1160"/>
                    <a:pt x="1543" y="1133"/>
                    <a:pt x="1492" y="1133"/>
                  </a:cubicBezTo>
                  <a:lnTo>
                    <a:pt x="1492" y="1133"/>
                  </a:lnTo>
                  <a:cubicBezTo>
                    <a:pt x="1460" y="1133"/>
                    <a:pt x="1454" y="1135"/>
                    <a:pt x="1443" y="1114"/>
                  </a:cubicBezTo>
                  <a:lnTo>
                    <a:pt x="1443" y="1114"/>
                  </a:lnTo>
                  <a:cubicBezTo>
                    <a:pt x="1417" y="1068"/>
                    <a:pt x="1358" y="968"/>
                    <a:pt x="1352" y="956"/>
                  </a:cubicBezTo>
                  <a:lnTo>
                    <a:pt x="1352" y="956"/>
                  </a:lnTo>
                  <a:cubicBezTo>
                    <a:pt x="1344" y="941"/>
                    <a:pt x="1349" y="919"/>
                    <a:pt x="1356" y="911"/>
                  </a:cubicBezTo>
                  <a:lnTo>
                    <a:pt x="1356" y="911"/>
                  </a:lnTo>
                  <a:cubicBezTo>
                    <a:pt x="1372" y="889"/>
                    <a:pt x="1382" y="862"/>
                    <a:pt x="1382" y="832"/>
                  </a:cubicBezTo>
                  <a:lnTo>
                    <a:pt x="1382" y="832"/>
                  </a:lnTo>
                  <a:cubicBezTo>
                    <a:pt x="1382" y="808"/>
                    <a:pt x="1376" y="787"/>
                    <a:pt x="1365" y="768"/>
                  </a:cubicBezTo>
                  <a:lnTo>
                    <a:pt x="1365" y="768"/>
                  </a:lnTo>
                  <a:cubicBezTo>
                    <a:pt x="1352" y="745"/>
                    <a:pt x="1345" y="741"/>
                    <a:pt x="1357" y="719"/>
                  </a:cubicBezTo>
                  <a:lnTo>
                    <a:pt x="1357" y="719"/>
                  </a:lnTo>
                  <a:cubicBezTo>
                    <a:pt x="1365" y="706"/>
                    <a:pt x="1376" y="688"/>
                    <a:pt x="1383" y="677"/>
                  </a:cubicBezTo>
                  <a:lnTo>
                    <a:pt x="1383" y="677"/>
                  </a:lnTo>
                  <a:cubicBezTo>
                    <a:pt x="1396" y="655"/>
                    <a:pt x="1418" y="658"/>
                    <a:pt x="1428" y="660"/>
                  </a:cubicBezTo>
                  <a:lnTo>
                    <a:pt x="1428" y="660"/>
                  </a:lnTo>
                  <a:cubicBezTo>
                    <a:pt x="1454" y="661"/>
                    <a:pt x="1481" y="656"/>
                    <a:pt x="1506" y="642"/>
                  </a:cubicBezTo>
                  <a:lnTo>
                    <a:pt x="1506" y="642"/>
                  </a:lnTo>
                  <a:cubicBezTo>
                    <a:pt x="1570" y="604"/>
                    <a:pt x="1591" y="522"/>
                    <a:pt x="1555" y="459"/>
                  </a:cubicBezTo>
                  <a:lnTo>
                    <a:pt x="1555" y="459"/>
                  </a:lnTo>
                  <a:cubicBezTo>
                    <a:pt x="1518" y="394"/>
                    <a:pt x="1437" y="371"/>
                    <a:pt x="1372" y="409"/>
                  </a:cubicBezTo>
                  <a:lnTo>
                    <a:pt x="1372" y="409"/>
                  </a:lnTo>
                  <a:cubicBezTo>
                    <a:pt x="1307" y="446"/>
                    <a:pt x="1286" y="527"/>
                    <a:pt x="1323" y="592"/>
                  </a:cubicBezTo>
                  <a:lnTo>
                    <a:pt x="1323" y="592"/>
                  </a:lnTo>
                  <a:cubicBezTo>
                    <a:pt x="1336" y="613"/>
                    <a:pt x="1344" y="620"/>
                    <a:pt x="1328" y="644"/>
                  </a:cubicBezTo>
                  <a:lnTo>
                    <a:pt x="1328" y="644"/>
                  </a:lnTo>
                  <a:cubicBezTo>
                    <a:pt x="1322" y="658"/>
                    <a:pt x="1312" y="673"/>
                    <a:pt x="1305" y="684"/>
                  </a:cubicBezTo>
                  <a:lnTo>
                    <a:pt x="1305" y="684"/>
                  </a:lnTo>
                  <a:cubicBezTo>
                    <a:pt x="1291" y="705"/>
                    <a:pt x="1263" y="698"/>
                    <a:pt x="1247" y="698"/>
                  </a:cubicBezTo>
                  <a:lnTo>
                    <a:pt x="1247" y="698"/>
                  </a:lnTo>
                  <a:cubicBezTo>
                    <a:pt x="1194" y="698"/>
                    <a:pt x="1146" y="730"/>
                    <a:pt x="1125" y="776"/>
                  </a:cubicBezTo>
                  <a:lnTo>
                    <a:pt x="1125" y="776"/>
                  </a:lnTo>
                  <a:cubicBezTo>
                    <a:pt x="1122" y="784"/>
                    <a:pt x="1105" y="800"/>
                    <a:pt x="1086" y="800"/>
                  </a:cubicBezTo>
                  <a:lnTo>
                    <a:pt x="907" y="800"/>
                  </a:lnTo>
                  <a:lnTo>
                    <a:pt x="907" y="800"/>
                  </a:lnTo>
                  <a:cubicBezTo>
                    <a:pt x="879" y="800"/>
                    <a:pt x="871" y="783"/>
                    <a:pt x="866" y="774"/>
                  </a:cubicBezTo>
                  <a:lnTo>
                    <a:pt x="866" y="774"/>
                  </a:lnTo>
                  <a:cubicBezTo>
                    <a:pt x="844" y="728"/>
                    <a:pt x="799" y="698"/>
                    <a:pt x="746" y="698"/>
                  </a:cubicBezTo>
                  <a:lnTo>
                    <a:pt x="746" y="698"/>
                  </a:lnTo>
                  <a:cubicBezTo>
                    <a:pt x="737" y="698"/>
                    <a:pt x="712" y="691"/>
                    <a:pt x="705" y="678"/>
                  </a:cubicBezTo>
                  <a:lnTo>
                    <a:pt x="705" y="678"/>
                  </a:lnTo>
                  <a:cubicBezTo>
                    <a:pt x="698" y="665"/>
                    <a:pt x="690" y="650"/>
                    <a:pt x="682" y="638"/>
                  </a:cubicBezTo>
                  <a:lnTo>
                    <a:pt x="682" y="638"/>
                  </a:lnTo>
                  <a:cubicBezTo>
                    <a:pt x="669" y="612"/>
                    <a:pt x="682" y="593"/>
                    <a:pt x="688" y="584"/>
                  </a:cubicBezTo>
                  <a:lnTo>
                    <a:pt x="688" y="584"/>
                  </a:lnTo>
                  <a:cubicBezTo>
                    <a:pt x="702" y="563"/>
                    <a:pt x="712" y="537"/>
                    <a:pt x="712" y="510"/>
                  </a:cubicBezTo>
                  <a:lnTo>
                    <a:pt x="712" y="510"/>
                  </a:lnTo>
                  <a:cubicBezTo>
                    <a:pt x="712" y="479"/>
                    <a:pt x="700" y="449"/>
                    <a:pt x="681" y="425"/>
                  </a:cubicBezTo>
                  <a:lnTo>
                    <a:pt x="681" y="425"/>
                  </a:lnTo>
                  <a:cubicBezTo>
                    <a:pt x="675" y="419"/>
                    <a:pt x="666" y="395"/>
                    <a:pt x="674" y="381"/>
                  </a:cubicBezTo>
                  <a:lnTo>
                    <a:pt x="674" y="381"/>
                  </a:lnTo>
                  <a:cubicBezTo>
                    <a:pt x="690" y="355"/>
                    <a:pt x="714" y="314"/>
                    <a:pt x="722" y="301"/>
                  </a:cubicBezTo>
                  <a:lnTo>
                    <a:pt x="722" y="301"/>
                  </a:lnTo>
                  <a:cubicBezTo>
                    <a:pt x="737" y="282"/>
                    <a:pt x="754" y="283"/>
                    <a:pt x="762" y="284"/>
                  </a:cubicBezTo>
                  <a:lnTo>
                    <a:pt x="762" y="284"/>
                  </a:lnTo>
                  <a:cubicBezTo>
                    <a:pt x="794" y="292"/>
                    <a:pt x="827" y="287"/>
                    <a:pt x="858" y="270"/>
                  </a:cubicBezTo>
                  <a:lnTo>
                    <a:pt x="858" y="270"/>
                  </a:lnTo>
                  <a:cubicBezTo>
                    <a:pt x="921" y="233"/>
                    <a:pt x="943" y="151"/>
                    <a:pt x="905" y="87"/>
                  </a:cubicBezTo>
                  <a:lnTo>
                    <a:pt x="905" y="87"/>
                  </a:lnTo>
                  <a:cubicBezTo>
                    <a:pt x="869" y="22"/>
                    <a:pt x="787" y="0"/>
                    <a:pt x="723" y="38"/>
                  </a:cubicBezTo>
                  <a:lnTo>
                    <a:pt x="723" y="38"/>
                  </a:lnTo>
                  <a:cubicBezTo>
                    <a:pt x="659" y="74"/>
                    <a:pt x="637" y="157"/>
                    <a:pt x="674" y="221"/>
                  </a:cubicBezTo>
                  <a:lnTo>
                    <a:pt x="674" y="221"/>
                  </a:lnTo>
                  <a:cubicBezTo>
                    <a:pt x="678" y="227"/>
                    <a:pt x="681" y="241"/>
                    <a:pt x="671" y="267"/>
                  </a:cubicBezTo>
                  <a:lnTo>
                    <a:pt x="671" y="267"/>
                  </a:lnTo>
                  <a:cubicBezTo>
                    <a:pt x="662" y="282"/>
                    <a:pt x="637" y="325"/>
                    <a:pt x="619" y="354"/>
                  </a:cubicBezTo>
                  <a:lnTo>
                    <a:pt x="619" y="354"/>
                  </a:lnTo>
                  <a:cubicBezTo>
                    <a:pt x="599" y="373"/>
                    <a:pt x="593" y="375"/>
                    <a:pt x="577" y="375"/>
                  </a:cubicBezTo>
                  <a:lnTo>
                    <a:pt x="577" y="375"/>
                  </a:lnTo>
                  <a:cubicBezTo>
                    <a:pt x="528" y="375"/>
                    <a:pt x="483" y="403"/>
                    <a:pt x="460" y="444"/>
                  </a:cubicBezTo>
                  <a:lnTo>
                    <a:pt x="460" y="444"/>
                  </a:lnTo>
                  <a:cubicBezTo>
                    <a:pt x="450" y="463"/>
                    <a:pt x="448" y="472"/>
                    <a:pt x="419" y="472"/>
                  </a:cubicBezTo>
                  <a:lnTo>
                    <a:pt x="357" y="472"/>
                  </a:lnTo>
                  <a:lnTo>
                    <a:pt x="357" y="472"/>
                  </a:lnTo>
                  <a:cubicBezTo>
                    <a:pt x="328" y="472"/>
                    <a:pt x="318" y="451"/>
                    <a:pt x="315" y="442"/>
                  </a:cubicBezTo>
                  <a:lnTo>
                    <a:pt x="315" y="442"/>
                  </a:lnTo>
                  <a:cubicBezTo>
                    <a:pt x="292" y="398"/>
                    <a:pt x="247" y="365"/>
                    <a:pt x="194" y="365"/>
                  </a:cubicBezTo>
                  <a:lnTo>
                    <a:pt x="194" y="365"/>
                  </a:lnTo>
                  <a:cubicBezTo>
                    <a:pt x="120" y="365"/>
                    <a:pt x="59" y="425"/>
                    <a:pt x="59" y="500"/>
                  </a:cubicBezTo>
                  <a:lnTo>
                    <a:pt x="59" y="500"/>
                  </a:lnTo>
                  <a:cubicBezTo>
                    <a:pt x="59" y="573"/>
                    <a:pt x="120" y="633"/>
                    <a:pt x="194" y="633"/>
                  </a:cubicBezTo>
                  <a:lnTo>
                    <a:pt x="194" y="633"/>
                  </a:lnTo>
                  <a:cubicBezTo>
                    <a:pt x="243" y="633"/>
                    <a:pt x="287" y="606"/>
                    <a:pt x="309" y="566"/>
                  </a:cubicBezTo>
                  <a:lnTo>
                    <a:pt x="309" y="566"/>
                  </a:lnTo>
                  <a:cubicBezTo>
                    <a:pt x="322" y="544"/>
                    <a:pt x="327" y="535"/>
                    <a:pt x="349" y="535"/>
                  </a:cubicBezTo>
                  <a:lnTo>
                    <a:pt x="416" y="535"/>
                  </a:lnTo>
                  <a:lnTo>
                    <a:pt x="416" y="535"/>
                  </a:lnTo>
                  <a:cubicBezTo>
                    <a:pt x="445" y="535"/>
                    <a:pt x="449" y="550"/>
                    <a:pt x="452" y="557"/>
                  </a:cubicBezTo>
                  <a:lnTo>
                    <a:pt x="452" y="557"/>
                  </a:lnTo>
                  <a:cubicBezTo>
                    <a:pt x="471" y="607"/>
                    <a:pt x="520" y="644"/>
                    <a:pt x="577" y="644"/>
                  </a:cubicBezTo>
                  <a:lnTo>
                    <a:pt x="577" y="644"/>
                  </a:lnTo>
                  <a:cubicBezTo>
                    <a:pt x="589" y="644"/>
                    <a:pt x="609" y="641"/>
                    <a:pt x="625" y="664"/>
                  </a:cubicBezTo>
                  <a:lnTo>
                    <a:pt x="625" y="664"/>
                  </a:lnTo>
                  <a:cubicBezTo>
                    <a:pt x="632" y="675"/>
                    <a:pt x="640" y="688"/>
                    <a:pt x="646" y="699"/>
                  </a:cubicBezTo>
                  <a:lnTo>
                    <a:pt x="646" y="699"/>
                  </a:lnTo>
                  <a:cubicBezTo>
                    <a:pt x="654" y="716"/>
                    <a:pt x="646" y="742"/>
                    <a:pt x="640" y="750"/>
                  </a:cubicBezTo>
                  <a:lnTo>
                    <a:pt x="640" y="750"/>
                  </a:lnTo>
                  <a:cubicBezTo>
                    <a:pt x="622" y="772"/>
                    <a:pt x="611" y="802"/>
                    <a:pt x="611" y="832"/>
                  </a:cubicBezTo>
                  <a:lnTo>
                    <a:pt x="611" y="832"/>
                  </a:lnTo>
                  <a:cubicBezTo>
                    <a:pt x="611" y="859"/>
                    <a:pt x="619" y="883"/>
                    <a:pt x="632" y="904"/>
                  </a:cubicBezTo>
                  <a:lnTo>
                    <a:pt x="632" y="904"/>
                  </a:lnTo>
                  <a:cubicBezTo>
                    <a:pt x="638" y="913"/>
                    <a:pt x="651" y="932"/>
                    <a:pt x="635" y="960"/>
                  </a:cubicBezTo>
                  <a:lnTo>
                    <a:pt x="635" y="960"/>
                  </a:lnTo>
                  <a:cubicBezTo>
                    <a:pt x="625" y="980"/>
                    <a:pt x="576" y="1064"/>
                    <a:pt x="550" y="1108"/>
                  </a:cubicBezTo>
                  <a:lnTo>
                    <a:pt x="550" y="1108"/>
                  </a:lnTo>
                  <a:cubicBezTo>
                    <a:pt x="531" y="1131"/>
                    <a:pt x="511" y="1133"/>
                    <a:pt x="499" y="1133"/>
                  </a:cubicBezTo>
                  <a:lnTo>
                    <a:pt x="499" y="1133"/>
                  </a:lnTo>
                  <a:cubicBezTo>
                    <a:pt x="449" y="1133"/>
                    <a:pt x="404" y="1161"/>
                    <a:pt x="382" y="1202"/>
                  </a:cubicBezTo>
                  <a:lnTo>
                    <a:pt x="382" y="1202"/>
                  </a:lnTo>
                  <a:cubicBezTo>
                    <a:pt x="375" y="1215"/>
                    <a:pt x="369" y="1233"/>
                    <a:pt x="337" y="1233"/>
                  </a:cubicBezTo>
                  <a:lnTo>
                    <a:pt x="290" y="1233"/>
                  </a:lnTo>
                  <a:lnTo>
                    <a:pt x="290" y="1233"/>
                  </a:lnTo>
                  <a:cubicBezTo>
                    <a:pt x="262" y="1233"/>
                    <a:pt x="255" y="1207"/>
                    <a:pt x="248" y="1196"/>
                  </a:cubicBezTo>
                  <a:lnTo>
                    <a:pt x="248" y="1196"/>
                  </a:lnTo>
                  <a:cubicBezTo>
                    <a:pt x="225" y="1157"/>
                    <a:pt x="182" y="1133"/>
                    <a:pt x="134" y="1133"/>
                  </a:cubicBezTo>
                  <a:lnTo>
                    <a:pt x="134" y="1133"/>
                  </a:lnTo>
                  <a:cubicBezTo>
                    <a:pt x="60" y="1133"/>
                    <a:pt x="0" y="1193"/>
                    <a:pt x="0" y="1267"/>
                  </a:cubicBezTo>
                  <a:lnTo>
                    <a:pt x="0" y="1267"/>
                  </a:lnTo>
                  <a:cubicBezTo>
                    <a:pt x="0" y="1340"/>
                    <a:pt x="60" y="1400"/>
                    <a:pt x="134" y="1400"/>
                  </a:cubicBezTo>
                  <a:lnTo>
                    <a:pt x="134" y="1400"/>
                  </a:lnTo>
                  <a:cubicBezTo>
                    <a:pt x="187" y="1400"/>
                    <a:pt x="231" y="1371"/>
                    <a:pt x="254" y="1328"/>
                  </a:cubicBezTo>
                  <a:lnTo>
                    <a:pt x="254" y="1328"/>
                  </a:lnTo>
                  <a:cubicBezTo>
                    <a:pt x="262" y="1311"/>
                    <a:pt x="267" y="1295"/>
                    <a:pt x="290" y="1295"/>
                  </a:cubicBezTo>
                  <a:lnTo>
                    <a:pt x="330" y="1295"/>
                  </a:lnTo>
                  <a:lnTo>
                    <a:pt x="330" y="1295"/>
                  </a:lnTo>
                  <a:cubicBezTo>
                    <a:pt x="359" y="1295"/>
                    <a:pt x="375" y="1318"/>
                    <a:pt x="380" y="1329"/>
                  </a:cubicBezTo>
                  <a:lnTo>
                    <a:pt x="380" y="1329"/>
                  </a:lnTo>
                  <a:cubicBezTo>
                    <a:pt x="403" y="1371"/>
                    <a:pt x="448" y="1400"/>
                    <a:pt x="499" y="1400"/>
                  </a:cubicBezTo>
                  <a:lnTo>
                    <a:pt x="499" y="1400"/>
                  </a:lnTo>
                  <a:cubicBezTo>
                    <a:pt x="512" y="1400"/>
                    <a:pt x="536" y="1398"/>
                    <a:pt x="552" y="1424"/>
                  </a:cubicBezTo>
                  <a:lnTo>
                    <a:pt x="552" y="1424"/>
                  </a:lnTo>
                  <a:cubicBezTo>
                    <a:pt x="565" y="1443"/>
                    <a:pt x="610" y="1522"/>
                    <a:pt x="635" y="1567"/>
                  </a:cubicBezTo>
                  <a:lnTo>
                    <a:pt x="635" y="1567"/>
                  </a:lnTo>
                  <a:cubicBezTo>
                    <a:pt x="653" y="1598"/>
                    <a:pt x="646" y="1601"/>
                    <a:pt x="632" y="1623"/>
                  </a:cubicBezTo>
                  <a:lnTo>
                    <a:pt x="632" y="1623"/>
                  </a:lnTo>
                  <a:cubicBezTo>
                    <a:pt x="619" y="1645"/>
                    <a:pt x="611" y="1670"/>
                    <a:pt x="611" y="1695"/>
                  </a:cubicBezTo>
                  <a:lnTo>
                    <a:pt x="611" y="1695"/>
                  </a:lnTo>
                  <a:cubicBezTo>
                    <a:pt x="611" y="1717"/>
                    <a:pt x="617" y="1737"/>
                    <a:pt x="625" y="1755"/>
                  </a:cubicBezTo>
                  <a:lnTo>
                    <a:pt x="625" y="1755"/>
                  </a:lnTo>
                  <a:cubicBezTo>
                    <a:pt x="631" y="1766"/>
                    <a:pt x="646" y="1781"/>
                    <a:pt x="631" y="1810"/>
                  </a:cubicBezTo>
                  <a:lnTo>
                    <a:pt x="631" y="1810"/>
                  </a:lnTo>
                  <a:cubicBezTo>
                    <a:pt x="622" y="1825"/>
                    <a:pt x="614" y="1841"/>
                    <a:pt x="606" y="1853"/>
                  </a:cubicBezTo>
                  <a:lnTo>
                    <a:pt x="606" y="1853"/>
                  </a:lnTo>
                  <a:cubicBezTo>
                    <a:pt x="592" y="1875"/>
                    <a:pt x="579" y="1867"/>
                    <a:pt x="564" y="1865"/>
                  </a:cubicBezTo>
                  <a:lnTo>
                    <a:pt x="564" y="1865"/>
                  </a:lnTo>
                  <a:cubicBezTo>
                    <a:pt x="537" y="1862"/>
                    <a:pt x="509" y="1868"/>
                    <a:pt x="483" y="1882"/>
                  </a:cubicBezTo>
                  <a:lnTo>
                    <a:pt x="483" y="1882"/>
                  </a:lnTo>
                  <a:cubicBezTo>
                    <a:pt x="458" y="1898"/>
                    <a:pt x="440" y="1919"/>
                    <a:pt x="429" y="1942"/>
                  </a:cubicBezTo>
                  <a:lnTo>
                    <a:pt x="429" y="1942"/>
                  </a:lnTo>
                  <a:cubicBezTo>
                    <a:pt x="424" y="1951"/>
                    <a:pt x="412" y="1970"/>
                    <a:pt x="387" y="1970"/>
                  </a:cubicBezTo>
                  <a:lnTo>
                    <a:pt x="357" y="1970"/>
                  </a:lnTo>
                  <a:lnTo>
                    <a:pt x="357" y="1970"/>
                  </a:lnTo>
                  <a:cubicBezTo>
                    <a:pt x="336" y="1970"/>
                    <a:pt x="321" y="1953"/>
                    <a:pt x="312" y="1936"/>
                  </a:cubicBezTo>
                  <a:lnTo>
                    <a:pt x="312" y="1936"/>
                  </a:lnTo>
                  <a:cubicBezTo>
                    <a:pt x="290" y="1894"/>
                    <a:pt x="245" y="1864"/>
                    <a:pt x="194" y="1864"/>
                  </a:cubicBezTo>
                  <a:lnTo>
                    <a:pt x="194" y="1864"/>
                  </a:lnTo>
                  <a:cubicBezTo>
                    <a:pt x="120" y="1864"/>
                    <a:pt x="59" y="1924"/>
                    <a:pt x="59" y="1999"/>
                  </a:cubicBezTo>
                  <a:lnTo>
                    <a:pt x="59" y="1999"/>
                  </a:lnTo>
                  <a:cubicBezTo>
                    <a:pt x="59" y="2072"/>
                    <a:pt x="120" y="2132"/>
                    <a:pt x="194" y="2132"/>
                  </a:cubicBezTo>
                  <a:lnTo>
                    <a:pt x="194" y="2132"/>
                  </a:lnTo>
                  <a:cubicBezTo>
                    <a:pt x="243" y="2132"/>
                    <a:pt x="287" y="2105"/>
                    <a:pt x="309" y="2065"/>
                  </a:cubicBezTo>
                  <a:lnTo>
                    <a:pt x="309" y="2065"/>
                  </a:lnTo>
                  <a:cubicBezTo>
                    <a:pt x="321" y="2045"/>
                    <a:pt x="336" y="2034"/>
                    <a:pt x="353" y="2034"/>
                  </a:cubicBezTo>
                  <a:lnTo>
                    <a:pt x="388" y="2034"/>
                  </a:lnTo>
                  <a:lnTo>
                    <a:pt x="388" y="2034"/>
                  </a:lnTo>
                  <a:cubicBezTo>
                    <a:pt x="415" y="2034"/>
                    <a:pt x="429" y="2056"/>
                    <a:pt x="435" y="2065"/>
                  </a:cubicBezTo>
                  <a:lnTo>
                    <a:pt x="435" y="2065"/>
                  </a:lnTo>
                  <a:cubicBezTo>
                    <a:pt x="458" y="2107"/>
                    <a:pt x="500" y="2131"/>
                    <a:pt x="545" y="2132"/>
                  </a:cubicBezTo>
                  <a:lnTo>
                    <a:pt x="545" y="2132"/>
                  </a:lnTo>
                  <a:cubicBezTo>
                    <a:pt x="572" y="2133"/>
                    <a:pt x="576" y="2132"/>
                    <a:pt x="590" y="2155"/>
                  </a:cubicBezTo>
                  <a:lnTo>
                    <a:pt x="601" y="2176"/>
                  </a:lnTo>
                  <a:lnTo>
                    <a:pt x="601" y="2176"/>
                  </a:lnTo>
                  <a:cubicBezTo>
                    <a:pt x="612" y="2195"/>
                    <a:pt x="601" y="2205"/>
                    <a:pt x="585" y="2233"/>
                  </a:cubicBezTo>
                  <a:lnTo>
                    <a:pt x="585" y="2233"/>
                  </a:lnTo>
                  <a:cubicBezTo>
                    <a:pt x="549" y="2298"/>
                    <a:pt x="570" y="2380"/>
                    <a:pt x="634" y="2417"/>
                  </a:cubicBezTo>
                  <a:lnTo>
                    <a:pt x="634" y="2417"/>
                  </a:lnTo>
                  <a:cubicBezTo>
                    <a:pt x="699" y="2454"/>
                    <a:pt x="780" y="2432"/>
                    <a:pt x="818" y="2367"/>
                  </a:cubicBezTo>
                  <a:lnTo>
                    <a:pt x="818" y="2367"/>
                  </a:lnTo>
                  <a:cubicBezTo>
                    <a:pt x="854" y="2304"/>
                    <a:pt x="833" y="2222"/>
                    <a:pt x="768" y="2184"/>
                  </a:cubicBezTo>
                  <a:lnTo>
                    <a:pt x="768" y="2184"/>
                  </a:lnTo>
                  <a:cubicBezTo>
                    <a:pt x="748" y="2173"/>
                    <a:pt x="727" y="2167"/>
                    <a:pt x="706" y="2166"/>
                  </a:cubicBezTo>
                  <a:lnTo>
                    <a:pt x="706" y="2166"/>
                  </a:lnTo>
                  <a:cubicBezTo>
                    <a:pt x="680" y="2166"/>
                    <a:pt x="667" y="2166"/>
                    <a:pt x="659" y="2150"/>
                  </a:cubicBezTo>
                  <a:lnTo>
                    <a:pt x="647" y="2127"/>
                  </a:lnTo>
                  <a:lnTo>
                    <a:pt x="647" y="2127"/>
                  </a:lnTo>
                  <a:cubicBezTo>
                    <a:pt x="637" y="2111"/>
                    <a:pt x="637" y="2106"/>
                    <a:pt x="655" y="2081"/>
                  </a:cubicBezTo>
                  <a:lnTo>
                    <a:pt x="655" y="2081"/>
                  </a:lnTo>
                  <a:cubicBezTo>
                    <a:pt x="688" y="2040"/>
                    <a:pt x="694" y="1981"/>
                    <a:pt x="666" y="1931"/>
                  </a:cubicBezTo>
                  <a:lnTo>
                    <a:pt x="666" y="1931"/>
                  </a:lnTo>
                  <a:cubicBezTo>
                    <a:pt x="661" y="1922"/>
                    <a:pt x="649" y="1905"/>
                    <a:pt x="660" y="1883"/>
                  </a:cubicBezTo>
                  <a:lnTo>
                    <a:pt x="660" y="1883"/>
                  </a:lnTo>
                  <a:cubicBezTo>
                    <a:pt x="667" y="1872"/>
                    <a:pt x="678" y="1854"/>
                    <a:pt x="686" y="1841"/>
                  </a:cubicBezTo>
                  <a:lnTo>
                    <a:pt x="686" y="1841"/>
                  </a:lnTo>
                  <a:cubicBezTo>
                    <a:pt x="697" y="1823"/>
                    <a:pt x="708" y="1829"/>
                    <a:pt x="746" y="1829"/>
                  </a:cubicBezTo>
                  <a:lnTo>
                    <a:pt x="746" y="1829"/>
                  </a:lnTo>
                  <a:cubicBezTo>
                    <a:pt x="800" y="1829"/>
                    <a:pt x="846" y="1798"/>
                    <a:pt x="867" y="1752"/>
                  </a:cubicBezTo>
                  <a:lnTo>
                    <a:pt x="867" y="1752"/>
                  </a:lnTo>
                  <a:cubicBezTo>
                    <a:pt x="871" y="1743"/>
                    <a:pt x="874" y="1727"/>
                    <a:pt x="899" y="1727"/>
                  </a:cubicBezTo>
                  <a:lnTo>
                    <a:pt x="1094" y="1727"/>
                  </a:lnTo>
                  <a:lnTo>
                    <a:pt x="1094" y="1727"/>
                  </a:lnTo>
                  <a:cubicBezTo>
                    <a:pt x="1107" y="1727"/>
                    <a:pt x="1122" y="1743"/>
                    <a:pt x="1125" y="1752"/>
                  </a:cubicBezTo>
                  <a:lnTo>
                    <a:pt x="1125" y="1752"/>
                  </a:lnTo>
                  <a:cubicBezTo>
                    <a:pt x="1147" y="1798"/>
                    <a:pt x="1194" y="1829"/>
                    <a:pt x="1247" y="1829"/>
                  </a:cubicBezTo>
                  <a:lnTo>
                    <a:pt x="1247" y="1829"/>
                  </a:lnTo>
                  <a:cubicBezTo>
                    <a:pt x="1256" y="1829"/>
                    <a:pt x="1272" y="1825"/>
                    <a:pt x="1283" y="1845"/>
                  </a:cubicBezTo>
                  <a:lnTo>
                    <a:pt x="1283" y="1845"/>
                  </a:lnTo>
                  <a:cubicBezTo>
                    <a:pt x="1287" y="1856"/>
                    <a:pt x="1298" y="1874"/>
                    <a:pt x="1306" y="1889"/>
                  </a:cubicBezTo>
                  <a:lnTo>
                    <a:pt x="1306" y="1889"/>
                  </a:lnTo>
                  <a:cubicBezTo>
                    <a:pt x="1317" y="1909"/>
                    <a:pt x="1311" y="1926"/>
                    <a:pt x="1303" y="1940"/>
                  </a:cubicBezTo>
                  <a:lnTo>
                    <a:pt x="1303" y="1940"/>
                  </a:lnTo>
                  <a:cubicBezTo>
                    <a:pt x="1287" y="1962"/>
                    <a:pt x="1278" y="1988"/>
                    <a:pt x="1278" y="2016"/>
                  </a:cubicBezTo>
                  <a:lnTo>
                    <a:pt x="1278" y="2016"/>
                  </a:lnTo>
                  <a:cubicBezTo>
                    <a:pt x="1278" y="2090"/>
                    <a:pt x="1338" y="2150"/>
                    <a:pt x="1412" y="2150"/>
                  </a:cubicBezTo>
                  <a:lnTo>
                    <a:pt x="1412" y="2150"/>
                  </a:lnTo>
                  <a:cubicBezTo>
                    <a:pt x="1470" y="2151"/>
                    <a:pt x="1520" y="2114"/>
                    <a:pt x="1539" y="2061"/>
                  </a:cubicBezTo>
                  <a:lnTo>
                    <a:pt x="1539" y="2061"/>
                  </a:lnTo>
                  <a:cubicBezTo>
                    <a:pt x="1541" y="2052"/>
                    <a:pt x="1548" y="2035"/>
                    <a:pt x="1569" y="2035"/>
                  </a:cubicBezTo>
                  <a:lnTo>
                    <a:pt x="1622" y="2035"/>
                  </a:lnTo>
                  <a:lnTo>
                    <a:pt x="1622" y="2035"/>
                  </a:lnTo>
                  <a:cubicBezTo>
                    <a:pt x="1636" y="2035"/>
                    <a:pt x="1649" y="2051"/>
                    <a:pt x="1652" y="2059"/>
                  </a:cubicBezTo>
                  <a:lnTo>
                    <a:pt x="1652" y="2059"/>
                  </a:lnTo>
                  <a:cubicBezTo>
                    <a:pt x="1670" y="2112"/>
                    <a:pt x="1720" y="2150"/>
                    <a:pt x="1780" y="2150"/>
                  </a:cubicBezTo>
                  <a:lnTo>
                    <a:pt x="1780" y="2150"/>
                  </a:lnTo>
                  <a:cubicBezTo>
                    <a:pt x="1853" y="2150"/>
                    <a:pt x="1913" y="2090"/>
                    <a:pt x="1913" y="2016"/>
                  </a:cubicBezTo>
                  <a:lnTo>
                    <a:pt x="1913" y="2016"/>
                  </a:lnTo>
                  <a:cubicBezTo>
                    <a:pt x="1913" y="1942"/>
                    <a:pt x="1853" y="1882"/>
                    <a:pt x="1780" y="1882"/>
                  </a:cubicBezTo>
                  <a:lnTo>
                    <a:pt x="1780" y="1882"/>
                  </a:lnTo>
                  <a:cubicBezTo>
                    <a:pt x="1729" y="1882"/>
                    <a:pt x="1685" y="1910"/>
                    <a:pt x="1662" y="1951"/>
                  </a:cubicBezTo>
                  <a:lnTo>
                    <a:pt x="1662" y="1951"/>
                  </a:lnTo>
                  <a:cubicBezTo>
                    <a:pt x="1652" y="1969"/>
                    <a:pt x="1647" y="1973"/>
                    <a:pt x="1627" y="1973"/>
                  </a:cubicBezTo>
                  <a:lnTo>
                    <a:pt x="1567" y="1973"/>
                  </a:lnTo>
                  <a:lnTo>
                    <a:pt x="1567" y="1973"/>
                  </a:lnTo>
                  <a:cubicBezTo>
                    <a:pt x="1535" y="1973"/>
                    <a:pt x="1531" y="1956"/>
                    <a:pt x="1528" y="1949"/>
                  </a:cubicBezTo>
                  <a:lnTo>
                    <a:pt x="1528" y="1949"/>
                  </a:lnTo>
                  <a:cubicBezTo>
                    <a:pt x="1505" y="1909"/>
                    <a:pt x="1461" y="1882"/>
                    <a:pt x="1412" y="1882"/>
                  </a:cubicBezTo>
                  <a:lnTo>
                    <a:pt x="1412" y="1882"/>
                  </a:lnTo>
                  <a:cubicBezTo>
                    <a:pt x="1383" y="1882"/>
                    <a:pt x="1378" y="1887"/>
                    <a:pt x="1365" y="1864"/>
                  </a:cubicBezTo>
                  <a:lnTo>
                    <a:pt x="1365" y="1864"/>
                  </a:lnTo>
                  <a:cubicBezTo>
                    <a:pt x="1358" y="1852"/>
                    <a:pt x="1349" y="1835"/>
                    <a:pt x="1343" y="1824"/>
                  </a:cubicBezTo>
                  <a:lnTo>
                    <a:pt x="1343" y="1824"/>
                  </a:lnTo>
                  <a:cubicBezTo>
                    <a:pt x="1331" y="1803"/>
                    <a:pt x="1344" y="1788"/>
                    <a:pt x="1349" y="1781"/>
                  </a:cubicBezTo>
                  <a:lnTo>
                    <a:pt x="1349" y="1781"/>
                  </a:lnTo>
                  <a:cubicBezTo>
                    <a:pt x="1369" y="1758"/>
                    <a:pt x="1382" y="1728"/>
                    <a:pt x="1382" y="1695"/>
                  </a:cubicBezTo>
                  <a:lnTo>
                    <a:pt x="1382" y="1695"/>
                  </a:lnTo>
                  <a:cubicBezTo>
                    <a:pt x="1382" y="1666"/>
                    <a:pt x="1372" y="1638"/>
                    <a:pt x="1354" y="1616"/>
                  </a:cubicBezTo>
                  <a:lnTo>
                    <a:pt x="1354" y="1616"/>
                  </a:lnTo>
                  <a:cubicBezTo>
                    <a:pt x="1349" y="1608"/>
                    <a:pt x="1336" y="1598"/>
                    <a:pt x="1351" y="1573"/>
                  </a:cubicBezTo>
                  <a:lnTo>
                    <a:pt x="1351" y="1573"/>
                  </a:lnTo>
                  <a:cubicBezTo>
                    <a:pt x="1363" y="1554"/>
                    <a:pt x="1418" y="1459"/>
                    <a:pt x="1441" y="1416"/>
                  </a:cubicBezTo>
                  <a:lnTo>
                    <a:pt x="1441" y="1416"/>
                  </a:lnTo>
                  <a:cubicBezTo>
                    <a:pt x="1450" y="1400"/>
                    <a:pt x="1468" y="1400"/>
                    <a:pt x="1492" y="1400"/>
                  </a:cubicBezTo>
                  <a:lnTo>
                    <a:pt x="1492" y="1400"/>
                  </a:lnTo>
                  <a:cubicBezTo>
                    <a:pt x="1546" y="1400"/>
                    <a:pt x="1593" y="1368"/>
                    <a:pt x="1614" y="1322"/>
                  </a:cubicBezTo>
                  <a:lnTo>
                    <a:pt x="1614" y="1322"/>
                  </a:lnTo>
                  <a:cubicBezTo>
                    <a:pt x="1617" y="1314"/>
                    <a:pt x="1625" y="1295"/>
                    <a:pt x="1647" y="1295"/>
                  </a:cubicBezTo>
                  <a:lnTo>
                    <a:pt x="1697" y="1295"/>
                  </a:lnTo>
                  <a:lnTo>
                    <a:pt x="1697" y="1295"/>
                  </a:lnTo>
                  <a:cubicBezTo>
                    <a:pt x="1718" y="1295"/>
                    <a:pt x="1728" y="1308"/>
                    <a:pt x="1735" y="1324"/>
                  </a:cubicBezTo>
                  <a:lnTo>
                    <a:pt x="1735" y="1324"/>
                  </a:lnTo>
                  <a:cubicBezTo>
                    <a:pt x="1757" y="1369"/>
                    <a:pt x="1803" y="1400"/>
                    <a:pt x="1856" y="1400"/>
                  </a:cubicBezTo>
                  <a:lnTo>
                    <a:pt x="1856" y="1400"/>
                  </a:lnTo>
                  <a:cubicBezTo>
                    <a:pt x="1871" y="1400"/>
                    <a:pt x="1898" y="1391"/>
                    <a:pt x="1913" y="1419"/>
                  </a:cubicBezTo>
                  <a:lnTo>
                    <a:pt x="1913" y="1419"/>
                  </a:lnTo>
                  <a:cubicBezTo>
                    <a:pt x="1924" y="1438"/>
                    <a:pt x="1950" y="1483"/>
                    <a:pt x="1965" y="1511"/>
                  </a:cubicBezTo>
                  <a:lnTo>
                    <a:pt x="1965" y="1511"/>
                  </a:lnTo>
                  <a:cubicBezTo>
                    <a:pt x="1976" y="1531"/>
                    <a:pt x="1972" y="1537"/>
                    <a:pt x="1957" y="1553"/>
                  </a:cubicBezTo>
                  <a:lnTo>
                    <a:pt x="1957" y="1553"/>
                  </a:lnTo>
                  <a:cubicBezTo>
                    <a:pt x="1937" y="1577"/>
                    <a:pt x="1924" y="1607"/>
                    <a:pt x="1924" y="1641"/>
                  </a:cubicBezTo>
                  <a:lnTo>
                    <a:pt x="1924" y="1641"/>
                  </a:lnTo>
                  <a:cubicBezTo>
                    <a:pt x="1924" y="1715"/>
                    <a:pt x="1984" y="1775"/>
                    <a:pt x="2058" y="1775"/>
                  </a:cubicBezTo>
                  <a:lnTo>
                    <a:pt x="2058" y="1775"/>
                  </a:lnTo>
                  <a:cubicBezTo>
                    <a:pt x="2132" y="1775"/>
                    <a:pt x="2192" y="1715"/>
                    <a:pt x="2192" y="1641"/>
                  </a:cubicBezTo>
                  <a:lnTo>
                    <a:pt x="2192" y="1641"/>
                  </a:lnTo>
                  <a:cubicBezTo>
                    <a:pt x="2192" y="1567"/>
                    <a:pt x="2132" y="1507"/>
                    <a:pt x="2058" y="15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8" name="Freeform 69"/>
            <p:cNvSpPr>
              <a:spLocks noChangeArrowheads="1"/>
            </p:cNvSpPr>
            <p:nvPr/>
          </p:nvSpPr>
          <p:spPr bwMode="auto">
            <a:xfrm>
              <a:off x="792465" y="1231245"/>
              <a:ext cx="280489" cy="448523"/>
            </a:xfrm>
            <a:custGeom>
              <a:avLst/>
              <a:gdLst>
                <a:gd name="T0" fmla="*/ 478 w 956"/>
                <a:gd name="T1" fmla="*/ 764 h 1530"/>
                <a:gd name="T2" fmla="*/ 478 w 956"/>
                <a:gd name="T3" fmla="*/ 764 h 1530"/>
                <a:gd name="T4" fmla="*/ 190 w 956"/>
                <a:gd name="T5" fmla="*/ 477 h 1530"/>
                <a:gd name="T6" fmla="*/ 190 w 956"/>
                <a:gd name="T7" fmla="*/ 477 h 1530"/>
                <a:gd name="T8" fmla="*/ 478 w 956"/>
                <a:gd name="T9" fmla="*/ 191 h 1530"/>
                <a:gd name="T10" fmla="*/ 478 w 956"/>
                <a:gd name="T11" fmla="*/ 191 h 1530"/>
                <a:gd name="T12" fmla="*/ 764 w 956"/>
                <a:gd name="T13" fmla="*/ 477 h 1530"/>
                <a:gd name="T14" fmla="*/ 764 w 956"/>
                <a:gd name="T15" fmla="*/ 477 h 1530"/>
                <a:gd name="T16" fmla="*/ 478 w 956"/>
                <a:gd name="T17" fmla="*/ 764 h 1530"/>
                <a:gd name="T18" fmla="*/ 955 w 956"/>
                <a:gd name="T19" fmla="*/ 477 h 1530"/>
                <a:gd name="T20" fmla="*/ 955 w 956"/>
                <a:gd name="T21" fmla="*/ 477 h 1530"/>
                <a:gd name="T22" fmla="*/ 478 w 956"/>
                <a:gd name="T23" fmla="*/ 0 h 1530"/>
                <a:gd name="T24" fmla="*/ 478 w 956"/>
                <a:gd name="T25" fmla="*/ 0 h 1530"/>
                <a:gd name="T26" fmla="*/ 0 w 956"/>
                <a:gd name="T27" fmla="*/ 477 h 1530"/>
                <a:gd name="T28" fmla="*/ 0 w 956"/>
                <a:gd name="T29" fmla="*/ 477 h 1530"/>
                <a:gd name="T30" fmla="*/ 381 w 956"/>
                <a:gd name="T31" fmla="*/ 945 h 1530"/>
                <a:gd name="T32" fmla="*/ 381 w 956"/>
                <a:gd name="T33" fmla="*/ 1146 h 1530"/>
                <a:gd name="T34" fmla="*/ 190 w 956"/>
                <a:gd name="T35" fmla="*/ 1146 h 1530"/>
                <a:gd name="T36" fmla="*/ 190 w 956"/>
                <a:gd name="T37" fmla="*/ 1338 h 1530"/>
                <a:gd name="T38" fmla="*/ 381 w 956"/>
                <a:gd name="T39" fmla="*/ 1338 h 1530"/>
                <a:gd name="T40" fmla="*/ 381 w 956"/>
                <a:gd name="T41" fmla="*/ 1529 h 1530"/>
                <a:gd name="T42" fmla="*/ 573 w 956"/>
                <a:gd name="T43" fmla="*/ 1529 h 1530"/>
                <a:gd name="T44" fmla="*/ 573 w 956"/>
                <a:gd name="T45" fmla="*/ 1338 h 1530"/>
                <a:gd name="T46" fmla="*/ 764 w 956"/>
                <a:gd name="T47" fmla="*/ 1338 h 1530"/>
                <a:gd name="T48" fmla="*/ 764 w 956"/>
                <a:gd name="T49" fmla="*/ 1146 h 1530"/>
                <a:gd name="T50" fmla="*/ 573 w 956"/>
                <a:gd name="T51" fmla="*/ 1146 h 1530"/>
                <a:gd name="T52" fmla="*/ 573 w 956"/>
                <a:gd name="T53" fmla="*/ 945 h 1530"/>
                <a:gd name="T54" fmla="*/ 573 w 956"/>
                <a:gd name="T55" fmla="*/ 945 h 1530"/>
                <a:gd name="T56" fmla="*/ 955 w 956"/>
                <a:gd name="T57" fmla="*/ 47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6" h="1530">
                  <a:moveTo>
                    <a:pt x="478" y="764"/>
                  </a:moveTo>
                  <a:lnTo>
                    <a:pt x="478" y="764"/>
                  </a:lnTo>
                  <a:cubicBezTo>
                    <a:pt x="319" y="764"/>
                    <a:pt x="190" y="635"/>
                    <a:pt x="190" y="477"/>
                  </a:cubicBezTo>
                  <a:lnTo>
                    <a:pt x="190" y="477"/>
                  </a:lnTo>
                  <a:cubicBezTo>
                    <a:pt x="190" y="319"/>
                    <a:pt x="319" y="191"/>
                    <a:pt x="478" y="191"/>
                  </a:cubicBezTo>
                  <a:lnTo>
                    <a:pt x="478" y="191"/>
                  </a:lnTo>
                  <a:cubicBezTo>
                    <a:pt x="635" y="191"/>
                    <a:pt x="764" y="319"/>
                    <a:pt x="764" y="477"/>
                  </a:cubicBezTo>
                  <a:lnTo>
                    <a:pt x="764" y="477"/>
                  </a:lnTo>
                  <a:cubicBezTo>
                    <a:pt x="764" y="635"/>
                    <a:pt x="635" y="764"/>
                    <a:pt x="478" y="764"/>
                  </a:cubicBezTo>
                  <a:close/>
                  <a:moveTo>
                    <a:pt x="955" y="477"/>
                  </a:moveTo>
                  <a:lnTo>
                    <a:pt x="955" y="477"/>
                  </a:lnTo>
                  <a:cubicBezTo>
                    <a:pt x="955" y="213"/>
                    <a:pt x="741" y="0"/>
                    <a:pt x="478" y="0"/>
                  </a:cubicBezTo>
                  <a:lnTo>
                    <a:pt x="478" y="0"/>
                  </a:lnTo>
                  <a:cubicBezTo>
                    <a:pt x="213" y="0"/>
                    <a:pt x="0" y="213"/>
                    <a:pt x="0" y="477"/>
                  </a:cubicBezTo>
                  <a:lnTo>
                    <a:pt x="0" y="477"/>
                  </a:lnTo>
                  <a:cubicBezTo>
                    <a:pt x="0" y="709"/>
                    <a:pt x="164" y="902"/>
                    <a:pt x="381" y="945"/>
                  </a:cubicBezTo>
                  <a:lnTo>
                    <a:pt x="381" y="1146"/>
                  </a:lnTo>
                  <a:lnTo>
                    <a:pt x="190" y="1146"/>
                  </a:lnTo>
                  <a:lnTo>
                    <a:pt x="190" y="1338"/>
                  </a:lnTo>
                  <a:lnTo>
                    <a:pt x="381" y="1338"/>
                  </a:lnTo>
                  <a:lnTo>
                    <a:pt x="381" y="1529"/>
                  </a:lnTo>
                  <a:lnTo>
                    <a:pt x="573" y="1529"/>
                  </a:lnTo>
                  <a:lnTo>
                    <a:pt x="573" y="1338"/>
                  </a:lnTo>
                  <a:lnTo>
                    <a:pt x="764" y="1338"/>
                  </a:lnTo>
                  <a:lnTo>
                    <a:pt x="764" y="1146"/>
                  </a:lnTo>
                  <a:lnTo>
                    <a:pt x="573" y="1146"/>
                  </a:lnTo>
                  <a:lnTo>
                    <a:pt x="573" y="945"/>
                  </a:lnTo>
                  <a:lnTo>
                    <a:pt x="573" y="945"/>
                  </a:lnTo>
                  <a:cubicBezTo>
                    <a:pt x="790" y="902"/>
                    <a:pt x="955" y="709"/>
                    <a:pt x="955" y="4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9" name="Group 18"/>
            <p:cNvGrpSpPr/>
            <p:nvPr/>
          </p:nvGrpSpPr>
          <p:grpSpPr>
            <a:xfrm rot="18212705">
              <a:off x="-115083" y="2108805"/>
              <a:ext cx="500788" cy="149770"/>
              <a:chOff x="3410697" y="2328894"/>
              <a:chExt cx="382140" cy="114286"/>
            </a:xfrm>
            <a:solidFill>
              <a:schemeClr val="accent3"/>
            </a:solidFill>
          </p:grpSpPr>
          <p:sp>
            <p:nvSpPr>
              <p:cNvPr id="20" name="Freeform 253"/>
              <p:cNvSpPr>
                <a:spLocks noChangeArrowheads="1"/>
              </p:cNvSpPr>
              <p:nvPr/>
            </p:nvSpPr>
            <p:spPr bwMode="auto">
              <a:xfrm>
                <a:off x="3410697" y="2328894"/>
                <a:ext cx="58333" cy="80952"/>
              </a:xfrm>
              <a:custGeom>
                <a:avLst/>
                <a:gdLst>
                  <a:gd name="T0" fmla="*/ 128 w 218"/>
                  <a:gd name="T1" fmla="*/ 46 h 300"/>
                  <a:gd name="T2" fmla="*/ 128 w 218"/>
                  <a:gd name="T3" fmla="*/ 268 h 300"/>
                  <a:gd name="T4" fmla="*/ 128 w 218"/>
                  <a:gd name="T5" fmla="*/ 268 h 300"/>
                  <a:gd name="T6" fmla="*/ 166 w 218"/>
                  <a:gd name="T7" fmla="*/ 275 h 300"/>
                  <a:gd name="T8" fmla="*/ 166 w 218"/>
                  <a:gd name="T9" fmla="*/ 275 h 300"/>
                  <a:gd name="T10" fmla="*/ 177 w 218"/>
                  <a:gd name="T11" fmla="*/ 289 h 300"/>
                  <a:gd name="T12" fmla="*/ 177 w 218"/>
                  <a:gd name="T13" fmla="*/ 289 h 300"/>
                  <a:gd name="T14" fmla="*/ 162 w 218"/>
                  <a:gd name="T15" fmla="*/ 299 h 300"/>
                  <a:gd name="T16" fmla="*/ 162 w 218"/>
                  <a:gd name="T17" fmla="*/ 299 h 300"/>
                  <a:gd name="T18" fmla="*/ 33 w 218"/>
                  <a:gd name="T19" fmla="*/ 297 h 300"/>
                  <a:gd name="T20" fmla="*/ 33 w 218"/>
                  <a:gd name="T21" fmla="*/ 297 h 300"/>
                  <a:gd name="T22" fmla="*/ 7 w 218"/>
                  <a:gd name="T23" fmla="*/ 285 h 300"/>
                  <a:gd name="T24" fmla="*/ 7 w 218"/>
                  <a:gd name="T25" fmla="*/ 285 h 300"/>
                  <a:gd name="T26" fmla="*/ 29 w 218"/>
                  <a:gd name="T27" fmla="*/ 270 h 300"/>
                  <a:gd name="T28" fmla="*/ 29 w 218"/>
                  <a:gd name="T29" fmla="*/ 270 h 300"/>
                  <a:gd name="T30" fmla="*/ 103 w 218"/>
                  <a:gd name="T31" fmla="*/ 250 h 300"/>
                  <a:gd name="T32" fmla="*/ 103 w 218"/>
                  <a:gd name="T33" fmla="*/ 36 h 300"/>
                  <a:gd name="T34" fmla="*/ 103 w 218"/>
                  <a:gd name="T35" fmla="*/ 36 h 300"/>
                  <a:gd name="T36" fmla="*/ 1 w 218"/>
                  <a:gd name="T37" fmla="*/ 35 h 300"/>
                  <a:gd name="T38" fmla="*/ 1 w 218"/>
                  <a:gd name="T39" fmla="*/ 35 h 300"/>
                  <a:gd name="T40" fmla="*/ 0 w 218"/>
                  <a:gd name="T41" fmla="*/ 27 h 300"/>
                  <a:gd name="T42" fmla="*/ 0 w 218"/>
                  <a:gd name="T43" fmla="*/ 27 h 300"/>
                  <a:gd name="T44" fmla="*/ 38 w 218"/>
                  <a:gd name="T45" fmla="*/ 16 h 300"/>
                  <a:gd name="T46" fmla="*/ 38 w 218"/>
                  <a:gd name="T47" fmla="*/ 16 h 300"/>
                  <a:gd name="T48" fmla="*/ 197 w 218"/>
                  <a:gd name="T49" fmla="*/ 0 h 300"/>
                  <a:gd name="T50" fmla="*/ 197 w 218"/>
                  <a:gd name="T51" fmla="*/ 0 h 300"/>
                  <a:gd name="T52" fmla="*/ 217 w 218"/>
                  <a:gd name="T53" fmla="*/ 11 h 300"/>
                  <a:gd name="T54" fmla="*/ 217 w 218"/>
                  <a:gd name="T55" fmla="*/ 11 h 300"/>
                  <a:gd name="T56" fmla="*/ 200 w 218"/>
                  <a:gd name="T57" fmla="*/ 25 h 300"/>
                  <a:gd name="T58" fmla="*/ 200 w 218"/>
                  <a:gd name="T59" fmla="*/ 25 h 300"/>
                  <a:gd name="T60" fmla="*/ 128 w 218"/>
                  <a:gd name="T61" fmla="*/ 4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8" h="300">
                    <a:moveTo>
                      <a:pt x="128" y="46"/>
                    </a:moveTo>
                    <a:lnTo>
                      <a:pt x="128" y="268"/>
                    </a:lnTo>
                    <a:lnTo>
                      <a:pt x="128" y="268"/>
                    </a:lnTo>
                    <a:cubicBezTo>
                      <a:pt x="141" y="270"/>
                      <a:pt x="154" y="271"/>
                      <a:pt x="166" y="275"/>
                    </a:cubicBezTo>
                    <a:lnTo>
                      <a:pt x="166" y="275"/>
                    </a:lnTo>
                    <a:cubicBezTo>
                      <a:pt x="170" y="276"/>
                      <a:pt x="173" y="284"/>
                      <a:pt x="177" y="289"/>
                    </a:cubicBezTo>
                    <a:lnTo>
                      <a:pt x="177" y="289"/>
                    </a:lnTo>
                    <a:cubicBezTo>
                      <a:pt x="172" y="293"/>
                      <a:pt x="167" y="299"/>
                      <a:pt x="162" y="299"/>
                    </a:cubicBezTo>
                    <a:lnTo>
                      <a:pt x="162" y="299"/>
                    </a:lnTo>
                    <a:cubicBezTo>
                      <a:pt x="119" y="299"/>
                      <a:pt x="76" y="299"/>
                      <a:pt x="33" y="297"/>
                    </a:cubicBezTo>
                    <a:lnTo>
                      <a:pt x="33" y="297"/>
                    </a:lnTo>
                    <a:cubicBezTo>
                      <a:pt x="25" y="297"/>
                      <a:pt x="16" y="290"/>
                      <a:pt x="7" y="285"/>
                    </a:cubicBezTo>
                    <a:lnTo>
                      <a:pt x="7" y="285"/>
                    </a:lnTo>
                    <a:cubicBezTo>
                      <a:pt x="14" y="280"/>
                      <a:pt x="21" y="273"/>
                      <a:pt x="29" y="270"/>
                    </a:cubicBezTo>
                    <a:lnTo>
                      <a:pt x="29" y="270"/>
                    </a:lnTo>
                    <a:cubicBezTo>
                      <a:pt x="53" y="262"/>
                      <a:pt x="79" y="256"/>
                      <a:pt x="103" y="250"/>
                    </a:cubicBezTo>
                    <a:lnTo>
                      <a:pt x="103" y="36"/>
                    </a:lnTo>
                    <a:lnTo>
                      <a:pt x="103" y="36"/>
                    </a:lnTo>
                    <a:cubicBezTo>
                      <a:pt x="69" y="33"/>
                      <a:pt x="34" y="49"/>
                      <a:pt x="1" y="35"/>
                    </a:cubicBezTo>
                    <a:lnTo>
                      <a:pt x="1" y="35"/>
                    </a:lnTo>
                    <a:cubicBezTo>
                      <a:pt x="1" y="33"/>
                      <a:pt x="0" y="31"/>
                      <a:pt x="0" y="27"/>
                    </a:cubicBezTo>
                    <a:lnTo>
                      <a:pt x="0" y="27"/>
                    </a:lnTo>
                    <a:cubicBezTo>
                      <a:pt x="11" y="24"/>
                      <a:pt x="25" y="17"/>
                      <a:pt x="38" y="16"/>
                    </a:cubicBezTo>
                    <a:lnTo>
                      <a:pt x="38" y="16"/>
                    </a:lnTo>
                    <a:cubicBezTo>
                      <a:pt x="90" y="9"/>
                      <a:pt x="143" y="5"/>
                      <a:pt x="197" y="0"/>
                    </a:cubicBezTo>
                    <a:lnTo>
                      <a:pt x="197" y="0"/>
                    </a:lnTo>
                    <a:cubicBezTo>
                      <a:pt x="203" y="0"/>
                      <a:pt x="210" y="7"/>
                      <a:pt x="217" y="11"/>
                    </a:cubicBezTo>
                    <a:lnTo>
                      <a:pt x="217" y="11"/>
                    </a:lnTo>
                    <a:cubicBezTo>
                      <a:pt x="211" y="15"/>
                      <a:pt x="207" y="22"/>
                      <a:pt x="200" y="25"/>
                    </a:cubicBezTo>
                    <a:lnTo>
                      <a:pt x="200" y="25"/>
                    </a:lnTo>
                    <a:cubicBezTo>
                      <a:pt x="177" y="32"/>
                      <a:pt x="154" y="39"/>
                      <a:pt x="128" y="4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1" name="Freeform 254"/>
              <p:cNvSpPr>
                <a:spLocks noChangeArrowheads="1"/>
              </p:cNvSpPr>
              <p:nvPr/>
            </p:nvSpPr>
            <p:spPr bwMode="auto">
              <a:xfrm>
                <a:off x="3507125" y="2334847"/>
                <a:ext cx="46429" cy="70237"/>
              </a:xfrm>
              <a:custGeom>
                <a:avLst/>
                <a:gdLst>
                  <a:gd name="T0" fmla="*/ 0 w 172"/>
                  <a:gd name="T1" fmla="*/ 4 h 260"/>
                  <a:gd name="T2" fmla="*/ 0 w 172"/>
                  <a:gd name="T3" fmla="*/ 4 h 260"/>
                  <a:gd name="T4" fmla="*/ 32 w 172"/>
                  <a:gd name="T5" fmla="*/ 32 h 260"/>
                  <a:gd name="T6" fmla="*/ 32 w 172"/>
                  <a:gd name="T7" fmla="*/ 32 h 260"/>
                  <a:gd name="T8" fmla="*/ 70 w 172"/>
                  <a:gd name="T9" fmla="*/ 186 h 260"/>
                  <a:gd name="T10" fmla="*/ 70 w 172"/>
                  <a:gd name="T11" fmla="*/ 186 h 260"/>
                  <a:gd name="T12" fmla="*/ 75 w 172"/>
                  <a:gd name="T13" fmla="*/ 214 h 260"/>
                  <a:gd name="T14" fmla="*/ 75 w 172"/>
                  <a:gd name="T15" fmla="*/ 214 h 260"/>
                  <a:gd name="T16" fmla="*/ 82 w 172"/>
                  <a:gd name="T17" fmla="*/ 216 h 260"/>
                  <a:gd name="T18" fmla="*/ 82 w 172"/>
                  <a:gd name="T19" fmla="*/ 216 h 260"/>
                  <a:gd name="T20" fmla="*/ 140 w 172"/>
                  <a:gd name="T21" fmla="*/ 21 h 260"/>
                  <a:gd name="T22" fmla="*/ 140 w 172"/>
                  <a:gd name="T23" fmla="*/ 21 h 260"/>
                  <a:gd name="T24" fmla="*/ 155 w 172"/>
                  <a:gd name="T25" fmla="*/ 0 h 260"/>
                  <a:gd name="T26" fmla="*/ 155 w 172"/>
                  <a:gd name="T27" fmla="*/ 0 h 260"/>
                  <a:gd name="T28" fmla="*/ 165 w 172"/>
                  <a:gd name="T29" fmla="*/ 25 h 260"/>
                  <a:gd name="T30" fmla="*/ 165 w 172"/>
                  <a:gd name="T31" fmla="*/ 25 h 260"/>
                  <a:gd name="T32" fmla="*/ 93 w 172"/>
                  <a:gd name="T33" fmla="*/ 245 h 260"/>
                  <a:gd name="T34" fmla="*/ 93 w 172"/>
                  <a:gd name="T35" fmla="*/ 245 h 260"/>
                  <a:gd name="T36" fmla="*/ 76 w 172"/>
                  <a:gd name="T37" fmla="*/ 258 h 260"/>
                  <a:gd name="T38" fmla="*/ 76 w 172"/>
                  <a:gd name="T39" fmla="*/ 258 h 260"/>
                  <a:gd name="T40" fmla="*/ 57 w 172"/>
                  <a:gd name="T41" fmla="*/ 244 h 260"/>
                  <a:gd name="T42" fmla="*/ 57 w 172"/>
                  <a:gd name="T43" fmla="*/ 244 h 260"/>
                  <a:gd name="T44" fmla="*/ 44 w 172"/>
                  <a:gd name="T45" fmla="*/ 188 h 260"/>
                  <a:gd name="T46" fmla="*/ 44 w 172"/>
                  <a:gd name="T47" fmla="*/ 188 h 260"/>
                  <a:gd name="T48" fmla="*/ 0 w 172"/>
                  <a:gd name="T49" fmla="*/ 4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2" h="260">
                    <a:moveTo>
                      <a:pt x="0" y="4"/>
                    </a:moveTo>
                    <a:lnTo>
                      <a:pt x="0" y="4"/>
                    </a:lnTo>
                    <a:cubicBezTo>
                      <a:pt x="21" y="4"/>
                      <a:pt x="28" y="17"/>
                      <a:pt x="32" y="32"/>
                    </a:cubicBezTo>
                    <a:lnTo>
                      <a:pt x="32" y="32"/>
                    </a:lnTo>
                    <a:cubicBezTo>
                      <a:pt x="45" y="82"/>
                      <a:pt x="56" y="135"/>
                      <a:pt x="70" y="186"/>
                    </a:cubicBezTo>
                    <a:lnTo>
                      <a:pt x="70" y="186"/>
                    </a:lnTo>
                    <a:cubicBezTo>
                      <a:pt x="72" y="195"/>
                      <a:pt x="73" y="204"/>
                      <a:pt x="75" y="214"/>
                    </a:cubicBezTo>
                    <a:lnTo>
                      <a:pt x="75" y="214"/>
                    </a:lnTo>
                    <a:cubicBezTo>
                      <a:pt x="77" y="214"/>
                      <a:pt x="80" y="215"/>
                      <a:pt x="82" y="216"/>
                    </a:cubicBezTo>
                    <a:lnTo>
                      <a:pt x="82" y="216"/>
                    </a:lnTo>
                    <a:cubicBezTo>
                      <a:pt x="101" y="150"/>
                      <a:pt x="120" y="86"/>
                      <a:pt x="140" y="21"/>
                    </a:cubicBezTo>
                    <a:lnTo>
                      <a:pt x="140" y="21"/>
                    </a:lnTo>
                    <a:cubicBezTo>
                      <a:pt x="142" y="13"/>
                      <a:pt x="151" y="0"/>
                      <a:pt x="155" y="0"/>
                    </a:cubicBezTo>
                    <a:lnTo>
                      <a:pt x="155" y="0"/>
                    </a:lnTo>
                    <a:cubicBezTo>
                      <a:pt x="171" y="1"/>
                      <a:pt x="168" y="14"/>
                      <a:pt x="165" y="25"/>
                    </a:cubicBezTo>
                    <a:lnTo>
                      <a:pt x="165" y="25"/>
                    </a:lnTo>
                    <a:cubicBezTo>
                      <a:pt x="141" y="98"/>
                      <a:pt x="117" y="173"/>
                      <a:pt x="93" y="245"/>
                    </a:cubicBezTo>
                    <a:lnTo>
                      <a:pt x="93" y="245"/>
                    </a:lnTo>
                    <a:cubicBezTo>
                      <a:pt x="91" y="251"/>
                      <a:pt x="82" y="259"/>
                      <a:pt x="76" y="258"/>
                    </a:cubicBezTo>
                    <a:lnTo>
                      <a:pt x="76" y="258"/>
                    </a:lnTo>
                    <a:cubicBezTo>
                      <a:pt x="71" y="258"/>
                      <a:pt x="60" y="251"/>
                      <a:pt x="57" y="244"/>
                    </a:cubicBezTo>
                    <a:lnTo>
                      <a:pt x="57" y="244"/>
                    </a:lnTo>
                    <a:cubicBezTo>
                      <a:pt x="52" y="227"/>
                      <a:pt x="48" y="207"/>
                      <a:pt x="44" y="188"/>
                    </a:cubicBezTo>
                    <a:lnTo>
                      <a:pt x="44" y="188"/>
                    </a:lnTo>
                    <a:cubicBezTo>
                      <a:pt x="30" y="128"/>
                      <a:pt x="15" y="67"/>
                      <a:pt x="0" y="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2" name="Freeform 255"/>
              <p:cNvSpPr>
                <a:spLocks noChangeArrowheads="1"/>
              </p:cNvSpPr>
              <p:nvPr/>
            </p:nvSpPr>
            <p:spPr bwMode="auto">
              <a:xfrm>
                <a:off x="3648791" y="2340799"/>
                <a:ext cx="41666" cy="73809"/>
              </a:xfrm>
              <a:custGeom>
                <a:avLst/>
                <a:gdLst>
                  <a:gd name="T0" fmla="*/ 79 w 155"/>
                  <a:gd name="T1" fmla="*/ 241 h 275"/>
                  <a:gd name="T2" fmla="*/ 79 w 155"/>
                  <a:gd name="T3" fmla="*/ 241 h 275"/>
                  <a:gd name="T4" fmla="*/ 78 w 155"/>
                  <a:gd name="T5" fmla="*/ 28 h 275"/>
                  <a:gd name="T6" fmla="*/ 78 w 155"/>
                  <a:gd name="T7" fmla="*/ 28 h 275"/>
                  <a:gd name="T8" fmla="*/ 3 w 155"/>
                  <a:gd name="T9" fmla="*/ 24 h 275"/>
                  <a:gd name="T10" fmla="*/ 3 w 155"/>
                  <a:gd name="T11" fmla="*/ 24 h 275"/>
                  <a:gd name="T12" fmla="*/ 0 w 155"/>
                  <a:gd name="T13" fmla="*/ 13 h 275"/>
                  <a:gd name="T14" fmla="*/ 0 w 155"/>
                  <a:gd name="T15" fmla="*/ 13 h 275"/>
                  <a:gd name="T16" fmla="*/ 19 w 155"/>
                  <a:gd name="T17" fmla="*/ 5 h 275"/>
                  <a:gd name="T18" fmla="*/ 19 w 155"/>
                  <a:gd name="T19" fmla="*/ 5 h 275"/>
                  <a:gd name="T20" fmla="*/ 127 w 155"/>
                  <a:gd name="T21" fmla="*/ 0 h 275"/>
                  <a:gd name="T22" fmla="*/ 127 w 155"/>
                  <a:gd name="T23" fmla="*/ 0 h 275"/>
                  <a:gd name="T24" fmla="*/ 145 w 155"/>
                  <a:gd name="T25" fmla="*/ 4 h 275"/>
                  <a:gd name="T26" fmla="*/ 145 w 155"/>
                  <a:gd name="T27" fmla="*/ 4 h 275"/>
                  <a:gd name="T28" fmla="*/ 152 w 155"/>
                  <a:gd name="T29" fmla="*/ 17 h 275"/>
                  <a:gd name="T30" fmla="*/ 152 w 155"/>
                  <a:gd name="T31" fmla="*/ 17 h 275"/>
                  <a:gd name="T32" fmla="*/ 139 w 155"/>
                  <a:gd name="T33" fmla="*/ 27 h 275"/>
                  <a:gd name="T34" fmla="*/ 139 w 155"/>
                  <a:gd name="T35" fmla="*/ 27 h 275"/>
                  <a:gd name="T36" fmla="*/ 117 w 155"/>
                  <a:gd name="T37" fmla="*/ 24 h 275"/>
                  <a:gd name="T38" fmla="*/ 117 w 155"/>
                  <a:gd name="T39" fmla="*/ 24 h 275"/>
                  <a:gd name="T40" fmla="*/ 103 w 155"/>
                  <a:gd name="T41" fmla="*/ 39 h 275"/>
                  <a:gd name="T42" fmla="*/ 103 w 155"/>
                  <a:gd name="T43" fmla="*/ 39 h 275"/>
                  <a:gd name="T44" fmla="*/ 103 w 155"/>
                  <a:gd name="T45" fmla="*/ 192 h 275"/>
                  <a:gd name="T46" fmla="*/ 103 w 155"/>
                  <a:gd name="T47" fmla="*/ 192 h 275"/>
                  <a:gd name="T48" fmla="*/ 102 w 155"/>
                  <a:gd name="T49" fmla="*/ 223 h 275"/>
                  <a:gd name="T50" fmla="*/ 102 w 155"/>
                  <a:gd name="T51" fmla="*/ 223 h 275"/>
                  <a:gd name="T52" fmla="*/ 125 w 155"/>
                  <a:gd name="T53" fmla="*/ 245 h 275"/>
                  <a:gd name="T54" fmla="*/ 125 w 155"/>
                  <a:gd name="T55" fmla="*/ 245 h 275"/>
                  <a:gd name="T56" fmla="*/ 144 w 155"/>
                  <a:gd name="T57" fmla="*/ 254 h 275"/>
                  <a:gd name="T58" fmla="*/ 144 w 155"/>
                  <a:gd name="T59" fmla="*/ 254 h 275"/>
                  <a:gd name="T60" fmla="*/ 129 w 155"/>
                  <a:gd name="T61" fmla="*/ 272 h 275"/>
                  <a:gd name="T62" fmla="*/ 129 w 155"/>
                  <a:gd name="T63" fmla="*/ 272 h 275"/>
                  <a:gd name="T64" fmla="*/ 18 w 155"/>
                  <a:gd name="T65" fmla="*/ 274 h 275"/>
                  <a:gd name="T66" fmla="*/ 18 w 155"/>
                  <a:gd name="T67" fmla="*/ 274 h 275"/>
                  <a:gd name="T68" fmla="*/ 7 w 155"/>
                  <a:gd name="T69" fmla="*/ 264 h 275"/>
                  <a:gd name="T70" fmla="*/ 7 w 155"/>
                  <a:gd name="T71" fmla="*/ 264 h 275"/>
                  <a:gd name="T72" fmla="*/ 19 w 155"/>
                  <a:gd name="T73" fmla="*/ 251 h 275"/>
                  <a:gd name="T74" fmla="*/ 19 w 155"/>
                  <a:gd name="T75" fmla="*/ 251 h 275"/>
                  <a:gd name="T76" fmla="*/ 79 w 155"/>
                  <a:gd name="T77" fmla="*/ 241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5" h="275">
                    <a:moveTo>
                      <a:pt x="79" y="241"/>
                    </a:moveTo>
                    <a:lnTo>
                      <a:pt x="79" y="241"/>
                    </a:lnTo>
                    <a:cubicBezTo>
                      <a:pt x="74" y="169"/>
                      <a:pt x="93" y="97"/>
                      <a:pt x="78" y="28"/>
                    </a:cubicBezTo>
                    <a:lnTo>
                      <a:pt x="78" y="28"/>
                    </a:lnTo>
                    <a:cubicBezTo>
                      <a:pt x="51" y="27"/>
                      <a:pt x="26" y="25"/>
                      <a:pt x="3" y="24"/>
                    </a:cubicBezTo>
                    <a:lnTo>
                      <a:pt x="3" y="24"/>
                    </a:lnTo>
                    <a:cubicBezTo>
                      <a:pt x="2" y="21"/>
                      <a:pt x="2" y="17"/>
                      <a:pt x="0" y="13"/>
                    </a:cubicBezTo>
                    <a:lnTo>
                      <a:pt x="0" y="13"/>
                    </a:lnTo>
                    <a:cubicBezTo>
                      <a:pt x="8" y="11"/>
                      <a:pt x="14" y="5"/>
                      <a:pt x="19" y="5"/>
                    </a:cubicBezTo>
                    <a:lnTo>
                      <a:pt x="19" y="5"/>
                    </a:lnTo>
                    <a:cubicBezTo>
                      <a:pt x="56" y="3"/>
                      <a:pt x="91" y="1"/>
                      <a:pt x="127" y="0"/>
                    </a:cubicBezTo>
                    <a:lnTo>
                      <a:pt x="127" y="0"/>
                    </a:lnTo>
                    <a:cubicBezTo>
                      <a:pt x="134" y="0"/>
                      <a:pt x="140" y="2"/>
                      <a:pt x="145" y="4"/>
                    </a:cubicBezTo>
                    <a:lnTo>
                      <a:pt x="145" y="4"/>
                    </a:lnTo>
                    <a:cubicBezTo>
                      <a:pt x="149" y="7"/>
                      <a:pt x="154" y="14"/>
                      <a:pt x="152" y="17"/>
                    </a:cubicBezTo>
                    <a:lnTo>
                      <a:pt x="152" y="17"/>
                    </a:lnTo>
                    <a:cubicBezTo>
                      <a:pt x="150" y="22"/>
                      <a:pt x="144" y="27"/>
                      <a:pt x="139" y="27"/>
                    </a:cubicBezTo>
                    <a:lnTo>
                      <a:pt x="139" y="27"/>
                    </a:lnTo>
                    <a:cubicBezTo>
                      <a:pt x="132" y="28"/>
                      <a:pt x="124" y="22"/>
                      <a:pt x="117" y="24"/>
                    </a:cubicBezTo>
                    <a:lnTo>
                      <a:pt x="117" y="24"/>
                    </a:lnTo>
                    <a:cubicBezTo>
                      <a:pt x="111" y="25"/>
                      <a:pt x="103" y="33"/>
                      <a:pt x="103" y="39"/>
                    </a:cubicBezTo>
                    <a:lnTo>
                      <a:pt x="103" y="39"/>
                    </a:lnTo>
                    <a:cubicBezTo>
                      <a:pt x="103" y="90"/>
                      <a:pt x="103" y="140"/>
                      <a:pt x="103" y="192"/>
                    </a:cubicBezTo>
                    <a:lnTo>
                      <a:pt x="103" y="192"/>
                    </a:lnTo>
                    <a:cubicBezTo>
                      <a:pt x="103" y="202"/>
                      <a:pt x="103" y="212"/>
                      <a:pt x="102" y="223"/>
                    </a:cubicBezTo>
                    <a:lnTo>
                      <a:pt x="102" y="223"/>
                    </a:lnTo>
                    <a:cubicBezTo>
                      <a:pt x="100" y="240"/>
                      <a:pt x="104" y="250"/>
                      <a:pt x="125" y="245"/>
                    </a:cubicBezTo>
                    <a:lnTo>
                      <a:pt x="125" y="245"/>
                    </a:lnTo>
                    <a:cubicBezTo>
                      <a:pt x="130" y="244"/>
                      <a:pt x="138" y="251"/>
                      <a:pt x="144" y="254"/>
                    </a:cubicBezTo>
                    <a:lnTo>
                      <a:pt x="144" y="254"/>
                    </a:lnTo>
                    <a:cubicBezTo>
                      <a:pt x="139" y="260"/>
                      <a:pt x="135" y="272"/>
                      <a:pt x="129" y="272"/>
                    </a:cubicBezTo>
                    <a:lnTo>
                      <a:pt x="129" y="272"/>
                    </a:lnTo>
                    <a:cubicBezTo>
                      <a:pt x="93" y="274"/>
                      <a:pt x="55" y="274"/>
                      <a:pt x="18" y="274"/>
                    </a:cubicBezTo>
                    <a:lnTo>
                      <a:pt x="18" y="274"/>
                    </a:lnTo>
                    <a:cubicBezTo>
                      <a:pt x="15" y="274"/>
                      <a:pt x="10" y="267"/>
                      <a:pt x="7" y="264"/>
                    </a:cubicBezTo>
                    <a:lnTo>
                      <a:pt x="7" y="264"/>
                    </a:lnTo>
                    <a:cubicBezTo>
                      <a:pt x="12" y="259"/>
                      <a:pt x="15" y="252"/>
                      <a:pt x="19" y="251"/>
                    </a:cubicBezTo>
                    <a:lnTo>
                      <a:pt x="19" y="251"/>
                    </a:lnTo>
                    <a:cubicBezTo>
                      <a:pt x="38" y="247"/>
                      <a:pt x="57" y="245"/>
                      <a:pt x="79" y="2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3" name="Freeform 256"/>
              <p:cNvSpPr>
                <a:spLocks noChangeArrowheads="1"/>
              </p:cNvSpPr>
              <p:nvPr/>
            </p:nvSpPr>
            <p:spPr bwMode="auto">
              <a:xfrm>
                <a:off x="3727362" y="2344371"/>
                <a:ext cx="46428" cy="64285"/>
              </a:xfrm>
              <a:custGeom>
                <a:avLst/>
                <a:gdLst>
                  <a:gd name="T0" fmla="*/ 85 w 174"/>
                  <a:gd name="T1" fmla="*/ 191 h 240"/>
                  <a:gd name="T2" fmla="*/ 85 w 174"/>
                  <a:gd name="T3" fmla="*/ 191 h 240"/>
                  <a:gd name="T4" fmla="*/ 130 w 174"/>
                  <a:gd name="T5" fmla="*/ 60 h 240"/>
                  <a:gd name="T6" fmla="*/ 130 w 174"/>
                  <a:gd name="T7" fmla="*/ 60 h 240"/>
                  <a:gd name="T8" fmla="*/ 146 w 174"/>
                  <a:gd name="T9" fmla="*/ 14 h 240"/>
                  <a:gd name="T10" fmla="*/ 146 w 174"/>
                  <a:gd name="T11" fmla="*/ 14 h 240"/>
                  <a:gd name="T12" fmla="*/ 165 w 174"/>
                  <a:gd name="T13" fmla="*/ 0 h 240"/>
                  <a:gd name="T14" fmla="*/ 165 w 174"/>
                  <a:gd name="T15" fmla="*/ 0 h 240"/>
                  <a:gd name="T16" fmla="*/ 172 w 174"/>
                  <a:gd name="T17" fmla="*/ 20 h 240"/>
                  <a:gd name="T18" fmla="*/ 172 w 174"/>
                  <a:gd name="T19" fmla="*/ 20 h 240"/>
                  <a:gd name="T20" fmla="*/ 96 w 174"/>
                  <a:gd name="T21" fmla="*/ 224 h 240"/>
                  <a:gd name="T22" fmla="*/ 96 w 174"/>
                  <a:gd name="T23" fmla="*/ 224 h 240"/>
                  <a:gd name="T24" fmla="*/ 78 w 174"/>
                  <a:gd name="T25" fmla="*/ 238 h 240"/>
                  <a:gd name="T26" fmla="*/ 78 w 174"/>
                  <a:gd name="T27" fmla="*/ 238 h 240"/>
                  <a:gd name="T28" fmla="*/ 61 w 174"/>
                  <a:gd name="T29" fmla="*/ 221 h 240"/>
                  <a:gd name="T30" fmla="*/ 61 w 174"/>
                  <a:gd name="T31" fmla="*/ 221 h 240"/>
                  <a:gd name="T32" fmla="*/ 22 w 174"/>
                  <a:gd name="T33" fmla="*/ 89 h 240"/>
                  <a:gd name="T34" fmla="*/ 22 w 174"/>
                  <a:gd name="T35" fmla="*/ 89 h 240"/>
                  <a:gd name="T36" fmla="*/ 3 w 174"/>
                  <a:gd name="T37" fmla="*/ 38 h 240"/>
                  <a:gd name="T38" fmla="*/ 3 w 174"/>
                  <a:gd name="T39" fmla="*/ 38 h 240"/>
                  <a:gd name="T40" fmla="*/ 4 w 174"/>
                  <a:gd name="T41" fmla="*/ 22 h 240"/>
                  <a:gd name="T42" fmla="*/ 4 w 174"/>
                  <a:gd name="T43" fmla="*/ 22 h 240"/>
                  <a:gd name="T44" fmla="*/ 20 w 174"/>
                  <a:gd name="T45" fmla="*/ 25 h 240"/>
                  <a:gd name="T46" fmla="*/ 20 w 174"/>
                  <a:gd name="T47" fmla="*/ 25 h 240"/>
                  <a:gd name="T48" fmla="*/ 40 w 174"/>
                  <a:gd name="T49" fmla="*/ 62 h 240"/>
                  <a:gd name="T50" fmla="*/ 40 w 174"/>
                  <a:gd name="T51" fmla="*/ 62 h 240"/>
                  <a:gd name="T52" fmla="*/ 79 w 174"/>
                  <a:gd name="T53" fmla="*/ 190 h 240"/>
                  <a:gd name="T54" fmla="*/ 79 w 174"/>
                  <a:gd name="T55" fmla="*/ 190 h 240"/>
                  <a:gd name="T56" fmla="*/ 85 w 174"/>
                  <a:gd name="T57" fmla="*/ 19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4" h="240">
                    <a:moveTo>
                      <a:pt x="85" y="191"/>
                    </a:moveTo>
                    <a:lnTo>
                      <a:pt x="85" y="191"/>
                    </a:lnTo>
                    <a:cubicBezTo>
                      <a:pt x="100" y="148"/>
                      <a:pt x="115" y="104"/>
                      <a:pt x="130" y="60"/>
                    </a:cubicBezTo>
                    <a:lnTo>
                      <a:pt x="130" y="60"/>
                    </a:lnTo>
                    <a:cubicBezTo>
                      <a:pt x="135" y="45"/>
                      <a:pt x="139" y="29"/>
                      <a:pt x="146" y="14"/>
                    </a:cubicBezTo>
                    <a:lnTo>
                      <a:pt x="146" y="14"/>
                    </a:lnTo>
                    <a:cubicBezTo>
                      <a:pt x="149" y="8"/>
                      <a:pt x="159" y="5"/>
                      <a:pt x="165" y="0"/>
                    </a:cubicBezTo>
                    <a:lnTo>
                      <a:pt x="165" y="0"/>
                    </a:lnTo>
                    <a:cubicBezTo>
                      <a:pt x="167" y="8"/>
                      <a:pt x="173" y="16"/>
                      <a:pt x="172" y="20"/>
                    </a:cubicBezTo>
                    <a:lnTo>
                      <a:pt x="172" y="20"/>
                    </a:lnTo>
                    <a:cubicBezTo>
                      <a:pt x="147" y="89"/>
                      <a:pt x="123" y="157"/>
                      <a:pt x="96" y="224"/>
                    </a:cubicBezTo>
                    <a:lnTo>
                      <a:pt x="96" y="224"/>
                    </a:lnTo>
                    <a:cubicBezTo>
                      <a:pt x="94" y="230"/>
                      <a:pt x="84" y="239"/>
                      <a:pt x="78" y="238"/>
                    </a:cubicBezTo>
                    <a:lnTo>
                      <a:pt x="78" y="238"/>
                    </a:lnTo>
                    <a:cubicBezTo>
                      <a:pt x="72" y="238"/>
                      <a:pt x="64" y="229"/>
                      <a:pt x="61" y="221"/>
                    </a:cubicBezTo>
                    <a:lnTo>
                      <a:pt x="61" y="221"/>
                    </a:lnTo>
                    <a:cubicBezTo>
                      <a:pt x="47" y="177"/>
                      <a:pt x="35" y="132"/>
                      <a:pt x="22" y="89"/>
                    </a:cubicBezTo>
                    <a:lnTo>
                      <a:pt x="22" y="89"/>
                    </a:lnTo>
                    <a:cubicBezTo>
                      <a:pt x="17" y="71"/>
                      <a:pt x="8" y="56"/>
                      <a:pt x="3" y="38"/>
                    </a:cubicBezTo>
                    <a:lnTo>
                      <a:pt x="3" y="38"/>
                    </a:lnTo>
                    <a:cubicBezTo>
                      <a:pt x="0" y="34"/>
                      <a:pt x="3" y="28"/>
                      <a:pt x="4" y="22"/>
                    </a:cubicBezTo>
                    <a:lnTo>
                      <a:pt x="4" y="22"/>
                    </a:lnTo>
                    <a:cubicBezTo>
                      <a:pt x="9" y="23"/>
                      <a:pt x="18" y="22"/>
                      <a:pt x="20" y="25"/>
                    </a:cubicBezTo>
                    <a:lnTo>
                      <a:pt x="20" y="25"/>
                    </a:lnTo>
                    <a:cubicBezTo>
                      <a:pt x="28" y="36"/>
                      <a:pt x="36" y="49"/>
                      <a:pt x="40" y="62"/>
                    </a:cubicBezTo>
                    <a:lnTo>
                      <a:pt x="40" y="62"/>
                    </a:lnTo>
                    <a:cubicBezTo>
                      <a:pt x="54" y="104"/>
                      <a:pt x="66" y="146"/>
                      <a:pt x="79" y="190"/>
                    </a:cubicBezTo>
                    <a:lnTo>
                      <a:pt x="79" y="190"/>
                    </a:lnTo>
                    <a:cubicBezTo>
                      <a:pt x="81" y="190"/>
                      <a:pt x="84" y="191"/>
                      <a:pt x="85" y="19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4" name="Freeform 257"/>
              <p:cNvSpPr>
                <a:spLocks noChangeArrowheads="1"/>
              </p:cNvSpPr>
              <p:nvPr/>
            </p:nvSpPr>
            <p:spPr bwMode="auto">
              <a:xfrm>
                <a:off x="3759504" y="2389609"/>
                <a:ext cx="33333" cy="50000"/>
              </a:xfrm>
              <a:custGeom>
                <a:avLst/>
                <a:gdLst>
                  <a:gd name="T0" fmla="*/ 78 w 125"/>
                  <a:gd name="T1" fmla="*/ 53 h 184"/>
                  <a:gd name="T2" fmla="*/ 78 w 125"/>
                  <a:gd name="T3" fmla="*/ 53 h 184"/>
                  <a:gd name="T4" fmla="*/ 71 w 125"/>
                  <a:gd name="T5" fmla="*/ 24 h 184"/>
                  <a:gd name="T6" fmla="*/ 71 w 125"/>
                  <a:gd name="T7" fmla="*/ 24 h 184"/>
                  <a:gd name="T8" fmla="*/ 40 w 125"/>
                  <a:gd name="T9" fmla="*/ 52 h 184"/>
                  <a:gd name="T10" fmla="*/ 40 w 125"/>
                  <a:gd name="T11" fmla="*/ 52 h 184"/>
                  <a:gd name="T12" fmla="*/ 46 w 125"/>
                  <a:gd name="T13" fmla="*/ 58 h 184"/>
                  <a:gd name="T14" fmla="*/ 46 w 125"/>
                  <a:gd name="T15" fmla="*/ 58 h 184"/>
                  <a:gd name="T16" fmla="*/ 78 w 125"/>
                  <a:gd name="T17" fmla="*/ 53 h 184"/>
                  <a:gd name="T18" fmla="*/ 56 w 125"/>
                  <a:gd name="T19" fmla="*/ 85 h 184"/>
                  <a:gd name="T20" fmla="*/ 56 w 125"/>
                  <a:gd name="T21" fmla="*/ 85 h 184"/>
                  <a:gd name="T22" fmla="*/ 23 w 125"/>
                  <a:gd name="T23" fmla="*/ 70 h 184"/>
                  <a:gd name="T24" fmla="*/ 23 w 125"/>
                  <a:gd name="T25" fmla="*/ 70 h 184"/>
                  <a:gd name="T26" fmla="*/ 28 w 125"/>
                  <a:gd name="T27" fmla="*/ 30 h 184"/>
                  <a:gd name="T28" fmla="*/ 28 w 125"/>
                  <a:gd name="T29" fmla="*/ 30 h 184"/>
                  <a:gd name="T30" fmla="*/ 88 w 125"/>
                  <a:gd name="T31" fmla="*/ 9 h 184"/>
                  <a:gd name="T32" fmla="*/ 88 w 125"/>
                  <a:gd name="T33" fmla="*/ 9 h 184"/>
                  <a:gd name="T34" fmla="*/ 94 w 125"/>
                  <a:gd name="T35" fmla="*/ 74 h 184"/>
                  <a:gd name="T36" fmla="*/ 94 w 125"/>
                  <a:gd name="T37" fmla="*/ 74 h 184"/>
                  <a:gd name="T38" fmla="*/ 36 w 125"/>
                  <a:gd name="T39" fmla="*/ 154 h 184"/>
                  <a:gd name="T40" fmla="*/ 36 w 125"/>
                  <a:gd name="T41" fmla="*/ 154 h 184"/>
                  <a:gd name="T42" fmla="*/ 68 w 125"/>
                  <a:gd name="T43" fmla="*/ 154 h 184"/>
                  <a:gd name="T44" fmla="*/ 68 w 125"/>
                  <a:gd name="T45" fmla="*/ 154 h 184"/>
                  <a:gd name="T46" fmla="*/ 110 w 125"/>
                  <a:gd name="T47" fmla="*/ 154 h 184"/>
                  <a:gd name="T48" fmla="*/ 110 w 125"/>
                  <a:gd name="T49" fmla="*/ 154 h 184"/>
                  <a:gd name="T50" fmla="*/ 124 w 125"/>
                  <a:gd name="T51" fmla="*/ 170 h 184"/>
                  <a:gd name="T52" fmla="*/ 124 w 125"/>
                  <a:gd name="T53" fmla="*/ 170 h 184"/>
                  <a:gd name="T54" fmla="*/ 110 w 125"/>
                  <a:gd name="T55" fmla="*/ 180 h 184"/>
                  <a:gd name="T56" fmla="*/ 110 w 125"/>
                  <a:gd name="T57" fmla="*/ 180 h 184"/>
                  <a:gd name="T58" fmla="*/ 26 w 125"/>
                  <a:gd name="T59" fmla="*/ 182 h 184"/>
                  <a:gd name="T60" fmla="*/ 26 w 125"/>
                  <a:gd name="T61" fmla="*/ 182 h 184"/>
                  <a:gd name="T62" fmla="*/ 11 w 125"/>
                  <a:gd name="T63" fmla="*/ 145 h 184"/>
                  <a:gd name="T64" fmla="*/ 11 w 125"/>
                  <a:gd name="T65" fmla="*/ 145 h 184"/>
                  <a:gd name="T66" fmla="*/ 56 w 125"/>
                  <a:gd name="T67" fmla="*/ 8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184">
                    <a:moveTo>
                      <a:pt x="78" y="53"/>
                    </a:moveTo>
                    <a:lnTo>
                      <a:pt x="78" y="53"/>
                    </a:lnTo>
                    <a:cubicBezTo>
                      <a:pt x="76" y="45"/>
                      <a:pt x="74" y="38"/>
                      <a:pt x="71" y="24"/>
                    </a:cubicBezTo>
                    <a:lnTo>
                      <a:pt x="71" y="24"/>
                    </a:lnTo>
                    <a:cubicBezTo>
                      <a:pt x="57" y="36"/>
                      <a:pt x="49" y="44"/>
                      <a:pt x="40" y="52"/>
                    </a:cubicBezTo>
                    <a:lnTo>
                      <a:pt x="40" y="52"/>
                    </a:lnTo>
                    <a:cubicBezTo>
                      <a:pt x="42" y="54"/>
                      <a:pt x="43" y="57"/>
                      <a:pt x="46" y="58"/>
                    </a:cubicBezTo>
                    <a:lnTo>
                      <a:pt x="46" y="58"/>
                    </a:lnTo>
                    <a:cubicBezTo>
                      <a:pt x="56" y="57"/>
                      <a:pt x="66" y="56"/>
                      <a:pt x="78" y="53"/>
                    </a:cubicBezTo>
                    <a:close/>
                    <a:moveTo>
                      <a:pt x="56" y="85"/>
                    </a:moveTo>
                    <a:lnTo>
                      <a:pt x="56" y="85"/>
                    </a:lnTo>
                    <a:cubicBezTo>
                      <a:pt x="43" y="79"/>
                      <a:pt x="29" y="78"/>
                      <a:pt x="23" y="70"/>
                    </a:cubicBezTo>
                    <a:lnTo>
                      <a:pt x="23" y="70"/>
                    </a:lnTo>
                    <a:cubicBezTo>
                      <a:pt x="13" y="57"/>
                      <a:pt x="17" y="42"/>
                      <a:pt x="28" y="30"/>
                    </a:cubicBezTo>
                    <a:lnTo>
                      <a:pt x="28" y="30"/>
                    </a:lnTo>
                    <a:cubicBezTo>
                      <a:pt x="46" y="9"/>
                      <a:pt x="74" y="0"/>
                      <a:pt x="88" y="9"/>
                    </a:cubicBezTo>
                    <a:lnTo>
                      <a:pt x="88" y="9"/>
                    </a:lnTo>
                    <a:cubicBezTo>
                      <a:pt x="102" y="18"/>
                      <a:pt x="108" y="53"/>
                      <a:pt x="94" y="74"/>
                    </a:cubicBezTo>
                    <a:lnTo>
                      <a:pt x="94" y="74"/>
                    </a:lnTo>
                    <a:cubicBezTo>
                      <a:pt x="77" y="101"/>
                      <a:pt x="57" y="125"/>
                      <a:pt x="36" y="154"/>
                    </a:cubicBezTo>
                    <a:lnTo>
                      <a:pt x="36" y="154"/>
                    </a:lnTo>
                    <a:cubicBezTo>
                      <a:pt x="49" y="154"/>
                      <a:pt x="58" y="154"/>
                      <a:pt x="68" y="154"/>
                    </a:cubicBezTo>
                    <a:lnTo>
                      <a:pt x="68" y="154"/>
                    </a:lnTo>
                    <a:cubicBezTo>
                      <a:pt x="82" y="154"/>
                      <a:pt x="97" y="152"/>
                      <a:pt x="110" y="154"/>
                    </a:cubicBezTo>
                    <a:lnTo>
                      <a:pt x="110" y="154"/>
                    </a:lnTo>
                    <a:cubicBezTo>
                      <a:pt x="116" y="154"/>
                      <a:pt x="119" y="164"/>
                      <a:pt x="124" y="170"/>
                    </a:cubicBezTo>
                    <a:lnTo>
                      <a:pt x="124" y="170"/>
                    </a:lnTo>
                    <a:cubicBezTo>
                      <a:pt x="119" y="173"/>
                      <a:pt x="115" y="180"/>
                      <a:pt x="110" y="180"/>
                    </a:cubicBezTo>
                    <a:lnTo>
                      <a:pt x="110" y="180"/>
                    </a:lnTo>
                    <a:cubicBezTo>
                      <a:pt x="82" y="182"/>
                      <a:pt x="54" y="183"/>
                      <a:pt x="26" y="182"/>
                    </a:cubicBezTo>
                    <a:lnTo>
                      <a:pt x="26" y="182"/>
                    </a:lnTo>
                    <a:cubicBezTo>
                      <a:pt x="6" y="180"/>
                      <a:pt x="0" y="164"/>
                      <a:pt x="11" y="145"/>
                    </a:cubicBezTo>
                    <a:lnTo>
                      <a:pt x="11" y="145"/>
                    </a:lnTo>
                    <a:cubicBezTo>
                      <a:pt x="26" y="123"/>
                      <a:pt x="43" y="102"/>
                      <a:pt x="56" y="8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5" name="Freeform 258"/>
              <p:cNvSpPr>
                <a:spLocks noChangeArrowheads="1"/>
              </p:cNvSpPr>
              <p:nvPr/>
            </p:nvSpPr>
            <p:spPr bwMode="auto">
              <a:xfrm>
                <a:off x="3685695" y="2397942"/>
                <a:ext cx="32143" cy="45238"/>
              </a:xfrm>
              <a:custGeom>
                <a:avLst/>
                <a:gdLst>
                  <a:gd name="T0" fmla="*/ 60 w 119"/>
                  <a:gd name="T1" fmla="*/ 29 h 166"/>
                  <a:gd name="T2" fmla="*/ 60 w 119"/>
                  <a:gd name="T3" fmla="*/ 29 h 166"/>
                  <a:gd name="T4" fmla="*/ 81 w 119"/>
                  <a:gd name="T5" fmla="*/ 49 h 166"/>
                  <a:gd name="T6" fmla="*/ 81 w 119"/>
                  <a:gd name="T7" fmla="*/ 49 h 166"/>
                  <a:gd name="T8" fmla="*/ 46 w 119"/>
                  <a:gd name="T9" fmla="*/ 50 h 166"/>
                  <a:gd name="T10" fmla="*/ 46 w 119"/>
                  <a:gd name="T11" fmla="*/ 50 h 166"/>
                  <a:gd name="T12" fmla="*/ 35 w 119"/>
                  <a:gd name="T13" fmla="*/ 30 h 166"/>
                  <a:gd name="T14" fmla="*/ 35 w 119"/>
                  <a:gd name="T15" fmla="*/ 30 h 166"/>
                  <a:gd name="T16" fmla="*/ 56 w 119"/>
                  <a:gd name="T17" fmla="*/ 8 h 166"/>
                  <a:gd name="T18" fmla="*/ 56 w 119"/>
                  <a:gd name="T19" fmla="*/ 8 h 166"/>
                  <a:gd name="T20" fmla="*/ 101 w 119"/>
                  <a:gd name="T21" fmla="*/ 14 h 166"/>
                  <a:gd name="T22" fmla="*/ 101 w 119"/>
                  <a:gd name="T23" fmla="*/ 14 h 166"/>
                  <a:gd name="T24" fmla="*/ 104 w 119"/>
                  <a:gd name="T25" fmla="*/ 64 h 166"/>
                  <a:gd name="T26" fmla="*/ 104 w 119"/>
                  <a:gd name="T27" fmla="*/ 64 h 166"/>
                  <a:gd name="T28" fmla="*/ 63 w 119"/>
                  <a:gd name="T29" fmla="*/ 111 h 166"/>
                  <a:gd name="T30" fmla="*/ 63 w 119"/>
                  <a:gd name="T31" fmla="*/ 111 h 166"/>
                  <a:gd name="T32" fmla="*/ 35 w 119"/>
                  <a:gd name="T33" fmla="*/ 142 h 166"/>
                  <a:gd name="T34" fmla="*/ 35 w 119"/>
                  <a:gd name="T35" fmla="*/ 142 h 166"/>
                  <a:gd name="T36" fmla="*/ 88 w 119"/>
                  <a:gd name="T37" fmla="*/ 136 h 166"/>
                  <a:gd name="T38" fmla="*/ 88 w 119"/>
                  <a:gd name="T39" fmla="*/ 136 h 166"/>
                  <a:gd name="T40" fmla="*/ 106 w 119"/>
                  <a:gd name="T41" fmla="*/ 102 h 166"/>
                  <a:gd name="T42" fmla="*/ 106 w 119"/>
                  <a:gd name="T43" fmla="*/ 102 h 166"/>
                  <a:gd name="T44" fmla="*/ 118 w 119"/>
                  <a:gd name="T45" fmla="*/ 139 h 166"/>
                  <a:gd name="T46" fmla="*/ 118 w 119"/>
                  <a:gd name="T47" fmla="*/ 139 h 166"/>
                  <a:gd name="T48" fmla="*/ 101 w 119"/>
                  <a:gd name="T49" fmla="*/ 159 h 166"/>
                  <a:gd name="T50" fmla="*/ 101 w 119"/>
                  <a:gd name="T51" fmla="*/ 159 h 166"/>
                  <a:gd name="T52" fmla="*/ 34 w 119"/>
                  <a:gd name="T53" fmla="*/ 165 h 166"/>
                  <a:gd name="T54" fmla="*/ 34 w 119"/>
                  <a:gd name="T55" fmla="*/ 165 h 166"/>
                  <a:gd name="T56" fmla="*/ 16 w 119"/>
                  <a:gd name="T57" fmla="*/ 126 h 166"/>
                  <a:gd name="T58" fmla="*/ 16 w 119"/>
                  <a:gd name="T59" fmla="*/ 126 h 166"/>
                  <a:gd name="T60" fmla="*/ 64 w 119"/>
                  <a:gd name="T61" fmla="*/ 75 h 166"/>
                  <a:gd name="T62" fmla="*/ 64 w 119"/>
                  <a:gd name="T63" fmla="*/ 75 h 166"/>
                  <a:gd name="T64" fmla="*/ 80 w 119"/>
                  <a:gd name="T65" fmla="*/ 52 h 166"/>
                  <a:gd name="T66" fmla="*/ 80 w 119"/>
                  <a:gd name="T67" fmla="*/ 52 h 166"/>
                  <a:gd name="T68" fmla="*/ 83 w 119"/>
                  <a:gd name="T69" fmla="*/ 34 h 166"/>
                  <a:gd name="T70" fmla="*/ 83 w 119"/>
                  <a:gd name="T71" fmla="*/ 34 h 166"/>
                  <a:gd name="T72" fmla="*/ 60 w 119"/>
                  <a:gd name="T73" fmla="*/ 2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9" h="166">
                    <a:moveTo>
                      <a:pt x="60" y="29"/>
                    </a:moveTo>
                    <a:lnTo>
                      <a:pt x="60" y="29"/>
                    </a:lnTo>
                    <a:cubicBezTo>
                      <a:pt x="67" y="36"/>
                      <a:pt x="72" y="40"/>
                      <a:pt x="81" y="49"/>
                    </a:cubicBezTo>
                    <a:lnTo>
                      <a:pt x="81" y="49"/>
                    </a:lnTo>
                    <a:cubicBezTo>
                      <a:pt x="65" y="50"/>
                      <a:pt x="55" y="54"/>
                      <a:pt x="46" y="50"/>
                    </a:cubicBezTo>
                    <a:lnTo>
                      <a:pt x="46" y="50"/>
                    </a:lnTo>
                    <a:cubicBezTo>
                      <a:pt x="39" y="47"/>
                      <a:pt x="32" y="35"/>
                      <a:pt x="35" y="30"/>
                    </a:cubicBezTo>
                    <a:lnTo>
                      <a:pt x="35" y="30"/>
                    </a:lnTo>
                    <a:cubicBezTo>
                      <a:pt x="38" y="22"/>
                      <a:pt x="46" y="12"/>
                      <a:pt x="56" y="8"/>
                    </a:cubicBezTo>
                    <a:lnTo>
                      <a:pt x="56" y="8"/>
                    </a:lnTo>
                    <a:cubicBezTo>
                      <a:pt x="71" y="1"/>
                      <a:pt x="88" y="0"/>
                      <a:pt x="101" y="14"/>
                    </a:cubicBezTo>
                    <a:lnTo>
                      <a:pt x="101" y="14"/>
                    </a:lnTo>
                    <a:cubicBezTo>
                      <a:pt x="113" y="29"/>
                      <a:pt x="116" y="47"/>
                      <a:pt x="104" y="64"/>
                    </a:cubicBezTo>
                    <a:lnTo>
                      <a:pt x="104" y="64"/>
                    </a:lnTo>
                    <a:cubicBezTo>
                      <a:pt x="91" y="81"/>
                      <a:pt x="76" y="96"/>
                      <a:pt x="63" y="111"/>
                    </a:cubicBezTo>
                    <a:lnTo>
                      <a:pt x="63" y="111"/>
                    </a:lnTo>
                    <a:cubicBezTo>
                      <a:pt x="55" y="119"/>
                      <a:pt x="47" y="127"/>
                      <a:pt x="35" y="142"/>
                    </a:cubicBezTo>
                    <a:lnTo>
                      <a:pt x="35" y="142"/>
                    </a:lnTo>
                    <a:cubicBezTo>
                      <a:pt x="59" y="139"/>
                      <a:pt x="76" y="137"/>
                      <a:pt x="88" y="136"/>
                    </a:cubicBezTo>
                    <a:lnTo>
                      <a:pt x="88" y="136"/>
                    </a:lnTo>
                    <a:cubicBezTo>
                      <a:pt x="96" y="122"/>
                      <a:pt x="101" y="112"/>
                      <a:pt x="106" y="102"/>
                    </a:cubicBezTo>
                    <a:lnTo>
                      <a:pt x="106" y="102"/>
                    </a:lnTo>
                    <a:cubicBezTo>
                      <a:pt x="111" y="115"/>
                      <a:pt x="118" y="126"/>
                      <a:pt x="118" y="139"/>
                    </a:cubicBezTo>
                    <a:lnTo>
                      <a:pt x="118" y="139"/>
                    </a:lnTo>
                    <a:cubicBezTo>
                      <a:pt x="118" y="146"/>
                      <a:pt x="108" y="158"/>
                      <a:pt x="101" y="159"/>
                    </a:cubicBezTo>
                    <a:lnTo>
                      <a:pt x="101" y="159"/>
                    </a:lnTo>
                    <a:cubicBezTo>
                      <a:pt x="79" y="164"/>
                      <a:pt x="56" y="165"/>
                      <a:pt x="34" y="165"/>
                    </a:cubicBezTo>
                    <a:lnTo>
                      <a:pt x="34" y="165"/>
                    </a:lnTo>
                    <a:cubicBezTo>
                      <a:pt x="9" y="165"/>
                      <a:pt x="0" y="145"/>
                      <a:pt x="16" y="126"/>
                    </a:cubicBezTo>
                    <a:lnTo>
                      <a:pt x="16" y="126"/>
                    </a:lnTo>
                    <a:cubicBezTo>
                      <a:pt x="30" y="107"/>
                      <a:pt x="47" y="92"/>
                      <a:pt x="64" y="75"/>
                    </a:cubicBezTo>
                    <a:lnTo>
                      <a:pt x="64" y="75"/>
                    </a:lnTo>
                    <a:cubicBezTo>
                      <a:pt x="70" y="67"/>
                      <a:pt x="77" y="61"/>
                      <a:pt x="80" y="52"/>
                    </a:cubicBezTo>
                    <a:lnTo>
                      <a:pt x="80" y="52"/>
                    </a:lnTo>
                    <a:cubicBezTo>
                      <a:pt x="84" y="46"/>
                      <a:pt x="85" y="37"/>
                      <a:pt x="83" y="34"/>
                    </a:cubicBezTo>
                    <a:lnTo>
                      <a:pt x="83" y="34"/>
                    </a:lnTo>
                    <a:cubicBezTo>
                      <a:pt x="80" y="30"/>
                      <a:pt x="71" y="31"/>
                      <a:pt x="60" y="2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6" name="Freeform 259"/>
              <p:cNvSpPr>
                <a:spLocks noChangeArrowheads="1"/>
              </p:cNvSpPr>
              <p:nvPr/>
            </p:nvSpPr>
            <p:spPr bwMode="auto">
              <a:xfrm>
                <a:off x="3467839" y="2380085"/>
                <a:ext cx="28571" cy="48809"/>
              </a:xfrm>
              <a:custGeom>
                <a:avLst/>
                <a:gdLst>
                  <a:gd name="T0" fmla="*/ 22 w 108"/>
                  <a:gd name="T1" fmla="*/ 37 h 180"/>
                  <a:gd name="T2" fmla="*/ 22 w 108"/>
                  <a:gd name="T3" fmla="*/ 37 h 180"/>
                  <a:gd name="T4" fmla="*/ 30 w 108"/>
                  <a:gd name="T5" fmla="*/ 17 h 180"/>
                  <a:gd name="T6" fmla="*/ 30 w 108"/>
                  <a:gd name="T7" fmla="*/ 17 h 180"/>
                  <a:gd name="T8" fmla="*/ 47 w 108"/>
                  <a:gd name="T9" fmla="*/ 0 h 180"/>
                  <a:gd name="T10" fmla="*/ 47 w 108"/>
                  <a:gd name="T11" fmla="*/ 0 h 180"/>
                  <a:gd name="T12" fmla="*/ 60 w 108"/>
                  <a:gd name="T13" fmla="*/ 23 h 180"/>
                  <a:gd name="T14" fmla="*/ 60 w 108"/>
                  <a:gd name="T15" fmla="*/ 23 h 180"/>
                  <a:gd name="T16" fmla="*/ 60 w 108"/>
                  <a:gd name="T17" fmla="*/ 148 h 180"/>
                  <a:gd name="T18" fmla="*/ 60 w 108"/>
                  <a:gd name="T19" fmla="*/ 148 h 180"/>
                  <a:gd name="T20" fmla="*/ 93 w 108"/>
                  <a:gd name="T21" fmla="*/ 138 h 180"/>
                  <a:gd name="T22" fmla="*/ 93 w 108"/>
                  <a:gd name="T23" fmla="*/ 138 h 180"/>
                  <a:gd name="T24" fmla="*/ 72 w 108"/>
                  <a:gd name="T25" fmla="*/ 174 h 180"/>
                  <a:gd name="T26" fmla="*/ 72 w 108"/>
                  <a:gd name="T27" fmla="*/ 174 h 180"/>
                  <a:gd name="T28" fmla="*/ 22 w 108"/>
                  <a:gd name="T29" fmla="*/ 179 h 180"/>
                  <a:gd name="T30" fmla="*/ 22 w 108"/>
                  <a:gd name="T31" fmla="*/ 179 h 180"/>
                  <a:gd name="T32" fmla="*/ 0 w 108"/>
                  <a:gd name="T33" fmla="*/ 166 h 180"/>
                  <a:gd name="T34" fmla="*/ 0 w 108"/>
                  <a:gd name="T35" fmla="*/ 166 h 180"/>
                  <a:gd name="T36" fmla="*/ 19 w 108"/>
                  <a:gd name="T37" fmla="*/ 153 h 180"/>
                  <a:gd name="T38" fmla="*/ 19 w 108"/>
                  <a:gd name="T39" fmla="*/ 153 h 180"/>
                  <a:gd name="T40" fmla="*/ 37 w 108"/>
                  <a:gd name="T41" fmla="*/ 132 h 180"/>
                  <a:gd name="T42" fmla="*/ 37 w 108"/>
                  <a:gd name="T43" fmla="*/ 132 h 180"/>
                  <a:gd name="T44" fmla="*/ 37 w 108"/>
                  <a:gd name="T45" fmla="*/ 59 h 180"/>
                  <a:gd name="T46" fmla="*/ 37 w 108"/>
                  <a:gd name="T47" fmla="*/ 59 h 180"/>
                  <a:gd name="T48" fmla="*/ 27 w 108"/>
                  <a:gd name="T49" fmla="*/ 38 h 180"/>
                  <a:gd name="T50" fmla="*/ 27 w 108"/>
                  <a:gd name="T51" fmla="*/ 38 h 180"/>
                  <a:gd name="T52" fmla="*/ 22 w 108"/>
                  <a:gd name="T53" fmla="*/ 3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8" h="180">
                    <a:moveTo>
                      <a:pt x="22" y="37"/>
                    </a:moveTo>
                    <a:lnTo>
                      <a:pt x="22" y="37"/>
                    </a:lnTo>
                    <a:cubicBezTo>
                      <a:pt x="25" y="29"/>
                      <a:pt x="26" y="23"/>
                      <a:pt x="30" y="17"/>
                    </a:cubicBezTo>
                    <a:lnTo>
                      <a:pt x="30" y="17"/>
                    </a:lnTo>
                    <a:cubicBezTo>
                      <a:pt x="35" y="11"/>
                      <a:pt x="41" y="6"/>
                      <a:pt x="47" y="0"/>
                    </a:cubicBezTo>
                    <a:lnTo>
                      <a:pt x="47" y="0"/>
                    </a:lnTo>
                    <a:cubicBezTo>
                      <a:pt x="51" y="7"/>
                      <a:pt x="59" y="16"/>
                      <a:pt x="60" y="23"/>
                    </a:cubicBezTo>
                    <a:lnTo>
                      <a:pt x="60" y="23"/>
                    </a:lnTo>
                    <a:cubicBezTo>
                      <a:pt x="61" y="64"/>
                      <a:pt x="60" y="104"/>
                      <a:pt x="60" y="148"/>
                    </a:cubicBezTo>
                    <a:lnTo>
                      <a:pt x="60" y="148"/>
                    </a:lnTo>
                    <a:cubicBezTo>
                      <a:pt x="73" y="145"/>
                      <a:pt x="82" y="141"/>
                      <a:pt x="93" y="138"/>
                    </a:cubicBezTo>
                    <a:lnTo>
                      <a:pt x="93" y="138"/>
                    </a:lnTo>
                    <a:cubicBezTo>
                      <a:pt x="107" y="166"/>
                      <a:pt x="102" y="173"/>
                      <a:pt x="72" y="174"/>
                    </a:cubicBezTo>
                    <a:lnTo>
                      <a:pt x="72" y="174"/>
                    </a:lnTo>
                    <a:cubicBezTo>
                      <a:pt x="56" y="175"/>
                      <a:pt x="39" y="179"/>
                      <a:pt x="22" y="179"/>
                    </a:cubicBezTo>
                    <a:lnTo>
                      <a:pt x="22" y="179"/>
                    </a:lnTo>
                    <a:cubicBezTo>
                      <a:pt x="16" y="178"/>
                      <a:pt x="9" y="170"/>
                      <a:pt x="0" y="166"/>
                    </a:cubicBezTo>
                    <a:lnTo>
                      <a:pt x="0" y="166"/>
                    </a:lnTo>
                    <a:cubicBezTo>
                      <a:pt x="7" y="161"/>
                      <a:pt x="13" y="153"/>
                      <a:pt x="19" y="153"/>
                    </a:cubicBezTo>
                    <a:lnTo>
                      <a:pt x="19" y="153"/>
                    </a:lnTo>
                    <a:cubicBezTo>
                      <a:pt x="35" y="152"/>
                      <a:pt x="38" y="145"/>
                      <a:pt x="37" y="132"/>
                    </a:cubicBezTo>
                    <a:lnTo>
                      <a:pt x="37" y="132"/>
                    </a:lnTo>
                    <a:cubicBezTo>
                      <a:pt x="37" y="107"/>
                      <a:pt x="38" y="83"/>
                      <a:pt x="37" y="59"/>
                    </a:cubicBezTo>
                    <a:lnTo>
                      <a:pt x="37" y="59"/>
                    </a:lnTo>
                    <a:cubicBezTo>
                      <a:pt x="37" y="52"/>
                      <a:pt x="31" y="45"/>
                      <a:pt x="27" y="38"/>
                    </a:cubicBezTo>
                    <a:lnTo>
                      <a:pt x="27" y="38"/>
                    </a:lnTo>
                    <a:cubicBezTo>
                      <a:pt x="26" y="38"/>
                      <a:pt x="25" y="37"/>
                      <a:pt x="22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7" name="Freeform 260"/>
              <p:cNvSpPr>
                <a:spLocks noChangeArrowheads="1"/>
              </p:cNvSpPr>
              <p:nvPr/>
            </p:nvSpPr>
            <p:spPr bwMode="auto">
              <a:xfrm>
                <a:off x="3545220" y="2387228"/>
                <a:ext cx="26190" cy="48809"/>
              </a:xfrm>
              <a:custGeom>
                <a:avLst/>
                <a:gdLst>
                  <a:gd name="T0" fmla="*/ 34 w 98"/>
                  <a:gd name="T1" fmla="*/ 55 h 179"/>
                  <a:gd name="T2" fmla="*/ 16 w 98"/>
                  <a:gd name="T3" fmla="*/ 55 h 179"/>
                  <a:gd name="T4" fmla="*/ 16 w 98"/>
                  <a:gd name="T5" fmla="*/ 55 h 179"/>
                  <a:gd name="T6" fmla="*/ 17 w 98"/>
                  <a:gd name="T7" fmla="*/ 41 h 179"/>
                  <a:gd name="T8" fmla="*/ 17 w 98"/>
                  <a:gd name="T9" fmla="*/ 41 h 179"/>
                  <a:gd name="T10" fmla="*/ 28 w 98"/>
                  <a:gd name="T11" fmla="*/ 12 h 179"/>
                  <a:gd name="T12" fmla="*/ 28 w 98"/>
                  <a:gd name="T13" fmla="*/ 12 h 179"/>
                  <a:gd name="T14" fmla="*/ 40 w 98"/>
                  <a:gd name="T15" fmla="*/ 0 h 179"/>
                  <a:gd name="T16" fmla="*/ 40 w 98"/>
                  <a:gd name="T17" fmla="*/ 0 h 179"/>
                  <a:gd name="T18" fmla="*/ 52 w 98"/>
                  <a:gd name="T19" fmla="*/ 13 h 179"/>
                  <a:gd name="T20" fmla="*/ 52 w 98"/>
                  <a:gd name="T21" fmla="*/ 13 h 179"/>
                  <a:gd name="T22" fmla="*/ 66 w 98"/>
                  <a:gd name="T23" fmla="*/ 115 h 179"/>
                  <a:gd name="T24" fmla="*/ 66 w 98"/>
                  <a:gd name="T25" fmla="*/ 115 h 179"/>
                  <a:gd name="T26" fmla="*/ 66 w 98"/>
                  <a:gd name="T27" fmla="*/ 140 h 179"/>
                  <a:gd name="T28" fmla="*/ 66 w 98"/>
                  <a:gd name="T29" fmla="*/ 140 h 179"/>
                  <a:gd name="T30" fmla="*/ 71 w 98"/>
                  <a:gd name="T31" fmla="*/ 143 h 179"/>
                  <a:gd name="T32" fmla="*/ 71 w 98"/>
                  <a:gd name="T33" fmla="*/ 143 h 179"/>
                  <a:gd name="T34" fmla="*/ 97 w 98"/>
                  <a:gd name="T35" fmla="*/ 158 h 179"/>
                  <a:gd name="T36" fmla="*/ 97 w 98"/>
                  <a:gd name="T37" fmla="*/ 158 h 179"/>
                  <a:gd name="T38" fmla="*/ 68 w 98"/>
                  <a:gd name="T39" fmla="*/ 170 h 179"/>
                  <a:gd name="T40" fmla="*/ 68 w 98"/>
                  <a:gd name="T41" fmla="*/ 170 h 179"/>
                  <a:gd name="T42" fmla="*/ 19 w 98"/>
                  <a:gd name="T43" fmla="*/ 169 h 179"/>
                  <a:gd name="T44" fmla="*/ 19 w 98"/>
                  <a:gd name="T45" fmla="*/ 169 h 179"/>
                  <a:gd name="T46" fmla="*/ 0 w 98"/>
                  <a:gd name="T47" fmla="*/ 156 h 179"/>
                  <a:gd name="T48" fmla="*/ 0 w 98"/>
                  <a:gd name="T49" fmla="*/ 156 h 179"/>
                  <a:gd name="T50" fmla="*/ 19 w 98"/>
                  <a:gd name="T51" fmla="*/ 145 h 179"/>
                  <a:gd name="T52" fmla="*/ 19 w 98"/>
                  <a:gd name="T53" fmla="*/ 145 h 179"/>
                  <a:gd name="T54" fmla="*/ 40 w 98"/>
                  <a:gd name="T55" fmla="*/ 122 h 179"/>
                  <a:gd name="T56" fmla="*/ 40 w 98"/>
                  <a:gd name="T57" fmla="*/ 122 h 179"/>
                  <a:gd name="T58" fmla="*/ 34 w 98"/>
                  <a:gd name="T59" fmla="*/ 5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179">
                    <a:moveTo>
                      <a:pt x="34" y="55"/>
                    </a:moveTo>
                    <a:lnTo>
                      <a:pt x="16" y="55"/>
                    </a:lnTo>
                    <a:lnTo>
                      <a:pt x="16" y="55"/>
                    </a:lnTo>
                    <a:cubicBezTo>
                      <a:pt x="16" y="50"/>
                      <a:pt x="15" y="45"/>
                      <a:pt x="17" y="41"/>
                    </a:cubicBezTo>
                    <a:lnTo>
                      <a:pt x="17" y="41"/>
                    </a:lnTo>
                    <a:cubicBezTo>
                      <a:pt x="20" y="30"/>
                      <a:pt x="24" y="21"/>
                      <a:pt x="28" y="12"/>
                    </a:cubicBezTo>
                    <a:lnTo>
                      <a:pt x="28" y="12"/>
                    </a:lnTo>
                    <a:cubicBezTo>
                      <a:pt x="31" y="7"/>
                      <a:pt x="36" y="4"/>
                      <a:pt x="40" y="0"/>
                    </a:cubicBezTo>
                    <a:lnTo>
                      <a:pt x="40" y="0"/>
                    </a:lnTo>
                    <a:cubicBezTo>
                      <a:pt x="44" y="4"/>
                      <a:pt x="51" y="8"/>
                      <a:pt x="52" y="13"/>
                    </a:cubicBezTo>
                    <a:lnTo>
                      <a:pt x="52" y="13"/>
                    </a:lnTo>
                    <a:cubicBezTo>
                      <a:pt x="56" y="47"/>
                      <a:pt x="61" y="81"/>
                      <a:pt x="66" y="115"/>
                    </a:cubicBezTo>
                    <a:lnTo>
                      <a:pt x="66" y="115"/>
                    </a:lnTo>
                    <a:cubicBezTo>
                      <a:pt x="66" y="124"/>
                      <a:pt x="66" y="133"/>
                      <a:pt x="66" y="140"/>
                    </a:cubicBezTo>
                    <a:lnTo>
                      <a:pt x="66" y="140"/>
                    </a:lnTo>
                    <a:cubicBezTo>
                      <a:pt x="68" y="142"/>
                      <a:pt x="70" y="143"/>
                      <a:pt x="71" y="143"/>
                    </a:cubicBezTo>
                    <a:lnTo>
                      <a:pt x="71" y="143"/>
                    </a:lnTo>
                    <a:cubicBezTo>
                      <a:pt x="80" y="149"/>
                      <a:pt x="97" y="154"/>
                      <a:pt x="97" y="158"/>
                    </a:cubicBezTo>
                    <a:lnTo>
                      <a:pt x="97" y="158"/>
                    </a:lnTo>
                    <a:cubicBezTo>
                      <a:pt x="96" y="178"/>
                      <a:pt x="80" y="169"/>
                      <a:pt x="68" y="170"/>
                    </a:cubicBezTo>
                    <a:lnTo>
                      <a:pt x="68" y="170"/>
                    </a:lnTo>
                    <a:cubicBezTo>
                      <a:pt x="52" y="170"/>
                      <a:pt x="35" y="171"/>
                      <a:pt x="19" y="169"/>
                    </a:cubicBezTo>
                    <a:lnTo>
                      <a:pt x="19" y="169"/>
                    </a:lnTo>
                    <a:cubicBezTo>
                      <a:pt x="12" y="169"/>
                      <a:pt x="6" y="161"/>
                      <a:pt x="0" y="156"/>
                    </a:cubicBezTo>
                    <a:lnTo>
                      <a:pt x="0" y="156"/>
                    </a:lnTo>
                    <a:cubicBezTo>
                      <a:pt x="6" y="153"/>
                      <a:pt x="13" y="144"/>
                      <a:pt x="19" y="145"/>
                    </a:cubicBezTo>
                    <a:lnTo>
                      <a:pt x="19" y="145"/>
                    </a:lnTo>
                    <a:cubicBezTo>
                      <a:pt x="37" y="146"/>
                      <a:pt x="42" y="139"/>
                      <a:pt x="40" y="122"/>
                    </a:cubicBezTo>
                    <a:lnTo>
                      <a:pt x="40" y="122"/>
                    </a:lnTo>
                    <a:cubicBezTo>
                      <a:pt x="37" y="100"/>
                      <a:pt x="36" y="77"/>
                      <a:pt x="34" y="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8" name="Freeform 261"/>
              <p:cNvSpPr>
                <a:spLocks noChangeArrowheads="1"/>
              </p:cNvSpPr>
              <p:nvPr/>
            </p:nvSpPr>
            <p:spPr bwMode="auto">
              <a:xfrm>
                <a:off x="3582124" y="2382466"/>
                <a:ext cx="36904" cy="8333"/>
              </a:xfrm>
              <a:custGeom>
                <a:avLst/>
                <a:gdLst>
                  <a:gd name="T0" fmla="*/ 0 w 135"/>
                  <a:gd name="T1" fmla="*/ 9 h 32"/>
                  <a:gd name="T2" fmla="*/ 0 w 135"/>
                  <a:gd name="T3" fmla="*/ 9 h 32"/>
                  <a:gd name="T4" fmla="*/ 20 w 135"/>
                  <a:gd name="T5" fmla="*/ 0 h 32"/>
                  <a:gd name="T6" fmla="*/ 20 w 135"/>
                  <a:gd name="T7" fmla="*/ 0 h 32"/>
                  <a:gd name="T8" fmla="*/ 119 w 135"/>
                  <a:gd name="T9" fmla="*/ 7 h 32"/>
                  <a:gd name="T10" fmla="*/ 119 w 135"/>
                  <a:gd name="T11" fmla="*/ 7 h 32"/>
                  <a:gd name="T12" fmla="*/ 134 w 135"/>
                  <a:gd name="T13" fmla="*/ 18 h 32"/>
                  <a:gd name="T14" fmla="*/ 134 w 135"/>
                  <a:gd name="T15" fmla="*/ 18 h 32"/>
                  <a:gd name="T16" fmla="*/ 120 w 135"/>
                  <a:gd name="T17" fmla="*/ 31 h 32"/>
                  <a:gd name="T18" fmla="*/ 120 w 135"/>
                  <a:gd name="T19" fmla="*/ 31 h 32"/>
                  <a:gd name="T20" fmla="*/ 30 w 135"/>
                  <a:gd name="T21" fmla="*/ 24 h 32"/>
                  <a:gd name="T22" fmla="*/ 30 w 135"/>
                  <a:gd name="T23" fmla="*/ 24 h 32"/>
                  <a:gd name="T24" fmla="*/ 0 w 135"/>
                  <a:gd name="T25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5" h="32">
                    <a:moveTo>
                      <a:pt x="0" y="9"/>
                    </a:moveTo>
                    <a:lnTo>
                      <a:pt x="0" y="9"/>
                    </a:lnTo>
                    <a:cubicBezTo>
                      <a:pt x="11" y="4"/>
                      <a:pt x="16" y="0"/>
                      <a:pt x="20" y="0"/>
                    </a:cubicBezTo>
                    <a:lnTo>
                      <a:pt x="20" y="0"/>
                    </a:lnTo>
                    <a:cubicBezTo>
                      <a:pt x="53" y="2"/>
                      <a:pt x="86" y="3"/>
                      <a:pt x="119" y="7"/>
                    </a:cubicBezTo>
                    <a:lnTo>
                      <a:pt x="119" y="7"/>
                    </a:lnTo>
                    <a:cubicBezTo>
                      <a:pt x="123" y="7"/>
                      <a:pt x="128" y="14"/>
                      <a:pt x="134" y="18"/>
                    </a:cubicBezTo>
                    <a:lnTo>
                      <a:pt x="134" y="18"/>
                    </a:lnTo>
                    <a:cubicBezTo>
                      <a:pt x="129" y="23"/>
                      <a:pt x="124" y="31"/>
                      <a:pt x="120" y="31"/>
                    </a:cubicBezTo>
                    <a:lnTo>
                      <a:pt x="120" y="31"/>
                    </a:lnTo>
                    <a:cubicBezTo>
                      <a:pt x="89" y="30"/>
                      <a:pt x="59" y="28"/>
                      <a:pt x="30" y="24"/>
                    </a:cubicBezTo>
                    <a:lnTo>
                      <a:pt x="30" y="24"/>
                    </a:lnTo>
                    <a:cubicBezTo>
                      <a:pt x="21" y="23"/>
                      <a:pt x="15" y="16"/>
                      <a:pt x="0" y="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9" name="Freeform 262"/>
              <p:cNvSpPr>
                <a:spLocks noChangeArrowheads="1"/>
              </p:cNvSpPr>
              <p:nvPr/>
            </p:nvSpPr>
            <p:spPr bwMode="auto">
              <a:xfrm>
                <a:off x="3584505" y="2363418"/>
                <a:ext cx="33333" cy="10714"/>
              </a:xfrm>
              <a:custGeom>
                <a:avLst/>
                <a:gdLst>
                  <a:gd name="T0" fmla="*/ 3 w 124"/>
                  <a:gd name="T1" fmla="*/ 0 h 40"/>
                  <a:gd name="T2" fmla="*/ 3 w 124"/>
                  <a:gd name="T3" fmla="*/ 0 h 40"/>
                  <a:gd name="T4" fmla="*/ 110 w 124"/>
                  <a:gd name="T5" fmla="*/ 11 h 40"/>
                  <a:gd name="T6" fmla="*/ 110 w 124"/>
                  <a:gd name="T7" fmla="*/ 11 h 40"/>
                  <a:gd name="T8" fmla="*/ 123 w 124"/>
                  <a:gd name="T9" fmla="*/ 29 h 40"/>
                  <a:gd name="T10" fmla="*/ 123 w 124"/>
                  <a:gd name="T11" fmla="*/ 29 h 40"/>
                  <a:gd name="T12" fmla="*/ 107 w 124"/>
                  <a:gd name="T13" fmla="*/ 39 h 40"/>
                  <a:gd name="T14" fmla="*/ 107 w 124"/>
                  <a:gd name="T15" fmla="*/ 39 h 40"/>
                  <a:gd name="T16" fmla="*/ 23 w 124"/>
                  <a:gd name="T17" fmla="*/ 23 h 40"/>
                  <a:gd name="T18" fmla="*/ 23 w 124"/>
                  <a:gd name="T19" fmla="*/ 23 h 40"/>
                  <a:gd name="T20" fmla="*/ 0 w 124"/>
                  <a:gd name="T21" fmla="*/ 11 h 40"/>
                  <a:gd name="T22" fmla="*/ 0 w 124"/>
                  <a:gd name="T23" fmla="*/ 11 h 40"/>
                  <a:gd name="T24" fmla="*/ 3 w 124"/>
                  <a:gd name="T2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40">
                    <a:moveTo>
                      <a:pt x="3" y="0"/>
                    </a:moveTo>
                    <a:lnTo>
                      <a:pt x="3" y="0"/>
                    </a:lnTo>
                    <a:cubicBezTo>
                      <a:pt x="38" y="3"/>
                      <a:pt x="74" y="7"/>
                      <a:pt x="110" y="11"/>
                    </a:cubicBezTo>
                    <a:lnTo>
                      <a:pt x="110" y="11"/>
                    </a:lnTo>
                    <a:cubicBezTo>
                      <a:pt x="114" y="13"/>
                      <a:pt x="118" y="23"/>
                      <a:pt x="123" y="29"/>
                    </a:cubicBezTo>
                    <a:lnTo>
                      <a:pt x="123" y="29"/>
                    </a:lnTo>
                    <a:cubicBezTo>
                      <a:pt x="117" y="33"/>
                      <a:pt x="111" y="39"/>
                      <a:pt x="107" y="39"/>
                    </a:cubicBezTo>
                    <a:lnTo>
                      <a:pt x="107" y="39"/>
                    </a:lnTo>
                    <a:cubicBezTo>
                      <a:pt x="78" y="35"/>
                      <a:pt x="50" y="29"/>
                      <a:pt x="23" y="23"/>
                    </a:cubicBezTo>
                    <a:lnTo>
                      <a:pt x="23" y="23"/>
                    </a:lnTo>
                    <a:cubicBezTo>
                      <a:pt x="15" y="22"/>
                      <a:pt x="7" y="15"/>
                      <a:pt x="0" y="11"/>
                    </a:cubicBezTo>
                    <a:lnTo>
                      <a:pt x="0" y="11"/>
                    </a:lnTo>
                    <a:cubicBezTo>
                      <a:pt x="1" y="7"/>
                      <a:pt x="2" y="3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</p:grpSp>
      <p:grpSp>
        <p:nvGrpSpPr>
          <p:cNvPr id="96" name="Group 95"/>
          <p:cNvGrpSpPr/>
          <p:nvPr userDrawn="1"/>
        </p:nvGrpSpPr>
        <p:grpSpPr>
          <a:xfrm>
            <a:off x="8332056" y="1337413"/>
            <a:ext cx="814904" cy="3711356"/>
            <a:chOff x="7831380" y="-11612"/>
            <a:chExt cx="1455839" cy="5223543"/>
          </a:xfrm>
        </p:grpSpPr>
        <p:sp>
          <p:nvSpPr>
            <p:cNvPr id="97" name="Freeform 4106"/>
            <p:cNvSpPr>
              <a:spLocks noChangeArrowheads="1"/>
            </p:cNvSpPr>
            <p:nvPr/>
          </p:nvSpPr>
          <p:spPr bwMode="auto">
            <a:xfrm rot="21272112">
              <a:off x="7913828" y="510073"/>
              <a:ext cx="428821" cy="679389"/>
            </a:xfrm>
            <a:custGeom>
              <a:avLst/>
              <a:gdLst>
                <a:gd name="T0" fmla="*/ 624 w 1126"/>
                <a:gd name="T1" fmla="*/ 1691 h 1780"/>
                <a:gd name="T2" fmla="*/ 23 w 1126"/>
                <a:gd name="T3" fmla="*/ 1682 h 1780"/>
                <a:gd name="T4" fmla="*/ 342 w 1126"/>
                <a:gd name="T5" fmla="*/ 281 h 1780"/>
                <a:gd name="T6" fmla="*/ 49 w 1126"/>
                <a:gd name="T7" fmla="*/ 614 h 1780"/>
                <a:gd name="T8" fmla="*/ 393 w 1126"/>
                <a:gd name="T9" fmla="*/ 854 h 1780"/>
                <a:gd name="T10" fmla="*/ 333 w 1126"/>
                <a:gd name="T11" fmla="*/ 862 h 1780"/>
                <a:gd name="T12" fmla="*/ 25 w 1126"/>
                <a:gd name="T13" fmla="*/ 1630 h 1780"/>
                <a:gd name="T14" fmla="*/ 236 w 1126"/>
                <a:gd name="T15" fmla="*/ 383 h 1780"/>
                <a:gd name="T16" fmla="*/ 185 w 1126"/>
                <a:gd name="T17" fmla="*/ 410 h 1780"/>
                <a:gd name="T18" fmla="*/ 101 w 1126"/>
                <a:gd name="T19" fmla="*/ 1598 h 1780"/>
                <a:gd name="T20" fmla="*/ 624 w 1126"/>
                <a:gd name="T21" fmla="*/ 1634 h 1780"/>
                <a:gd name="T22" fmla="*/ 339 w 1126"/>
                <a:gd name="T23" fmla="*/ 1698 h 1780"/>
                <a:gd name="T24" fmla="*/ 59 w 1126"/>
                <a:gd name="T25" fmla="*/ 454 h 1780"/>
                <a:gd name="T26" fmla="*/ 237 w 1126"/>
                <a:gd name="T27" fmla="*/ 361 h 1780"/>
                <a:gd name="T28" fmla="*/ 474 w 1126"/>
                <a:gd name="T29" fmla="*/ 1250 h 1780"/>
                <a:gd name="T30" fmla="*/ 357 w 1126"/>
                <a:gd name="T31" fmla="*/ 1266 h 1780"/>
                <a:gd name="T32" fmla="*/ 359 w 1126"/>
                <a:gd name="T33" fmla="*/ 1317 h 1780"/>
                <a:gd name="T34" fmla="*/ 177 w 1126"/>
                <a:gd name="T35" fmla="*/ 1247 h 1780"/>
                <a:gd name="T36" fmla="*/ 350 w 1126"/>
                <a:gd name="T37" fmla="*/ 503 h 1780"/>
                <a:gd name="T38" fmla="*/ 241 w 1126"/>
                <a:gd name="T39" fmla="*/ 441 h 1780"/>
                <a:gd name="T40" fmla="*/ 297 w 1126"/>
                <a:gd name="T41" fmla="*/ 557 h 1780"/>
                <a:gd name="T42" fmla="*/ 1101 w 1126"/>
                <a:gd name="T43" fmla="*/ 138 h 1780"/>
                <a:gd name="T44" fmla="*/ 103 w 1126"/>
                <a:gd name="T45" fmla="*/ 506 h 1780"/>
                <a:gd name="T46" fmla="*/ 60 w 1126"/>
                <a:gd name="T47" fmla="*/ 603 h 1780"/>
                <a:gd name="T48" fmla="*/ 224 w 1126"/>
                <a:gd name="T49" fmla="*/ 444 h 1780"/>
                <a:gd name="T50" fmla="*/ 161 w 1126"/>
                <a:gd name="T51" fmla="*/ 1351 h 1780"/>
                <a:gd name="T52" fmla="*/ 346 w 1126"/>
                <a:gd name="T53" fmla="*/ 1614 h 1780"/>
                <a:gd name="T54" fmla="*/ 625 w 1126"/>
                <a:gd name="T55" fmla="*/ 1540 h 1780"/>
                <a:gd name="T56" fmla="*/ 561 w 1126"/>
                <a:gd name="T57" fmla="*/ 1564 h 1780"/>
                <a:gd name="T58" fmla="*/ 349 w 1126"/>
                <a:gd name="T59" fmla="*/ 1051 h 1780"/>
                <a:gd name="T60" fmla="*/ 513 w 1126"/>
                <a:gd name="T61" fmla="*/ 1225 h 1780"/>
                <a:gd name="T62" fmla="*/ 376 w 1126"/>
                <a:gd name="T63" fmla="*/ 906 h 1780"/>
                <a:gd name="T64" fmla="*/ 136 w 1126"/>
                <a:gd name="T65" fmla="*/ 1206 h 1780"/>
                <a:gd name="T66" fmla="*/ 767 w 1126"/>
                <a:gd name="T67" fmla="*/ 162 h 1780"/>
                <a:gd name="T68" fmla="*/ 696 w 1126"/>
                <a:gd name="T69" fmla="*/ 323 h 1780"/>
                <a:gd name="T70" fmla="*/ 807 w 1126"/>
                <a:gd name="T71" fmla="*/ 232 h 1780"/>
                <a:gd name="T72" fmla="*/ 539 w 1126"/>
                <a:gd name="T73" fmla="*/ 264 h 1780"/>
                <a:gd name="T74" fmla="*/ 497 w 1126"/>
                <a:gd name="T75" fmla="*/ 432 h 1780"/>
                <a:gd name="T76" fmla="*/ 553 w 1126"/>
                <a:gd name="T77" fmla="*/ 257 h 1780"/>
                <a:gd name="T78" fmla="*/ 275 w 1126"/>
                <a:gd name="T79" fmla="*/ 985 h 1780"/>
                <a:gd name="T80" fmla="*/ 116 w 1126"/>
                <a:gd name="T81" fmla="*/ 1569 h 1780"/>
                <a:gd name="T82" fmla="*/ 25 w 1126"/>
                <a:gd name="T83" fmla="*/ 1714 h 1780"/>
                <a:gd name="T84" fmla="*/ 89 w 1126"/>
                <a:gd name="T85" fmla="*/ 1331 h 1780"/>
                <a:gd name="T86" fmla="*/ 220 w 1126"/>
                <a:gd name="T87" fmla="*/ 872 h 1780"/>
                <a:gd name="T88" fmla="*/ 282 w 1126"/>
                <a:gd name="T89" fmla="*/ 553 h 1780"/>
                <a:gd name="T90" fmla="*/ 2 w 1126"/>
                <a:gd name="T91" fmla="*/ 583 h 1780"/>
                <a:gd name="T92" fmla="*/ 96 w 1126"/>
                <a:gd name="T93" fmla="*/ 471 h 1780"/>
                <a:gd name="T94" fmla="*/ 354 w 1126"/>
                <a:gd name="T95" fmla="*/ 271 h 1780"/>
                <a:gd name="T96" fmla="*/ 578 w 1126"/>
                <a:gd name="T97" fmla="*/ 237 h 1780"/>
                <a:gd name="T98" fmla="*/ 983 w 1126"/>
                <a:gd name="T99" fmla="*/ 8 h 1780"/>
                <a:gd name="T100" fmla="*/ 890 w 1126"/>
                <a:gd name="T101" fmla="*/ 285 h 1780"/>
                <a:gd name="T102" fmla="*/ 573 w 1126"/>
                <a:gd name="T103" fmla="*/ 413 h 1780"/>
                <a:gd name="T104" fmla="*/ 352 w 1126"/>
                <a:gd name="T105" fmla="*/ 532 h 1780"/>
                <a:gd name="T106" fmla="*/ 443 w 1126"/>
                <a:gd name="T107" fmla="*/ 873 h 1780"/>
                <a:gd name="T108" fmla="*/ 575 w 1126"/>
                <a:gd name="T109" fmla="*/ 1339 h 1780"/>
                <a:gd name="T110" fmla="*/ 650 w 1126"/>
                <a:gd name="T111" fmla="*/ 1701 h 1780"/>
                <a:gd name="T112" fmla="*/ 454 w 1126"/>
                <a:gd name="T113" fmla="*/ 1259 h 1780"/>
                <a:gd name="T114" fmla="*/ 372 w 1126"/>
                <a:gd name="T115" fmla="*/ 1251 h 1780"/>
                <a:gd name="T116" fmla="*/ 362 w 1126"/>
                <a:gd name="T117" fmla="*/ 1727 h 1780"/>
                <a:gd name="T118" fmla="*/ 288 w 1126"/>
                <a:gd name="T119" fmla="*/ 1751 h 1780"/>
                <a:gd name="T120" fmla="*/ 276 w 1126"/>
                <a:gd name="T121" fmla="*/ 108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6" h="1780">
                  <a:moveTo>
                    <a:pt x="257" y="870"/>
                  </a:moveTo>
                  <a:lnTo>
                    <a:pt x="257" y="870"/>
                  </a:lnTo>
                  <a:lnTo>
                    <a:pt x="258" y="870"/>
                  </a:lnTo>
                  <a:lnTo>
                    <a:pt x="258" y="870"/>
                  </a:lnTo>
                  <a:cubicBezTo>
                    <a:pt x="260" y="870"/>
                    <a:pt x="263" y="872"/>
                    <a:pt x="262" y="869"/>
                  </a:cubicBezTo>
                  <a:lnTo>
                    <a:pt x="262" y="869"/>
                  </a:lnTo>
                  <a:cubicBezTo>
                    <a:pt x="262" y="868"/>
                    <a:pt x="258" y="869"/>
                    <a:pt x="257" y="870"/>
                  </a:cubicBezTo>
                  <a:close/>
                  <a:moveTo>
                    <a:pt x="268" y="870"/>
                  </a:moveTo>
                  <a:lnTo>
                    <a:pt x="268" y="870"/>
                  </a:lnTo>
                  <a:cubicBezTo>
                    <a:pt x="278" y="877"/>
                    <a:pt x="290" y="876"/>
                    <a:pt x="303" y="875"/>
                  </a:cubicBezTo>
                  <a:lnTo>
                    <a:pt x="303" y="875"/>
                  </a:lnTo>
                  <a:cubicBezTo>
                    <a:pt x="291" y="874"/>
                    <a:pt x="280" y="872"/>
                    <a:pt x="268" y="870"/>
                  </a:cubicBezTo>
                  <a:close/>
                  <a:moveTo>
                    <a:pt x="624" y="1691"/>
                  </a:moveTo>
                  <a:lnTo>
                    <a:pt x="624" y="1691"/>
                  </a:lnTo>
                  <a:cubicBezTo>
                    <a:pt x="634" y="1696"/>
                    <a:pt x="640" y="1691"/>
                    <a:pt x="646" y="1683"/>
                  </a:cubicBezTo>
                  <a:lnTo>
                    <a:pt x="646" y="1683"/>
                  </a:lnTo>
                  <a:cubicBezTo>
                    <a:pt x="639" y="1685"/>
                    <a:pt x="631" y="1689"/>
                    <a:pt x="624" y="1691"/>
                  </a:cubicBezTo>
                  <a:close/>
                  <a:moveTo>
                    <a:pt x="323" y="1765"/>
                  </a:moveTo>
                  <a:lnTo>
                    <a:pt x="323" y="1765"/>
                  </a:lnTo>
                  <a:cubicBezTo>
                    <a:pt x="325" y="1766"/>
                    <a:pt x="329" y="1765"/>
                    <a:pt x="329" y="1761"/>
                  </a:cubicBezTo>
                  <a:lnTo>
                    <a:pt x="329" y="1761"/>
                  </a:lnTo>
                  <a:cubicBezTo>
                    <a:pt x="329" y="1752"/>
                    <a:pt x="323" y="1755"/>
                    <a:pt x="319" y="1756"/>
                  </a:cubicBezTo>
                  <a:lnTo>
                    <a:pt x="319" y="1756"/>
                  </a:lnTo>
                  <a:cubicBezTo>
                    <a:pt x="316" y="1756"/>
                    <a:pt x="310" y="1752"/>
                    <a:pt x="310" y="1760"/>
                  </a:cubicBezTo>
                  <a:lnTo>
                    <a:pt x="310" y="1760"/>
                  </a:lnTo>
                  <a:cubicBezTo>
                    <a:pt x="310" y="1766"/>
                    <a:pt x="316" y="1765"/>
                    <a:pt x="323" y="1765"/>
                  </a:cubicBezTo>
                  <a:close/>
                  <a:moveTo>
                    <a:pt x="23" y="1682"/>
                  </a:moveTo>
                  <a:lnTo>
                    <a:pt x="23" y="1682"/>
                  </a:lnTo>
                  <a:cubicBezTo>
                    <a:pt x="26" y="1689"/>
                    <a:pt x="16" y="1699"/>
                    <a:pt x="29" y="1702"/>
                  </a:cubicBezTo>
                  <a:lnTo>
                    <a:pt x="29" y="1702"/>
                  </a:lnTo>
                  <a:cubicBezTo>
                    <a:pt x="38" y="1703"/>
                    <a:pt x="38" y="1698"/>
                    <a:pt x="38" y="1693"/>
                  </a:cubicBezTo>
                  <a:lnTo>
                    <a:pt x="38" y="1693"/>
                  </a:lnTo>
                  <a:cubicBezTo>
                    <a:pt x="40" y="1681"/>
                    <a:pt x="28" y="1687"/>
                    <a:pt x="23" y="1682"/>
                  </a:cubicBezTo>
                  <a:close/>
                  <a:moveTo>
                    <a:pt x="342" y="281"/>
                  </a:moveTo>
                  <a:lnTo>
                    <a:pt x="342" y="281"/>
                  </a:lnTo>
                  <a:cubicBezTo>
                    <a:pt x="344" y="291"/>
                    <a:pt x="339" y="304"/>
                    <a:pt x="354" y="310"/>
                  </a:cubicBezTo>
                  <a:lnTo>
                    <a:pt x="354" y="310"/>
                  </a:lnTo>
                  <a:cubicBezTo>
                    <a:pt x="356" y="310"/>
                    <a:pt x="357" y="312"/>
                    <a:pt x="359" y="311"/>
                  </a:cubicBezTo>
                  <a:lnTo>
                    <a:pt x="359" y="311"/>
                  </a:lnTo>
                  <a:cubicBezTo>
                    <a:pt x="362" y="309"/>
                    <a:pt x="363" y="308"/>
                    <a:pt x="362" y="305"/>
                  </a:cubicBezTo>
                  <a:lnTo>
                    <a:pt x="362" y="305"/>
                  </a:lnTo>
                  <a:cubicBezTo>
                    <a:pt x="356" y="297"/>
                    <a:pt x="356" y="285"/>
                    <a:pt x="342" y="281"/>
                  </a:cubicBezTo>
                  <a:close/>
                  <a:moveTo>
                    <a:pt x="200" y="421"/>
                  </a:moveTo>
                  <a:lnTo>
                    <a:pt x="200" y="421"/>
                  </a:lnTo>
                  <a:cubicBezTo>
                    <a:pt x="197" y="431"/>
                    <a:pt x="204" y="430"/>
                    <a:pt x="211" y="430"/>
                  </a:cubicBezTo>
                  <a:lnTo>
                    <a:pt x="211" y="430"/>
                  </a:lnTo>
                  <a:cubicBezTo>
                    <a:pt x="217" y="431"/>
                    <a:pt x="224" y="430"/>
                    <a:pt x="224" y="423"/>
                  </a:cubicBezTo>
                  <a:lnTo>
                    <a:pt x="224" y="423"/>
                  </a:lnTo>
                  <a:cubicBezTo>
                    <a:pt x="225" y="416"/>
                    <a:pt x="218" y="409"/>
                    <a:pt x="215" y="410"/>
                  </a:cubicBezTo>
                  <a:lnTo>
                    <a:pt x="215" y="410"/>
                  </a:lnTo>
                  <a:cubicBezTo>
                    <a:pt x="209" y="411"/>
                    <a:pt x="201" y="412"/>
                    <a:pt x="200" y="421"/>
                  </a:cubicBezTo>
                  <a:close/>
                  <a:moveTo>
                    <a:pt x="29" y="559"/>
                  </a:moveTo>
                  <a:lnTo>
                    <a:pt x="29" y="559"/>
                  </a:lnTo>
                  <a:cubicBezTo>
                    <a:pt x="15" y="568"/>
                    <a:pt x="14" y="579"/>
                    <a:pt x="20" y="592"/>
                  </a:cubicBezTo>
                  <a:lnTo>
                    <a:pt x="20" y="592"/>
                  </a:lnTo>
                  <a:cubicBezTo>
                    <a:pt x="26" y="604"/>
                    <a:pt x="31" y="613"/>
                    <a:pt x="49" y="614"/>
                  </a:cubicBezTo>
                  <a:lnTo>
                    <a:pt x="49" y="614"/>
                  </a:lnTo>
                  <a:cubicBezTo>
                    <a:pt x="35" y="596"/>
                    <a:pt x="33" y="578"/>
                    <a:pt x="29" y="559"/>
                  </a:cubicBezTo>
                  <a:close/>
                  <a:moveTo>
                    <a:pt x="346" y="1711"/>
                  </a:moveTo>
                  <a:lnTo>
                    <a:pt x="346" y="1711"/>
                  </a:lnTo>
                  <a:cubicBezTo>
                    <a:pt x="326" y="1716"/>
                    <a:pt x="309" y="1715"/>
                    <a:pt x="290" y="1709"/>
                  </a:cubicBezTo>
                  <a:lnTo>
                    <a:pt x="290" y="1720"/>
                  </a:lnTo>
                  <a:lnTo>
                    <a:pt x="290" y="1720"/>
                  </a:lnTo>
                  <a:cubicBezTo>
                    <a:pt x="290" y="1739"/>
                    <a:pt x="290" y="1739"/>
                    <a:pt x="308" y="1739"/>
                  </a:cubicBezTo>
                  <a:lnTo>
                    <a:pt x="308" y="1739"/>
                  </a:lnTo>
                  <a:cubicBezTo>
                    <a:pt x="312" y="1739"/>
                    <a:pt x="318" y="1739"/>
                    <a:pt x="323" y="1739"/>
                  </a:cubicBezTo>
                  <a:lnTo>
                    <a:pt x="323" y="1739"/>
                  </a:lnTo>
                  <a:cubicBezTo>
                    <a:pt x="348" y="1736"/>
                    <a:pt x="348" y="1736"/>
                    <a:pt x="346" y="1711"/>
                  </a:cubicBezTo>
                  <a:close/>
                  <a:moveTo>
                    <a:pt x="393" y="854"/>
                  </a:moveTo>
                  <a:lnTo>
                    <a:pt x="393" y="854"/>
                  </a:lnTo>
                  <a:cubicBezTo>
                    <a:pt x="379" y="845"/>
                    <a:pt x="364" y="845"/>
                    <a:pt x="350" y="843"/>
                  </a:cubicBezTo>
                  <a:lnTo>
                    <a:pt x="350" y="843"/>
                  </a:lnTo>
                  <a:cubicBezTo>
                    <a:pt x="346" y="843"/>
                    <a:pt x="345" y="846"/>
                    <a:pt x="343" y="848"/>
                  </a:cubicBezTo>
                  <a:lnTo>
                    <a:pt x="343" y="848"/>
                  </a:lnTo>
                  <a:cubicBezTo>
                    <a:pt x="334" y="860"/>
                    <a:pt x="297" y="866"/>
                    <a:pt x="288" y="855"/>
                  </a:cubicBezTo>
                  <a:lnTo>
                    <a:pt x="288" y="855"/>
                  </a:lnTo>
                  <a:cubicBezTo>
                    <a:pt x="275" y="840"/>
                    <a:pt x="262" y="848"/>
                    <a:pt x="248" y="850"/>
                  </a:cubicBezTo>
                  <a:lnTo>
                    <a:pt x="248" y="850"/>
                  </a:lnTo>
                  <a:cubicBezTo>
                    <a:pt x="245" y="850"/>
                    <a:pt x="243" y="852"/>
                    <a:pt x="243" y="854"/>
                  </a:cubicBezTo>
                  <a:lnTo>
                    <a:pt x="243" y="854"/>
                  </a:lnTo>
                  <a:cubicBezTo>
                    <a:pt x="243" y="857"/>
                    <a:pt x="245" y="856"/>
                    <a:pt x="248" y="857"/>
                  </a:cubicBezTo>
                  <a:lnTo>
                    <a:pt x="248" y="857"/>
                  </a:lnTo>
                  <a:cubicBezTo>
                    <a:pt x="276" y="863"/>
                    <a:pt x="305" y="863"/>
                    <a:pt x="333" y="862"/>
                  </a:cubicBezTo>
                  <a:lnTo>
                    <a:pt x="333" y="862"/>
                  </a:lnTo>
                  <a:cubicBezTo>
                    <a:pt x="352" y="861"/>
                    <a:pt x="372" y="858"/>
                    <a:pt x="393" y="854"/>
                  </a:cubicBezTo>
                  <a:close/>
                  <a:moveTo>
                    <a:pt x="25" y="1630"/>
                  </a:moveTo>
                  <a:lnTo>
                    <a:pt x="25" y="1630"/>
                  </a:lnTo>
                  <a:cubicBezTo>
                    <a:pt x="23" y="1638"/>
                    <a:pt x="21" y="1645"/>
                    <a:pt x="19" y="1653"/>
                  </a:cubicBezTo>
                  <a:lnTo>
                    <a:pt x="19" y="1653"/>
                  </a:lnTo>
                  <a:cubicBezTo>
                    <a:pt x="18" y="1658"/>
                    <a:pt x="18" y="1661"/>
                    <a:pt x="22" y="1663"/>
                  </a:cubicBezTo>
                  <a:lnTo>
                    <a:pt x="22" y="1663"/>
                  </a:lnTo>
                  <a:cubicBezTo>
                    <a:pt x="34" y="1670"/>
                    <a:pt x="46" y="1675"/>
                    <a:pt x="60" y="1674"/>
                  </a:cubicBezTo>
                  <a:lnTo>
                    <a:pt x="60" y="1674"/>
                  </a:lnTo>
                  <a:cubicBezTo>
                    <a:pt x="69" y="1674"/>
                    <a:pt x="80" y="1658"/>
                    <a:pt x="76" y="1649"/>
                  </a:cubicBezTo>
                  <a:lnTo>
                    <a:pt x="76" y="1649"/>
                  </a:lnTo>
                  <a:cubicBezTo>
                    <a:pt x="75" y="1645"/>
                    <a:pt x="73" y="1647"/>
                    <a:pt x="71" y="1647"/>
                  </a:cubicBezTo>
                  <a:lnTo>
                    <a:pt x="71" y="1647"/>
                  </a:lnTo>
                  <a:cubicBezTo>
                    <a:pt x="54" y="1645"/>
                    <a:pt x="39" y="1639"/>
                    <a:pt x="25" y="1630"/>
                  </a:cubicBezTo>
                  <a:close/>
                  <a:moveTo>
                    <a:pt x="102" y="535"/>
                  </a:moveTo>
                  <a:lnTo>
                    <a:pt x="102" y="535"/>
                  </a:lnTo>
                  <a:cubicBezTo>
                    <a:pt x="102" y="550"/>
                    <a:pt x="109" y="562"/>
                    <a:pt x="117" y="562"/>
                  </a:cubicBezTo>
                  <a:lnTo>
                    <a:pt x="117" y="562"/>
                  </a:lnTo>
                  <a:cubicBezTo>
                    <a:pt x="128" y="563"/>
                    <a:pt x="136" y="558"/>
                    <a:pt x="143" y="551"/>
                  </a:cubicBezTo>
                  <a:lnTo>
                    <a:pt x="143" y="551"/>
                  </a:lnTo>
                  <a:cubicBezTo>
                    <a:pt x="149" y="545"/>
                    <a:pt x="143" y="535"/>
                    <a:pt x="150" y="528"/>
                  </a:cubicBezTo>
                  <a:lnTo>
                    <a:pt x="150" y="528"/>
                  </a:lnTo>
                  <a:cubicBezTo>
                    <a:pt x="150" y="528"/>
                    <a:pt x="149" y="527"/>
                    <a:pt x="149" y="526"/>
                  </a:cubicBezTo>
                  <a:lnTo>
                    <a:pt x="149" y="526"/>
                  </a:lnTo>
                  <a:cubicBezTo>
                    <a:pt x="141" y="518"/>
                    <a:pt x="131" y="515"/>
                    <a:pt x="119" y="518"/>
                  </a:cubicBezTo>
                  <a:lnTo>
                    <a:pt x="119" y="518"/>
                  </a:lnTo>
                  <a:cubicBezTo>
                    <a:pt x="107" y="520"/>
                    <a:pt x="100" y="525"/>
                    <a:pt x="102" y="535"/>
                  </a:cubicBezTo>
                  <a:close/>
                  <a:moveTo>
                    <a:pt x="236" y="383"/>
                  </a:moveTo>
                  <a:lnTo>
                    <a:pt x="236" y="383"/>
                  </a:lnTo>
                  <a:cubicBezTo>
                    <a:pt x="231" y="379"/>
                    <a:pt x="228" y="374"/>
                    <a:pt x="224" y="372"/>
                  </a:cubicBezTo>
                  <a:lnTo>
                    <a:pt x="224" y="372"/>
                  </a:lnTo>
                  <a:cubicBezTo>
                    <a:pt x="217" y="368"/>
                    <a:pt x="221" y="353"/>
                    <a:pt x="211" y="355"/>
                  </a:cubicBezTo>
                  <a:lnTo>
                    <a:pt x="211" y="355"/>
                  </a:lnTo>
                  <a:cubicBezTo>
                    <a:pt x="203" y="355"/>
                    <a:pt x="196" y="362"/>
                    <a:pt x="189" y="366"/>
                  </a:cubicBezTo>
                  <a:lnTo>
                    <a:pt x="189" y="366"/>
                  </a:lnTo>
                  <a:cubicBezTo>
                    <a:pt x="183" y="370"/>
                    <a:pt x="179" y="373"/>
                    <a:pt x="172" y="377"/>
                  </a:cubicBezTo>
                  <a:lnTo>
                    <a:pt x="172" y="377"/>
                  </a:lnTo>
                  <a:cubicBezTo>
                    <a:pt x="168" y="381"/>
                    <a:pt x="164" y="385"/>
                    <a:pt x="162" y="390"/>
                  </a:cubicBezTo>
                  <a:lnTo>
                    <a:pt x="162" y="390"/>
                  </a:lnTo>
                  <a:cubicBezTo>
                    <a:pt x="160" y="397"/>
                    <a:pt x="163" y="401"/>
                    <a:pt x="169" y="405"/>
                  </a:cubicBezTo>
                  <a:lnTo>
                    <a:pt x="169" y="405"/>
                  </a:lnTo>
                  <a:cubicBezTo>
                    <a:pt x="174" y="410"/>
                    <a:pt x="180" y="413"/>
                    <a:pt x="185" y="410"/>
                  </a:cubicBezTo>
                  <a:lnTo>
                    <a:pt x="185" y="410"/>
                  </a:lnTo>
                  <a:cubicBezTo>
                    <a:pt x="201" y="399"/>
                    <a:pt x="220" y="393"/>
                    <a:pt x="236" y="383"/>
                  </a:cubicBezTo>
                  <a:close/>
                  <a:moveTo>
                    <a:pt x="40" y="1574"/>
                  </a:moveTo>
                  <a:lnTo>
                    <a:pt x="40" y="1574"/>
                  </a:lnTo>
                  <a:cubicBezTo>
                    <a:pt x="35" y="1584"/>
                    <a:pt x="31" y="1594"/>
                    <a:pt x="28" y="1603"/>
                  </a:cubicBezTo>
                  <a:lnTo>
                    <a:pt x="28" y="1603"/>
                  </a:lnTo>
                  <a:cubicBezTo>
                    <a:pt x="25" y="1610"/>
                    <a:pt x="28" y="1616"/>
                    <a:pt x="33" y="1620"/>
                  </a:cubicBezTo>
                  <a:lnTo>
                    <a:pt x="33" y="1620"/>
                  </a:lnTo>
                  <a:cubicBezTo>
                    <a:pt x="43" y="1627"/>
                    <a:pt x="55" y="1630"/>
                    <a:pt x="68" y="1633"/>
                  </a:cubicBezTo>
                  <a:lnTo>
                    <a:pt x="68" y="1633"/>
                  </a:lnTo>
                  <a:cubicBezTo>
                    <a:pt x="80" y="1635"/>
                    <a:pt x="86" y="1628"/>
                    <a:pt x="90" y="1620"/>
                  </a:cubicBezTo>
                  <a:lnTo>
                    <a:pt x="90" y="1620"/>
                  </a:lnTo>
                  <a:cubicBezTo>
                    <a:pt x="95" y="1613"/>
                    <a:pt x="96" y="1604"/>
                    <a:pt x="101" y="1598"/>
                  </a:cubicBezTo>
                  <a:lnTo>
                    <a:pt x="101" y="1598"/>
                  </a:lnTo>
                  <a:cubicBezTo>
                    <a:pt x="102" y="1594"/>
                    <a:pt x="101" y="1590"/>
                    <a:pt x="99" y="1588"/>
                  </a:cubicBezTo>
                  <a:lnTo>
                    <a:pt x="99" y="1588"/>
                  </a:lnTo>
                  <a:cubicBezTo>
                    <a:pt x="96" y="1586"/>
                    <a:pt x="92" y="1587"/>
                    <a:pt x="89" y="1588"/>
                  </a:cubicBezTo>
                  <a:lnTo>
                    <a:pt x="89" y="1588"/>
                  </a:lnTo>
                  <a:cubicBezTo>
                    <a:pt x="83" y="1593"/>
                    <a:pt x="76" y="1592"/>
                    <a:pt x="70" y="1590"/>
                  </a:cubicBezTo>
                  <a:lnTo>
                    <a:pt x="70" y="1590"/>
                  </a:lnTo>
                  <a:cubicBezTo>
                    <a:pt x="58" y="1589"/>
                    <a:pt x="48" y="1583"/>
                    <a:pt x="40" y="1574"/>
                  </a:cubicBezTo>
                  <a:close/>
                  <a:moveTo>
                    <a:pt x="633" y="1575"/>
                  </a:moveTo>
                  <a:lnTo>
                    <a:pt x="633" y="1575"/>
                  </a:lnTo>
                  <a:cubicBezTo>
                    <a:pt x="610" y="1589"/>
                    <a:pt x="613" y="1588"/>
                    <a:pt x="584" y="1589"/>
                  </a:cubicBezTo>
                  <a:lnTo>
                    <a:pt x="584" y="1589"/>
                  </a:lnTo>
                  <a:cubicBezTo>
                    <a:pt x="574" y="1590"/>
                    <a:pt x="571" y="1593"/>
                    <a:pt x="573" y="1602"/>
                  </a:cubicBezTo>
                  <a:lnTo>
                    <a:pt x="573" y="1602"/>
                  </a:lnTo>
                  <a:cubicBezTo>
                    <a:pt x="584" y="1639"/>
                    <a:pt x="584" y="1639"/>
                    <a:pt x="624" y="1634"/>
                  </a:cubicBezTo>
                  <a:lnTo>
                    <a:pt x="624" y="1634"/>
                  </a:lnTo>
                  <a:cubicBezTo>
                    <a:pt x="625" y="1634"/>
                    <a:pt x="627" y="1635"/>
                    <a:pt x="628" y="1634"/>
                  </a:cubicBezTo>
                  <a:lnTo>
                    <a:pt x="628" y="1634"/>
                  </a:lnTo>
                  <a:cubicBezTo>
                    <a:pt x="634" y="1630"/>
                    <a:pt x="645" y="1629"/>
                    <a:pt x="644" y="1620"/>
                  </a:cubicBezTo>
                  <a:lnTo>
                    <a:pt x="644" y="1620"/>
                  </a:lnTo>
                  <a:cubicBezTo>
                    <a:pt x="640" y="1605"/>
                    <a:pt x="639" y="1589"/>
                    <a:pt x="633" y="1575"/>
                  </a:cubicBezTo>
                  <a:lnTo>
                    <a:pt x="292" y="1634"/>
                  </a:lnTo>
                  <a:lnTo>
                    <a:pt x="292" y="1634"/>
                  </a:lnTo>
                  <a:cubicBezTo>
                    <a:pt x="291" y="1651"/>
                    <a:pt x="290" y="1668"/>
                    <a:pt x="289" y="1685"/>
                  </a:cubicBezTo>
                  <a:lnTo>
                    <a:pt x="289" y="1685"/>
                  </a:lnTo>
                  <a:cubicBezTo>
                    <a:pt x="289" y="1691"/>
                    <a:pt x="292" y="1695"/>
                    <a:pt x="297" y="1696"/>
                  </a:cubicBezTo>
                  <a:lnTo>
                    <a:pt x="297" y="1696"/>
                  </a:lnTo>
                  <a:cubicBezTo>
                    <a:pt x="311" y="1700"/>
                    <a:pt x="325" y="1701"/>
                    <a:pt x="339" y="1698"/>
                  </a:cubicBezTo>
                  <a:lnTo>
                    <a:pt x="339" y="1698"/>
                  </a:lnTo>
                  <a:cubicBezTo>
                    <a:pt x="344" y="1695"/>
                    <a:pt x="346" y="1694"/>
                    <a:pt x="346" y="1689"/>
                  </a:cubicBezTo>
                  <a:lnTo>
                    <a:pt x="346" y="1689"/>
                  </a:lnTo>
                  <a:cubicBezTo>
                    <a:pt x="346" y="1673"/>
                    <a:pt x="346" y="1656"/>
                    <a:pt x="346" y="1640"/>
                  </a:cubicBezTo>
                  <a:lnTo>
                    <a:pt x="346" y="1640"/>
                  </a:lnTo>
                  <a:cubicBezTo>
                    <a:pt x="328" y="1644"/>
                    <a:pt x="310" y="1643"/>
                    <a:pt x="292" y="1634"/>
                  </a:cubicBezTo>
                  <a:lnTo>
                    <a:pt x="633" y="1575"/>
                  </a:lnTo>
                  <a:close/>
                  <a:moveTo>
                    <a:pt x="151" y="390"/>
                  </a:moveTo>
                  <a:lnTo>
                    <a:pt x="151" y="390"/>
                  </a:lnTo>
                  <a:cubicBezTo>
                    <a:pt x="122" y="403"/>
                    <a:pt x="97" y="422"/>
                    <a:pt x="69" y="432"/>
                  </a:cubicBezTo>
                  <a:lnTo>
                    <a:pt x="69" y="432"/>
                  </a:lnTo>
                  <a:cubicBezTo>
                    <a:pt x="66" y="433"/>
                    <a:pt x="63" y="436"/>
                    <a:pt x="62" y="438"/>
                  </a:cubicBezTo>
                  <a:lnTo>
                    <a:pt x="62" y="438"/>
                  </a:lnTo>
                  <a:cubicBezTo>
                    <a:pt x="59" y="443"/>
                    <a:pt x="56" y="449"/>
                    <a:pt x="59" y="454"/>
                  </a:cubicBezTo>
                  <a:lnTo>
                    <a:pt x="59" y="454"/>
                  </a:lnTo>
                  <a:cubicBezTo>
                    <a:pt x="60" y="459"/>
                    <a:pt x="63" y="464"/>
                    <a:pt x="69" y="463"/>
                  </a:cubicBezTo>
                  <a:lnTo>
                    <a:pt x="69" y="463"/>
                  </a:lnTo>
                  <a:cubicBezTo>
                    <a:pt x="76" y="463"/>
                    <a:pt x="84" y="463"/>
                    <a:pt x="91" y="459"/>
                  </a:cubicBezTo>
                  <a:lnTo>
                    <a:pt x="91" y="459"/>
                  </a:lnTo>
                  <a:cubicBezTo>
                    <a:pt x="116" y="445"/>
                    <a:pt x="141" y="433"/>
                    <a:pt x="167" y="422"/>
                  </a:cubicBezTo>
                  <a:lnTo>
                    <a:pt x="167" y="422"/>
                  </a:lnTo>
                  <a:cubicBezTo>
                    <a:pt x="159" y="412"/>
                    <a:pt x="148" y="405"/>
                    <a:pt x="151" y="390"/>
                  </a:cubicBezTo>
                  <a:lnTo>
                    <a:pt x="328" y="289"/>
                  </a:lnTo>
                  <a:lnTo>
                    <a:pt x="328" y="289"/>
                  </a:lnTo>
                  <a:cubicBezTo>
                    <a:pt x="322" y="289"/>
                    <a:pt x="318" y="292"/>
                    <a:pt x="313" y="295"/>
                  </a:cubicBezTo>
                  <a:lnTo>
                    <a:pt x="313" y="295"/>
                  </a:lnTo>
                  <a:cubicBezTo>
                    <a:pt x="290" y="308"/>
                    <a:pt x="268" y="322"/>
                    <a:pt x="244" y="335"/>
                  </a:cubicBezTo>
                  <a:lnTo>
                    <a:pt x="244" y="335"/>
                  </a:lnTo>
                  <a:cubicBezTo>
                    <a:pt x="233" y="342"/>
                    <a:pt x="230" y="351"/>
                    <a:pt x="237" y="361"/>
                  </a:cubicBezTo>
                  <a:lnTo>
                    <a:pt x="237" y="361"/>
                  </a:lnTo>
                  <a:cubicBezTo>
                    <a:pt x="243" y="365"/>
                    <a:pt x="250" y="374"/>
                    <a:pt x="260" y="370"/>
                  </a:cubicBezTo>
                  <a:lnTo>
                    <a:pt x="260" y="370"/>
                  </a:lnTo>
                  <a:cubicBezTo>
                    <a:pt x="287" y="357"/>
                    <a:pt x="311" y="342"/>
                    <a:pt x="337" y="328"/>
                  </a:cubicBezTo>
                  <a:lnTo>
                    <a:pt x="337" y="328"/>
                  </a:lnTo>
                  <a:cubicBezTo>
                    <a:pt x="339" y="326"/>
                    <a:pt x="343" y="326"/>
                    <a:pt x="339" y="323"/>
                  </a:cubicBezTo>
                  <a:lnTo>
                    <a:pt x="339" y="323"/>
                  </a:lnTo>
                  <a:cubicBezTo>
                    <a:pt x="330" y="313"/>
                    <a:pt x="329" y="301"/>
                    <a:pt x="328" y="289"/>
                  </a:cubicBezTo>
                  <a:lnTo>
                    <a:pt x="151" y="390"/>
                  </a:lnTo>
                  <a:close/>
                  <a:moveTo>
                    <a:pt x="530" y="1230"/>
                  </a:moveTo>
                  <a:lnTo>
                    <a:pt x="530" y="1230"/>
                  </a:lnTo>
                  <a:cubicBezTo>
                    <a:pt x="514" y="1240"/>
                    <a:pt x="499" y="1252"/>
                    <a:pt x="478" y="1247"/>
                  </a:cubicBezTo>
                  <a:lnTo>
                    <a:pt x="478" y="1247"/>
                  </a:lnTo>
                  <a:cubicBezTo>
                    <a:pt x="477" y="1247"/>
                    <a:pt x="474" y="1247"/>
                    <a:pt x="474" y="1250"/>
                  </a:cubicBezTo>
                  <a:lnTo>
                    <a:pt x="474" y="1250"/>
                  </a:lnTo>
                  <a:cubicBezTo>
                    <a:pt x="475" y="1258"/>
                    <a:pt x="469" y="1265"/>
                    <a:pt x="473" y="1273"/>
                  </a:cubicBezTo>
                  <a:lnTo>
                    <a:pt x="473" y="1273"/>
                  </a:lnTo>
                  <a:cubicBezTo>
                    <a:pt x="479" y="1284"/>
                    <a:pt x="482" y="1296"/>
                    <a:pt x="485" y="1306"/>
                  </a:cubicBezTo>
                  <a:lnTo>
                    <a:pt x="485" y="1306"/>
                  </a:lnTo>
                  <a:cubicBezTo>
                    <a:pt x="493" y="1330"/>
                    <a:pt x="499" y="1333"/>
                    <a:pt x="526" y="1330"/>
                  </a:cubicBezTo>
                  <a:lnTo>
                    <a:pt x="526" y="1330"/>
                  </a:lnTo>
                  <a:cubicBezTo>
                    <a:pt x="556" y="1325"/>
                    <a:pt x="564" y="1312"/>
                    <a:pt x="554" y="1284"/>
                  </a:cubicBezTo>
                  <a:lnTo>
                    <a:pt x="554" y="1284"/>
                  </a:lnTo>
                  <a:cubicBezTo>
                    <a:pt x="547" y="1265"/>
                    <a:pt x="543" y="1246"/>
                    <a:pt x="530" y="1230"/>
                  </a:cubicBezTo>
                  <a:close/>
                  <a:moveTo>
                    <a:pt x="357" y="1289"/>
                  </a:moveTo>
                  <a:lnTo>
                    <a:pt x="357" y="1269"/>
                  </a:lnTo>
                  <a:lnTo>
                    <a:pt x="357" y="1269"/>
                  </a:lnTo>
                  <a:cubicBezTo>
                    <a:pt x="357" y="1267"/>
                    <a:pt x="357" y="1266"/>
                    <a:pt x="357" y="1266"/>
                  </a:cubicBezTo>
                  <a:lnTo>
                    <a:pt x="357" y="1266"/>
                  </a:lnTo>
                  <a:cubicBezTo>
                    <a:pt x="356" y="1256"/>
                    <a:pt x="349" y="1251"/>
                    <a:pt x="338" y="1252"/>
                  </a:cubicBezTo>
                  <a:lnTo>
                    <a:pt x="338" y="1252"/>
                  </a:lnTo>
                  <a:cubicBezTo>
                    <a:pt x="324" y="1255"/>
                    <a:pt x="311" y="1257"/>
                    <a:pt x="297" y="1253"/>
                  </a:cubicBezTo>
                  <a:lnTo>
                    <a:pt x="297" y="1253"/>
                  </a:lnTo>
                  <a:cubicBezTo>
                    <a:pt x="287" y="1251"/>
                    <a:pt x="278" y="1258"/>
                    <a:pt x="280" y="1269"/>
                  </a:cubicBezTo>
                  <a:lnTo>
                    <a:pt x="280" y="1269"/>
                  </a:lnTo>
                  <a:cubicBezTo>
                    <a:pt x="281" y="1282"/>
                    <a:pt x="281" y="1297"/>
                    <a:pt x="282" y="1311"/>
                  </a:cubicBezTo>
                  <a:lnTo>
                    <a:pt x="282" y="1311"/>
                  </a:lnTo>
                  <a:cubicBezTo>
                    <a:pt x="285" y="1338"/>
                    <a:pt x="296" y="1346"/>
                    <a:pt x="325" y="1343"/>
                  </a:cubicBezTo>
                  <a:lnTo>
                    <a:pt x="325" y="1343"/>
                  </a:lnTo>
                  <a:cubicBezTo>
                    <a:pt x="329" y="1342"/>
                    <a:pt x="332" y="1342"/>
                    <a:pt x="337" y="1342"/>
                  </a:cubicBezTo>
                  <a:lnTo>
                    <a:pt x="337" y="1342"/>
                  </a:lnTo>
                  <a:cubicBezTo>
                    <a:pt x="351" y="1341"/>
                    <a:pt x="362" y="1330"/>
                    <a:pt x="359" y="1317"/>
                  </a:cubicBezTo>
                  <a:lnTo>
                    <a:pt x="359" y="1317"/>
                  </a:lnTo>
                  <a:cubicBezTo>
                    <a:pt x="357" y="1307"/>
                    <a:pt x="358" y="1298"/>
                    <a:pt x="357" y="1289"/>
                  </a:cubicBezTo>
                  <a:close/>
                  <a:moveTo>
                    <a:pt x="102" y="1291"/>
                  </a:moveTo>
                  <a:lnTo>
                    <a:pt x="102" y="1291"/>
                  </a:lnTo>
                  <a:cubicBezTo>
                    <a:pt x="102" y="1301"/>
                    <a:pt x="115" y="1318"/>
                    <a:pt x="127" y="1322"/>
                  </a:cubicBezTo>
                  <a:lnTo>
                    <a:pt x="127" y="1322"/>
                  </a:lnTo>
                  <a:cubicBezTo>
                    <a:pt x="137" y="1326"/>
                    <a:pt x="148" y="1326"/>
                    <a:pt x="160" y="1328"/>
                  </a:cubicBezTo>
                  <a:lnTo>
                    <a:pt x="160" y="1328"/>
                  </a:lnTo>
                  <a:cubicBezTo>
                    <a:pt x="176" y="1331"/>
                    <a:pt x="183" y="1327"/>
                    <a:pt x="188" y="1312"/>
                  </a:cubicBezTo>
                  <a:lnTo>
                    <a:pt x="188" y="1312"/>
                  </a:lnTo>
                  <a:cubicBezTo>
                    <a:pt x="191" y="1299"/>
                    <a:pt x="193" y="1286"/>
                    <a:pt x="197" y="1273"/>
                  </a:cubicBezTo>
                  <a:lnTo>
                    <a:pt x="197" y="1273"/>
                  </a:lnTo>
                  <a:cubicBezTo>
                    <a:pt x="203" y="1249"/>
                    <a:pt x="203" y="1250"/>
                    <a:pt x="177" y="1247"/>
                  </a:cubicBezTo>
                  <a:lnTo>
                    <a:pt x="177" y="1247"/>
                  </a:lnTo>
                  <a:cubicBezTo>
                    <a:pt x="161" y="1246"/>
                    <a:pt x="143" y="1247"/>
                    <a:pt x="134" y="1230"/>
                  </a:cubicBezTo>
                  <a:lnTo>
                    <a:pt x="134" y="1230"/>
                  </a:lnTo>
                  <a:cubicBezTo>
                    <a:pt x="131" y="1226"/>
                    <a:pt x="128" y="1226"/>
                    <a:pt x="123" y="1227"/>
                  </a:cubicBezTo>
                  <a:lnTo>
                    <a:pt x="123" y="1227"/>
                  </a:lnTo>
                  <a:cubicBezTo>
                    <a:pt x="120" y="1229"/>
                    <a:pt x="117" y="1231"/>
                    <a:pt x="117" y="1235"/>
                  </a:cubicBezTo>
                  <a:lnTo>
                    <a:pt x="117" y="1235"/>
                  </a:lnTo>
                  <a:cubicBezTo>
                    <a:pt x="119" y="1240"/>
                    <a:pt x="115" y="1245"/>
                    <a:pt x="112" y="1250"/>
                  </a:cubicBezTo>
                  <a:lnTo>
                    <a:pt x="112" y="1250"/>
                  </a:lnTo>
                  <a:cubicBezTo>
                    <a:pt x="107" y="1262"/>
                    <a:pt x="104" y="1276"/>
                    <a:pt x="102" y="1291"/>
                  </a:cubicBezTo>
                  <a:close/>
                  <a:moveTo>
                    <a:pt x="293" y="527"/>
                  </a:moveTo>
                  <a:lnTo>
                    <a:pt x="293" y="527"/>
                  </a:lnTo>
                  <a:cubicBezTo>
                    <a:pt x="297" y="527"/>
                    <a:pt x="301" y="525"/>
                    <a:pt x="304" y="524"/>
                  </a:cubicBezTo>
                  <a:lnTo>
                    <a:pt x="304" y="524"/>
                  </a:lnTo>
                  <a:cubicBezTo>
                    <a:pt x="322" y="520"/>
                    <a:pt x="336" y="512"/>
                    <a:pt x="350" y="503"/>
                  </a:cubicBezTo>
                  <a:lnTo>
                    <a:pt x="350" y="503"/>
                  </a:lnTo>
                  <a:cubicBezTo>
                    <a:pt x="353" y="502"/>
                    <a:pt x="359" y="503"/>
                    <a:pt x="361" y="497"/>
                  </a:cubicBezTo>
                  <a:lnTo>
                    <a:pt x="361" y="497"/>
                  </a:lnTo>
                  <a:cubicBezTo>
                    <a:pt x="361" y="492"/>
                    <a:pt x="356" y="491"/>
                    <a:pt x="353" y="487"/>
                  </a:cubicBezTo>
                  <a:lnTo>
                    <a:pt x="353" y="487"/>
                  </a:lnTo>
                  <a:cubicBezTo>
                    <a:pt x="348" y="483"/>
                    <a:pt x="341" y="479"/>
                    <a:pt x="336" y="472"/>
                  </a:cubicBezTo>
                  <a:lnTo>
                    <a:pt x="336" y="472"/>
                  </a:lnTo>
                  <a:cubicBezTo>
                    <a:pt x="319" y="451"/>
                    <a:pt x="316" y="427"/>
                    <a:pt x="314" y="403"/>
                  </a:cubicBezTo>
                  <a:lnTo>
                    <a:pt x="314" y="403"/>
                  </a:lnTo>
                  <a:cubicBezTo>
                    <a:pt x="314" y="394"/>
                    <a:pt x="312" y="394"/>
                    <a:pt x="305" y="398"/>
                  </a:cubicBezTo>
                  <a:lnTo>
                    <a:pt x="305" y="398"/>
                  </a:lnTo>
                  <a:cubicBezTo>
                    <a:pt x="285" y="409"/>
                    <a:pt x="265" y="421"/>
                    <a:pt x="245" y="431"/>
                  </a:cubicBezTo>
                  <a:lnTo>
                    <a:pt x="245" y="431"/>
                  </a:lnTo>
                  <a:cubicBezTo>
                    <a:pt x="242" y="433"/>
                    <a:pt x="238" y="437"/>
                    <a:pt x="241" y="441"/>
                  </a:cubicBezTo>
                  <a:lnTo>
                    <a:pt x="241" y="441"/>
                  </a:lnTo>
                  <a:cubicBezTo>
                    <a:pt x="247" y="450"/>
                    <a:pt x="242" y="461"/>
                    <a:pt x="245" y="470"/>
                  </a:cubicBezTo>
                  <a:lnTo>
                    <a:pt x="245" y="470"/>
                  </a:lnTo>
                  <a:cubicBezTo>
                    <a:pt x="249" y="479"/>
                    <a:pt x="251" y="490"/>
                    <a:pt x="256" y="499"/>
                  </a:cubicBezTo>
                  <a:lnTo>
                    <a:pt x="256" y="499"/>
                  </a:lnTo>
                  <a:cubicBezTo>
                    <a:pt x="264" y="513"/>
                    <a:pt x="275" y="525"/>
                    <a:pt x="293" y="527"/>
                  </a:cubicBezTo>
                  <a:lnTo>
                    <a:pt x="338" y="546"/>
                  </a:lnTo>
                  <a:lnTo>
                    <a:pt x="338" y="546"/>
                  </a:lnTo>
                  <a:cubicBezTo>
                    <a:pt x="341" y="533"/>
                    <a:pt x="336" y="532"/>
                    <a:pt x="328" y="537"/>
                  </a:cubicBezTo>
                  <a:lnTo>
                    <a:pt x="328" y="537"/>
                  </a:lnTo>
                  <a:cubicBezTo>
                    <a:pt x="322" y="539"/>
                    <a:pt x="314" y="542"/>
                    <a:pt x="308" y="543"/>
                  </a:cubicBezTo>
                  <a:lnTo>
                    <a:pt x="308" y="543"/>
                  </a:lnTo>
                  <a:cubicBezTo>
                    <a:pt x="298" y="544"/>
                    <a:pt x="297" y="548"/>
                    <a:pt x="297" y="557"/>
                  </a:cubicBezTo>
                  <a:lnTo>
                    <a:pt x="297" y="557"/>
                  </a:lnTo>
                  <a:cubicBezTo>
                    <a:pt x="297" y="620"/>
                    <a:pt x="297" y="682"/>
                    <a:pt x="297" y="745"/>
                  </a:cubicBezTo>
                  <a:lnTo>
                    <a:pt x="297" y="745"/>
                  </a:lnTo>
                  <a:cubicBezTo>
                    <a:pt x="297" y="769"/>
                    <a:pt x="297" y="794"/>
                    <a:pt x="295" y="817"/>
                  </a:cubicBezTo>
                  <a:lnTo>
                    <a:pt x="295" y="817"/>
                  </a:lnTo>
                  <a:cubicBezTo>
                    <a:pt x="295" y="821"/>
                    <a:pt x="291" y="827"/>
                    <a:pt x="298" y="828"/>
                  </a:cubicBezTo>
                  <a:lnTo>
                    <a:pt x="298" y="828"/>
                  </a:lnTo>
                  <a:cubicBezTo>
                    <a:pt x="309" y="828"/>
                    <a:pt x="319" y="827"/>
                    <a:pt x="330" y="826"/>
                  </a:cubicBezTo>
                  <a:lnTo>
                    <a:pt x="330" y="826"/>
                  </a:lnTo>
                  <a:cubicBezTo>
                    <a:pt x="330" y="826"/>
                    <a:pt x="330" y="823"/>
                    <a:pt x="330" y="821"/>
                  </a:cubicBezTo>
                  <a:lnTo>
                    <a:pt x="330" y="821"/>
                  </a:lnTo>
                  <a:cubicBezTo>
                    <a:pt x="332" y="729"/>
                    <a:pt x="336" y="636"/>
                    <a:pt x="338" y="546"/>
                  </a:cubicBezTo>
                  <a:lnTo>
                    <a:pt x="293" y="527"/>
                  </a:lnTo>
                  <a:close/>
                  <a:moveTo>
                    <a:pt x="1101" y="138"/>
                  </a:moveTo>
                  <a:lnTo>
                    <a:pt x="1101" y="138"/>
                  </a:lnTo>
                  <a:cubicBezTo>
                    <a:pt x="1098" y="88"/>
                    <a:pt x="1078" y="49"/>
                    <a:pt x="1029" y="28"/>
                  </a:cubicBezTo>
                  <a:lnTo>
                    <a:pt x="1029" y="28"/>
                  </a:lnTo>
                  <a:cubicBezTo>
                    <a:pt x="1017" y="23"/>
                    <a:pt x="1005" y="22"/>
                    <a:pt x="994" y="26"/>
                  </a:cubicBezTo>
                  <a:lnTo>
                    <a:pt x="994" y="26"/>
                  </a:lnTo>
                  <a:cubicBezTo>
                    <a:pt x="983" y="29"/>
                    <a:pt x="975" y="35"/>
                    <a:pt x="976" y="48"/>
                  </a:cubicBezTo>
                  <a:lnTo>
                    <a:pt x="976" y="48"/>
                  </a:lnTo>
                  <a:cubicBezTo>
                    <a:pt x="977" y="56"/>
                    <a:pt x="980" y="63"/>
                    <a:pt x="982" y="71"/>
                  </a:cubicBezTo>
                  <a:lnTo>
                    <a:pt x="982" y="71"/>
                  </a:lnTo>
                  <a:cubicBezTo>
                    <a:pt x="988" y="118"/>
                    <a:pt x="1020" y="145"/>
                    <a:pt x="1058" y="169"/>
                  </a:cubicBezTo>
                  <a:lnTo>
                    <a:pt x="1058" y="169"/>
                  </a:lnTo>
                  <a:cubicBezTo>
                    <a:pt x="1081" y="183"/>
                    <a:pt x="1103" y="170"/>
                    <a:pt x="1101" y="143"/>
                  </a:cubicBezTo>
                  <a:lnTo>
                    <a:pt x="1101" y="143"/>
                  </a:lnTo>
                  <a:cubicBezTo>
                    <a:pt x="1101" y="141"/>
                    <a:pt x="1101" y="139"/>
                    <a:pt x="1101" y="138"/>
                  </a:cubicBezTo>
                  <a:close/>
                  <a:moveTo>
                    <a:pt x="103" y="506"/>
                  </a:moveTo>
                  <a:lnTo>
                    <a:pt x="103" y="506"/>
                  </a:lnTo>
                  <a:cubicBezTo>
                    <a:pt x="126" y="504"/>
                    <a:pt x="149" y="497"/>
                    <a:pt x="162" y="522"/>
                  </a:cubicBezTo>
                  <a:lnTo>
                    <a:pt x="162" y="522"/>
                  </a:lnTo>
                  <a:cubicBezTo>
                    <a:pt x="171" y="539"/>
                    <a:pt x="164" y="560"/>
                    <a:pt x="149" y="573"/>
                  </a:cubicBezTo>
                  <a:lnTo>
                    <a:pt x="149" y="573"/>
                  </a:lnTo>
                  <a:cubicBezTo>
                    <a:pt x="137" y="581"/>
                    <a:pt x="109" y="581"/>
                    <a:pt x="96" y="573"/>
                  </a:cubicBezTo>
                  <a:lnTo>
                    <a:pt x="96" y="573"/>
                  </a:lnTo>
                  <a:cubicBezTo>
                    <a:pt x="82" y="564"/>
                    <a:pt x="80" y="544"/>
                    <a:pt x="91" y="514"/>
                  </a:cubicBezTo>
                  <a:lnTo>
                    <a:pt x="91" y="514"/>
                  </a:lnTo>
                  <a:cubicBezTo>
                    <a:pt x="81" y="515"/>
                    <a:pt x="73" y="519"/>
                    <a:pt x="66" y="524"/>
                  </a:cubicBezTo>
                  <a:lnTo>
                    <a:pt x="66" y="524"/>
                  </a:lnTo>
                  <a:cubicBezTo>
                    <a:pt x="51" y="533"/>
                    <a:pt x="44" y="546"/>
                    <a:pt x="46" y="563"/>
                  </a:cubicBezTo>
                  <a:lnTo>
                    <a:pt x="46" y="563"/>
                  </a:lnTo>
                  <a:cubicBezTo>
                    <a:pt x="46" y="576"/>
                    <a:pt x="55" y="588"/>
                    <a:pt x="60" y="603"/>
                  </a:cubicBezTo>
                  <a:lnTo>
                    <a:pt x="60" y="603"/>
                  </a:lnTo>
                  <a:cubicBezTo>
                    <a:pt x="61" y="606"/>
                    <a:pt x="63" y="607"/>
                    <a:pt x="67" y="608"/>
                  </a:cubicBezTo>
                  <a:lnTo>
                    <a:pt x="67" y="608"/>
                  </a:lnTo>
                  <a:cubicBezTo>
                    <a:pt x="84" y="613"/>
                    <a:pt x="100" y="611"/>
                    <a:pt x="112" y="599"/>
                  </a:cubicBezTo>
                  <a:lnTo>
                    <a:pt x="112" y="599"/>
                  </a:lnTo>
                  <a:cubicBezTo>
                    <a:pt x="116" y="595"/>
                    <a:pt x="120" y="593"/>
                    <a:pt x="124" y="592"/>
                  </a:cubicBezTo>
                  <a:lnTo>
                    <a:pt x="124" y="592"/>
                  </a:lnTo>
                  <a:cubicBezTo>
                    <a:pt x="170" y="580"/>
                    <a:pt x="209" y="552"/>
                    <a:pt x="252" y="537"/>
                  </a:cubicBezTo>
                  <a:lnTo>
                    <a:pt x="252" y="537"/>
                  </a:lnTo>
                  <a:cubicBezTo>
                    <a:pt x="260" y="534"/>
                    <a:pt x="260" y="532"/>
                    <a:pt x="256" y="527"/>
                  </a:cubicBezTo>
                  <a:lnTo>
                    <a:pt x="256" y="527"/>
                  </a:lnTo>
                  <a:cubicBezTo>
                    <a:pt x="244" y="511"/>
                    <a:pt x="236" y="494"/>
                    <a:pt x="230" y="475"/>
                  </a:cubicBezTo>
                  <a:lnTo>
                    <a:pt x="230" y="475"/>
                  </a:lnTo>
                  <a:cubicBezTo>
                    <a:pt x="228" y="465"/>
                    <a:pt x="227" y="456"/>
                    <a:pt x="224" y="444"/>
                  </a:cubicBezTo>
                  <a:lnTo>
                    <a:pt x="224" y="444"/>
                  </a:lnTo>
                  <a:cubicBezTo>
                    <a:pt x="181" y="462"/>
                    <a:pt x="143" y="486"/>
                    <a:pt x="103" y="506"/>
                  </a:cubicBezTo>
                  <a:close/>
                  <a:moveTo>
                    <a:pt x="104" y="1326"/>
                  </a:moveTo>
                  <a:lnTo>
                    <a:pt x="104" y="1326"/>
                  </a:lnTo>
                  <a:cubicBezTo>
                    <a:pt x="86" y="1399"/>
                    <a:pt x="67" y="1471"/>
                    <a:pt x="47" y="1542"/>
                  </a:cubicBezTo>
                  <a:lnTo>
                    <a:pt x="47" y="1542"/>
                  </a:lnTo>
                  <a:cubicBezTo>
                    <a:pt x="43" y="1554"/>
                    <a:pt x="48" y="1561"/>
                    <a:pt x="55" y="1568"/>
                  </a:cubicBezTo>
                  <a:lnTo>
                    <a:pt x="55" y="1568"/>
                  </a:lnTo>
                  <a:cubicBezTo>
                    <a:pt x="64" y="1578"/>
                    <a:pt x="75" y="1578"/>
                    <a:pt x="88" y="1577"/>
                  </a:cubicBezTo>
                  <a:lnTo>
                    <a:pt x="88" y="1577"/>
                  </a:lnTo>
                  <a:cubicBezTo>
                    <a:pt x="100" y="1575"/>
                    <a:pt x="100" y="1568"/>
                    <a:pt x="102" y="1560"/>
                  </a:cubicBezTo>
                  <a:lnTo>
                    <a:pt x="102" y="1560"/>
                  </a:lnTo>
                  <a:cubicBezTo>
                    <a:pt x="122" y="1491"/>
                    <a:pt x="142" y="1420"/>
                    <a:pt x="161" y="1351"/>
                  </a:cubicBezTo>
                  <a:lnTo>
                    <a:pt x="161" y="1351"/>
                  </a:lnTo>
                  <a:cubicBezTo>
                    <a:pt x="163" y="1345"/>
                    <a:pt x="163" y="1342"/>
                    <a:pt x="155" y="1341"/>
                  </a:cubicBezTo>
                  <a:lnTo>
                    <a:pt x="155" y="1341"/>
                  </a:lnTo>
                  <a:cubicBezTo>
                    <a:pt x="137" y="1340"/>
                    <a:pt x="121" y="1338"/>
                    <a:pt x="104" y="1326"/>
                  </a:cubicBezTo>
                  <a:close/>
                  <a:moveTo>
                    <a:pt x="292" y="1488"/>
                  </a:moveTo>
                  <a:lnTo>
                    <a:pt x="291" y="1488"/>
                  </a:lnTo>
                  <a:lnTo>
                    <a:pt x="291" y="1488"/>
                  </a:lnTo>
                  <a:cubicBezTo>
                    <a:pt x="291" y="1529"/>
                    <a:pt x="292" y="1569"/>
                    <a:pt x="291" y="1609"/>
                  </a:cubicBezTo>
                  <a:lnTo>
                    <a:pt x="291" y="1609"/>
                  </a:lnTo>
                  <a:cubicBezTo>
                    <a:pt x="291" y="1619"/>
                    <a:pt x="295" y="1622"/>
                    <a:pt x="303" y="1624"/>
                  </a:cubicBezTo>
                  <a:lnTo>
                    <a:pt x="303" y="1624"/>
                  </a:lnTo>
                  <a:cubicBezTo>
                    <a:pt x="312" y="1628"/>
                    <a:pt x="322" y="1630"/>
                    <a:pt x="331" y="1629"/>
                  </a:cubicBezTo>
                  <a:lnTo>
                    <a:pt x="331" y="1629"/>
                  </a:lnTo>
                  <a:cubicBezTo>
                    <a:pt x="341" y="1629"/>
                    <a:pt x="346" y="1624"/>
                    <a:pt x="346" y="1614"/>
                  </a:cubicBezTo>
                  <a:lnTo>
                    <a:pt x="346" y="1614"/>
                  </a:lnTo>
                  <a:cubicBezTo>
                    <a:pt x="348" y="1532"/>
                    <a:pt x="348" y="1448"/>
                    <a:pt x="349" y="1366"/>
                  </a:cubicBezTo>
                  <a:lnTo>
                    <a:pt x="349" y="1366"/>
                  </a:lnTo>
                  <a:cubicBezTo>
                    <a:pt x="349" y="1359"/>
                    <a:pt x="346" y="1357"/>
                    <a:pt x="339" y="1357"/>
                  </a:cubicBezTo>
                  <a:lnTo>
                    <a:pt x="339" y="1357"/>
                  </a:lnTo>
                  <a:cubicBezTo>
                    <a:pt x="328" y="1358"/>
                    <a:pt x="316" y="1359"/>
                    <a:pt x="304" y="1358"/>
                  </a:cubicBezTo>
                  <a:lnTo>
                    <a:pt x="304" y="1358"/>
                  </a:lnTo>
                  <a:cubicBezTo>
                    <a:pt x="296" y="1356"/>
                    <a:pt x="291" y="1357"/>
                    <a:pt x="291" y="1367"/>
                  </a:cubicBezTo>
                  <a:lnTo>
                    <a:pt x="291" y="1367"/>
                  </a:lnTo>
                  <a:cubicBezTo>
                    <a:pt x="292" y="1407"/>
                    <a:pt x="292" y="1448"/>
                    <a:pt x="292" y="1488"/>
                  </a:cubicBezTo>
                  <a:close/>
                  <a:moveTo>
                    <a:pt x="580" y="1578"/>
                  </a:moveTo>
                  <a:lnTo>
                    <a:pt x="580" y="1578"/>
                  </a:lnTo>
                  <a:cubicBezTo>
                    <a:pt x="588" y="1579"/>
                    <a:pt x="595" y="1577"/>
                    <a:pt x="603" y="1575"/>
                  </a:cubicBezTo>
                  <a:lnTo>
                    <a:pt x="603" y="1575"/>
                  </a:lnTo>
                  <a:cubicBezTo>
                    <a:pt x="621" y="1572"/>
                    <a:pt x="631" y="1558"/>
                    <a:pt x="625" y="1540"/>
                  </a:cubicBezTo>
                  <a:lnTo>
                    <a:pt x="625" y="1540"/>
                  </a:lnTo>
                  <a:cubicBezTo>
                    <a:pt x="620" y="1527"/>
                    <a:pt x="613" y="1513"/>
                    <a:pt x="610" y="1500"/>
                  </a:cubicBezTo>
                  <a:lnTo>
                    <a:pt x="610" y="1500"/>
                  </a:lnTo>
                  <a:cubicBezTo>
                    <a:pt x="596" y="1445"/>
                    <a:pt x="576" y="1392"/>
                    <a:pt x="561" y="1339"/>
                  </a:cubicBezTo>
                  <a:lnTo>
                    <a:pt x="561" y="1339"/>
                  </a:lnTo>
                  <a:cubicBezTo>
                    <a:pt x="560" y="1335"/>
                    <a:pt x="558" y="1332"/>
                    <a:pt x="554" y="1335"/>
                  </a:cubicBezTo>
                  <a:lnTo>
                    <a:pt x="554" y="1335"/>
                  </a:lnTo>
                  <a:cubicBezTo>
                    <a:pt x="540" y="1342"/>
                    <a:pt x="525" y="1343"/>
                    <a:pt x="509" y="1343"/>
                  </a:cubicBezTo>
                  <a:lnTo>
                    <a:pt x="509" y="1343"/>
                  </a:lnTo>
                  <a:cubicBezTo>
                    <a:pt x="500" y="1343"/>
                    <a:pt x="499" y="1347"/>
                    <a:pt x="501" y="1355"/>
                  </a:cubicBezTo>
                  <a:lnTo>
                    <a:pt x="501" y="1355"/>
                  </a:lnTo>
                  <a:cubicBezTo>
                    <a:pt x="506" y="1375"/>
                    <a:pt x="512" y="1396"/>
                    <a:pt x="518" y="1416"/>
                  </a:cubicBezTo>
                  <a:lnTo>
                    <a:pt x="518" y="1416"/>
                  </a:lnTo>
                  <a:cubicBezTo>
                    <a:pt x="531" y="1466"/>
                    <a:pt x="553" y="1513"/>
                    <a:pt x="561" y="1564"/>
                  </a:cubicBezTo>
                  <a:lnTo>
                    <a:pt x="561" y="1564"/>
                  </a:lnTo>
                  <a:cubicBezTo>
                    <a:pt x="564" y="1575"/>
                    <a:pt x="569" y="1580"/>
                    <a:pt x="580" y="1578"/>
                  </a:cubicBezTo>
                  <a:close/>
                  <a:moveTo>
                    <a:pt x="291" y="1112"/>
                  </a:moveTo>
                  <a:lnTo>
                    <a:pt x="291" y="1112"/>
                  </a:lnTo>
                  <a:cubicBezTo>
                    <a:pt x="291" y="1151"/>
                    <a:pt x="292" y="1191"/>
                    <a:pt x="291" y="1231"/>
                  </a:cubicBezTo>
                  <a:lnTo>
                    <a:pt x="291" y="1231"/>
                  </a:lnTo>
                  <a:cubicBezTo>
                    <a:pt x="291" y="1238"/>
                    <a:pt x="292" y="1241"/>
                    <a:pt x="302" y="1240"/>
                  </a:cubicBezTo>
                  <a:lnTo>
                    <a:pt x="302" y="1240"/>
                  </a:lnTo>
                  <a:cubicBezTo>
                    <a:pt x="313" y="1239"/>
                    <a:pt x="326" y="1241"/>
                    <a:pt x="338" y="1238"/>
                  </a:cubicBezTo>
                  <a:lnTo>
                    <a:pt x="338" y="1238"/>
                  </a:lnTo>
                  <a:cubicBezTo>
                    <a:pt x="346" y="1236"/>
                    <a:pt x="350" y="1234"/>
                    <a:pt x="350" y="1225"/>
                  </a:cubicBezTo>
                  <a:lnTo>
                    <a:pt x="350" y="1225"/>
                  </a:lnTo>
                  <a:cubicBezTo>
                    <a:pt x="349" y="1168"/>
                    <a:pt x="350" y="1109"/>
                    <a:pt x="349" y="1051"/>
                  </a:cubicBezTo>
                  <a:lnTo>
                    <a:pt x="349" y="1051"/>
                  </a:lnTo>
                  <a:cubicBezTo>
                    <a:pt x="349" y="1004"/>
                    <a:pt x="350" y="958"/>
                    <a:pt x="352" y="913"/>
                  </a:cubicBezTo>
                  <a:lnTo>
                    <a:pt x="352" y="913"/>
                  </a:lnTo>
                  <a:cubicBezTo>
                    <a:pt x="352" y="904"/>
                    <a:pt x="351" y="901"/>
                    <a:pt x="342" y="902"/>
                  </a:cubicBezTo>
                  <a:lnTo>
                    <a:pt x="342" y="902"/>
                  </a:lnTo>
                  <a:cubicBezTo>
                    <a:pt x="332" y="902"/>
                    <a:pt x="323" y="901"/>
                    <a:pt x="312" y="903"/>
                  </a:cubicBezTo>
                  <a:lnTo>
                    <a:pt x="312" y="903"/>
                  </a:lnTo>
                  <a:cubicBezTo>
                    <a:pt x="309" y="904"/>
                    <a:pt x="301" y="896"/>
                    <a:pt x="298" y="902"/>
                  </a:cubicBezTo>
                  <a:lnTo>
                    <a:pt x="298" y="902"/>
                  </a:lnTo>
                  <a:cubicBezTo>
                    <a:pt x="297" y="907"/>
                    <a:pt x="295" y="912"/>
                    <a:pt x="295" y="917"/>
                  </a:cubicBezTo>
                  <a:lnTo>
                    <a:pt x="295" y="917"/>
                  </a:lnTo>
                  <a:cubicBezTo>
                    <a:pt x="292" y="983"/>
                    <a:pt x="291" y="1048"/>
                    <a:pt x="291" y="1112"/>
                  </a:cubicBezTo>
                  <a:close/>
                  <a:moveTo>
                    <a:pt x="480" y="1238"/>
                  </a:moveTo>
                  <a:lnTo>
                    <a:pt x="480" y="1238"/>
                  </a:lnTo>
                  <a:cubicBezTo>
                    <a:pt x="489" y="1238"/>
                    <a:pt x="497" y="1235"/>
                    <a:pt x="513" y="1225"/>
                  </a:cubicBezTo>
                  <a:lnTo>
                    <a:pt x="513" y="1225"/>
                  </a:lnTo>
                  <a:cubicBezTo>
                    <a:pt x="523" y="1219"/>
                    <a:pt x="526" y="1214"/>
                    <a:pt x="521" y="1202"/>
                  </a:cubicBezTo>
                  <a:lnTo>
                    <a:pt x="521" y="1202"/>
                  </a:lnTo>
                  <a:cubicBezTo>
                    <a:pt x="501" y="1146"/>
                    <a:pt x="489" y="1088"/>
                    <a:pt x="472" y="1030"/>
                  </a:cubicBezTo>
                  <a:lnTo>
                    <a:pt x="472" y="1030"/>
                  </a:lnTo>
                  <a:cubicBezTo>
                    <a:pt x="458" y="981"/>
                    <a:pt x="447" y="932"/>
                    <a:pt x="430" y="884"/>
                  </a:cubicBezTo>
                  <a:lnTo>
                    <a:pt x="430" y="884"/>
                  </a:lnTo>
                  <a:cubicBezTo>
                    <a:pt x="428" y="876"/>
                    <a:pt x="423" y="875"/>
                    <a:pt x="414" y="876"/>
                  </a:cubicBezTo>
                  <a:lnTo>
                    <a:pt x="414" y="876"/>
                  </a:lnTo>
                  <a:cubicBezTo>
                    <a:pt x="402" y="880"/>
                    <a:pt x="390" y="888"/>
                    <a:pt x="374" y="889"/>
                  </a:cubicBezTo>
                  <a:lnTo>
                    <a:pt x="374" y="889"/>
                  </a:lnTo>
                  <a:cubicBezTo>
                    <a:pt x="371" y="889"/>
                    <a:pt x="369" y="892"/>
                    <a:pt x="372" y="896"/>
                  </a:cubicBezTo>
                  <a:lnTo>
                    <a:pt x="372" y="896"/>
                  </a:lnTo>
                  <a:cubicBezTo>
                    <a:pt x="373" y="898"/>
                    <a:pt x="374" y="902"/>
                    <a:pt x="376" y="906"/>
                  </a:cubicBezTo>
                  <a:lnTo>
                    <a:pt x="376" y="906"/>
                  </a:lnTo>
                  <a:cubicBezTo>
                    <a:pt x="392" y="956"/>
                    <a:pt x="406" y="1008"/>
                    <a:pt x="419" y="1058"/>
                  </a:cubicBezTo>
                  <a:lnTo>
                    <a:pt x="419" y="1058"/>
                  </a:lnTo>
                  <a:cubicBezTo>
                    <a:pt x="434" y="1114"/>
                    <a:pt x="449" y="1169"/>
                    <a:pt x="466" y="1224"/>
                  </a:cubicBezTo>
                  <a:lnTo>
                    <a:pt x="466" y="1224"/>
                  </a:lnTo>
                  <a:cubicBezTo>
                    <a:pt x="469" y="1231"/>
                    <a:pt x="472" y="1238"/>
                    <a:pt x="480" y="1238"/>
                  </a:cubicBezTo>
                  <a:close/>
                  <a:moveTo>
                    <a:pt x="230" y="886"/>
                  </a:moveTo>
                  <a:lnTo>
                    <a:pt x="230" y="886"/>
                  </a:lnTo>
                  <a:cubicBezTo>
                    <a:pt x="221" y="882"/>
                    <a:pt x="222" y="895"/>
                    <a:pt x="220" y="902"/>
                  </a:cubicBezTo>
                  <a:lnTo>
                    <a:pt x="220" y="902"/>
                  </a:lnTo>
                  <a:cubicBezTo>
                    <a:pt x="207" y="946"/>
                    <a:pt x="195" y="989"/>
                    <a:pt x="183" y="1034"/>
                  </a:cubicBezTo>
                  <a:lnTo>
                    <a:pt x="183" y="1034"/>
                  </a:lnTo>
                  <a:cubicBezTo>
                    <a:pt x="168" y="1091"/>
                    <a:pt x="151" y="1149"/>
                    <a:pt x="136" y="1206"/>
                  </a:cubicBezTo>
                  <a:lnTo>
                    <a:pt x="136" y="1206"/>
                  </a:lnTo>
                  <a:cubicBezTo>
                    <a:pt x="134" y="1215"/>
                    <a:pt x="136" y="1218"/>
                    <a:pt x="142" y="1222"/>
                  </a:cubicBezTo>
                  <a:lnTo>
                    <a:pt x="142" y="1222"/>
                  </a:lnTo>
                  <a:cubicBezTo>
                    <a:pt x="152" y="1231"/>
                    <a:pt x="167" y="1232"/>
                    <a:pt x="180" y="1235"/>
                  </a:cubicBezTo>
                  <a:lnTo>
                    <a:pt x="180" y="1235"/>
                  </a:lnTo>
                  <a:cubicBezTo>
                    <a:pt x="189" y="1236"/>
                    <a:pt x="193" y="1234"/>
                    <a:pt x="196" y="1222"/>
                  </a:cubicBezTo>
                  <a:lnTo>
                    <a:pt x="196" y="1222"/>
                  </a:lnTo>
                  <a:cubicBezTo>
                    <a:pt x="222" y="1124"/>
                    <a:pt x="248" y="1025"/>
                    <a:pt x="277" y="928"/>
                  </a:cubicBezTo>
                  <a:lnTo>
                    <a:pt x="277" y="928"/>
                  </a:lnTo>
                  <a:cubicBezTo>
                    <a:pt x="280" y="919"/>
                    <a:pt x="285" y="913"/>
                    <a:pt x="273" y="902"/>
                  </a:cubicBezTo>
                  <a:lnTo>
                    <a:pt x="273" y="902"/>
                  </a:lnTo>
                  <a:cubicBezTo>
                    <a:pt x="261" y="890"/>
                    <a:pt x="250" y="888"/>
                    <a:pt x="230" y="886"/>
                  </a:cubicBezTo>
                  <a:close/>
                  <a:moveTo>
                    <a:pt x="809" y="273"/>
                  </a:moveTo>
                  <a:lnTo>
                    <a:pt x="809" y="273"/>
                  </a:lnTo>
                  <a:cubicBezTo>
                    <a:pt x="791" y="239"/>
                    <a:pt x="767" y="204"/>
                    <a:pt x="767" y="162"/>
                  </a:cubicBezTo>
                  <a:lnTo>
                    <a:pt x="767" y="162"/>
                  </a:lnTo>
                  <a:cubicBezTo>
                    <a:pt x="740" y="176"/>
                    <a:pt x="715" y="189"/>
                    <a:pt x="691" y="203"/>
                  </a:cubicBezTo>
                  <a:lnTo>
                    <a:pt x="691" y="203"/>
                  </a:lnTo>
                  <a:cubicBezTo>
                    <a:pt x="656" y="222"/>
                    <a:pt x="624" y="242"/>
                    <a:pt x="590" y="260"/>
                  </a:cubicBezTo>
                  <a:lnTo>
                    <a:pt x="590" y="260"/>
                  </a:lnTo>
                  <a:cubicBezTo>
                    <a:pt x="579" y="265"/>
                    <a:pt x="576" y="271"/>
                    <a:pt x="579" y="282"/>
                  </a:cubicBezTo>
                  <a:lnTo>
                    <a:pt x="579" y="282"/>
                  </a:lnTo>
                  <a:cubicBezTo>
                    <a:pt x="581" y="292"/>
                    <a:pt x="583" y="302"/>
                    <a:pt x="587" y="312"/>
                  </a:cubicBezTo>
                  <a:lnTo>
                    <a:pt x="587" y="312"/>
                  </a:lnTo>
                  <a:cubicBezTo>
                    <a:pt x="594" y="326"/>
                    <a:pt x="606" y="338"/>
                    <a:pt x="614" y="351"/>
                  </a:cubicBezTo>
                  <a:lnTo>
                    <a:pt x="614" y="351"/>
                  </a:lnTo>
                  <a:cubicBezTo>
                    <a:pt x="617" y="357"/>
                    <a:pt x="624" y="356"/>
                    <a:pt x="630" y="353"/>
                  </a:cubicBezTo>
                  <a:lnTo>
                    <a:pt x="630" y="353"/>
                  </a:lnTo>
                  <a:cubicBezTo>
                    <a:pt x="652" y="343"/>
                    <a:pt x="674" y="332"/>
                    <a:pt x="696" y="323"/>
                  </a:cubicBezTo>
                  <a:lnTo>
                    <a:pt x="696" y="323"/>
                  </a:lnTo>
                  <a:cubicBezTo>
                    <a:pt x="735" y="308"/>
                    <a:pt x="773" y="291"/>
                    <a:pt x="809" y="273"/>
                  </a:cubicBezTo>
                  <a:close/>
                  <a:moveTo>
                    <a:pt x="950" y="41"/>
                  </a:moveTo>
                  <a:lnTo>
                    <a:pt x="950" y="41"/>
                  </a:lnTo>
                  <a:cubicBezTo>
                    <a:pt x="949" y="41"/>
                    <a:pt x="948" y="41"/>
                    <a:pt x="947" y="41"/>
                  </a:cubicBezTo>
                  <a:lnTo>
                    <a:pt x="947" y="41"/>
                  </a:lnTo>
                  <a:cubicBezTo>
                    <a:pt x="893" y="67"/>
                    <a:pt x="842" y="99"/>
                    <a:pt x="789" y="125"/>
                  </a:cubicBezTo>
                  <a:lnTo>
                    <a:pt x="789" y="125"/>
                  </a:lnTo>
                  <a:cubicBezTo>
                    <a:pt x="787" y="127"/>
                    <a:pt x="783" y="128"/>
                    <a:pt x="785" y="131"/>
                  </a:cubicBezTo>
                  <a:lnTo>
                    <a:pt x="785" y="131"/>
                  </a:lnTo>
                  <a:cubicBezTo>
                    <a:pt x="785" y="143"/>
                    <a:pt x="781" y="155"/>
                    <a:pt x="782" y="167"/>
                  </a:cubicBezTo>
                  <a:lnTo>
                    <a:pt x="782" y="167"/>
                  </a:lnTo>
                  <a:cubicBezTo>
                    <a:pt x="783" y="191"/>
                    <a:pt x="797" y="211"/>
                    <a:pt x="807" y="232"/>
                  </a:cubicBezTo>
                  <a:lnTo>
                    <a:pt x="807" y="232"/>
                  </a:lnTo>
                  <a:cubicBezTo>
                    <a:pt x="812" y="244"/>
                    <a:pt x="819" y="251"/>
                    <a:pt x="831" y="259"/>
                  </a:cubicBezTo>
                  <a:lnTo>
                    <a:pt x="831" y="259"/>
                  </a:lnTo>
                  <a:cubicBezTo>
                    <a:pt x="836" y="263"/>
                    <a:pt x="843" y="266"/>
                    <a:pt x="848" y="272"/>
                  </a:cubicBezTo>
                  <a:lnTo>
                    <a:pt x="848" y="272"/>
                  </a:lnTo>
                  <a:cubicBezTo>
                    <a:pt x="853" y="277"/>
                    <a:pt x="855" y="276"/>
                    <a:pt x="859" y="273"/>
                  </a:cubicBezTo>
                  <a:lnTo>
                    <a:pt x="859" y="273"/>
                  </a:lnTo>
                  <a:cubicBezTo>
                    <a:pt x="877" y="264"/>
                    <a:pt x="895" y="255"/>
                    <a:pt x="914" y="246"/>
                  </a:cubicBezTo>
                  <a:lnTo>
                    <a:pt x="914" y="246"/>
                  </a:lnTo>
                  <a:cubicBezTo>
                    <a:pt x="958" y="228"/>
                    <a:pt x="1003" y="208"/>
                    <a:pt x="1049" y="188"/>
                  </a:cubicBezTo>
                  <a:lnTo>
                    <a:pt x="1049" y="188"/>
                  </a:lnTo>
                  <a:cubicBezTo>
                    <a:pt x="990" y="154"/>
                    <a:pt x="950" y="110"/>
                    <a:pt x="950" y="41"/>
                  </a:cubicBezTo>
                  <a:lnTo>
                    <a:pt x="553" y="257"/>
                  </a:lnTo>
                  <a:lnTo>
                    <a:pt x="553" y="257"/>
                  </a:lnTo>
                  <a:cubicBezTo>
                    <a:pt x="549" y="260"/>
                    <a:pt x="544" y="262"/>
                    <a:pt x="539" y="264"/>
                  </a:cubicBezTo>
                  <a:lnTo>
                    <a:pt x="539" y="264"/>
                  </a:lnTo>
                  <a:cubicBezTo>
                    <a:pt x="474" y="301"/>
                    <a:pt x="410" y="337"/>
                    <a:pt x="345" y="373"/>
                  </a:cubicBezTo>
                  <a:lnTo>
                    <a:pt x="345" y="373"/>
                  </a:lnTo>
                  <a:cubicBezTo>
                    <a:pt x="337" y="378"/>
                    <a:pt x="336" y="384"/>
                    <a:pt x="334" y="391"/>
                  </a:cubicBezTo>
                  <a:lnTo>
                    <a:pt x="334" y="391"/>
                  </a:lnTo>
                  <a:cubicBezTo>
                    <a:pt x="332" y="414"/>
                    <a:pt x="342" y="434"/>
                    <a:pt x="353" y="453"/>
                  </a:cubicBezTo>
                  <a:lnTo>
                    <a:pt x="353" y="453"/>
                  </a:lnTo>
                  <a:cubicBezTo>
                    <a:pt x="361" y="463"/>
                    <a:pt x="371" y="469"/>
                    <a:pt x="383" y="473"/>
                  </a:cubicBezTo>
                  <a:lnTo>
                    <a:pt x="383" y="473"/>
                  </a:lnTo>
                  <a:cubicBezTo>
                    <a:pt x="389" y="475"/>
                    <a:pt x="393" y="467"/>
                    <a:pt x="400" y="465"/>
                  </a:cubicBezTo>
                  <a:lnTo>
                    <a:pt x="400" y="465"/>
                  </a:lnTo>
                  <a:cubicBezTo>
                    <a:pt x="408" y="463"/>
                    <a:pt x="414" y="461"/>
                    <a:pt x="422" y="458"/>
                  </a:cubicBezTo>
                  <a:lnTo>
                    <a:pt x="422" y="458"/>
                  </a:lnTo>
                  <a:cubicBezTo>
                    <a:pt x="449" y="453"/>
                    <a:pt x="472" y="442"/>
                    <a:pt x="497" y="432"/>
                  </a:cubicBezTo>
                  <a:lnTo>
                    <a:pt x="497" y="432"/>
                  </a:lnTo>
                  <a:cubicBezTo>
                    <a:pt x="518" y="424"/>
                    <a:pt x="536" y="411"/>
                    <a:pt x="558" y="403"/>
                  </a:cubicBezTo>
                  <a:lnTo>
                    <a:pt x="558" y="403"/>
                  </a:lnTo>
                  <a:cubicBezTo>
                    <a:pt x="574" y="396"/>
                    <a:pt x="591" y="389"/>
                    <a:pt x="608" y="382"/>
                  </a:cubicBezTo>
                  <a:lnTo>
                    <a:pt x="608" y="382"/>
                  </a:lnTo>
                  <a:cubicBezTo>
                    <a:pt x="615" y="378"/>
                    <a:pt x="619" y="374"/>
                    <a:pt x="610" y="368"/>
                  </a:cubicBezTo>
                  <a:lnTo>
                    <a:pt x="610" y="368"/>
                  </a:lnTo>
                  <a:cubicBezTo>
                    <a:pt x="600" y="362"/>
                    <a:pt x="591" y="355"/>
                    <a:pt x="584" y="345"/>
                  </a:cubicBezTo>
                  <a:lnTo>
                    <a:pt x="584" y="345"/>
                  </a:lnTo>
                  <a:cubicBezTo>
                    <a:pt x="564" y="321"/>
                    <a:pt x="553" y="292"/>
                    <a:pt x="555" y="260"/>
                  </a:cubicBezTo>
                  <a:lnTo>
                    <a:pt x="555" y="260"/>
                  </a:lnTo>
                  <a:cubicBezTo>
                    <a:pt x="555" y="259"/>
                    <a:pt x="556" y="259"/>
                    <a:pt x="556" y="257"/>
                  </a:cubicBezTo>
                  <a:lnTo>
                    <a:pt x="556" y="257"/>
                  </a:lnTo>
                  <a:cubicBezTo>
                    <a:pt x="555" y="257"/>
                    <a:pt x="554" y="257"/>
                    <a:pt x="553" y="257"/>
                  </a:cubicBezTo>
                  <a:lnTo>
                    <a:pt x="950" y="41"/>
                  </a:lnTo>
                  <a:close/>
                  <a:moveTo>
                    <a:pt x="647" y="1640"/>
                  </a:moveTo>
                  <a:lnTo>
                    <a:pt x="647" y="1640"/>
                  </a:lnTo>
                  <a:cubicBezTo>
                    <a:pt x="630" y="1653"/>
                    <a:pt x="608" y="1650"/>
                    <a:pt x="588" y="1653"/>
                  </a:cubicBezTo>
                  <a:lnTo>
                    <a:pt x="588" y="1653"/>
                  </a:lnTo>
                  <a:cubicBezTo>
                    <a:pt x="591" y="1680"/>
                    <a:pt x="595" y="1678"/>
                    <a:pt x="621" y="1676"/>
                  </a:cubicBezTo>
                  <a:lnTo>
                    <a:pt x="621" y="1676"/>
                  </a:lnTo>
                  <a:cubicBezTo>
                    <a:pt x="637" y="1675"/>
                    <a:pt x="647" y="1663"/>
                    <a:pt x="650" y="1642"/>
                  </a:cubicBezTo>
                  <a:lnTo>
                    <a:pt x="650" y="1642"/>
                  </a:lnTo>
                  <a:cubicBezTo>
                    <a:pt x="651" y="1642"/>
                    <a:pt x="652" y="1641"/>
                    <a:pt x="651" y="1640"/>
                  </a:cubicBezTo>
                  <a:lnTo>
                    <a:pt x="651" y="1640"/>
                  </a:lnTo>
                  <a:cubicBezTo>
                    <a:pt x="650" y="1639"/>
                    <a:pt x="648" y="1640"/>
                    <a:pt x="647" y="1640"/>
                  </a:cubicBezTo>
                  <a:close/>
                  <a:moveTo>
                    <a:pt x="275" y="985"/>
                  </a:moveTo>
                  <a:lnTo>
                    <a:pt x="275" y="985"/>
                  </a:lnTo>
                  <a:cubicBezTo>
                    <a:pt x="253" y="1065"/>
                    <a:pt x="228" y="1143"/>
                    <a:pt x="208" y="1222"/>
                  </a:cubicBezTo>
                  <a:lnTo>
                    <a:pt x="208" y="1222"/>
                  </a:lnTo>
                  <a:cubicBezTo>
                    <a:pt x="205" y="1229"/>
                    <a:pt x="205" y="1232"/>
                    <a:pt x="212" y="1235"/>
                  </a:cubicBezTo>
                  <a:lnTo>
                    <a:pt x="212" y="1235"/>
                  </a:lnTo>
                  <a:cubicBezTo>
                    <a:pt x="217" y="1237"/>
                    <a:pt x="220" y="1241"/>
                    <a:pt x="218" y="1246"/>
                  </a:cubicBezTo>
                  <a:lnTo>
                    <a:pt x="218" y="1246"/>
                  </a:lnTo>
                  <a:cubicBezTo>
                    <a:pt x="212" y="1273"/>
                    <a:pt x="207" y="1299"/>
                    <a:pt x="197" y="1325"/>
                  </a:cubicBezTo>
                  <a:lnTo>
                    <a:pt x="197" y="1325"/>
                  </a:lnTo>
                  <a:cubicBezTo>
                    <a:pt x="195" y="1332"/>
                    <a:pt x="191" y="1340"/>
                    <a:pt x="181" y="1341"/>
                  </a:cubicBezTo>
                  <a:lnTo>
                    <a:pt x="181" y="1341"/>
                  </a:lnTo>
                  <a:cubicBezTo>
                    <a:pt x="176" y="1342"/>
                    <a:pt x="176" y="1347"/>
                    <a:pt x="175" y="1351"/>
                  </a:cubicBezTo>
                  <a:lnTo>
                    <a:pt x="175" y="1351"/>
                  </a:lnTo>
                  <a:cubicBezTo>
                    <a:pt x="155" y="1423"/>
                    <a:pt x="134" y="1496"/>
                    <a:pt x="116" y="1569"/>
                  </a:cubicBezTo>
                  <a:lnTo>
                    <a:pt x="116" y="1569"/>
                  </a:lnTo>
                  <a:cubicBezTo>
                    <a:pt x="112" y="1583"/>
                    <a:pt x="112" y="1600"/>
                    <a:pt x="110" y="1615"/>
                  </a:cubicBezTo>
                  <a:lnTo>
                    <a:pt x="110" y="1615"/>
                  </a:lnTo>
                  <a:cubicBezTo>
                    <a:pt x="109" y="1624"/>
                    <a:pt x="106" y="1634"/>
                    <a:pt x="99" y="1640"/>
                  </a:cubicBezTo>
                  <a:lnTo>
                    <a:pt x="99" y="1640"/>
                  </a:lnTo>
                  <a:cubicBezTo>
                    <a:pt x="89" y="1649"/>
                    <a:pt x="88" y="1661"/>
                    <a:pt x="87" y="1671"/>
                  </a:cubicBezTo>
                  <a:lnTo>
                    <a:pt x="87" y="1671"/>
                  </a:lnTo>
                  <a:cubicBezTo>
                    <a:pt x="86" y="1682"/>
                    <a:pt x="80" y="1687"/>
                    <a:pt x="70" y="1687"/>
                  </a:cubicBezTo>
                  <a:lnTo>
                    <a:pt x="70" y="1687"/>
                  </a:lnTo>
                  <a:cubicBezTo>
                    <a:pt x="63" y="1688"/>
                    <a:pt x="60" y="1688"/>
                    <a:pt x="61" y="1698"/>
                  </a:cubicBezTo>
                  <a:lnTo>
                    <a:pt x="61" y="1698"/>
                  </a:lnTo>
                  <a:cubicBezTo>
                    <a:pt x="62" y="1711"/>
                    <a:pt x="48" y="1721"/>
                    <a:pt x="34" y="1716"/>
                  </a:cubicBezTo>
                  <a:lnTo>
                    <a:pt x="34" y="1716"/>
                  </a:lnTo>
                  <a:cubicBezTo>
                    <a:pt x="30" y="1715"/>
                    <a:pt x="27" y="1715"/>
                    <a:pt x="25" y="1714"/>
                  </a:cubicBezTo>
                  <a:lnTo>
                    <a:pt x="25" y="1714"/>
                  </a:lnTo>
                  <a:cubicBezTo>
                    <a:pt x="10" y="1710"/>
                    <a:pt x="6" y="1699"/>
                    <a:pt x="13" y="1683"/>
                  </a:cubicBezTo>
                  <a:lnTo>
                    <a:pt x="13" y="1683"/>
                  </a:lnTo>
                  <a:cubicBezTo>
                    <a:pt x="15" y="1679"/>
                    <a:pt x="16" y="1676"/>
                    <a:pt x="11" y="1671"/>
                  </a:cubicBezTo>
                  <a:lnTo>
                    <a:pt x="11" y="1671"/>
                  </a:lnTo>
                  <a:cubicBezTo>
                    <a:pt x="3" y="1663"/>
                    <a:pt x="0" y="1655"/>
                    <a:pt x="7" y="1643"/>
                  </a:cubicBezTo>
                  <a:lnTo>
                    <a:pt x="7" y="1643"/>
                  </a:lnTo>
                  <a:cubicBezTo>
                    <a:pt x="15" y="1629"/>
                    <a:pt x="9" y="1613"/>
                    <a:pt x="10" y="1598"/>
                  </a:cubicBezTo>
                  <a:lnTo>
                    <a:pt x="10" y="1598"/>
                  </a:lnTo>
                  <a:cubicBezTo>
                    <a:pt x="13" y="1581"/>
                    <a:pt x="16" y="1567"/>
                    <a:pt x="28" y="1554"/>
                  </a:cubicBezTo>
                  <a:lnTo>
                    <a:pt x="28" y="1554"/>
                  </a:lnTo>
                  <a:cubicBezTo>
                    <a:pt x="35" y="1546"/>
                    <a:pt x="35" y="1534"/>
                    <a:pt x="38" y="1523"/>
                  </a:cubicBezTo>
                  <a:lnTo>
                    <a:pt x="38" y="1523"/>
                  </a:lnTo>
                  <a:cubicBezTo>
                    <a:pt x="55" y="1459"/>
                    <a:pt x="71" y="1396"/>
                    <a:pt x="89" y="1331"/>
                  </a:cubicBezTo>
                  <a:lnTo>
                    <a:pt x="89" y="1331"/>
                  </a:lnTo>
                  <a:cubicBezTo>
                    <a:pt x="91" y="1322"/>
                    <a:pt x="95" y="1316"/>
                    <a:pt x="88" y="1308"/>
                  </a:cubicBezTo>
                  <a:lnTo>
                    <a:pt x="88" y="1308"/>
                  </a:lnTo>
                  <a:cubicBezTo>
                    <a:pt x="83" y="1304"/>
                    <a:pt x="86" y="1298"/>
                    <a:pt x="87" y="1293"/>
                  </a:cubicBezTo>
                  <a:lnTo>
                    <a:pt x="87" y="1293"/>
                  </a:lnTo>
                  <a:cubicBezTo>
                    <a:pt x="92" y="1267"/>
                    <a:pt x="101" y="1242"/>
                    <a:pt x="107" y="1217"/>
                  </a:cubicBezTo>
                  <a:lnTo>
                    <a:pt x="107" y="1217"/>
                  </a:lnTo>
                  <a:cubicBezTo>
                    <a:pt x="108" y="1212"/>
                    <a:pt x="110" y="1207"/>
                    <a:pt x="114" y="1207"/>
                  </a:cubicBezTo>
                  <a:lnTo>
                    <a:pt x="114" y="1207"/>
                  </a:lnTo>
                  <a:cubicBezTo>
                    <a:pt x="123" y="1206"/>
                    <a:pt x="123" y="1199"/>
                    <a:pt x="126" y="1194"/>
                  </a:cubicBezTo>
                  <a:lnTo>
                    <a:pt x="126" y="1194"/>
                  </a:lnTo>
                  <a:cubicBezTo>
                    <a:pt x="152" y="1092"/>
                    <a:pt x="181" y="993"/>
                    <a:pt x="208" y="892"/>
                  </a:cubicBezTo>
                  <a:lnTo>
                    <a:pt x="208" y="892"/>
                  </a:lnTo>
                  <a:cubicBezTo>
                    <a:pt x="210" y="883"/>
                    <a:pt x="210" y="875"/>
                    <a:pt x="220" y="872"/>
                  </a:cubicBezTo>
                  <a:lnTo>
                    <a:pt x="220" y="872"/>
                  </a:lnTo>
                  <a:cubicBezTo>
                    <a:pt x="224" y="869"/>
                    <a:pt x="222" y="865"/>
                    <a:pt x="223" y="861"/>
                  </a:cubicBezTo>
                  <a:lnTo>
                    <a:pt x="223" y="861"/>
                  </a:lnTo>
                  <a:cubicBezTo>
                    <a:pt x="229" y="842"/>
                    <a:pt x="237" y="835"/>
                    <a:pt x="257" y="834"/>
                  </a:cubicBezTo>
                  <a:lnTo>
                    <a:pt x="257" y="834"/>
                  </a:lnTo>
                  <a:cubicBezTo>
                    <a:pt x="261" y="834"/>
                    <a:pt x="264" y="834"/>
                    <a:pt x="267" y="834"/>
                  </a:cubicBezTo>
                  <a:lnTo>
                    <a:pt x="267" y="834"/>
                  </a:lnTo>
                  <a:cubicBezTo>
                    <a:pt x="276" y="833"/>
                    <a:pt x="281" y="829"/>
                    <a:pt x="281" y="818"/>
                  </a:cubicBezTo>
                  <a:lnTo>
                    <a:pt x="281" y="818"/>
                  </a:lnTo>
                  <a:cubicBezTo>
                    <a:pt x="281" y="789"/>
                    <a:pt x="282" y="759"/>
                    <a:pt x="282" y="729"/>
                  </a:cubicBezTo>
                  <a:lnTo>
                    <a:pt x="282" y="729"/>
                  </a:lnTo>
                  <a:cubicBezTo>
                    <a:pt x="282" y="691"/>
                    <a:pt x="283" y="652"/>
                    <a:pt x="283" y="614"/>
                  </a:cubicBezTo>
                  <a:lnTo>
                    <a:pt x="283" y="614"/>
                  </a:lnTo>
                  <a:cubicBezTo>
                    <a:pt x="283" y="593"/>
                    <a:pt x="280" y="573"/>
                    <a:pt x="282" y="553"/>
                  </a:cubicBezTo>
                  <a:lnTo>
                    <a:pt x="282" y="553"/>
                  </a:lnTo>
                  <a:cubicBezTo>
                    <a:pt x="282" y="545"/>
                    <a:pt x="275" y="543"/>
                    <a:pt x="268" y="546"/>
                  </a:cubicBezTo>
                  <a:lnTo>
                    <a:pt x="268" y="546"/>
                  </a:lnTo>
                  <a:cubicBezTo>
                    <a:pt x="253" y="554"/>
                    <a:pt x="240" y="563"/>
                    <a:pt x="224" y="570"/>
                  </a:cubicBezTo>
                  <a:lnTo>
                    <a:pt x="224" y="570"/>
                  </a:lnTo>
                  <a:cubicBezTo>
                    <a:pt x="203" y="580"/>
                    <a:pt x="181" y="592"/>
                    <a:pt x="159" y="599"/>
                  </a:cubicBezTo>
                  <a:lnTo>
                    <a:pt x="159" y="599"/>
                  </a:lnTo>
                  <a:cubicBezTo>
                    <a:pt x="143" y="604"/>
                    <a:pt x="126" y="605"/>
                    <a:pt x="115" y="618"/>
                  </a:cubicBezTo>
                  <a:lnTo>
                    <a:pt x="115" y="618"/>
                  </a:lnTo>
                  <a:cubicBezTo>
                    <a:pt x="102" y="632"/>
                    <a:pt x="90" y="626"/>
                    <a:pt x="76" y="624"/>
                  </a:cubicBezTo>
                  <a:lnTo>
                    <a:pt x="76" y="624"/>
                  </a:lnTo>
                  <a:cubicBezTo>
                    <a:pt x="71" y="623"/>
                    <a:pt x="67" y="623"/>
                    <a:pt x="62" y="624"/>
                  </a:cubicBezTo>
                  <a:lnTo>
                    <a:pt x="62" y="624"/>
                  </a:lnTo>
                  <a:cubicBezTo>
                    <a:pt x="30" y="633"/>
                    <a:pt x="6" y="615"/>
                    <a:pt x="2" y="583"/>
                  </a:cubicBezTo>
                  <a:lnTo>
                    <a:pt x="2" y="583"/>
                  </a:lnTo>
                  <a:cubicBezTo>
                    <a:pt x="1" y="566"/>
                    <a:pt x="9" y="554"/>
                    <a:pt x="22" y="547"/>
                  </a:cubicBezTo>
                  <a:lnTo>
                    <a:pt x="22" y="547"/>
                  </a:lnTo>
                  <a:cubicBezTo>
                    <a:pt x="34" y="542"/>
                    <a:pt x="38" y="531"/>
                    <a:pt x="44" y="524"/>
                  </a:cubicBezTo>
                  <a:lnTo>
                    <a:pt x="44" y="524"/>
                  </a:lnTo>
                  <a:cubicBezTo>
                    <a:pt x="50" y="517"/>
                    <a:pt x="56" y="512"/>
                    <a:pt x="63" y="510"/>
                  </a:cubicBezTo>
                  <a:lnTo>
                    <a:pt x="63" y="510"/>
                  </a:lnTo>
                  <a:cubicBezTo>
                    <a:pt x="87" y="500"/>
                    <a:pt x="106" y="487"/>
                    <a:pt x="127" y="475"/>
                  </a:cubicBezTo>
                  <a:lnTo>
                    <a:pt x="127" y="475"/>
                  </a:lnTo>
                  <a:cubicBezTo>
                    <a:pt x="149" y="464"/>
                    <a:pt x="172" y="454"/>
                    <a:pt x="193" y="442"/>
                  </a:cubicBezTo>
                  <a:lnTo>
                    <a:pt x="193" y="442"/>
                  </a:lnTo>
                  <a:cubicBezTo>
                    <a:pt x="185" y="424"/>
                    <a:pt x="174" y="433"/>
                    <a:pt x="161" y="439"/>
                  </a:cubicBezTo>
                  <a:lnTo>
                    <a:pt x="161" y="439"/>
                  </a:lnTo>
                  <a:cubicBezTo>
                    <a:pt x="139" y="449"/>
                    <a:pt x="117" y="461"/>
                    <a:pt x="96" y="471"/>
                  </a:cubicBezTo>
                  <a:lnTo>
                    <a:pt x="96" y="471"/>
                  </a:lnTo>
                  <a:cubicBezTo>
                    <a:pt x="87" y="477"/>
                    <a:pt x="76" y="478"/>
                    <a:pt x="64" y="478"/>
                  </a:cubicBezTo>
                  <a:lnTo>
                    <a:pt x="64" y="478"/>
                  </a:lnTo>
                  <a:cubicBezTo>
                    <a:pt x="56" y="478"/>
                    <a:pt x="43" y="464"/>
                    <a:pt x="40" y="451"/>
                  </a:cubicBezTo>
                  <a:lnTo>
                    <a:pt x="40" y="451"/>
                  </a:lnTo>
                  <a:cubicBezTo>
                    <a:pt x="38" y="441"/>
                    <a:pt x="39" y="431"/>
                    <a:pt x="50" y="427"/>
                  </a:cubicBezTo>
                  <a:lnTo>
                    <a:pt x="50" y="427"/>
                  </a:lnTo>
                  <a:cubicBezTo>
                    <a:pt x="70" y="421"/>
                    <a:pt x="87" y="409"/>
                    <a:pt x="104" y="399"/>
                  </a:cubicBezTo>
                  <a:lnTo>
                    <a:pt x="104" y="399"/>
                  </a:lnTo>
                  <a:cubicBezTo>
                    <a:pt x="139" y="382"/>
                    <a:pt x="171" y="361"/>
                    <a:pt x="204" y="342"/>
                  </a:cubicBezTo>
                  <a:lnTo>
                    <a:pt x="204" y="342"/>
                  </a:lnTo>
                  <a:cubicBezTo>
                    <a:pt x="247" y="318"/>
                    <a:pt x="288" y="292"/>
                    <a:pt x="331" y="269"/>
                  </a:cubicBezTo>
                  <a:lnTo>
                    <a:pt x="331" y="269"/>
                  </a:lnTo>
                  <a:cubicBezTo>
                    <a:pt x="339" y="264"/>
                    <a:pt x="348" y="265"/>
                    <a:pt x="354" y="271"/>
                  </a:cubicBezTo>
                  <a:lnTo>
                    <a:pt x="354" y="271"/>
                  </a:lnTo>
                  <a:cubicBezTo>
                    <a:pt x="383" y="290"/>
                    <a:pt x="382" y="320"/>
                    <a:pt x="352" y="335"/>
                  </a:cubicBezTo>
                  <a:lnTo>
                    <a:pt x="352" y="335"/>
                  </a:lnTo>
                  <a:cubicBezTo>
                    <a:pt x="316" y="355"/>
                    <a:pt x="278" y="376"/>
                    <a:pt x="242" y="396"/>
                  </a:cubicBezTo>
                  <a:lnTo>
                    <a:pt x="242" y="396"/>
                  </a:lnTo>
                  <a:cubicBezTo>
                    <a:pt x="231" y="401"/>
                    <a:pt x="229" y="405"/>
                    <a:pt x="238" y="414"/>
                  </a:cubicBezTo>
                  <a:lnTo>
                    <a:pt x="238" y="414"/>
                  </a:lnTo>
                  <a:cubicBezTo>
                    <a:pt x="255" y="397"/>
                    <a:pt x="278" y="392"/>
                    <a:pt x="298" y="383"/>
                  </a:cubicBezTo>
                  <a:lnTo>
                    <a:pt x="298" y="383"/>
                  </a:lnTo>
                  <a:cubicBezTo>
                    <a:pt x="328" y="368"/>
                    <a:pt x="354" y="351"/>
                    <a:pt x="383" y="336"/>
                  </a:cubicBezTo>
                  <a:lnTo>
                    <a:pt x="383" y="336"/>
                  </a:lnTo>
                  <a:cubicBezTo>
                    <a:pt x="443" y="303"/>
                    <a:pt x="503" y="269"/>
                    <a:pt x="561" y="235"/>
                  </a:cubicBezTo>
                  <a:lnTo>
                    <a:pt x="561" y="235"/>
                  </a:lnTo>
                  <a:cubicBezTo>
                    <a:pt x="569" y="231"/>
                    <a:pt x="572" y="229"/>
                    <a:pt x="578" y="237"/>
                  </a:cubicBezTo>
                  <a:lnTo>
                    <a:pt x="578" y="237"/>
                  </a:lnTo>
                  <a:cubicBezTo>
                    <a:pt x="585" y="245"/>
                    <a:pt x="593" y="245"/>
                    <a:pt x="604" y="239"/>
                  </a:cubicBezTo>
                  <a:lnTo>
                    <a:pt x="604" y="239"/>
                  </a:lnTo>
                  <a:cubicBezTo>
                    <a:pt x="636" y="217"/>
                    <a:pt x="671" y="199"/>
                    <a:pt x="706" y="180"/>
                  </a:cubicBezTo>
                  <a:lnTo>
                    <a:pt x="706" y="180"/>
                  </a:lnTo>
                  <a:cubicBezTo>
                    <a:pt x="725" y="170"/>
                    <a:pt x="742" y="160"/>
                    <a:pt x="762" y="151"/>
                  </a:cubicBezTo>
                  <a:lnTo>
                    <a:pt x="762" y="151"/>
                  </a:lnTo>
                  <a:cubicBezTo>
                    <a:pt x="767" y="150"/>
                    <a:pt x="766" y="147"/>
                    <a:pt x="766" y="144"/>
                  </a:cubicBezTo>
                  <a:lnTo>
                    <a:pt x="766" y="144"/>
                  </a:lnTo>
                  <a:cubicBezTo>
                    <a:pt x="763" y="127"/>
                    <a:pt x="774" y="119"/>
                    <a:pt x="787" y="111"/>
                  </a:cubicBezTo>
                  <a:lnTo>
                    <a:pt x="787" y="111"/>
                  </a:lnTo>
                  <a:cubicBezTo>
                    <a:pt x="839" y="83"/>
                    <a:pt x="890" y="53"/>
                    <a:pt x="944" y="27"/>
                  </a:cubicBezTo>
                  <a:lnTo>
                    <a:pt x="944" y="27"/>
                  </a:lnTo>
                  <a:cubicBezTo>
                    <a:pt x="957" y="20"/>
                    <a:pt x="970" y="14"/>
                    <a:pt x="983" y="8"/>
                  </a:cubicBezTo>
                  <a:lnTo>
                    <a:pt x="983" y="8"/>
                  </a:lnTo>
                  <a:cubicBezTo>
                    <a:pt x="1005" y="0"/>
                    <a:pt x="1028" y="2"/>
                    <a:pt x="1046" y="14"/>
                  </a:cubicBezTo>
                  <a:lnTo>
                    <a:pt x="1046" y="14"/>
                  </a:lnTo>
                  <a:cubicBezTo>
                    <a:pt x="1081" y="35"/>
                    <a:pt x="1109" y="63"/>
                    <a:pt x="1118" y="103"/>
                  </a:cubicBezTo>
                  <a:lnTo>
                    <a:pt x="1118" y="103"/>
                  </a:lnTo>
                  <a:cubicBezTo>
                    <a:pt x="1125" y="130"/>
                    <a:pt x="1121" y="158"/>
                    <a:pt x="1109" y="182"/>
                  </a:cubicBezTo>
                  <a:lnTo>
                    <a:pt x="1109" y="182"/>
                  </a:lnTo>
                  <a:cubicBezTo>
                    <a:pt x="1103" y="194"/>
                    <a:pt x="1089" y="197"/>
                    <a:pt x="1077" y="202"/>
                  </a:cubicBezTo>
                  <a:lnTo>
                    <a:pt x="1077" y="202"/>
                  </a:lnTo>
                  <a:cubicBezTo>
                    <a:pt x="1058" y="209"/>
                    <a:pt x="1038" y="215"/>
                    <a:pt x="1019" y="223"/>
                  </a:cubicBezTo>
                  <a:lnTo>
                    <a:pt x="1019" y="223"/>
                  </a:lnTo>
                  <a:cubicBezTo>
                    <a:pt x="996" y="234"/>
                    <a:pt x="974" y="244"/>
                    <a:pt x="953" y="259"/>
                  </a:cubicBezTo>
                  <a:lnTo>
                    <a:pt x="953" y="259"/>
                  </a:lnTo>
                  <a:cubicBezTo>
                    <a:pt x="934" y="270"/>
                    <a:pt x="912" y="277"/>
                    <a:pt x="890" y="285"/>
                  </a:cubicBezTo>
                  <a:lnTo>
                    <a:pt x="890" y="285"/>
                  </a:lnTo>
                  <a:cubicBezTo>
                    <a:pt x="881" y="289"/>
                    <a:pt x="873" y="292"/>
                    <a:pt x="863" y="296"/>
                  </a:cubicBezTo>
                  <a:lnTo>
                    <a:pt x="863" y="296"/>
                  </a:lnTo>
                  <a:cubicBezTo>
                    <a:pt x="854" y="301"/>
                    <a:pt x="846" y="300"/>
                    <a:pt x="838" y="293"/>
                  </a:cubicBezTo>
                  <a:lnTo>
                    <a:pt x="838" y="293"/>
                  </a:lnTo>
                  <a:cubicBezTo>
                    <a:pt x="826" y="283"/>
                    <a:pt x="815" y="285"/>
                    <a:pt x="801" y="291"/>
                  </a:cubicBezTo>
                  <a:lnTo>
                    <a:pt x="801" y="291"/>
                  </a:lnTo>
                  <a:cubicBezTo>
                    <a:pt x="755" y="316"/>
                    <a:pt x="706" y="335"/>
                    <a:pt x="657" y="353"/>
                  </a:cubicBezTo>
                  <a:lnTo>
                    <a:pt x="657" y="353"/>
                  </a:lnTo>
                  <a:cubicBezTo>
                    <a:pt x="652" y="356"/>
                    <a:pt x="648" y="360"/>
                    <a:pt x="648" y="365"/>
                  </a:cubicBezTo>
                  <a:lnTo>
                    <a:pt x="648" y="365"/>
                  </a:lnTo>
                  <a:cubicBezTo>
                    <a:pt x="648" y="373"/>
                    <a:pt x="644" y="381"/>
                    <a:pt x="635" y="385"/>
                  </a:cubicBezTo>
                  <a:lnTo>
                    <a:pt x="635" y="385"/>
                  </a:lnTo>
                  <a:cubicBezTo>
                    <a:pt x="614" y="393"/>
                    <a:pt x="594" y="404"/>
                    <a:pt x="573" y="413"/>
                  </a:cubicBezTo>
                  <a:lnTo>
                    <a:pt x="573" y="413"/>
                  </a:lnTo>
                  <a:cubicBezTo>
                    <a:pt x="546" y="425"/>
                    <a:pt x="520" y="438"/>
                    <a:pt x="493" y="451"/>
                  </a:cubicBezTo>
                  <a:lnTo>
                    <a:pt x="493" y="451"/>
                  </a:lnTo>
                  <a:cubicBezTo>
                    <a:pt x="478" y="459"/>
                    <a:pt x="462" y="464"/>
                    <a:pt x="445" y="470"/>
                  </a:cubicBezTo>
                  <a:lnTo>
                    <a:pt x="445" y="470"/>
                  </a:lnTo>
                  <a:cubicBezTo>
                    <a:pt x="434" y="472"/>
                    <a:pt x="426" y="477"/>
                    <a:pt x="415" y="479"/>
                  </a:cubicBezTo>
                  <a:lnTo>
                    <a:pt x="415" y="479"/>
                  </a:lnTo>
                  <a:cubicBezTo>
                    <a:pt x="408" y="483"/>
                    <a:pt x="400" y="485"/>
                    <a:pt x="399" y="494"/>
                  </a:cubicBezTo>
                  <a:lnTo>
                    <a:pt x="399" y="494"/>
                  </a:lnTo>
                  <a:cubicBezTo>
                    <a:pt x="399" y="503"/>
                    <a:pt x="391" y="509"/>
                    <a:pt x="384" y="509"/>
                  </a:cubicBezTo>
                  <a:lnTo>
                    <a:pt x="384" y="509"/>
                  </a:lnTo>
                  <a:cubicBezTo>
                    <a:pt x="372" y="510"/>
                    <a:pt x="366" y="517"/>
                    <a:pt x="357" y="520"/>
                  </a:cubicBezTo>
                  <a:lnTo>
                    <a:pt x="357" y="520"/>
                  </a:lnTo>
                  <a:cubicBezTo>
                    <a:pt x="352" y="523"/>
                    <a:pt x="352" y="527"/>
                    <a:pt x="352" y="532"/>
                  </a:cubicBezTo>
                  <a:lnTo>
                    <a:pt x="352" y="532"/>
                  </a:lnTo>
                  <a:cubicBezTo>
                    <a:pt x="351" y="590"/>
                    <a:pt x="351" y="647"/>
                    <a:pt x="349" y="705"/>
                  </a:cubicBezTo>
                  <a:lnTo>
                    <a:pt x="349" y="705"/>
                  </a:lnTo>
                  <a:cubicBezTo>
                    <a:pt x="346" y="742"/>
                    <a:pt x="349" y="781"/>
                    <a:pt x="344" y="818"/>
                  </a:cubicBezTo>
                  <a:lnTo>
                    <a:pt x="344" y="818"/>
                  </a:lnTo>
                  <a:cubicBezTo>
                    <a:pt x="343" y="826"/>
                    <a:pt x="344" y="829"/>
                    <a:pt x="353" y="830"/>
                  </a:cubicBezTo>
                  <a:lnTo>
                    <a:pt x="353" y="830"/>
                  </a:lnTo>
                  <a:cubicBezTo>
                    <a:pt x="370" y="832"/>
                    <a:pt x="386" y="834"/>
                    <a:pt x="403" y="841"/>
                  </a:cubicBezTo>
                  <a:lnTo>
                    <a:pt x="403" y="841"/>
                  </a:lnTo>
                  <a:cubicBezTo>
                    <a:pt x="409" y="845"/>
                    <a:pt x="415" y="847"/>
                    <a:pt x="418" y="854"/>
                  </a:cubicBezTo>
                  <a:lnTo>
                    <a:pt x="418" y="854"/>
                  </a:lnTo>
                  <a:cubicBezTo>
                    <a:pt x="422" y="860"/>
                    <a:pt x="425" y="865"/>
                    <a:pt x="433" y="865"/>
                  </a:cubicBezTo>
                  <a:lnTo>
                    <a:pt x="433" y="865"/>
                  </a:lnTo>
                  <a:cubicBezTo>
                    <a:pt x="438" y="865"/>
                    <a:pt x="440" y="869"/>
                    <a:pt x="443" y="873"/>
                  </a:cubicBezTo>
                  <a:lnTo>
                    <a:pt x="443" y="873"/>
                  </a:lnTo>
                  <a:cubicBezTo>
                    <a:pt x="462" y="933"/>
                    <a:pt x="477" y="993"/>
                    <a:pt x="493" y="1053"/>
                  </a:cubicBezTo>
                  <a:lnTo>
                    <a:pt x="493" y="1053"/>
                  </a:lnTo>
                  <a:cubicBezTo>
                    <a:pt x="505" y="1095"/>
                    <a:pt x="515" y="1138"/>
                    <a:pt x="529" y="1180"/>
                  </a:cubicBezTo>
                  <a:lnTo>
                    <a:pt x="529" y="1180"/>
                  </a:lnTo>
                  <a:cubicBezTo>
                    <a:pt x="532" y="1189"/>
                    <a:pt x="532" y="1200"/>
                    <a:pt x="545" y="1202"/>
                  </a:cubicBezTo>
                  <a:lnTo>
                    <a:pt x="545" y="1202"/>
                  </a:lnTo>
                  <a:cubicBezTo>
                    <a:pt x="552" y="1204"/>
                    <a:pt x="553" y="1214"/>
                    <a:pt x="554" y="1218"/>
                  </a:cubicBezTo>
                  <a:lnTo>
                    <a:pt x="554" y="1218"/>
                  </a:lnTo>
                  <a:cubicBezTo>
                    <a:pt x="555" y="1242"/>
                    <a:pt x="567" y="1264"/>
                    <a:pt x="572" y="1287"/>
                  </a:cubicBezTo>
                  <a:lnTo>
                    <a:pt x="572" y="1287"/>
                  </a:lnTo>
                  <a:cubicBezTo>
                    <a:pt x="573" y="1296"/>
                    <a:pt x="574" y="1304"/>
                    <a:pt x="573" y="1311"/>
                  </a:cubicBezTo>
                  <a:lnTo>
                    <a:pt x="573" y="1311"/>
                  </a:lnTo>
                  <a:cubicBezTo>
                    <a:pt x="570" y="1321"/>
                    <a:pt x="573" y="1330"/>
                    <a:pt x="575" y="1339"/>
                  </a:cubicBezTo>
                  <a:lnTo>
                    <a:pt x="575" y="1339"/>
                  </a:lnTo>
                  <a:cubicBezTo>
                    <a:pt x="594" y="1397"/>
                    <a:pt x="612" y="1453"/>
                    <a:pt x="628" y="1509"/>
                  </a:cubicBezTo>
                  <a:lnTo>
                    <a:pt x="628" y="1509"/>
                  </a:lnTo>
                  <a:cubicBezTo>
                    <a:pt x="634" y="1527"/>
                    <a:pt x="639" y="1546"/>
                    <a:pt x="650" y="1562"/>
                  </a:cubicBezTo>
                  <a:lnTo>
                    <a:pt x="650" y="1562"/>
                  </a:lnTo>
                  <a:cubicBezTo>
                    <a:pt x="655" y="1573"/>
                    <a:pt x="654" y="1588"/>
                    <a:pt x="656" y="1601"/>
                  </a:cubicBezTo>
                  <a:lnTo>
                    <a:pt x="656" y="1601"/>
                  </a:lnTo>
                  <a:cubicBezTo>
                    <a:pt x="657" y="1611"/>
                    <a:pt x="660" y="1623"/>
                    <a:pt x="665" y="1634"/>
                  </a:cubicBezTo>
                  <a:lnTo>
                    <a:pt x="665" y="1634"/>
                  </a:lnTo>
                  <a:cubicBezTo>
                    <a:pt x="668" y="1643"/>
                    <a:pt x="668" y="1655"/>
                    <a:pt x="660" y="1664"/>
                  </a:cubicBezTo>
                  <a:lnTo>
                    <a:pt x="660" y="1664"/>
                  </a:lnTo>
                  <a:cubicBezTo>
                    <a:pt x="657" y="1667"/>
                    <a:pt x="659" y="1670"/>
                    <a:pt x="660" y="1673"/>
                  </a:cubicBezTo>
                  <a:lnTo>
                    <a:pt x="660" y="1673"/>
                  </a:lnTo>
                  <a:cubicBezTo>
                    <a:pt x="665" y="1684"/>
                    <a:pt x="659" y="1694"/>
                    <a:pt x="650" y="1701"/>
                  </a:cubicBezTo>
                  <a:lnTo>
                    <a:pt x="650" y="1701"/>
                  </a:lnTo>
                  <a:cubicBezTo>
                    <a:pt x="639" y="1708"/>
                    <a:pt x="628" y="1711"/>
                    <a:pt x="617" y="1703"/>
                  </a:cubicBezTo>
                  <a:lnTo>
                    <a:pt x="617" y="1703"/>
                  </a:lnTo>
                  <a:cubicBezTo>
                    <a:pt x="610" y="1699"/>
                    <a:pt x="603" y="1695"/>
                    <a:pt x="593" y="1693"/>
                  </a:cubicBezTo>
                  <a:lnTo>
                    <a:pt x="593" y="1693"/>
                  </a:lnTo>
                  <a:cubicBezTo>
                    <a:pt x="585" y="1690"/>
                    <a:pt x="579" y="1685"/>
                    <a:pt x="576" y="1676"/>
                  </a:cubicBezTo>
                  <a:lnTo>
                    <a:pt x="576" y="1676"/>
                  </a:lnTo>
                  <a:cubicBezTo>
                    <a:pt x="567" y="1640"/>
                    <a:pt x="556" y="1603"/>
                    <a:pt x="547" y="1566"/>
                  </a:cubicBezTo>
                  <a:lnTo>
                    <a:pt x="547" y="1566"/>
                  </a:lnTo>
                  <a:cubicBezTo>
                    <a:pt x="530" y="1493"/>
                    <a:pt x="500" y="1423"/>
                    <a:pt x="485" y="1351"/>
                  </a:cubicBezTo>
                  <a:lnTo>
                    <a:pt x="485" y="1351"/>
                  </a:lnTo>
                  <a:cubicBezTo>
                    <a:pt x="483" y="1340"/>
                    <a:pt x="473" y="1335"/>
                    <a:pt x="471" y="1325"/>
                  </a:cubicBezTo>
                  <a:lnTo>
                    <a:pt x="471" y="1325"/>
                  </a:lnTo>
                  <a:cubicBezTo>
                    <a:pt x="466" y="1302"/>
                    <a:pt x="454" y="1281"/>
                    <a:pt x="454" y="1259"/>
                  </a:cubicBezTo>
                  <a:lnTo>
                    <a:pt x="454" y="1259"/>
                  </a:lnTo>
                  <a:cubicBezTo>
                    <a:pt x="454" y="1219"/>
                    <a:pt x="437" y="1185"/>
                    <a:pt x="428" y="1149"/>
                  </a:cubicBezTo>
                  <a:lnTo>
                    <a:pt x="428" y="1149"/>
                  </a:lnTo>
                  <a:cubicBezTo>
                    <a:pt x="418" y="1111"/>
                    <a:pt x="408" y="1075"/>
                    <a:pt x="398" y="1037"/>
                  </a:cubicBezTo>
                  <a:lnTo>
                    <a:pt x="398" y="1037"/>
                  </a:lnTo>
                  <a:cubicBezTo>
                    <a:pt x="390" y="1003"/>
                    <a:pt x="379" y="969"/>
                    <a:pt x="370" y="935"/>
                  </a:cubicBezTo>
                  <a:lnTo>
                    <a:pt x="370" y="935"/>
                  </a:lnTo>
                  <a:cubicBezTo>
                    <a:pt x="370" y="934"/>
                    <a:pt x="368" y="933"/>
                    <a:pt x="364" y="932"/>
                  </a:cubicBezTo>
                  <a:lnTo>
                    <a:pt x="364" y="932"/>
                  </a:lnTo>
                  <a:cubicBezTo>
                    <a:pt x="364" y="954"/>
                    <a:pt x="365" y="976"/>
                    <a:pt x="364" y="997"/>
                  </a:cubicBezTo>
                  <a:lnTo>
                    <a:pt x="364" y="997"/>
                  </a:lnTo>
                  <a:cubicBezTo>
                    <a:pt x="364" y="1073"/>
                    <a:pt x="364" y="1146"/>
                    <a:pt x="365" y="1220"/>
                  </a:cubicBezTo>
                  <a:lnTo>
                    <a:pt x="365" y="1220"/>
                  </a:lnTo>
                  <a:cubicBezTo>
                    <a:pt x="365" y="1230"/>
                    <a:pt x="368" y="1240"/>
                    <a:pt x="372" y="1251"/>
                  </a:cubicBezTo>
                  <a:lnTo>
                    <a:pt x="372" y="1251"/>
                  </a:lnTo>
                  <a:cubicBezTo>
                    <a:pt x="377" y="1264"/>
                    <a:pt x="377" y="1279"/>
                    <a:pt x="378" y="1295"/>
                  </a:cubicBezTo>
                  <a:lnTo>
                    <a:pt x="378" y="1295"/>
                  </a:lnTo>
                  <a:cubicBezTo>
                    <a:pt x="379" y="1305"/>
                    <a:pt x="377" y="1317"/>
                    <a:pt x="379" y="1327"/>
                  </a:cubicBezTo>
                  <a:lnTo>
                    <a:pt x="379" y="1327"/>
                  </a:lnTo>
                  <a:cubicBezTo>
                    <a:pt x="381" y="1335"/>
                    <a:pt x="379" y="1342"/>
                    <a:pt x="372" y="1346"/>
                  </a:cubicBezTo>
                  <a:lnTo>
                    <a:pt x="372" y="1346"/>
                  </a:lnTo>
                  <a:cubicBezTo>
                    <a:pt x="364" y="1350"/>
                    <a:pt x="364" y="1356"/>
                    <a:pt x="363" y="1362"/>
                  </a:cubicBezTo>
                  <a:lnTo>
                    <a:pt x="363" y="1362"/>
                  </a:lnTo>
                  <a:cubicBezTo>
                    <a:pt x="362" y="1445"/>
                    <a:pt x="362" y="1527"/>
                    <a:pt x="362" y="1609"/>
                  </a:cubicBezTo>
                  <a:lnTo>
                    <a:pt x="362" y="1609"/>
                  </a:lnTo>
                  <a:cubicBezTo>
                    <a:pt x="362" y="1625"/>
                    <a:pt x="364" y="1642"/>
                    <a:pt x="365" y="1658"/>
                  </a:cubicBezTo>
                  <a:lnTo>
                    <a:pt x="365" y="1658"/>
                  </a:lnTo>
                  <a:cubicBezTo>
                    <a:pt x="366" y="1681"/>
                    <a:pt x="361" y="1703"/>
                    <a:pt x="362" y="1727"/>
                  </a:cubicBezTo>
                  <a:lnTo>
                    <a:pt x="362" y="1727"/>
                  </a:lnTo>
                  <a:cubicBezTo>
                    <a:pt x="362" y="1730"/>
                    <a:pt x="361" y="1734"/>
                    <a:pt x="366" y="1736"/>
                  </a:cubicBezTo>
                  <a:lnTo>
                    <a:pt x="366" y="1736"/>
                  </a:lnTo>
                  <a:cubicBezTo>
                    <a:pt x="374" y="1741"/>
                    <a:pt x="372" y="1746"/>
                    <a:pt x="365" y="1750"/>
                  </a:cubicBezTo>
                  <a:lnTo>
                    <a:pt x="365" y="1750"/>
                  </a:lnTo>
                  <a:cubicBezTo>
                    <a:pt x="362" y="1751"/>
                    <a:pt x="358" y="1752"/>
                    <a:pt x="353" y="1752"/>
                  </a:cubicBezTo>
                  <a:lnTo>
                    <a:pt x="353" y="1752"/>
                  </a:lnTo>
                  <a:cubicBezTo>
                    <a:pt x="346" y="1752"/>
                    <a:pt x="344" y="1754"/>
                    <a:pt x="344" y="1762"/>
                  </a:cubicBezTo>
                  <a:lnTo>
                    <a:pt x="344" y="1762"/>
                  </a:lnTo>
                  <a:cubicBezTo>
                    <a:pt x="344" y="1774"/>
                    <a:pt x="334" y="1779"/>
                    <a:pt x="318" y="1779"/>
                  </a:cubicBezTo>
                  <a:lnTo>
                    <a:pt x="318" y="1779"/>
                  </a:lnTo>
                  <a:cubicBezTo>
                    <a:pt x="305" y="1779"/>
                    <a:pt x="295" y="1771"/>
                    <a:pt x="295" y="1761"/>
                  </a:cubicBezTo>
                  <a:lnTo>
                    <a:pt x="295" y="1761"/>
                  </a:lnTo>
                  <a:cubicBezTo>
                    <a:pt x="295" y="1755"/>
                    <a:pt x="292" y="1754"/>
                    <a:pt x="288" y="1751"/>
                  </a:cubicBezTo>
                  <a:lnTo>
                    <a:pt x="288" y="1751"/>
                  </a:lnTo>
                  <a:cubicBezTo>
                    <a:pt x="277" y="1749"/>
                    <a:pt x="272" y="1743"/>
                    <a:pt x="273" y="1731"/>
                  </a:cubicBezTo>
                  <a:lnTo>
                    <a:pt x="273" y="1731"/>
                  </a:lnTo>
                  <a:cubicBezTo>
                    <a:pt x="278" y="1704"/>
                    <a:pt x="268" y="1678"/>
                    <a:pt x="271" y="1650"/>
                  </a:cubicBezTo>
                  <a:lnTo>
                    <a:pt x="271" y="1650"/>
                  </a:lnTo>
                  <a:cubicBezTo>
                    <a:pt x="283" y="1557"/>
                    <a:pt x="273" y="1463"/>
                    <a:pt x="277" y="1371"/>
                  </a:cubicBezTo>
                  <a:lnTo>
                    <a:pt x="277" y="1371"/>
                  </a:lnTo>
                  <a:cubicBezTo>
                    <a:pt x="277" y="1360"/>
                    <a:pt x="278" y="1348"/>
                    <a:pt x="269" y="1339"/>
                  </a:cubicBezTo>
                  <a:lnTo>
                    <a:pt x="269" y="1339"/>
                  </a:lnTo>
                  <a:cubicBezTo>
                    <a:pt x="267" y="1336"/>
                    <a:pt x="267" y="1330"/>
                    <a:pt x="267" y="1323"/>
                  </a:cubicBezTo>
                  <a:lnTo>
                    <a:pt x="267" y="1323"/>
                  </a:lnTo>
                  <a:cubicBezTo>
                    <a:pt x="265" y="1300"/>
                    <a:pt x="263" y="1276"/>
                    <a:pt x="269" y="1253"/>
                  </a:cubicBezTo>
                  <a:lnTo>
                    <a:pt x="269" y="1253"/>
                  </a:lnTo>
                  <a:cubicBezTo>
                    <a:pt x="284" y="1196"/>
                    <a:pt x="273" y="1138"/>
                    <a:pt x="276" y="1080"/>
                  </a:cubicBezTo>
                  <a:lnTo>
                    <a:pt x="276" y="1080"/>
                  </a:lnTo>
                  <a:cubicBezTo>
                    <a:pt x="278" y="1050"/>
                    <a:pt x="277" y="1019"/>
                    <a:pt x="277" y="989"/>
                  </a:cubicBezTo>
                  <a:lnTo>
                    <a:pt x="277" y="989"/>
                  </a:lnTo>
                  <a:cubicBezTo>
                    <a:pt x="280" y="985"/>
                    <a:pt x="280" y="982"/>
                    <a:pt x="278" y="977"/>
                  </a:cubicBezTo>
                  <a:lnTo>
                    <a:pt x="278" y="977"/>
                  </a:lnTo>
                  <a:cubicBezTo>
                    <a:pt x="277" y="981"/>
                    <a:pt x="276" y="983"/>
                    <a:pt x="275" y="9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8553797" y="2378217"/>
              <a:ext cx="640627" cy="230085"/>
              <a:chOff x="4186883" y="2113420"/>
              <a:chExt cx="338093" cy="121428"/>
            </a:xfrm>
            <a:solidFill>
              <a:schemeClr val="accent1"/>
            </a:solidFill>
          </p:grpSpPr>
          <p:sp>
            <p:nvSpPr>
              <p:cNvPr id="178" name="Freeform 332"/>
              <p:cNvSpPr>
                <a:spLocks noChangeArrowheads="1"/>
              </p:cNvSpPr>
              <p:nvPr/>
            </p:nvSpPr>
            <p:spPr bwMode="auto">
              <a:xfrm>
                <a:off x="4307120" y="2166990"/>
                <a:ext cx="48810" cy="50000"/>
              </a:xfrm>
              <a:custGeom>
                <a:avLst/>
                <a:gdLst>
                  <a:gd name="T0" fmla="*/ 83 w 179"/>
                  <a:gd name="T1" fmla="*/ 149 h 184"/>
                  <a:gd name="T2" fmla="*/ 83 w 179"/>
                  <a:gd name="T3" fmla="*/ 149 h 184"/>
                  <a:gd name="T4" fmla="*/ 24 w 179"/>
                  <a:gd name="T5" fmla="*/ 154 h 184"/>
                  <a:gd name="T6" fmla="*/ 24 w 179"/>
                  <a:gd name="T7" fmla="*/ 154 h 184"/>
                  <a:gd name="T8" fmla="*/ 15 w 179"/>
                  <a:gd name="T9" fmla="*/ 55 h 184"/>
                  <a:gd name="T10" fmla="*/ 15 w 179"/>
                  <a:gd name="T11" fmla="*/ 55 h 184"/>
                  <a:gd name="T12" fmla="*/ 30 w 179"/>
                  <a:gd name="T13" fmla="*/ 20 h 184"/>
                  <a:gd name="T14" fmla="*/ 30 w 179"/>
                  <a:gd name="T15" fmla="*/ 20 h 184"/>
                  <a:gd name="T16" fmla="*/ 46 w 179"/>
                  <a:gd name="T17" fmla="*/ 0 h 184"/>
                  <a:gd name="T18" fmla="*/ 46 w 179"/>
                  <a:gd name="T19" fmla="*/ 0 h 184"/>
                  <a:gd name="T20" fmla="*/ 53 w 179"/>
                  <a:gd name="T21" fmla="*/ 2 h 184"/>
                  <a:gd name="T22" fmla="*/ 53 w 179"/>
                  <a:gd name="T23" fmla="*/ 2 h 184"/>
                  <a:gd name="T24" fmla="*/ 46 w 179"/>
                  <a:gd name="T25" fmla="*/ 38 h 184"/>
                  <a:gd name="T26" fmla="*/ 46 w 179"/>
                  <a:gd name="T27" fmla="*/ 38 h 184"/>
                  <a:gd name="T28" fmla="*/ 28 w 179"/>
                  <a:gd name="T29" fmla="*/ 109 h 184"/>
                  <a:gd name="T30" fmla="*/ 28 w 179"/>
                  <a:gd name="T31" fmla="*/ 109 h 184"/>
                  <a:gd name="T32" fmla="*/ 34 w 179"/>
                  <a:gd name="T33" fmla="*/ 125 h 184"/>
                  <a:gd name="T34" fmla="*/ 34 w 179"/>
                  <a:gd name="T35" fmla="*/ 125 h 184"/>
                  <a:gd name="T36" fmla="*/ 53 w 179"/>
                  <a:gd name="T37" fmla="*/ 142 h 184"/>
                  <a:gd name="T38" fmla="*/ 53 w 179"/>
                  <a:gd name="T39" fmla="*/ 142 h 184"/>
                  <a:gd name="T40" fmla="*/ 66 w 179"/>
                  <a:gd name="T41" fmla="*/ 123 h 184"/>
                  <a:gd name="T42" fmla="*/ 66 w 179"/>
                  <a:gd name="T43" fmla="*/ 123 h 184"/>
                  <a:gd name="T44" fmla="*/ 77 w 179"/>
                  <a:gd name="T45" fmla="*/ 71 h 184"/>
                  <a:gd name="T46" fmla="*/ 77 w 179"/>
                  <a:gd name="T47" fmla="*/ 71 h 184"/>
                  <a:gd name="T48" fmla="*/ 80 w 179"/>
                  <a:gd name="T49" fmla="*/ 61 h 184"/>
                  <a:gd name="T50" fmla="*/ 80 w 179"/>
                  <a:gd name="T51" fmla="*/ 61 h 184"/>
                  <a:gd name="T52" fmla="*/ 90 w 179"/>
                  <a:gd name="T53" fmla="*/ 46 h 184"/>
                  <a:gd name="T54" fmla="*/ 90 w 179"/>
                  <a:gd name="T55" fmla="*/ 46 h 184"/>
                  <a:gd name="T56" fmla="*/ 98 w 179"/>
                  <a:gd name="T57" fmla="*/ 61 h 184"/>
                  <a:gd name="T58" fmla="*/ 98 w 179"/>
                  <a:gd name="T59" fmla="*/ 61 h 184"/>
                  <a:gd name="T60" fmla="*/ 100 w 179"/>
                  <a:gd name="T61" fmla="*/ 114 h 184"/>
                  <a:gd name="T62" fmla="*/ 100 w 179"/>
                  <a:gd name="T63" fmla="*/ 114 h 184"/>
                  <a:gd name="T64" fmla="*/ 115 w 179"/>
                  <a:gd name="T65" fmla="*/ 143 h 184"/>
                  <a:gd name="T66" fmla="*/ 115 w 179"/>
                  <a:gd name="T67" fmla="*/ 143 h 184"/>
                  <a:gd name="T68" fmla="*/ 138 w 179"/>
                  <a:gd name="T69" fmla="*/ 134 h 184"/>
                  <a:gd name="T70" fmla="*/ 138 w 179"/>
                  <a:gd name="T71" fmla="*/ 134 h 184"/>
                  <a:gd name="T72" fmla="*/ 146 w 179"/>
                  <a:gd name="T73" fmla="*/ 40 h 184"/>
                  <a:gd name="T74" fmla="*/ 146 w 179"/>
                  <a:gd name="T75" fmla="*/ 40 h 184"/>
                  <a:gd name="T76" fmla="*/ 147 w 179"/>
                  <a:gd name="T77" fmla="*/ 14 h 184"/>
                  <a:gd name="T78" fmla="*/ 147 w 179"/>
                  <a:gd name="T79" fmla="*/ 14 h 184"/>
                  <a:gd name="T80" fmla="*/ 167 w 179"/>
                  <a:gd name="T81" fmla="*/ 35 h 184"/>
                  <a:gd name="T82" fmla="*/ 167 w 179"/>
                  <a:gd name="T83" fmla="*/ 35 h 184"/>
                  <a:gd name="T84" fmla="*/ 164 w 179"/>
                  <a:gd name="T85" fmla="*/ 134 h 184"/>
                  <a:gd name="T86" fmla="*/ 164 w 179"/>
                  <a:gd name="T87" fmla="*/ 134 h 184"/>
                  <a:gd name="T88" fmla="*/ 83 w 179"/>
                  <a:gd name="T89" fmla="*/ 14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9" h="184">
                    <a:moveTo>
                      <a:pt x="83" y="149"/>
                    </a:moveTo>
                    <a:lnTo>
                      <a:pt x="83" y="149"/>
                    </a:lnTo>
                    <a:cubicBezTo>
                      <a:pt x="64" y="177"/>
                      <a:pt x="45" y="179"/>
                      <a:pt x="24" y="154"/>
                    </a:cubicBezTo>
                    <a:lnTo>
                      <a:pt x="24" y="154"/>
                    </a:lnTo>
                    <a:cubicBezTo>
                      <a:pt x="4" y="129"/>
                      <a:pt x="0" y="83"/>
                      <a:pt x="15" y="55"/>
                    </a:cubicBezTo>
                    <a:lnTo>
                      <a:pt x="15" y="55"/>
                    </a:lnTo>
                    <a:cubicBezTo>
                      <a:pt x="21" y="43"/>
                      <a:pt x="24" y="32"/>
                      <a:pt x="30" y="20"/>
                    </a:cubicBezTo>
                    <a:lnTo>
                      <a:pt x="30" y="20"/>
                    </a:lnTo>
                    <a:cubicBezTo>
                      <a:pt x="35" y="13"/>
                      <a:pt x="41" y="7"/>
                      <a:pt x="46" y="0"/>
                    </a:cubicBezTo>
                    <a:lnTo>
                      <a:pt x="46" y="0"/>
                    </a:lnTo>
                    <a:cubicBezTo>
                      <a:pt x="49" y="1"/>
                      <a:pt x="51" y="1"/>
                      <a:pt x="53" y="2"/>
                    </a:cubicBezTo>
                    <a:lnTo>
                      <a:pt x="53" y="2"/>
                    </a:lnTo>
                    <a:cubicBezTo>
                      <a:pt x="51" y="14"/>
                      <a:pt x="52" y="27"/>
                      <a:pt x="46" y="38"/>
                    </a:cubicBezTo>
                    <a:lnTo>
                      <a:pt x="46" y="38"/>
                    </a:lnTo>
                    <a:cubicBezTo>
                      <a:pt x="35" y="60"/>
                      <a:pt x="23" y="82"/>
                      <a:pt x="28" y="109"/>
                    </a:cubicBezTo>
                    <a:lnTo>
                      <a:pt x="28" y="109"/>
                    </a:lnTo>
                    <a:cubicBezTo>
                      <a:pt x="29" y="115"/>
                      <a:pt x="30" y="121"/>
                      <a:pt x="34" y="125"/>
                    </a:cubicBezTo>
                    <a:lnTo>
                      <a:pt x="34" y="125"/>
                    </a:lnTo>
                    <a:cubicBezTo>
                      <a:pt x="40" y="131"/>
                      <a:pt x="48" y="138"/>
                      <a:pt x="53" y="142"/>
                    </a:cubicBezTo>
                    <a:lnTo>
                      <a:pt x="53" y="142"/>
                    </a:lnTo>
                    <a:cubicBezTo>
                      <a:pt x="58" y="136"/>
                      <a:pt x="64" y="130"/>
                      <a:pt x="66" y="123"/>
                    </a:cubicBezTo>
                    <a:lnTo>
                      <a:pt x="66" y="123"/>
                    </a:lnTo>
                    <a:cubicBezTo>
                      <a:pt x="71" y="106"/>
                      <a:pt x="73" y="88"/>
                      <a:pt x="77" y="71"/>
                    </a:cubicBezTo>
                    <a:lnTo>
                      <a:pt x="77" y="71"/>
                    </a:lnTo>
                    <a:cubicBezTo>
                      <a:pt x="78" y="68"/>
                      <a:pt x="77" y="63"/>
                      <a:pt x="80" y="61"/>
                    </a:cubicBezTo>
                    <a:lnTo>
                      <a:pt x="80" y="61"/>
                    </a:lnTo>
                    <a:cubicBezTo>
                      <a:pt x="82" y="55"/>
                      <a:pt x="86" y="50"/>
                      <a:pt x="90" y="46"/>
                    </a:cubicBezTo>
                    <a:lnTo>
                      <a:pt x="90" y="46"/>
                    </a:lnTo>
                    <a:cubicBezTo>
                      <a:pt x="92" y="50"/>
                      <a:pt x="98" y="56"/>
                      <a:pt x="98" y="61"/>
                    </a:cubicBezTo>
                    <a:lnTo>
                      <a:pt x="98" y="61"/>
                    </a:lnTo>
                    <a:cubicBezTo>
                      <a:pt x="100" y="79"/>
                      <a:pt x="98" y="96"/>
                      <a:pt x="100" y="114"/>
                    </a:cubicBezTo>
                    <a:lnTo>
                      <a:pt x="100" y="114"/>
                    </a:lnTo>
                    <a:cubicBezTo>
                      <a:pt x="100" y="125"/>
                      <a:pt x="100" y="138"/>
                      <a:pt x="115" y="143"/>
                    </a:cubicBezTo>
                    <a:lnTo>
                      <a:pt x="115" y="143"/>
                    </a:lnTo>
                    <a:cubicBezTo>
                      <a:pt x="126" y="147"/>
                      <a:pt x="132" y="144"/>
                      <a:pt x="138" y="134"/>
                    </a:cubicBezTo>
                    <a:lnTo>
                      <a:pt x="138" y="134"/>
                    </a:lnTo>
                    <a:cubicBezTo>
                      <a:pt x="153" y="103"/>
                      <a:pt x="159" y="73"/>
                      <a:pt x="146" y="40"/>
                    </a:cubicBezTo>
                    <a:lnTo>
                      <a:pt x="146" y="40"/>
                    </a:lnTo>
                    <a:cubicBezTo>
                      <a:pt x="143" y="32"/>
                      <a:pt x="133" y="19"/>
                      <a:pt x="147" y="14"/>
                    </a:cubicBezTo>
                    <a:lnTo>
                      <a:pt x="147" y="14"/>
                    </a:lnTo>
                    <a:cubicBezTo>
                      <a:pt x="162" y="9"/>
                      <a:pt x="164" y="24"/>
                      <a:pt x="167" y="35"/>
                    </a:cubicBezTo>
                    <a:lnTo>
                      <a:pt x="167" y="35"/>
                    </a:lnTo>
                    <a:cubicBezTo>
                      <a:pt x="178" y="68"/>
                      <a:pt x="174" y="101"/>
                      <a:pt x="164" y="134"/>
                    </a:cubicBezTo>
                    <a:lnTo>
                      <a:pt x="164" y="134"/>
                    </a:lnTo>
                    <a:cubicBezTo>
                      <a:pt x="151" y="176"/>
                      <a:pt x="113" y="183"/>
                      <a:pt x="83" y="14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79" name="Freeform 333"/>
              <p:cNvSpPr>
                <a:spLocks noChangeArrowheads="1"/>
              </p:cNvSpPr>
              <p:nvPr/>
            </p:nvSpPr>
            <p:spPr bwMode="auto">
              <a:xfrm>
                <a:off x="4440453" y="2139610"/>
                <a:ext cx="45238" cy="42857"/>
              </a:xfrm>
              <a:custGeom>
                <a:avLst/>
                <a:gdLst>
                  <a:gd name="T0" fmla="*/ 41 w 168"/>
                  <a:gd name="T1" fmla="*/ 40 h 157"/>
                  <a:gd name="T2" fmla="*/ 41 w 168"/>
                  <a:gd name="T3" fmla="*/ 40 h 157"/>
                  <a:gd name="T4" fmla="*/ 2 w 168"/>
                  <a:gd name="T5" fmla="*/ 43 h 157"/>
                  <a:gd name="T6" fmla="*/ 2 w 168"/>
                  <a:gd name="T7" fmla="*/ 43 h 157"/>
                  <a:gd name="T8" fmla="*/ 0 w 168"/>
                  <a:gd name="T9" fmla="*/ 38 h 157"/>
                  <a:gd name="T10" fmla="*/ 0 w 168"/>
                  <a:gd name="T11" fmla="*/ 38 h 157"/>
                  <a:gd name="T12" fmla="*/ 10 w 168"/>
                  <a:gd name="T13" fmla="*/ 28 h 157"/>
                  <a:gd name="T14" fmla="*/ 10 w 168"/>
                  <a:gd name="T15" fmla="*/ 28 h 157"/>
                  <a:gd name="T16" fmla="*/ 41 w 168"/>
                  <a:gd name="T17" fmla="*/ 11 h 157"/>
                  <a:gd name="T18" fmla="*/ 41 w 168"/>
                  <a:gd name="T19" fmla="*/ 11 h 157"/>
                  <a:gd name="T20" fmla="*/ 63 w 168"/>
                  <a:gd name="T21" fmla="*/ 12 h 157"/>
                  <a:gd name="T22" fmla="*/ 63 w 168"/>
                  <a:gd name="T23" fmla="*/ 12 h 157"/>
                  <a:gd name="T24" fmla="*/ 125 w 168"/>
                  <a:gd name="T25" fmla="*/ 1 h 157"/>
                  <a:gd name="T26" fmla="*/ 125 w 168"/>
                  <a:gd name="T27" fmla="*/ 1 h 157"/>
                  <a:gd name="T28" fmla="*/ 144 w 168"/>
                  <a:gd name="T29" fmla="*/ 6 h 157"/>
                  <a:gd name="T30" fmla="*/ 144 w 168"/>
                  <a:gd name="T31" fmla="*/ 6 h 157"/>
                  <a:gd name="T32" fmla="*/ 135 w 168"/>
                  <a:gd name="T33" fmla="*/ 23 h 157"/>
                  <a:gd name="T34" fmla="*/ 135 w 168"/>
                  <a:gd name="T35" fmla="*/ 23 h 157"/>
                  <a:gd name="T36" fmla="*/ 110 w 168"/>
                  <a:gd name="T37" fmla="*/ 64 h 157"/>
                  <a:gd name="T38" fmla="*/ 110 w 168"/>
                  <a:gd name="T39" fmla="*/ 64 h 157"/>
                  <a:gd name="T40" fmla="*/ 111 w 168"/>
                  <a:gd name="T41" fmla="*/ 116 h 157"/>
                  <a:gd name="T42" fmla="*/ 111 w 168"/>
                  <a:gd name="T43" fmla="*/ 116 h 157"/>
                  <a:gd name="T44" fmla="*/ 125 w 168"/>
                  <a:gd name="T45" fmla="*/ 125 h 157"/>
                  <a:gd name="T46" fmla="*/ 125 w 168"/>
                  <a:gd name="T47" fmla="*/ 125 h 157"/>
                  <a:gd name="T48" fmla="*/ 138 w 168"/>
                  <a:gd name="T49" fmla="*/ 110 h 157"/>
                  <a:gd name="T50" fmla="*/ 138 w 168"/>
                  <a:gd name="T51" fmla="*/ 110 h 157"/>
                  <a:gd name="T52" fmla="*/ 146 w 168"/>
                  <a:gd name="T53" fmla="*/ 95 h 157"/>
                  <a:gd name="T54" fmla="*/ 146 w 168"/>
                  <a:gd name="T55" fmla="*/ 95 h 157"/>
                  <a:gd name="T56" fmla="*/ 164 w 168"/>
                  <a:gd name="T57" fmla="*/ 104 h 157"/>
                  <a:gd name="T58" fmla="*/ 164 w 168"/>
                  <a:gd name="T59" fmla="*/ 104 h 157"/>
                  <a:gd name="T60" fmla="*/ 163 w 168"/>
                  <a:gd name="T61" fmla="*/ 123 h 157"/>
                  <a:gd name="T62" fmla="*/ 163 w 168"/>
                  <a:gd name="T63" fmla="*/ 123 h 157"/>
                  <a:gd name="T64" fmla="*/ 137 w 168"/>
                  <a:gd name="T65" fmla="*/ 143 h 157"/>
                  <a:gd name="T66" fmla="*/ 137 w 168"/>
                  <a:gd name="T67" fmla="*/ 143 h 157"/>
                  <a:gd name="T68" fmla="*/ 86 w 168"/>
                  <a:gd name="T69" fmla="*/ 107 h 157"/>
                  <a:gd name="T70" fmla="*/ 86 w 168"/>
                  <a:gd name="T71" fmla="*/ 107 h 157"/>
                  <a:gd name="T72" fmla="*/ 105 w 168"/>
                  <a:gd name="T73" fmla="*/ 24 h 157"/>
                  <a:gd name="T74" fmla="*/ 105 w 168"/>
                  <a:gd name="T75" fmla="*/ 24 h 157"/>
                  <a:gd name="T76" fmla="*/ 58 w 168"/>
                  <a:gd name="T77" fmla="*/ 32 h 157"/>
                  <a:gd name="T78" fmla="*/ 58 w 168"/>
                  <a:gd name="T79" fmla="*/ 32 h 157"/>
                  <a:gd name="T80" fmla="*/ 63 w 168"/>
                  <a:gd name="T81" fmla="*/ 117 h 157"/>
                  <a:gd name="T82" fmla="*/ 63 w 168"/>
                  <a:gd name="T83" fmla="*/ 117 h 157"/>
                  <a:gd name="T84" fmla="*/ 64 w 168"/>
                  <a:gd name="T85" fmla="*/ 122 h 157"/>
                  <a:gd name="T86" fmla="*/ 64 w 168"/>
                  <a:gd name="T87" fmla="*/ 122 h 157"/>
                  <a:gd name="T88" fmla="*/ 58 w 168"/>
                  <a:gd name="T89" fmla="*/ 142 h 157"/>
                  <a:gd name="T90" fmla="*/ 58 w 168"/>
                  <a:gd name="T91" fmla="*/ 142 h 157"/>
                  <a:gd name="T92" fmla="*/ 49 w 168"/>
                  <a:gd name="T93" fmla="*/ 141 h 157"/>
                  <a:gd name="T94" fmla="*/ 49 w 168"/>
                  <a:gd name="T95" fmla="*/ 141 h 157"/>
                  <a:gd name="T96" fmla="*/ 41 w 168"/>
                  <a:gd name="T97" fmla="*/ 122 h 157"/>
                  <a:gd name="T98" fmla="*/ 41 w 168"/>
                  <a:gd name="T99" fmla="*/ 122 h 157"/>
                  <a:gd name="T100" fmla="*/ 41 w 168"/>
                  <a:gd name="T101" fmla="*/ 4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8" h="157">
                    <a:moveTo>
                      <a:pt x="41" y="40"/>
                    </a:moveTo>
                    <a:lnTo>
                      <a:pt x="41" y="40"/>
                    </a:lnTo>
                    <a:cubicBezTo>
                      <a:pt x="25" y="41"/>
                      <a:pt x="14" y="42"/>
                      <a:pt x="2" y="43"/>
                    </a:cubicBezTo>
                    <a:lnTo>
                      <a:pt x="2" y="43"/>
                    </a:lnTo>
                    <a:cubicBezTo>
                      <a:pt x="1" y="42"/>
                      <a:pt x="1" y="40"/>
                      <a:pt x="0" y="38"/>
                    </a:cubicBezTo>
                    <a:lnTo>
                      <a:pt x="0" y="38"/>
                    </a:lnTo>
                    <a:cubicBezTo>
                      <a:pt x="3" y="35"/>
                      <a:pt x="5" y="31"/>
                      <a:pt x="10" y="28"/>
                    </a:cubicBezTo>
                    <a:lnTo>
                      <a:pt x="10" y="28"/>
                    </a:lnTo>
                    <a:cubicBezTo>
                      <a:pt x="20" y="22"/>
                      <a:pt x="30" y="15"/>
                      <a:pt x="41" y="11"/>
                    </a:cubicBezTo>
                    <a:lnTo>
                      <a:pt x="41" y="11"/>
                    </a:lnTo>
                    <a:cubicBezTo>
                      <a:pt x="46" y="9"/>
                      <a:pt x="56" y="12"/>
                      <a:pt x="63" y="12"/>
                    </a:cubicBezTo>
                    <a:lnTo>
                      <a:pt x="63" y="12"/>
                    </a:lnTo>
                    <a:cubicBezTo>
                      <a:pt x="83" y="9"/>
                      <a:pt x="104" y="4"/>
                      <a:pt x="125" y="1"/>
                    </a:cubicBezTo>
                    <a:lnTo>
                      <a:pt x="125" y="1"/>
                    </a:lnTo>
                    <a:cubicBezTo>
                      <a:pt x="131" y="0"/>
                      <a:pt x="137" y="4"/>
                      <a:pt x="144" y="6"/>
                    </a:cubicBezTo>
                    <a:lnTo>
                      <a:pt x="144" y="6"/>
                    </a:lnTo>
                    <a:cubicBezTo>
                      <a:pt x="141" y="11"/>
                      <a:pt x="138" y="17"/>
                      <a:pt x="135" y="23"/>
                    </a:cubicBezTo>
                    <a:lnTo>
                      <a:pt x="135" y="23"/>
                    </a:lnTo>
                    <a:cubicBezTo>
                      <a:pt x="126" y="37"/>
                      <a:pt x="115" y="50"/>
                      <a:pt x="110" y="64"/>
                    </a:cubicBezTo>
                    <a:lnTo>
                      <a:pt x="110" y="64"/>
                    </a:lnTo>
                    <a:cubicBezTo>
                      <a:pt x="106" y="81"/>
                      <a:pt x="109" y="98"/>
                      <a:pt x="111" y="116"/>
                    </a:cubicBezTo>
                    <a:lnTo>
                      <a:pt x="111" y="116"/>
                    </a:lnTo>
                    <a:cubicBezTo>
                      <a:pt x="111" y="120"/>
                      <a:pt x="122" y="126"/>
                      <a:pt x="125" y="125"/>
                    </a:cubicBezTo>
                    <a:lnTo>
                      <a:pt x="125" y="125"/>
                    </a:lnTo>
                    <a:cubicBezTo>
                      <a:pt x="131" y="123"/>
                      <a:pt x="135" y="116"/>
                      <a:pt x="138" y="110"/>
                    </a:cubicBezTo>
                    <a:lnTo>
                      <a:pt x="138" y="110"/>
                    </a:lnTo>
                    <a:cubicBezTo>
                      <a:pt x="142" y="105"/>
                      <a:pt x="144" y="95"/>
                      <a:pt x="146" y="95"/>
                    </a:cubicBezTo>
                    <a:lnTo>
                      <a:pt x="146" y="95"/>
                    </a:lnTo>
                    <a:cubicBezTo>
                      <a:pt x="154" y="96"/>
                      <a:pt x="162" y="100"/>
                      <a:pt x="164" y="104"/>
                    </a:cubicBezTo>
                    <a:lnTo>
                      <a:pt x="164" y="104"/>
                    </a:lnTo>
                    <a:cubicBezTo>
                      <a:pt x="167" y="109"/>
                      <a:pt x="166" y="120"/>
                      <a:pt x="163" y="123"/>
                    </a:cubicBezTo>
                    <a:lnTo>
                      <a:pt x="163" y="123"/>
                    </a:lnTo>
                    <a:cubicBezTo>
                      <a:pt x="156" y="131"/>
                      <a:pt x="146" y="138"/>
                      <a:pt x="137" y="143"/>
                    </a:cubicBezTo>
                    <a:lnTo>
                      <a:pt x="137" y="143"/>
                    </a:lnTo>
                    <a:cubicBezTo>
                      <a:pt x="115" y="156"/>
                      <a:pt x="89" y="136"/>
                      <a:pt x="86" y="107"/>
                    </a:cubicBezTo>
                    <a:lnTo>
                      <a:pt x="86" y="107"/>
                    </a:lnTo>
                    <a:cubicBezTo>
                      <a:pt x="85" y="78"/>
                      <a:pt x="87" y="66"/>
                      <a:pt x="105" y="24"/>
                    </a:cubicBezTo>
                    <a:lnTo>
                      <a:pt x="105" y="24"/>
                    </a:lnTo>
                    <a:cubicBezTo>
                      <a:pt x="89" y="28"/>
                      <a:pt x="75" y="30"/>
                      <a:pt x="58" y="32"/>
                    </a:cubicBezTo>
                    <a:lnTo>
                      <a:pt x="58" y="32"/>
                    </a:lnTo>
                    <a:cubicBezTo>
                      <a:pt x="59" y="62"/>
                      <a:pt x="62" y="89"/>
                      <a:pt x="63" y="117"/>
                    </a:cubicBezTo>
                    <a:lnTo>
                      <a:pt x="63" y="117"/>
                    </a:lnTo>
                    <a:cubicBezTo>
                      <a:pt x="63" y="118"/>
                      <a:pt x="64" y="121"/>
                      <a:pt x="64" y="122"/>
                    </a:cubicBezTo>
                    <a:lnTo>
                      <a:pt x="64" y="122"/>
                    </a:lnTo>
                    <a:cubicBezTo>
                      <a:pt x="63" y="129"/>
                      <a:pt x="61" y="135"/>
                      <a:pt x="58" y="142"/>
                    </a:cubicBezTo>
                    <a:lnTo>
                      <a:pt x="58" y="142"/>
                    </a:lnTo>
                    <a:cubicBezTo>
                      <a:pt x="57" y="142"/>
                      <a:pt x="50" y="143"/>
                      <a:pt x="49" y="141"/>
                    </a:cubicBezTo>
                    <a:lnTo>
                      <a:pt x="49" y="141"/>
                    </a:lnTo>
                    <a:cubicBezTo>
                      <a:pt x="45" y="135"/>
                      <a:pt x="41" y="129"/>
                      <a:pt x="41" y="122"/>
                    </a:cubicBezTo>
                    <a:lnTo>
                      <a:pt x="41" y="122"/>
                    </a:lnTo>
                    <a:cubicBezTo>
                      <a:pt x="39" y="95"/>
                      <a:pt x="41" y="68"/>
                      <a:pt x="41" y="4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80" name="Freeform 335"/>
              <p:cNvSpPr>
                <a:spLocks noChangeArrowheads="1"/>
              </p:cNvSpPr>
              <p:nvPr/>
            </p:nvSpPr>
            <p:spPr bwMode="auto">
              <a:xfrm>
                <a:off x="4286883" y="2113420"/>
                <a:ext cx="24999" cy="107142"/>
              </a:xfrm>
              <a:custGeom>
                <a:avLst/>
                <a:gdLst>
                  <a:gd name="T0" fmla="*/ 90 w 91"/>
                  <a:gd name="T1" fmla="*/ 6 h 398"/>
                  <a:gd name="T2" fmla="*/ 90 w 91"/>
                  <a:gd name="T3" fmla="*/ 6 h 398"/>
                  <a:gd name="T4" fmla="*/ 64 w 91"/>
                  <a:gd name="T5" fmla="*/ 21 h 398"/>
                  <a:gd name="T6" fmla="*/ 64 w 91"/>
                  <a:gd name="T7" fmla="*/ 21 h 398"/>
                  <a:gd name="T8" fmla="*/ 32 w 91"/>
                  <a:gd name="T9" fmla="*/ 76 h 398"/>
                  <a:gd name="T10" fmla="*/ 32 w 91"/>
                  <a:gd name="T11" fmla="*/ 76 h 398"/>
                  <a:gd name="T12" fmla="*/ 20 w 91"/>
                  <a:gd name="T13" fmla="*/ 235 h 398"/>
                  <a:gd name="T14" fmla="*/ 20 w 91"/>
                  <a:gd name="T15" fmla="*/ 235 h 398"/>
                  <a:gd name="T16" fmla="*/ 22 w 91"/>
                  <a:gd name="T17" fmla="*/ 341 h 398"/>
                  <a:gd name="T18" fmla="*/ 22 w 91"/>
                  <a:gd name="T19" fmla="*/ 341 h 398"/>
                  <a:gd name="T20" fmla="*/ 55 w 91"/>
                  <a:gd name="T21" fmla="*/ 369 h 398"/>
                  <a:gd name="T22" fmla="*/ 55 w 91"/>
                  <a:gd name="T23" fmla="*/ 369 h 398"/>
                  <a:gd name="T24" fmla="*/ 67 w 91"/>
                  <a:gd name="T25" fmla="*/ 377 h 398"/>
                  <a:gd name="T26" fmla="*/ 67 w 91"/>
                  <a:gd name="T27" fmla="*/ 377 h 398"/>
                  <a:gd name="T28" fmla="*/ 55 w 91"/>
                  <a:gd name="T29" fmla="*/ 392 h 398"/>
                  <a:gd name="T30" fmla="*/ 55 w 91"/>
                  <a:gd name="T31" fmla="*/ 392 h 398"/>
                  <a:gd name="T32" fmla="*/ 4 w 91"/>
                  <a:gd name="T33" fmla="*/ 354 h 398"/>
                  <a:gd name="T34" fmla="*/ 4 w 91"/>
                  <a:gd name="T35" fmla="*/ 354 h 398"/>
                  <a:gd name="T36" fmla="*/ 0 w 91"/>
                  <a:gd name="T37" fmla="*/ 212 h 398"/>
                  <a:gd name="T38" fmla="*/ 0 w 91"/>
                  <a:gd name="T39" fmla="*/ 212 h 398"/>
                  <a:gd name="T40" fmla="*/ 3 w 91"/>
                  <a:gd name="T41" fmla="*/ 168 h 398"/>
                  <a:gd name="T42" fmla="*/ 3 w 91"/>
                  <a:gd name="T43" fmla="*/ 168 h 398"/>
                  <a:gd name="T44" fmla="*/ 18 w 91"/>
                  <a:gd name="T45" fmla="*/ 49 h 398"/>
                  <a:gd name="T46" fmla="*/ 18 w 91"/>
                  <a:gd name="T47" fmla="*/ 49 h 398"/>
                  <a:gd name="T48" fmla="*/ 90 w 91"/>
                  <a:gd name="T49" fmla="*/ 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" h="398">
                    <a:moveTo>
                      <a:pt x="90" y="6"/>
                    </a:moveTo>
                    <a:lnTo>
                      <a:pt x="90" y="6"/>
                    </a:lnTo>
                    <a:cubicBezTo>
                      <a:pt x="79" y="13"/>
                      <a:pt x="72" y="18"/>
                      <a:pt x="64" y="21"/>
                    </a:cubicBezTo>
                    <a:lnTo>
                      <a:pt x="64" y="21"/>
                    </a:lnTo>
                    <a:cubicBezTo>
                      <a:pt x="40" y="32"/>
                      <a:pt x="34" y="52"/>
                      <a:pt x="32" y="76"/>
                    </a:cubicBezTo>
                    <a:lnTo>
                      <a:pt x="32" y="76"/>
                    </a:lnTo>
                    <a:cubicBezTo>
                      <a:pt x="27" y="129"/>
                      <a:pt x="24" y="181"/>
                      <a:pt x="20" y="235"/>
                    </a:cubicBezTo>
                    <a:lnTo>
                      <a:pt x="20" y="235"/>
                    </a:lnTo>
                    <a:cubicBezTo>
                      <a:pt x="19" y="269"/>
                      <a:pt x="20" y="305"/>
                      <a:pt x="22" y="341"/>
                    </a:cubicBezTo>
                    <a:lnTo>
                      <a:pt x="22" y="341"/>
                    </a:lnTo>
                    <a:cubicBezTo>
                      <a:pt x="22" y="362"/>
                      <a:pt x="35" y="372"/>
                      <a:pt x="55" y="369"/>
                    </a:cubicBezTo>
                    <a:lnTo>
                      <a:pt x="55" y="369"/>
                    </a:lnTo>
                    <a:cubicBezTo>
                      <a:pt x="58" y="368"/>
                      <a:pt x="63" y="374"/>
                      <a:pt x="67" y="377"/>
                    </a:cubicBezTo>
                    <a:lnTo>
                      <a:pt x="67" y="377"/>
                    </a:lnTo>
                    <a:cubicBezTo>
                      <a:pt x="64" y="382"/>
                      <a:pt x="60" y="390"/>
                      <a:pt x="55" y="392"/>
                    </a:cubicBezTo>
                    <a:lnTo>
                      <a:pt x="55" y="392"/>
                    </a:lnTo>
                    <a:cubicBezTo>
                      <a:pt x="34" y="397"/>
                      <a:pt x="5" y="378"/>
                      <a:pt x="4" y="354"/>
                    </a:cubicBezTo>
                    <a:lnTo>
                      <a:pt x="4" y="354"/>
                    </a:lnTo>
                    <a:cubicBezTo>
                      <a:pt x="2" y="307"/>
                      <a:pt x="2" y="260"/>
                      <a:pt x="0" y="212"/>
                    </a:cubicBezTo>
                    <a:lnTo>
                      <a:pt x="0" y="212"/>
                    </a:lnTo>
                    <a:cubicBezTo>
                      <a:pt x="0" y="198"/>
                      <a:pt x="2" y="182"/>
                      <a:pt x="3" y="168"/>
                    </a:cubicBezTo>
                    <a:lnTo>
                      <a:pt x="3" y="168"/>
                    </a:lnTo>
                    <a:cubicBezTo>
                      <a:pt x="8" y="129"/>
                      <a:pt x="11" y="89"/>
                      <a:pt x="18" y="49"/>
                    </a:cubicBezTo>
                    <a:lnTo>
                      <a:pt x="18" y="49"/>
                    </a:lnTo>
                    <a:cubicBezTo>
                      <a:pt x="23" y="19"/>
                      <a:pt x="55" y="0"/>
                      <a:pt x="90" y="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81" name="Freeform 338"/>
              <p:cNvSpPr>
                <a:spLocks noChangeArrowheads="1"/>
              </p:cNvSpPr>
              <p:nvPr/>
            </p:nvSpPr>
            <p:spPr bwMode="auto">
              <a:xfrm>
                <a:off x="4501167" y="2132467"/>
                <a:ext cx="23809" cy="78571"/>
              </a:xfrm>
              <a:custGeom>
                <a:avLst/>
                <a:gdLst>
                  <a:gd name="T0" fmla="*/ 86 w 87"/>
                  <a:gd name="T1" fmla="*/ 165 h 293"/>
                  <a:gd name="T2" fmla="*/ 86 w 87"/>
                  <a:gd name="T3" fmla="*/ 165 h 293"/>
                  <a:gd name="T4" fmla="*/ 78 w 87"/>
                  <a:gd name="T5" fmla="*/ 244 h 293"/>
                  <a:gd name="T6" fmla="*/ 78 w 87"/>
                  <a:gd name="T7" fmla="*/ 244 h 293"/>
                  <a:gd name="T8" fmla="*/ 23 w 87"/>
                  <a:gd name="T9" fmla="*/ 291 h 293"/>
                  <a:gd name="T10" fmla="*/ 23 w 87"/>
                  <a:gd name="T11" fmla="*/ 291 h 293"/>
                  <a:gd name="T12" fmla="*/ 10 w 87"/>
                  <a:gd name="T13" fmla="*/ 285 h 293"/>
                  <a:gd name="T14" fmla="*/ 10 w 87"/>
                  <a:gd name="T15" fmla="*/ 285 h 293"/>
                  <a:gd name="T16" fmla="*/ 17 w 87"/>
                  <a:gd name="T17" fmla="*/ 271 h 293"/>
                  <a:gd name="T18" fmla="*/ 17 w 87"/>
                  <a:gd name="T19" fmla="*/ 271 h 293"/>
                  <a:gd name="T20" fmla="*/ 61 w 87"/>
                  <a:gd name="T21" fmla="*/ 205 h 293"/>
                  <a:gd name="T22" fmla="*/ 61 w 87"/>
                  <a:gd name="T23" fmla="*/ 205 h 293"/>
                  <a:gd name="T24" fmla="*/ 56 w 87"/>
                  <a:gd name="T25" fmla="*/ 39 h 293"/>
                  <a:gd name="T26" fmla="*/ 56 w 87"/>
                  <a:gd name="T27" fmla="*/ 39 h 293"/>
                  <a:gd name="T28" fmla="*/ 28 w 87"/>
                  <a:gd name="T29" fmla="*/ 24 h 293"/>
                  <a:gd name="T30" fmla="*/ 28 w 87"/>
                  <a:gd name="T31" fmla="*/ 24 h 293"/>
                  <a:gd name="T32" fmla="*/ 3 w 87"/>
                  <a:gd name="T33" fmla="*/ 19 h 293"/>
                  <a:gd name="T34" fmla="*/ 3 w 87"/>
                  <a:gd name="T35" fmla="*/ 19 h 293"/>
                  <a:gd name="T36" fmla="*/ 24 w 87"/>
                  <a:gd name="T37" fmla="*/ 7 h 293"/>
                  <a:gd name="T38" fmla="*/ 24 w 87"/>
                  <a:gd name="T39" fmla="*/ 7 h 293"/>
                  <a:gd name="T40" fmla="*/ 77 w 87"/>
                  <a:gd name="T41" fmla="*/ 44 h 293"/>
                  <a:gd name="T42" fmla="*/ 77 w 87"/>
                  <a:gd name="T43" fmla="*/ 44 h 293"/>
                  <a:gd name="T44" fmla="*/ 86 w 87"/>
                  <a:gd name="T45" fmla="*/ 165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7" h="293">
                    <a:moveTo>
                      <a:pt x="86" y="165"/>
                    </a:moveTo>
                    <a:lnTo>
                      <a:pt x="86" y="165"/>
                    </a:lnTo>
                    <a:cubicBezTo>
                      <a:pt x="84" y="191"/>
                      <a:pt x="81" y="218"/>
                      <a:pt x="78" y="244"/>
                    </a:cubicBezTo>
                    <a:lnTo>
                      <a:pt x="78" y="244"/>
                    </a:lnTo>
                    <a:cubicBezTo>
                      <a:pt x="73" y="269"/>
                      <a:pt x="49" y="290"/>
                      <a:pt x="23" y="291"/>
                    </a:cubicBezTo>
                    <a:lnTo>
                      <a:pt x="23" y="291"/>
                    </a:lnTo>
                    <a:cubicBezTo>
                      <a:pt x="19" y="292"/>
                      <a:pt x="15" y="287"/>
                      <a:pt x="10" y="285"/>
                    </a:cubicBezTo>
                    <a:lnTo>
                      <a:pt x="10" y="285"/>
                    </a:lnTo>
                    <a:cubicBezTo>
                      <a:pt x="12" y="280"/>
                      <a:pt x="13" y="272"/>
                      <a:pt x="17" y="271"/>
                    </a:cubicBezTo>
                    <a:lnTo>
                      <a:pt x="17" y="271"/>
                    </a:lnTo>
                    <a:cubicBezTo>
                      <a:pt x="56" y="265"/>
                      <a:pt x="62" y="237"/>
                      <a:pt x="61" y="205"/>
                    </a:cubicBezTo>
                    <a:lnTo>
                      <a:pt x="61" y="205"/>
                    </a:lnTo>
                    <a:cubicBezTo>
                      <a:pt x="60" y="150"/>
                      <a:pt x="58" y="94"/>
                      <a:pt x="56" y="39"/>
                    </a:cubicBezTo>
                    <a:lnTo>
                      <a:pt x="56" y="39"/>
                    </a:lnTo>
                    <a:cubicBezTo>
                      <a:pt x="55" y="25"/>
                      <a:pt x="41" y="23"/>
                      <a:pt x="28" y="24"/>
                    </a:cubicBezTo>
                    <a:lnTo>
                      <a:pt x="28" y="24"/>
                    </a:lnTo>
                    <a:cubicBezTo>
                      <a:pt x="19" y="25"/>
                      <a:pt x="4" y="23"/>
                      <a:pt x="3" y="19"/>
                    </a:cubicBezTo>
                    <a:lnTo>
                      <a:pt x="3" y="19"/>
                    </a:lnTo>
                    <a:cubicBezTo>
                      <a:pt x="0" y="5"/>
                      <a:pt x="16" y="8"/>
                      <a:pt x="24" y="7"/>
                    </a:cubicBezTo>
                    <a:lnTo>
                      <a:pt x="24" y="7"/>
                    </a:lnTo>
                    <a:cubicBezTo>
                      <a:pt x="52" y="0"/>
                      <a:pt x="73" y="14"/>
                      <a:pt x="77" y="44"/>
                    </a:cubicBezTo>
                    <a:lnTo>
                      <a:pt x="77" y="44"/>
                    </a:lnTo>
                    <a:cubicBezTo>
                      <a:pt x="81" y="84"/>
                      <a:pt x="82" y="124"/>
                      <a:pt x="86" y="1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82" name="Freeform 339"/>
              <p:cNvSpPr>
                <a:spLocks noChangeArrowheads="1"/>
              </p:cNvSpPr>
              <p:nvPr/>
            </p:nvSpPr>
            <p:spPr bwMode="auto">
              <a:xfrm>
                <a:off x="4446406" y="2197943"/>
                <a:ext cx="30952" cy="36905"/>
              </a:xfrm>
              <a:custGeom>
                <a:avLst/>
                <a:gdLst>
                  <a:gd name="T0" fmla="*/ 34 w 113"/>
                  <a:gd name="T1" fmla="*/ 33 h 136"/>
                  <a:gd name="T2" fmla="*/ 34 w 113"/>
                  <a:gd name="T3" fmla="*/ 33 h 136"/>
                  <a:gd name="T4" fmla="*/ 56 w 113"/>
                  <a:gd name="T5" fmla="*/ 37 h 136"/>
                  <a:gd name="T6" fmla="*/ 56 w 113"/>
                  <a:gd name="T7" fmla="*/ 37 h 136"/>
                  <a:gd name="T8" fmla="*/ 65 w 113"/>
                  <a:gd name="T9" fmla="*/ 33 h 136"/>
                  <a:gd name="T10" fmla="*/ 65 w 113"/>
                  <a:gd name="T11" fmla="*/ 33 h 136"/>
                  <a:gd name="T12" fmla="*/ 66 w 113"/>
                  <a:gd name="T13" fmla="*/ 25 h 136"/>
                  <a:gd name="T14" fmla="*/ 66 w 113"/>
                  <a:gd name="T15" fmla="*/ 25 h 136"/>
                  <a:gd name="T16" fmla="*/ 54 w 113"/>
                  <a:gd name="T17" fmla="*/ 23 h 136"/>
                  <a:gd name="T18" fmla="*/ 54 w 113"/>
                  <a:gd name="T19" fmla="*/ 23 h 136"/>
                  <a:gd name="T20" fmla="*/ 34 w 113"/>
                  <a:gd name="T21" fmla="*/ 33 h 136"/>
                  <a:gd name="T22" fmla="*/ 49 w 113"/>
                  <a:gd name="T23" fmla="*/ 49 h 136"/>
                  <a:gd name="T24" fmla="*/ 49 w 113"/>
                  <a:gd name="T25" fmla="*/ 49 h 136"/>
                  <a:gd name="T26" fmla="*/ 38 w 113"/>
                  <a:gd name="T27" fmla="*/ 52 h 136"/>
                  <a:gd name="T28" fmla="*/ 38 w 113"/>
                  <a:gd name="T29" fmla="*/ 52 h 136"/>
                  <a:gd name="T30" fmla="*/ 17 w 113"/>
                  <a:gd name="T31" fmla="*/ 39 h 136"/>
                  <a:gd name="T32" fmla="*/ 17 w 113"/>
                  <a:gd name="T33" fmla="*/ 39 h 136"/>
                  <a:gd name="T34" fmla="*/ 23 w 113"/>
                  <a:gd name="T35" fmla="*/ 19 h 136"/>
                  <a:gd name="T36" fmla="*/ 23 w 113"/>
                  <a:gd name="T37" fmla="*/ 19 h 136"/>
                  <a:gd name="T38" fmla="*/ 69 w 113"/>
                  <a:gd name="T39" fmla="*/ 3 h 136"/>
                  <a:gd name="T40" fmla="*/ 69 w 113"/>
                  <a:gd name="T41" fmla="*/ 3 h 136"/>
                  <a:gd name="T42" fmla="*/ 80 w 113"/>
                  <a:gd name="T43" fmla="*/ 45 h 136"/>
                  <a:gd name="T44" fmla="*/ 80 w 113"/>
                  <a:gd name="T45" fmla="*/ 45 h 136"/>
                  <a:gd name="T46" fmla="*/ 33 w 113"/>
                  <a:gd name="T47" fmla="*/ 102 h 136"/>
                  <a:gd name="T48" fmla="*/ 33 w 113"/>
                  <a:gd name="T49" fmla="*/ 102 h 136"/>
                  <a:gd name="T50" fmla="*/ 26 w 113"/>
                  <a:gd name="T51" fmla="*/ 110 h 136"/>
                  <a:gd name="T52" fmla="*/ 26 w 113"/>
                  <a:gd name="T53" fmla="*/ 110 h 136"/>
                  <a:gd name="T54" fmla="*/ 97 w 113"/>
                  <a:gd name="T55" fmla="*/ 104 h 136"/>
                  <a:gd name="T56" fmla="*/ 97 w 113"/>
                  <a:gd name="T57" fmla="*/ 104 h 136"/>
                  <a:gd name="T58" fmla="*/ 112 w 113"/>
                  <a:gd name="T59" fmla="*/ 109 h 136"/>
                  <a:gd name="T60" fmla="*/ 112 w 113"/>
                  <a:gd name="T61" fmla="*/ 109 h 136"/>
                  <a:gd name="T62" fmla="*/ 101 w 113"/>
                  <a:gd name="T63" fmla="*/ 124 h 136"/>
                  <a:gd name="T64" fmla="*/ 101 w 113"/>
                  <a:gd name="T65" fmla="*/ 124 h 136"/>
                  <a:gd name="T66" fmla="*/ 23 w 113"/>
                  <a:gd name="T67" fmla="*/ 134 h 136"/>
                  <a:gd name="T68" fmla="*/ 23 w 113"/>
                  <a:gd name="T69" fmla="*/ 134 h 136"/>
                  <a:gd name="T70" fmla="*/ 3 w 113"/>
                  <a:gd name="T71" fmla="*/ 127 h 136"/>
                  <a:gd name="T72" fmla="*/ 3 w 113"/>
                  <a:gd name="T73" fmla="*/ 127 h 136"/>
                  <a:gd name="T74" fmla="*/ 6 w 113"/>
                  <a:gd name="T75" fmla="*/ 106 h 136"/>
                  <a:gd name="T76" fmla="*/ 6 w 113"/>
                  <a:gd name="T77" fmla="*/ 106 h 136"/>
                  <a:gd name="T78" fmla="*/ 49 w 113"/>
                  <a:gd name="T79" fmla="*/ 4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3" h="136">
                    <a:moveTo>
                      <a:pt x="34" y="33"/>
                    </a:moveTo>
                    <a:lnTo>
                      <a:pt x="34" y="33"/>
                    </a:lnTo>
                    <a:cubicBezTo>
                      <a:pt x="44" y="35"/>
                      <a:pt x="50" y="37"/>
                      <a:pt x="56" y="37"/>
                    </a:cubicBezTo>
                    <a:lnTo>
                      <a:pt x="56" y="37"/>
                    </a:lnTo>
                    <a:cubicBezTo>
                      <a:pt x="59" y="37"/>
                      <a:pt x="62" y="35"/>
                      <a:pt x="65" y="33"/>
                    </a:cubicBezTo>
                    <a:lnTo>
                      <a:pt x="65" y="33"/>
                    </a:lnTo>
                    <a:cubicBezTo>
                      <a:pt x="66" y="30"/>
                      <a:pt x="66" y="25"/>
                      <a:pt x="66" y="25"/>
                    </a:cubicBezTo>
                    <a:lnTo>
                      <a:pt x="66" y="25"/>
                    </a:lnTo>
                    <a:cubicBezTo>
                      <a:pt x="62" y="23"/>
                      <a:pt x="58" y="21"/>
                      <a:pt x="54" y="23"/>
                    </a:cubicBezTo>
                    <a:lnTo>
                      <a:pt x="54" y="23"/>
                    </a:lnTo>
                    <a:cubicBezTo>
                      <a:pt x="49" y="25"/>
                      <a:pt x="43" y="28"/>
                      <a:pt x="34" y="33"/>
                    </a:cubicBezTo>
                    <a:close/>
                    <a:moveTo>
                      <a:pt x="49" y="49"/>
                    </a:moveTo>
                    <a:lnTo>
                      <a:pt x="49" y="49"/>
                    </a:lnTo>
                    <a:cubicBezTo>
                      <a:pt x="45" y="50"/>
                      <a:pt x="41" y="53"/>
                      <a:pt x="38" y="52"/>
                    </a:cubicBezTo>
                    <a:lnTo>
                      <a:pt x="38" y="52"/>
                    </a:lnTo>
                    <a:cubicBezTo>
                      <a:pt x="31" y="48"/>
                      <a:pt x="21" y="45"/>
                      <a:pt x="17" y="39"/>
                    </a:cubicBezTo>
                    <a:lnTo>
                      <a:pt x="17" y="39"/>
                    </a:lnTo>
                    <a:cubicBezTo>
                      <a:pt x="14" y="35"/>
                      <a:pt x="19" y="25"/>
                      <a:pt x="23" y="19"/>
                    </a:cubicBezTo>
                    <a:lnTo>
                      <a:pt x="23" y="19"/>
                    </a:lnTo>
                    <a:cubicBezTo>
                      <a:pt x="34" y="4"/>
                      <a:pt x="51" y="0"/>
                      <a:pt x="69" y="3"/>
                    </a:cubicBezTo>
                    <a:lnTo>
                      <a:pt x="69" y="3"/>
                    </a:lnTo>
                    <a:cubicBezTo>
                      <a:pt x="87" y="6"/>
                      <a:pt x="94" y="27"/>
                      <a:pt x="80" y="45"/>
                    </a:cubicBezTo>
                    <a:lnTo>
                      <a:pt x="80" y="45"/>
                    </a:lnTo>
                    <a:cubicBezTo>
                      <a:pt x="66" y="65"/>
                      <a:pt x="49" y="84"/>
                      <a:pt x="33" y="102"/>
                    </a:cubicBezTo>
                    <a:lnTo>
                      <a:pt x="33" y="102"/>
                    </a:lnTo>
                    <a:cubicBezTo>
                      <a:pt x="31" y="105"/>
                      <a:pt x="30" y="107"/>
                      <a:pt x="26" y="110"/>
                    </a:cubicBezTo>
                    <a:lnTo>
                      <a:pt x="26" y="110"/>
                    </a:lnTo>
                    <a:cubicBezTo>
                      <a:pt x="52" y="108"/>
                      <a:pt x="74" y="105"/>
                      <a:pt x="97" y="104"/>
                    </a:cubicBezTo>
                    <a:lnTo>
                      <a:pt x="97" y="104"/>
                    </a:lnTo>
                    <a:cubicBezTo>
                      <a:pt x="102" y="102"/>
                      <a:pt x="107" y="107"/>
                      <a:pt x="112" y="109"/>
                    </a:cubicBezTo>
                    <a:lnTo>
                      <a:pt x="112" y="109"/>
                    </a:lnTo>
                    <a:cubicBezTo>
                      <a:pt x="109" y="114"/>
                      <a:pt x="106" y="124"/>
                      <a:pt x="101" y="124"/>
                    </a:cubicBezTo>
                    <a:lnTo>
                      <a:pt x="101" y="124"/>
                    </a:lnTo>
                    <a:cubicBezTo>
                      <a:pt x="76" y="128"/>
                      <a:pt x="49" y="132"/>
                      <a:pt x="23" y="134"/>
                    </a:cubicBezTo>
                    <a:lnTo>
                      <a:pt x="23" y="134"/>
                    </a:lnTo>
                    <a:cubicBezTo>
                      <a:pt x="16" y="135"/>
                      <a:pt x="5" y="132"/>
                      <a:pt x="3" y="127"/>
                    </a:cubicBezTo>
                    <a:lnTo>
                      <a:pt x="3" y="127"/>
                    </a:lnTo>
                    <a:cubicBezTo>
                      <a:pt x="0" y="121"/>
                      <a:pt x="3" y="110"/>
                      <a:pt x="6" y="106"/>
                    </a:cubicBezTo>
                    <a:lnTo>
                      <a:pt x="6" y="106"/>
                    </a:lnTo>
                    <a:cubicBezTo>
                      <a:pt x="19" y="87"/>
                      <a:pt x="34" y="69"/>
                      <a:pt x="4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83" name="Freeform 340"/>
              <p:cNvSpPr>
                <a:spLocks noChangeArrowheads="1"/>
              </p:cNvSpPr>
              <p:nvPr/>
            </p:nvSpPr>
            <p:spPr bwMode="auto">
              <a:xfrm>
                <a:off x="4238073" y="2166990"/>
                <a:ext cx="27381" cy="39286"/>
              </a:xfrm>
              <a:custGeom>
                <a:avLst/>
                <a:gdLst>
                  <a:gd name="T0" fmla="*/ 34 w 101"/>
                  <a:gd name="T1" fmla="*/ 34 h 147"/>
                  <a:gd name="T2" fmla="*/ 34 w 101"/>
                  <a:gd name="T3" fmla="*/ 34 h 147"/>
                  <a:gd name="T4" fmla="*/ 49 w 101"/>
                  <a:gd name="T5" fmla="*/ 14 h 147"/>
                  <a:gd name="T6" fmla="*/ 49 w 101"/>
                  <a:gd name="T7" fmla="*/ 14 h 147"/>
                  <a:gd name="T8" fmla="*/ 80 w 101"/>
                  <a:gd name="T9" fmla="*/ 4 h 147"/>
                  <a:gd name="T10" fmla="*/ 80 w 101"/>
                  <a:gd name="T11" fmla="*/ 4 h 147"/>
                  <a:gd name="T12" fmla="*/ 100 w 101"/>
                  <a:gd name="T13" fmla="*/ 31 h 147"/>
                  <a:gd name="T14" fmla="*/ 100 w 101"/>
                  <a:gd name="T15" fmla="*/ 31 h 147"/>
                  <a:gd name="T16" fmla="*/ 97 w 101"/>
                  <a:gd name="T17" fmla="*/ 131 h 147"/>
                  <a:gd name="T18" fmla="*/ 97 w 101"/>
                  <a:gd name="T19" fmla="*/ 131 h 147"/>
                  <a:gd name="T20" fmla="*/ 84 w 101"/>
                  <a:gd name="T21" fmla="*/ 146 h 147"/>
                  <a:gd name="T22" fmla="*/ 84 w 101"/>
                  <a:gd name="T23" fmla="*/ 146 h 147"/>
                  <a:gd name="T24" fmla="*/ 76 w 101"/>
                  <a:gd name="T25" fmla="*/ 127 h 147"/>
                  <a:gd name="T26" fmla="*/ 76 w 101"/>
                  <a:gd name="T27" fmla="*/ 127 h 147"/>
                  <a:gd name="T28" fmla="*/ 79 w 101"/>
                  <a:gd name="T29" fmla="*/ 37 h 147"/>
                  <a:gd name="T30" fmla="*/ 79 w 101"/>
                  <a:gd name="T31" fmla="*/ 37 h 147"/>
                  <a:gd name="T32" fmla="*/ 74 w 101"/>
                  <a:gd name="T33" fmla="*/ 23 h 147"/>
                  <a:gd name="T34" fmla="*/ 74 w 101"/>
                  <a:gd name="T35" fmla="*/ 23 h 147"/>
                  <a:gd name="T36" fmla="*/ 60 w 101"/>
                  <a:gd name="T37" fmla="*/ 32 h 147"/>
                  <a:gd name="T38" fmla="*/ 60 w 101"/>
                  <a:gd name="T39" fmla="*/ 32 h 147"/>
                  <a:gd name="T40" fmla="*/ 35 w 101"/>
                  <a:gd name="T41" fmla="*/ 110 h 147"/>
                  <a:gd name="T42" fmla="*/ 35 w 101"/>
                  <a:gd name="T43" fmla="*/ 110 h 147"/>
                  <a:gd name="T44" fmla="*/ 23 w 101"/>
                  <a:gd name="T45" fmla="*/ 129 h 147"/>
                  <a:gd name="T46" fmla="*/ 23 w 101"/>
                  <a:gd name="T47" fmla="*/ 129 h 147"/>
                  <a:gd name="T48" fmla="*/ 14 w 101"/>
                  <a:gd name="T49" fmla="*/ 108 h 147"/>
                  <a:gd name="T50" fmla="*/ 14 w 101"/>
                  <a:gd name="T51" fmla="*/ 108 h 147"/>
                  <a:gd name="T52" fmla="*/ 17 w 101"/>
                  <a:gd name="T53" fmla="*/ 49 h 147"/>
                  <a:gd name="T54" fmla="*/ 17 w 101"/>
                  <a:gd name="T55" fmla="*/ 49 h 147"/>
                  <a:gd name="T56" fmla="*/ 9 w 101"/>
                  <a:gd name="T57" fmla="*/ 39 h 147"/>
                  <a:gd name="T58" fmla="*/ 9 w 101"/>
                  <a:gd name="T59" fmla="*/ 39 h 147"/>
                  <a:gd name="T60" fmla="*/ 0 w 101"/>
                  <a:gd name="T61" fmla="*/ 20 h 147"/>
                  <a:gd name="T62" fmla="*/ 0 w 101"/>
                  <a:gd name="T63" fmla="*/ 20 h 147"/>
                  <a:gd name="T64" fmla="*/ 22 w 101"/>
                  <a:gd name="T65" fmla="*/ 19 h 147"/>
                  <a:gd name="T66" fmla="*/ 22 w 101"/>
                  <a:gd name="T67" fmla="*/ 19 h 147"/>
                  <a:gd name="T68" fmla="*/ 34 w 101"/>
                  <a:gd name="T69" fmla="*/ 3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" h="147">
                    <a:moveTo>
                      <a:pt x="34" y="34"/>
                    </a:moveTo>
                    <a:lnTo>
                      <a:pt x="34" y="34"/>
                    </a:lnTo>
                    <a:cubicBezTo>
                      <a:pt x="38" y="26"/>
                      <a:pt x="43" y="20"/>
                      <a:pt x="49" y="14"/>
                    </a:cubicBezTo>
                    <a:lnTo>
                      <a:pt x="49" y="14"/>
                    </a:lnTo>
                    <a:cubicBezTo>
                      <a:pt x="57" y="3"/>
                      <a:pt x="68" y="0"/>
                      <a:pt x="80" y="4"/>
                    </a:cubicBezTo>
                    <a:lnTo>
                      <a:pt x="80" y="4"/>
                    </a:lnTo>
                    <a:cubicBezTo>
                      <a:pt x="94" y="8"/>
                      <a:pt x="100" y="17"/>
                      <a:pt x="100" y="31"/>
                    </a:cubicBezTo>
                    <a:lnTo>
                      <a:pt x="100" y="31"/>
                    </a:lnTo>
                    <a:cubicBezTo>
                      <a:pt x="99" y="64"/>
                      <a:pt x="99" y="97"/>
                      <a:pt x="97" y="131"/>
                    </a:cubicBezTo>
                    <a:lnTo>
                      <a:pt x="97" y="131"/>
                    </a:lnTo>
                    <a:cubicBezTo>
                      <a:pt x="96" y="136"/>
                      <a:pt x="89" y="141"/>
                      <a:pt x="84" y="146"/>
                    </a:cubicBezTo>
                    <a:lnTo>
                      <a:pt x="84" y="146"/>
                    </a:lnTo>
                    <a:cubicBezTo>
                      <a:pt x="82" y="141"/>
                      <a:pt x="76" y="133"/>
                      <a:pt x="76" y="127"/>
                    </a:cubicBezTo>
                    <a:lnTo>
                      <a:pt x="76" y="127"/>
                    </a:lnTo>
                    <a:cubicBezTo>
                      <a:pt x="76" y="97"/>
                      <a:pt x="78" y="68"/>
                      <a:pt x="79" y="37"/>
                    </a:cubicBezTo>
                    <a:lnTo>
                      <a:pt x="79" y="37"/>
                    </a:lnTo>
                    <a:cubicBezTo>
                      <a:pt x="79" y="32"/>
                      <a:pt x="76" y="28"/>
                      <a:pt x="74" y="23"/>
                    </a:cubicBezTo>
                    <a:lnTo>
                      <a:pt x="74" y="23"/>
                    </a:lnTo>
                    <a:cubicBezTo>
                      <a:pt x="69" y="26"/>
                      <a:pt x="64" y="28"/>
                      <a:pt x="60" y="32"/>
                    </a:cubicBezTo>
                    <a:lnTo>
                      <a:pt x="60" y="32"/>
                    </a:lnTo>
                    <a:cubicBezTo>
                      <a:pt x="40" y="53"/>
                      <a:pt x="39" y="82"/>
                      <a:pt x="35" y="110"/>
                    </a:cubicBezTo>
                    <a:lnTo>
                      <a:pt x="35" y="110"/>
                    </a:lnTo>
                    <a:cubicBezTo>
                      <a:pt x="34" y="117"/>
                      <a:pt x="26" y="123"/>
                      <a:pt x="23" y="129"/>
                    </a:cubicBezTo>
                    <a:lnTo>
                      <a:pt x="23" y="129"/>
                    </a:lnTo>
                    <a:cubicBezTo>
                      <a:pt x="19" y="122"/>
                      <a:pt x="14" y="115"/>
                      <a:pt x="14" y="108"/>
                    </a:cubicBezTo>
                    <a:lnTo>
                      <a:pt x="14" y="108"/>
                    </a:lnTo>
                    <a:cubicBezTo>
                      <a:pt x="14" y="89"/>
                      <a:pt x="16" y="69"/>
                      <a:pt x="17" y="49"/>
                    </a:cubicBezTo>
                    <a:lnTo>
                      <a:pt x="17" y="49"/>
                    </a:lnTo>
                    <a:cubicBezTo>
                      <a:pt x="17" y="45"/>
                      <a:pt x="11" y="42"/>
                      <a:pt x="9" y="39"/>
                    </a:cubicBezTo>
                    <a:lnTo>
                      <a:pt x="9" y="39"/>
                    </a:lnTo>
                    <a:cubicBezTo>
                      <a:pt x="5" y="32"/>
                      <a:pt x="3" y="25"/>
                      <a:pt x="0" y="20"/>
                    </a:cubicBezTo>
                    <a:lnTo>
                      <a:pt x="0" y="20"/>
                    </a:lnTo>
                    <a:cubicBezTo>
                      <a:pt x="8" y="20"/>
                      <a:pt x="16" y="16"/>
                      <a:pt x="22" y="19"/>
                    </a:cubicBezTo>
                    <a:lnTo>
                      <a:pt x="22" y="19"/>
                    </a:lnTo>
                    <a:cubicBezTo>
                      <a:pt x="26" y="21"/>
                      <a:pt x="30" y="28"/>
                      <a:pt x="34" y="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84" name="Freeform 341"/>
              <p:cNvSpPr>
                <a:spLocks noChangeArrowheads="1"/>
              </p:cNvSpPr>
              <p:nvPr/>
            </p:nvSpPr>
            <p:spPr bwMode="auto">
              <a:xfrm>
                <a:off x="4358311" y="2152705"/>
                <a:ext cx="28571" cy="58333"/>
              </a:xfrm>
              <a:custGeom>
                <a:avLst/>
                <a:gdLst>
                  <a:gd name="T0" fmla="*/ 68 w 105"/>
                  <a:gd name="T1" fmla="*/ 2 h 215"/>
                  <a:gd name="T2" fmla="*/ 68 w 105"/>
                  <a:gd name="T3" fmla="*/ 2 h 215"/>
                  <a:gd name="T4" fmla="*/ 60 w 105"/>
                  <a:gd name="T5" fmla="*/ 87 h 215"/>
                  <a:gd name="T6" fmla="*/ 60 w 105"/>
                  <a:gd name="T7" fmla="*/ 87 h 215"/>
                  <a:gd name="T8" fmla="*/ 83 w 105"/>
                  <a:gd name="T9" fmla="*/ 102 h 215"/>
                  <a:gd name="T10" fmla="*/ 83 w 105"/>
                  <a:gd name="T11" fmla="*/ 102 h 215"/>
                  <a:gd name="T12" fmla="*/ 61 w 105"/>
                  <a:gd name="T13" fmla="*/ 120 h 215"/>
                  <a:gd name="T14" fmla="*/ 61 w 105"/>
                  <a:gd name="T15" fmla="*/ 120 h 215"/>
                  <a:gd name="T16" fmla="*/ 56 w 105"/>
                  <a:gd name="T17" fmla="*/ 116 h 215"/>
                  <a:gd name="T18" fmla="*/ 56 w 105"/>
                  <a:gd name="T19" fmla="*/ 116 h 215"/>
                  <a:gd name="T20" fmla="*/ 53 w 105"/>
                  <a:gd name="T21" fmla="*/ 166 h 215"/>
                  <a:gd name="T22" fmla="*/ 53 w 105"/>
                  <a:gd name="T23" fmla="*/ 166 h 215"/>
                  <a:gd name="T24" fmla="*/ 66 w 105"/>
                  <a:gd name="T25" fmla="*/ 188 h 215"/>
                  <a:gd name="T26" fmla="*/ 66 w 105"/>
                  <a:gd name="T27" fmla="*/ 188 h 215"/>
                  <a:gd name="T28" fmla="*/ 86 w 105"/>
                  <a:gd name="T29" fmla="*/ 181 h 215"/>
                  <a:gd name="T30" fmla="*/ 86 w 105"/>
                  <a:gd name="T31" fmla="*/ 181 h 215"/>
                  <a:gd name="T32" fmla="*/ 103 w 105"/>
                  <a:gd name="T33" fmla="*/ 176 h 215"/>
                  <a:gd name="T34" fmla="*/ 103 w 105"/>
                  <a:gd name="T35" fmla="*/ 176 h 215"/>
                  <a:gd name="T36" fmla="*/ 101 w 105"/>
                  <a:gd name="T37" fmla="*/ 196 h 215"/>
                  <a:gd name="T38" fmla="*/ 101 w 105"/>
                  <a:gd name="T39" fmla="*/ 196 h 215"/>
                  <a:gd name="T40" fmla="*/ 62 w 105"/>
                  <a:gd name="T41" fmla="*/ 210 h 215"/>
                  <a:gd name="T42" fmla="*/ 62 w 105"/>
                  <a:gd name="T43" fmla="*/ 210 h 215"/>
                  <a:gd name="T44" fmla="*/ 30 w 105"/>
                  <a:gd name="T45" fmla="*/ 168 h 215"/>
                  <a:gd name="T46" fmla="*/ 30 w 105"/>
                  <a:gd name="T47" fmla="*/ 168 h 215"/>
                  <a:gd name="T48" fmla="*/ 32 w 105"/>
                  <a:gd name="T49" fmla="*/ 142 h 215"/>
                  <a:gd name="T50" fmla="*/ 32 w 105"/>
                  <a:gd name="T51" fmla="*/ 142 h 215"/>
                  <a:gd name="T52" fmla="*/ 34 w 105"/>
                  <a:gd name="T53" fmla="*/ 120 h 215"/>
                  <a:gd name="T54" fmla="*/ 34 w 105"/>
                  <a:gd name="T55" fmla="*/ 120 h 215"/>
                  <a:gd name="T56" fmla="*/ 0 w 105"/>
                  <a:gd name="T57" fmla="*/ 101 h 215"/>
                  <a:gd name="T58" fmla="*/ 0 w 105"/>
                  <a:gd name="T59" fmla="*/ 101 h 215"/>
                  <a:gd name="T60" fmla="*/ 37 w 105"/>
                  <a:gd name="T61" fmla="*/ 87 h 215"/>
                  <a:gd name="T62" fmla="*/ 37 w 105"/>
                  <a:gd name="T63" fmla="*/ 87 h 215"/>
                  <a:gd name="T64" fmla="*/ 60 w 105"/>
                  <a:gd name="T65" fmla="*/ 0 h 215"/>
                  <a:gd name="T66" fmla="*/ 60 w 105"/>
                  <a:gd name="T67" fmla="*/ 0 h 215"/>
                  <a:gd name="T68" fmla="*/ 68 w 105"/>
                  <a:gd name="T69" fmla="*/ 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" h="215">
                    <a:moveTo>
                      <a:pt x="68" y="2"/>
                    </a:moveTo>
                    <a:lnTo>
                      <a:pt x="68" y="2"/>
                    </a:lnTo>
                    <a:cubicBezTo>
                      <a:pt x="64" y="30"/>
                      <a:pt x="62" y="57"/>
                      <a:pt x="60" y="87"/>
                    </a:cubicBezTo>
                    <a:lnTo>
                      <a:pt x="60" y="87"/>
                    </a:lnTo>
                    <a:cubicBezTo>
                      <a:pt x="74" y="81"/>
                      <a:pt x="83" y="92"/>
                      <a:pt x="83" y="102"/>
                    </a:cubicBezTo>
                    <a:lnTo>
                      <a:pt x="83" y="102"/>
                    </a:lnTo>
                    <a:cubicBezTo>
                      <a:pt x="83" y="108"/>
                      <a:pt x="69" y="114"/>
                      <a:pt x="61" y="120"/>
                    </a:cubicBezTo>
                    <a:lnTo>
                      <a:pt x="61" y="120"/>
                    </a:lnTo>
                    <a:cubicBezTo>
                      <a:pt x="60" y="119"/>
                      <a:pt x="57" y="117"/>
                      <a:pt x="56" y="116"/>
                    </a:cubicBezTo>
                    <a:lnTo>
                      <a:pt x="56" y="116"/>
                    </a:lnTo>
                    <a:cubicBezTo>
                      <a:pt x="54" y="133"/>
                      <a:pt x="52" y="151"/>
                      <a:pt x="53" y="166"/>
                    </a:cubicBezTo>
                    <a:lnTo>
                      <a:pt x="53" y="166"/>
                    </a:lnTo>
                    <a:cubicBezTo>
                      <a:pt x="53" y="174"/>
                      <a:pt x="60" y="183"/>
                      <a:pt x="66" y="188"/>
                    </a:cubicBezTo>
                    <a:lnTo>
                      <a:pt x="66" y="188"/>
                    </a:lnTo>
                    <a:cubicBezTo>
                      <a:pt x="70" y="191"/>
                      <a:pt x="81" y="183"/>
                      <a:pt x="86" y="181"/>
                    </a:cubicBezTo>
                    <a:lnTo>
                      <a:pt x="86" y="181"/>
                    </a:lnTo>
                    <a:cubicBezTo>
                      <a:pt x="93" y="180"/>
                      <a:pt x="98" y="178"/>
                      <a:pt x="103" y="176"/>
                    </a:cubicBezTo>
                    <a:lnTo>
                      <a:pt x="103" y="176"/>
                    </a:lnTo>
                    <a:cubicBezTo>
                      <a:pt x="103" y="183"/>
                      <a:pt x="104" y="192"/>
                      <a:pt x="101" y="196"/>
                    </a:cubicBezTo>
                    <a:lnTo>
                      <a:pt x="101" y="196"/>
                    </a:lnTo>
                    <a:cubicBezTo>
                      <a:pt x="91" y="208"/>
                      <a:pt x="78" y="214"/>
                      <a:pt x="62" y="210"/>
                    </a:cubicBezTo>
                    <a:lnTo>
                      <a:pt x="62" y="210"/>
                    </a:lnTo>
                    <a:cubicBezTo>
                      <a:pt x="45" y="205"/>
                      <a:pt x="32" y="186"/>
                      <a:pt x="30" y="168"/>
                    </a:cubicBezTo>
                    <a:lnTo>
                      <a:pt x="30" y="168"/>
                    </a:lnTo>
                    <a:cubicBezTo>
                      <a:pt x="30" y="160"/>
                      <a:pt x="32" y="152"/>
                      <a:pt x="32" y="142"/>
                    </a:cubicBezTo>
                    <a:lnTo>
                      <a:pt x="32" y="142"/>
                    </a:lnTo>
                    <a:cubicBezTo>
                      <a:pt x="33" y="134"/>
                      <a:pt x="34" y="126"/>
                      <a:pt x="34" y="120"/>
                    </a:cubicBezTo>
                    <a:lnTo>
                      <a:pt x="34" y="120"/>
                    </a:lnTo>
                    <a:cubicBezTo>
                      <a:pt x="23" y="114"/>
                      <a:pt x="14" y="109"/>
                      <a:pt x="0" y="101"/>
                    </a:cubicBezTo>
                    <a:lnTo>
                      <a:pt x="0" y="101"/>
                    </a:lnTo>
                    <a:cubicBezTo>
                      <a:pt x="15" y="95"/>
                      <a:pt x="25" y="92"/>
                      <a:pt x="37" y="87"/>
                    </a:cubicBezTo>
                    <a:lnTo>
                      <a:pt x="37" y="87"/>
                    </a:lnTo>
                    <a:cubicBezTo>
                      <a:pt x="45" y="59"/>
                      <a:pt x="38" y="25"/>
                      <a:pt x="60" y="0"/>
                    </a:cubicBezTo>
                    <a:lnTo>
                      <a:pt x="60" y="0"/>
                    </a:lnTo>
                    <a:cubicBezTo>
                      <a:pt x="62" y="0"/>
                      <a:pt x="65" y="1"/>
                      <a:pt x="68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85" name="Freeform 342"/>
              <p:cNvSpPr>
                <a:spLocks noChangeArrowheads="1"/>
              </p:cNvSpPr>
              <p:nvPr/>
            </p:nvSpPr>
            <p:spPr bwMode="auto">
              <a:xfrm>
                <a:off x="4186883" y="2165800"/>
                <a:ext cx="28571" cy="42857"/>
              </a:xfrm>
              <a:custGeom>
                <a:avLst/>
                <a:gdLst>
                  <a:gd name="T0" fmla="*/ 95 w 108"/>
                  <a:gd name="T1" fmla="*/ 35 h 160"/>
                  <a:gd name="T2" fmla="*/ 95 w 108"/>
                  <a:gd name="T3" fmla="*/ 35 h 160"/>
                  <a:gd name="T4" fmla="*/ 26 w 108"/>
                  <a:gd name="T5" fmla="*/ 50 h 160"/>
                  <a:gd name="T6" fmla="*/ 26 w 108"/>
                  <a:gd name="T7" fmla="*/ 50 h 160"/>
                  <a:gd name="T8" fmla="*/ 59 w 108"/>
                  <a:gd name="T9" fmla="*/ 55 h 160"/>
                  <a:gd name="T10" fmla="*/ 59 w 108"/>
                  <a:gd name="T11" fmla="*/ 55 h 160"/>
                  <a:gd name="T12" fmla="*/ 99 w 108"/>
                  <a:gd name="T13" fmla="*/ 78 h 160"/>
                  <a:gd name="T14" fmla="*/ 99 w 108"/>
                  <a:gd name="T15" fmla="*/ 78 h 160"/>
                  <a:gd name="T16" fmla="*/ 91 w 108"/>
                  <a:gd name="T17" fmla="*/ 127 h 160"/>
                  <a:gd name="T18" fmla="*/ 91 w 108"/>
                  <a:gd name="T19" fmla="*/ 127 h 160"/>
                  <a:gd name="T20" fmla="*/ 47 w 108"/>
                  <a:gd name="T21" fmla="*/ 155 h 160"/>
                  <a:gd name="T22" fmla="*/ 47 w 108"/>
                  <a:gd name="T23" fmla="*/ 155 h 160"/>
                  <a:gd name="T24" fmla="*/ 18 w 108"/>
                  <a:gd name="T25" fmla="*/ 132 h 160"/>
                  <a:gd name="T26" fmla="*/ 18 w 108"/>
                  <a:gd name="T27" fmla="*/ 132 h 160"/>
                  <a:gd name="T28" fmla="*/ 30 w 108"/>
                  <a:gd name="T29" fmla="*/ 116 h 160"/>
                  <a:gd name="T30" fmla="*/ 30 w 108"/>
                  <a:gd name="T31" fmla="*/ 116 h 160"/>
                  <a:gd name="T32" fmla="*/ 40 w 108"/>
                  <a:gd name="T33" fmla="*/ 127 h 160"/>
                  <a:gd name="T34" fmla="*/ 40 w 108"/>
                  <a:gd name="T35" fmla="*/ 127 h 160"/>
                  <a:gd name="T36" fmla="*/ 50 w 108"/>
                  <a:gd name="T37" fmla="*/ 132 h 160"/>
                  <a:gd name="T38" fmla="*/ 50 w 108"/>
                  <a:gd name="T39" fmla="*/ 132 h 160"/>
                  <a:gd name="T40" fmla="*/ 80 w 108"/>
                  <a:gd name="T41" fmla="*/ 109 h 160"/>
                  <a:gd name="T42" fmla="*/ 80 w 108"/>
                  <a:gd name="T43" fmla="*/ 109 h 160"/>
                  <a:gd name="T44" fmla="*/ 64 w 108"/>
                  <a:gd name="T45" fmla="*/ 76 h 160"/>
                  <a:gd name="T46" fmla="*/ 64 w 108"/>
                  <a:gd name="T47" fmla="*/ 76 h 160"/>
                  <a:gd name="T48" fmla="*/ 26 w 108"/>
                  <a:gd name="T49" fmla="*/ 70 h 160"/>
                  <a:gd name="T50" fmla="*/ 26 w 108"/>
                  <a:gd name="T51" fmla="*/ 70 h 160"/>
                  <a:gd name="T52" fmla="*/ 13 w 108"/>
                  <a:gd name="T53" fmla="*/ 29 h 160"/>
                  <a:gd name="T54" fmla="*/ 13 w 108"/>
                  <a:gd name="T55" fmla="*/ 29 h 160"/>
                  <a:gd name="T56" fmla="*/ 75 w 108"/>
                  <a:gd name="T57" fmla="*/ 5 h 160"/>
                  <a:gd name="T58" fmla="*/ 75 w 108"/>
                  <a:gd name="T59" fmla="*/ 5 h 160"/>
                  <a:gd name="T60" fmla="*/ 95 w 108"/>
                  <a:gd name="T61" fmla="*/ 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160">
                    <a:moveTo>
                      <a:pt x="95" y="35"/>
                    </a:moveTo>
                    <a:lnTo>
                      <a:pt x="95" y="35"/>
                    </a:lnTo>
                    <a:cubicBezTo>
                      <a:pt x="64" y="15"/>
                      <a:pt x="39" y="20"/>
                      <a:pt x="26" y="50"/>
                    </a:cubicBezTo>
                    <a:lnTo>
                      <a:pt x="26" y="50"/>
                    </a:lnTo>
                    <a:cubicBezTo>
                      <a:pt x="38" y="53"/>
                      <a:pt x="48" y="55"/>
                      <a:pt x="59" y="55"/>
                    </a:cubicBezTo>
                    <a:lnTo>
                      <a:pt x="59" y="55"/>
                    </a:lnTo>
                    <a:cubicBezTo>
                      <a:pt x="76" y="56"/>
                      <a:pt x="91" y="62"/>
                      <a:pt x="99" y="78"/>
                    </a:cubicBezTo>
                    <a:lnTo>
                      <a:pt x="99" y="78"/>
                    </a:lnTo>
                    <a:cubicBezTo>
                      <a:pt x="107" y="96"/>
                      <a:pt x="106" y="114"/>
                      <a:pt x="91" y="127"/>
                    </a:cubicBezTo>
                    <a:lnTo>
                      <a:pt x="91" y="127"/>
                    </a:lnTo>
                    <a:cubicBezTo>
                      <a:pt x="79" y="138"/>
                      <a:pt x="63" y="148"/>
                      <a:pt x="47" y="155"/>
                    </a:cubicBezTo>
                    <a:lnTo>
                      <a:pt x="47" y="155"/>
                    </a:lnTo>
                    <a:cubicBezTo>
                      <a:pt x="34" y="159"/>
                      <a:pt x="16" y="146"/>
                      <a:pt x="18" y="132"/>
                    </a:cubicBezTo>
                    <a:lnTo>
                      <a:pt x="18" y="132"/>
                    </a:lnTo>
                    <a:cubicBezTo>
                      <a:pt x="18" y="127"/>
                      <a:pt x="25" y="118"/>
                      <a:pt x="30" y="116"/>
                    </a:cubicBezTo>
                    <a:lnTo>
                      <a:pt x="30" y="116"/>
                    </a:lnTo>
                    <a:cubicBezTo>
                      <a:pt x="40" y="113"/>
                      <a:pt x="43" y="118"/>
                      <a:pt x="40" y="127"/>
                    </a:cubicBezTo>
                    <a:lnTo>
                      <a:pt x="40" y="127"/>
                    </a:lnTo>
                    <a:cubicBezTo>
                      <a:pt x="39" y="128"/>
                      <a:pt x="49" y="134"/>
                      <a:pt x="50" y="132"/>
                    </a:cubicBezTo>
                    <a:lnTo>
                      <a:pt x="50" y="132"/>
                    </a:lnTo>
                    <a:cubicBezTo>
                      <a:pt x="61" y="126"/>
                      <a:pt x="73" y="118"/>
                      <a:pt x="80" y="109"/>
                    </a:cubicBezTo>
                    <a:lnTo>
                      <a:pt x="80" y="109"/>
                    </a:lnTo>
                    <a:cubicBezTo>
                      <a:pt x="89" y="95"/>
                      <a:pt x="81" y="80"/>
                      <a:pt x="64" y="76"/>
                    </a:cubicBezTo>
                    <a:lnTo>
                      <a:pt x="64" y="76"/>
                    </a:lnTo>
                    <a:cubicBezTo>
                      <a:pt x="50" y="74"/>
                      <a:pt x="38" y="74"/>
                      <a:pt x="26" y="70"/>
                    </a:cubicBezTo>
                    <a:lnTo>
                      <a:pt x="26" y="70"/>
                    </a:lnTo>
                    <a:cubicBezTo>
                      <a:pt x="5" y="65"/>
                      <a:pt x="0" y="46"/>
                      <a:pt x="13" y="29"/>
                    </a:cubicBezTo>
                    <a:lnTo>
                      <a:pt x="13" y="29"/>
                    </a:lnTo>
                    <a:cubicBezTo>
                      <a:pt x="28" y="9"/>
                      <a:pt x="49" y="0"/>
                      <a:pt x="75" y="5"/>
                    </a:cubicBezTo>
                    <a:lnTo>
                      <a:pt x="75" y="5"/>
                    </a:lnTo>
                    <a:cubicBezTo>
                      <a:pt x="90" y="8"/>
                      <a:pt x="97" y="17"/>
                      <a:pt x="95" y="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86" name="Freeform 343"/>
              <p:cNvSpPr>
                <a:spLocks noChangeArrowheads="1"/>
              </p:cNvSpPr>
              <p:nvPr/>
            </p:nvSpPr>
            <p:spPr bwMode="auto">
              <a:xfrm>
                <a:off x="4401168" y="2169372"/>
                <a:ext cx="32142" cy="30952"/>
              </a:xfrm>
              <a:custGeom>
                <a:avLst/>
                <a:gdLst>
                  <a:gd name="T0" fmla="*/ 68 w 119"/>
                  <a:gd name="T1" fmla="*/ 69 h 113"/>
                  <a:gd name="T2" fmla="*/ 68 w 119"/>
                  <a:gd name="T3" fmla="*/ 69 h 113"/>
                  <a:gd name="T4" fmla="*/ 69 w 119"/>
                  <a:gd name="T5" fmla="*/ 97 h 113"/>
                  <a:gd name="T6" fmla="*/ 69 w 119"/>
                  <a:gd name="T7" fmla="*/ 97 h 113"/>
                  <a:gd name="T8" fmla="*/ 60 w 119"/>
                  <a:gd name="T9" fmla="*/ 112 h 113"/>
                  <a:gd name="T10" fmla="*/ 60 w 119"/>
                  <a:gd name="T11" fmla="*/ 112 h 113"/>
                  <a:gd name="T12" fmla="*/ 47 w 119"/>
                  <a:gd name="T13" fmla="*/ 100 h 113"/>
                  <a:gd name="T14" fmla="*/ 47 w 119"/>
                  <a:gd name="T15" fmla="*/ 100 h 113"/>
                  <a:gd name="T16" fmla="*/ 46 w 119"/>
                  <a:gd name="T17" fmla="*/ 69 h 113"/>
                  <a:gd name="T18" fmla="*/ 46 w 119"/>
                  <a:gd name="T19" fmla="*/ 69 h 113"/>
                  <a:gd name="T20" fmla="*/ 14 w 119"/>
                  <a:gd name="T21" fmla="*/ 64 h 113"/>
                  <a:gd name="T22" fmla="*/ 14 w 119"/>
                  <a:gd name="T23" fmla="*/ 64 h 113"/>
                  <a:gd name="T24" fmla="*/ 0 w 119"/>
                  <a:gd name="T25" fmla="*/ 53 h 113"/>
                  <a:gd name="T26" fmla="*/ 0 w 119"/>
                  <a:gd name="T27" fmla="*/ 53 h 113"/>
                  <a:gd name="T28" fmla="*/ 17 w 119"/>
                  <a:gd name="T29" fmla="*/ 43 h 113"/>
                  <a:gd name="T30" fmla="*/ 17 w 119"/>
                  <a:gd name="T31" fmla="*/ 43 h 113"/>
                  <a:gd name="T32" fmla="*/ 46 w 119"/>
                  <a:gd name="T33" fmla="*/ 42 h 113"/>
                  <a:gd name="T34" fmla="*/ 46 w 119"/>
                  <a:gd name="T35" fmla="*/ 42 h 113"/>
                  <a:gd name="T36" fmla="*/ 43 w 119"/>
                  <a:gd name="T37" fmla="*/ 16 h 113"/>
                  <a:gd name="T38" fmla="*/ 43 w 119"/>
                  <a:gd name="T39" fmla="*/ 16 h 113"/>
                  <a:gd name="T40" fmla="*/ 48 w 119"/>
                  <a:gd name="T41" fmla="*/ 0 h 113"/>
                  <a:gd name="T42" fmla="*/ 48 w 119"/>
                  <a:gd name="T43" fmla="*/ 0 h 113"/>
                  <a:gd name="T44" fmla="*/ 64 w 119"/>
                  <a:gd name="T45" fmla="*/ 8 h 113"/>
                  <a:gd name="T46" fmla="*/ 64 w 119"/>
                  <a:gd name="T47" fmla="*/ 8 h 113"/>
                  <a:gd name="T48" fmla="*/ 69 w 119"/>
                  <a:gd name="T49" fmla="*/ 43 h 113"/>
                  <a:gd name="T50" fmla="*/ 69 w 119"/>
                  <a:gd name="T51" fmla="*/ 43 h 113"/>
                  <a:gd name="T52" fmla="*/ 104 w 119"/>
                  <a:gd name="T53" fmla="*/ 50 h 113"/>
                  <a:gd name="T54" fmla="*/ 104 w 119"/>
                  <a:gd name="T55" fmla="*/ 50 h 113"/>
                  <a:gd name="T56" fmla="*/ 118 w 119"/>
                  <a:gd name="T57" fmla="*/ 62 h 113"/>
                  <a:gd name="T58" fmla="*/ 118 w 119"/>
                  <a:gd name="T59" fmla="*/ 62 h 113"/>
                  <a:gd name="T60" fmla="*/ 101 w 119"/>
                  <a:gd name="T61" fmla="*/ 70 h 113"/>
                  <a:gd name="T62" fmla="*/ 101 w 119"/>
                  <a:gd name="T63" fmla="*/ 70 h 113"/>
                  <a:gd name="T64" fmla="*/ 68 w 119"/>
                  <a:gd name="T65" fmla="*/ 6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113">
                    <a:moveTo>
                      <a:pt x="68" y="69"/>
                    </a:moveTo>
                    <a:lnTo>
                      <a:pt x="68" y="69"/>
                    </a:lnTo>
                    <a:cubicBezTo>
                      <a:pt x="68" y="81"/>
                      <a:pt x="71" y="89"/>
                      <a:pt x="69" y="97"/>
                    </a:cubicBezTo>
                    <a:lnTo>
                      <a:pt x="69" y="97"/>
                    </a:lnTo>
                    <a:cubicBezTo>
                      <a:pt x="68" y="102"/>
                      <a:pt x="64" y="107"/>
                      <a:pt x="60" y="112"/>
                    </a:cubicBezTo>
                    <a:lnTo>
                      <a:pt x="60" y="112"/>
                    </a:lnTo>
                    <a:cubicBezTo>
                      <a:pt x="56" y="107"/>
                      <a:pt x="48" y="104"/>
                      <a:pt x="47" y="100"/>
                    </a:cubicBezTo>
                    <a:lnTo>
                      <a:pt x="47" y="100"/>
                    </a:lnTo>
                    <a:cubicBezTo>
                      <a:pt x="45" y="89"/>
                      <a:pt x="46" y="80"/>
                      <a:pt x="46" y="69"/>
                    </a:cubicBezTo>
                    <a:lnTo>
                      <a:pt x="46" y="69"/>
                    </a:lnTo>
                    <a:cubicBezTo>
                      <a:pt x="34" y="68"/>
                      <a:pt x="24" y="67"/>
                      <a:pt x="14" y="64"/>
                    </a:cubicBezTo>
                    <a:lnTo>
                      <a:pt x="14" y="64"/>
                    </a:lnTo>
                    <a:cubicBezTo>
                      <a:pt x="8" y="62"/>
                      <a:pt x="5" y="56"/>
                      <a:pt x="0" y="53"/>
                    </a:cubicBezTo>
                    <a:lnTo>
                      <a:pt x="0" y="53"/>
                    </a:lnTo>
                    <a:cubicBezTo>
                      <a:pt x="6" y="49"/>
                      <a:pt x="11" y="44"/>
                      <a:pt x="17" y="43"/>
                    </a:cubicBezTo>
                    <a:lnTo>
                      <a:pt x="17" y="43"/>
                    </a:lnTo>
                    <a:cubicBezTo>
                      <a:pt x="25" y="41"/>
                      <a:pt x="34" y="42"/>
                      <a:pt x="46" y="42"/>
                    </a:cubicBezTo>
                    <a:lnTo>
                      <a:pt x="46" y="42"/>
                    </a:lnTo>
                    <a:cubicBezTo>
                      <a:pt x="45" y="33"/>
                      <a:pt x="43" y="24"/>
                      <a:pt x="43" y="16"/>
                    </a:cubicBezTo>
                    <a:lnTo>
                      <a:pt x="43" y="16"/>
                    </a:lnTo>
                    <a:cubicBezTo>
                      <a:pt x="43" y="11"/>
                      <a:pt x="46" y="4"/>
                      <a:pt x="48" y="0"/>
                    </a:cubicBezTo>
                    <a:lnTo>
                      <a:pt x="48" y="0"/>
                    </a:lnTo>
                    <a:cubicBezTo>
                      <a:pt x="53" y="2"/>
                      <a:pt x="62" y="4"/>
                      <a:pt x="64" y="8"/>
                    </a:cubicBezTo>
                    <a:lnTo>
                      <a:pt x="64" y="8"/>
                    </a:lnTo>
                    <a:cubicBezTo>
                      <a:pt x="67" y="18"/>
                      <a:pt x="67" y="31"/>
                      <a:pt x="69" y="43"/>
                    </a:cubicBezTo>
                    <a:lnTo>
                      <a:pt x="69" y="43"/>
                    </a:lnTo>
                    <a:cubicBezTo>
                      <a:pt x="80" y="44"/>
                      <a:pt x="92" y="47"/>
                      <a:pt x="104" y="50"/>
                    </a:cubicBezTo>
                    <a:lnTo>
                      <a:pt x="104" y="50"/>
                    </a:lnTo>
                    <a:cubicBezTo>
                      <a:pt x="109" y="52"/>
                      <a:pt x="113" y="58"/>
                      <a:pt x="118" y="62"/>
                    </a:cubicBezTo>
                    <a:lnTo>
                      <a:pt x="118" y="62"/>
                    </a:lnTo>
                    <a:cubicBezTo>
                      <a:pt x="113" y="65"/>
                      <a:pt x="107" y="70"/>
                      <a:pt x="101" y="70"/>
                    </a:cubicBezTo>
                    <a:lnTo>
                      <a:pt x="101" y="70"/>
                    </a:lnTo>
                    <a:cubicBezTo>
                      <a:pt x="91" y="72"/>
                      <a:pt x="80" y="70"/>
                      <a:pt x="68" y="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87" name="Freeform 344"/>
              <p:cNvSpPr>
                <a:spLocks noChangeArrowheads="1"/>
              </p:cNvSpPr>
              <p:nvPr/>
            </p:nvSpPr>
            <p:spPr bwMode="auto">
              <a:xfrm>
                <a:off x="4435691" y="2181276"/>
                <a:ext cx="57143" cy="10715"/>
              </a:xfrm>
              <a:custGeom>
                <a:avLst/>
                <a:gdLst>
                  <a:gd name="T0" fmla="*/ 190 w 213"/>
                  <a:gd name="T1" fmla="*/ 20 h 41"/>
                  <a:gd name="T2" fmla="*/ 190 w 213"/>
                  <a:gd name="T3" fmla="*/ 20 h 41"/>
                  <a:gd name="T4" fmla="*/ 103 w 213"/>
                  <a:gd name="T5" fmla="*/ 33 h 41"/>
                  <a:gd name="T6" fmla="*/ 103 w 213"/>
                  <a:gd name="T7" fmla="*/ 33 h 41"/>
                  <a:gd name="T8" fmla="*/ 15 w 213"/>
                  <a:gd name="T9" fmla="*/ 40 h 41"/>
                  <a:gd name="T10" fmla="*/ 15 w 213"/>
                  <a:gd name="T11" fmla="*/ 40 h 41"/>
                  <a:gd name="T12" fmla="*/ 0 w 213"/>
                  <a:gd name="T13" fmla="*/ 31 h 41"/>
                  <a:gd name="T14" fmla="*/ 0 w 213"/>
                  <a:gd name="T15" fmla="*/ 31 h 41"/>
                  <a:gd name="T16" fmla="*/ 14 w 213"/>
                  <a:gd name="T17" fmla="*/ 21 h 41"/>
                  <a:gd name="T18" fmla="*/ 14 w 213"/>
                  <a:gd name="T19" fmla="*/ 21 h 41"/>
                  <a:gd name="T20" fmla="*/ 181 w 213"/>
                  <a:gd name="T21" fmla="*/ 2 h 41"/>
                  <a:gd name="T22" fmla="*/ 181 w 213"/>
                  <a:gd name="T23" fmla="*/ 2 h 41"/>
                  <a:gd name="T24" fmla="*/ 189 w 213"/>
                  <a:gd name="T25" fmla="*/ 1 h 41"/>
                  <a:gd name="T26" fmla="*/ 189 w 213"/>
                  <a:gd name="T27" fmla="*/ 1 h 41"/>
                  <a:gd name="T28" fmla="*/ 212 w 213"/>
                  <a:gd name="T29" fmla="*/ 11 h 41"/>
                  <a:gd name="T30" fmla="*/ 212 w 213"/>
                  <a:gd name="T31" fmla="*/ 11 h 41"/>
                  <a:gd name="T32" fmla="*/ 194 w 213"/>
                  <a:gd name="T33" fmla="*/ 25 h 41"/>
                  <a:gd name="T34" fmla="*/ 194 w 213"/>
                  <a:gd name="T35" fmla="*/ 25 h 41"/>
                  <a:gd name="T36" fmla="*/ 190 w 213"/>
                  <a:gd name="T37" fmla="*/ 2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3" h="41">
                    <a:moveTo>
                      <a:pt x="190" y="20"/>
                    </a:moveTo>
                    <a:lnTo>
                      <a:pt x="190" y="20"/>
                    </a:lnTo>
                    <a:cubicBezTo>
                      <a:pt x="161" y="25"/>
                      <a:pt x="133" y="29"/>
                      <a:pt x="103" y="33"/>
                    </a:cubicBezTo>
                    <a:lnTo>
                      <a:pt x="103" y="33"/>
                    </a:lnTo>
                    <a:cubicBezTo>
                      <a:pt x="74" y="36"/>
                      <a:pt x="45" y="38"/>
                      <a:pt x="15" y="40"/>
                    </a:cubicBezTo>
                    <a:lnTo>
                      <a:pt x="15" y="40"/>
                    </a:lnTo>
                    <a:cubicBezTo>
                      <a:pt x="11" y="40"/>
                      <a:pt x="5" y="35"/>
                      <a:pt x="0" y="31"/>
                    </a:cubicBezTo>
                    <a:lnTo>
                      <a:pt x="0" y="31"/>
                    </a:lnTo>
                    <a:cubicBezTo>
                      <a:pt x="5" y="28"/>
                      <a:pt x="10" y="22"/>
                      <a:pt x="14" y="21"/>
                    </a:cubicBezTo>
                    <a:lnTo>
                      <a:pt x="14" y="21"/>
                    </a:lnTo>
                    <a:cubicBezTo>
                      <a:pt x="70" y="14"/>
                      <a:pt x="126" y="8"/>
                      <a:pt x="181" y="2"/>
                    </a:cubicBezTo>
                    <a:lnTo>
                      <a:pt x="181" y="2"/>
                    </a:lnTo>
                    <a:cubicBezTo>
                      <a:pt x="183" y="1"/>
                      <a:pt x="187" y="0"/>
                      <a:pt x="189" y="1"/>
                    </a:cubicBezTo>
                    <a:lnTo>
                      <a:pt x="189" y="1"/>
                    </a:lnTo>
                    <a:cubicBezTo>
                      <a:pt x="197" y="5"/>
                      <a:pt x="204" y="8"/>
                      <a:pt x="212" y="11"/>
                    </a:cubicBezTo>
                    <a:lnTo>
                      <a:pt x="212" y="11"/>
                    </a:lnTo>
                    <a:cubicBezTo>
                      <a:pt x="205" y="16"/>
                      <a:pt x="200" y="20"/>
                      <a:pt x="194" y="25"/>
                    </a:cubicBezTo>
                    <a:lnTo>
                      <a:pt x="194" y="25"/>
                    </a:lnTo>
                    <a:cubicBezTo>
                      <a:pt x="193" y="23"/>
                      <a:pt x="192" y="22"/>
                      <a:pt x="190" y="2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88" name="Freeform 346"/>
              <p:cNvSpPr>
                <a:spLocks noChangeArrowheads="1"/>
              </p:cNvSpPr>
              <p:nvPr/>
            </p:nvSpPr>
            <p:spPr bwMode="auto">
              <a:xfrm>
                <a:off x="4223788" y="2170562"/>
                <a:ext cx="7143" cy="33333"/>
              </a:xfrm>
              <a:custGeom>
                <a:avLst/>
                <a:gdLst>
                  <a:gd name="T0" fmla="*/ 17 w 28"/>
                  <a:gd name="T1" fmla="*/ 0 h 122"/>
                  <a:gd name="T2" fmla="*/ 17 w 28"/>
                  <a:gd name="T3" fmla="*/ 0 h 122"/>
                  <a:gd name="T4" fmla="*/ 26 w 28"/>
                  <a:gd name="T5" fmla="*/ 32 h 122"/>
                  <a:gd name="T6" fmla="*/ 26 w 28"/>
                  <a:gd name="T7" fmla="*/ 32 h 122"/>
                  <a:gd name="T8" fmla="*/ 26 w 28"/>
                  <a:gd name="T9" fmla="*/ 109 h 122"/>
                  <a:gd name="T10" fmla="*/ 26 w 28"/>
                  <a:gd name="T11" fmla="*/ 109 h 122"/>
                  <a:gd name="T12" fmla="*/ 14 w 28"/>
                  <a:gd name="T13" fmla="*/ 121 h 122"/>
                  <a:gd name="T14" fmla="*/ 14 w 28"/>
                  <a:gd name="T15" fmla="*/ 121 h 122"/>
                  <a:gd name="T16" fmla="*/ 6 w 28"/>
                  <a:gd name="T17" fmla="*/ 105 h 122"/>
                  <a:gd name="T18" fmla="*/ 6 w 28"/>
                  <a:gd name="T19" fmla="*/ 105 h 122"/>
                  <a:gd name="T20" fmla="*/ 7 w 28"/>
                  <a:gd name="T21" fmla="*/ 41 h 122"/>
                  <a:gd name="T22" fmla="*/ 7 w 28"/>
                  <a:gd name="T23" fmla="*/ 41 h 122"/>
                  <a:gd name="T24" fmla="*/ 17 w 28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22">
                    <a:moveTo>
                      <a:pt x="17" y="0"/>
                    </a:moveTo>
                    <a:lnTo>
                      <a:pt x="17" y="0"/>
                    </a:lnTo>
                    <a:cubicBezTo>
                      <a:pt x="21" y="12"/>
                      <a:pt x="25" y="22"/>
                      <a:pt x="26" y="32"/>
                    </a:cubicBezTo>
                    <a:lnTo>
                      <a:pt x="26" y="32"/>
                    </a:lnTo>
                    <a:cubicBezTo>
                      <a:pt x="27" y="58"/>
                      <a:pt x="27" y="83"/>
                      <a:pt x="26" y="109"/>
                    </a:cubicBezTo>
                    <a:lnTo>
                      <a:pt x="26" y="109"/>
                    </a:lnTo>
                    <a:cubicBezTo>
                      <a:pt x="26" y="113"/>
                      <a:pt x="18" y="118"/>
                      <a:pt x="14" y="121"/>
                    </a:cubicBezTo>
                    <a:lnTo>
                      <a:pt x="14" y="121"/>
                    </a:lnTo>
                    <a:cubicBezTo>
                      <a:pt x="10" y="117"/>
                      <a:pt x="6" y="111"/>
                      <a:pt x="6" y="105"/>
                    </a:cubicBezTo>
                    <a:lnTo>
                      <a:pt x="6" y="105"/>
                    </a:lnTo>
                    <a:cubicBezTo>
                      <a:pt x="5" y="84"/>
                      <a:pt x="6" y="63"/>
                      <a:pt x="7" y="41"/>
                    </a:cubicBezTo>
                    <a:lnTo>
                      <a:pt x="7" y="41"/>
                    </a:lnTo>
                    <a:cubicBezTo>
                      <a:pt x="7" y="29"/>
                      <a:pt x="0" y="13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89" name="Freeform 350"/>
              <p:cNvSpPr>
                <a:spLocks noChangeArrowheads="1"/>
              </p:cNvSpPr>
              <p:nvPr/>
            </p:nvSpPr>
            <p:spPr bwMode="auto">
              <a:xfrm>
                <a:off x="4224978" y="2153895"/>
                <a:ext cx="11905" cy="9524"/>
              </a:xfrm>
              <a:custGeom>
                <a:avLst/>
                <a:gdLst>
                  <a:gd name="T0" fmla="*/ 43 w 44"/>
                  <a:gd name="T1" fmla="*/ 23 h 37"/>
                  <a:gd name="T2" fmla="*/ 43 w 44"/>
                  <a:gd name="T3" fmla="*/ 23 h 37"/>
                  <a:gd name="T4" fmla="*/ 23 w 44"/>
                  <a:gd name="T5" fmla="*/ 35 h 37"/>
                  <a:gd name="T6" fmla="*/ 23 w 44"/>
                  <a:gd name="T7" fmla="*/ 35 h 37"/>
                  <a:gd name="T8" fmla="*/ 0 w 44"/>
                  <a:gd name="T9" fmla="*/ 18 h 37"/>
                  <a:gd name="T10" fmla="*/ 0 w 44"/>
                  <a:gd name="T11" fmla="*/ 18 h 37"/>
                  <a:gd name="T12" fmla="*/ 18 w 44"/>
                  <a:gd name="T13" fmla="*/ 0 h 37"/>
                  <a:gd name="T14" fmla="*/ 18 w 44"/>
                  <a:gd name="T15" fmla="*/ 0 h 37"/>
                  <a:gd name="T16" fmla="*/ 43 w 44"/>
                  <a:gd name="T17" fmla="*/ 14 h 37"/>
                  <a:gd name="T18" fmla="*/ 43 w 44"/>
                  <a:gd name="T19" fmla="*/ 14 h 37"/>
                  <a:gd name="T20" fmla="*/ 43 w 44"/>
                  <a:gd name="T2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37">
                    <a:moveTo>
                      <a:pt x="43" y="23"/>
                    </a:moveTo>
                    <a:lnTo>
                      <a:pt x="43" y="23"/>
                    </a:lnTo>
                    <a:cubicBezTo>
                      <a:pt x="35" y="27"/>
                      <a:pt x="28" y="36"/>
                      <a:pt x="23" y="35"/>
                    </a:cubicBezTo>
                    <a:lnTo>
                      <a:pt x="23" y="35"/>
                    </a:lnTo>
                    <a:cubicBezTo>
                      <a:pt x="14" y="32"/>
                      <a:pt x="7" y="25"/>
                      <a:pt x="0" y="18"/>
                    </a:cubicBezTo>
                    <a:lnTo>
                      <a:pt x="0" y="18"/>
                    </a:lnTo>
                    <a:cubicBezTo>
                      <a:pt x="6" y="11"/>
                      <a:pt x="12" y="0"/>
                      <a:pt x="18" y="0"/>
                    </a:cubicBezTo>
                    <a:lnTo>
                      <a:pt x="18" y="0"/>
                    </a:lnTo>
                    <a:cubicBezTo>
                      <a:pt x="26" y="0"/>
                      <a:pt x="34" y="9"/>
                      <a:pt x="43" y="14"/>
                    </a:cubicBezTo>
                    <a:lnTo>
                      <a:pt x="43" y="14"/>
                    </a:lnTo>
                    <a:cubicBezTo>
                      <a:pt x="43" y="17"/>
                      <a:pt x="43" y="20"/>
                      <a:pt x="43" y="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7831380" y="3031442"/>
              <a:ext cx="581659" cy="564855"/>
              <a:chOff x="7827286" y="3097670"/>
              <a:chExt cx="535712" cy="520236"/>
            </a:xfrm>
            <a:solidFill>
              <a:schemeClr val="accent2"/>
            </a:solidFill>
          </p:grpSpPr>
          <p:sp>
            <p:nvSpPr>
              <p:cNvPr id="175" name="Freeform 92"/>
              <p:cNvSpPr>
                <a:spLocks noChangeArrowheads="1"/>
              </p:cNvSpPr>
              <p:nvPr/>
            </p:nvSpPr>
            <p:spPr bwMode="auto">
              <a:xfrm>
                <a:off x="7832048" y="3158384"/>
                <a:ext cx="530950" cy="357141"/>
              </a:xfrm>
              <a:custGeom>
                <a:avLst/>
                <a:gdLst>
                  <a:gd name="T0" fmla="*/ 0 w 1966"/>
                  <a:gd name="T1" fmla="*/ 1216 h 1321"/>
                  <a:gd name="T2" fmla="*/ 4 w 1966"/>
                  <a:gd name="T3" fmla="*/ 1212 h 1321"/>
                  <a:gd name="T4" fmla="*/ 944 w 1966"/>
                  <a:gd name="T5" fmla="*/ 378 h 1321"/>
                  <a:gd name="T6" fmla="*/ 944 w 1966"/>
                  <a:gd name="T7" fmla="*/ 378 h 1321"/>
                  <a:gd name="T8" fmla="*/ 1264 w 1966"/>
                  <a:gd name="T9" fmla="*/ 134 h 1321"/>
                  <a:gd name="T10" fmla="*/ 1264 w 1966"/>
                  <a:gd name="T11" fmla="*/ 134 h 1321"/>
                  <a:gd name="T12" fmla="*/ 1779 w 1966"/>
                  <a:gd name="T13" fmla="*/ 28 h 1321"/>
                  <a:gd name="T14" fmla="*/ 1779 w 1966"/>
                  <a:gd name="T15" fmla="*/ 28 h 1321"/>
                  <a:gd name="T16" fmla="*/ 1953 w 1966"/>
                  <a:gd name="T17" fmla="*/ 67 h 1321"/>
                  <a:gd name="T18" fmla="*/ 1953 w 1966"/>
                  <a:gd name="T19" fmla="*/ 67 h 1321"/>
                  <a:gd name="T20" fmla="*/ 1894 w 1966"/>
                  <a:gd name="T21" fmla="*/ 160 h 1321"/>
                  <a:gd name="T22" fmla="*/ 1894 w 1966"/>
                  <a:gd name="T23" fmla="*/ 160 h 1321"/>
                  <a:gd name="T24" fmla="*/ 1238 w 1966"/>
                  <a:gd name="T25" fmla="*/ 204 h 1321"/>
                  <a:gd name="T26" fmla="*/ 1238 w 1966"/>
                  <a:gd name="T27" fmla="*/ 204 h 1321"/>
                  <a:gd name="T28" fmla="*/ 117 w 1966"/>
                  <a:gd name="T29" fmla="*/ 1315 h 1321"/>
                  <a:gd name="T30" fmla="*/ 117 w 1966"/>
                  <a:gd name="T31" fmla="*/ 1315 h 1321"/>
                  <a:gd name="T32" fmla="*/ 114 w 1966"/>
                  <a:gd name="T33" fmla="*/ 1320 h 1321"/>
                  <a:gd name="T34" fmla="*/ 0 w 1966"/>
                  <a:gd name="T35" fmla="*/ 1216 h 1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66" h="1321">
                    <a:moveTo>
                      <a:pt x="0" y="1216"/>
                    </a:moveTo>
                    <a:lnTo>
                      <a:pt x="4" y="1212"/>
                    </a:lnTo>
                    <a:lnTo>
                      <a:pt x="944" y="378"/>
                    </a:lnTo>
                    <a:lnTo>
                      <a:pt x="944" y="378"/>
                    </a:lnTo>
                    <a:cubicBezTo>
                      <a:pt x="944" y="378"/>
                      <a:pt x="1131" y="175"/>
                      <a:pt x="1264" y="134"/>
                    </a:cubicBezTo>
                    <a:lnTo>
                      <a:pt x="1264" y="134"/>
                    </a:lnTo>
                    <a:cubicBezTo>
                      <a:pt x="1395" y="93"/>
                      <a:pt x="1663" y="56"/>
                      <a:pt x="1779" y="28"/>
                    </a:cubicBezTo>
                    <a:lnTo>
                      <a:pt x="1779" y="28"/>
                    </a:lnTo>
                    <a:cubicBezTo>
                      <a:pt x="1894" y="1"/>
                      <a:pt x="1937" y="0"/>
                      <a:pt x="1953" y="67"/>
                    </a:cubicBezTo>
                    <a:lnTo>
                      <a:pt x="1953" y="67"/>
                    </a:lnTo>
                    <a:cubicBezTo>
                      <a:pt x="1953" y="67"/>
                      <a:pt x="1965" y="142"/>
                      <a:pt x="1894" y="160"/>
                    </a:cubicBezTo>
                    <a:lnTo>
                      <a:pt x="1894" y="160"/>
                    </a:lnTo>
                    <a:cubicBezTo>
                      <a:pt x="1825" y="177"/>
                      <a:pt x="1312" y="169"/>
                      <a:pt x="1238" y="204"/>
                    </a:cubicBezTo>
                    <a:lnTo>
                      <a:pt x="1238" y="204"/>
                    </a:lnTo>
                    <a:cubicBezTo>
                      <a:pt x="1166" y="238"/>
                      <a:pt x="188" y="1244"/>
                      <a:pt x="117" y="1315"/>
                    </a:cubicBezTo>
                    <a:lnTo>
                      <a:pt x="117" y="1315"/>
                    </a:lnTo>
                    <a:cubicBezTo>
                      <a:pt x="115" y="1319"/>
                      <a:pt x="114" y="1320"/>
                      <a:pt x="114" y="1320"/>
                    </a:cubicBezTo>
                    <a:lnTo>
                      <a:pt x="0" y="121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76" name="Freeform 93"/>
              <p:cNvSpPr>
                <a:spLocks noChangeArrowheads="1"/>
              </p:cNvSpPr>
              <p:nvPr/>
            </p:nvSpPr>
            <p:spPr bwMode="auto">
              <a:xfrm>
                <a:off x="7883238" y="3101242"/>
                <a:ext cx="379760" cy="516664"/>
              </a:xfrm>
              <a:custGeom>
                <a:avLst/>
                <a:gdLst>
                  <a:gd name="T0" fmla="*/ 1305 w 1405"/>
                  <a:gd name="T1" fmla="*/ 0 h 1913"/>
                  <a:gd name="T2" fmla="*/ 1302 w 1405"/>
                  <a:gd name="T3" fmla="*/ 2 h 1913"/>
                  <a:gd name="T4" fmla="*/ 424 w 1405"/>
                  <a:gd name="T5" fmla="*/ 902 h 1913"/>
                  <a:gd name="T6" fmla="*/ 424 w 1405"/>
                  <a:gd name="T7" fmla="*/ 902 h 1913"/>
                  <a:gd name="T8" fmla="*/ 166 w 1405"/>
                  <a:gd name="T9" fmla="*/ 1210 h 1913"/>
                  <a:gd name="T10" fmla="*/ 166 w 1405"/>
                  <a:gd name="T11" fmla="*/ 1210 h 1913"/>
                  <a:gd name="T12" fmla="*/ 36 w 1405"/>
                  <a:gd name="T13" fmla="*/ 1720 h 1913"/>
                  <a:gd name="T14" fmla="*/ 36 w 1405"/>
                  <a:gd name="T15" fmla="*/ 1720 h 1913"/>
                  <a:gd name="T16" fmla="*/ 66 w 1405"/>
                  <a:gd name="T17" fmla="*/ 1896 h 1913"/>
                  <a:gd name="T18" fmla="*/ 66 w 1405"/>
                  <a:gd name="T19" fmla="*/ 1896 h 1913"/>
                  <a:gd name="T20" fmla="*/ 162 w 1405"/>
                  <a:gd name="T21" fmla="*/ 1843 h 1913"/>
                  <a:gd name="T22" fmla="*/ 162 w 1405"/>
                  <a:gd name="T23" fmla="*/ 1843 h 1913"/>
                  <a:gd name="T24" fmla="*/ 238 w 1405"/>
                  <a:gd name="T25" fmla="*/ 1188 h 1913"/>
                  <a:gd name="T26" fmla="*/ 238 w 1405"/>
                  <a:gd name="T27" fmla="*/ 1188 h 1913"/>
                  <a:gd name="T28" fmla="*/ 1400 w 1405"/>
                  <a:gd name="T29" fmla="*/ 122 h 1913"/>
                  <a:gd name="T30" fmla="*/ 1400 w 1405"/>
                  <a:gd name="T31" fmla="*/ 122 h 1913"/>
                  <a:gd name="T32" fmla="*/ 1404 w 1405"/>
                  <a:gd name="T33" fmla="*/ 117 h 1913"/>
                  <a:gd name="T34" fmla="*/ 1305 w 1405"/>
                  <a:gd name="T35" fmla="*/ 0 h 1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05" h="1913">
                    <a:moveTo>
                      <a:pt x="1305" y="0"/>
                    </a:moveTo>
                    <a:lnTo>
                      <a:pt x="1302" y="2"/>
                    </a:lnTo>
                    <a:lnTo>
                      <a:pt x="424" y="902"/>
                    </a:lnTo>
                    <a:lnTo>
                      <a:pt x="424" y="902"/>
                    </a:lnTo>
                    <a:cubicBezTo>
                      <a:pt x="424" y="902"/>
                      <a:pt x="213" y="1080"/>
                      <a:pt x="166" y="1210"/>
                    </a:cubicBezTo>
                    <a:lnTo>
                      <a:pt x="166" y="1210"/>
                    </a:lnTo>
                    <a:cubicBezTo>
                      <a:pt x="119" y="1340"/>
                      <a:pt x="68" y="1606"/>
                      <a:pt x="36" y="1720"/>
                    </a:cubicBezTo>
                    <a:lnTo>
                      <a:pt x="36" y="1720"/>
                    </a:lnTo>
                    <a:cubicBezTo>
                      <a:pt x="3" y="1834"/>
                      <a:pt x="0" y="1876"/>
                      <a:pt x="66" y="1896"/>
                    </a:cubicBezTo>
                    <a:lnTo>
                      <a:pt x="66" y="1896"/>
                    </a:lnTo>
                    <a:cubicBezTo>
                      <a:pt x="66" y="1896"/>
                      <a:pt x="141" y="1912"/>
                      <a:pt x="162" y="1843"/>
                    </a:cubicBezTo>
                    <a:lnTo>
                      <a:pt x="162" y="1843"/>
                    </a:lnTo>
                    <a:cubicBezTo>
                      <a:pt x="184" y="1773"/>
                      <a:pt x="198" y="1261"/>
                      <a:pt x="238" y="1188"/>
                    </a:cubicBezTo>
                    <a:lnTo>
                      <a:pt x="238" y="1188"/>
                    </a:lnTo>
                    <a:cubicBezTo>
                      <a:pt x="274" y="1118"/>
                      <a:pt x="1324" y="187"/>
                      <a:pt x="1400" y="122"/>
                    </a:cubicBezTo>
                    <a:lnTo>
                      <a:pt x="1400" y="122"/>
                    </a:lnTo>
                    <a:cubicBezTo>
                      <a:pt x="1403" y="118"/>
                      <a:pt x="1404" y="117"/>
                      <a:pt x="1404" y="117"/>
                    </a:cubicBezTo>
                    <a:lnTo>
                      <a:pt x="130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77" name="Freeform 94"/>
              <p:cNvSpPr>
                <a:spLocks noChangeArrowheads="1"/>
              </p:cNvSpPr>
              <p:nvPr/>
            </p:nvSpPr>
            <p:spPr bwMode="auto">
              <a:xfrm>
                <a:off x="7827286" y="3097670"/>
                <a:ext cx="480950" cy="469045"/>
              </a:xfrm>
              <a:custGeom>
                <a:avLst/>
                <a:gdLst>
                  <a:gd name="T0" fmla="*/ 1670 w 1783"/>
                  <a:gd name="T1" fmla="*/ 458 h 1739"/>
                  <a:gd name="T2" fmla="*/ 1670 w 1783"/>
                  <a:gd name="T3" fmla="*/ 458 h 1739"/>
                  <a:gd name="T4" fmla="*/ 1493 w 1783"/>
                  <a:gd name="T5" fmla="*/ 755 h 1739"/>
                  <a:gd name="T6" fmla="*/ 1493 w 1783"/>
                  <a:gd name="T7" fmla="*/ 755 h 1739"/>
                  <a:gd name="T8" fmla="*/ 961 w 1783"/>
                  <a:gd name="T9" fmla="*/ 662 h 1739"/>
                  <a:gd name="T10" fmla="*/ 961 w 1783"/>
                  <a:gd name="T11" fmla="*/ 662 h 1739"/>
                  <a:gd name="T12" fmla="*/ 1041 w 1783"/>
                  <a:gd name="T13" fmla="*/ 413 h 1739"/>
                  <a:gd name="T14" fmla="*/ 1041 w 1783"/>
                  <a:gd name="T15" fmla="*/ 413 h 1739"/>
                  <a:gd name="T16" fmla="*/ 1440 w 1783"/>
                  <a:gd name="T17" fmla="*/ 179 h 1739"/>
                  <a:gd name="T18" fmla="*/ 1440 w 1783"/>
                  <a:gd name="T19" fmla="*/ 179 h 1739"/>
                  <a:gd name="T20" fmla="*/ 1670 w 1783"/>
                  <a:gd name="T21" fmla="*/ 458 h 1739"/>
                  <a:gd name="T22" fmla="*/ 754 w 1783"/>
                  <a:gd name="T23" fmla="*/ 1460 h 1739"/>
                  <a:gd name="T24" fmla="*/ 754 w 1783"/>
                  <a:gd name="T25" fmla="*/ 1460 h 1739"/>
                  <a:gd name="T26" fmla="*/ 448 w 1783"/>
                  <a:gd name="T27" fmla="*/ 1623 h 1739"/>
                  <a:gd name="T28" fmla="*/ 448 w 1783"/>
                  <a:gd name="T29" fmla="*/ 1623 h 1739"/>
                  <a:gd name="T30" fmla="*/ 181 w 1783"/>
                  <a:gd name="T31" fmla="*/ 1381 h 1739"/>
                  <a:gd name="T32" fmla="*/ 181 w 1783"/>
                  <a:gd name="T33" fmla="*/ 1381 h 1739"/>
                  <a:gd name="T34" fmla="*/ 433 w 1783"/>
                  <a:gd name="T35" fmla="*/ 994 h 1739"/>
                  <a:gd name="T36" fmla="*/ 433 w 1783"/>
                  <a:gd name="T37" fmla="*/ 994 h 1739"/>
                  <a:gd name="T38" fmla="*/ 684 w 1783"/>
                  <a:gd name="T39" fmla="*/ 925 h 1739"/>
                  <a:gd name="T40" fmla="*/ 684 w 1783"/>
                  <a:gd name="T41" fmla="*/ 925 h 1739"/>
                  <a:gd name="T42" fmla="*/ 754 w 1783"/>
                  <a:gd name="T43" fmla="*/ 1460 h 1739"/>
                  <a:gd name="T44" fmla="*/ 1255 w 1783"/>
                  <a:gd name="T45" fmla="*/ 160 h 1739"/>
                  <a:gd name="T46" fmla="*/ 1255 w 1783"/>
                  <a:gd name="T47" fmla="*/ 160 h 1739"/>
                  <a:gd name="T48" fmla="*/ 868 w 1783"/>
                  <a:gd name="T49" fmla="*/ 532 h 1739"/>
                  <a:gd name="T50" fmla="*/ 868 w 1783"/>
                  <a:gd name="T51" fmla="*/ 532 h 1739"/>
                  <a:gd name="T52" fmla="*/ 738 w 1783"/>
                  <a:gd name="T53" fmla="*/ 704 h 1739"/>
                  <a:gd name="T54" fmla="*/ 738 w 1783"/>
                  <a:gd name="T55" fmla="*/ 704 h 1739"/>
                  <a:gd name="T56" fmla="*/ 560 w 1783"/>
                  <a:gd name="T57" fmla="*/ 825 h 1739"/>
                  <a:gd name="T58" fmla="*/ 560 w 1783"/>
                  <a:gd name="T59" fmla="*/ 825 h 1739"/>
                  <a:gd name="T60" fmla="*/ 170 w 1783"/>
                  <a:gd name="T61" fmla="*/ 1195 h 1739"/>
                  <a:gd name="T62" fmla="*/ 170 w 1783"/>
                  <a:gd name="T63" fmla="*/ 1195 h 1739"/>
                  <a:gd name="T64" fmla="*/ 0 w 1783"/>
                  <a:gd name="T65" fmla="*/ 1437 h 1739"/>
                  <a:gd name="T66" fmla="*/ 117 w 1783"/>
                  <a:gd name="T67" fmla="*/ 1561 h 1739"/>
                  <a:gd name="T68" fmla="*/ 117 w 1783"/>
                  <a:gd name="T69" fmla="*/ 1561 h 1739"/>
                  <a:gd name="T70" fmla="*/ 293 w 1783"/>
                  <a:gd name="T71" fmla="*/ 1620 h 1739"/>
                  <a:gd name="T72" fmla="*/ 293 w 1783"/>
                  <a:gd name="T73" fmla="*/ 1620 h 1739"/>
                  <a:gd name="T74" fmla="*/ 693 w 1783"/>
                  <a:gd name="T75" fmla="*/ 1579 h 1739"/>
                  <a:gd name="T76" fmla="*/ 693 w 1783"/>
                  <a:gd name="T77" fmla="*/ 1579 h 1739"/>
                  <a:gd name="T78" fmla="*/ 803 w 1783"/>
                  <a:gd name="T79" fmla="*/ 907 h 1739"/>
                  <a:gd name="T80" fmla="*/ 803 w 1783"/>
                  <a:gd name="T81" fmla="*/ 907 h 1739"/>
                  <a:gd name="T82" fmla="*/ 824 w 1783"/>
                  <a:gd name="T83" fmla="*/ 800 h 1739"/>
                  <a:gd name="T84" fmla="*/ 824 w 1783"/>
                  <a:gd name="T85" fmla="*/ 800 h 1739"/>
                  <a:gd name="T86" fmla="*/ 827 w 1783"/>
                  <a:gd name="T87" fmla="*/ 796 h 1739"/>
                  <a:gd name="T88" fmla="*/ 827 w 1783"/>
                  <a:gd name="T89" fmla="*/ 796 h 1739"/>
                  <a:gd name="T90" fmla="*/ 830 w 1783"/>
                  <a:gd name="T91" fmla="*/ 794 h 1739"/>
                  <a:gd name="T92" fmla="*/ 830 w 1783"/>
                  <a:gd name="T93" fmla="*/ 794 h 1739"/>
                  <a:gd name="T94" fmla="*/ 937 w 1783"/>
                  <a:gd name="T95" fmla="*/ 779 h 1739"/>
                  <a:gd name="T96" fmla="*/ 937 w 1783"/>
                  <a:gd name="T97" fmla="*/ 779 h 1739"/>
                  <a:gd name="T98" fmla="*/ 1615 w 1783"/>
                  <a:gd name="T99" fmla="*/ 700 h 1739"/>
                  <a:gd name="T100" fmla="*/ 1615 w 1783"/>
                  <a:gd name="T101" fmla="*/ 700 h 1739"/>
                  <a:gd name="T102" fmla="*/ 1673 w 1783"/>
                  <a:gd name="T103" fmla="*/ 303 h 1739"/>
                  <a:gd name="T104" fmla="*/ 1673 w 1783"/>
                  <a:gd name="T105" fmla="*/ 303 h 1739"/>
                  <a:gd name="T106" fmla="*/ 1623 w 1783"/>
                  <a:gd name="T107" fmla="*/ 124 h 1739"/>
                  <a:gd name="T108" fmla="*/ 1504 w 1783"/>
                  <a:gd name="T109" fmla="*/ 0 h 1739"/>
                  <a:gd name="T110" fmla="*/ 1504 w 1783"/>
                  <a:gd name="T111" fmla="*/ 0 h 1739"/>
                  <a:gd name="T112" fmla="*/ 1255 w 1783"/>
                  <a:gd name="T113" fmla="*/ 160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83" h="1739">
                    <a:moveTo>
                      <a:pt x="1670" y="458"/>
                    </a:moveTo>
                    <a:lnTo>
                      <a:pt x="1670" y="458"/>
                    </a:lnTo>
                    <a:cubicBezTo>
                      <a:pt x="1675" y="528"/>
                      <a:pt x="1611" y="653"/>
                      <a:pt x="1493" y="755"/>
                    </a:cubicBezTo>
                    <a:lnTo>
                      <a:pt x="1493" y="755"/>
                    </a:lnTo>
                    <a:cubicBezTo>
                      <a:pt x="1373" y="857"/>
                      <a:pt x="1138" y="969"/>
                      <a:pt x="961" y="662"/>
                    </a:cubicBezTo>
                    <a:lnTo>
                      <a:pt x="961" y="662"/>
                    </a:lnTo>
                    <a:cubicBezTo>
                      <a:pt x="961" y="662"/>
                      <a:pt x="916" y="547"/>
                      <a:pt x="1041" y="413"/>
                    </a:cubicBezTo>
                    <a:lnTo>
                      <a:pt x="1041" y="413"/>
                    </a:lnTo>
                    <a:cubicBezTo>
                      <a:pt x="1167" y="279"/>
                      <a:pt x="1341" y="126"/>
                      <a:pt x="1440" y="179"/>
                    </a:cubicBezTo>
                    <a:lnTo>
                      <a:pt x="1440" y="179"/>
                    </a:lnTo>
                    <a:cubicBezTo>
                      <a:pt x="1540" y="231"/>
                      <a:pt x="1664" y="388"/>
                      <a:pt x="1670" y="458"/>
                    </a:cubicBezTo>
                    <a:close/>
                    <a:moveTo>
                      <a:pt x="754" y="1460"/>
                    </a:moveTo>
                    <a:lnTo>
                      <a:pt x="754" y="1460"/>
                    </a:lnTo>
                    <a:cubicBezTo>
                      <a:pt x="647" y="1574"/>
                      <a:pt x="517" y="1632"/>
                      <a:pt x="448" y="1623"/>
                    </a:cubicBezTo>
                    <a:lnTo>
                      <a:pt x="448" y="1623"/>
                    </a:lnTo>
                    <a:cubicBezTo>
                      <a:pt x="379" y="1614"/>
                      <a:pt x="228" y="1482"/>
                      <a:pt x="181" y="1381"/>
                    </a:cubicBezTo>
                    <a:lnTo>
                      <a:pt x="181" y="1381"/>
                    </a:lnTo>
                    <a:cubicBezTo>
                      <a:pt x="132" y="1279"/>
                      <a:pt x="293" y="1114"/>
                      <a:pt x="433" y="994"/>
                    </a:cubicBezTo>
                    <a:lnTo>
                      <a:pt x="433" y="994"/>
                    </a:lnTo>
                    <a:cubicBezTo>
                      <a:pt x="573" y="874"/>
                      <a:pt x="684" y="925"/>
                      <a:pt x="684" y="925"/>
                    </a:cubicBezTo>
                    <a:lnTo>
                      <a:pt x="684" y="925"/>
                    </a:lnTo>
                    <a:cubicBezTo>
                      <a:pt x="984" y="1116"/>
                      <a:pt x="862" y="1345"/>
                      <a:pt x="754" y="1460"/>
                    </a:cubicBezTo>
                    <a:close/>
                    <a:moveTo>
                      <a:pt x="1255" y="160"/>
                    </a:moveTo>
                    <a:lnTo>
                      <a:pt x="1255" y="160"/>
                    </a:lnTo>
                    <a:cubicBezTo>
                      <a:pt x="1088" y="264"/>
                      <a:pt x="924" y="429"/>
                      <a:pt x="868" y="532"/>
                    </a:cubicBezTo>
                    <a:lnTo>
                      <a:pt x="868" y="532"/>
                    </a:lnTo>
                    <a:cubicBezTo>
                      <a:pt x="822" y="614"/>
                      <a:pt x="761" y="681"/>
                      <a:pt x="738" y="704"/>
                    </a:cubicBezTo>
                    <a:lnTo>
                      <a:pt x="738" y="704"/>
                    </a:lnTo>
                    <a:cubicBezTo>
                      <a:pt x="714" y="726"/>
                      <a:pt x="645" y="784"/>
                      <a:pt x="560" y="825"/>
                    </a:cubicBezTo>
                    <a:lnTo>
                      <a:pt x="560" y="825"/>
                    </a:lnTo>
                    <a:cubicBezTo>
                      <a:pt x="454" y="877"/>
                      <a:pt x="282" y="1034"/>
                      <a:pt x="170" y="1195"/>
                    </a:cubicBezTo>
                    <a:lnTo>
                      <a:pt x="170" y="1195"/>
                    </a:lnTo>
                    <a:cubicBezTo>
                      <a:pt x="58" y="1357"/>
                      <a:pt x="0" y="1437"/>
                      <a:pt x="0" y="1437"/>
                    </a:cubicBezTo>
                    <a:lnTo>
                      <a:pt x="117" y="1561"/>
                    </a:lnTo>
                    <a:lnTo>
                      <a:pt x="117" y="1561"/>
                    </a:lnTo>
                    <a:cubicBezTo>
                      <a:pt x="117" y="1561"/>
                      <a:pt x="186" y="1572"/>
                      <a:pt x="293" y="1620"/>
                    </a:cubicBezTo>
                    <a:lnTo>
                      <a:pt x="293" y="1620"/>
                    </a:lnTo>
                    <a:cubicBezTo>
                      <a:pt x="400" y="1667"/>
                      <a:pt x="494" y="1738"/>
                      <a:pt x="693" y="1579"/>
                    </a:cubicBezTo>
                    <a:lnTo>
                      <a:pt x="693" y="1579"/>
                    </a:lnTo>
                    <a:cubicBezTo>
                      <a:pt x="891" y="1421"/>
                      <a:pt x="1049" y="1225"/>
                      <a:pt x="803" y="907"/>
                    </a:cubicBezTo>
                    <a:lnTo>
                      <a:pt x="803" y="907"/>
                    </a:lnTo>
                    <a:cubicBezTo>
                      <a:pt x="803" y="907"/>
                      <a:pt x="772" y="853"/>
                      <a:pt x="824" y="800"/>
                    </a:cubicBezTo>
                    <a:lnTo>
                      <a:pt x="824" y="800"/>
                    </a:lnTo>
                    <a:cubicBezTo>
                      <a:pt x="825" y="799"/>
                      <a:pt x="825" y="797"/>
                      <a:pt x="827" y="796"/>
                    </a:cubicBezTo>
                    <a:lnTo>
                      <a:pt x="827" y="796"/>
                    </a:lnTo>
                    <a:cubicBezTo>
                      <a:pt x="828" y="796"/>
                      <a:pt x="829" y="795"/>
                      <a:pt x="830" y="794"/>
                    </a:cubicBezTo>
                    <a:lnTo>
                      <a:pt x="830" y="794"/>
                    </a:lnTo>
                    <a:cubicBezTo>
                      <a:pt x="885" y="746"/>
                      <a:pt x="937" y="779"/>
                      <a:pt x="937" y="779"/>
                    </a:cubicBezTo>
                    <a:lnTo>
                      <a:pt x="937" y="779"/>
                    </a:lnTo>
                    <a:cubicBezTo>
                      <a:pt x="1244" y="1038"/>
                      <a:pt x="1448" y="891"/>
                      <a:pt x="1615" y="700"/>
                    </a:cubicBezTo>
                    <a:lnTo>
                      <a:pt x="1615" y="700"/>
                    </a:lnTo>
                    <a:cubicBezTo>
                      <a:pt x="1782" y="509"/>
                      <a:pt x="1716" y="411"/>
                      <a:pt x="1673" y="303"/>
                    </a:cubicBezTo>
                    <a:lnTo>
                      <a:pt x="1673" y="303"/>
                    </a:lnTo>
                    <a:cubicBezTo>
                      <a:pt x="1630" y="194"/>
                      <a:pt x="1623" y="124"/>
                      <a:pt x="1623" y="124"/>
                    </a:cubicBezTo>
                    <a:lnTo>
                      <a:pt x="1504" y="0"/>
                    </a:lnTo>
                    <a:lnTo>
                      <a:pt x="1504" y="0"/>
                    </a:lnTo>
                    <a:cubicBezTo>
                      <a:pt x="1504" y="0"/>
                      <a:pt x="1422" y="57"/>
                      <a:pt x="1255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8575010" y="2689599"/>
              <a:ext cx="712209" cy="697990"/>
              <a:chOff x="8493949" y="2520292"/>
              <a:chExt cx="655949" cy="642854"/>
            </a:xfrm>
            <a:solidFill>
              <a:schemeClr val="accent4"/>
            </a:solidFill>
          </p:grpSpPr>
          <p:sp>
            <p:nvSpPr>
              <p:cNvPr id="166" name="Freeform 106"/>
              <p:cNvSpPr>
                <a:spLocks noChangeArrowheads="1"/>
              </p:cNvSpPr>
              <p:nvPr/>
            </p:nvSpPr>
            <p:spPr bwMode="auto">
              <a:xfrm>
                <a:off x="8493949" y="2671482"/>
                <a:ext cx="176190" cy="185713"/>
              </a:xfrm>
              <a:custGeom>
                <a:avLst/>
                <a:gdLst>
                  <a:gd name="T0" fmla="*/ 322 w 652"/>
                  <a:gd name="T1" fmla="*/ 685 h 686"/>
                  <a:gd name="T2" fmla="*/ 651 w 652"/>
                  <a:gd name="T3" fmla="*/ 524 h 686"/>
                  <a:gd name="T4" fmla="*/ 651 w 652"/>
                  <a:gd name="T5" fmla="*/ 177 h 686"/>
                  <a:gd name="T6" fmla="*/ 317 w 652"/>
                  <a:gd name="T7" fmla="*/ 0 h 686"/>
                  <a:gd name="T8" fmla="*/ 0 w 652"/>
                  <a:gd name="T9" fmla="*/ 178 h 686"/>
                  <a:gd name="T10" fmla="*/ 0 w 652"/>
                  <a:gd name="T11" fmla="*/ 524 h 686"/>
                  <a:gd name="T12" fmla="*/ 322 w 652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686">
                    <a:moveTo>
                      <a:pt x="322" y="685"/>
                    </a:moveTo>
                    <a:lnTo>
                      <a:pt x="651" y="524"/>
                    </a:lnTo>
                    <a:lnTo>
                      <a:pt x="651" y="177"/>
                    </a:lnTo>
                    <a:lnTo>
                      <a:pt x="317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2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67" name="Freeform 107"/>
              <p:cNvSpPr>
                <a:spLocks noChangeArrowheads="1"/>
              </p:cNvSpPr>
              <p:nvPr/>
            </p:nvSpPr>
            <p:spPr bwMode="auto">
              <a:xfrm>
                <a:off x="8683233" y="2671482"/>
                <a:ext cx="176190" cy="185713"/>
              </a:xfrm>
              <a:custGeom>
                <a:avLst/>
                <a:gdLst>
                  <a:gd name="T0" fmla="*/ 320 w 651"/>
                  <a:gd name="T1" fmla="*/ 685 h 686"/>
                  <a:gd name="T2" fmla="*/ 650 w 651"/>
                  <a:gd name="T3" fmla="*/ 524 h 686"/>
                  <a:gd name="T4" fmla="*/ 650 w 651"/>
                  <a:gd name="T5" fmla="*/ 177 h 686"/>
                  <a:gd name="T6" fmla="*/ 316 w 651"/>
                  <a:gd name="T7" fmla="*/ 0 h 686"/>
                  <a:gd name="T8" fmla="*/ 0 w 651"/>
                  <a:gd name="T9" fmla="*/ 178 h 686"/>
                  <a:gd name="T10" fmla="*/ 0 w 651"/>
                  <a:gd name="T11" fmla="*/ 524 h 686"/>
                  <a:gd name="T12" fmla="*/ 320 w 651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6">
                    <a:moveTo>
                      <a:pt x="320" y="685"/>
                    </a:moveTo>
                    <a:lnTo>
                      <a:pt x="650" y="524"/>
                    </a:lnTo>
                    <a:lnTo>
                      <a:pt x="650" y="177"/>
                    </a:lnTo>
                    <a:lnTo>
                      <a:pt x="316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0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68" name="Freeform 108"/>
              <p:cNvSpPr>
                <a:spLocks noChangeArrowheads="1"/>
              </p:cNvSpPr>
              <p:nvPr/>
            </p:nvSpPr>
            <p:spPr bwMode="auto">
              <a:xfrm>
                <a:off x="8586806" y="2520292"/>
                <a:ext cx="176190" cy="185713"/>
              </a:xfrm>
              <a:custGeom>
                <a:avLst/>
                <a:gdLst>
                  <a:gd name="T0" fmla="*/ 321 w 651"/>
                  <a:gd name="T1" fmla="*/ 686 h 687"/>
                  <a:gd name="T2" fmla="*/ 650 w 651"/>
                  <a:gd name="T3" fmla="*/ 524 h 687"/>
                  <a:gd name="T4" fmla="*/ 650 w 651"/>
                  <a:gd name="T5" fmla="*/ 176 h 687"/>
                  <a:gd name="T6" fmla="*/ 316 w 651"/>
                  <a:gd name="T7" fmla="*/ 0 h 687"/>
                  <a:gd name="T8" fmla="*/ 0 w 651"/>
                  <a:gd name="T9" fmla="*/ 178 h 687"/>
                  <a:gd name="T10" fmla="*/ 0 w 651"/>
                  <a:gd name="T11" fmla="*/ 524 h 687"/>
                  <a:gd name="T12" fmla="*/ 321 w 651"/>
                  <a:gd name="T13" fmla="*/ 686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7">
                    <a:moveTo>
                      <a:pt x="321" y="686"/>
                    </a:moveTo>
                    <a:lnTo>
                      <a:pt x="650" y="524"/>
                    </a:lnTo>
                    <a:lnTo>
                      <a:pt x="650" y="176"/>
                    </a:lnTo>
                    <a:lnTo>
                      <a:pt x="316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1" y="6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69" name="Freeform 109"/>
              <p:cNvSpPr>
                <a:spLocks noChangeArrowheads="1"/>
              </p:cNvSpPr>
              <p:nvPr/>
            </p:nvSpPr>
            <p:spPr bwMode="auto">
              <a:xfrm>
                <a:off x="8493949" y="2977433"/>
                <a:ext cx="176190" cy="185713"/>
              </a:xfrm>
              <a:custGeom>
                <a:avLst/>
                <a:gdLst>
                  <a:gd name="T0" fmla="*/ 322 w 652"/>
                  <a:gd name="T1" fmla="*/ 685 h 686"/>
                  <a:gd name="T2" fmla="*/ 651 w 652"/>
                  <a:gd name="T3" fmla="*/ 524 h 686"/>
                  <a:gd name="T4" fmla="*/ 651 w 652"/>
                  <a:gd name="T5" fmla="*/ 176 h 686"/>
                  <a:gd name="T6" fmla="*/ 317 w 652"/>
                  <a:gd name="T7" fmla="*/ 0 h 686"/>
                  <a:gd name="T8" fmla="*/ 0 w 652"/>
                  <a:gd name="T9" fmla="*/ 178 h 686"/>
                  <a:gd name="T10" fmla="*/ 0 w 652"/>
                  <a:gd name="T11" fmla="*/ 524 h 686"/>
                  <a:gd name="T12" fmla="*/ 322 w 652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686">
                    <a:moveTo>
                      <a:pt x="322" y="685"/>
                    </a:moveTo>
                    <a:lnTo>
                      <a:pt x="651" y="524"/>
                    </a:lnTo>
                    <a:lnTo>
                      <a:pt x="651" y="176"/>
                    </a:lnTo>
                    <a:lnTo>
                      <a:pt x="317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2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70" name="Freeform 110"/>
              <p:cNvSpPr>
                <a:spLocks noChangeArrowheads="1"/>
              </p:cNvSpPr>
              <p:nvPr/>
            </p:nvSpPr>
            <p:spPr bwMode="auto">
              <a:xfrm>
                <a:off x="8683233" y="2977433"/>
                <a:ext cx="176190" cy="185713"/>
              </a:xfrm>
              <a:custGeom>
                <a:avLst/>
                <a:gdLst>
                  <a:gd name="T0" fmla="*/ 320 w 651"/>
                  <a:gd name="T1" fmla="*/ 685 h 686"/>
                  <a:gd name="T2" fmla="*/ 650 w 651"/>
                  <a:gd name="T3" fmla="*/ 524 h 686"/>
                  <a:gd name="T4" fmla="*/ 650 w 651"/>
                  <a:gd name="T5" fmla="*/ 176 h 686"/>
                  <a:gd name="T6" fmla="*/ 316 w 651"/>
                  <a:gd name="T7" fmla="*/ 0 h 686"/>
                  <a:gd name="T8" fmla="*/ 0 w 651"/>
                  <a:gd name="T9" fmla="*/ 178 h 686"/>
                  <a:gd name="T10" fmla="*/ 0 w 651"/>
                  <a:gd name="T11" fmla="*/ 524 h 686"/>
                  <a:gd name="T12" fmla="*/ 320 w 651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6">
                    <a:moveTo>
                      <a:pt x="320" y="685"/>
                    </a:moveTo>
                    <a:lnTo>
                      <a:pt x="650" y="524"/>
                    </a:lnTo>
                    <a:lnTo>
                      <a:pt x="650" y="176"/>
                    </a:lnTo>
                    <a:lnTo>
                      <a:pt x="316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0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71" name="Freeform 111"/>
              <p:cNvSpPr>
                <a:spLocks noChangeArrowheads="1"/>
              </p:cNvSpPr>
              <p:nvPr/>
            </p:nvSpPr>
            <p:spPr bwMode="auto">
              <a:xfrm>
                <a:off x="8586806" y="2826243"/>
                <a:ext cx="176190" cy="185713"/>
              </a:xfrm>
              <a:custGeom>
                <a:avLst/>
                <a:gdLst>
                  <a:gd name="T0" fmla="*/ 321 w 651"/>
                  <a:gd name="T1" fmla="*/ 686 h 687"/>
                  <a:gd name="T2" fmla="*/ 650 w 651"/>
                  <a:gd name="T3" fmla="*/ 524 h 687"/>
                  <a:gd name="T4" fmla="*/ 650 w 651"/>
                  <a:gd name="T5" fmla="*/ 176 h 687"/>
                  <a:gd name="T6" fmla="*/ 316 w 651"/>
                  <a:gd name="T7" fmla="*/ 0 h 687"/>
                  <a:gd name="T8" fmla="*/ 0 w 651"/>
                  <a:gd name="T9" fmla="*/ 177 h 687"/>
                  <a:gd name="T10" fmla="*/ 0 w 651"/>
                  <a:gd name="T11" fmla="*/ 524 h 687"/>
                  <a:gd name="T12" fmla="*/ 321 w 651"/>
                  <a:gd name="T13" fmla="*/ 686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7">
                    <a:moveTo>
                      <a:pt x="321" y="686"/>
                    </a:moveTo>
                    <a:lnTo>
                      <a:pt x="650" y="524"/>
                    </a:lnTo>
                    <a:lnTo>
                      <a:pt x="650" y="176"/>
                    </a:lnTo>
                    <a:lnTo>
                      <a:pt x="316" y="0"/>
                    </a:lnTo>
                    <a:lnTo>
                      <a:pt x="0" y="177"/>
                    </a:lnTo>
                    <a:lnTo>
                      <a:pt x="0" y="524"/>
                    </a:lnTo>
                    <a:lnTo>
                      <a:pt x="321" y="6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72" name="Freeform 112"/>
              <p:cNvSpPr>
                <a:spLocks noChangeArrowheads="1"/>
              </p:cNvSpPr>
              <p:nvPr/>
            </p:nvSpPr>
            <p:spPr bwMode="auto">
              <a:xfrm>
                <a:off x="8785615" y="2829815"/>
                <a:ext cx="174999" cy="185713"/>
              </a:xfrm>
              <a:custGeom>
                <a:avLst/>
                <a:gdLst>
                  <a:gd name="T0" fmla="*/ 321 w 650"/>
                  <a:gd name="T1" fmla="*/ 685 h 686"/>
                  <a:gd name="T2" fmla="*/ 649 w 650"/>
                  <a:gd name="T3" fmla="*/ 524 h 686"/>
                  <a:gd name="T4" fmla="*/ 649 w 650"/>
                  <a:gd name="T5" fmla="*/ 176 h 686"/>
                  <a:gd name="T6" fmla="*/ 317 w 650"/>
                  <a:gd name="T7" fmla="*/ 0 h 686"/>
                  <a:gd name="T8" fmla="*/ 0 w 650"/>
                  <a:gd name="T9" fmla="*/ 177 h 686"/>
                  <a:gd name="T10" fmla="*/ 0 w 650"/>
                  <a:gd name="T11" fmla="*/ 524 h 686"/>
                  <a:gd name="T12" fmla="*/ 321 w 650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0" h="686">
                    <a:moveTo>
                      <a:pt x="321" y="685"/>
                    </a:moveTo>
                    <a:lnTo>
                      <a:pt x="649" y="524"/>
                    </a:lnTo>
                    <a:lnTo>
                      <a:pt x="649" y="176"/>
                    </a:lnTo>
                    <a:lnTo>
                      <a:pt x="317" y="0"/>
                    </a:lnTo>
                    <a:lnTo>
                      <a:pt x="0" y="177"/>
                    </a:lnTo>
                    <a:lnTo>
                      <a:pt x="0" y="524"/>
                    </a:lnTo>
                    <a:lnTo>
                      <a:pt x="321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73" name="Freeform 113"/>
              <p:cNvSpPr>
                <a:spLocks noChangeArrowheads="1"/>
              </p:cNvSpPr>
              <p:nvPr/>
            </p:nvSpPr>
            <p:spPr bwMode="auto">
              <a:xfrm>
                <a:off x="8973708" y="2829815"/>
                <a:ext cx="176190" cy="185713"/>
              </a:xfrm>
              <a:custGeom>
                <a:avLst/>
                <a:gdLst>
                  <a:gd name="T0" fmla="*/ 322 w 652"/>
                  <a:gd name="T1" fmla="*/ 685 h 686"/>
                  <a:gd name="T2" fmla="*/ 651 w 652"/>
                  <a:gd name="T3" fmla="*/ 524 h 686"/>
                  <a:gd name="T4" fmla="*/ 651 w 652"/>
                  <a:gd name="T5" fmla="*/ 176 h 686"/>
                  <a:gd name="T6" fmla="*/ 317 w 652"/>
                  <a:gd name="T7" fmla="*/ 0 h 686"/>
                  <a:gd name="T8" fmla="*/ 0 w 652"/>
                  <a:gd name="T9" fmla="*/ 177 h 686"/>
                  <a:gd name="T10" fmla="*/ 0 w 652"/>
                  <a:gd name="T11" fmla="*/ 524 h 686"/>
                  <a:gd name="T12" fmla="*/ 322 w 652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686">
                    <a:moveTo>
                      <a:pt x="322" y="685"/>
                    </a:moveTo>
                    <a:lnTo>
                      <a:pt x="651" y="524"/>
                    </a:lnTo>
                    <a:lnTo>
                      <a:pt x="651" y="176"/>
                    </a:lnTo>
                    <a:lnTo>
                      <a:pt x="317" y="0"/>
                    </a:lnTo>
                    <a:lnTo>
                      <a:pt x="0" y="177"/>
                    </a:lnTo>
                    <a:lnTo>
                      <a:pt x="0" y="524"/>
                    </a:lnTo>
                    <a:lnTo>
                      <a:pt x="322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74" name="Freeform 114"/>
              <p:cNvSpPr>
                <a:spLocks noChangeArrowheads="1"/>
              </p:cNvSpPr>
              <p:nvPr/>
            </p:nvSpPr>
            <p:spPr bwMode="auto">
              <a:xfrm>
                <a:off x="8877280" y="2678624"/>
                <a:ext cx="174999" cy="185713"/>
              </a:xfrm>
              <a:custGeom>
                <a:avLst/>
                <a:gdLst>
                  <a:gd name="T0" fmla="*/ 320 w 650"/>
                  <a:gd name="T1" fmla="*/ 686 h 687"/>
                  <a:gd name="T2" fmla="*/ 649 w 650"/>
                  <a:gd name="T3" fmla="*/ 524 h 687"/>
                  <a:gd name="T4" fmla="*/ 649 w 650"/>
                  <a:gd name="T5" fmla="*/ 176 h 687"/>
                  <a:gd name="T6" fmla="*/ 317 w 650"/>
                  <a:gd name="T7" fmla="*/ 0 h 687"/>
                  <a:gd name="T8" fmla="*/ 0 w 650"/>
                  <a:gd name="T9" fmla="*/ 179 h 687"/>
                  <a:gd name="T10" fmla="*/ 0 w 650"/>
                  <a:gd name="T11" fmla="*/ 524 h 687"/>
                  <a:gd name="T12" fmla="*/ 320 w 650"/>
                  <a:gd name="T13" fmla="*/ 686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0" h="687">
                    <a:moveTo>
                      <a:pt x="320" y="686"/>
                    </a:moveTo>
                    <a:lnTo>
                      <a:pt x="649" y="524"/>
                    </a:lnTo>
                    <a:lnTo>
                      <a:pt x="649" y="176"/>
                    </a:lnTo>
                    <a:lnTo>
                      <a:pt x="317" y="0"/>
                    </a:lnTo>
                    <a:lnTo>
                      <a:pt x="0" y="179"/>
                    </a:lnTo>
                    <a:lnTo>
                      <a:pt x="0" y="524"/>
                    </a:lnTo>
                    <a:lnTo>
                      <a:pt x="320" y="6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8234012" y="3472720"/>
              <a:ext cx="802689" cy="665676"/>
              <a:chOff x="8285617" y="3309574"/>
              <a:chExt cx="739282" cy="613092"/>
            </a:xfrm>
            <a:solidFill>
              <a:schemeClr val="accent1"/>
            </a:solidFill>
          </p:grpSpPr>
          <p:sp>
            <p:nvSpPr>
              <p:cNvPr id="164" name="Freeform 115"/>
              <p:cNvSpPr>
                <a:spLocks noChangeArrowheads="1"/>
              </p:cNvSpPr>
              <p:nvPr/>
            </p:nvSpPr>
            <p:spPr bwMode="auto">
              <a:xfrm>
                <a:off x="8285617" y="3447668"/>
                <a:ext cx="435712" cy="474998"/>
              </a:xfrm>
              <a:custGeom>
                <a:avLst/>
                <a:gdLst>
                  <a:gd name="T0" fmla="*/ 0 w 1615"/>
                  <a:gd name="T1" fmla="*/ 567 h 1759"/>
                  <a:gd name="T2" fmla="*/ 602 w 1615"/>
                  <a:gd name="T3" fmla="*/ 1758 h 1759"/>
                  <a:gd name="T4" fmla="*/ 602 w 1615"/>
                  <a:gd name="T5" fmla="*/ 1758 h 1759"/>
                  <a:gd name="T6" fmla="*/ 1614 w 1615"/>
                  <a:gd name="T7" fmla="*/ 1184 h 1759"/>
                  <a:gd name="T8" fmla="*/ 1094 w 1615"/>
                  <a:gd name="T9" fmla="*/ 155 h 1759"/>
                  <a:gd name="T10" fmla="*/ 1094 w 1615"/>
                  <a:gd name="T11" fmla="*/ 155 h 1759"/>
                  <a:gd name="T12" fmla="*/ 0 w 1615"/>
                  <a:gd name="T13" fmla="*/ 567 h 1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759">
                    <a:moveTo>
                      <a:pt x="0" y="567"/>
                    </a:moveTo>
                    <a:lnTo>
                      <a:pt x="602" y="1758"/>
                    </a:lnTo>
                    <a:lnTo>
                      <a:pt x="602" y="1758"/>
                    </a:lnTo>
                    <a:cubicBezTo>
                      <a:pt x="602" y="1758"/>
                      <a:pt x="1079" y="1086"/>
                      <a:pt x="1614" y="1184"/>
                    </a:cubicBezTo>
                    <a:lnTo>
                      <a:pt x="1094" y="155"/>
                    </a:lnTo>
                    <a:lnTo>
                      <a:pt x="1094" y="155"/>
                    </a:lnTo>
                    <a:cubicBezTo>
                      <a:pt x="1094" y="155"/>
                      <a:pt x="478" y="0"/>
                      <a:pt x="0" y="567"/>
                    </a:cubicBezTo>
                  </a:path>
                </a:pathLst>
              </a:custGeom>
              <a:grpFill/>
              <a:ln w="212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65" name="Freeform 116"/>
              <p:cNvSpPr>
                <a:spLocks noChangeArrowheads="1"/>
              </p:cNvSpPr>
              <p:nvPr/>
            </p:nvSpPr>
            <p:spPr bwMode="auto">
              <a:xfrm>
                <a:off x="8597520" y="3309574"/>
                <a:ext cx="427379" cy="449998"/>
              </a:xfrm>
              <a:custGeom>
                <a:avLst/>
                <a:gdLst>
                  <a:gd name="T0" fmla="*/ 980 w 1583"/>
                  <a:gd name="T1" fmla="*/ 0 h 1667"/>
                  <a:gd name="T2" fmla="*/ 1582 w 1583"/>
                  <a:gd name="T3" fmla="*/ 1191 h 1667"/>
                  <a:gd name="T4" fmla="*/ 1582 w 1583"/>
                  <a:gd name="T5" fmla="*/ 1191 h 1667"/>
                  <a:gd name="T6" fmla="*/ 521 w 1583"/>
                  <a:gd name="T7" fmla="*/ 1666 h 1667"/>
                  <a:gd name="T8" fmla="*/ 0 w 1583"/>
                  <a:gd name="T9" fmla="*/ 636 h 1667"/>
                  <a:gd name="T10" fmla="*/ 0 w 1583"/>
                  <a:gd name="T11" fmla="*/ 636 h 1667"/>
                  <a:gd name="T12" fmla="*/ 980 w 1583"/>
                  <a:gd name="T13" fmla="*/ 0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3" h="1667">
                    <a:moveTo>
                      <a:pt x="980" y="0"/>
                    </a:moveTo>
                    <a:lnTo>
                      <a:pt x="1582" y="1191"/>
                    </a:lnTo>
                    <a:lnTo>
                      <a:pt x="1582" y="1191"/>
                    </a:lnTo>
                    <a:cubicBezTo>
                      <a:pt x="1582" y="1191"/>
                      <a:pt x="757" y="1177"/>
                      <a:pt x="521" y="1666"/>
                    </a:cubicBezTo>
                    <a:lnTo>
                      <a:pt x="0" y="636"/>
                    </a:lnTo>
                    <a:lnTo>
                      <a:pt x="0" y="636"/>
                    </a:lnTo>
                    <a:cubicBezTo>
                      <a:pt x="0" y="636"/>
                      <a:pt x="239" y="49"/>
                      <a:pt x="980" y="0"/>
                    </a:cubicBezTo>
                  </a:path>
                </a:pathLst>
              </a:custGeom>
              <a:grpFill/>
              <a:ln w="212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8814039" y="572535"/>
              <a:ext cx="376141" cy="657921"/>
              <a:chOff x="8878470" y="702444"/>
              <a:chExt cx="346428" cy="605950"/>
            </a:xfrm>
            <a:solidFill>
              <a:schemeClr val="accent3"/>
            </a:solidFill>
          </p:grpSpPr>
          <p:sp>
            <p:nvSpPr>
              <p:cNvPr id="162" name="Freeform 117"/>
              <p:cNvSpPr>
                <a:spLocks noChangeArrowheads="1"/>
              </p:cNvSpPr>
              <p:nvPr/>
            </p:nvSpPr>
            <p:spPr bwMode="auto">
              <a:xfrm>
                <a:off x="9048708" y="702444"/>
                <a:ext cx="176190" cy="84524"/>
              </a:xfrm>
              <a:custGeom>
                <a:avLst/>
                <a:gdLst>
                  <a:gd name="T0" fmla="*/ 639 w 651"/>
                  <a:gd name="T1" fmla="*/ 273 h 314"/>
                  <a:gd name="T2" fmla="*/ 639 w 651"/>
                  <a:gd name="T3" fmla="*/ 273 h 314"/>
                  <a:gd name="T4" fmla="*/ 574 w 651"/>
                  <a:gd name="T5" fmla="*/ 304 h 314"/>
                  <a:gd name="T6" fmla="*/ 41 w 651"/>
                  <a:gd name="T7" fmla="*/ 106 h 314"/>
                  <a:gd name="T8" fmla="*/ 41 w 651"/>
                  <a:gd name="T9" fmla="*/ 106 h 314"/>
                  <a:gd name="T10" fmla="*/ 11 w 651"/>
                  <a:gd name="T11" fmla="*/ 41 h 314"/>
                  <a:gd name="T12" fmla="*/ 11 w 651"/>
                  <a:gd name="T13" fmla="*/ 41 h 314"/>
                  <a:gd name="T14" fmla="*/ 76 w 651"/>
                  <a:gd name="T15" fmla="*/ 9 h 314"/>
                  <a:gd name="T16" fmla="*/ 608 w 651"/>
                  <a:gd name="T17" fmla="*/ 206 h 314"/>
                  <a:gd name="T18" fmla="*/ 608 w 651"/>
                  <a:gd name="T19" fmla="*/ 206 h 314"/>
                  <a:gd name="T20" fmla="*/ 639 w 651"/>
                  <a:gd name="T21" fmla="*/ 27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314">
                    <a:moveTo>
                      <a:pt x="639" y="273"/>
                    </a:moveTo>
                    <a:lnTo>
                      <a:pt x="639" y="273"/>
                    </a:lnTo>
                    <a:cubicBezTo>
                      <a:pt x="630" y="300"/>
                      <a:pt x="599" y="313"/>
                      <a:pt x="574" y="304"/>
                    </a:cubicBezTo>
                    <a:lnTo>
                      <a:pt x="41" y="106"/>
                    </a:lnTo>
                    <a:lnTo>
                      <a:pt x="41" y="106"/>
                    </a:lnTo>
                    <a:cubicBezTo>
                      <a:pt x="14" y="97"/>
                      <a:pt x="0" y="66"/>
                      <a:pt x="11" y="41"/>
                    </a:cubicBezTo>
                    <a:lnTo>
                      <a:pt x="11" y="41"/>
                    </a:lnTo>
                    <a:cubicBezTo>
                      <a:pt x="20" y="14"/>
                      <a:pt x="51" y="0"/>
                      <a:pt x="76" y="9"/>
                    </a:cubicBezTo>
                    <a:lnTo>
                      <a:pt x="608" y="206"/>
                    </a:lnTo>
                    <a:lnTo>
                      <a:pt x="608" y="206"/>
                    </a:lnTo>
                    <a:cubicBezTo>
                      <a:pt x="636" y="217"/>
                      <a:pt x="650" y="246"/>
                      <a:pt x="639" y="27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63" name="Freeform 118"/>
              <p:cNvSpPr>
                <a:spLocks noChangeArrowheads="1"/>
              </p:cNvSpPr>
              <p:nvPr/>
            </p:nvSpPr>
            <p:spPr bwMode="auto">
              <a:xfrm>
                <a:off x="8878470" y="720302"/>
                <a:ext cx="324999" cy="588092"/>
              </a:xfrm>
              <a:custGeom>
                <a:avLst/>
                <a:gdLst>
                  <a:gd name="T0" fmla="*/ 1205 w 1206"/>
                  <a:gd name="T1" fmla="*/ 174 h 2180"/>
                  <a:gd name="T2" fmla="*/ 527 w 1206"/>
                  <a:gd name="T3" fmla="*/ 2003 h 2180"/>
                  <a:gd name="T4" fmla="*/ 527 w 1206"/>
                  <a:gd name="T5" fmla="*/ 2003 h 2180"/>
                  <a:gd name="T6" fmla="*/ 239 w 1206"/>
                  <a:gd name="T7" fmla="*/ 2136 h 2180"/>
                  <a:gd name="T8" fmla="*/ 177 w 1206"/>
                  <a:gd name="T9" fmla="*/ 2112 h 2180"/>
                  <a:gd name="T10" fmla="*/ 177 w 1206"/>
                  <a:gd name="T11" fmla="*/ 2112 h 2180"/>
                  <a:gd name="T12" fmla="*/ 43 w 1206"/>
                  <a:gd name="T13" fmla="*/ 1823 h 2180"/>
                  <a:gd name="T14" fmla="*/ 718 w 1206"/>
                  <a:gd name="T15" fmla="*/ 0 h 2180"/>
                  <a:gd name="T16" fmla="*/ 1205 w 1206"/>
                  <a:gd name="T17" fmla="*/ 174 h 2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6" h="2180">
                    <a:moveTo>
                      <a:pt x="1205" y="174"/>
                    </a:moveTo>
                    <a:lnTo>
                      <a:pt x="527" y="2003"/>
                    </a:lnTo>
                    <a:lnTo>
                      <a:pt x="527" y="2003"/>
                    </a:lnTo>
                    <a:cubicBezTo>
                      <a:pt x="485" y="2119"/>
                      <a:pt x="355" y="2179"/>
                      <a:pt x="239" y="2136"/>
                    </a:cubicBezTo>
                    <a:lnTo>
                      <a:pt x="177" y="2112"/>
                    </a:lnTo>
                    <a:lnTo>
                      <a:pt x="177" y="2112"/>
                    </a:lnTo>
                    <a:cubicBezTo>
                      <a:pt x="60" y="2070"/>
                      <a:pt x="0" y="1939"/>
                      <a:pt x="43" y="1823"/>
                    </a:cubicBezTo>
                    <a:lnTo>
                      <a:pt x="718" y="0"/>
                    </a:lnTo>
                    <a:lnTo>
                      <a:pt x="1205" y="17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03" name="Freeform 120"/>
            <p:cNvSpPr>
              <a:spLocks noChangeArrowheads="1"/>
            </p:cNvSpPr>
            <p:nvPr/>
          </p:nvSpPr>
          <p:spPr bwMode="auto">
            <a:xfrm>
              <a:off x="8116699" y="4197389"/>
              <a:ext cx="465327" cy="443353"/>
            </a:xfrm>
            <a:custGeom>
              <a:avLst/>
              <a:gdLst>
                <a:gd name="T0" fmla="*/ 278 w 1588"/>
                <a:gd name="T1" fmla="*/ 395 h 1512"/>
                <a:gd name="T2" fmla="*/ 267 w 1588"/>
                <a:gd name="T3" fmla="*/ 375 h 1512"/>
                <a:gd name="T4" fmla="*/ 287 w 1588"/>
                <a:gd name="T5" fmla="*/ 363 h 1512"/>
                <a:gd name="T6" fmla="*/ 1410 w 1588"/>
                <a:gd name="T7" fmla="*/ 653 h 1512"/>
                <a:gd name="T8" fmla="*/ 1422 w 1588"/>
                <a:gd name="T9" fmla="*/ 672 h 1512"/>
                <a:gd name="T10" fmla="*/ 1360 w 1588"/>
                <a:gd name="T11" fmla="*/ 849 h 1512"/>
                <a:gd name="T12" fmla="*/ 236 w 1588"/>
                <a:gd name="T13" fmla="*/ 560 h 1512"/>
                <a:gd name="T14" fmla="*/ 224 w 1588"/>
                <a:gd name="T15" fmla="*/ 540 h 1512"/>
                <a:gd name="T16" fmla="*/ 1368 w 1588"/>
                <a:gd name="T17" fmla="*/ 819 h 1512"/>
                <a:gd name="T18" fmla="*/ 1380 w 1588"/>
                <a:gd name="T19" fmla="*/ 838 h 1512"/>
                <a:gd name="T20" fmla="*/ 1360 w 1588"/>
                <a:gd name="T21" fmla="*/ 849 h 1512"/>
                <a:gd name="T22" fmla="*/ 192 w 1588"/>
                <a:gd name="T23" fmla="*/ 726 h 1512"/>
                <a:gd name="T24" fmla="*/ 182 w 1588"/>
                <a:gd name="T25" fmla="*/ 706 h 1512"/>
                <a:gd name="T26" fmla="*/ 201 w 1588"/>
                <a:gd name="T27" fmla="*/ 696 h 1512"/>
                <a:gd name="T28" fmla="*/ 1325 w 1588"/>
                <a:gd name="T29" fmla="*/ 985 h 1512"/>
                <a:gd name="T30" fmla="*/ 1337 w 1588"/>
                <a:gd name="T31" fmla="*/ 1004 h 1512"/>
                <a:gd name="T32" fmla="*/ 1274 w 1588"/>
                <a:gd name="T33" fmla="*/ 1181 h 1512"/>
                <a:gd name="T34" fmla="*/ 150 w 1588"/>
                <a:gd name="T35" fmla="*/ 892 h 1512"/>
                <a:gd name="T36" fmla="*/ 138 w 1588"/>
                <a:gd name="T37" fmla="*/ 873 h 1512"/>
                <a:gd name="T38" fmla="*/ 1283 w 1588"/>
                <a:gd name="T39" fmla="*/ 1150 h 1512"/>
                <a:gd name="T40" fmla="*/ 1294 w 1588"/>
                <a:gd name="T41" fmla="*/ 1170 h 1512"/>
                <a:gd name="T42" fmla="*/ 1274 w 1588"/>
                <a:gd name="T43" fmla="*/ 1181 h 1512"/>
                <a:gd name="T44" fmla="*/ 1500 w 1588"/>
                <a:gd name="T45" fmla="*/ 312 h 1512"/>
                <a:gd name="T46" fmla="*/ 1508 w 1588"/>
                <a:gd name="T47" fmla="*/ 364 h 1512"/>
                <a:gd name="T48" fmla="*/ 1424 w 1588"/>
                <a:gd name="T49" fmla="*/ 414 h 1512"/>
                <a:gd name="T50" fmla="*/ 1373 w 1588"/>
                <a:gd name="T51" fmla="*/ 329 h 1512"/>
                <a:gd name="T52" fmla="*/ 1295 w 1588"/>
                <a:gd name="T53" fmla="*/ 260 h 1512"/>
                <a:gd name="T54" fmla="*/ 1304 w 1588"/>
                <a:gd name="T55" fmla="*/ 312 h 1512"/>
                <a:gd name="T56" fmla="*/ 1219 w 1588"/>
                <a:gd name="T57" fmla="*/ 361 h 1512"/>
                <a:gd name="T58" fmla="*/ 1169 w 1588"/>
                <a:gd name="T59" fmla="*/ 277 h 1512"/>
                <a:gd name="T60" fmla="*/ 1202 w 1588"/>
                <a:gd name="T61" fmla="*/ 235 h 1512"/>
                <a:gd name="T62" fmla="*/ 1090 w 1588"/>
                <a:gd name="T63" fmla="*/ 207 h 1512"/>
                <a:gd name="T64" fmla="*/ 1098 w 1588"/>
                <a:gd name="T65" fmla="*/ 258 h 1512"/>
                <a:gd name="T66" fmla="*/ 1014 w 1588"/>
                <a:gd name="T67" fmla="*/ 308 h 1512"/>
                <a:gd name="T68" fmla="*/ 964 w 1588"/>
                <a:gd name="T69" fmla="*/ 224 h 1512"/>
                <a:gd name="T70" fmla="*/ 886 w 1588"/>
                <a:gd name="T71" fmla="*/ 154 h 1512"/>
                <a:gd name="T72" fmla="*/ 894 w 1588"/>
                <a:gd name="T73" fmla="*/ 206 h 1512"/>
                <a:gd name="T74" fmla="*/ 809 w 1588"/>
                <a:gd name="T75" fmla="*/ 256 h 1512"/>
                <a:gd name="T76" fmla="*/ 760 w 1588"/>
                <a:gd name="T77" fmla="*/ 172 h 1512"/>
                <a:gd name="T78" fmla="*/ 792 w 1588"/>
                <a:gd name="T79" fmla="*/ 130 h 1512"/>
                <a:gd name="T80" fmla="*/ 682 w 1588"/>
                <a:gd name="T81" fmla="*/ 101 h 1512"/>
                <a:gd name="T82" fmla="*/ 689 w 1588"/>
                <a:gd name="T83" fmla="*/ 154 h 1512"/>
                <a:gd name="T84" fmla="*/ 605 w 1588"/>
                <a:gd name="T85" fmla="*/ 203 h 1512"/>
                <a:gd name="T86" fmla="*/ 555 w 1588"/>
                <a:gd name="T87" fmla="*/ 119 h 1512"/>
                <a:gd name="T88" fmla="*/ 478 w 1588"/>
                <a:gd name="T89" fmla="*/ 49 h 1512"/>
                <a:gd name="T90" fmla="*/ 485 w 1588"/>
                <a:gd name="T91" fmla="*/ 101 h 1512"/>
                <a:gd name="T92" fmla="*/ 400 w 1588"/>
                <a:gd name="T93" fmla="*/ 151 h 1512"/>
                <a:gd name="T94" fmla="*/ 351 w 1588"/>
                <a:gd name="T95" fmla="*/ 66 h 1512"/>
                <a:gd name="T96" fmla="*/ 383 w 1588"/>
                <a:gd name="T97" fmla="*/ 24 h 1512"/>
                <a:gd name="T98" fmla="*/ 24 w 1588"/>
                <a:gd name="T99" fmla="*/ 1029 h 1512"/>
                <a:gd name="T100" fmla="*/ 147 w 1588"/>
                <a:gd name="T101" fmla="*/ 1238 h 1512"/>
                <a:gd name="T102" fmla="*/ 1113 w 1588"/>
                <a:gd name="T103" fmla="*/ 1487 h 1512"/>
                <a:gd name="T104" fmla="*/ 1587 w 1588"/>
                <a:gd name="T105" fmla="*/ 334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8" h="1512">
                  <a:moveTo>
                    <a:pt x="1402" y="684"/>
                  </a:moveTo>
                  <a:lnTo>
                    <a:pt x="278" y="395"/>
                  </a:lnTo>
                  <a:lnTo>
                    <a:pt x="278" y="395"/>
                  </a:lnTo>
                  <a:cubicBezTo>
                    <a:pt x="270" y="393"/>
                    <a:pt x="264" y="383"/>
                    <a:pt x="267" y="375"/>
                  </a:cubicBezTo>
                  <a:lnTo>
                    <a:pt x="267" y="375"/>
                  </a:lnTo>
                  <a:cubicBezTo>
                    <a:pt x="269" y="367"/>
                    <a:pt x="278" y="362"/>
                    <a:pt x="287" y="363"/>
                  </a:cubicBezTo>
                  <a:lnTo>
                    <a:pt x="1410" y="653"/>
                  </a:lnTo>
                  <a:lnTo>
                    <a:pt x="1410" y="653"/>
                  </a:lnTo>
                  <a:cubicBezTo>
                    <a:pt x="1419" y="656"/>
                    <a:pt x="1425" y="664"/>
                    <a:pt x="1422" y="672"/>
                  </a:cubicBezTo>
                  <a:lnTo>
                    <a:pt x="1422" y="672"/>
                  </a:lnTo>
                  <a:cubicBezTo>
                    <a:pt x="1420" y="680"/>
                    <a:pt x="1411" y="686"/>
                    <a:pt x="1402" y="684"/>
                  </a:cubicBezTo>
                  <a:close/>
                  <a:moveTo>
                    <a:pt x="1360" y="849"/>
                  </a:moveTo>
                  <a:lnTo>
                    <a:pt x="236" y="560"/>
                  </a:lnTo>
                  <a:lnTo>
                    <a:pt x="236" y="560"/>
                  </a:lnTo>
                  <a:cubicBezTo>
                    <a:pt x="228" y="558"/>
                    <a:pt x="222" y="550"/>
                    <a:pt x="224" y="540"/>
                  </a:cubicBezTo>
                  <a:lnTo>
                    <a:pt x="224" y="540"/>
                  </a:lnTo>
                  <a:cubicBezTo>
                    <a:pt x="227" y="532"/>
                    <a:pt x="235" y="527"/>
                    <a:pt x="244" y="530"/>
                  </a:cubicBezTo>
                  <a:lnTo>
                    <a:pt x="1368" y="819"/>
                  </a:lnTo>
                  <a:lnTo>
                    <a:pt x="1368" y="819"/>
                  </a:lnTo>
                  <a:cubicBezTo>
                    <a:pt x="1376" y="821"/>
                    <a:pt x="1381" y="829"/>
                    <a:pt x="1380" y="838"/>
                  </a:cubicBezTo>
                  <a:lnTo>
                    <a:pt x="1380" y="838"/>
                  </a:lnTo>
                  <a:cubicBezTo>
                    <a:pt x="1378" y="847"/>
                    <a:pt x="1368" y="852"/>
                    <a:pt x="1360" y="849"/>
                  </a:cubicBezTo>
                  <a:close/>
                  <a:moveTo>
                    <a:pt x="1318" y="1015"/>
                  </a:moveTo>
                  <a:lnTo>
                    <a:pt x="192" y="726"/>
                  </a:lnTo>
                  <a:lnTo>
                    <a:pt x="192" y="726"/>
                  </a:lnTo>
                  <a:cubicBezTo>
                    <a:pt x="184" y="724"/>
                    <a:pt x="179" y="716"/>
                    <a:pt x="182" y="706"/>
                  </a:cubicBezTo>
                  <a:lnTo>
                    <a:pt x="182" y="706"/>
                  </a:lnTo>
                  <a:cubicBezTo>
                    <a:pt x="184" y="698"/>
                    <a:pt x="192" y="693"/>
                    <a:pt x="201" y="696"/>
                  </a:cubicBezTo>
                  <a:lnTo>
                    <a:pt x="1325" y="985"/>
                  </a:lnTo>
                  <a:lnTo>
                    <a:pt x="1325" y="985"/>
                  </a:lnTo>
                  <a:cubicBezTo>
                    <a:pt x="1334" y="987"/>
                    <a:pt x="1339" y="995"/>
                    <a:pt x="1337" y="1004"/>
                  </a:cubicBezTo>
                  <a:lnTo>
                    <a:pt x="1337" y="1004"/>
                  </a:lnTo>
                  <a:cubicBezTo>
                    <a:pt x="1334" y="1012"/>
                    <a:pt x="1326" y="1017"/>
                    <a:pt x="1318" y="1015"/>
                  </a:cubicBezTo>
                  <a:close/>
                  <a:moveTo>
                    <a:pt x="1274" y="1181"/>
                  </a:moveTo>
                  <a:lnTo>
                    <a:pt x="150" y="892"/>
                  </a:lnTo>
                  <a:lnTo>
                    <a:pt x="150" y="892"/>
                  </a:lnTo>
                  <a:cubicBezTo>
                    <a:pt x="142" y="889"/>
                    <a:pt x="137" y="881"/>
                    <a:pt x="138" y="873"/>
                  </a:cubicBezTo>
                  <a:lnTo>
                    <a:pt x="138" y="873"/>
                  </a:lnTo>
                  <a:cubicBezTo>
                    <a:pt x="141" y="863"/>
                    <a:pt x="150" y="859"/>
                    <a:pt x="158" y="861"/>
                  </a:cubicBezTo>
                  <a:lnTo>
                    <a:pt x="1283" y="1150"/>
                  </a:lnTo>
                  <a:lnTo>
                    <a:pt x="1283" y="1150"/>
                  </a:lnTo>
                  <a:cubicBezTo>
                    <a:pt x="1290" y="1152"/>
                    <a:pt x="1297" y="1161"/>
                    <a:pt x="1294" y="1170"/>
                  </a:cubicBezTo>
                  <a:lnTo>
                    <a:pt x="1294" y="1170"/>
                  </a:lnTo>
                  <a:cubicBezTo>
                    <a:pt x="1292" y="1178"/>
                    <a:pt x="1284" y="1183"/>
                    <a:pt x="1274" y="1181"/>
                  </a:cubicBezTo>
                  <a:close/>
                  <a:moveTo>
                    <a:pt x="1500" y="312"/>
                  </a:moveTo>
                  <a:lnTo>
                    <a:pt x="1500" y="312"/>
                  </a:lnTo>
                  <a:cubicBezTo>
                    <a:pt x="1509" y="327"/>
                    <a:pt x="1512" y="345"/>
                    <a:pt x="1508" y="364"/>
                  </a:cubicBezTo>
                  <a:lnTo>
                    <a:pt x="1508" y="364"/>
                  </a:lnTo>
                  <a:cubicBezTo>
                    <a:pt x="1497" y="401"/>
                    <a:pt x="1460" y="423"/>
                    <a:pt x="1424" y="414"/>
                  </a:cubicBezTo>
                  <a:lnTo>
                    <a:pt x="1424" y="414"/>
                  </a:lnTo>
                  <a:cubicBezTo>
                    <a:pt x="1386" y="404"/>
                    <a:pt x="1364" y="367"/>
                    <a:pt x="1373" y="329"/>
                  </a:cubicBezTo>
                  <a:lnTo>
                    <a:pt x="1373" y="329"/>
                  </a:lnTo>
                  <a:cubicBezTo>
                    <a:pt x="1378" y="312"/>
                    <a:pt x="1389" y="296"/>
                    <a:pt x="1405" y="287"/>
                  </a:cubicBezTo>
                  <a:lnTo>
                    <a:pt x="1295" y="260"/>
                  </a:lnTo>
                  <a:lnTo>
                    <a:pt x="1295" y="260"/>
                  </a:lnTo>
                  <a:cubicBezTo>
                    <a:pt x="1305" y="274"/>
                    <a:pt x="1308" y="293"/>
                    <a:pt x="1304" y="312"/>
                  </a:cubicBezTo>
                  <a:lnTo>
                    <a:pt x="1304" y="312"/>
                  </a:lnTo>
                  <a:cubicBezTo>
                    <a:pt x="1294" y="349"/>
                    <a:pt x="1256" y="370"/>
                    <a:pt x="1219" y="361"/>
                  </a:cubicBezTo>
                  <a:lnTo>
                    <a:pt x="1219" y="361"/>
                  </a:lnTo>
                  <a:cubicBezTo>
                    <a:pt x="1182" y="352"/>
                    <a:pt x="1160" y="314"/>
                    <a:pt x="1169" y="277"/>
                  </a:cubicBezTo>
                  <a:lnTo>
                    <a:pt x="1169" y="277"/>
                  </a:lnTo>
                  <a:cubicBezTo>
                    <a:pt x="1174" y="258"/>
                    <a:pt x="1186" y="243"/>
                    <a:pt x="1202" y="235"/>
                  </a:cubicBezTo>
                  <a:lnTo>
                    <a:pt x="1090" y="207"/>
                  </a:lnTo>
                  <a:lnTo>
                    <a:pt x="1090" y="207"/>
                  </a:lnTo>
                  <a:cubicBezTo>
                    <a:pt x="1099" y="221"/>
                    <a:pt x="1103" y="240"/>
                    <a:pt x="1098" y="258"/>
                  </a:cubicBezTo>
                  <a:lnTo>
                    <a:pt x="1098" y="258"/>
                  </a:lnTo>
                  <a:cubicBezTo>
                    <a:pt x="1088" y="295"/>
                    <a:pt x="1050" y="317"/>
                    <a:pt x="1014" y="308"/>
                  </a:cubicBezTo>
                  <a:lnTo>
                    <a:pt x="1014" y="308"/>
                  </a:lnTo>
                  <a:cubicBezTo>
                    <a:pt x="976" y="298"/>
                    <a:pt x="955" y="261"/>
                    <a:pt x="964" y="224"/>
                  </a:cubicBezTo>
                  <a:lnTo>
                    <a:pt x="964" y="224"/>
                  </a:lnTo>
                  <a:cubicBezTo>
                    <a:pt x="969" y="206"/>
                    <a:pt x="981" y="191"/>
                    <a:pt x="996" y="182"/>
                  </a:cubicBezTo>
                  <a:lnTo>
                    <a:pt x="886" y="154"/>
                  </a:lnTo>
                  <a:lnTo>
                    <a:pt x="886" y="154"/>
                  </a:lnTo>
                  <a:cubicBezTo>
                    <a:pt x="895" y="170"/>
                    <a:pt x="898" y="188"/>
                    <a:pt x="894" y="206"/>
                  </a:cubicBezTo>
                  <a:lnTo>
                    <a:pt x="894" y="206"/>
                  </a:lnTo>
                  <a:cubicBezTo>
                    <a:pt x="884" y="243"/>
                    <a:pt x="847" y="266"/>
                    <a:pt x="809" y="256"/>
                  </a:cubicBezTo>
                  <a:lnTo>
                    <a:pt x="809" y="256"/>
                  </a:lnTo>
                  <a:cubicBezTo>
                    <a:pt x="773" y="246"/>
                    <a:pt x="751" y="208"/>
                    <a:pt x="760" y="172"/>
                  </a:cubicBezTo>
                  <a:lnTo>
                    <a:pt x="760" y="172"/>
                  </a:lnTo>
                  <a:cubicBezTo>
                    <a:pt x="764" y="153"/>
                    <a:pt x="776" y="138"/>
                    <a:pt x="792" y="130"/>
                  </a:cubicBezTo>
                  <a:lnTo>
                    <a:pt x="682" y="101"/>
                  </a:lnTo>
                  <a:lnTo>
                    <a:pt x="682" y="101"/>
                  </a:lnTo>
                  <a:cubicBezTo>
                    <a:pt x="691" y="116"/>
                    <a:pt x="694" y="135"/>
                    <a:pt x="689" y="154"/>
                  </a:cubicBezTo>
                  <a:lnTo>
                    <a:pt x="689" y="154"/>
                  </a:lnTo>
                  <a:cubicBezTo>
                    <a:pt x="680" y="191"/>
                    <a:pt x="642" y="213"/>
                    <a:pt x="605" y="203"/>
                  </a:cubicBezTo>
                  <a:lnTo>
                    <a:pt x="605" y="203"/>
                  </a:lnTo>
                  <a:cubicBezTo>
                    <a:pt x="568" y="194"/>
                    <a:pt x="546" y="156"/>
                    <a:pt x="555" y="119"/>
                  </a:cubicBezTo>
                  <a:lnTo>
                    <a:pt x="555" y="119"/>
                  </a:lnTo>
                  <a:cubicBezTo>
                    <a:pt x="560" y="100"/>
                    <a:pt x="572" y="86"/>
                    <a:pt x="587" y="76"/>
                  </a:cubicBezTo>
                  <a:lnTo>
                    <a:pt x="478" y="49"/>
                  </a:lnTo>
                  <a:lnTo>
                    <a:pt x="478" y="49"/>
                  </a:lnTo>
                  <a:cubicBezTo>
                    <a:pt x="486" y="64"/>
                    <a:pt x="490" y="82"/>
                    <a:pt x="485" y="101"/>
                  </a:cubicBezTo>
                  <a:lnTo>
                    <a:pt x="485" y="101"/>
                  </a:lnTo>
                  <a:cubicBezTo>
                    <a:pt x="475" y="137"/>
                    <a:pt x="438" y="160"/>
                    <a:pt x="400" y="151"/>
                  </a:cubicBezTo>
                  <a:lnTo>
                    <a:pt x="400" y="151"/>
                  </a:lnTo>
                  <a:cubicBezTo>
                    <a:pt x="364" y="141"/>
                    <a:pt x="342" y="103"/>
                    <a:pt x="351" y="66"/>
                  </a:cubicBezTo>
                  <a:lnTo>
                    <a:pt x="351" y="66"/>
                  </a:lnTo>
                  <a:cubicBezTo>
                    <a:pt x="356" y="49"/>
                    <a:pt x="368" y="33"/>
                    <a:pt x="383" y="24"/>
                  </a:cubicBezTo>
                  <a:lnTo>
                    <a:pt x="289" y="0"/>
                  </a:lnTo>
                  <a:lnTo>
                    <a:pt x="24" y="1029"/>
                  </a:lnTo>
                  <a:lnTo>
                    <a:pt x="24" y="1029"/>
                  </a:lnTo>
                  <a:cubicBezTo>
                    <a:pt x="0" y="1121"/>
                    <a:pt x="55" y="1215"/>
                    <a:pt x="147" y="1238"/>
                  </a:cubicBezTo>
                  <a:lnTo>
                    <a:pt x="1113" y="1487"/>
                  </a:lnTo>
                  <a:lnTo>
                    <a:pt x="1113" y="1487"/>
                  </a:lnTo>
                  <a:cubicBezTo>
                    <a:pt x="1205" y="1511"/>
                    <a:pt x="1299" y="1455"/>
                    <a:pt x="1323" y="1364"/>
                  </a:cubicBezTo>
                  <a:lnTo>
                    <a:pt x="1587" y="334"/>
                  </a:lnTo>
                  <a:lnTo>
                    <a:pt x="1500" y="3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8199764" y="584599"/>
              <a:ext cx="427843" cy="387773"/>
              <a:chOff x="8188747" y="518497"/>
              <a:chExt cx="427843" cy="387773"/>
            </a:xfrm>
            <a:solidFill>
              <a:schemeClr val="accent5"/>
            </a:solidFill>
          </p:grpSpPr>
          <p:sp>
            <p:nvSpPr>
              <p:cNvPr id="157" name="Freeform 121"/>
              <p:cNvSpPr>
                <a:spLocks noChangeArrowheads="1"/>
              </p:cNvSpPr>
              <p:nvPr/>
            </p:nvSpPr>
            <p:spPr bwMode="auto">
              <a:xfrm>
                <a:off x="8215892" y="826130"/>
                <a:ext cx="80140" cy="80139"/>
              </a:xfrm>
              <a:custGeom>
                <a:avLst/>
                <a:gdLst>
                  <a:gd name="T0" fmla="*/ 0 w 274"/>
                  <a:gd name="T1" fmla="*/ 272 h 273"/>
                  <a:gd name="T2" fmla="*/ 273 w 274"/>
                  <a:gd name="T3" fmla="*/ 272 h 273"/>
                  <a:gd name="T4" fmla="*/ 273 w 274"/>
                  <a:gd name="T5" fmla="*/ 0 h 273"/>
                  <a:gd name="T6" fmla="*/ 0 w 274"/>
                  <a:gd name="T7" fmla="*/ 0 h 273"/>
                  <a:gd name="T8" fmla="*/ 0 w 274"/>
                  <a:gd name="T9" fmla="*/ 27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273">
                    <a:moveTo>
                      <a:pt x="0" y="272"/>
                    </a:moveTo>
                    <a:lnTo>
                      <a:pt x="273" y="272"/>
                    </a:lnTo>
                    <a:lnTo>
                      <a:pt x="273" y="0"/>
                    </a:lnTo>
                    <a:lnTo>
                      <a:pt x="0" y="0"/>
                    </a:lnTo>
                    <a:lnTo>
                      <a:pt x="0" y="27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58" name="Freeform 122"/>
              <p:cNvSpPr>
                <a:spLocks noChangeArrowheads="1"/>
              </p:cNvSpPr>
              <p:nvPr/>
            </p:nvSpPr>
            <p:spPr bwMode="auto">
              <a:xfrm>
                <a:off x="8321883" y="773135"/>
                <a:ext cx="80140" cy="133135"/>
              </a:xfrm>
              <a:custGeom>
                <a:avLst/>
                <a:gdLst>
                  <a:gd name="T0" fmla="*/ 0 w 274"/>
                  <a:gd name="T1" fmla="*/ 455 h 456"/>
                  <a:gd name="T2" fmla="*/ 273 w 274"/>
                  <a:gd name="T3" fmla="*/ 455 h 456"/>
                  <a:gd name="T4" fmla="*/ 273 w 274"/>
                  <a:gd name="T5" fmla="*/ 0 h 456"/>
                  <a:gd name="T6" fmla="*/ 0 w 274"/>
                  <a:gd name="T7" fmla="*/ 0 h 456"/>
                  <a:gd name="T8" fmla="*/ 0 w 274"/>
                  <a:gd name="T9" fmla="*/ 455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456">
                    <a:moveTo>
                      <a:pt x="0" y="455"/>
                    </a:moveTo>
                    <a:lnTo>
                      <a:pt x="273" y="455"/>
                    </a:lnTo>
                    <a:lnTo>
                      <a:pt x="273" y="0"/>
                    </a:lnTo>
                    <a:lnTo>
                      <a:pt x="0" y="0"/>
                    </a:lnTo>
                    <a:lnTo>
                      <a:pt x="0" y="45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59" name="Freeform 123"/>
              <p:cNvSpPr>
                <a:spLocks noChangeArrowheads="1"/>
              </p:cNvSpPr>
              <p:nvPr/>
            </p:nvSpPr>
            <p:spPr bwMode="auto">
              <a:xfrm>
                <a:off x="8429167" y="718847"/>
                <a:ext cx="80140" cy="187423"/>
              </a:xfrm>
              <a:custGeom>
                <a:avLst/>
                <a:gdLst>
                  <a:gd name="T0" fmla="*/ 0 w 275"/>
                  <a:gd name="T1" fmla="*/ 637 h 638"/>
                  <a:gd name="T2" fmla="*/ 274 w 275"/>
                  <a:gd name="T3" fmla="*/ 637 h 638"/>
                  <a:gd name="T4" fmla="*/ 274 w 275"/>
                  <a:gd name="T5" fmla="*/ 0 h 638"/>
                  <a:gd name="T6" fmla="*/ 0 w 275"/>
                  <a:gd name="T7" fmla="*/ 0 h 638"/>
                  <a:gd name="T8" fmla="*/ 0 w 275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38">
                    <a:moveTo>
                      <a:pt x="0" y="637"/>
                    </a:moveTo>
                    <a:lnTo>
                      <a:pt x="274" y="637"/>
                    </a:lnTo>
                    <a:lnTo>
                      <a:pt x="274" y="0"/>
                    </a:lnTo>
                    <a:lnTo>
                      <a:pt x="0" y="0"/>
                    </a:lnTo>
                    <a:lnTo>
                      <a:pt x="0" y="63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60" name="Freeform 124"/>
              <p:cNvSpPr>
                <a:spLocks noChangeArrowheads="1"/>
              </p:cNvSpPr>
              <p:nvPr/>
            </p:nvSpPr>
            <p:spPr bwMode="auto">
              <a:xfrm>
                <a:off x="8536450" y="665851"/>
                <a:ext cx="80140" cy="240418"/>
              </a:xfrm>
              <a:custGeom>
                <a:avLst/>
                <a:gdLst>
                  <a:gd name="T0" fmla="*/ 0 w 273"/>
                  <a:gd name="T1" fmla="*/ 820 h 821"/>
                  <a:gd name="T2" fmla="*/ 272 w 273"/>
                  <a:gd name="T3" fmla="*/ 820 h 821"/>
                  <a:gd name="T4" fmla="*/ 272 w 273"/>
                  <a:gd name="T5" fmla="*/ 0 h 821"/>
                  <a:gd name="T6" fmla="*/ 0 w 273"/>
                  <a:gd name="T7" fmla="*/ 0 h 821"/>
                  <a:gd name="T8" fmla="*/ 0 w 273"/>
                  <a:gd name="T9" fmla="*/ 82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821">
                    <a:moveTo>
                      <a:pt x="0" y="820"/>
                    </a:moveTo>
                    <a:lnTo>
                      <a:pt x="272" y="820"/>
                    </a:lnTo>
                    <a:lnTo>
                      <a:pt x="272" y="0"/>
                    </a:lnTo>
                    <a:lnTo>
                      <a:pt x="0" y="0"/>
                    </a:lnTo>
                    <a:lnTo>
                      <a:pt x="0" y="82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61" name="Freeform 125"/>
              <p:cNvSpPr>
                <a:spLocks noChangeArrowheads="1"/>
              </p:cNvSpPr>
              <p:nvPr/>
            </p:nvSpPr>
            <p:spPr bwMode="auto">
              <a:xfrm>
                <a:off x="8188747" y="518497"/>
                <a:ext cx="427843" cy="254638"/>
              </a:xfrm>
              <a:custGeom>
                <a:avLst/>
                <a:gdLst>
                  <a:gd name="T0" fmla="*/ 1257 w 1459"/>
                  <a:gd name="T1" fmla="*/ 200 h 869"/>
                  <a:gd name="T2" fmla="*/ 987 w 1459"/>
                  <a:gd name="T3" fmla="*/ 200 h 869"/>
                  <a:gd name="T4" fmla="*/ 633 w 1459"/>
                  <a:gd name="T5" fmla="*/ 467 h 869"/>
                  <a:gd name="T6" fmla="*/ 449 w 1459"/>
                  <a:gd name="T7" fmla="*/ 374 h 869"/>
                  <a:gd name="T8" fmla="*/ 0 w 1459"/>
                  <a:gd name="T9" fmla="*/ 749 h 869"/>
                  <a:gd name="T10" fmla="*/ 0 w 1459"/>
                  <a:gd name="T11" fmla="*/ 868 h 869"/>
                  <a:gd name="T12" fmla="*/ 462 w 1459"/>
                  <a:gd name="T13" fmla="*/ 484 h 869"/>
                  <a:gd name="T14" fmla="*/ 643 w 1459"/>
                  <a:gd name="T15" fmla="*/ 572 h 869"/>
                  <a:gd name="T16" fmla="*/ 1017 w 1459"/>
                  <a:gd name="T17" fmla="*/ 292 h 869"/>
                  <a:gd name="T18" fmla="*/ 1294 w 1459"/>
                  <a:gd name="T19" fmla="*/ 292 h 869"/>
                  <a:gd name="T20" fmla="*/ 1458 w 1459"/>
                  <a:gd name="T21" fmla="*/ 128 h 869"/>
                  <a:gd name="T22" fmla="*/ 1458 w 1459"/>
                  <a:gd name="T23" fmla="*/ 0 h 869"/>
                  <a:gd name="T24" fmla="*/ 1257 w 1459"/>
                  <a:gd name="T25" fmla="*/ 200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9" h="869">
                    <a:moveTo>
                      <a:pt x="1257" y="200"/>
                    </a:moveTo>
                    <a:lnTo>
                      <a:pt x="987" y="200"/>
                    </a:lnTo>
                    <a:lnTo>
                      <a:pt x="633" y="467"/>
                    </a:lnTo>
                    <a:lnTo>
                      <a:pt x="449" y="374"/>
                    </a:lnTo>
                    <a:lnTo>
                      <a:pt x="0" y="749"/>
                    </a:lnTo>
                    <a:lnTo>
                      <a:pt x="0" y="868"/>
                    </a:lnTo>
                    <a:lnTo>
                      <a:pt x="462" y="484"/>
                    </a:lnTo>
                    <a:lnTo>
                      <a:pt x="643" y="572"/>
                    </a:lnTo>
                    <a:lnTo>
                      <a:pt x="1017" y="292"/>
                    </a:lnTo>
                    <a:lnTo>
                      <a:pt x="1294" y="292"/>
                    </a:lnTo>
                    <a:lnTo>
                      <a:pt x="1458" y="128"/>
                    </a:lnTo>
                    <a:lnTo>
                      <a:pt x="1458" y="0"/>
                    </a:lnTo>
                    <a:lnTo>
                      <a:pt x="1257" y="20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05" name="Freeform 126"/>
            <p:cNvSpPr>
              <a:spLocks noChangeArrowheads="1"/>
            </p:cNvSpPr>
            <p:nvPr/>
          </p:nvSpPr>
          <p:spPr bwMode="auto">
            <a:xfrm>
              <a:off x="8023981" y="-11612"/>
              <a:ext cx="528663" cy="436890"/>
            </a:xfrm>
            <a:custGeom>
              <a:avLst/>
              <a:gdLst>
                <a:gd name="T0" fmla="*/ 1350 w 1804"/>
                <a:gd name="T1" fmla="*/ 1314 h 1492"/>
                <a:gd name="T2" fmla="*/ 1106 w 1804"/>
                <a:gd name="T3" fmla="*/ 1314 h 1492"/>
                <a:gd name="T4" fmla="*/ 1106 w 1804"/>
                <a:gd name="T5" fmla="*/ 1314 h 1492"/>
                <a:gd name="T6" fmla="*/ 1079 w 1804"/>
                <a:gd name="T7" fmla="*/ 1287 h 1492"/>
                <a:gd name="T8" fmla="*/ 1079 w 1804"/>
                <a:gd name="T9" fmla="*/ 1287 h 1492"/>
                <a:gd name="T10" fmla="*/ 1106 w 1804"/>
                <a:gd name="T11" fmla="*/ 1260 h 1492"/>
                <a:gd name="T12" fmla="*/ 1350 w 1804"/>
                <a:gd name="T13" fmla="*/ 1260 h 1492"/>
                <a:gd name="T14" fmla="*/ 1350 w 1804"/>
                <a:gd name="T15" fmla="*/ 1260 h 1492"/>
                <a:gd name="T16" fmla="*/ 1377 w 1804"/>
                <a:gd name="T17" fmla="*/ 1287 h 1492"/>
                <a:gd name="T18" fmla="*/ 1377 w 1804"/>
                <a:gd name="T19" fmla="*/ 1287 h 1492"/>
                <a:gd name="T20" fmla="*/ 1350 w 1804"/>
                <a:gd name="T21" fmla="*/ 1314 h 1492"/>
                <a:gd name="T22" fmla="*/ 226 w 1804"/>
                <a:gd name="T23" fmla="*/ 949 h 1492"/>
                <a:gd name="T24" fmla="*/ 226 w 1804"/>
                <a:gd name="T25" fmla="*/ 949 h 1492"/>
                <a:gd name="T26" fmla="*/ 109 w 1804"/>
                <a:gd name="T27" fmla="*/ 831 h 1492"/>
                <a:gd name="T28" fmla="*/ 109 w 1804"/>
                <a:gd name="T29" fmla="*/ 215 h 1492"/>
                <a:gd name="T30" fmla="*/ 109 w 1804"/>
                <a:gd name="T31" fmla="*/ 215 h 1492"/>
                <a:gd name="T32" fmla="*/ 226 w 1804"/>
                <a:gd name="T33" fmla="*/ 97 h 1492"/>
                <a:gd name="T34" fmla="*/ 1578 w 1804"/>
                <a:gd name="T35" fmla="*/ 97 h 1492"/>
                <a:gd name="T36" fmla="*/ 1578 w 1804"/>
                <a:gd name="T37" fmla="*/ 97 h 1492"/>
                <a:gd name="T38" fmla="*/ 1695 w 1804"/>
                <a:gd name="T39" fmla="*/ 215 h 1492"/>
                <a:gd name="T40" fmla="*/ 1695 w 1804"/>
                <a:gd name="T41" fmla="*/ 831 h 1492"/>
                <a:gd name="T42" fmla="*/ 1695 w 1804"/>
                <a:gd name="T43" fmla="*/ 831 h 1492"/>
                <a:gd name="T44" fmla="*/ 1578 w 1804"/>
                <a:gd name="T45" fmla="*/ 949 h 1492"/>
                <a:gd name="T46" fmla="*/ 226 w 1804"/>
                <a:gd name="T47" fmla="*/ 949 h 1492"/>
                <a:gd name="T48" fmla="*/ 1347 w 1804"/>
                <a:gd name="T49" fmla="*/ 1184 h 1492"/>
                <a:gd name="T50" fmla="*/ 1076 w 1804"/>
                <a:gd name="T51" fmla="*/ 1184 h 1492"/>
                <a:gd name="T52" fmla="*/ 1076 w 1804"/>
                <a:gd name="T53" fmla="*/ 1046 h 1492"/>
                <a:gd name="T54" fmla="*/ 1660 w 1804"/>
                <a:gd name="T55" fmla="*/ 1046 h 1492"/>
                <a:gd name="T56" fmla="*/ 1660 w 1804"/>
                <a:gd name="T57" fmla="*/ 1046 h 1492"/>
                <a:gd name="T58" fmla="*/ 1803 w 1804"/>
                <a:gd name="T59" fmla="*/ 901 h 1492"/>
                <a:gd name="T60" fmla="*/ 1803 w 1804"/>
                <a:gd name="T61" fmla="*/ 144 h 1492"/>
                <a:gd name="T62" fmla="*/ 1803 w 1804"/>
                <a:gd name="T63" fmla="*/ 144 h 1492"/>
                <a:gd name="T64" fmla="*/ 1660 w 1804"/>
                <a:gd name="T65" fmla="*/ 0 h 1492"/>
                <a:gd name="T66" fmla="*/ 145 w 1804"/>
                <a:gd name="T67" fmla="*/ 0 h 1492"/>
                <a:gd name="T68" fmla="*/ 145 w 1804"/>
                <a:gd name="T69" fmla="*/ 0 h 1492"/>
                <a:gd name="T70" fmla="*/ 0 w 1804"/>
                <a:gd name="T71" fmla="*/ 144 h 1492"/>
                <a:gd name="T72" fmla="*/ 0 w 1804"/>
                <a:gd name="T73" fmla="*/ 901 h 1492"/>
                <a:gd name="T74" fmla="*/ 0 w 1804"/>
                <a:gd name="T75" fmla="*/ 901 h 1492"/>
                <a:gd name="T76" fmla="*/ 145 w 1804"/>
                <a:gd name="T77" fmla="*/ 1046 h 1492"/>
                <a:gd name="T78" fmla="*/ 722 w 1804"/>
                <a:gd name="T79" fmla="*/ 1046 h 1492"/>
                <a:gd name="T80" fmla="*/ 722 w 1804"/>
                <a:gd name="T81" fmla="*/ 1184 h 1492"/>
                <a:gd name="T82" fmla="*/ 463 w 1804"/>
                <a:gd name="T83" fmla="*/ 1184 h 1492"/>
                <a:gd name="T84" fmla="*/ 463 w 1804"/>
                <a:gd name="T85" fmla="*/ 1184 h 1492"/>
                <a:gd name="T86" fmla="*/ 320 w 1804"/>
                <a:gd name="T87" fmla="*/ 1329 h 1492"/>
                <a:gd name="T88" fmla="*/ 320 w 1804"/>
                <a:gd name="T89" fmla="*/ 1347 h 1492"/>
                <a:gd name="T90" fmla="*/ 320 w 1804"/>
                <a:gd name="T91" fmla="*/ 1347 h 1492"/>
                <a:gd name="T92" fmla="*/ 463 w 1804"/>
                <a:gd name="T93" fmla="*/ 1491 h 1492"/>
                <a:gd name="T94" fmla="*/ 1347 w 1804"/>
                <a:gd name="T95" fmla="*/ 1491 h 1492"/>
                <a:gd name="T96" fmla="*/ 1347 w 1804"/>
                <a:gd name="T97" fmla="*/ 1491 h 1492"/>
                <a:gd name="T98" fmla="*/ 1491 w 1804"/>
                <a:gd name="T99" fmla="*/ 1347 h 1492"/>
                <a:gd name="T100" fmla="*/ 1491 w 1804"/>
                <a:gd name="T101" fmla="*/ 1329 h 1492"/>
                <a:gd name="T102" fmla="*/ 1491 w 1804"/>
                <a:gd name="T103" fmla="*/ 1329 h 1492"/>
                <a:gd name="T104" fmla="*/ 1347 w 1804"/>
                <a:gd name="T105" fmla="*/ 1184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4" h="1492">
                  <a:moveTo>
                    <a:pt x="1350" y="1314"/>
                  </a:moveTo>
                  <a:lnTo>
                    <a:pt x="1106" y="1314"/>
                  </a:lnTo>
                  <a:lnTo>
                    <a:pt x="1106" y="1314"/>
                  </a:lnTo>
                  <a:cubicBezTo>
                    <a:pt x="1090" y="1314"/>
                    <a:pt x="1079" y="1301"/>
                    <a:pt x="1079" y="1287"/>
                  </a:cubicBezTo>
                  <a:lnTo>
                    <a:pt x="1079" y="1287"/>
                  </a:lnTo>
                  <a:cubicBezTo>
                    <a:pt x="1079" y="1272"/>
                    <a:pt x="1090" y="1260"/>
                    <a:pt x="1106" y="1260"/>
                  </a:cubicBezTo>
                  <a:lnTo>
                    <a:pt x="1350" y="1260"/>
                  </a:lnTo>
                  <a:lnTo>
                    <a:pt x="1350" y="1260"/>
                  </a:lnTo>
                  <a:cubicBezTo>
                    <a:pt x="1365" y="1260"/>
                    <a:pt x="1377" y="1272"/>
                    <a:pt x="1377" y="1287"/>
                  </a:cubicBezTo>
                  <a:lnTo>
                    <a:pt x="1377" y="1287"/>
                  </a:lnTo>
                  <a:cubicBezTo>
                    <a:pt x="1377" y="1301"/>
                    <a:pt x="1365" y="1314"/>
                    <a:pt x="1350" y="1314"/>
                  </a:cubicBezTo>
                  <a:close/>
                  <a:moveTo>
                    <a:pt x="226" y="949"/>
                  </a:moveTo>
                  <a:lnTo>
                    <a:pt x="226" y="949"/>
                  </a:lnTo>
                  <a:cubicBezTo>
                    <a:pt x="161" y="949"/>
                    <a:pt x="109" y="896"/>
                    <a:pt x="109" y="831"/>
                  </a:cubicBezTo>
                  <a:lnTo>
                    <a:pt x="109" y="215"/>
                  </a:lnTo>
                  <a:lnTo>
                    <a:pt x="109" y="215"/>
                  </a:lnTo>
                  <a:cubicBezTo>
                    <a:pt x="109" y="149"/>
                    <a:pt x="161" y="97"/>
                    <a:pt x="226" y="97"/>
                  </a:cubicBezTo>
                  <a:lnTo>
                    <a:pt x="1578" y="97"/>
                  </a:lnTo>
                  <a:lnTo>
                    <a:pt x="1578" y="97"/>
                  </a:lnTo>
                  <a:cubicBezTo>
                    <a:pt x="1644" y="97"/>
                    <a:pt x="1695" y="149"/>
                    <a:pt x="1695" y="215"/>
                  </a:cubicBezTo>
                  <a:lnTo>
                    <a:pt x="1695" y="831"/>
                  </a:lnTo>
                  <a:lnTo>
                    <a:pt x="1695" y="831"/>
                  </a:lnTo>
                  <a:cubicBezTo>
                    <a:pt x="1695" y="896"/>
                    <a:pt x="1644" y="949"/>
                    <a:pt x="1578" y="949"/>
                  </a:cubicBezTo>
                  <a:lnTo>
                    <a:pt x="226" y="949"/>
                  </a:lnTo>
                  <a:close/>
                  <a:moveTo>
                    <a:pt x="1347" y="1184"/>
                  </a:moveTo>
                  <a:lnTo>
                    <a:pt x="1076" y="1184"/>
                  </a:lnTo>
                  <a:lnTo>
                    <a:pt x="1076" y="1046"/>
                  </a:lnTo>
                  <a:lnTo>
                    <a:pt x="1660" y="1046"/>
                  </a:lnTo>
                  <a:lnTo>
                    <a:pt x="1660" y="1046"/>
                  </a:lnTo>
                  <a:cubicBezTo>
                    <a:pt x="1739" y="1046"/>
                    <a:pt x="1803" y="981"/>
                    <a:pt x="1803" y="901"/>
                  </a:cubicBezTo>
                  <a:lnTo>
                    <a:pt x="1803" y="144"/>
                  </a:lnTo>
                  <a:lnTo>
                    <a:pt x="1803" y="144"/>
                  </a:lnTo>
                  <a:cubicBezTo>
                    <a:pt x="1803" y="64"/>
                    <a:pt x="1739" y="0"/>
                    <a:pt x="1660" y="0"/>
                  </a:cubicBezTo>
                  <a:lnTo>
                    <a:pt x="145" y="0"/>
                  </a:lnTo>
                  <a:lnTo>
                    <a:pt x="145" y="0"/>
                  </a:lnTo>
                  <a:cubicBezTo>
                    <a:pt x="65" y="0"/>
                    <a:pt x="0" y="64"/>
                    <a:pt x="0" y="144"/>
                  </a:cubicBezTo>
                  <a:lnTo>
                    <a:pt x="0" y="901"/>
                  </a:lnTo>
                  <a:lnTo>
                    <a:pt x="0" y="901"/>
                  </a:lnTo>
                  <a:cubicBezTo>
                    <a:pt x="0" y="981"/>
                    <a:pt x="65" y="1046"/>
                    <a:pt x="145" y="1046"/>
                  </a:cubicBezTo>
                  <a:lnTo>
                    <a:pt x="722" y="1046"/>
                  </a:lnTo>
                  <a:lnTo>
                    <a:pt x="722" y="1184"/>
                  </a:lnTo>
                  <a:lnTo>
                    <a:pt x="463" y="1184"/>
                  </a:lnTo>
                  <a:lnTo>
                    <a:pt x="463" y="1184"/>
                  </a:lnTo>
                  <a:cubicBezTo>
                    <a:pt x="384" y="1184"/>
                    <a:pt x="320" y="1249"/>
                    <a:pt x="320" y="1329"/>
                  </a:cubicBezTo>
                  <a:lnTo>
                    <a:pt x="320" y="1347"/>
                  </a:lnTo>
                  <a:lnTo>
                    <a:pt x="320" y="1347"/>
                  </a:lnTo>
                  <a:cubicBezTo>
                    <a:pt x="320" y="1426"/>
                    <a:pt x="384" y="1491"/>
                    <a:pt x="463" y="1491"/>
                  </a:cubicBezTo>
                  <a:lnTo>
                    <a:pt x="1347" y="1491"/>
                  </a:lnTo>
                  <a:lnTo>
                    <a:pt x="1347" y="1491"/>
                  </a:lnTo>
                  <a:cubicBezTo>
                    <a:pt x="1426" y="1491"/>
                    <a:pt x="1491" y="1426"/>
                    <a:pt x="1491" y="1347"/>
                  </a:cubicBezTo>
                  <a:lnTo>
                    <a:pt x="1491" y="1329"/>
                  </a:lnTo>
                  <a:lnTo>
                    <a:pt x="1491" y="1329"/>
                  </a:lnTo>
                  <a:cubicBezTo>
                    <a:pt x="1491" y="1249"/>
                    <a:pt x="1426" y="1184"/>
                    <a:pt x="1347" y="11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06" name="Freeform 127"/>
            <p:cNvSpPr>
              <a:spLocks noChangeArrowheads="1"/>
            </p:cNvSpPr>
            <p:nvPr/>
          </p:nvSpPr>
          <p:spPr bwMode="auto">
            <a:xfrm>
              <a:off x="8079554" y="2338621"/>
              <a:ext cx="400699" cy="398113"/>
            </a:xfrm>
            <a:custGeom>
              <a:avLst/>
              <a:gdLst>
                <a:gd name="T0" fmla="*/ 657 w 1366"/>
                <a:gd name="T1" fmla="*/ 767 h 1358"/>
                <a:gd name="T2" fmla="*/ 657 w 1366"/>
                <a:gd name="T3" fmla="*/ 570 h 1358"/>
                <a:gd name="T4" fmla="*/ 1127 w 1366"/>
                <a:gd name="T5" fmla="*/ 721 h 1358"/>
                <a:gd name="T6" fmla="*/ 1315 w 1366"/>
                <a:gd name="T7" fmla="*/ 683 h 1358"/>
                <a:gd name="T8" fmla="*/ 1101 w 1366"/>
                <a:gd name="T9" fmla="*/ 652 h 1358"/>
                <a:gd name="T10" fmla="*/ 966 w 1366"/>
                <a:gd name="T11" fmla="*/ 411 h 1358"/>
                <a:gd name="T12" fmla="*/ 957 w 1366"/>
                <a:gd name="T13" fmla="*/ 490 h 1358"/>
                <a:gd name="T14" fmla="*/ 996 w 1366"/>
                <a:gd name="T15" fmla="*/ 855 h 1358"/>
                <a:gd name="T16" fmla="*/ 683 w 1366"/>
                <a:gd name="T17" fmla="*/ 1011 h 1358"/>
                <a:gd name="T18" fmla="*/ 450 w 1366"/>
                <a:gd name="T19" fmla="*/ 989 h 1358"/>
                <a:gd name="T20" fmla="*/ 306 w 1366"/>
                <a:gd name="T21" fmla="*/ 777 h 1358"/>
                <a:gd name="T22" fmla="*/ 434 w 1366"/>
                <a:gd name="T23" fmla="*/ 965 h 1358"/>
                <a:gd name="T24" fmla="*/ 408 w 1366"/>
                <a:gd name="T25" fmla="*/ 847 h 1358"/>
                <a:gd name="T26" fmla="*/ 437 w 1366"/>
                <a:gd name="T27" fmla="*/ 502 h 1358"/>
                <a:gd name="T28" fmla="*/ 536 w 1366"/>
                <a:gd name="T29" fmla="*/ 365 h 1358"/>
                <a:gd name="T30" fmla="*/ 870 w 1366"/>
                <a:gd name="T31" fmla="*/ 371 h 1358"/>
                <a:gd name="T32" fmla="*/ 1157 w 1366"/>
                <a:gd name="T33" fmla="*/ 468 h 1358"/>
                <a:gd name="T34" fmla="*/ 1038 w 1366"/>
                <a:gd name="T35" fmla="*/ 882 h 1358"/>
                <a:gd name="T36" fmla="*/ 1120 w 1366"/>
                <a:gd name="T37" fmla="*/ 921 h 1358"/>
                <a:gd name="T38" fmla="*/ 821 w 1366"/>
                <a:gd name="T39" fmla="*/ 1076 h 1358"/>
                <a:gd name="T40" fmla="*/ 585 w 1366"/>
                <a:gd name="T41" fmla="*/ 1084 h 1358"/>
                <a:gd name="T42" fmla="*/ 659 w 1366"/>
                <a:gd name="T43" fmla="*/ 1206 h 1358"/>
                <a:gd name="T44" fmla="*/ 263 w 1366"/>
                <a:gd name="T45" fmla="*/ 984 h 1358"/>
                <a:gd name="T46" fmla="*/ 585 w 1366"/>
                <a:gd name="T47" fmla="*/ 1058 h 1358"/>
                <a:gd name="T48" fmla="*/ 845 w 1366"/>
                <a:gd name="T49" fmla="*/ 1051 h 1358"/>
                <a:gd name="T50" fmla="*/ 51 w 1366"/>
                <a:gd name="T51" fmla="*/ 683 h 1358"/>
                <a:gd name="T52" fmla="*/ 249 w 1366"/>
                <a:gd name="T53" fmla="*/ 445 h 1358"/>
                <a:gd name="T54" fmla="*/ 454 w 1366"/>
                <a:gd name="T55" fmla="*/ 389 h 1358"/>
                <a:gd name="T56" fmla="*/ 303 w 1366"/>
                <a:gd name="T57" fmla="*/ 642 h 1358"/>
                <a:gd name="T58" fmla="*/ 212 w 1366"/>
                <a:gd name="T59" fmla="*/ 496 h 1358"/>
                <a:gd name="T60" fmla="*/ 221 w 1366"/>
                <a:gd name="T61" fmla="*/ 906 h 1358"/>
                <a:gd name="T62" fmla="*/ 714 w 1366"/>
                <a:gd name="T63" fmla="*/ 192 h 1358"/>
                <a:gd name="T64" fmla="*/ 895 w 1366"/>
                <a:gd name="T65" fmla="*/ 298 h 1358"/>
                <a:gd name="T66" fmla="*/ 1076 w 1366"/>
                <a:gd name="T67" fmla="*/ 109 h 1358"/>
                <a:gd name="T68" fmla="*/ 1167 w 1366"/>
                <a:gd name="T69" fmla="*/ 414 h 1358"/>
                <a:gd name="T70" fmla="*/ 817 w 1366"/>
                <a:gd name="T71" fmla="*/ 312 h 1358"/>
                <a:gd name="T72" fmla="*/ 585 w 1366"/>
                <a:gd name="T73" fmla="*/ 310 h 1358"/>
                <a:gd name="T74" fmla="*/ 1214 w 1366"/>
                <a:gd name="T75" fmla="*/ 444 h 1358"/>
                <a:gd name="T76" fmla="*/ 1222 w 1366"/>
                <a:gd name="T77" fmla="*/ 383 h 1358"/>
                <a:gd name="T78" fmla="*/ 715 w 1366"/>
                <a:gd name="T79" fmla="*/ 128 h 1358"/>
                <a:gd name="T80" fmla="*/ 310 w 1366"/>
                <a:gd name="T81" fmla="*/ 46 h 1358"/>
                <a:gd name="T82" fmla="*/ 245 w 1366"/>
                <a:gd name="T83" fmla="*/ 366 h 1358"/>
                <a:gd name="T84" fmla="*/ 442 w 1366"/>
                <a:gd name="T85" fmla="*/ 59 h 1358"/>
                <a:gd name="T86" fmla="*/ 510 w 1366"/>
                <a:gd name="T87" fmla="*/ 317 h 1358"/>
                <a:gd name="T88" fmla="*/ 196 w 1366"/>
                <a:gd name="T89" fmla="*/ 417 h 1358"/>
                <a:gd name="T90" fmla="*/ 214 w 1366"/>
                <a:gd name="T91" fmla="*/ 961 h 1358"/>
                <a:gd name="T92" fmla="*/ 329 w 1366"/>
                <a:gd name="T93" fmla="*/ 1294 h 1358"/>
                <a:gd name="T94" fmla="*/ 924 w 1366"/>
                <a:gd name="T95" fmla="*/ 1302 h 1358"/>
                <a:gd name="T96" fmla="*/ 1173 w 1366"/>
                <a:gd name="T97" fmla="*/ 975 h 1358"/>
                <a:gd name="T98" fmla="*/ 1028 w 1366"/>
                <a:gd name="T99" fmla="*/ 1224 h 1358"/>
                <a:gd name="T100" fmla="*/ 753 w 1366"/>
                <a:gd name="T101" fmla="*/ 1204 h 1358"/>
                <a:gd name="T102" fmla="*/ 925 w 1366"/>
                <a:gd name="T103" fmla="*/ 1038 h 1358"/>
                <a:gd name="T104" fmla="*/ 1173 w 1366"/>
                <a:gd name="T105" fmla="*/ 950 h 1358"/>
                <a:gd name="T106" fmla="*/ 1214 w 1366"/>
                <a:gd name="T107" fmla="*/ 444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66" h="1358">
                  <a:moveTo>
                    <a:pt x="757" y="668"/>
                  </a:moveTo>
                  <a:lnTo>
                    <a:pt x="757" y="668"/>
                  </a:lnTo>
                  <a:cubicBezTo>
                    <a:pt x="757" y="723"/>
                    <a:pt x="712" y="767"/>
                    <a:pt x="657" y="767"/>
                  </a:cubicBezTo>
                  <a:lnTo>
                    <a:pt x="657" y="767"/>
                  </a:lnTo>
                  <a:cubicBezTo>
                    <a:pt x="603" y="767"/>
                    <a:pt x="558" y="723"/>
                    <a:pt x="558" y="668"/>
                  </a:cubicBezTo>
                  <a:lnTo>
                    <a:pt x="558" y="668"/>
                  </a:lnTo>
                  <a:cubicBezTo>
                    <a:pt x="558" y="613"/>
                    <a:pt x="603" y="570"/>
                    <a:pt x="657" y="570"/>
                  </a:cubicBezTo>
                  <a:lnTo>
                    <a:pt x="657" y="570"/>
                  </a:lnTo>
                  <a:cubicBezTo>
                    <a:pt x="712" y="570"/>
                    <a:pt x="757" y="613"/>
                    <a:pt x="757" y="668"/>
                  </a:cubicBezTo>
                  <a:close/>
                  <a:moveTo>
                    <a:pt x="1168" y="894"/>
                  </a:moveTo>
                  <a:lnTo>
                    <a:pt x="1168" y="894"/>
                  </a:lnTo>
                  <a:cubicBezTo>
                    <a:pt x="1161" y="837"/>
                    <a:pt x="1147" y="780"/>
                    <a:pt x="1127" y="721"/>
                  </a:cubicBezTo>
                  <a:lnTo>
                    <a:pt x="1127" y="721"/>
                  </a:lnTo>
                  <a:cubicBezTo>
                    <a:pt x="1162" y="645"/>
                    <a:pt x="1188" y="570"/>
                    <a:pt x="1203" y="499"/>
                  </a:cubicBezTo>
                  <a:lnTo>
                    <a:pt x="1203" y="499"/>
                  </a:lnTo>
                  <a:cubicBezTo>
                    <a:pt x="1274" y="551"/>
                    <a:pt x="1315" y="615"/>
                    <a:pt x="1315" y="683"/>
                  </a:cubicBezTo>
                  <a:lnTo>
                    <a:pt x="1315" y="683"/>
                  </a:lnTo>
                  <a:cubicBezTo>
                    <a:pt x="1315" y="763"/>
                    <a:pt x="1259" y="837"/>
                    <a:pt x="1168" y="894"/>
                  </a:cubicBezTo>
                  <a:close/>
                  <a:moveTo>
                    <a:pt x="1101" y="652"/>
                  </a:moveTo>
                  <a:lnTo>
                    <a:pt x="1101" y="652"/>
                  </a:lnTo>
                  <a:cubicBezTo>
                    <a:pt x="1074" y="589"/>
                    <a:pt x="1040" y="524"/>
                    <a:pt x="1000" y="461"/>
                  </a:cubicBezTo>
                  <a:lnTo>
                    <a:pt x="1000" y="461"/>
                  </a:lnTo>
                  <a:cubicBezTo>
                    <a:pt x="982" y="435"/>
                    <a:pt x="984" y="435"/>
                    <a:pt x="966" y="411"/>
                  </a:cubicBezTo>
                  <a:lnTo>
                    <a:pt x="966" y="411"/>
                  </a:lnTo>
                  <a:cubicBezTo>
                    <a:pt x="940" y="405"/>
                    <a:pt x="915" y="400"/>
                    <a:pt x="888" y="395"/>
                  </a:cubicBezTo>
                  <a:lnTo>
                    <a:pt x="888" y="395"/>
                  </a:lnTo>
                  <a:cubicBezTo>
                    <a:pt x="919" y="432"/>
                    <a:pt x="930" y="448"/>
                    <a:pt x="957" y="490"/>
                  </a:cubicBezTo>
                  <a:lnTo>
                    <a:pt x="957" y="490"/>
                  </a:lnTo>
                  <a:cubicBezTo>
                    <a:pt x="1006" y="564"/>
                    <a:pt x="1045" y="640"/>
                    <a:pt x="1072" y="716"/>
                  </a:cubicBezTo>
                  <a:lnTo>
                    <a:pt x="1072" y="716"/>
                  </a:lnTo>
                  <a:cubicBezTo>
                    <a:pt x="1051" y="762"/>
                    <a:pt x="1025" y="809"/>
                    <a:pt x="996" y="855"/>
                  </a:cubicBezTo>
                  <a:lnTo>
                    <a:pt x="996" y="855"/>
                  </a:lnTo>
                  <a:cubicBezTo>
                    <a:pt x="965" y="904"/>
                    <a:pt x="932" y="950"/>
                    <a:pt x="896" y="993"/>
                  </a:cubicBezTo>
                  <a:lnTo>
                    <a:pt x="896" y="993"/>
                  </a:lnTo>
                  <a:cubicBezTo>
                    <a:pt x="830" y="1004"/>
                    <a:pt x="758" y="1011"/>
                    <a:pt x="683" y="1011"/>
                  </a:cubicBezTo>
                  <a:lnTo>
                    <a:pt x="683" y="1011"/>
                  </a:lnTo>
                  <a:cubicBezTo>
                    <a:pt x="630" y="1011"/>
                    <a:pt x="577" y="1007"/>
                    <a:pt x="528" y="1002"/>
                  </a:cubicBezTo>
                  <a:lnTo>
                    <a:pt x="528" y="1002"/>
                  </a:lnTo>
                  <a:cubicBezTo>
                    <a:pt x="501" y="998"/>
                    <a:pt x="450" y="989"/>
                    <a:pt x="450" y="989"/>
                  </a:cubicBezTo>
                  <a:lnTo>
                    <a:pt x="450" y="989"/>
                  </a:lnTo>
                  <a:cubicBezTo>
                    <a:pt x="383" y="975"/>
                    <a:pt x="322" y="955"/>
                    <a:pt x="269" y="931"/>
                  </a:cubicBezTo>
                  <a:lnTo>
                    <a:pt x="269" y="931"/>
                  </a:lnTo>
                  <a:cubicBezTo>
                    <a:pt x="277" y="883"/>
                    <a:pt x="288" y="832"/>
                    <a:pt x="306" y="777"/>
                  </a:cubicBezTo>
                  <a:lnTo>
                    <a:pt x="306" y="777"/>
                  </a:lnTo>
                  <a:cubicBezTo>
                    <a:pt x="323" y="809"/>
                    <a:pt x="343" y="842"/>
                    <a:pt x="366" y="875"/>
                  </a:cubicBezTo>
                  <a:lnTo>
                    <a:pt x="366" y="875"/>
                  </a:lnTo>
                  <a:cubicBezTo>
                    <a:pt x="400" y="923"/>
                    <a:pt x="404" y="930"/>
                    <a:pt x="434" y="965"/>
                  </a:cubicBezTo>
                  <a:lnTo>
                    <a:pt x="434" y="965"/>
                  </a:lnTo>
                  <a:cubicBezTo>
                    <a:pt x="460" y="971"/>
                    <a:pt x="485" y="976"/>
                    <a:pt x="512" y="979"/>
                  </a:cubicBezTo>
                  <a:lnTo>
                    <a:pt x="512" y="979"/>
                  </a:lnTo>
                  <a:cubicBezTo>
                    <a:pt x="470" y="933"/>
                    <a:pt x="450" y="914"/>
                    <a:pt x="408" y="847"/>
                  </a:cubicBezTo>
                  <a:lnTo>
                    <a:pt x="408" y="847"/>
                  </a:lnTo>
                  <a:cubicBezTo>
                    <a:pt x="379" y="798"/>
                    <a:pt x="353" y="753"/>
                    <a:pt x="331" y="708"/>
                  </a:cubicBezTo>
                  <a:lnTo>
                    <a:pt x="331" y="708"/>
                  </a:lnTo>
                  <a:cubicBezTo>
                    <a:pt x="360" y="641"/>
                    <a:pt x="394" y="571"/>
                    <a:pt x="437" y="502"/>
                  </a:cubicBezTo>
                  <a:lnTo>
                    <a:pt x="437" y="502"/>
                  </a:lnTo>
                  <a:cubicBezTo>
                    <a:pt x="468" y="454"/>
                    <a:pt x="501" y="410"/>
                    <a:pt x="533" y="369"/>
                  </a:cubicBezTo>
                  <a:lnTo>
                    <a:pt x="533" y="369"/>
                  </a:lnTo>
                  <a:cubicBezTo>
                    <a:pt x="535" y="368"/>
                    <a:pt x="536" y="366"/>
                    <a:pt x="536" y="365"/>
                  </a:cubicBezTo>
                  <a:lnTo>
                    <a:pt x="536" y="365"/>
                  </a:lnTo>
                  <a:cubicBezTo>
                    <a:pt x="584" y="359"/>
                    <a:pt x="632" y="355"/>
                    <a:pt x="683" y="355"/>
                  </a:cubicBezTo>
                  <a:lnTo>
                    <a:pt x="683" y="355"/>
                  </a:lnTo>
                  <a:cubicBezTo>
                    <a:pt x="747" y="355"/>
                    <a:pt x="811" y="362"/>
                    <a:pt x="870" y="371"/>
                  </a:cubicBezTo>
                  <a:lnTo>
                    <a:pt x="870" y="371"/>
                  </a:lnTo>
                  <a:cubicBezTo>
                    <a:pt x="895" y="374"/>
                    <a:pt x="921" y="380"/>
                    <a:pt x="946" y="386"/>
                  </a:cubicBezTo>
                  <a:lnTo>
                    <a:pt x="946" y="386"/>
                  </a:lnTo>
                  <a:cubicBezTo>
                    <a:pt x="1027" y="405"/>
                    <a:pt x="1100" y="433"/>
                    <a:pt x="1157" y="468"/>
                  </a:cubicBezTo>
                  <a:lnTo>
                    <a:pt x="1157" y="468"/>
                  </a:lnTo>
                  <a:cubicBezTo>
                    <a:pt x="1146" y="526"/>
                    <a:pt x="1127" y="589"/>
                    <a:pt x="1101" y="652"/>
                  </a:cubicBezTo>
                  <a:close/>
                  <a:moveTo>
                    <a:pt x="975" y="974"/>
                  </a:moveTo>
                  <a:lnTo>
                    <a:pt x="975" y="974"/>
                  </a:lnTo>
                  <a:cubicBezTo>
                    <a:pt x="997" y="945"/>
                    <a:pt x="1019" y="914"/>
                    <a:pt x="1038" y="882"/>
                  </a:cubicBezTo>
                  <a:lnTo>
                    <a:pt x="1038" y="882"/>
                  </a:lnTo>
                  <a:cubicBezTo>
                    <a:pt x="1060" y="850"/>
                    <a:pt x="1077" y="818"/>
                    <a:pt x="1094" y="786"/>
                  </a:cubicBezTo>
                  <a:lnTo>
                    <a:pt x="1094" y="786"/>
                  </a:lnTo>
                  <a:cubicBezTo>
                    <a:pt x="1107" y="832"/>
                    <a:pt x="1116" y="877"/>
                    <a:pt x="1120" y="921"/>
                  </a:cubicBezTo>
                  <a:lnTo>
                    <a:pt x="1120" y="921"/>
                  </a:lnTo>
                  <a:cubicBezTo>
                    <a:pt x="1077" y="942"/>
                    <a:pt x="1028" y="959"/>
                    <a:pt x="975" y="974"/>
                  </a:cubicBezTo>
                  <a:close/>
                  <a:moveTo>
                    <a:pt x="821" y="1076"/>
                  </a:moveTo>
                  <a:lnTo>
                    <a:pt x="821" y="1076"/>
                  </a:lnTo>
                  <a:cubicBezTo>
                    <a:pt x="783" y="1115"/>
                    <a:pt x="743" y="1147"/>
                    <a:pt x="704" y="1176"/>
                  </a:cubicBezTo>
                  <a:lnTo>
                    <a:pt x="704" y="1176"/>
                  </a:lnTo>
                  <a:cubicBezTo>
                    <a:pt x="664" y="1151"/>
                    <a:pt x="624" y="1119"/>
                    <a:pt x="585" y="1084"/>
                  </a:cubicBezTo>
                  <a:lnTo>
                    <a:pt x="585" y="1084"/>
                  </a:lnTo>
                  <a:cubicBezTo>
                    <a:pt x="557" y="1082"/>
                    <a:pt x="530" y="1078"/>
                    <a:pt x="504" y="1075"/>
                  </a:cubicBezTo>
                  <a:lnTo>
                    <a:pt x="504" y="1075"/>
                  </a:lnTo>
                  <a:cubicBezTo>
                    <a:pt x="553" y="1126"/>
                    <a:pt x="606" y="1171"/>
                    <a:pt x="659" y="1206"/>
                  </a:cubicBezTo>
                  <a:lnTo>
                    <a:pt x="659" y="1206"/>
                  </a:lnTo>
                  <a:cubicBezTo>
                    <a:pt x="544" y="1277"/>
                    <a:pt x="434" y="1297"/>
                    <a:pt x="358" y="1248"/>
                  </a:cubicBezTo>
                  <a:lnTo>
                    <a:pt x="358" y="1248"/>
                  </a:lnTo>
                  <a:cubicBezTo>
                    <a:pt x="289" y="1205"/>
                    <a:pt x="259" y="1116"/>
                    <a:pt x="262" y="1003"/>
                  </a:cubicBezTo>
                  <a:lnTo>
                    <a:pt x="263" y="984"/>
                  </a:lnTo>
                  <a:lnTo>
                    <a:pt x="263" y="984"/>
                  </a:lnTo>
                  <a:cubicBezTo>
                    <a:pt x="334" y="1015"/>
                    <a:pt x="415" y="1037"/>
                    <a:pt x="504" y="1050"/>
                  </a:cubicBezTo>
                  <a:lnTo>
                    <a:pt x="504" y="1050"/>
                  </a:lnTo>
                  <a:cubicBezTo>
                    <a:pt x="530" y="1054"/>
                    <a:pt x="557" y="1056"/>
                    <a:pt x="585" y="1058"/>
                  </a:cubicBezTo>
                  <a:lnTo>
                    <a:pt x="585" y="1058"/>
                  </a:lnTo>
                  <a:cubicBezTo>
                    <a:pt x="617" y="1060"/>
                    <a:pt x="650" y="1062"/>
                    <a:pt x="683" y="1062"/>
                  </a:cubicBezTo>
                  <a:lnTo>
                    <a:pt x="683" y="1062"/>
                  </a:lnTo>
                  <a:cubicBezTo>
                    <a:pt x="739" y="1062"/>
                    <a:pt x="793" y="1058"/>
                    <a:pt x="845" y="1051"/>
                  </a:cubicBezTo>
                  <a:lnTo>
                    <a:pt x="845" y="1051"/>
                  </a:lnTo>
                  <a:cubicBezTo>
                    <a:pt x="836" y="1059"/>
                    <a:pt x="828" y="1067"/>
                    <a:pt x="821" y="1076"/>
                  </a:cubicBezTo>
                  <a:close/>
                  <a:moveTo>
                    <a:pt x="51" y="683"/>
                  </a:moveTo>
                  <a:lnTo>
                    <a:pt x="51" y="683"/>
                  </a:lnTo>
                  <a:cubicBezTo>
                    <a:pt x="51" y="602"/>
                    <a:pt x="107" y="529"/>
                    <a:pt x="201" y="472"/>
                  </a:cubicBezTo>
                  <a:lnTo>
                    <a:pt x="201" y="472"/>
                  </a:lnTo>
                  <a:cubicBezTo>
                    <a:pt x="217" y="463"/>
                    <a:pt x="233" y="453"/>
                    <a:pt x="249" y="445"/>
                  </a:cubicBezTo>
                  <a:lnTo>
                    <a:pt x="249" y="445"/>
                  </a:lnTo>
                  <a:cubicBezTo>
                    <a:pt x="310" y="415"/>
                    <a:pt x="382" y="392"/>
                    <a:pt x="462" y="377"/>
                  </a:cubicBezTo>
                  <a:lnTo>
                    <a:pt x="462" y="377"/>
                  </a:lnTo>
                  <a:cubicBezTo>
                    <a:pt x="460" y="382"/>
                    <a:pt x="456" y="385"/>
                    <a:pt x="454" y="389"/>
                  </a:cubicBezTo>
                  <a:lnTo>
                    <a:pt x="454" y="389"/>
                  </a:lnTo>
                  <a:cubicBezTo>
                    <a:pt x="432" y="417"/>
                    <a:pt x="414" y="445"/>
                    <a:pt x="394" y="475"/>
                  </a:cubicBezTo>
                  <a:lnTo>
                    <a:pt x="394" y="475"/>
                  </a:lnTo>
                  <a:cubicBezTo>
                    <a:pt x="359" y="531"/>
                    <a:pt x="329" y="587"/>
                    <a:pt x="303" y="642"/>
                  </a:cubicBezTo>
                  <a:lnTo>
                    <a:pt x="303" y="642"/>
                  </a:lnTo>
                  <a:cubicBezTo>
                    <a:pt x="282" y="586"/>
                    <a:pt x="267" y="530"/>
                    <a:pt x="260" y="471"/>
                  </a:cubicBezTo>
                  <a:lnTo>
                    <a:pt x="260" y="471"/>
                  </a:lnTo>
                  <a:cubicBezTo>
                    <a:pt x="242" y="479"/>
                    <a:pt x="227" y="487"/>
                    <a:pt x="212" y="496"/>
                  </a:cubicBezTo>
                  <a:lnTo>
                    <a:pt x="212" y="496"/>
                  </a:lnTo>
                  <a:cubicBezTo>
                    <a:pt x="223" y="572"/>
                    <a:pt x="243" y="642"/>
                    <a:pt x="274" y="713"/>
                  </a:cubicBezTo>
                  <a:lnTo>
                    <a:pt x="274" y="713"/>
                  </a:lnTo>
                  <a:cubicBezTo>
                    <a:pt x="249" y="780"/>
                    <a:pt x="230" y="845"/>
                    <a:pt x="221" y="906"/>
                  </a:cubicBezTo>
                  <a:lnTo>
                    <a:pt x="221" y="906"/>
                  </a:lnTo>
                  <a:cubicBezTo>
                    <a:pt x="116" y="849"/>
                    <a:pt x="51" y="771"/>
                    <a:pt x="51" y="683"/>
                  </a:cubicBezTo>
                  <a:close/>
                  <a:moveTo>
                    <a:pt x="590" y="305"/>
                  </a:moveTo>
                  <a:lnTo>
                    <a:pt x="590" y="305"/>
                  </a:lnTo>
                  <a:cubicBezTo>
                    <a:pt x="630" y="262"/>
                    <a:pt x="672" y="224"/>
                    <a:pt x="714" y="192"/>
                  </a:cubicBezTo>
                  <a:lnTo>
                    <a:pt x="714" y="192"/>
                  </a:lnTo>
                  <a:cubicBezTo>
                    <a:pt x="749" y="221"/>
                    <a:pt x="783" y="253"/>
                    <a:pt x="815" y="288"/>
                  </a:cubicBezTo>
                  <a:lnTo>
                    <a:pt x="815" y="288"/>
                  </a:lnTo>
                  <a:cubicBezTo>
                    <a:pt x="843" y="290"/>
                    <a:pt x="870" y="293"/>
                    <a:pt x="895" y="298"/>
                  </a:cubicBezTo>
                  <a:lnTo>
                    <a:pt x="895" y="298"/>
                  </a:lnTo>
                  <a:cubicBezTo>
                    <a:pt x="851" y="249"/>
                    <a:pt x="805" y="202"/>
                    <a:pt x="758" y="162"/>
                  </a:cubicBezTo>
                  <a:lnTo>
                    <a:pt x="758" y="162"/>
                  </a:lnTo>
                  <a:cubicBezTo>
                    <a:pt x="879" y="82"/>
                    <a:pt x="995" y="59"/>
                    <a:pt x="1076" y="109"/>
                  </a:cubicBezTo>
                  <a:lnTo>
                    <a:pt x="1076" y="109"/>
                  </a:lnTo>
                  <a:cubicBezTo>
                    <a:pt x="1144" y="152"/>
                    <a:pt x="1176" y="244"/>
                    <a:pt x="1172" y="359"/>
                  </a:cubicBezTo>
                  <a:lnTo>
                    <a:pt x="1172" y="359"/>
                  </a:lnTo>
                  <a:cubicBezTo>
                    <a:pt x="1170" y="377"/>
                    <a:pt x="1169" y="395"/>
                    <a:pt x="1167" y="414"/>
                  </a:cubicBezTo>
                  <a:lnTo>
                    <a:pt x="1167" y="414"/>
                  </a:lnTo>
                  <a:cubicBezTo>
                    <a:pt x="1092" y="373"/>
                    <a:pt x="999" y="342"/>
                    <a:pt x="895" y="324"/>
                  </a:cubicBezTo>
                  <a:lnTo>
                    <a:pt x="895" y="324"/>
                  </a:lnTo>
                  <a:cubicBezTo>
                    <a:pt x="870" y="319"/>
                    <a:pt x="843" y="315"/>
                    <a:pt x="817" y="312"/>
                  </a:cubicBezTo>
                  <a:lnTo>
                    <a:pt x="817" y="312"/>
                  </a:lnTo>
                  <a:cubicBezTo>
                    <a:pt x="773" y="308"/>
                    <a:pt x="729" y="305"/>
                    <a:pt x="683" y="305"/>
                  </a:cubicBezTo>
                  <a:lnTo>
                    <a:pt x="683" y="305"/>
                  </a:lnTo>
                  <a:cubicBezTo>
                    <a:pt x="650" y="305"/>
                    <a:pt x="617" y="307"/>
                    <a:pt x="585" y="310"/>
                  </a:cubicBezTo>
                  <a:lnTo>
                    <a:pt x="585" y="310"/>
                  </a:lnTo>
                  <a:cubicBezTo>
                    <a:pt x="588" y="307"/>
                    <a:pt x="590" y="305"/>
                    <a:pt x="590" y="305"/>
                  </a:cubicBezTo>
                  <a:close/>
                  <a:moveTo>
                    <a:pt x="1214" y="444"/>
                  </a:moveTo>
                  <a:lnTo>
                    <a:pt x="1214" y="444"/>
                  </a:lnTo>
                  <a:cubicBezTo>
                    <a:pt x="1214" y="443"/>
                    <a:pt x="1215" y="441"/>
                    <a:pt x="1215" y="440"/>
                  </a:cubicBezTo>
                  <a:lnTo>
                    <a:pt x="1215" y="440"/>
                  </a:lnTo>
                  <a:cubicBezTo>
                    <a:pt x="1217" y="420"/>
                    <a:pt x="1219" y="401"/>
                    <a:pt x="1222" y="383"/>
                  </a:cubicBezTo>
                  <a:lnTo>
                    <a:pt x="1222" y="383"/>
                  </a:lnTo>
                  <a:cubicBezTo>
                    <a:pt x="1233" y="237"/>
                    <a:pt x="1194" y="120"/>
                    <a:pt x="1105" y="63"/>
                  </a:cubicBezTo>
                  <a:lnTo>
                    <a:pt x="1105" y="63"/>
                  </a:lnTo>
                  <a:cubicBezTo>
                    <a:pt x="1004" y="0"/>
                    <a:pt x="860" y="29"/>
                    <a:pt x="715" y="128"/>
                  </a:cubicBezTo>
                  <a:lnTo>
                    <a:pt x="715" y="128"/>
                  </a:lnTo>
                  <a:cubicBezTo>
                    <a:pt x="622" y="55"/>
                    <a:pt x="527" y="8"/>
                    <a:pt x="442" y="8"/>
                  </a:cubicBezTo>
                  <a:lnTo>
                    <a:pt x="442" y="8"/>
                  </a:lnTo>
                  <a:cubicBezTo>
                    <a:pt x="393" y="8"/>
                    <a:pt x="348" y="21"/>
                    <a:pt x="310" y="46"/>
                  </a:cubicBezTo>
                  <a:lnTo>
                    <a:pt x="310" y="46"/>
                  </a:lnTo>
                  <a:cubicBezTo>
                    <a:pt x="223" y="102"/>
                    <a:pt x="182" y="241"/>
                    <a:pt x="196" y="391"/>
                  </a:cubicBezTo>
                  <a:lnTo>
                    <a:pt x="196" y="391"/>
                  </a:lnTo>
                  <a:lnTo>
                    <a:pt x="196" y="391"/>
                  </a:lnTo>
                  <a:cubicBezTo>
                    <a:pt x="210" y="383"/>
                    <a:pt x="227" y="374"/>
                    <a:pt x="245" y="366"/>
                  </a:cubicBezTo>
                  <a:lnTo>
                    <a:pt x="245" y="366"/>
                  </a:lnTo>
                  <a:cubicBezTo>
                    <a:pt x="239" y="247"/>
                    <a:pt x="270" y="131"/>
                    <a:pt x="338" y="88"/>
                  </a:cubicBezTo>
                  <a:lnTo>
                    <a:pt x="338" y="88"/>
                  </a:lnTo>
                  <a:cubicBezTo>
                    <a:pt x="367" y="68"/>
                    <a:pt x="402" y="59"/>
                    <a:pt x="442" y="59"/>
                  </a:cubicBezTo>
                  <a:lnTo>
                    <a:pt x="442" y="59"/>
                  </a:lnTo>
                  <a:cubicBezTo>
                    <a:pt x="512" y="59"/>
                    <a:pt x="592" y="98"/>
                    <a:pt x="673" y="160"/>
                  </a:cubicBezTo>
                  <a:lnTo>
                    <a:pt x="673" y="160"/>
                  </a:lnTo>
                  <a:cubicBezTo>
                    <a:pt x="617" y="202"/>
                    <a:pt x="563" y="256"/>
                    <a:pt x="510" y="317"/>
                  </a:cubicBezTo>
                  <a:lnTo>
                    <a:pt x="510" y="317"/>
                  </a:lnTo>
                  <a:cubicBezTo>
                    <a:pt x="410" y="331"/>
                    <a:pt x="320" y="357"/>
                    <a:pt x="245" y="392"/>
                  </a:cubicBezTo>
                  <a:lnTo>
                    <a:pt x="245" y="392"/>
                  </a:lnTo>
                  <a:cubicBezTo>
                    <a:pt x="227" y="399"/>
                    <a:pt x="210" y="408"/>
                    <a:pt x="196" y="417"/>
                  </a:cubicBezTo>
                  <a:lnTo>
                    <a:pt x="196" y="417"/>
                  </a:lnTo>
                  <a:cubicBezTo>
                    <a:pt x="73" y="485"/>
                    <a:pt x="0" y="579"/>
                    <a:pt x="0" y="683"/>
                  </a:cubicBezTo>
                  <a:lnTo>
                    <a:pt x="0" y="683"/>
                  </a:lnTo>
                  <a:cubicBezTo>
                    <a:pt x="0" y="794"/>
                    <a:pt x="81" y="893"/>
                    <a:pt x="214" y="961"/>
                  </a:cubicBezTo>
                  <a:lnTo>
                    <a:pt x="214" y="961"/>
                  </a:lnTo>
                  <a:cubicBezTo>
                    <a:pt x="213" y="966"/>
                    <a:pt x="212" y="971"/>
                    <a:pt x="212" y="976"/>
                  </a:cubicBezTo>
                  <a:lnTo>
                    <a:pt x="212" y="976"/>
                  </a:lnTo>
                  <a:cubicBezTo>
                    <a:pt x="201" y="1122"/>
                    <a:pt x="240" y="1238"/>
                    <a:pt x="329" y="1294"/>
                  </a:cubicBezTo>
                  <a:lnTo>
                    <a:pt x="329" y="1294"/>
                  </a:lnTo>
                  <a:cubicBezTo>
                    <a:pt x="428" y="1357"/>
                    <a:pt x="566" y="1329"/>
                    <a:pt x="707" y="1237"/>
                  </a:cubicBezTo>
                  <a:lnTo>
                    <a:pt x="707" y="1237"/>
                  </a:lnTo>
                  <a:cubicBezTo>
                    <a:pt x="783" y="1279"/>
                    <a:pt x="856" y="1302"/>
                    <a:pt x="924" y="1302"/>
                  </a:cubicBezTo>
                  <a:lnTo>
                    <a:pt x="924" y="1302"/>
                  </a:lnTo>
                  <a:cubicBezTo>
                    <a:pt x="973" y="1302"/>
                    <a:pt x="1017" y="1291"/>
                    <a:pt x="1055" y="1266"/>
                  </a:cubicBezTo>
                  <a:lnTo>
                    <a:pt x="1055" y="1266"/>
                  </a:lnTo>
                  <a:cubicBezTo>
                    <a:pt x="1136" y="1213"/>
                    <a:pt x="1177" y="1110"/>
                    <a:pt x="1173" y="975"/>
                  </a:cubicBezTo>
                  <a:lnTo>
                    <a:pt x="1173" y="975"/>
                  </a:lnTo>
                  <a:cubicBezTo>
                    <a:pt x="1156" y="984"/>
                    <a:pt x="1139" y="993"/>
                    <a:pt x="1122" y="1001"/>
                  </a:cubicBezTo>
                  <a:lnTo>
                    <a:pt x="1122" y="1001"/>
                  </a:lnTo>
                  <a:cubicBezTo>
                    <a:pt x="1121" y="1105"/>
                    <a:pt x="1089" y="1184"/>
                    <a:pt x="1028" y="1224"/>
                  </a:cubicBezTo>
                  <a:lnTo>
                    <a:pt x="1028" y="1224"/>
                  </a:lnTo>
                  <a:cubicBezTo>
                    <a:pt x="999" y="1243"/>
                    <a:pt x="964" y="1252"/>
                    <a:pt x="924" y="1252"/>
                  </a:cubicBezTo>
                  <a:lnTo>
                    <a:pt x="924" y="1252"/>
                  </a:lnTo>
                  <a:cubicBezTo>
                    <a:pt x="871" y="1252"/>
                    <a:pt x="812" y="1236"/>
                    <a:pt x="753" y="1204"/>
                  </a:cubicBezTo>
                  <a:lnTo>
                    <a:pt x="753" y="1204"/>
                  </a:lnTo>
                  <a:cubicBezTo>
                    <a:pt x="804" y="1165"/>
                    <a:pt x="854" y="1118"/>
                    <a:pt x="904" y="1063"/>
                  </a:cubicBezTo>
                  <a:lnTo>
                    <a:pt x="904" y="1063"/>
                  </a:lnTo>
                  <a:cubicBezTo>
                    <a:pt x="911" y="1056"/>
                    <a:pt x="918" y="1046"/>
                    <a:pt x="925" y="1038"/>
                  </a:cubicBezTo>
                  <a:lnTo>
                    <a:pt x="925" y="1038"/>
                  </a:lnTo>
                  <a:cubicBezTo>
                    <a:pt x="997" y="1024"/>
                    <a:pt x="1065" y="1002"/>
                    <a:pt x="1122" y="976"/>
                  </a:cubicBezTo>
                  <a:lnTo>
                    <a:pt x="1122" y="976"/>
                  </a:lnTo>
                  <a:cubicBezTo>
                    <a:pt x="1139" y="968"/>
                    <a:pt x="1156" y="959"/>
                    <a:pt x="1173" y="950"/>
                  </a:cubicBezTo>
                  <a:lnTo>
                    <a:pt x="1173" y="950"/>
                  </a:lnTo>
                  <a:cubicBezTo>
                    <a:pt x="1293" y="882"/>
                    <a:pt x="1365" y="789"/>
                    <a:pt x="1365" y="683"/>
                  </a:cubicBezTo>
                  <a:lnTo>
                    <a:pt x="1365" y="683"/>
                  </a:lnTo>
                  <a:cubicBezTo>
                    <a:pt x="1365" y="592"/>
                    <a:pt x="1309" y="509"/>
                    <a:pt x="1214" y="4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8635357" y="101176"/>
              <a:ext cx="417502" cy="404577"/>
              <a:chOff x="8691567" y="116733"/>
              <a:chExt cx="384522" cy="372618"/>
            </a:xfrm>
            <a:solidFill>
              <a:schemeClr val="accent1"/>
            </a:solidFill>
          </p:grpSpPr>
          <p:sp>
            <p:nvSpPr>
              <p:cNvPr id="140" name="Freeform 128"/>
              <p:cNvSpPr>
                <a:spLocks noChangeArrowheads="1"/>
              </p:cNvSpPr>
              <p:nvPr/>
            </p:nvSpPr>
            <p:spPr bwMode="auto">
              <a:xfrm>
                <a:off x="8986804" y="315542"/>
                <a:ext cx="64285" cy="95238"/>
              </a:xfrm>
              <a:custGeom>
                <a:avLst/>
                <a:gdLst>
                  <a:gd name="T0" fmla="*/ 114 w 238"/>
                  <a:gd name="T1" fmla="*/ 351 h 352"/>
                  <a:gd name="T2" fmla="*/ 114 w 238"/>
                  <a:gd name="T3" fmla="*/ 351 h 352"/>
                  <a:gd name="T4" fmla="*/ 237 w 238"/>
                  <a:gd name="T5" fmla="*/ 265 h 352"/>
                  <a:gd name="T6" fmla="*/ 237 w 238"/>
                  <a:gd name="T7" fmla="*/ 265 h 352"/>
                  <a:gd name="T8" fmla="*/ 87 w 238"/>
                  <a:gd name="T9" fmla="*/ 20 h 352"/>
                  <a:gd name="T10" fmla="*/ 87 w 238"/>
                  <a:gd name="T11" fmla="*/ 20 h 352"/>
                  <a:gd name="T12" fmla="*/ 33 w 238"/>
                  <a:gd name="T13" fmla="*/ 0 h 352"/>
                  <a:gd name="T14" fmla="*/ 33 w 238"/>
                  <a:gd name="T15" fmla="*/ 0 h 352"/>
                  <a:gd name="T16" fmla="*/ 0 w 238"/>
                  <a:gd name="T17" fmla="*/ 116 h 352"/>
                  <a:gd name="T18" fmla="*/ 0 w 238"/>
                  <a:gd name="T19" fmla="*/ 116 h 352"/>
                  <a:gd name="T20" fmla="*/ 114 w 238"/>
                  <a:gd name="T21" fmla="*/ 35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" h="352">
                    <a:moveTo>
                      <a:pt x="114" y="351"/>
                    </a:moveTo>
                    <a:lnTo>
                      <a:pt x="114" y="351"/>
                    </a:lnTo>
                    <a:cubicBezTo>
                      <a:pt x="169" y="326"/>
                      <a:pt x="211" y="298"/>
                      <a:pt x="237" y="265"/>
                    </a:cubicBezTo>
                    <a:lnTo>
                      <a:pt x="237" y="265"/>
                    </a:lnTo>
                    <a:cubicBezTo>
                      <a:pt x="199" y="197"/>
                      <a:pt x="143" y="105"/>
                      <a:pt x="87" y="20"/>
                    </a:cubicBezTo>
                    <a:lnTo>
                      <a:pt x="87" y="20"/>
                    </a:lnTo>
                    <a:cubicBezTo>
                      <a:pt x="70" y="14"/>
                      <a:pt x="52" y="7"/>
                      <a:pt x="33" y="0"/>
                    </a:cubicBezTo>
                    <a:lnTo>
                      <a:pt x="33" y="0"/>
                    </a:lnTo>
                    <a:cubicBezTo>
                      <a:pt x="26" y="38"/>
                      <a:pt x="14" y="77"/>
                      <a:pt x="0" y="116"/>
                    </a:cubicBezTo>
                    <a:lnTo>
                      <a:pt x="0" y="116"/>
                    </a:lnTo>
                    <a:cubicBezTo>
                      <a:pt x="58" y="199"/>
                      <a:pt x="96" y="279"/>
                      <a:pt x="114" y="35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41" name="Freeform 129"/>
              <p:cNvSpPr>
                <a:spLocks noChangeArrowheads="1"/>
              </p:cNvSpPr>
              <p:nvPr/>
            </p:nvSpPr>
            <p:spPr bwMode="auto">
              <a:xfrm>
                <a:off x="8843948" y="258399"/>
                <a:ext cx="86904" cy="38095"/>
              </a:xfrm>
              <a:custGeom>
                <a:avLst/>
                <a:gdLst>
                  <a:gd name="T0" fmla="*/ 166 w 324"/>
                  <a:gd name="T1" fmla="*/ 78 h 141"/>
                  <a:gd name="T2" fmla="*/ 166 w 324"/>
                  <a:gd name="T3" fmla="*/ 78 h 141"/>
                  <a:gd name="T4" fmla="*/ 245 w 324"/>
                  <a:gd name="T5" fmla="*/ 133 h 141"/>
                  <a:gd name="T6" fmla="*/ 245 w 324"/>
                  <a:gd name="T7" fmla="*/ 133 h 141"/>
                  <a:gd name="T8" fmla="*/ 323 w 324"/>
                  <a:gd name="T9" fmla="*/ 139 h 141"/>
                  <a:gd name="T10" fmla="*/ 323 w 324"/>
                  <a:gd name="T11" fmla="*/ 139 h 141"/>
                  <a:gd name="T12" fmla="*/ 134 w 324"/>
                  <a:gd name="T13" fmla="*/ 0 h 141"/>
                  <a:gd name="T14" fmla="*/ 134 w 324"/>
                  <a:gd name="T15" fmla="*/ 0 h 141"/>
                  <a:gd name="T16" fmla="*/ 0 w 324"/>
                  <a:gd name="T17" fmla="*/ 140 h 141"/>
                  <a:gd name="T18" fmla="*/ 0 w 324"/>
                  <a:gd name="T19" fmla="*/ 140 h 141"/>
                  <a:gd name="T20" fmla="*/ 86 w 324"/>
                  <a:gd name="T21" fmla="*/ 133 h 141"/>
                  <a:gd name="T22" fmla="*/ 86 w 324"/>
                  <a:gd name="T23" fmla="*/ 133 h 141"/>
                  <a:gd name="T24" fmla="*/ 166 w 324"/>
                  <a:gd name="T25" fmla="*/ 7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4" h="141">
                    <a:moveTo>
                      <a:pt x="166" y="78"/>
                    </a:moveTo>
                    <a:lnTo>
                      <a:pt x="166" y="78"/>
                    </a:lnTo>
                    <a:cubicBezTo>
                      <a:pt x="205" y="78"/>
                      <a:pt x="237" y="101"/>
                      <a:pt x="245" y="133"/>
                    </a:cubicBezTo>
                    <a:lnTo>
                      <a:pt x="245" y="133"/>
                    </a:lnTo>
                    <a:cubicBezTo>
                      <a:pt x="271" y="135"/>
                      <a:pt x="297" y="136"/>
                      <a:pt x="323" y="139"/>
                    </a:cubicBezTo>
                    <a:lnTo>
                      <a:pt x="323" y="139"/>
                    </a:lnTo>
                    <a:cubicBezTo>
                      <a:pt x="262" y="85"/>
                      <a:pt x="199" y="38"/>
                      <a:pt x="134" y="0"/>
                    </a:cubicBezTo>
                    <a:lnTo>
                      <a:pt x="134" y="0"/>
                    </a:lnTo>
                    <a:cubicBezTo>
                      <a:pt x="88" y="39"/>
                      <a:pt x="43" y="86"/>
                      <a:pt x="0" y="140"/>
                    </a:cubicBezTo>
                    <a:lnTo>
                      <a:pt x="0" y="140"/>
                    </a:lnTo>
                    <a:cubicBezTo>
                      <a:pt x="28" y="138"/>
                      <a:pt x="57" y="135"/>
                      <a:pt x="86" y="133"/>
                    </a:cubicBezTo>
                    <a:lnTo>
                      <a:pt x="86" y="133"/>
                    </a:lnTo>
                    <a:cubicBezTo>
                      <a:pt x="93" y="101"/>
                      <a:pt x="126" y="78"/>
                      <a:pt x="166" y="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42" name="Freeform 130"/>
              <p:cNvSpPr>
                <a:spLocks noChangeArrowheads="1"/>
              </p:cNvSpPr>
              <p:nvPr/>
            </p:nvSpPr>
            <p:spPr bwMode="auto">
              <a:xfrm>
                <a:off x="8940376" y="356018"/>
                <a:ext cx="70238" cy="74999"/>
              </a:xfrm>
              <a:custGeom>
                <a:avLst/>
                <a:gdLst>
                  <a:gd name="T0" fmla="*/ 122 w 260"/>
                  <a:gd name="T1" fmla="*/ 85 h 277"/>
                  <a:gd name="T2" fmla="*/ 122 w 260"/>
                  <a:gd name="T3" fmla="*/ 85 h 277"/>
                  <a:gd name="T4" fmla="*/ 158 w 260"/>
                  <a:gd name="T5" fmla="*/ 142 h 277"/>
                  <a:gd name="T6" fmla="*/ 158 w 260"/>
                  <a:gd name="T7" fmla="*/ 142 h 277"/>
                  <a:gd name="T8" fmla="*/ 76 w 260"/>
                  <a:gd name="T9" fmla="*/ 211 h 277"/>
                  <a:gd name="T10" fmla="*/ 76 w 260"/>
                  <a:gd name="T11" fmla="*/ 211 h 277"/>
                  <a:gd name="T12" fmla="*/ 50 w 260"/>
                  <a:gd name="T13" fmla="*/ 208 h 277"/>
                  <a:gd name="T14" fmla="*/ 50 w 260"/>
                  <a:gd name="T15" fmla="*/ 208 h 277"/>
                  <a:gd name="T16" fmla="*/ 0 w 260"/>
                  <a:gd name="T17" fmla="*/ 276 h 277"/>
                  <a:gd name="T18" fmla="*/ 0 w 260"/>
                  <a:gd name="T19" fmla="*/ 276 h 277"/>
                  <a:gd name="T20" fmla="*/ 259 w 260"/>
                  <a:gd name="T21" fmla="*/ 214 h 277"/>
                  <a:gd name="T22" fmla="*/ 259 w 260"/>
                  <a:gd name="T23" fmla="*/ 214 h 277"/>
                  <a:gd name="T24" fmla="*/ 160 w 260"/>
                  <a:gd name="T25" fmla="*/ 0 h 277"/>
                  <a:gd name="T26" fmla="*/ 160 w 260"/>
                  <a:gd name="T27" fmla="*/ 0 h 277"/>
                  <a:gd name="T28" fmla="*/ 122 w 260"/>
                  <a:gd name="T29" fmla="*/ 8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0" h="277">
                    <a:moveTo>
                      <a:pt x="122" y="85"/>
                    </a:moveTo>
                    <a:lnTo>
                      <a:pt x="122" y="85"/>
                    </a:lnTo>
                    <a:cubicBezTo>
                      <a:pt x="144" y="97"/>
                      <a:pt x="158" y="118"/>
                      <a:pt x="158" y="142"/>
                    </a:cubicBezTo>
                    <a:lnTo>
                      <a:pt x="158" y="142"/>
                    </a:lnTo>
                    <a:cubicBezTo>
                      <a:pt x="158" y="181"/>
                      <a:pt x="121" y="211"/>
                      <a:pt x="76" y="211"/>
                    </a:cubicBezTo>
                    <a:lnTo>
                      <a:pt x="76" y="211"/>
                    </a:lnTo>
                    <a:cubicBezTo>
                      <a:pt x="67" y="211"/>
                      <a:pt x="58" y="210"/>
                      <a:pt x="50" y="208"/>
                    </a:cubicBezTo>
                    <a:lnTo>
                      <a:pt x="50" y="208"/>
                    </a:lnTo>
                    <a:cubicBezTo>
                      <a:pt x="33" y="231"/>
                      <a:pt x="17" y="253"/>
                      <a:pt x="0" y="276"/>
                    </a:cubicBezTo>
                    <a:lnTo>
                      <a:pt x="0" y="276"/>
                    </a:lnTo>
                    <a:cubicBezTo>
                      <a:pt x="99" y="263"/>
                      <a:pt x="187" y="242"/>
                      <a:pt x="259" y="214"/>
                    </a:cubicBezTo>
                    <a:lnTo>
                      <a:pt x="259" y="214"/>
                    </a:lnTo>
                    <a:cubicBezTo>
                      <a:pt x="243" y="149"/>
                      <a:pt x="211" y="75"/>
                      <a:pt x="160" y="0"/>
                    </a:cubicBezTo>
                    <a:lnTo>
                      <a:pt x="160" y="0"/>
                    </a:lnTo>
                    <a:cubicBezTo>
                      <a:pt x="150" y="28"/>
                      <a:pt x="136" y="56"/>
                      <a:pt x="122" y="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43" name="Freeform 131"/>
              <p:cNvSpPr>
                <a:spLocks noChangeArrowheads="1"/>
              </p:cNvSpPr>
              <p:nvPr/>
            </p:nvSpPr>
            <p:spPr bwMode="auto">
              <a:xfrm>
                <a:off x="8882043" y="439351"/>
                <a:ext cx="40476" cy="16667"/>
              </a:xfrm>
              <a:custGeom>
                <a:avLst/>
                <a:gdLst>
                  <a:gd name="T0" fmla="*/ 150 w 151"/>
                  <a:gd name="T1" fmla="*/ 0 h 61"/>
                  <a:gd name="T2" fmla="*/ 150 w 151"/>
                  <a:gd name="T3" fmla="*/ 0 h 61"/>
                  <a:gd name="T4" fmla="*/ 26 w 151"/>
                  <a:gd name="T5" fmla="*/ 4 h 61"/>
                  <a:gd name="T6" fmla="*/ 26 w 151"/>
                  <a:gd name="T7" fmla="*/ 4 h 61"/>
                  <a:gd name="T8" fmla="*/ 0 w 151"/>
                  <a:gd name="T9" fmla="*/ 4 h 61"/>
                  <a:gd name="T10" fmla="*/ 0 w 151"/>
                  <a:gd name="T11" fmla="*/ 4 h 61"/>
                  <a:gd name="T12" fmla="*/ 93 w 151"/>
                  <a:gd name="T13" fmla="*/ 60 h 61"/>
                  <a:gd name="T14" fmla="*/ 93 w 151"/>
                  <a:gd name="T15" fmla="*/ 60 h 61"/>
                  <a:gd name="T16" fmla="*/ 150 w 151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61">
                    <a:moveTo>
                      <a:pt x="150" y="0"/>
                    </a:moveTo>
                    <a:lnTo>
                      <a:pt x="150" y="0"/>
                    </a:lnTo>
                    <a:cubicBezTo>
                      <a:pt x="110" y="3"/>
                      <a:pt x="68" y="4"/>
                      <a:pt x="26" y="4"/>
                    </a:cubicBezTo>
                    <a:lnTo>
                      <a:pt x="26" y="4"/>
                    </a:lnTo>
                    <a:cubicBezTo>
                      <a:pt x="16" y="4"/>
                      <a:pt x="8" y="4"/>
                      <a:pt x="0" y="4"/>
                    </a:cubicBezTo>
                    <a:lnTo>
                      <a:pt x="0" y="4"/>
                    </a:lnTo>
                    <a:cubicBezTo>
                      <a:pt x="30" y="24"/>
                      <a:pt x="62" y="43"/>
                      <a:pt x="93" y="60"/>
                    </a:cubicBezTo>
                    <a:lnTo>
                      <a:pt x="93" y="60"/>
                    </a:lnTo>
                    <a:cubicBezTo>
                      <a:pt x="113" y="41"/>
                      <a:pt x="131" y="21"/>
                      <a:pt x="1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44" name="Freeform 132"/>
              <p:cNvSpPr>
                <a:spLocks noChangeArrowheads="1"/>
              </p:cNvSpPr>
              <p:nvPr/>
            </p:nvSpPr>
            <p:spPr bwMode="auto">
              <a:xfrm>
                <a:off x="8785614" y="427446"/>
                <a:ext cx="115476" cy="61904"/>
              </a:xfrm>
              <a:custGeom>
                <a:avLst/>
                <a:gdLst>
                  <a:gd name="T0" fmla="*/ 4 w 428"/>
                  <a:gd name="T1" fmla="*/ 0 h 228"/>
                  <a:gd name="T2" fmla="*/ 4 w 428"/>
                  <a:gd name="T3" fmla="*/ 0 h 228"/>
                  <a:gd name="T4" fmla="*/ 2 w 428"/>
                  <a:gd name="T5" fmla="*/ 23 h 228"/>
                  <a:gd name="T6" fmla="*/ 2 w 428"/>
                  <a:gd name="T7" fmla="*/ 23 h 228"/>
                  <a:gd name="T8" fmla="*/ 80 w 428"/>
                  <a:gd name="T9" fmla="*/ 227 h 228"/>
                  <a:gd name="T10" fmla="*/ 264 w 428"/>
                  <a:gd name="T11" fmla="*/ 227 h 228"/>
                  <a:gd name="T12" fmla="*/ 264 w 428"/>
                  <a:gd name="T13" fmla="*/ 227 h 228"/>
                  <a:gd name="T14" fmla="*/ 427 w 428"/>
                  <a:gd name="T15" fmla="*/ 122 h 228"/>
                  <a:gd name="T16" fmla="*/ 427 w 428"/>
                  <a:gd name="T17" fmla="*/ 122 h 228"/>
                  <a:gd name="T18" fmla="*/ 305 w 428"/>
                  <a:gd name="T19" fmla="*/ 45 h 228"/>
                  <a:gd name="T20" fmla="*/ 305 w 428"/>
                  <a:gd name="T21" fmla="*/ 45 h 228"/>
                  <a:gd name="T22" fmla="*/ 4 w 428"/>
                  <a:gd name="T23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8" h="228">
                    <a:moveTo>
                      <a:pt x="4" y="0"/>
                    </a:moveTo>
                    <a:lnTo>
                      <a:pt x="4" y="0"/>
                    </a:lnTo>
                    <a:cubicBezTo>
                      <a:pt x="3" y="8"/>
                      <a:pt x="3" y="16"/>
                      <a:pt x="2" y="23"/>
                    </a:cubicBezTo>
                    <a:lnTo>
                      <a:pt x="2" y="23"/>
                    </a:lnTo>
                    <a:cubicBezTo>
                      <a:pt x="0" y="122"/>
                      <a:pt x="27" y="193"/>
                      <a:pt x="80" y="227"/>
                    </a:cubicBezTo>
                    <a:lnTo>
                      <a:pt x="264" y="227"/>
                    </a:lnTo>
                    <a:lnTo>
                      <a:pt x="264" y="227"/>
                    </a:lnTo>
                    <a:cubicBezTo>
                      <a:pt x="317" y="206"/>
                      <a:pt x="373" y="170"/>
                      <a:pt x="427" y="122"/>
                    </a:cubicBezTo>
                    <a:lnTo>
                      <a:pt x="427" y="122"/>
                    </a:lnTo>
                    <a:cubicBezTo>
                      <a:pt x="387" y="100"/>
                      <a:pt x="346" y="75"/>
                      <a:pt x="305" y="45"/>
                    </a:cubicBezTo>
                    <a:lnTo>
                      <a:pt x="305" y="45"/>
                    </a:lnTo>
                    <a:cubicBezTo>
                      <a:pt x="194" y="40"/>
                      <a:pt x="92" y="24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45" name="Freeform 133"/>
              <p:cNvSpPr>
                <a:spLocks noChangeArrowheads="1"/>
              </p:cNvSpPr>
              <p:nvPr/>
            </p:nvSpPr>
            <p:spPr bwMode="auto">
              <a:xfrm>
                <a:off x="8720139" y="320304"/>
                <a:ext cx="72618" cy="97619"/>
              </a:xfrm>
              <a:custGeom>
                <a:avLst/>
                <a:gdLst>
                  <a:gd name="T0" fmla="*/ 172 w 271"/>
                  <a:gd name="T1" fmla="*/ 0 h 362"/>
                  <a:gd name="T2" fmla="*/ 172 w 271"/>
                  <a:gd name="T3" fmla="*/ 0 h 362"/>
                  <a:gd name="T4" fmla="*/ 117 w 271"/>
                  <a:gd name="T5" fmla="*/ 26 h 362"/>
                  <a:gd name="T6" fmla="*/ 117 w 271"/>
                  <a:gd name="T7" fmla="*/ 26 h 362"/>
                  <a:gd name="T8" fmla="*/ 0 w 271"/>
                  <a:gd name="T9" fmla="*/ 215 h 362"/>
                  <a:gd name="T10" fmla="*/ 0 w 271"/>
                  <a:gd name="T11" fmla="*/ 215 h 362"/>
                  <a:gd name="T12" fmla="*/ 218 w 271"/>
                  <a:gd name="T13" fmla="*/ 361 h 362"/>
                  <a:gd name="T14" fmla="*/ 218 w 271"/>
                  <a:gd name="T15" fmla="*/ 361 h 362"/>
                  <a:gd name="T16" fmla="*/ 270 w 271"/>
                  <a:gd name="T17" fmla="*/ 170 h 362"/>
                  <a:gd name="T18" fmla="*/ 270 w 271"/>
                  <a:gd name="T19" fmla="*/ 170 h 362"/>
                  <a:gd name="T20" fmla="*/ 172 w 271"/>
                  <a:gd name="T21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1" h="362">
                    <a:moveTo>
                      <a:pt x="172" y="0"/>
                    </a:moveTo>
                    <a:lnTo>
                      <a:pt x="172" y="0"/>
                    </a:lnTo>
                    <a:cubicBezTo>
                      <a:pt x="152" y="9"/>
                      <a:pt x="133" y="17"/>
                      <a:pt x="117" y="26"/>
                    </a:cubicBezTo>
                    <a:lnTo>
                      <a:pt x="117" y="26"/>
                    </a:lnTo>
                    <a:cubicBezTo>
                      <a:pt x="74" y="91"/>
                      <a:pt x="33" y="158"/>
                      <a:pt x="0" y="215"/>
                    </a:cubicBezTo>
                    <a:lnTo>
                      <a:pt x="0" y="215"/>
                    </a:lnTo>
                    <a:cubicBezTo>
                      <a:pt x="26" y="273"/>
                      <a:pt x="105" y="325"/>
                      <a:pt x="218" y="361"/>
                    </a:cubicBezTo>
                    <a:lnTo>
                      <a:pt x="218" y="361"/>
                    </a:lnTo>
                    <a:cubicBezTo>
                      <a:pt x="226" y="300"/>
                      <a:pt x="243" y="236"/>
                      <a:pt x="270" y="170"/>
                    </a:cubicBezTo>
                    <a:lnTo>
                      <a:pt x="270" y="170"/>
                    </a:lnTo>
                    <a:cubicBezTo>
                      <a:pt x="228" y="112"/>
                      <a:pt x="195" y="55"/>
                      <a:pt x="17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46" name="Freeform 134"/>
              <p:cNvSpPr>
                <a:spLocks noChangeArrowheads="1"/>
              </p:cNvSpPr>
              <p:nvPr/>
            </p:nvSpPr>
            <p:spPr bwMode="auto">
              <a:xfrm>
                <a:off x="8786805" y="373875"/>
                <a:ext cx="70237" cy="58333"/>
              </a:xfrm>
              <a:custGeom>
                <a:avLst/>
                <a:gdLst>
                  <a:gd name="T0" fmla="*/ 167 w 261"/>
                  <a:gd name="T1" fmla="*/ 184 h 217"/>
                  <a:gd name="T2" fmla="*/ 167 w 261"/>
                  <a:gd name="T3" fmla="*/ 184 h 217"/>
                  <a:gd name="T4" fmla="*/ 69 w 261"/>
                  <a:gd name="T5" fmla="*/ 101 h 217"/>
                  <a:gd name="T6" fmla="*/ 69 w 261"/>
                  <a:gd name="T7" fmla="*/ 101 h 217"/>
                  <a:gd name="T8" fmla="*/ 88 w 261"/>
                  <a:gd name="T9" fmla="*/ 51 h 217"/>
                  <a:gd name="T10" fmla="*/ 88 w 261"/>
                  <a:gd name="T11" fmla="*/ 51 h 217"/>
                  <a:gd name="T12" fmla="*/ 45 w 261"/>
                  <a:gd name="T13" fmla="*/ 0 h 217"/>
                  <a:gd name="T14" fmla="*/ 45 w 261"/>
                  <a:gd name="T15" fmla="*/ 0 h 217"/>
                  <a:gd name="T16" fmla="*/ 0 w 261"/>
                  <a:gd name="T17" fmla="*/ 171 h 217"/>
                  <a:gd name="T18" fmla="*/ 0 w 261"/>
                  <a:gd name="T19" fmla="*/ 171 h 217"/>
                  <a:gd name="T20" fmla="*/ 260 w 261"/>
                  <a:gd name="T21" fmla="*/ 216 h 217"/>
                  <a:gd name="T22" fmla="*/ 260 w 261"/>
                  <a:gd name="T23" fmla="*/ 216 h 217"/>
                  <a:gd name="T24" fmla="*/ 212 w 261"/>
                  <a:gd name="T25" fmla="*/ 175 h 217"/>
                  <a:gd name="T26" fmla="*/ 212 w 261"/>
                  <a:gd name="T27" fmla="*/ 175 h 217"/>
                  <a:gd name="T28" fmla="*/ 167 w 261"/>
                  <a:gd name="T29" fmla="*/ 18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1" h="217">
                    <a:moveTo>
                      <a:pt x="167" y="184"/>
                    </a:moveTo>
                    <a:lnTo>
                      <a:pt x="167" y="184"/>
                    </a:lnTo>
                    <a:cubicBezTo>
                      <a:pt x="114" y="184"/>
                      <a:pt x="69" y="147"/>
                      <a:pt x="69" y="101"/>
                    </a:cubicBezTo>
                    <a:lnTo>
                      <a:pt x="69" y="101"/>
                    </a:lnTo>
                    <a:cubicBezTo>
                      <a:pt x="69" y="82"/>
                      <a:pt x="76" y="65"/>
                      <a:pt x="88" y="51"/>
                    </a:cubicBezTo>
                    <a:lnTo>
                      <a:pt x="88" y="51"/>
                    </a:lnTo>
                    <a:cubicBezTo>
                      <a:pt x="73" y="35"/>
                      <a:pt x="58" y="18"/>
                      <a:pt x="45" y="0"/>
                    </a:cubicBezTo>
                    <a:lnTo>
                      <a:pt x="45" y="0"/>
                    </a:lnTo>
                    <a:cubicBezTo>
                      <a:pt x="22" y="60"/>
                      <a:pt x="7" y="118"/>
                      <a:pt x="0" y="171"/>
                    </a:cubicBezTo>
                    <a:lnTo>
                      <a:pt x="0" y="171"/>
                    </a:lnTo>
                    <a:cubicBezTo>
                      <a:pt x="76" y="194"/>
                      <a:pt x="164" y="209"/>
                      <a:pt x="260" y="216"/>
                    </a:cubicBezTo>
                    <a:lnTo>
                      <a:pt x="260" y="216"/>
                    </a:lnTo>
                    <a:cubicBezTo>
                      <a:pt x="243" y="203"/>
                      <a:pt x="228" y="189"/>
                      <a:pt x="212" y="175"/>
                    </a:cubicBezTo>
                    <a:lnTo>
                      <a:pt x="212" y="175"/>
                    </a:lnTo>
                    <a:cubicBezTo>
                      <a:pt x="197" y="181"/>
                      <a:pt x="183" y="184"/>
                      <a:pt x="167" y="1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47" name="Freeform 135"/>
              <p:cNvSpPr>
                <a:spLocks noChangeArrowheads="1"/>
              </p:cNvSpPr>
              <p:nvPr/>
            </p:nvSpPr>
            <p:spPr bwMode="auto">
              <a:xfrm>
                <a:off x="8768948" y="233399"/>
                <a:ext cx="104761" cy="77381"/>
              </a:xfrm>
              <a:custGeom>
                <a:avLst/>
                <a:gdLst>
                  <a:gd name="T0" fmla="*/ 385 w 386"/>
                  <a:gd name="T1" fmla="*/ 76 h 288"/>
                  <a:gd name="T2" fmla="*/ 385 w 386"/>
                  <a:gd name="T3" fmla="*/ 76 h 288"/>
                  <a:gd name="T4" fmla="*/ 141 w 386"/>
                  <a:gd name="T5" fmla="*/ 0 h 288"/>
                  <a:gd name="T6" fmla="*/ 141 w 386"/>
                  <a:gd name="T7" fmla="*/ 0 h 288"/>
                  <a:gd name="T8" fmla="*/ 141 w 386"/>
                  <a:gd name="T9" fmla="*/ 40 h 288"/>
                  <a:gd name="T10" fmla="*/ 141 w 386"/>
                  <a:gd name="T11" fmla="*/ 40 h 288"/>
                  <a:gd name="T12" fmla="*/ 47 w 386"/>
                  <a:gd name="T13" fmla="*/ 191 h 288"/>
                  <a:gd name="T14" fmla="*/ 47 w 386"/>
                  <a:gd name="T15" fmla="*/ 191 h 288"/>
                  <a:gd name="T16" fmla="*/ 0 w 386"/>
                  <a:gd name="T17" fmla="*/ 256 h 288"/>
                  <a:gd name="T18" fmla="*/ 0 w 386"/>
                  <a:gd name="T19" fmla="*/ 256 h 288"/>
                  <a:gd name="T20" fmla="*/ 11 w 386"/>
                  <a:gd name="T21" fmla="*/ 287 h 288"/>
                  <a:gd name="T22" fmla="*/ 11 w 386"/>
                  <a:gd name="T23" fmla="*/ 287 h 288"/>
                  <a:gd name="T24" fmla="*/ 236 w 386"/>
                  <a:gd name="T25" fmla="*/ 236 h 288"/>
                  <a:gd name="T26" fmla="*/ 236 w 386"/>
                  <a:gd name="T27" fmla="*/ 236 h 288"/>
                  <a:gd name="T28" fmla="*/ 385 w 386"/>
                  <a:gd name="T29" fmla="*/ 76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6" h="288">
                    <a:moveTo>
                      <a:pt x="385" y="76"/>
                    </a:moveTo>
                    <a:lnTo>
                      <a:pt x="385" y="76"/>
                    </a:lnTo>
                    <a:cubicBezTo>
                      <a:pt x="296" y="29"/>
                      <a:pt x="211" y="0"/>
                      <a:pt x="141" y="0"/>
                    </a:cubicBezTo>
                    <a:lnTo>
                      <a:pt x="141" y="0"/>
                    </a:lnTo>
                    <a:cubicBezTo>
                      <a:pt x="141" y="16"/>
                      <a:pt x="141" y="30"/>
                      <a:pt x="141" y="40"/>
                    </a:cubicBezTo>
                    <a:lnTo>
                      <a:pt x="141" y="40"/>
                    </a:lnTo>
                    <a:cubicBezTo>
                      <a:pt x="141" y="61"/>
                      <a:pt x="89" y="134"/>
                      <a:pt x="47" y="191"/>
                    </a:cubicBezTo>
                    <a:lnTo>
                      <a:pt x="47" y="191"/>
                    </a:lnTo>
                    <a:cubicBezTo>
                      <a:pt x="32" y="211"/>
                      <a:pt x="15" y="233"/>
                      <a:pt x="0" y="256"/>
                    </a:cubicBezTo>
                    <a:lnTo>
                      <a:pt x="0" y="256"/>
                    </a:lnTo>
                    <a:cubicBezTo>
                      <a:pt x="2" y="266"/>
                      <a:pt x="7" y="277"/>
                      <a:pt x="11" y="287"/>
                    </a:cubicBezTo>
                    <a:lnTo>
                      <a:pt x="11" y="287"/>
                    </a:lnTo>
                    <a:cubicBezTo>
                      <a:pt x="75" y="263"/>
                      <a:pt x="152" y="246"/>
                      <a:pt x="236" y="236"/>
                    </a:cubicBezTo>
                    <a:lnTo>
                      <a:pt x="236" y="236"/>
                    </a:lnTo>
                    <a:cubicBezTo>
                      <a:pt x="283" y="175"/>
                      <a:pt x="334" y="120"/>
                      <a:pt x="385" y="7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48" name="Freeform 136"/>
              <p:cNvSpPr>
                <a:spLocks noChangeArrowheads="1"/>
              </p:cNvSpPr>
              <p:nvPr/>
            </p:nvSpPr>
            <p:spPr bwMode="auto">
              <a:xfrm>
                <a:off x="8774900" y="304827"/>
                <a:ext cx="52381" cy="52381"/>
              </a:xfrm>
              <a:custGeom>
                <a:avLst/>
                <a:gdLst>
                  <a:gd name="T0" fmla="*/ 193 w 194"/>
                  <a:gd name="T1" fmla="*/ 0 h 195"/>
                  <a:gd name="T2" fmla="*/ 193 w 194"/>
                  <a:gd name="T3" fmla="*/ 0 h 195"/>
                  <a:gd name="T4" fmla="*/ 0 w 194"/>
                  <a:gd name="T5" fmla="*/ 46 h 195"/>
                  <a:gd name="T6" fmla="*/ 0 w 194"/>
                  <a:gd name="T7" fmla="*/ 46 h 195"/>
                  <a:gd name="T8" fmla="*/ 83 w 194"/>
                  <a:gd name="T9" fmla="*/ 194 h 195"/>
                  <a:gd name="T10" fmla="*/ 83 w 194"/>
                  <a:gd name="T11" fmla="*/ 194 h 195"/>
                  <a:gd name="T12" fmla="*/ 139 w 194"/>
                  <a:gd name="T13" fmla="*/ 85 h 195"/>
                  <a:gd name="T14" fmla="*/ 139 w 194"/>
                  <a:gd name="T15" fmla="*/ 85 h 195"/>
                  <a:gd name="T16" fmla="*/ 193 w 194"/>
                  <a:gd name="T1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195">
                    <a:moveTo>
                      <a:pt x="193" y="0"/>
                    </a:moveTo>
                    <a:lnTo>
                      <a:pt x="193" y="0"/>
                    </a:lnTo>
                    <a:cubicBezTo>
                      <a:pt x="121" y="11"/>
                      <a:pt x="57" y="26"/>
                      <a:pt x="0" y="46"/>
                    </a:cubicBezTo>
                    <a:lnTo>
                      <a:pt x="0" y="46"/>
                    </a:lnTo>
                    <a:cubicBezTo>
                      <a:pt x="20" y="93"/>
                      <a:pt x="48" y="143"/>
                      <a:pt x="83" y="194"/>
                    </a:cubicBezTo>
                    <a:lnTo>
                      <a:pt x="83" y="194"/>
                    </a:lnTo>
                    <a:cubicBezTo>
                      <a:pt x="99" y="157"/>
                      <a:pt x="118" y="121"/>
                      <a:pt x="139" y="85"/>
                    </a:cubicBezTo>
                    <a:lnTo>
                      <a:pt x="139" y="85"/>
                    </a:lnTo>
                    <a:cubicBezTo>
                      <a:pt x="155" y="55"/>
                      <a:pt x="174" y="27"/>
                      <a:pt x="1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49" name="Freeform 137"/>
              <p:cNvSpPr>
                <a:spLocks noChangeArrowheads="1"/>
              </p:cNvSpPr>
              <p:nvPr/>
            </p:nvSpPr>
            <p:spPr bwMode="auto">
              <a:xfrm>
                <a:off x="8914185" y="421493"/>
                <a:ext cx="101190" cy="53572"/>
              </a:xfrm>
              <a:custGeom>
                <a:avLst/>
                <a:gdLst>
                  <a:gd name="T0" fmla="*/ 0 w 374"/>
                  <a:gd name="T1" fmla="*/ 142 h 199"/>
                  <a:gd name="T2" fmla="*/ 0 w 374"/>
                  <a:gd name="T3" fmla="*/ 142 h 199"/>
                  <a:gd name="T4" fmla="*/ 208 w 374"/>
                  <a:gd name="T5" fmla="*/ 198 h 199"/>
                  <a:gd name="T6" fmla="*/ 208 w 374"/>
                  <a:gd name="T7" fmla="*/ 198 h 199"/>
                  <a:gd name="T8" fmla="*/ 310 w 374"/>
                  <a:gd name="T9" fmla="*/ 170 h 199"/>
                  <a:gd name="T10" fmla="*/ 310 w 374"/>
                  <a:gd name="T11" fmla="*/ 170 h 199"/>
                  <a:gd name="T12" fmla="*/ 360 w 374"/>
                  <a:gd name="T13" fmla="*/ 0 h 199"/>
                  <a:gd name="T14" fmla="*/ 360 w 374"/>
                  <a:gd name="T15" fmla="*/ 0 h 199"/>
                  <a:gd name="T16" fmla="*/ 72 w 374"/>
                  <a:gd name="T17" fmla="*/ 65 h 199"/>
                  <a:gd name="T18" fmla="*/ 72 w 374"/>
                  <a:gd name="T19" fmla="*/ 65 h 199"/>
                  <a:gd name="T20" fmla="*/ 0 w 374"/>
                  <a:gd name="T21" fmla="*/ 14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4" h="199">
                    <a:moveTo>
                      <a:pt x="0" y="142"/>
                    </a:moveTo>
                    <a:lnTo>
                      <a:pt x="0" y="142"/>
                    </a:lnTo>
                    <a:cubicBezTo>
                      <a:pt x="76" y="177"/>
                      <a:pt x="148" y="198"/>
                      <a:pt x="208" y="198"/>
                    </a:cubicBezTo>
                    <a:lnTo>
                      <a:pt x="208" y="198"/>
                    </a:lnTo>
                    <a:cubicBezTo>
                      <a:pt x="250" y="198"/>
                      <a:pt x="284" y="189"/>
                      <a:pt x="310" y="170"/>
                    </a:cubicBezTo>
                    <a:lnTo>
                      <a:pt x="310" y="170"/>
                    </a:lnTo>
                    <a:cubicBezTo>
                      <a:pt x="357" y="136"/>
                      <a:pt x="373" y="75"/>
                      <a:pt x="360" y="0"/>
                    </a:cubicBezTo>
                    <a:lnTo>
                      <a:pt x="360" y="0"/>
                    </a:lnTo>
                    <a:cubicBezTo>
                      <a:pt x="282" y="30"/>
                      <a:pt x="183" y="52"/>
                      <a:pt x="72" y="65"/>
                    </a:cubicBezTo>
                    <a:lnTo>
                      <a:pt x="72" y="65"/>
                    </a:lnTo>
                    <a:cubicBezTo>
                      <a:pt x="49" y="91"/>
                      <a:pt x="26" y="117"/>
                      <a:pt x="0" y="14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50" name="Freeform 138"/>
              <p:cNvSpPr>
                <a:spLocks noChangeArrowheads="1"/>
              </p:cNvSpPr>
              <p:nvPr/>
            </p:nvSpPr>
            <p:spPr bwMode="auto">
              <a:xfrm>
                <a:off x="8952280" y="306018"/>
                <a:ext cx="35714" cy="33333"/>
              </a:xfrm>
              <a:custGeom>
                <a:avLst/>
                <a:gdLst>
                  <a:gd name="T0" fmla="*/ 106 w 131"/>
                  <a:gd name="T1" fmla="*/ 122 h 123"/>
                  <a:gd name="T2" fmla="*/ 106 w 131"/>
                  <a:gd name="T3" fmla="*/ 122 h 123"/>
                  <a:gd name="T4" fmla="*/ 130 w 131"/>
                  <a:gd name="T5" fmla="*/ 29 h 123"/>
                  <a:gd name="T6" fmla="*/ 130 w 131"/>
                  <a:gd name="T7" fmla="*/ 29 h 123"/>
                  <a:gd name="T8" fmla="*/ 0 w 131"/>
                  <a:gd name="T9" fmla="*/ 0 h 123"/>
                  <a:gd name="T10" fmla="*/ 0 w 131"/>
                  <a:gd name="T11" fmla="*/ 0 h 123"/>
                  <a:gd name="T12" fmla="*/ 5 w 131"/>
                  <a:gd name="T13" fmla="*/ 5 h 123"/>
                  <a:gd name="T14" fmla="*/ 5 w 131"/>
                  <a:gd name="T15" fmla="*/ 5 h 123"/>
                  <a:gd name="T16" fmla="*/ 106 w 131"/>
                  <a:gd name="T17" fmla="*/ 12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23">
                    <a:moveTo>
                      <a:pt x="106" y="122"/>
                    </a:moveTo>
                    <a:lnTo>
                      <a:pt x="106" y="122"/>
                    </a:lnTo>
                    <a:cubicBezTo>
                      <a:pt x="116" y="91"/>
                      <a:pt x="125" y="59"/>
                      <a:pt x="130" y="29"/>
                    </a:cubicBezTo>
                    <a:lnTo>
                      <a:pt x="130" y="29"/>
                    </a:lnTo>
                    <a:cubicBezTo>
                      <a:pt x="90" y="16"/>
                      <a:pt x="47" y="8"/>
                      <a:pt x="0" y="0"/>
                    </a:cubicBezTo>
                    <a:lnTo>
                      <a:pt x="0" y="0"/>
                    </a:lnTo>
                    <a:cubicBezTo>
                      <a:pt x="3" y="1"/>
                      <a:pt x="4" y="4"/>
                      <a:pt x="5" y="5"/>
                    </a:cubicBezTo>
                    <a:lnTo>
                      <a:pt x="5" y="5"/>
                    </a:lnTo>
                    <a:cubicBezTo>
                      <a:pt x="43" y="44"/>
                      <a:pt x="76" y="84"/>
                      <a:pt x="106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51" name="Freeform 139"/>
              <p:cNvSpPr>
                <a:spLocks noChangeArrowheads="1"/>
              </p:cNvSpPr>
              <p:nvPr/>
            </p:nvSpPr>
            <p:spPr bwMode="auto">
              <a:xfrm>
                <a:off x="8691567" y="386971"/>
                <a:ext cx="103571" cy="102380"/>
              </a:xfrm>
              <a:custGeom>
                <a:avLst/>
                <a:gdLst>
                  <a:gd name="T0" fmla="*/ 322 w 383"/>
                  <a:gd name="T1" fmla="*/ 143 h 381"/>
                  <a:gd name="T2" fmla="*/ 322 w 383"/>
                  <a:gd name="T3" fmla="*/ 143 h 381"/>
                  <a:gd name="T4" fmla="*/ 90 w 383"/>
                  <a:gd name="T5" fmla="*/ 0 h 381"/>
                  <a:gd name="T6" fmla="*/ 90 w 383"/>
                  <a:gd name="T7" fmla="*/ 0 h 381"/>
                  <a:gd name="T8" fmla="*/ 47 w 383"/>
                  <a:gd name="T9" fmla="*/ 77 h 381"/>
                  <a:gd name="T10" fmla="*/ 38 w 383"/>
                  <a:gd name="T11" fmla="*/ 95 h 381"/>
                  <a:gd name="T12" fmla="*/ 38 w 383"/>
                  <a:gd name="T13" fmla="*/ 95 h 381"/>
                  <a:gd name="T14" fmla="*/ 37 w 383"/>
                  <a:gd name="T15" fmla="*/ 309 h 381"/>
                  <a:gd name="T16" fmla="*/ 37 w 383"/>
                  <a:gd name="T17" fmla="*/ 309 h 381"/>
                  <a:gd name="T18" fmla="*/ 159 w 383"/>
                  <a:gd name="T19" fmla="*/ 380 h 381"/>
                  <a:gd name="T20" fmla="*/ 382 w 383"/>
                  <a:gd name="T21" fmla="*/ 380 h 381"/>
                  <a:gd name="T22" fmla="*/ 382 w 383"/>
                  <a:gd name="T23" fmla="*/ 380 h 381"/>
                  <a:gd name="T24" fmla="*/ 320 w 383"/>
                  <a:gd name="T25" fmla="*/ 176 h 381"/>
                  <a:gd name="T26" fmla="*/ 320 w 383"/>
                  <a:gd name="T27" fmla="*/ 176 h 381"/>
                  <a:gd name="T28" fmla="*/ 322 w 383"/>
                  <a:gd name="T29" fmla="*/ 143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3" h="381">
                    <a:moveTo>
                      <a:pt x="322" y="143"/>
                    </a:moveTo>
                    <a:lnTo>
                      <a:pt x="322" y="143"/>
                    </a:lnTo>
                    <a:cubicBezTo>
                      <a:pt x="210" y="108"/>
                      <a:pt x="128" y="57"/>
                      <a:pt x="90" y="0"/>
                    </a:cubicBezTo>
                    <a:lnTo>
                      <a:pt x="90" y="0"/>
                    </a:lnTo>
                    <a:cubicBezTo>
                      <a:pt x="73" y="32"/>
                      <a:pt x="58" y="58"/>
                      <a:pt x="47" y="77"/>
                    </a:cubicBezTo>
                    <a:lnTo>
                      <a:pt x="38" y="95"/>
                    </a:lnTo>
                    <a:lnTo>
                      <a:pt x="38" y="95"/>
                    </a:lnTo>
                    <a:cubicBezTo>
                      <a:pt x="1" y="159"/>
                      <a:pt x="0" y="246"/>
                      <a:pt x="37" y="309"/>
                    </a:cubicBezTo>
                    <a:lnTo>
                      <a:pt x="37" y="309"/>
                    </a:lnTo>
                    <a:cubicBezTo>
                      <a:pt x="64" y="355"/>
                      <a:pt x="107" y="380"/>
                      <a:pt x="159" y="380"/>
                    </a:cubicBezTo>
                    <a:lnTo>
                      <a:pt x="382" y="380"/>
                    </a:lnTo>
                    <a:lnTo>
                      <a:pt x="382" y="380"/>
                    </a:lnTo>
                    <a:cubicBezTo>
                      <a:pt x="339" y="337"/>
                      <a:pt x="317" y="266"/>
                      <a:pt x="320" y="176"/>
                    </a:cubicBezTo>
                    <a:lnTo>
                      <a:pt x="320" y="176"/>
                    </a:lnTo>
                    <a:cubicBezTo>
                      <a:pt x="320" y="165"/>
                      <a:pt x="321" y="154"/>
                      <a:pt x="322" y="14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52" name="Freeform 140"/>
              <p:cNvSpPr>
                <a:spLocks noChangeArrowheads="1"/>
              </p:cNvSpPr>
              <p:nvPr/>
            </p:nvSpPr>
            <p:spPr bwMode="auto">
              <a:xfrm>
                <a:off x="8886804" y="227447"/>
                <a:ext cx="104761" cy="79761"/>
              </a:xfrm>
              <a:custGeom>
                <a:avLst/>
                <a:gdLst>
                  <a:gd name="T0" fmla="*/ 379 w 386"/>
                  <a:gd name="T1" fmla="*/ 293 h 294"/>
                  <a:gd name="T2" fmla="*/ 379 w 386"/>
                  <a:gd name="T3" fmla="*/ 293 h 294"/>
                  <a:gd name="T4" fmla="*/ 385 w 386"/>
                  <a:gd name="T5" fmla="*/ 244 h 294"/>
                  <a:gd name="T6" fmla="*/ 385 w 386"/>
                  <a:gd name="T7" fmla="*/ 244 h 294"/>
                  <a:gd name="T8" fmla="*/ 364 w 386"/>
                  <a:gd name="T9" fmla="*/ 216 h 294"/>
                  <a:gd name="T10" fmla="*/ 364 w 386"/>
                  <a:gd name="T11" fmla="*/ 216 h 294"/>
                  <a:gd name="T12" fmla="*/ 270 w 386"/>
                  <a:gd name="T13" fmla="*/ 66 h 294"/>
                  <a:gd name="T14" fmla="*/ 270 w 386"/>
                  <a:gd name="T15" fmla="*/ 66 h 294"/>
                  <a:gd name="T16" fmla="*/ 271 w 386"/>
                  <a:gd name="T17" fmla="*/ 5 h 294"/>
                  <a:gd name="T18" fmla="*/ 271 w 386"/>
                  <a:gd name="T19" fmla="*/ 5 h 294"/>
                  <a:gd name="T20" fmla="*/ 228 w 386"/>
                  <a:gd name="T21" fmla="*/ 0 h 294"/>
                  <a:gd name="T22" fmla="*/ 228 w 386"/>
                  <a:gd name="T23" fmla="*/ 0 h 294"/>
                  <a:gd name="T24" fmla="*/ 0 w 386"/>
                  <a:gd name="T25" fmla="*/ 97 h 294"/>
                  <a:gd name="T26" fmla="*/ 0 w 386"/>
                  <a:gd name="T27" fmla="*/ 97 h 294"/>
                  <a:gd name="T28" fmla="*/ 212 w 386"/>
                  <a:gd name="T29" fmla="*/ 261 h 294"/>
                  <a:gd name="T30" fmla="*/ 212 w 386"/>
                  <a:gd name="T31" fmla="*/ 261 h 294"/>
                  <a:gd name="T32" fmla="*/ 379 w 386"/>
                  <a:gd name="T33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6" h="294">
                    <a:moveTo>
                      <a:pt x="379" y="293"/>
                    </a:moveTo>
                    <a:lnTo>
                      <a:pt x="379" y="293"/>
                    </a:lnTo>
                    <a:cubicBezTo>
                      <a:pt x="381" y="276"/>
                      <a:pt x="384" y="260"/>
                      <a:pt x="385" y="244"/>
                    </a:cubicBezTo>
                    <a:lnTo>
                      <a:pt x="385" y="244"/>
                    </a:lnTo>
                    <a:cubicBezTo>
                      <a:pt x="378" y="235"/>
                      <a:pt x="371" y="224"/>
                      <a:pt x="364" y="216"/>
                    </a:cubicBezTo>
                    <a:lnTo>
                      <a:pt x="364" y="216"/>
                    </a:lnTo>
                    <a:cubicBezTo>
                      <a:pt x="322" y="159"/>
                      <a:pt x="270" y="88"/>
                      <a:pt x="270" y="66"/>
                    </a:cubicBezTo>
                    <a:lnTo>
                      <a:pt x="270" y="66"/>
                    </a:lnTo>
                    <a:cubicBezTo>
                      <a:pt x="270" y="50"/>
                      <a:pt x="270" y="29"/>
                      <a:pt x="271" y="5"/>
                    </a:cubicBezTo>
                    <a:lnTo>
                      <a:pt x="271" y="5"/>
                    </a:lnTo>
                    <a:cubicBezTo>
                      <a:pt x="257" y="2"/>
                      <a:pt x="243" y="0"/>
                      <a:pt x="228" y="0"/>
                    </a:cubicBezTo>
                    <a:lnTo>
                      <a:pt x="228" y="0"/>
                    </a:lnTo>
                    <a:cubicBezTo>
                      <a:pt x="159" y="0"/>
                      <a:pt x="78" y="36"/>
                      <a:pt x="0" y="97"/>
                    </a:cubicBezTo>
                    <a:lnTo>
                      <a:pt x="0" y="97"/>
                    </a:lnTo>
                    <a:cubicBezTo>
                      <a:pt x="71" y="141"/>
                      <a:pt x="145" y="196"/>
                      <a:pt x="212" y="261"/>
                    </a:cubicBezTo>
                    <a:lnTo>
                      <a:pt x="212" y="261"/>
                    </a:lnTo>
                    <a:cubicBezTo>
                      <a:pt x="272" y="267"/>
                      <a:pt x="329" y="280"/>
                      <a:pt x="379" y="2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53" name="Freeform 141"/>
              <p:cNvSpPr>
                <a:spLocks noChangeArrowheads="1"/>
              </p:cNvSpPr>
              <p:nvPr/>
            </p:nvSpPr>
            <p:spPr bwMode="auto">
              <a:xfrm>
                <a:off x="8802280" y="301256"/>
                <a:ext cx="176190" cy="132142"/>
              </a:xfrm>
              <a:custGeom>
                <a:avLst/>
                <a:gdLst>
                  <a:gd name="T0" fmla="*/ 505 w 651"/>
                  <a:gd name="T1" fmla="*/ 344 h 491"/>
                  <a:gd name="T2" fmla="*/ 505 w 651"/>
                  <a:gd name="T3" fmla="*/ 344 h 491"/>
                  <a:gd name="T4" fmla="*/ 586 w 651"/>
                  <a:gd name="T5" fmla="*/ 275 h 491"/>
                  <a:gd name="T6" fmla="*/ 586 w 651"/>
                  <a:gd name="T7" fmla="*/ 275 h 491"/>
                  <a:gd name="T8" fmla="*/ 603 w 651"/>
                  <a:gd name="T9" fmla="*/ 276 h 491"/>
                  <a:gd name="T10" fmla="*/ 603 w 651"/>
                  <a:gd name="T11" fmla="*/ 276 h 491"/>
                  <a:gd name="T12" fmla="*/ 650 w 651"/>
                  <a:gd name="T13" fmla="*/ 171 h 491"/>
                  <a:gd name="T14" fmla="*/ 650 w 651"/>
                  <a:gd name="T15" fmla="*/ 171 h 491"/>
                  <a:gd name="T16" fmla="*/ 538 w 651"/>
                  <a:gd name="T17" fmla="*/ 37 h 491"/>
                  <a:gd name="T18" fmla="*/ 538 w 651"/>
                  <a:gd name="T19" fmla="*/ 37 h 491"/>
                  <a:gd name="T20" fmla="*/ 509 w 651"/>
                  <a:gd name="T21" fmla="*/ 9 h 491"/>
                  <a:gd name="T22" fmla="*/ 509 w 651"/>
                  <a:gd name="T23" fmla="*/ 9 h 491"/>
                  <a:gd name="T24" fmla="*/ 398 w 651"/>
                  <a:gd name="T25" fmla="*/ 0 h 491"/>
                  <a:gd name="T26" fmla="*/ 398 w 651"/>
                  <a:gd name="T27" fmla="*/ 0 h 491"/>
                  <a:gd name="T28" fmla="*/ 319 w 651"/>
                  <a:gd name="T29" fmla="*/ 56 h 491"/>
                  <a:gd name="T30" fmla="*/ 319 w 651"/>
                  <a:gd name="T31" fmla="*/ 56 h 491"/>
                  <a:gd name="T32" fmla="*/ 239 w 651"/>
                  <a:gd name="T33" fmla="*/ 0 h 491"/>
                  <a:gd name="T34" fmla="*/ 239 w 651"/>
                  <a:gd name="T35" fmla="*/ 0 h 491"/>
                  <a:gd name="T36" fmla="*/ 131 w 651"/>
                  <a:gd name="T37" fmla="*/ 9 h 491"/>
                  <a:gd name="T38" fmla="*/ 131 w 651"/>
                  <a:gd name="T39" fmla="*/ 9 h 491"/>
                  <a:gd name="T40" fmla="*/ 62 w 651"/>
                  <a:gd name="T41" fmla="*/ 111 h 491"/>
                  <a:gd name="T42" fmla="*/ 62 w 651"/>
                  <a:gd name="T43" fmla="*/ 111 h 491"/>
                  <a:gd name="T44" fmla="*/ 0 w 651"/>
                  <a:gd name="T45" fmla="*/ 237 h 491"/>
                  <a:gd name="T46" fmla="*/ 0 w 651"/>
                  <a:gd name="T47" fmla="*/ 237 h 491"/>
                  <a:gd name="T48" fmla="*/ 54 w 651"/>
                  <a:gd name="T49" fmla="*/ 302 h 491"/>
                  <a:gd name="T50" fmla="*/ 54 w 651"/>
                  <a:gd name="T51" fmla="*/ 302 h 491"/>
                  <a:gd name="T52" fmla="*/ 110 w 651"/>
                  <a:gd name="T53" fmla="*/ 286 h 491"/>
                  <a:gd name="T54" fmla="*/ 110 w 651"/>
                  <a:gd name="T55" fmla="*/ 286 h 491"/>
                  <a:gd name="T56" fmla="*/ 207 w 651"/>
                  <a:gd name="T57" fmla="*/ 370 h 491"/>
                  <a:gd name="T58" fmla="*/ 207 w 651"/>
                  <a:gd name="T59" fmla="*/ 370 h 491"/>
                  <a:gd name="T60" fmla="*/ 179 w 651"/>
                  <a:gd name="T61" fmla="*/ 429 h 491"/>
                  <a:gd name="T62" fmla="*/ 179 w 651"/>
                  <a:gd name="T63" fmla="*/ 429 h 491"/>
                  <a:gd name="T64" fmla="*/ 254 w 651"/>
                  <a:gd name="T65" fmla="*/ 488 h 491"/>
                  <a:gd name="T66" fmla="*/ 254 w 651"/>
                  <a:gd name="T67" fmla="*/ 488 h 491"/>
                  <a:gd name="T68" fmla="*/ 319 w 651"/>
                  <a:gd name="T69" fmla="*/ 490 h 491"/>
                  <a:gd name="T70" fmla="*/ 319 w 651"/>
                  <a:gd name="T71" fmla="*/ 490 h 491"/>
                  <a:gd name="T72" fmla="*/ 468 w 651"/>
                  <a:gd name="T73" fmla="*/ 481 h 491"/>
                  <a:gd name="T74" fmla="*/ 468 w 651"/>
                  <a:gd name="T75" fmla="*/ 481 h 491"/>
                  <a:gd name="T76" fmla="*/ 533 w 651"/>
                  <a:gd name="T77" fmla="*/ 396 h 491"/>
                  <a:gd name="T78" fmla="*/ 533 w 651"/>
                  <a:gd name="T79" fmla="*/ 396 h 491"/>
                  <a:gd name="T80" fmla="*/ 505 w 651"/>
                  <a:gd name="T81" fmla="*/ 344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51" h="491">
                    <a:moveTo>
                      <a:pt x="505" y="344"/>
                    </a:moveTo>
                    <a:lnTo>
                      <a:pt x="505" y="344"/>
                    </a:lnTo>
                    <a:cubicBezTo>
                      <a:pt x="505" y="305"/>
                      <a:pt x="542" y="275"/>
                      <a:pt x="586" y="275"/>
                    </a:cubicBezTo>
                    <a:lnTo>
                      <a:pt x="586" y="275"/>
                    </a:lnTo>
                    <a:cubicBezTo>
                      <a:pt x="592" y="275"/>
                      <a:pt x="599" y="275"/>
                      <a:pt x="603" y="276"/>
                    </a:cubicBezTo>
                    <a:lnTo>
                      <a:pt x="603" y="276"/>
                    </a:lnTo>
                    <a:cubicBezTo>
                      <a:pt x="622" y="241"/>
                      <a:pt x="637" y="207"/>
                      <a:pt x="650" y="171"/>
                    </a:cubicBezTo>
                    <a:lnTo>
                      <a:pt x="650" y="171"/>
                    </a:lnTo>
                    <a:cubicBezTo>
                      <a:pt x="617" y="127"/>
                      <a:pt x="580" y="82"/>
                      <a:pt x="538" y="37"/>
                    </a:cubicBezTo>
                    <a:lnTo>
                      <a:pt x="538" y="37"/>
                    </a:lnTo>
                    <a:cubicBezTo>
                      <a:pt x="528" y="28"/>
                      <a:pt x="519" y="19"/>
                      <a:pt x="509" y="9"/>
                    </a:cubicBezTo>
                    <a:lnTo>
                      <a:pt x="509" y="9"/>
                    </a:lnTo>
                    <a:cubicBezTo>
                      <a:pt x="473" y="5"/>
                      <a:pt x="437" y="2"/>
                      <a:pt x="398" y="0"/>
                    </a:cubicBezTo>
                    <a:lnTo>
                      <a:pt x="398" y="0"/>
                    </a:lnTo>
                    <a:cubicBezTo>
                      <a:pt x="390" y="32"/>
                      <a:pt x="358" y="56"/>
                      <a:pt x="319" y="56"/>
                    </a:cubicBezTo>
                    <a:lnTo>
                      <a:pt x="319" y="56"/>
                    </a:lnTo>
                    <a:cubicBezTo>
                      <a:pt x="279" y="56"/>
                      <a:pt x="246" y="32"/>
                      <a:pt x="239" y="0"/>
                    </a:cubicBezTo>
                    <a:lnTo>
                      <a:pt x="239" y="0"/>
                    </a:lnTo>
                    <a:cubicBezTo>
                      <a:pt x="201" y="2"/>
                      <a:pt x="166" y="5"/>
                      <a:pt x="131" y="9"/>
                    </a:cubicBezTo>
                    <a:lnTo>
                      <a:pt x="131" y="9"/>
                    </a:lnTo>
                    <a:cubicBezTo>
                      <a:pt x="107" y="41"/>
                      <a:pt x="84" y="76"/>
                      <a:pt x="62" y="111"/>
                    </a:cubicBezTo>
                    <a:lnTo>
                      <a:pt x="62" y="111"/>
                    </a:lnTo>
                    <a:cubicBezTo>
                      <a:pt x="39" y="153"/>
                      <a:pt x="18" y="196"/>
                      <a:pt x="0" y="237"/>
                    </a:cubicBezTo>
                    <a:lnTo>
                      <a:pt x="0" y="237"/>
                    </a:lnTo>
                    <a:cubicBezTo>
                      <a:pt x="17" y="258"/>
                      <a:pt x="35" y="281"/>
                      <a:pt x="54" y="302"/>
                    </a:cubicBezTo>
                    <a:lnTo>
                      <a:pt x="54" y="302"/>
                    </a:lnTo>
                    <a:cubicBezTo>
                      <a:pt x="69" y="291"/>
                      <a:pt x="89" y="286"/>
                      <a:pt x="110" y="286"/>
                    </a:cubicBezTo>
                    <a:lnTo>
                      <a:pt x="110" y="286"/>
                    </a:lnTo>
                    <a:cubicBezTo>
                      <a:pt x="163" y="286"/>
                      <a:pt x="207" y="323"/>
                      <a:pt x="207" y="370"/>
                    </a:cubicBezTo>
                    <a:lnTo>
                      <a:pt x="207" y="370"/>
                    </a:lnTo>
                    <a:cubicBezTo>
                      <a:pt x="207" y="392"/>
                      <a:pt x="197" y="413"/>
                      <a:pt x="179" y="429"/>
                    </a:cubicBezTo>
                    <a:lnTo>
                      <a:pt x="179" y="429"/>
                    </a:lnTo>
                    <a:cubicBezTo>
                      <a:pt x="203" y="450"/>
                      <a:pt x="230" y="470"/>
                      <a:pt x="254" y="488"/>
                    </a:cubicBezTo>
                    <a:lnTo>
                      <a:pt x="254" y="488"/>
                    </a:lnTo>
                    <a:cubicBezTo>
                      <a:pt x="276" y="489"/>
                      <a:pt x="297" y="490"/>
                      <a:pt x="319" y="490"/>
                    </a:cubicBezTo>
                    <a:lnTo>
                      <a:pt x="319" y="490"/>
                    </a:lnTo>
                    <a:cubicBezTo>
                      <a:pt x="370" y="490"/>
                      <a:pt x="420" y="486"/>
                      <a:pt x="468" y="481"/>
                    </a:cubicBezTo>
                    <a:lnTo>
                      <a:pt x="468" y="481"/>
                    </a:lnTo>
                    <a:cubicBezTo>
                      <a:pt x="491" y="454"/>
                      <a:pt x="513" y="426"/>
                      <a:pt x="533" y="396"/>
                    </a:cubicBezTo>
                    <a:lnTo>
                      <a:pt x="533" y="396"/>
                    </a:lnTo>
                    <a:cubicBezTo>
                      <a:pt x="516" y="383"/>
                      <a:pt x="505" y="365"/>
                      <a:pt x="505" y="3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54" name="Freeform 142"/>
              <p:cNvSpPr>
                <a:spLocks noChangeArrowheads="1"/>
              </p:cNvSpPr>
              <p:nvPr/>
            </p:nvSpPr>
            <p:spPr bwMode="auto">
              <a:xfrm>
                <a:off x="8873709" y="394113"/>
                <a:ext cx="202380" cy="95238"/>
              </a:xfrm>
              <a:custGeom>
                <a:avLst/>
                <a:gdLst>
                  <a:gd name="T0" fmla="*/ 710 w 749"/>
                  <a:gd name="T1" fmla="*/ 68 h 354"/>
                  <a:gd name="T2" fmla="*/ 701 w 749"/>
                  <a:gd name="T3" fmla="*/ 50 h 354"/>
                  <a:gd name="T4" fmla="*/ 701 w 749"/>
                  <a:gd name="T5" fmla="*/ 50 h 354"/>
                  <a:gd name="T6" fmla="*/ 672 w 749"/>
                  <a:gd name="T7" fmla="*/ 0 h 354"/>
                  <a:gd name="T8" fmla="*/ 672 w 749"/>
                  <a:gd name="T9" fmla="*/ 0 h 354"/>
                  <a:gd name="T10" fmla="*/ 540 w 749"/>
                  <a:gd name="T11" fmla="*/ 88 h 354"/>
                  <a:gd name="T12" fmla="*/ 540 w 749"/>
                  <a:gd name="T13" fmla="*/ 88 h 354"/>
                  <a:gd name="T14" fmla="*/ 480 w 749"/>
                  <a:gd name="T15" fmla="*/ 290 h 354"/>
                  <a:gd name="T16" fmla="*/ 480 w 749"/>
                  <a:gd name="T17" fmla="*/ 290 h 354"/>
                  <a:gd name="T18" fmla="*/ 358 w 749"/>
                  <a:gd name="T19" fmla="*/ 324 h 354"/>
                  <a:gd name="T20" fmla="*/ 358 w 749"/>
                  <a:gd name="T21" fmla="*/ 324 h 354"/>
                  <a:gd name="T22" fmla="*/ 129 w 749"/>
                  <a:gd name="T23" fmla="*/ 262 h 354"/>
                  <a:gd name="T24" fmla="*/ 129 w 749"/>
                  <a:gd name="T25" fmla="*/ 262 h 354"/>
                  <a:gd name="T26" fmla="*/ 0 w 749"/>
                  <a:gd name="T27" fmla="*/ 353 h 354"/>
                  <a:gd name="T28" fmla="*/ 589 w 749"/>
                  <a:gd name="T29" fmla="*/ 353 h 354"/>
                  <a:gd name="T30" fmla="*/ 589 w 749"/>
                  <a:gd name="T31" fmla="*/ 353 h 354"/>
                  <a:gd name="T32" fmla="*/ 711 w 749"/>
                  <a:gd name="T33" fmla="*/ 282 h 354"/>
                  <a:gd name="T34" fmla="*/ 711 w 749"/>
                  <a:gd name="T35" fmla="*/ 282 h 354"/>
                  <a:gd name="T36" fmla="*/ 710 w 749"/>
                  <a:gd name="T37" fmla="*/ 6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9" h="354">
                    <a:moveTo>
                      <a:pt x="710" y="68"/>
                    </a:moveTo>
                    <a:lnTo>
                      <a:pt x="701" y="50"/>
                    </a:lnTo>
                    <a:lnTo>
                      <a:pt x="701" y="50"/>
                    </a:lnTo>
                    <a:cubicBezTo>
                      <a:pt x="694" y="37"/>
                      <a:pt x="684" y="20"/>
                      <a:pt x="672" y="0"/>
                    </a:cubicBezTo>
                    <a:lnTo>
                      <a:pt x="672" y="0"/>
                    </a:lnTo>
                    <a:cubicBezTo>
                      <a:pt x="642" y="33"/>
                      <a:pt x="598" y="62"/>
                      <a:pt x="540" y="88"/>
                    </a:cubicBezTo>
                    <a:lnTo>
                      <a:pt x="540" y="88"/>
                    </a:lnTo>
                    <a:cubicBezTo>
                      <a:pt x="556" y="176"/>
                      <a:pt x="538" y="249"/>
                      <a:pt x="480" y="290"/>
                    </a:cubicBezTo>
                    <a:lnTo>
                      <a:pt x="480" y="290"/>
                    </a:lnTo>
                    <a:cubicBezTo>
                      <a:pt x="448" y="313"/>
                      <a:pt x="407" y="324"/>
                      <a:pt x="358" y="324"/>
                    </a:cubicBezTo>
                    <a:lnTo>
                      <a:pt x="358" y="324"/>
                    </a:lnTo>
                    <a:cubicBezTo>
                      <a:pt x="290" y="324"/>
                      <a:pt x="211" y="302"/>
                      <a:pt x="129" y="262"/>
                    </a:cubicBezTo>
                    <a:lnTo>
                      <a:pt x="129" y="262"/>
                    </a:lnTo>
                    <a:cubicBezTo>
                      <a:pt x="86" y="299"/>
                      <a:pt x="43" y="330"/>
                      <a:pt x="0" y="353"/>
                    </a:cubicBezTo>
                    <a:lnTo>
                      <a:pt x="589" y="353"/>
                    </a:lnTo>
                    <a:lnTo>
                      <a:pt x="589" y="353"/>
                    </a:lnTo>
                    <a:cubicBezTo>
                      <a:pt x="641" y="353"/>
                      <a:pt x="684" y="328"/>
                      <a:pt x="711" y="282"/>
                    </a:cubicBezTo>
                    <a:lnTo>
                      <a:pt x="711" y="282"/>
                    </a:lnTo>
                    <a:cubicBezTo>
                      <a:pt x="748" y="219"/>
                      <a:pt x="746" y="132"/>
                      <a:pt x="710" y="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55" name="Freeform 143"/>
              <p:cNvSpPr>
                <a:spLocks noChangeArrowheads="1"/>
              </p:cNvSpPr>
              <p:nvPr/>
            </p:nvSpPr>
            <p:spPr bwMode="auto">
              <a:xfrm>
                <a:off x="8786805" y="116733"/>
                <a:ext cx="186903" cy="133333"/>
              </a:xfrm>
              <a:custGeom>
                <a:avLst/>
                <a:gdLst>
                  <a:gd name="T0" fmla="*/ 692 w 693"/>
                  <a:gd name="T1" fmla="*/ 0 h 492"/>
                  <a:gd name="T2" fmla="*/ 0 w 693"/>
                  <a:gd name="T3" fmla="*/ 0 h 492"/>
                  <a:gd name="T4" fmla="*/ 0 w 693"/>
                  <a:gd name="T5" fmla="*/ 95 h 492"/>
                  <a:gd name="T6" fmla="*/ 73 w 693"/>
                  <a:gd name="T7" fmla="*/ 95 h 492"/>
                  <a:gd name="T8" fmla="*/ 73 w 693"/>
                  <a:gd name="T9" fmla="*/ 95 h 492"/>
                  <a:gd name="T10" fmla="*/ 72 w 693"/>
                  <a:gd name="T11" fmla="*/ 408 h 492"/>
                  <a:gd name="T12" fmla="*/ 72 w 693"/>
                  <a:gd name="T13" fmla="*/ 408 h 492"/>
                  <a:gd name="T14" fmla="*/ 341 w 693"/>
                  <a:gd name="T15" fmla="*/ 491 h 492"/>
                  <a:gd name="T16" fmla="*/ 341 w 693"/>
                  <a:gd name="T17" fmla="*/ 491 h 492"/>
                  <a:gd name="T18" fmla="*/ 596 w 693"/>
                  <a:gd name="T19" fmla="*/ 382 h 492"/>
                  <a:gd name="T20" fmla="*/ 596 w 693"/>
                  <a:gd name="T21" fmla="*/ 382 h 492"/>
                  <a:gd name="T22" fmla="*/ 639 w 693"/>
                  <a:gd name="T23" fmla="*/ 388 h 492"/>
                  <a:gd name="T24" fmla="*/ 639 w 693"/>
                  <a:gd name="T25" fmla="*/ 388 h 492"/>
                  <a:gd name="T26" fmla="*/ 638 w 693"/>
                  <a:gd name="T27" fmla="*/ 95 h 492"/>
                  <a:gd name="T28" fmla="*/ 692 w 693"/>
                  <a:gd name="T29" fmla="*/ 95 h 492"/>
                  <a:gd name="T30" fmla="*/ 692 w 693"/>
                  <a:gd name="T31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3" h="492">
                    <a:moveTo>
                      <a:pt x="692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73" y="95"/>
                    </a:lnTo>
                    <a:lnTo>
                      <a:pt x="73" y="95"/>
                    </a:lnTo>
                    <a:cubicBezTo>
                      <a:pt x="73" y="150"/>
                      <a:pt x="71" y="302"/>
                      <a:pt x="72" y="408"/>
                    </a:cubicBezTo>
                    <a:lnTo>
                      <a:pt x="72" y="408"/>
                    </a:lnTo>
                    <a:cubicBezTo>
                      <a:pt x="151" y="409"/>
                      <a:pt x="244" y="438"/>
                      <a:pt x="341" y="491"/>
                    </a:cubicBezTo>
                    <a:lnTo>
                      <a:pt x="341" y="491"/>
                    </a:lnTo>
                    <a:cubicBezTo>
                      <a:pt x="428" y="422"/>
                      <a:pt x="517" y="382"/>
                      <a:pt x="596" y="382"/>
                    </a:cubicBezTo>
                    <a:lnTo>
                      <a:pt x="596" y="382"/>
                    </a:lnTo>
                    <a:cubicBezTo>
                      <a:pt x="611" y="382"/>
                      <a:pt x="625" y="384"/>
                      <a:pt x="639" y="388"/>
                    </a:cubicBezTo>
                    <a:lnTo>
                      <a:pt x="639" y="388"/>
                    </a:lnTo>
                    <a:cubicBezTo>
                      <a:pt x="640" y="283"/>
                      <a:pt x="638" y="147"/>
                      <a:pt x="638" y="95"/>
                    </a:cubicBezTo>
                    <a:lnTo>
                      <a:pt x="692" y="95"/>
                    </a:lnTo>
                    <a:lnTo>
                      <a:pt x="692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56" name="Freeform 144"/>
              <p:cNvSpPr>
                <a:spLocks noChangeArrowheads="1"/>
              </p:cNvSpPr>
              <p:nvPr/>
            </p:nvSpPr>
            <p:spPr bwMode="auto">
              <a:xfrm>
                <a:off x="8871328" y="431017"/>
                <a:ext cx="58333" cy="9524"/>
              </a:xfrm>
              <a:custGeom>
                <a:avLst/>
                <a:gdLst>
                  <a:gd name="T0" fmla="*/ 189 w 215"/>
                  <a:gd name="T1" fmla="*/ 30 h 35"/>
                  <a:gd name="T2" fmla="*/ 189 w 215"/>
                  <a:gd name="T3" fmla="*/ 30 h 35"/>
                  <a:gd name="T4" fmla="*/ 214 w 215"/>
                  <a:gd name="T5" fmla="*/ 0 h 35"/>
                  <a:gd name="T6" fmla="*/ 214 w 215"/>
                  <a:gd name="T7" fmla="*/ 0 h 35"/>
                  <a:gd name="T8" fmla="*/ 65 w 215"/>
                  <a:gd name="T9" fmla="*/ 9 h 35"/>
                  <a:gd name="T10" fmla="*/ 65 w 215"/>
                  <a:gd name="T11" fmla="*/ 9 h 35"/>
                  <a:gd name="T12" fmla="*/ 0 w 215"/>
                  <a:gd name="T13" fmla="*/ 7 h 35"/>
                  <a:gd name="T14" fmla="*/ 0 w 215"/>
                  <a:gd name="T15" fmla="*/ 7 h 35"/>
                  <a:gd name="T16" fmla="*/ 39 w 215"/>
                  <a:gd name="T17" fmla="*/ 34 h 35"/>
                  <a:gd name="T18" fmla="*/ 39 w 215"/>
                  <a:gd name="T19" fmla="*/ 34 h 35"/>
                  <a:gd name="T20" fmla="*/ 65 w 215"/>
                  <a:gd name="T21" fmla="*/ 34 h 35"/>
                  <a:gd name="T22" fmla="*/ 65 w 215"/>
                  <a:gd name="T23" fmla="*/ 34 h 35"/>
                  <a:gd name="T24" fmla="*/ 189 w 215"/>
                  <a:gd name="T25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5" h="35">
                    <a:moveTo>
                      <a:pt x="189" y="30"/>
                    </a:moveTo>
                    <a:lnTo>
                      <a:pt x="189" y="30"/>
                    </a:lnTo>
                    <a:cubicBezTo>
                      <a:pt x="198" y="20"/>
                      <a:pt x="206" y="11"/>
                      <a:pt x="214" y="0"/>
                    </a:cubicBezTo>
                    <a:lnTo>
                      <a:pt x="214" y="0"/>
                    </a:lnTo>
                    <a:cubicBezTo>
                      <a:pt x="166" y="5"/>
                      <a:pt x="116" y="9"/>
                      <a:pt x="65" y="9"/>
                    </a:cubicBezTo>
                    <a:lnTo>
                      <a:pt x="65" y="9"/>
                    </a:lnTo>
                    <a:cubicBezTo>
                      <a:pt x="43" y="9"/>
                      <a:pt x="22" y="8"/>
                      <a:pt x="0" y="7"/>
                    </a:cubicBezTo>
                    <a:lnTo>
                      <a:pt x="0" y="7"/>
                    </a:lnTo>
                    <a:cubicBezTo>
                      <a:pt x="13" y="17"/>
                      <a:pt x="26" y="25"/>
                      <a:pt x="39" y="34"/>
                    </a:cubicBezTo>
                    <a:lnTo>
                      <a:pt x="39" y="34"/>
                    </a:lnTo>
                    <a:cubicBezTo>
                      <a:pt x="47" y="34"/>
                      <a:pt x="55" y="34"/>
                      <a:pt x="65" y="34"/>
                    </a:cubicBezTo>
                    <a:lnTo>
                      <a:pt x="65" y="34"/>
                    </a:lnTo>
                    <a:cubicBezTo>
                      <a:pt x="107" y="34"/>
                      <a:pt x="149" y="33"/>
                      <a:pt x="189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08" name="Freeform 146"/>
            <p:cNvSpPr>
              <a:spLocks noChangeArrowheads="1"/>
            </p:cNvSpPr>
            <p:nvPr/>
          </p:nvSpPr>
          <p:spPr bwMode="auto">
            <a:xfrm>
              <a:off x="8101506" y="1683909"/>
              <a:ext cx="369676" cy="404576"/>
            </a:xfrm>
            <a:custGeom>
              <a:avLst/>
              <a:gdLst>
                <a:gd name="T0" fmla="*/ 1126 w 1261"/>
                <a:gd name="T1" fmla="*/ 927 h 1381"/>
                <a:gd name="T2" fmla="*/ 964 w 1261"/>
                <a:gd name="T3" fmla="*/ 881 h 1381"/>
                <a:gd name="T4" fmla="*/ 1041 w 1261"/>
                <a:gd name="T5" fmla="*/ 660 h 1381"/>
                <a:gd name="T6" fmla="*/ 865 w 1261"/>
                <a:gd name="T7" fmla="*/ 348 h 1381"/>
                <a:gd name="T8" fmla="*/ 952 w 1261"/>
                <a:gd name="T9" fmla="*/ 193 h 1381"/>
                <a:gd name="T10" fmla="*/ 984 w 1261"/>
                <a:gd name="T11" fmla="*/ 199 h 1381"/>
                <a:gd name="T12" fmla="*/ 1083 w 1261"/>
                <a:gd name="T13" fmla="*/ 99 h 1381"/>
                <a:gd name="T14" fmla="*/ 984 w 1261"/>
                <a:gd name="T15" fmla="*/ 0 h 1381"/>
                <a:gd name="T16" fmla="*/ 886 w 1261"/>
                <a:gd name="T17" fmla="*/ 99 h 1381"/>
                <a:gd name="T18" fmla="*/ 832 w 1261"/>
                <a:gd name="T19" fmla="*/ 332 h 1381"/>
                <a:gd name="T20" fmla="*/ 679 w 1261"/>
                <a:gd name="T21" fmla="*/ 298 h 1381"/>
                <a:gd name="T22" fmla="*/ 458 w 1261"/>
                <a:gd name="T23" fmla="*/ 373 h 1381"/>
                <a:gd name="T24" fmla="*/ 376 w 1261"/>
                <a:gd name="T25" fmla="*/ 270 h 1381"/>
                <a:gd name="T26" fmla="*/ 408 w 1261"/>
                <a:gd name="T27" fmla="*/ 181 h 1381"/>
                <a:gd name="T28" fmla="*/ 267 w 1261"/>
                <a:gd name="T29" fmla="*/ 40 h 1381"/>
                <a:gd name="T30" fmla="*/ 125 w 1261"/>
                <a:gd name="T31" fmla="*/ 181 h 1381"/>
                <a:gd name="T32" fmla="*/ 267 w 1261"/>
                <a:gd name="T33" fmla="*/ 323 h 1381"/>
                <a:gd name="T34" fmla="*/ 430 w 1261"/>
                <a:gd name="T35" fmla="*/ 398 h 1381"/>
                <a:gd name="T36" fmla="*/ 317 w 1261"/>
                <a:gd name="T37" fmla="*/ 660 h 1381"/>
                <a:gd name="T38" fmla="*/ 317 w 1261"/>
                <a:gd name="T39" fmla="*/ 665 h 1381"/>
                <a:gd name="T40" fmla="*/ 228 w 1261"/>
                <a:gd name="T41" fmla="*/ 665 h 1381"/>
                <a:gd name="T42" fmla="*/ 116 w 1261"/>
                <a:gd name="T43" fmla="*/ 581 h 1381"/>
                <a:gd name="T44" fmla="*/ 0 w 1261"/>
                <a:gd name="T45" fmla="*/ 696 h 1381"/>
                <a:gd name="T46" fmla="*/ 116 w 1261"/>
                <a:gd name="T47" fmla="*/ 811 h 1381"/>
                <a:gd name="T48" fmla="*/ 320 w 1261"/>
                <a:gd name="T49" fmla="*/ 700 h 1381"/>
                <a:gd name="T50" fmla="*/ 548 w 1261"/>
                <a:gd name="T51" fmla="*/ 996 h 1381"/>
                <a:gd name="T52" fmla="*/ 517 w 1261"/>
                <a:gd name="T53" fmla="*/ 1058 h 1381"/>
                <a:gd name="T54" fmla="*/ 456 w 1261"/>
                <a:gd name="T55" fmla="*/ 1046 h 1381"/>
                <a:gd name="T56" fmla="*/ 289 w 1261"/>
                <a:gd name="T57" fmla="*/ 1213 h 1381"/>
                <a:gd name="T58" fmla="*/ 456 w 1261"/>
                <a:gd name="T59" fmla="*/ 1380 h 1381"/>
                <a:gd name="T60" fmla="*/ 623 w 1261"/>
                <a:gd name="T61" fmla="*/ 1213 h 1381"/>
                <a:gd name="T62" fmla="*/ 580 w 1261"/>
                <a:gd name="T63" fmla="*/ 1007 h 1381"/>
                <a:gd name="T64" fmla="*/ 679 w 1261"/>
                <a:gd name="T65" fmla="*/ 1021 h 1381"/>
                <a:gd name="T66" fmla="*/ 942 w 1261"/>
                <a:gd name="T67" fmla="*/ 907 h 1381"/>
                <a:gd name="T68" fmla="*/ 1015 w 1261"/>
                <a:gd name="T69" fmla="*/ 987 h 1381"/>
                <a:gd name="T70" fmla="*/ 993 w 1261"/>
                <a:gd name="T71" fmla="*/ 1060 h 1381"/>
                <a:gd name="T72" fmla="*/ 1126 w 1261"/>
                <a:gd name="T73" fmla="*/ 1193 h 1381"/>
                <a:gd name="T74" fmla="*/ 1260 w 1261"/>
                <a:gd name="T75" fmla="*/ 1060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1" h="1381">
                  <a:moveTo>
                    <a:pt x="1126" y="927"/>
                  </a:moveTo>
                  <a:lnTo>
                    <a:pt x="1126" y="927"/>
                  </a:lnTo>
                  <a:cubicBezTo>
                    <a:pt x="1093" y="927"/>
                    <a:pt x="1061" y="941"/>
                    <a:pt x="1038" y="962"/>
                  </a:cubicBezTo>
                  <a:lnTo>
                    <a:pt x="964" y="881"/>
                  </a:lnTo>
                  <a:lnTo>
                    <a:pt x="964" y="881"/>
                  </a:lnTo>
                  <a:cubicBezTo>
                    <a:pt x="1013" y="820"/>
                    <a:pt x="1041" y="743"/>
                    <a:pt x="1041" y="660"/>
                  </a:cubicBezTo>
                  <a:lnTo>
                    <a:pt x="1041" y="660"/>
                  </a:lnTo>
                  <a:cubicBezTo>
                    <a:pt x="1041" y="526"/>
                    <a:pt x="971" y="412"/>
                    <a:pt x="865" y="348"/>
                  </a:cubicBezTo>
                  <a:lnTo>
                    <a:pt x="952" y="193"/>
                  </a:lnTo>
                  <a:lnTo>
                    <a:pt x="952" y="193"/>
                  </a:lnTo>
                  <a:cubicBezTo>
                    <a:pt x="962" y="197"/>
                    <a:pt x="973" y="199"/>
                    <a:pt x="984" y="199"/>
                  </a:cubicBezTo>
                  <a:lnTo>
                    <a:pt x="984" y="199"/>
                  </a:lnTo>
                  <a:cubicBezTo>
                    <a:pt x="1040" y="199"/>
                    <a:pt x="1083" y="154"/>
                    <a:pt x="1083" y="99"/>
                  </a:cubicBezTo>
                  <a:lnTo>
                    <a:pt x="1083" y="99"/>
                  </a:lnTo>
                  <a:cubicBezTo>
                    <a:pt x="1083" y="45"/>
                    <a:pt x="1040" y="0"/>
                    <a:pt x="984" y="0"/>
                  </a:cubicBezTo>
                  <a:lnTo>
                    <a:pt x="984" y="0"/>
                  </a:lnTo>
                  <a:cubicBezTo>
                    <a:pt x="931" y="0"/>
                    <a:pt x="886" y="45"/>
                    <a:pt x="886" y="99"/>
                  </a:cubicBezTo>
                  <a:lnTo>
                    <a:pt x="886" y="99"/>
                  </a:lnTo>
                  <a:cubicBezTo>
                    <a:pt x="886" y="130"/>
                    <a:pt x="899" y="157"/>
                    <a:pt x="920" y="174"/>
                  </a:cubicBezTo>
                  <a:lnTo>
                    <a:pt x="832" y="332"/>
                  </a:lnTo>
                  <a:lnTo>
                    <a:pt x="832" y="332"/>
                  </a:lnTo>
                  <a:cubicBezTo>
                    <a:pt x="786" y="310"/>
                    <a:pt x="735" y="298"/>
                    <a:pt x="679" y="298"/>
                  </a:cubicBezTo>
                  <a:lnTo>
                    <a:pt x="679" y="298"/>
                  </a:lnTo>
                  <a:cubicBezTo>
                    <a:pt x="596" y="298"/>
                    <a:pt x="519" y="326"/>
                    <a:pt x="458" y="373"/>
                  </a:cubicBezTo>
                  <a:lnTo>
                    <a:pt x="376" y="270"/>
                  </a:lnTo>
                  <a:lnTo>
                    <a:pt x="376" y="270"/>
                  </a:lnTo>
                  <a:cubicBezTo>
                    <a:pt x="396" y="246"/>
                    <a:pt x="408" y="215"/>
                    <a:pt x="408" y="181"/>
                  </a:cubicBezTo>
                  <a:lnTo>
                    <a:pt x="408" y="181"/>
                  </a:lnTo>
                  <a:cubicBezTo>
                    <a:pt x="408" y="104"/>
                    <a:pt x="345" y="40"/>
                    <a:pt x="267" y="40"/>
                  </a:cubicBezTo>
                  <a:lnTo>
                    <a:pt x="267" y="40"/>
                  </a:lnTo>
                  <a:cubicBezTo>
                    <a:pt x="188" y="40"/>
                    <a:pt x="125" y="104"/>
                    <a:pt x="125" y="181"/>
                  </a:cubicBezTo>
                  <a:lnTo>
                    <a:pt x="125" y="181"/>
                  </a:lnTo>
                  <a:cubicBezTo>
                    <a:pt x="125" y="260"/>
                    <a:pt x="188" y="323"/>
                    <a:pt x="267" y="323"/>
                  </a:cubicBezTo>
                  <a:lnTo>
                    <a:pt x="267" y="323"/>
                  </a:lnTo>
                  <a:cubicBezTo>
                    <a:pt x="297" y="323"/>
                    <a:pt x="327" y="313"/>
                    <a:pt x="350" y="295"/>
                  </a:cubicBezTo>
                  <a:lnTo>
                    <a:pt x="430" y="398"/>
                  </a:lnTo>
                  <a:lnTo>
                    <a:pt x="430" y="398"/>
                  </a:lnTo>
                  <a:cubicBezTo>
                    <a:pt x="361" y="463"/>
                    <a:pt x="317" y="556"/>
                    <a:pt x="317" y="660"/>
                  </a:cubicBezTo>
                  <a:lnTo>
                    <a:pt x="317" y="660"/>
                  </a:lnTo>
                  <a:cubicBezTo>
                    <a:pt x="317" y="662"/>
                    <a:pt x="317" y="663"/>
                    <a:pt x="317" y="665"/>
                  </a:cubicBezTo>
                  <a:lnTo>
                    <a:pt x="228" y="665"/>
                  </a:lnTo>
                  <a:lnTo>
                    <a:pt x="228" y="665"/>
                  </a:lnTo>
                  <a:cubicBezTo>
                    <a:pt x="214" y="616"/>
                    <a:pt x="169" y="581"/>
                    <a:pt x="116" y="581"/>
                  </a:cubicBezTo>
                  <a:lnTo>
                    <a:pt x="116" y="581"/>
                  </a:lnTo>
                  <a:cubicBezTo>
                    <a:pt x="52" y="581"/>
                    <a:pt x="0" y="632"/>
                    <a:pt x="0" y="696"/>
                  </a:cubicBezTo>
                  <a:lnTo>
                    <a:pt x="0" y="696"/>
                  </a:lnTo>
                  <a:cubicBezTo>
                    <a:pt x="0" y="761"/>
                    <a:pt x="52" y="811"/>
                    <a:pt x="116" y="811"/>
                  </a:cubicBezTo>
                  <a:lnTo>
                    <a:pt x="116" y="811"/>
                  </a:lnTo>
                  <a:cubicBezTo>
                    <a:pt x="180" y="811"/>
                    <a:pt x="230" y="762"/>
                    <a:pt x="232" y="700"/>
                  </a:cubicBezTo>
                  <a:lnTo>
                    <a:pt x="320" y="700"/>
                  </a:lnTo>
                  <a:lnTo>
                    <a:pt x="320" y="700"/>
                  </a:lnTo>
                  <a:cubicBezTo>
                    <a:pt x="334" y="835"/>
                    <a:pt x="426" y="947"/>
                    <a:pt x="548" y="996"/>
                  </a:cubicBezTo>
                  <a:lnTo>
                    <a:pt x="517" y="1058"/>
                  </a:lnTo>
                  <a:lnTo>
                    <a:pt x="517" y="1058"/>
                  </a:lnTo>
                  <a:cubicBezTo>
                    <a:pt x="498" y="1051"/>
                    <a:pt x="478" y="1046"/>
                    <a:pt x="456" y="1046"/>
                  </a:cubicBezTo>
                  <a:lnTo>
                    <a:pt x="456" y="1046"/>
                  </a:lnTo>
                  <a:cubicBezTo>
                    <a:pt x="363" y="1046"/>
                    <a:pt x="289" y="1122"/>
                    <a:pt x="289" y="1213"/>
                  </a:cubicBezTo>
                  <a:lnTo>
                    <a:pt x="289" y="1213"/>
                  </a:lnTo>
                  <a:cubicBezTo>
                    <a:pt x="289" y="1306"/>
                    <a:pt x="363" y="1380"/>
                    <a:pt x="456" y="1380"/>
                  </a:cubicBezTo>
                  <a:lnTo>
                    <a:pt x="456" y="1380"/>
                  </a:lnTo>
                  <a:cubicBezTo>
                    <a:pt x="549" y="1380"/>
                    <a:pt x="623" y="1306"/>
                    <a:pt x="623" y="1213"/>
                  </a:cubicBezTo>
                  <a:lnTo>
                    <a:pt x="623" y="1213"/>
                  </a:lnTo>
                  <a:cubicBezTo>
                    <a:pt x="623" y="1155"/>
                    <a:pt x="594" y="1104"/>
                    <a:pt x="548" y="1074"/>
                  </a:cubicBezTo>
                  <a:lnTo>
                    <a:pt x="580" y="1007"/>
                  </a:lnTo>
                  <a:lnTo>
                    <a:pt x="580" y="1007"/>
                  </a:lnTo>
                  <a:cubicBezTo>
                    <a:pt x="612" y="1016"/>
                    <a:pt x="645" y="1021"/>
                    <a:pt x="679" y="1021"/>
                  </a:cubicBezTo>
                  <a:lnTo>
                    <a:pt x="679" y="1021"/>
                  </a:lnTo>
                  <a:cubicBezTo>
                    <a:pt x="782" y="1021"/>
                    <a:pt x="877" y="977"/>
                    <a:pt x="942" y="907"/>
                  </a:cubicBezTo>
                  <a:lnTo>
                    <a:pt x="1015" y="987"/>
                  </a:lnTo>
                  <a:lnTo>
                    <a:pt x="1015" y="987"/>
                  </a:lnTo>
                  <a:cubicBezTo>
                    <a:pt x="1001" y="1008"/>
                    <a:pt x="993" y="1033"/>
                    <a:pt x="993" y="1060"/>
                  </a:cubicBezTo>
                  <a:lnTo>
                    <a:pt x="993" y="1060"/>
                  </a:lnTo>
                  <a:cubicBezTo>
                    <a:pt x="993" y="1134"/>
                    <a:pt x="1053" y="1193"/>
                    <a:pt x="1126" y="1193"/>
                  </a:cubicBezTo>
                  <a:lnTo>
                    <a:pt x="1126" y="1193"/>
                  </a:lnTo>
                  <a:cubicBezTo>
                    <a:pt x="1200" y="1193"/>
                    <a:pt x="1260" y="1134"/>
                    <a:pt x="1260" y="1060"/>
                  </a:cubicBezTo>
                  <a:lnTo>
                    <a:pt x="1260" y="1060"/>
                  </a:lnTo>
                  <a:cubicBezTo>
                    <a:pt x="1260" y="987"/>
                    <a:pt x="1200" y="927"/>
                    <a:pt x="1126" y="92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8551345" y="1370485"/>
              <a:ext cx="610094" cy="906094"/>
              <a:chOff x="8540328" y="1304383"/>
              <a:chExt cx="610094" cy="906094"/>
            </a:xfrm>
            <a:solidFill>
              <a:schemeClr val="accent2"/>
            </a:solidFill>
          </p:grpSpPr>
          <p:sp>
            <p:nvSpPr>
              <p:cNvPr id="124" name="Freeform 147"/>
              <p:cNvSpPr>
                <a:spLocks noChangeArrowheads="1"/>
              </p:cNvSpPr>
              <p:nvPr/>
            </p:nvSpPr>
            <p:spPr bwMode="auto">
              <a:xfrm>
                <a:off x="8541620" y="1348329"/>
                <a:ext cx="480838" cy="775544"/>
              </a:xfrm>
              <a:custGeom>
                <a:avLst/>
                <a:gdLst>
                  <a:gd name="T0" fmla="*/ 0 w 1641"/>
                  <a:gd name="T1" fmla="*/ 2647 h 2648"/>
                  <a:gd name="T2" fmla="*/ 806 w 1641"/>
                  <a:gd name="T3" fmla="*/ 0 h 2648"/>
                  <a:gd name="T4" fmla="*/ 1640 w 1641"/>
                  <a:gd name="T5" fmla="*/ 2637 h 2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41" h="2648">
                    <a:moveTo>
                      <a:pt x="0" y="2647"/>
                    </a:moveTo>
                    <a:lnTo>
                      <a:pt x="806" y="0"/>
                    </a:lnTo>
                    <a:lnTo>
                      <a:pt x="1640" y="2637"/>
                    </a:ln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125" name="Freeform 148"/>
              <p:cNvSpPr>
                <a:spLocks noChangeArrowheads="1"/>
              </p:cNvSpPr>
              <p:nvPr/>
            </p:nvSpPr>
            <p:spPr bwMode="auto">
              <a:xfrm>
                <a:off x="8540328" y="2050198"/>
                <a:ext cx="486009" cy="160279"/>
              </a:xfrm>
              <a:custGeom>
                <a:avLst/>
                <a:gdLst>
                  <a:gd name="T0" fmla="*/ 1657 w 1658"/>
                  <a:gd name="T1" fmla="*/ 274 h 548"/>
                  <a:gd name="T2" fmla="*/ 1657 w 1658"/>
                  <a:gd name="T3" fmla="*/ 274 h 548"/>
                  <a:gd name="T4" fmla="*/ 829 w 1658"/>
                  <a:gd name="T5" fmla="*/ 547 h 548"/>
                  <a:gd name="T6" fmla="*/ 829 w 1658"/>
                  <a:gd name="T7" fmla="*/ 547 h 548"/>
                  <a:gd name="T8" fmla="*/ 0 w 1658"/>
                  <a:gd name="T9" fmla="*/ 274 h 548"/>
                  <a:gd name="T10" fmla="*/ 0 w 1658"/>
                  <a:gd name="T11" fmla="*/ 274 h 548"/>
                  <a:gd name="T12" fmla="*/ 829 w 1658"/>
                  <a:gd name="T13" fmla="*/ 0 h 548"/>
                  <a:gd name="T14" fmla="*/ 829 w 1658"/>
                  <a:gd name="T15" fmla="*/ 0 h 548"/>
                  <a:gd name="T16" fmla="*/ 1657 w 1658"/>
                  <a:gd name="T17" fmla="*/ 27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8" h="548">
                    <a:moveTo>
                      <a:pt x="1657" y="274"/>
                    </a:moveTo>
                    <a:lnTo>
                      <a:pt x="1657" y="274"/>
                    </a:lnTo>
                    <a:cubicBezTo>
                      <a:pt x="1657" y="425"/>
                      <a:pt x="1287" y="547"/>
                      <a:pt x="829" y="547"/>
                    </a:cubicBezTo>
                    <a:lnTo>
                      <a:pt x="829" y="547"/>
                    </a:lnTo>
                    <a:cubicBezTo>
                      <a:pt x="372" y="547"/>
                      <a:pt x="0" y="425"/>
                      <a:pt x="0" y="274"/>
                    </a:cubicBezTo>
                    <a:lnTo>
                      <a:pt x="0" y="274"/>
                    </a:lnTo>
                    <a:cubicBezTo>
                      <a:pt x="0" y="122"/>
                      <a:pt x="372" y="0"/>
                      <a:pt x="829" y="0"/>
                    </a:cubicBezTo>
                    <a:lnTo>
                      <a:pt x="829" y="0"/>
                    </a:lnTo>
                    <a:cubicBezTo>
                      <a:pt x="1287" y="0"/>
                      <a:pt x="1657" y="122"/>
                      <a:pt x="1657" y="274"/>
                    </a:cubicBez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26" name="Freeform 149"/>
              <p:cNvSpPr>
                <a:spLocks noChangeArrowheads="1"/>
              </p:cNvSpPr>
              <p:nvPr/>
            </p:nvSpPr>
            <p:spPr bwMode="auto">
              <a:xfrm>
                <a:off x="8617882" y="1811071"/>
                <a:ext cx="317974" cy="104698"/>
              </a:xfrm>
              <a:custGeom>
                <a:avLst/>
                <a:gdLst>
                  <a:gd name="T0" fmla="*/ 1082 w 1083"/>
                  <a:gd name="T1" fmla="*/ 179 h 359"/>
                  <a:gd name="T2" fmla="*/ 1082 w 1083"/>
                  <a:gd name="T3" fmla="*/ 179 h 359"/>
                  <a:gd name="T4" fmla="*/ 540 w 1083"/>
                  <a:gd name="T5" fmla="*/ 358 h 359"/>
                  <a:gd name="T6" fmla="*/ 540 w 1083"/>
                  <a:gd name="T7" fmla="*/ 358 h 359"/>
                  <a:gd name="T8" fmla="*/ 0 w 1083"/>
                  <a:gd name="T9" fmla="*/ 179 h 359"/>
                  <a:gd name="T10" fmla="*/ 0 w 1083"/>
                  <a:gd name="T11" fmla="*/ 179 h 359"/>
                  <a:gd name="T12" fmla="*/ 540 w 1083"/>
                  <a:gd name="T13" fmla="*/ 0 h 359"/>
                  <a:gd name="T14" fmla="*/ 540 w 1083"/>
                  <a:gd name="T15" fmla="*/ 0 h 359"/>
                  <a:gd name="T16" fmla="*/ 1082 w 1083"/>
                  <a:gd name="T17" fmla="*/ 17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3" h="359">
                    <a:moveTo>
                      <a:pt x="1082" y="179"/>
                    </a:moveTo>
                    <a:lnTo>
                      <a:pt x="1082" y="179"/>
                    </a:lnTo>
                    <a:cubicBezTo>
                      <a:pt x="1082" y="277"/>
                      <a:pt x="840" y="358"/>
                      <a:pt x="540" y="358"/>
                    </a:cubicBezTo>
                    <a:lnTo>
                      <a:pt x="540" y="358"/>
                    </a:lnTo>
                    <a:cubicBezTo>
                      <a:pt x="242" y="358"/>
                      <a:pt x="0" y="277"/>
                      <a:pt x="0" y="179"/>
                    </a:cubicBezTo>
                    <a:lnTo>
                      <a:pt x="0" y="179"/>
                    </a:lnTo>
                    <a:cubicBezTo>
                      <a:pt x="0" y="80"/>
                      <a:pt x="242" y="0"/>
                      <a:pt x="540" y="0"/>
                    </a:cubicBezTo>
                    <a:lnTo>
                      <a:pt x="540" y="0"/>
                    </a:lnTo>
                    <a:cubicBezTo>
                      <a:pt x="840" y="0"/>
                      <a:pt x="1082" y="80"/>
                      <a:pt x="1082" y="179"/>
                    </a:cubicBez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27" name="Freeform 150"/>
              <p:cNvSpPr>
                <a:spLocks noChangeArrowheads="1"/>
              </p:cNvSpPr>
              <p:nvPr/>
            </p:nvSpPr>
            <p:spPr bwMode="auto">
              <a:xfrm>
                <a:off x="8691559" y="1612014"/>
                <a:ext cx="170620" cy="56874"/>
              </a:xfrm>
              <a:custGeom>
                <a:avLst/>
                <a:gdLst>
                  <a:gd name="T0" fmla="*/ 583 w 584"/>
                  <a:gd name="T1" fmla="*/ 97 h 194"/>
                  <a:gd name="T2" fmla="*/ 583 w 584"/>
                  <a:gd name="T3" fmla="*/ 97 h 194"/>
                  <a:gd name="T4" fmla="*/ 291 w 584"/>
                  <a:gd name="T5" fmla="*/ 193 h 194"/>
                  <a:gd name="T6" fmla="*/ 291 w 584"/>
                  <a:gd name="T7" fmla="*/ 193 h 194"/>
                  <a:gd name="T8" fmla="*/ 0 w 584"/>
                  <a:gd name="T9" fmla="*/ 97 h 194"/>
                  <a:gd name="T10" fmla="*/ 0 w 584"/>
                  <a:gd name="T11" fmla="*/ 97 h 194"/>
                  <a:gd name="T12" fmla="*/ 291 w 584"/>
                  <a:gd name="T13" fmla="*/ 0 h 194"/>
                  <a:gd name="T14" fmla="*/ 291 w 584"/>
                  <a:gd name="T15" fmla="*/ 0 h 194"/>
                  <a:gd name="T16" fmla="*/ 583 w 584"/>
                  <a:gd name="T17" fmla="*/ 97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4" h="194">
                    <a:moveTo>
                      <a:pt x="583" y="97"/>
                    </a:moveTo>
                    <a:lnTo>
                      <a:pt x="583" y="97"/>
                    </a:lnTo>
                    <a:cubicBezTo>
                      <a:pt x="583" y="150"/>
                      <a:pt x="452" y="193"/>
                      <a:pt x="291" y="193"/>
                    </a:cubicBezTo>
                    <a:lnTo>
                      <a:pt x="291" y="193"/>
                    </a:lnTo>
                    <a:cubicBezTo>
                      <a:pt x="130" y="193"/>
                      <a:pt x="0" y="150"/>
                      <a:pt x="0" y="97"/>
                    </a:cubicBezTo>
                    <a:lnTo>
                      <a:pt x="0" y="97"/>
                    </a:lnTo>
                    <a:cubicBezTo>
                      <a:pt x="0" y="44"/>
                      <a:pt x="130" y="0"/>
                      <a:pt x="291" y="0"/>
                    </a:cubicBezTo>
                    <a:lnTo>
                      <a:pt x="291" y="0"/>
                    </a:lnTo>
                    <a:cubicBezTo>
                      <a:pt x="452" y="0"/>
                      <a:pt x="583" y="44"/>
                      <a:pt x="583" y="97"/>
                    </a:cubicBez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28" name="Freeform 151"/>
              <p:cNvSpPr>
                <a:spLocks noChangeArrowheads="1"/>
              </p:cNvSpPr>
              <p:nvPr/>
            </p:nvSpPr>
            <p:spPr bwMode="auto">
              <a:xfrm>
                <a:off x="8778161" y="1348330"/>
                <a:ext cx="248174" cy="784593"/>
              </a:xfrm>
              <a:custGeom>
                <a:avLst/>
                <a:gdLst>
                  <a:gd name="T0" fmla="*/ 0 w 846"/>
                  <a:gd name="T1" fmla="*/ 0 h 2677"/>
                  <a:gd name="T2" fmla="*/ 0 w 846"/>
                  <a:gd name="T3" fmla="*/ 2676 h 2677"/>
                  <a:gd name="T4" fmla="*/ 845 w 846"/>
                  <a:gd name="T5" fmla="*/ 2676 h 2677"/>
                  <a:gd name="T6" fmla="*/ 0 w 846"/>
                  <a:gd name="T7" fmla="*/ 0 h 2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6" h="2677">
                    <a:moveTo>
                      <a:pt x="0" y="0"/>
                    </a:moveTo>
                    <a:lnTo>
                      <a:pt x="0" y="2676"/>
                    </a:lnTo>
                    <a:lnTo>
                      <a:pt x="845" y="267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29" name="Line 152"/>
              <p:cNvSpPr>
                <a:spLocks noChangeShapeType="1"/>
              </p:cNvSpPr>
              <p:nvPr/>
            </p:nvSpPr>
            <p:spPr bwMode="auto">
              <a:xfrm>
                <a:off x="8787210" y="2134214"/>
                <a:ext cx="222323" cy="1293"/>
              </a:xfrm>
              <a:prstGeom prst="line">
                <a:avLst/>
              </a:prstGeom>
              <a:grpFill/>
              <a:ln w="720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130" name="Freeform 153"/>
              <p:cNvSpPr>
                <a:spLocks noChangeArrowheads="1"/>
              </p:cNvSpPr>
              <p:nvPr/>
            </p:nvSpPr>
            <p:spPr bwMode="auto">
              <a:xfrm>
                <a:off x="8767821" y="2110948"/>
                <a:ext cx="43948" cy="50411"/>
              </a:xfrm>
              <a:custGeom>
                <a:avLst/>
                <a:gdLst>
                  <a:gd name="T0" fmla="*/ 151 w 152"/>
                  <a:gd name="T1" fmla="*/ 0 h 172"/>
                  <a:gd name="T2" fmla="*/ 0 w 152"/>
                  <a:gd name="T3" fmla="*/ 95 h 172"/>
                  <a:gd name="T4" fmla="*/ 149 w 152"/>
                  <a:gd name="T5" fmla="*/ 171 h 172"/>
                  <a:gd name="T6" fmla="*/ 67 w 152"/>
                  <a:gd name="T7" fmla="*/ 87 h 172"/>
                  <a:gd name="T8" fmla="*/ 151 w 152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72">
                    <a:moveTo>
                      <a:pt x="151" y="0"/>
                    </a:moveTo>
                    <a:lnTo>
                      <a:pt x="0" y="95"/>
                    </a:lnTo>
                    <a:lnTo>
                      <a:pt x="149" y="171"/>
                    </a:lnTo>
                    <a:lnTo>
                      <a:pt x="67" y="87"/>
                    </a:lnTo>
                    <a:lnTo>
                      <a:pt x="15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31" name="Freeform 154"/>
              <p:cNvSpPr>
                <a:spLocks noChangeArrowheads="1"/>
              </p:cNvSpPr>
              <p:nvPr/>
            </p:nvSpPr>
            <p:spPr bwMode="auto">
              <a:xfrm>
                <a:off x="8767821" y="2110948"/>
                <a:ext cx="43948" cy="50411"/>
              </a:xfrm>
              <a:custGeom>
                <a:avLst/>
                <a:gdLst>
                  <a:gd name="T0" fmla="*/ 151 w 152"/>
                  <a:gd name="T1" fmla="*/ 0 h 172"/>
                  <a:gd name="T2" fmla="*/ 0 w 152"/>
                  <a:gd name="T3" fmla="*/ 95 h 172"/>
                  <a:gd name="T4" fmla="*/ 149 w 152"/>
                  <a:gd name="T5" fmla="*/ 171 h 172"/>
                  <a:gd name="T6" fmla="*/ 67 w 152"/>
                  <a:gd name="T7" fmla="*/ 8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172">
                    <a:moveTo>
                      <a:pt x="151" y="0"/>
                    </a:moveTo>
                    <a:lnTo>
                      <a:pt x="0" y="95"/>
                    </a:lnTo>
                    <a:lnTo>
                      <a:pt x="149" y="171"/>
                    </a:lnTo>
                    <a:lnTo>
                      <a:pt x="67" y="87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132" name="Freeform 155"/>
              <p:cNvSpPr>
                <a:spLocks noChangeArrowheads="1"/>
              </p:cNvSpPr>
              <p:nvPr/>
            </p:nvSpPr>
            <p:spPr bwMode="auto">
              <a:xfrm>
                <a:off x="8983681" y="2110948"/>
                <a:ext cx="45240" cy="50411"/>
              </a:xfrm>
              <a:custGeom>
                <a:avLst/>
                <a:gdLst>
                  <a:gd name="T0" fmla="*/ 0 w 153"/>
                  <a:gd name="T1" fmla="*/ 171 h 172"/>
                  <a:gd name="T2" fmla="*/ 152 w 153"/>
                  <a:gd name="T3" fmla="*/ 76 h 172"/>
                  <a:gd name="T4" fmla="*/ 2 w 153"/>
                  <a:gd name="T5" fmla="*/ 0 h 172"/>
                  <a:gd name="T6" fmla="*/ 85 w 153"/>
                  <a:gd name="T7" fmla="*/ 84 h 172"/>
                  <a:gd name="T8" fmla="*/ 0 w 153"/>
                  <a:gd name="T9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72">
                    <a:moveTo>
                      <a:pt x="0" y="171"/>
                    </a:moveTo>
                    <a:lnTo>
                      <a:pt x="152" y="76"/>
                    </a:lnTo>
                    <a:lnTo>
                      <a:pt x="2" y="0"/>
                    </a:lnTo>
                    <a:lnTo>
                      <a:pt x="85" y="84"/>
                    </a:lnTo>
                    <a:lnTo>
                      <a:pt x="0" y="17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33" name="Freeform 156"/>
              <p:cNvSpPr>
                <a:spLocks noChangeArrowheads="1"/>
              </p:cNvSpPr>
              <p:nvPr/>
            </p:nvSpPr>
            <p:spPr bwMode="auto">
              <a:xfrm>
                <a:off x="8983681" y="2110948"/>
                <a:ext cx="45240" cy="50411"/>
              </a:xfrm>
              <a:custGeom>
                <a:avLst/>
                <a:gdLst>
                  <a:gd name="T0" fmla="*/ 0 w 153"/>
                  <a:gd name="T1" fmla="*/ 171 h 172"/>
                  <a:gd name="T2" fmla="*/ 152 w 153"/>
                  <a:gd name="T3" fmla="*/ 76 h 172"/>
                  <a:gd name="T4" fmla="*/ 2 w 153"/>
                  <a:gd name="T5" fmla="*/ 0 h 172"/>
                  <a:gd name="T6" fmla="*/ 85 w 153"/>
                  <a:gd name="T7" fmla="*/ 8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172">
                    <a:moveTo>
                      <a:pt x="0" y="171"/>
                    </a:moveTo>
                    <a:lnTo>
                      <a:pt x="152" y="76"/>
                    </a:lnTo>
                    <a:lnTo>
                      <a:pt x="2" y="0"/>
                    </a:lnTo>
                    <a:lnTo>
                      <a:pt x="85" y="84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134" name="Line 157"/>
              <p:cNvSpPr>
                <a:spLocks noChangeShapeType="1"/>
              </p:cNvSpPr>
              <p:nvPr/>
            </p:nvSpPr>
            <p:spPr bwMode="auto">
              <a:xfrm>
                <a:off x="9057358" y="1318601"/>
                <a:ext cx="1293" cy="794933"/>
              </a:xfrm>
              <a:prstGeom prst="line">
                <a:avLst/>
              </a:prstGeom>
              <a:grpFill/>
              <a:ln w="7200" cap="flat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135" name="Freeform 158"/>
              <p:cNvSpPr>
                <a:spLocks noChangeArrowheads="1"/>
              </p:cNvSpPr>
              <p:nvPr/>
            </p:nvSpPr>
            <p:spPr bwMode="auto">
              <a:xfrm>
                <a:off x="9030213" y="2087682"/>
                <a:ext cx="50410" cy="45241"/>
              </a:xfrm>
              <a:custGeom>
                <a:avLst/>
                <a:gdLst>
                  <a:gd name="T0" fmla="*/ 0 w 172"/>
                  <a:gd name="T1" fmla="*/ 0 h 153"/>
                  <a:gd name="T2" fmla="*/ 95 w 172"/>
                  <a:gd name="T3" fmla="*/ 152 h 153"/>
                  <a:gd name="T4" fmla="*/ 171 w 172"/>
                  <a:gd name="T5" fmla="*/ 3 h 153"/>
                  <a:gd name="T6" fmla="*/ 87 w 172"/>
                  <a:gd name="T7" fmla="*/ 84 h 153"/>
                  <a:gd name="T8" fmla="*/ 0 w 172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53">
                    <a:moveTo>
                      <a:pt x="0" y="0"/>
                    </a:moveTo>
                    <a:lnTo>
                      <a:pt x="95" y="152"/>
                    </a:lnTo>
                    <a:lnTo>
                      <a:pt x="171" y="3"/>
                    </a:lnTo>
                    <a:lnTo>
                      <a:pt x="87" y="8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36" name="Freeform 159"/>
              <p:cNvSpPr>
                <a:spLocks noChangeArrowheads="1"/>
              </p:cNvSpPr>
              <p:nvPr/>
            </p:nvSpPr>
            <p:spPr bwMode="auto">
              <a:xfrm>
                <a:off x="9030213" y="2087682"/>
                <a:ext cx="50410" cy="45241"/>
              </a:xfrm>
              <a:custGeom>
                <a:avLst/>
                <a:gdLst>
                  <a:gd name="T0" fmla="*/ 0 w 172"/>
                  <a:gd name="T1" fmla="*/ 0 h 153"/>
                  <a:gd name="T2" fmla="*/ 95 w 172"/>
                  <a:gd name="T3" fmla="*/ 152 h 153"/>
                  <a:gd name="T4" fmla="*/ 171 w 172"/>
                  <a:gd name="T5" fmla="*/ 3 h 153"/>
                  <a:gd name="T6" fmla="*/ 87 w 172"/>
                  <a:gd name="T7" fmla="*/ 8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" h="153">
                    <a:moveTo>
                      <a:pt x="0" y="0"/>
                    </a:moveTo>
                    <a:lnTo>
                      <a:pt x="95" y="152"/>
                    </a:lnTo>
                    <a:lnTo>
                      <a:pt x="171" y="3"/>
                    </a:lnTo>
                    <a:lnTo>
                      <a:pt x="87" y="84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137" name="Freeform 160"/>
              <p:cNvSpPr>
                <a:spLocks noChangeArrowheads="1"/>
              </p:cNvSpPr>
              <p:nvPr/>
            </p:nvSpPr>
            <p:spPr bwMode="auto">
              <a:xfrm>
                <a:off x="9032799" y="1304383"/>
                <a:ext cx="50410" cy="45241"/>
              </a:xfrm>
              <a:custGeom>
                <a:avLst/>
                <a:gdLst>
                  <a:gd name="T0" fmla="*/ 172 w 173"/>
                  <a:gd name="T1" fmla="*/ 153 h 154"/>
                  <a:gd name="T2" fmla="*/ 76 w 173"/>
                  <a:gd name="T3" fmla="*/ 0 h 154"/>
                  <a:gd name="T4" fmla="*/ 0 w 173"/>
                  <a:gd name="T5" fmla="*/ 151 h 154"/>
                  <a:gd name="T6" fmla="*/ 85 w 173"/>
                  <a:gd name="T7" fmla="*/ 69 h 154"/>
                  <a:gd name="T8" fmla="*/ 172 w 173"/>
                  <a:gd name="T9" fmla="*/ 15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54">
                    <a:moveTo>
                      <a:pt x="172" y="153"/>
                    </a:moveTo>
                    <a:lnTo>
                      <a:pt x="76" y="0"/>
                    </a:lnTo>
                    <a:lnTo>
                      <a:pt x="0" y="151"/>
                    </a:lnTo>
                    <a:lnTo>
                      <a:pt x="85" y="69"/>
                    </a:lnTo>
                    <a:lnTo>
                      <a:pt x="172" y="15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38" name="Freeform 161"/>
              <p:cNvSpPr>
                <a:spLocks noChangeArrowheads="1"/>
              </p:cNvSpPr>
              <p:nvPr/>
            </p:nvSpPr>
            <p:spPr bwMode="auto">
              <a:xfrm>
                <a:off x="9032799" y="1304383"/>
                <a:ext cx="50410" cy="45241"/>
              </a:xfrm>
              <a:custGeom>
                <a:avLst/>
                <a:gdLst>
                  <a:gd name="T0" fmla="*/ 172 w 173"/>
                  <a:gd name="T1" fmla="*/ 153 h 154"/>
                  <a:gd name="T2" fmla="*/ 76 w 173"/>
                  <a:gd name="T3" fmla="*/ 0 h 154"/>
                  <a:gd name="T4" fmla="*/ 0 w 173"/>
                  <a:gd name="T5" fmla="*/ 151 h 154"/>
                  <a:gd name="T6" fmla="*/ 85 w 173"/>
                  <a:gd name="T7" fmla="*/ 6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154">
                    <a:moveTo>
                      <a:pt x="172" y="153"/>
                    </a:moveTo>
                    <a:lnTo>
                      <a:pt x="76" y="0"/>
                    </a:lnTo>
                    <a:lnTo>
                      <a:pt x="0" y="151"/>
                    </a:lnTo>
                    <a:lnTo>
                      <a:pt x="85" y="69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139" name="Freeform 162"/>
              <p:cNvSpPr>
                <a:spLocks noChangeArrowheads="1"/>
              </p:cNvSpPr>
              <p:nvPr/>
            </p:nvSpPr>
            <p:spPr bwMode="auto">
              <a:xfrm>
                <a:off x="9110353" y="1692155"/>
                <a:ext cx="40069" cy="69799"/>
              </a:xfrm>
              <a:custGeom>
                <a:avLst/>
                <a:gdLst>
                  <a:gd name="T0" fmla="*/ 0 w 138"/>
                  <a:gd name="T1" fmla="*/ 0 h 237"/>
                  <a:gd name="T2" fmla="*/ 29 w 138"/>
                  <a:gd name="T3" fmla="*/ 0 h 237"/>
                  <a:gd name="T4" fmla="*/ 29 w 138"/>
                  <a:gd name="T5" fmla="*/ 101 h 237"/>
                  <a:gd name="T6" fmla="*/ 30 w 138"/>
                  <a:gd name="T7" fmla="*/ 101 h 237"/>
                  <a:gd name="T8" fmla="*/ 30 w 138"/>
                  <a:gd name="T9" fmla="*/ 101 h 237"/>
                  <a:gd name="T10" fmla="*/ 51 w 138"/>
                  <a:gd name="T11" fmla="*/ 80 h 237"/>
                  <a:gd name="T12" fmla="*/ 51 w 138"/>
                  <a:gd name="T13" fmla="*/ 80 h 237"/>
                  <a:gd name="T14" fmla="*/ 81 w 138"/>
                  <a:gd name="T15" fmla="*/ 71 h 237"/>
                  <a:gd name="T16" fmla="*/ 81 w 138"/>
                  <a:gd name="T17" fmla="*/ 71 h 237"/>
                  <a:gd name="T18" fmla="*/ 137 w 138"/>
                  <a:gd name="T19" fmla="*/ 141 h 237"/>
                  <a:gd name="T20" fmla="*/ 137 w 138"/>
                  <a:gd name="T21" fmla="*/ 236 h 237"/>
                  <a:gd name="T22" fmla="*/ 108 w 138"/>
                  <a:gd name="T23" fmla="*/ 236 h 237"/>
                  <a:gd name="T24" fmla="*/ 108 w 138"/>
                  <a:gd name="T25" fmla="*/ 143 h 237"/>
                  <a:gd name="T26" fmla="*/ 108 w 138"/>
                  <a:gd name="T27" fmla="*/ 143 h 237"/>
                  <a:gd name="T28" fmla="*/ 71 w 138"/>
                  <a:gd name="T29" fmla="*/ 96 h 237"/>
                  <a:gd name="T30" fmla="*/ 71 w 138"/>
                  <a:gd name="T31" fmla="*/ 96 h 237"/>
                  <a:gd name="T32" fmla="*/ 31 w 138"/>
                  <a:gd name="T33" fmla="*/ 124 h 237"/>
                  <a:gd name="T34" fmla="*/ 31 w 138"/>
                  <a:gd name="T35" fmla="*/ 124 h 237"/>
                  <a:gd name="T36" fmla="*/ 29 w 138"/>
                  <a:gd name="T37" fmla="*/ 138 h 237"/>
                  <a:gd name="T38" fmla="*/ 29 w 138"/>
                  <a:gd name="T39" fmla="*/ 236 h 237"/>
                  <a:gd name="T40" fmla="*/ 0 w 138"/>
                  <a:gd name="T41" fmla="*/ 236 h 237"/>
                  <a:gd name="T42" fmla="*/ 0 w 138"/>
                  <a:gd name="T43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8" h="237">
                    <a:moveTo>
                      <a:pt x="0" y="0"/>
                    </a:moveTo>
                    <a:lnTo>
                      <a:pt x="29" y="0"/>
                    </a:lnTo>
                    <a:lnTo>
                      <a:pt x="29" y="101"/>
                    </a:lnTo>
                    <a:lnTo>
                      <a:pt x="30" y="101"/>
                    </a:lnTo>
                    <a:lnTo>
                      <a:pt x="30" y="101"/>
                    </a:lnTo>
                    <a:cubicBezTo>
                      <a:pt x="35" y="93"/>
                      <a:pt x="42" y="85"/>
                      <a:pt x="51" y="80"/>
                    </a:cubicBezTo>
                    <a:lnTo>
                      <a:pt x="51" y="80"/>
                    </a:lnTo>
                    <a:cubicBezTo>
                      <a:pt x="59" y="75"/>
                      <a:pt x="70" y="71"/>
                      <a:pt x="81" y="71"/>
                    </a:cubicBezTo>
                    <a:lnTo>
                      <a:pt x="81" y="71"/>
                    </a:lnTo>
                    <a:cubicBezTo>
                      <a:pt x="103" y="71"/>
                      <a:pt x="137" y="85"/>
                      <a:pt x="137" y="141"/>
                    </a:cubicBezTo>
                    <a:lnTo>
                      <a:pt x="137" y="236"/>
                    </a:lnTo>
                    <a:lnTo>
                      <a:pt x="108" y="236"/>
                    </a:lnTo>
                    <a:lnTo>
                      <a:pt x="108" y="143"/>
                    </a:lnTo>
                    <a:lnTo>
                      <a:pt x="108" y="143"/>
                    </a:lnTo>
                    <a:cubicBezTo>
                      <a:pt x="108" y="117"/>
                      <a:pt x="98" y="96"/>
                      <a:pt x="71" y="96"/>
                    </a:cubicBezTo>
                    <a:lnTo>
                      <a:pt x="71" y="96"/>
                    </a:lnTo>
                    <a:cubicBezTo>
                      <a:pt x="51" y="96"/>
                      <a:pt x="37" y="109"/>
                      <a:pt x="31" y="124"/>
                    </a:cubicBezTo>
                    <a:lnTo>
                      <a:pt x="31" y="124"/>
                    </a:lnTo>
                    <a:cubicBezTo>
                      <a:pt x="30" y="129"/>
                      <a:pt x="29" y="134"/>
                      <a:pt x="29" y="138"/>
                    </a:cubicBezTo>
                    <a:lnTo>
                      <a:pt x="29" y="236"/>
                    </a:lnTo>
                    <a:lnTo>
                      <a:pt x="0" y="23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>
                <a:solidFill>
                  <a:schemeClr val="bg1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10" name="Freeform 109"/>
            <p:cNvSpPr>
              <a:spLocks noChangeArrowheads="1"/>
            </p:cNvSpPr>
            <p:nvPr/>
          </p:nvSpPr>
          <p:spPr bwMode="auto">
            <a:xfrm>
              <a:off x="8442126" y="4451737"/>
              <a:ext cx="593292" cy="678602"/>
            </a:xfrm>
            <a:custGeom>
              <a:avLst/>
              <a:gdLst>
                <a:gd name="T0" fmla="*/ 1228 w 2023"/>
                <a:gd name="T1" fmla="*/ 195 h 2314"/>
                <a:gd name="T2" fmla="*/ 849 w 2023"/>
                <a:gd name="T3" fmla="*/ 869 h 2314"/>
                <a:gd name="T4" fmla="*/ 721 w 2023"/>
                <a:gd name="T5" fmla="*/ 807 h 2314"/>
                <a:gd name="T6" fmla="*/ 1047 w 2023"/>
                <a:gd name="T7" fmla="*/ 192 h 2314"/>
                <a:gd name="T8" fmla="*/ 1089 w 2023"/>
                <a:gd name="T9" fmla="*/ 152 h 2314"/>
                <a:gd name="T10" fmla="*/ 1145 w 2023"/>
                <a:gd name="T11" fmla="*/ 154 h 2314"/>
                <a:gd name="T12" fmla="*/ 1229 w 2023"/>
                <a:gd name="T13" fmla="*/ 194 h 2314"/>
                <a:gd name="T14" fmla="*/ 1733 w 2023"/>
                <a:gd name="T15" fmla="*/ 2168 h 2314"/>
                <a:gd name="T16" fmla="*/ 1633 w 2023"/>
                <a:gd name="T17" fmla="*/ 2168 h 2314"/>
                <a:gd name="T18" fmla="*/ 2022 w 2023"/>
                <a:gd name="T19" fmla="*/ 1446 h 2314"/>
                <a:gd name="T20" fmla="*/ 1531 w 2023"/>
                <a:gd name="T21" fmla="*/ 298 h 2314"/>
                <a:gd name="T22" fmla="*/ 1499 w 2023"/>
                <a:gd name="T23" fmla="*/ 198 h 2314"/>
                <a:gd name="T24" fmla="*/ 1109 w 2023"/>
                <a:gd name="T25" fmla="*/ 10 h 2314"/>
                <a:gd name="T26" fmla="*/ 1053 w 2023"/>
                <a:gd name="T27" fmla="*/ 7 h 2314"/>
                <a:gd name="T28" fmla="*/ 549 w 2023"/>
                <a:gd name="T29" fmla="*/ 922 h 2314"/>
                <a:gd name="T30" fmla="*/ 612 w 2023"/>
                <a:gd name="T31" fmla="*/ 1123 h 2314"/>
                <a:gd name="T32" fmla="*/ 810 w 2023"/>
                <a:gd name="T33" fmla="*/ 1378 h 2314"/>
                <a:gd name="T34" fmla="*/ 872 w 2023"/>
                <a:gd name="T35" fmla="*/ 1249 h 2314"/>
                <a:gd name="T36" fmla="*/ 1225 w 2023"/>
                <a:gd name="T37" fmla="*/ 876 h 2314"/>
                <a:gd name="T38" fmla="*/ 1733 w 2023"/>
                <a:gd name="T39" fmla="*/ 1446 h 2314"/>
                <a:gd name="T40" fmla="*/ 1155 w 2023"/>
                <a:gd name="T41" fmla="*/ 2024 h 2314"/>
                <a:gd name="T42" fmla="*/ 721 w 2023"/>
                <a:gd name="T43" fmla="*/ 1879 h 2314"/>
                <a:gd name="T44" fmla="*/ 721 w 2023"/>
                <a:gd name="T45" fmla="*/ 1808 h 2314"/>
                <a:gd name="T46" fmla="*/ 1155 w 2023"/>
                <a:gd name="T47" fmla="*/ 1735 h 2314"/>
                <a:gd name="T48" fmla="*/ 598 w 2023"/>
                <a:gd name="T49" fmla="*/ 1591 h 2314"/>
                <a:gd name="T50" fmla="*/ 0 w 2023"/>
                <a:gd name="T51" fmla="*/ 1591 h 2314"/>
                <a:gd name="T52" fmla="*/ 340 w 2023"/>
                <a:gd name="T53" fmla="*/ 1735 h 2314"/>
                <a:gd name="T54" fmla="*/ 361 w 2023"/>
                <a:gd name="T55" fmla="*/ 1735 h 2314"/>
                <a:gd name="T56" fmla="*/ 432 w 2023"/>
                <a:gd name="T57" fmla="*/ 1879 h 2314"/>
                <a:gd name="T58" fmla="*/ 432 w 2023"/>
                <a:gd name="T59" fmla="*/ 2168 h 2314"/>
                <a:gd name="T60" fmla="*/ 2022 w 2023"/>
                <a:gd name="T61" fmla="*/ 2313 h 2314"/>
                <a:gd name="T62" fmla="*/ 1733 w 2023"/>
                <a:gd name="T63" fmla="*/ 2168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23" h="2314">
                  <a:moveTo>
                    <a:pt x="1228" y="195"/>
                  </a:moveTo>
                  <a:lnTo>
                    <a:pt x="1228" y="195"/>
                  </a:lnTo>
                  <a:cubicBezTo>
                    <a:pt x="1208" y="203"/>
                    <a:pt x="1191" y="221"/>
                    <a:pt x="1181" y="242"/>
                  </a:cubicBezTo>
                  <a:lnTo>
                    <a:pt x="849" y="869"/>
                  </a:lnTo>
                  <a:lnTo>
                    <a:pt x="721" y="807"/>
                  </a:lnTo>
                  <a:lnTo>
                    <a:pt x="721" y="807"/>
                  </a:lnTo>
                  <a:cubicBezTo>
                    <a:pt x="724" y="798"/>
                    <a:pt x="725" y="788"/>
                    <a:pt x="730" y="779"/>
                  </a:cubicBezTo>
                  <a:lnTo>
                    <a:pt x="1047" y="192"/>
                  </a:lnTo>
                  <a:lnTo>
                    <a:pt x="1047" y="192"/>
                  </a:lnTo>
                  <a:cubicBezTo>
                    <a:pt x="1055" y="173"/>
                    <a:pt x="1072" y="158"/>
                    <a:pt x="1089" y="152"/>
                  </a:cubicBezTo>
                  <a:lnTo>
                    <a:pt x="1089" y="152"/>
                  </a:lnTo>
                  <a:cubicBezTo>
                    <a:pt x="1108" y="145"/>
                    <a:pt x="1128" y="146"/>
                    <a:pt x="1145" y="154"/>
                  </a:cubicBezTo>
                  <a:lnTo>
                    <a:pt x="1229" y="194"/>
                  </a:lnTo>
                  <a:lnTo>
                    <a:pt x="1229" y="194"/>
                  </a:lnTo>
                  <a:cubicBezTo>
                    <a:pt x="1228" y="195"/>
                    <a:pt x="1228" y="194"/>
                    <a:pt x="1228" y="195"/>
                  </a:cubicBezTo>
                  <a:close/>
                  <a:moveTo>
                    <a:pt x="1733" y="2168"/>
                  </a:moveTo>
                  <a:lnTo>
                    <a:pt x="1633" y="2168"/>
                  </a:lnTo>
                  <a:lnTo>
                    <a:pt x="1633" y="2168"/>
                  </a:lnTo>
                  <a:cubicBezTo>
                    <a:pt x="1867" y="2014"/>
                    <a:pt x="2022" y="1748"/>
                    <a:pt x="2022" y="1446"/>
                  </a:cubicBezTo>
                  <a:lnTo>
                    <a:pt x="2022" y="1446"/>
                  </a:lnTo>
                  <a:cubicBezTo>
                    <a:pt x="2022" y="1041"/>
                    <a:pt x="1743" y="703"/>
                    <a:pt x="1367" y="607"/>
                  </a:cubicBezTo>
                  <a:lnTo>
                    <a:pt x="1531" y="298"/>
                  </a:lnTo>
                  <a:lnTo>
                    <a:pt x="1531" y="298"/>
                  </a:lnTo>
                  <a:cubicBezTo>
                    <a:pt x="1548" y="261"/>
                    <a:pt x="1534" y="215"/>
                    <a:pt x="1499" y="198"/>
                  </a:cubicBezTo>
                  <a:lnTo>
                    <a:pt x="1109" y="10"/>
                  </a:lnTo>
                  <a:lnTo>
                    <a:pt x="1109" y="10"/>
                  </a:lnTo>
                  <a:cubicBezTo>
                    <a:pt x="1092" y="1"/>
                    <a:pt x="1072" y="0"/>
                    <a:pt x="1053" y="7"/>
                  </a:cubicBezTo>
                  <a:lnTo>
                    <a:pt x="1053" y="7"/>
                  </a:lnTo>
                  <a:cubicBezTo>
                    <a:pt x="1035" y="14"/>
                    <a:pt x="1020" y="29"/>
                    <a:pt x="1011" y="47"/>
                  </a:cubicBezTo>
                  <a:lnTo>
                    <a:pt x="549" y="922"/>
                  </a:lnTo>
                  <a:lnTo>
                    <a:pt x="549" y="922"/>
                  </a:lnTo>
                  <a:cubicBezTo>
                    <a:pt x="512" y="997"/>
                    <a:pt x="541" y="1088"/>
                    <a:pt x="612" y="1123"/>
                  </a:cubicBezTo>
                  <a:lnTo>
                    <a:pt x="549" y="1252"/>
                  </a:lnTo>
                  <a:lnTo>
                    <a:pt x="810" y="1378"/>
                  </a:lnTo>
                  <a:lnTo>
                    <a:pt x="872" y="1249"/>
                  </a:lnTo>
                  <a:lnTo>
                    <a:pt x="872" y="1249"/>
                  </a:lnTo>
                  <a:cubicBezTo>
                    <a:pt x="943" y="1283"/>
                    <a:pt x="1032" y="1250"/>
                    <a:pt x="1069" y="1173"/>
                  </a:cubicBezTo>
                  <a:lnTo>
                    <a:pt x="1225" y="876"/>
                  </a:lnTo>
                  <a:lnTo>
                    <a:pt x="1225" y="876"/>
                  </a:lnTo>
                  <a:cubicBezTo>
                    <a:pt x="1511" y="911"/>
                    <a:pt x="1733" y="1152"/>
                    <a:pt x="1733" y="1446"/>
                  </a:cubicBezTo>
                  <a:lnTo>
                    <a:pt x="1733" y="1446"/>
                  </a:lnTo>
                  <a:cubicBezTo>
                    <a:pt x="1733" y="1764"/>
                    <a:pt x="1473" y="2024"/>
                    <a:pt x="1155" y="2024"/>
                  </a:cubicBezTo>
                  <a:lnTo>
                    <a:pt x="1155" y="2024"/>
                  </a:lnTo>
                  <a:cubicBezTo>
                    <a:pt x="1009" y="2024"/>
                    <a:pt x="822" y="1969"/>
                    <a:pt x="721" y="1879"/>
                  </a:cubicBezTo>
                  <a:lnTo>
                    <a:pt x="721" y="1808"/>
                  </a:lnTo>
                  <a:lnTo>
                    <a:pt x="721" y="1808"/>
                  </a:lnTo>
                  <a:cubicBezTo>
                    <a:pt x="721" y="1768"/>
                    <a:pt x="754" y="1735"/>
                    <a:pt x="794" y="1735"/>
                  </a:cubicBezTo>
                  <a:lnTo>
                    <a:pt x="1155" y="1735"/>
                  </a:lnTo>
                  <a:lnTo>
                    <a:pt x="1155" y="1591"/>
                  </a:lnTo>
                  <a:lnTo>
                    <a:pt x="598" y="1591"/>
                  </a:lnTo>
                  <a:lnTo>
                    <a:pt x="302" y="1591"/>
                  </a:lnTo>
                  <a:lnTo>
                    <a:pt x="0" y="1591"/>
                  </a:lnTo>
                  <a:lnTo>
                    <a:pt x="0" y="1735"/>
                  </a:lnTo>
                  <a:lnTo>
                    <a:pt x="340" y="1735"/>
                  </a:lnTo>
                  <a:lnTo>
                    <a:pt x="361" y="1735"/>
                  </a:lnTo>
                  <a:lnTo>
                    <a:pt x="361" y="1735"/>
                  </a:lnTo>
                  <a:cubicBezTo>
                    <a:pt x="401" y="1735"/>
                    <a:pt x="432" y="1768"/>
                    <a:pt x="432" y="1808"/>
                  </a:cubicBezTo>
                  <a:lnTo>
                    <a:pt x="432" y="1879"/>
                  </a:lnTo>
                  <a:lnTo>
                    <a:pt x="432" y="2168"/>
                  </a:lnTo>
                  <a:lnTo>
                    <a:pt x="432" y="2168"/>
                  </a:lnTo>
                  <a:cubicBezTo>
                    <a:pt x="274" y="2168"/>
                    <a:pt x="145" y="2153"/>
                    <a:pt x="145" y="2313"/>
                  </a:cubicBezTo>
                  <a:lnTo>
                    <a:pt x="2022" y="2313"/>
                  </a:lnTo>
                  <a:lnTo>
                    <a:pt x="2022" y="2313"/>
                  </a:lnTo>
                  <a:cubicBezTo>
                    <a:pt x="2022" y="2153"/>
                    <a:pt x="1891" y="2168"/>
                    <a:pt x="1733" y="21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 dirty="0"/>
            </a:p>
          </p:txBody>
        </p:sp>
        <p:sp>
          <p:nvSpPr>
            <p:cNvPr id="111" name="Freeform 110"/>
            <p:cNvSpPr>
              <a:spLocks noChangeArrowheads="1"/>
            </p:cNvSpPr>
            <p:nvPr/>
          </p:nvSpPr>
          <p:spPr bwMode="auto">
            <a:xfrm>
              <a:off x="8275096" y="1077442"/>
              <a:ext cx="476030" cy="524041"/>
            </a:xfrm>
            <a:custGeom>
              <a:avLst/>
              <a:gdLst>
                <a:gd name="T0" fmla="*/ 1247 w 2193"/>
                <a:gd name="T1" fmla="*/ 1561 h 2455"/>
                <a:gd name="T2" fmla="*/ 867 w 2193"/>
                <a:gd name="T3" fmla="*/ 1638 h 2455"/>
                <a:gd name="T4" fmla="*/ 607 w 2193"/>
                <a:gd name="T5" fmla="*/ 1392 h 2455"/>
                <a:gd name="T6" fmla="*/ 609 w 2193"/>
                <a:gd name="T7" fmla="*/ 1188 h 2455"/>
                <a:gd name="T8" fmla="*/ 746 w 2193"/>
                <a:gd name="T9" fmla="*/ 966 h 2455"/>
                <a:gd name="T10" fmla="*/ 1089 w 2193"/>
                <a:gd name="T11" fmla="*/ 864 h 2455"/>
                <a:gd name="T12" fmla="*/ 1297 w 2193"/>
                <a:gd name="T13" fmla="*/ 987 h 2455"/>
                <a:gd name="T14" fmla="*/ 1358 w 2193"/>
                <a:gd name="T15" fmla="*/ 1267 h 2455"/>
                <a:gd name="T16" fmla="*/ 2025 w 2193"/>
                <a:gd name="T17" fmla="*/ 1490 h 2455"/>
                <a:gd name="T18" fmla="*/ 1991 w 2193"/>
                <a:gd name="T19" fmla="*/ 1267 h 2455"/>
                <a:gd name="T20" fmla="*/ 2026 w 2193"/>
                <a:gd name="T21" fmla="*/ 1041 h 2455"/>
                <a:gd name="T22" fmla="*/ 2058 w 2193"/>
                <a:gd name="T23" fmla="*/ 757 h 2455"/>
                <a:gd name="T24" fmla="*/ 1968 w 2193"/>
                <a:gd name="T25" fmla="*/ 1016 h 2455"/>
                <a:gd name="T26" fmla="*/ 1735 w 2193"/>
                <a:gd name="T27" fmla="*/ 1209 h 2455"/>
                <a:gd name="T28" fmla="*/ 1609 w 2193"/>
                <a:gd name="T29" fmla="*/ 1201 h 2455"/>
                <a:gd name="T30" fmla="*/ 1352 w 2193"/>
                <a:gd name="T31" fmla="*/ 956 h 2455"/>
                <a:gd name="T32" fmla="*/ 1365 w 2193"/>
                <a:gd name="T33" fmla="*/ 768 h 2455"/>
                <a:gd name="T34" fmla="*/ 1428 w 2193"/>
                <a:gd name="T35" fmla="*/ 660 h 2455"/>
                <a:gd name="T36" fmla="*/ 1372 w 2193"/>
                <a:gd name="T37" fmla="*/ 409 h 2455"/>
                <a:gd name="T38" fmla="*/ 1305 w 2193"/>
                <a:gd name="T39" fmla="*/ 684 h 2455"/>
                <a:gd name="T40" fmla="*/ 907 w 2193"/>
                <a:gd name="T41" fmla="*/ 800 h 2455"/>
                <a:gd name="T42" fmla="*/ 705 w 2193"/>
                <a:gd name="T43" fmla="*/ 678 h 2455"/>
                <a:gd name="T44" fmla="*/ 712 w 2193"/>
                <a:gd name="T45" fmla="*/ 510 h 2455"/>
                <a:gd name="T46" fmla="*/ 722 w 2193"/>
                <a:gd name="T47" fmla="*/ 301 h 2455"/>
                <a:gd name="T48" fmla="*/ 905 w 2193"/>
                <a:gd name="T49" fmla="*/ 87 h 2455"/>
                <a:gd name="T50" fmla="*/ 671 w 2193"/>
                <a:gd name="T51" fmla="*/ 267 h 2455"/>
                <a:gd name="T52" fmla="*/ 460 w 2193"/>
                <a:gd name="T53" fmla="*/ 444 h 2455"/>
                <a:gd name="T54" fmla="*/ 315 w 2193"/>
                <a:gd name="T55" fmla="*/ 442 h 2455"/>
                <a:gd name="T56" fmla="*/ 194 w 2193"/>
                <a:gd name="T57" fmla="*/ 633 h 2455"/>
                <a:gd name="T58" fmla="*/ 452 w 2193"/>
                <a:gd name="T59" fmla="*/ 557 h 2455"/>
                <a:gd name="T60" fmla="*/ 646 w 2193"/>
                <a:gd name="T61" fmla="*/ 699 h 2455"/>
                <a:gd name="T62" fmla="*/ 632 w 2193"/>
                <a:gd name="T63" fmla="*/ 904 h 2455"/>
                <a:gd name="T64" fmla="*/ 499 w 2193"/>
                <a:gd name="T65" fmla="*/ 1133 h 2455"/>
                <a:gd name="T66" fmla="*/ 290 w 2193"/>
                <a:gd name="T67" fmla="*/ 1233 h 2455"/>
                <a:gd name="T68" fmla="*/ 0 w 2193"/>
                <a:gd name="T69" fmla="*/ 1267 h 2455"/>
                <a:gd name="T70" fmla="*/ 330 w 2193"/>
                <a:gd name="T71" fmla="*/ 1295 h 2455"/>
                <a:gd name="T72" fmla="*/ 552 w 2193"/>
                <a:gd name="T73" fmla="*/ 1424 h 2455"/>
                <a:gd name="T74" fmla="*/ 611 w 2193"/>
                <a:gd name="T75" fmla="*/ 1695 h 2455"/>
                <a:gd name="T76" fmla="*/ 606 w 2193"/>
                <a:gd name="T77" fmla="*/ 1853 h 2455"/>
                <a:gd name="T78" fmla="*/ 429 w 2193"/>
                <a:gd name="T79" fmla="*/ 1942 h 2455"/>
                <a:gd name="T80" fmla="*/ 312 w 2193"/>
                <a:gd name="T81" fmla="*/ 1936 h 2455"/>
                <a:gd name="T82" fmla="*/ 194 w 2193"/>
                <a:gd name="T83" fmla="*/ 2132 h 2455"/>
                <a:gd name="T84" fmla="*/ 435 w 2193"/>
                <a:gd name="T85" fmla="*/ 2065 h 2455"/>
                <a:gd name="T86" fmla="*/ 601 w 2193"/>
                <a:gd name="T87" fmla="*/ 2176 h 2455"/>
                <a:gd name="T88" fmla="*/ 818 w 2193"/>
                <a:gd name="T89" fmla="*/ 2367 h 2455"/>
                <a:gd name="T90" fmla="*/ 647 w 2193"/>
                <a:gd name="T91" fmla="*/ 2127 h 2455"/>
                <a:gd name="T92" fmla="*/ 660 w 2193"/>
                <a:gd name="T93" fmla="*/ 1883 h 2455"/>
                <a:gd name="T94" fmla="*/ 867 w 2193"/>
                <a:gd name="T95" fmla="*/ 1752 h 2455"/>
                <a:gd name="T96" fmla="*/ 1125 w 2193"/>
                <a:gd name="T97" fmla="*/ 1752 h 2455"/>
                <a:gd name="T98" fmla="*/ 1306 w 2193"/>
                <a:gd name="T99" fmla="*/ 1889 h 2455"/>
                <a:gd name="T100" fmla="*/ 1412 w 2193"/>
                <a:gd name="T101" fmla="*/ 2150 h 2455"/>
                <a:gd name="T102" fmla="*/ 1652 w 2193"/>
                <a:gd name="T103" fmla="*/ 2059 h 2455"/>
                <a:gd name="T104" fmla="*/ 1780 w 2193"/>
                <a:gd name="T105" fmla="*/ 1882 h 2455"/>
                <a:gd name="T106" fmla="*/ 1567 w 2193"/>
                <a:gd name="T107" fmla="*/ 1973 h 2455"/>
                <a:gd name="T108" fmla="*/ 1365 w 2193"/>
                <a:gd name="T109" fmla="*/ 1864 h 2455"/>
                <a:gd name="T110" fmla="*/ 1382 w 2193"/>
                <a:gd name="T111" fmla="*/ 1695 h 2455"/>
                <a:gd name="T112" fmla="*/ 1441 w 2193"/>
                <a:gd name="T113" fmla="*/ 1416 h 2455"/>
                <a:gd name="T114" fmla="*/ 1697 w 2193"/>
                <a:gd name="T115" fmla="*/ 1295 h 2455"/>
                <a:gd name="T116" fmla="*/ 1913 w 2193"/>
                <a:gd name="T117" fmla="*/ 1419 h 2455"/>
                <a:gd name="T118" fmla="*/ 1924 w 2193"/>
                <a:gd name="T119" fmla="*/ 1641 h 2455"/>
                <a:gd name="T120" fmla="*/ 2058 w 2193"/>
                <a:gd name="T121" fmla="*/ 1507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3" h="2455">
                  <a:moveTo>
                    <a:pt x="1386" y="1385"/>
                  </a:moveTo>
                  <a:lnTo>
                    <a:pt x="1386" y="1385"/>
                  </a:lnTo>
                  <a:cubicBezTo>
                    <a:pt x="1378" y="1398"/>
                    <a:pt x="1325" y="1491"/>
                    <a:pt x="1298" y="1538"/>
                  </a:cubicBezTo>
                  <a:lnTo>
                    <a:pt x="1298" y="1538"/>
                  </a:lnTo>
                  <a:cubicBezTo>
                    <a:pt x="1282" y="1566"/>
                    <a:pt x="1266" y="1561"/>
                    <a:pt x="1247" y="1561"/>
                  </a:cubicBezTo>
                  <a:lnTo>
                    <a:pt x="1247" y="1561"/>
                  </a:lnTo>
                  <a:cubicBezTo>
                    <a:pt x="1195" y="1561"/>
                    <a:pt x="1149" y="1592"/>
                    <a:pt x="1126" y="1637"/>
                  </a:cubicBezTo>
                  <a:lnTo>
                    <a:pt x="1126" y="1637"/>
                  </a:lnTo>
                  <a:cubicBezTo>
                    <a:pt x="1123" y="1645"/>
                    <a:pt x="1116" y="1663"/>
                    <a:pt x="1094" y="1663"/>
                  </a:cubicBezTo>
                  <a:lnTo>
                    <a:pt x="899" y="1663"/>
                  </a:lnTo>
                  <a:lnTo>
                    <a:pt x="899" y="1663"/>
                  </a:lnTo>
                  <a:cubicBezTo>
                    <a:pt x="878" y="1663"/>
                    <a:pt x="872" y="1650"/>
                    <a:pt x="867" y="1638"/>
                  </a:cubicBezTo>
                  <a:lnTo>
                    <a:pt x="867" y="1638"/>
                  </a:lnTo>
                  <a:cubicBezTo>
                    <a:pt x="844" y="1592"/>
                    <a:pt x="799" y="1561"/>
                    <a:pt x="746" y="1561"/>
                  </a:cubicBezTo>
                  <a:lnTo>
                    <a:pt x="746" y="1561"/>
                  </a:lnTo>
                  <a:cubicBezTo>
                    <a:pt x="733" y="1561"/>
                    <a:pt x="707" y="1567"/>
                    <a:pt x="691" y="1538"/>
                  </a:cubicBezTo>
                  <a:lnTo>
                    <a:pt x="691" y="1538"/>
                  </a:lnTo>
                  <a:cubicBezTo>
                    <a:pt x="675" y="1509"/>
                    <a:pt x="607" y="1392"/>
                    <a:pt x="607" y="1392"/>
                  </a:cubicBezTo>
                  <a:lnTo>
                    <a:pt x="607" y="1392"/>
                  </a:lnTo>
                  <a:cubicBezTo>
                    <a:pt x="593" y="1374"/>
                    <a:pt x="598" y="1360"/>
                    <a:pt x="611" y="1340"/>
                  </a:cubicBezTo>
                  <a:lnTo>
                    <a:pt x="611" y="1340"/>
                  </a:lnTo>
                  <a:cubicBezTo>
                    <a:pt x="625" y="1319"/>
                    <a:pt x="633" y="1294"/>
                    <a:pt x="633" y="1267"/>
                  </a:cubicBezTo>
                  <a:lnTo>
                    <a:pt x="633" y="1267"/>
                  </a:lnTo>
                  <a:cubicBezTo>
                    <a:pt x="633" y="1237"/>
                    <a:pt x="624" y="1210"/>
                    <a:pt x="609" y="1188"/>
                  </a:cubicBezTo>
                  <a:lnTo>
                    <a:pt x="609" y="1188"/>
                  </a:lnTo>
                  <a:cubicBezTo>
                    <a:pt x="596" y="1171"/>
                    <a:pt x="593" y="1158"/>
                    <a:pt x="604" y="1140"/>
                  </a:cubicBezTo>
                  <a:lnTo>
                    <a:pt x="604" y="1140"/>
                  </a:lnTo>
                  <a:cubicBezTo>
                    <a:pt x="630" y="1095"/>
                    <a:pt x="678" y="1009"/>
                    <a:pt x="691" y="990"/>
                  </a:cubicBezTo>
                  <a:lnTo>
                    <a:pt x="691" y="990"/>
                  </a:lnTo>
                  <a:cubicBezTo>
                    <a:pt x="708" y="965"/>
                    <a:pt x="733" y="966"/>
                    <a:pt x="746" y="966"/>
                  </a:cubicBezTo>
                  <a:lnTo>
                    <a:pt x="746" y="966"/>
                  </a:lnTo>
                  <a:cubicBezTo>
                    <a:pt x="798" y="966"/>
                    <a:pt x="843" y="936"/>
                    <a:pt x="866" y="893"/>
                  </a:cubicBezTo>
                  <a:lnTo>
                    <a:pt x="866" y="893"/>
                  </a:lnTo>
                  <a:cubicBezTo>
                    <a:pt x="869" y="884"/>
                    <a:pt x="878" y="864"/>
                    <a:pt x="912" y="864"/>
                  </a:cubicBezTo>
                  <a:lnTo>
                    <a:pt x="1089" y="864"/>
                  </a:lnTo>
                  <a:lnTo>
                    <a:pt x="1089" y="864"/>
                  </a:lnTo>
                  <a:cubicBezTo>
                    <a:pt x="1106" y="864"/>
                    <a:pt x="1123" y="883"/>
                    <a:pt x="1126" y="891"/>
                  </a:cubicBezTo>
                  <a:lnTo>
                    <a:pt x="1126" y="891"/>
                  </a:lnTo>
                  <a:cubicBezTo>
                    <a:pt x="1147" y="935"/>
                    <a:pt x="1194" y="966"/>
                    <a:pt x="1247" y="966"/>
                  </a:cubicBezTo>
                  <a:lnTo>
                    <a:pt x="1247" y="966"/>
                  </a:lnTo>
                  <a:cubicBezTo>
                    <a:pt x="1259" y="966"/>
                    <a:pt x="1284" y="965"/>
                    <a:pt x="1297" y="987"/>
                  </a:cubicBezTo>
                  <a:lnTo>
                    <a:pt x="1297" y="987"/>
                  </a:lnTo>
                  <a:cubicBezTo>
                    <a:pt x="1305" y="1002"/>
                    <a:pt x="1362" y="1098"/>
                    <a:pt x="1387" y="1145"/>
                  </a:cubicBezTo>
                  <a:lnTo>
                    <a:pt x="1387" y="1145"/>
                  </a:lnTo>
                  <a:cubicBezTo>
                    <a:pt x="1396" y="1158"/>
                    <a:pt x="1389" y="1180"/>
                    <a:pt x="1385" y="1186"/>
                  </a:cubicBezTo>
                  <a:lnTo>
                    <a:pt x="1385" y="1186"/>
                  </a:lnTo>
                  <a:cubicBezTo>
                    <a:pt x="1368" y="1208"/>
                    <a:pt x="1358" y="1236"/>
                    <a:pt x="1358" y="1267"/>
                  </a:cubicBezTo>
                  <a:lnTo>
                    <a:pt x="1358" y="1267"/>
                  </a:lnTo>
                  <a:cubicBezTo>
                    <a:pt x="1358" y="1294"/>
                    <a:pt x="1366" y="1318"/>
                    <a:pt x="1379" y="1338"/>
                  </a:cubicBezTo>
                  <a:lnTo>
                    <a:pt x="1379" y="1338"/>
                  </a:lnTo>
                  <a:cubicBezTo>
                    <a:pt x="1385" y="1348"/>
                    <a:pt x="1397" y="1369"/>
                    <a:pt x="1386" y="1385"/>
                  </a:cubicBezTo>
                  <a:close/>
                  <a:moveTo>
                    <a:pt x="2058" y="1507"/>
                  </a:moveTo>
                  <a:lnTo>
                    <a:pt x="2058" y="1507"/>
                  </a:lnTo>
                  <a:cubicBezTo>
                    <a:pt x="2038" y="1507"/>
                    <a:pt x="2034" y="1506"/>
                    <a:pt x="2025" y="1490"/>
                  </a:cubicBezTo>
                  <a:lnTo>
                    <a:pt x="2025" y="1490"/>
                  </a:lnTo>
                  <a:cubicBezTo>
                    <a:pt x="2009" y="1460"/>
                    <a:pt x="1980" y="1409"/>
                    <a:pt x="1968" y="1387"/>
                  </a:cubicBezTo>
                  <a:lnTo>
                    <a:pt x="1968" y="1387"/>
                  </a:lnTo>
                  <a:cubicBezTo>
                    <a:pt x="1951" y="1356"/>
                    <a:pt x="1965" y="1345"/>
                    <a:pt x="1971" y="1337"/>
                  </a:cubicBezTo>
                  <a:lnTo>
                    <a:pt x="1971" y="1337"/>
                  </a:lnTo>
                  <a:cubicBezTo>
                    <a:pt x="1983" y="1316"/>
                    <a:pt x="1991" y="1292"/>
                    <a:pt x="1991" y="1267"/>
                  </a:cubicBezTo>
                  <a:lnTo>
                    <a:pt x="1991" y="1267"/>
                  </a:lnTo>
                  <a:cubicBezTo>
                    <a:pt x="1991" y="1241"/>
                    <a:pt x="1984" y="1217"/>
                    <a:pt x="1971" y="1197"/>
                  </a:cubicBezTo>
                  <a:lnTo>
                    <a:pt x="1971" y="1197"/>
                  </a:lnTo>
                  <a:cubicBezTo>
                    <a:pt x="1967" y="1189"/>
                    <a:pt x="1952" y="1175"/>
                    <a:pt x="1965" y="1150"/>
                  </a:cubicBezTo>
                  <a:lnTo>
                    <a:pt x="1965" y="1150"/>
                  </a:lnTo>
                  <a:cubicBezTo>
                    <a:pt x="1976" y="1133"/>
                    <a:pt x="2010" y="1072"/>
                    <a:pt x="2026" y="1041"/>
                  </a:cubicBezTo>
                  <a:lnTo>
                    <a:pt x="2026" y="1041"/>
                  </a:lnTo>
                  <a:cubicBezTo>
                    <a:pt x="2037" y="1021"/>
                    <a:pt x="2039" y="1026"/>
                    <a:pt x="2058" y="1026"/>
                  </a:cubicBezTo>
                  <a:lnTo>
                    <a:pt x="2058" y="1026"/>
                  </a:lnTo>
                  <a:cubicBezTo>
                    <a:pt x="2132" y="1026"/>
                    <a:pt x="2192" y="965"/>
                    <a:pt x="2192" y="891"/>
                  </a:cubicBezTo>
                  <a:lnTo>
                    <a:pt x="2192" y="891"/>
                  </a:lnTo>
                  <a:cubicBezTo>
                    <a:pt x="2192" y="817"/>
                    <a:pt x="2132" y="757"/>
                    <a:pt x="2058" y="757"/>
                  </a:cubicBezTo>
                  <a:lnTo>
                    <a:pt x="2058" y="757"/>
                  </a:lnTo>
                  <a:cubicBezTo>
                    <a:pt x="1984" y="757"/>
                    <a:pt x="1924" y="817"/>
                    <a:pt x="1924" y="891"/>
                  </a:cubicBezTo>
                  <a:lnTo>
                    <a:pt x="1924" y="891"/>
                  </a:lnTo>
                  <a:cubicBezTo>
                    <a:pt x="1924" y="926"/>
                    <a:pt x="1937" y="958"/>
                    <a:pt x="1959" y="981"/>
                  </a:cubicBezTo>
                  <a:lnTo>
                    <a:pt x="1959" y="981"/>
                  </a:lnTo>
                  <a:cubicBezTo>
                    <a:pt x="1969" y="992"/>
                    <a:pt x="1978" y="999"/>
                    <a:pt x="1968" y="1016"/>
                  </a:cubicBezTo>
                  <a:lnTo>
                    <a:pt x="1968" y="1016"/>
                  </a:lnTo>
                  <a:cubicBezTo>
                    <a:pt x="1953" y="1044"/>
                    <a:pt x="1927" y="1092"/>
                    <a:pt x="1916" y="1110"/>
                  </a:cubicBezTo>
                  <a:lnTo>
                    <a:pt x="1916" y="1110"/>
                  </a:lnTo>
                  <a:cubicBezTo>
                    <a:pt x="1899" y="1137"/>
                    <a:pt x="1871" y="1133"/>
                    <a:pt x="1856" y="1133"/>
                  </a:cubicBezTo>
                  <a:lnTo>
                    <a:pt x="1856" y="1133"/>
                  </a:lnTo>
                  <a:cubicBezTo>
                    <a:pt x="1803" y="1133"/>
                    <a:pt x="1756" y="1165"/>
                    <a:pt x="1735" y="1209"/>
                  </a:cubicBezTo>
                  <a:lnTo>
                    <a:pt x="1735" y="1209"/>
                  </a:lnTo>
                  <a:cubicBezTo>
                    <a:pt x="1731" y="1216"/>
                    <a:pt x="1723" y="1233"/>
                    <a:pt x="1705" y="1233"/>
                  </a:cubicBezTo>
                  <a:lnTo>
                    <a:pt x="1650" y="1233"/>
                  </a:lnTo>
                  <a:lnTo>
                    <a:pt x="1650" y="1233"/>
                  </a:lnTo>
                  <a:cubicBezTo>
                    <a:pt x="1628" y="1233"/>
                    <a:pt x="1620" y="1221"/>
                    <a:pt x="1609" y="1201"/>
                  </a:cubicBezTo>
                  <a:lnTo>
                    <a:pt x="1609" y="1201"/>
                  </a:lnTo>
                  <a:cubicBezTo>
                    <a:pt x="1586" y="1160"/>
                    <a:pt x="1543" y="1133"/>
                    <a:pt x="1492" y="1133"/>
                  </a:cubicBezTo>
                  <a:lnTo>
                    <a:pt x="1492" y="1133"/>
                  </a:lnTo>
                  <a:cubicBezTo>
                    <a:pt x="1460" y="1133"/>
                    <a:pt x="1454" y="1135"/>
                    <a:pt x="1443" y="1114"/>
                  </a:cubicBezTo>
                  <a:lnTo>
                    <a:pt x="1443" y="1114"/>
                  </a:lnTo>
                  <a:cubicBezTo>
                    <a:pt x="1417" y="1068"/>
                    <a:pt x="1358" y="968"/>
                    <a:pt x="1352" y="956"/>
                  </a:cubicBezTo>
                  <a:lnTo>
                    <a:pt x="1352" y="956"/>
                  </a:lnTo>
                  <a:cubicBezTo>
                    <a:pt x="1344" y="941"/>
                    <a:pt x="1349" y="919"/>
                    <a:pt x="1356" y="911"/>
                  </a:cubicBezTo>
                  <a:lnTo>
                    <a:pt x="1356" y="911"/>
                  </a:lnTo>
                  <a:cubicBezTo>
                    <a:pt x="1372" y="889"/>
                    <a:pt x="1382" y="862"/>
                    <a:pt x="1382" y="832"/>
                  </a:cubicBezTo>
                  <a:lnTo>
                    <a:pt x="1382" y="832"/>
                  </a:lnTo>
                  <a:cubicBezTo>
                    <a:pt x="1382" y="808"/>
                    <a:pt x="1376" y="787"/>
                    <a:pt x="1365" y="768"/>
                  </a:cubicBezTo>
                  <a:lnTo>
                    <a:pt x="1365" y="768"/>
                  </a:lnTo>
                  <a:cubicBezTo>
                    <a:pt x="1352" y="745"/>
                    <a:pt x="1345" y="741"/>
                    <a:pt x="1357" y="719"/>
                  </a:cubicBezTo>
                  <a:lnTo>
                    <a:pt x="1357" y="719"/>
                  </a:lnTo>
                  <a:cubicBezTo>
                    <a:pt x="1365" y="706"/>
                    <a:pt x="1376" y="688"/>
                    <a:pt x="1383" y="677"/>
                  </a:cubicBezTo>
                  <a:lnTo>
                    <a:pt x="1383" y="677"/>
                  </a:lnTo>
                  <a:cubicBezTo>
                    <a:pt x="1396" y="655"/>
                    <a:pt x="1418" y="658"/>
                    <a:pt x="1428" y="660"/>
                  </a:cubicBezTo>
                  <a:lnTo>
                    <a:pt x="1428" y="660"/>
                  </a:lnTo>
                  <a:cubicBezTo>
                    <a:pt x="1454" y="661"/>
                    <a:pt x="1481" y="656"/>
                    <a:pt x="1506" y="642"/>
                  </a:cubicBezTo>
                  <a:lnTo>
                    <a:pt x="1506" y="642"/>
                  </a:lnTo>
                  <a:cubicBezTo>
                    <a:pt x="1570" y="604"/>
                    <a:pt x="1591" y="522"/>
                    <a:pt x="1555" y="459"/>
                  </a:cubicBezTo>
                  <a:lnTo>
                    <a:pt x="1555" y="459"/>
                  </a:lnTo>
                  <a:cubicBezTo>
                    <a:pt x="1518" y="394"/>
                    <a:pt x="1437" y="371"/>
                    <a:pt x="1372" y="409"/>
                  </a:cubicBezTo>
                  <a:lnTo>
                    <a:pt x="1372" y="409"/>
                  </a:lnTo>
                  <a:cubicBezTo>
                    <a:pt x="1307" y="446"/>
                    <a:pt x="1286" y="527"/>
                    <a:pt x="1323" y="592"/>
                  </a:cubicBezTo>
                  <a:lnTo>
                    <a:pt x="1323" y="592"/>
                  </a:lnTo>
                  <a:cubicBezTo>
                    <a:pt x="1336" y="613"/>
                    <a:pt x="1344" y="620"/>
                    <a:pt x="1328" y="644"/>
                  </a:cubicBezTo>
                  <a:lnTo>
                    <a:pt x="1328" y="644"/>
                  </a:lnTo>
                  <a:cubicBezTo>
                    <a:pt x="1322" y="658"/>
                    <a:pt x="1312" y="673"/>
                    <a:pt x="1305" y="684"/>
                  </a:cubicBezTo>
                  <a:lnTo>
                    <a:pt x="1305" y="684"/>
                  </a:lnTo>
                  <a:cubicBezTo>
                    <a:pt x="1291" y="705"/>
                    <a:pt x="1263" y="698"/>
                    <a:pt x="1247" y="698"/>
                  </a:cubicBezTo>
                  <a:lnTo>
                    <a:pt x="1247" y="698"/>
                  </a:lnTo>
                  <a:cubicBezTo>
                    <a:pt x="1194" y="698"/>
                    <a:pt x="1146" y="730"/>
                    <a:pt x="1125" y="776"/>
                  </a:cubicBezTo>
                  <a:lnTo>
                    <a:pt x="1125" y="776"/>
                  </a:lnTo>
                  <a:cubicBezTo>
                    <a:pt x="1122" y="784"/>
                    <a:pt x="1105" y="800"/>
                    <a:pt x="1086" y="800"/>
                  </a:cubicBezTo>
                  <a:lnTo>
                    <a:pt x="907" y="800"/>
                  </a:lnTo>
                  <a:lnTo>
                    <a:pt x="907" y="800"/>
                  </a:lnTo>
                  <a:cubicBezTo>
                    <a:pt x="879" y="800"/>
                    <a:pt x="871" y="783"/>
                    <a:pt x="866" y="774"/>
                  </a:cubicBezTo>
                  <a:lnTo>
                    <a:pt x="866" y="774"/>
                  </a:lnTo>
                  <a:cubicBezTo>
                    <a:pt x="844" y="728"/>
                    <a:pt x="799" y="698"/>
                    <a:pt x="746" y="698"/>
                  </a:cubicBezTo>
                  <a:lnTo>
                    <a:pt x="746" y="698"/>
                  </a:lnTo>
                  <a:cubicBezTo>
                    <a:pt x="737" y="698"/>
                    <a:pt x="712" y="691"/>
                    <a:pt x="705" y="678"/>
                  </a:cubicBezTo>
                  <a:lnTo>
                    <a:pt x="705" y="678"/>
                  </a:lnTo>
                  <a:cubicBezTo>
                    <a:pt x="698" y="665"/>
                    <a:pt x="690" y="650"/>
                    <a:pt x="682" y="638"/>
                  </a:cubicBezTo>
                  <a:lnTo>
                    <a:pt x="682" y="638"/>
                  </a:lnTo>
                  <a:cubicBezTo>
                    <a:pt x="669" y="612"/>
                    <a:pt x="682" y="593"/>
                    <a:pt x="688" y="584"/>
                  </a:cubicBezTo>
                  <a:lnTo>
                    <a:pt x="688" y="584"/>
                  </a:lnTo>
                  <a:cubicBezTo>
                    <a:pt x="702" y="563"/>
                    <a:pt x="712" y="537"/>
                    <a:pt x="712" y="510"/>
                  </a:cubicBezTo>
                  <a:lnTo>
                    <a:pt x="712" y="510"/>
                  </a:lnTo>
                  <a:cubicBezTo>
                    <a:pt x="712" y="479"/>
                    <a:pt x="700" y="449"/>
                    <a:pt x="681" y="425"/>
                  </a:cubicBezTo>
                  <a:lnTo>
                    <a:pt x="681" y="425"/>
                  </a:lnTo>
                  <a:cubicBezTo>
                    <a:pt x="675" y="419"/>
                    <a:pt x="666" y="395"/>
                    <a:pt x="674" y="381"/>
                  </a:cubicBezTo>
                  <a:lnTo>
                    <a:pt x="674" y="381"/>
                  </a:lnTo>
                  <a:cubicBezTo>
                    <a:pt x="690" y="355"/>
                    <a:pt x="714" y="314"/>
                    <a:pt x="722" y="301"/>
                  </a:cubicBezTo>
                  <a:lnTo>
                    <a:pt x="722" y="301"/>
                  </a:lnTo>
                  <a:cubicBezTo>
                    <a:pt x="737" y="282"/>
                    <a:pt x="754" y="283"/>
                    <a:pt x="762" y="284"/>
                  </a:cubicBezTo>
                  <a:lnTo>
                    <a:pt x="762" y="284"/>
                  </a:lnTo>
                  <a:cubicBezTo>
                    <a:pt x="794" y="292"/>
                    <a:pt x="827" y="287"/>
                    <a:pt x="858" y="270"/>
                  </a:cubicBezTo>
                  <a:lnTo>
                    <a:pt x="858" y="270"/>
                  </a:lnTo>
                  <a:cubicBezTo>
                    <a:pt x="921" y="233"/>
                    <a:pt x="943" y="151"/>
                    <a:pt x="905" y="87"/>
                  </a:cubicBezTo>
                  <a:lnTo>
                    <a:pt x="905" y="87"/>
                  </a:lnTo>
                  <a:cubicBezTo>
                    <a:pt x="869" y="22"/>
                    <a:pt x="787" y="0"/>
                    <a:pt x="723" y="38"/>
                  </a:cubicBezTo>
                  <a:lnTo>
                    <a:pt x="723" y="38"/>
                  </a:lnTo>
                  <a:cubicBezTo>
                    <a:pt x="659" y="74"/>
                    <a:pt x="637" y="157"/>
                    <a:pt x="674" y="221"/>
                  </a:cubicBezTo>
                  <a:lnTo>
                    <a:pt x="674" y="221"/>
                  </a:lnTo>
                  <a:cubicBezTo>
                    <a:pt x="678" y="227"/>
                    <a:pt x="681" y="241"/>
                    <a:pt x="671" y="267"/>
                  </a:cubicBezTo>
                  <a:lnTo>
                    <a:pt x="671" y="267"/>
                  </a:lnTo>
                  <a:cubicBezTo>
                    <a:pt x="662" y="282"/>
                    <a:pt x="637" y="325"/>
                    <a:pt x="619" y="354"/>
                  </a:cubicBezTo>
                  <a:lnTo>
                    <a:pt x="619" y="354"/>
                  </a:lnTo>
                  <a:cubicBezTo>
                    <a:pt x="599" y="373"/>
                    <a:pt x="593" y="375"/>
                    <a:pt x="577" y="375"/>
                  </a:cubicBezTo>
                  <a:lnTo>
                    <a:pt x="577" y="375"/>
                  </a:lnTo>
                  <a:cubicBezTo>
                    <a:pt x="528" y="375"/>
                    <a:pt x="483" y="403"/>
                    <a:pt x="460" y="444"/>
                  </a:cubicBezTo>
                  <a:lnTo>
                    <a:pt x="460" y="444"/>
                  </a:lnTo>
                  <a:cubicBezTo>
                    <a:pt x="450" y="463"/>
                    <a:pt x="448" y="472"/>
                    <a:pt x="419" y="472"/>
                  </a:cubicBezTo>
                  <a:lnTo>
                    <a:pt x="357" y="472"/>
                  </a:lnTo>
                  <a:lnTo>
                    <a:pt x="357" y="472"/>
                  </a:lnTo>
                  <a:cubicBezTo>
                    <a:pt x="328" y="472"/>
                    <a:pt x="318" y="451"/>
                    <a:pt x="315" y="442"/>
                  </a:cubicBezTo>
                  <a:lnTo>
                    <a:pt x="315" y="442"/>
                  </a:lnTo>
                  <a:cubicBezTo>
                    <a:pt x="292" y="398"/>
                    <a:pt x="247" y="365"/>
                    <a:pt x="194" y="365"/>
                  </a:cubicBezTo>
                  <a:lnTo>
                    <a:pt x="194" y="365"/>
                  </a:lnTo>
                  <a:cubicBezTo>
                    <a:pt x="120" y="365"/>
                    <a:pt x="59" y="425"/>
                    <a:pt x="59" y="500"/>
                  </a:cubicBezTo>
                  <a:lnTo>
                    <a:pt x="59" y="500"/>
                  </a:lnTo>
                  <a:cubicBezTo>
                    <a:pt x="59" y="573"/>
                    <a:pt x="120" y="633"/>
                    <a:pt x="194" y="633"/>
                  </a:cubicBezTo>
                  <a:lnTo>
                    <a:pt x="194" y="633"/>
                  </a:lnTo>
                  <a:cubicBezTo>
                    <a:pt x="243" y="633"/>
                    <a:pt x="287" y="606"/>
                    <a:pt x="309" y="566"/>
                  </a:cubicBezTo>
                  <a:lnTo>
                    <a:pt x="309" y="566"/>
                  </a:lnTo>
                  <a:cubicBezTo>
                    <a:pt x="322" y="544"/>
                    <a:pt x="327" y="535"/>
                    <a:pt x="349" y="535"/>
                  </a:cubicBezTo>
                  <a:lnTo>
                    <a:pt x="416" y="535"/>
                  </a:lnTo>
                  <a:lnTo>
                    <a:pt x="416" y="535"/>
                  </a:lnTo>
                  <a:cubicBezTo>
                    <a:pt x="445" y="535"/>
                    <a:pt x="449" y="550"/>
                    <a:pt x="452" y="557"/>
                  </a:cubicBezTo>
                  <a:lnTo>
                    <a:pt x="452" y="557"/>
                  </a:lnTo>
                  <a:cubicBezTo>
                    <a:pt x="471" y="607"/>
                    <a:pt x="520" y="644"/>
                    <a:pt x="577" y="644"/>
                  </a:cubicBezTo>
                  <a:lnTo>
                    <a:pt x="577" y="644"/>
                  </a:lnTo>
                  <a:cubicBezTo>
                    <a:pt x="589" y="644"/>
                    <a:pt x="609" y="641"/>
                    <a:pt x="625" y="664"/>
                  </a:cubicBezTo>
                  <a:lnTo>
                    <a:pt x="625" y="664"/>
                  </a:lnTo>
                  <a:cubicBezTo>
                    <a:pt x="632" y="675"/>
                    <a:pt x="640" y="688"/>
                    <a:pt x="646" y="699"/>
                  </a:cubicBezTo>
                  <a:lnTo>
                    <a:pt x="646" y="699"/>
                  </a:lnTo>
                  <a:cubicBezTo>
                    <a:pt x="654" y="716"/>
                    <a:pt x="646" y="742"/>
                    <a:pt x="640" y="750"/>
                  </a:cubicBezTo>
                  <a:lnTo>
                    <a:pt x="640" y="750"/>
                  </a:lnTo>
                  <a:cubicBezTo>
                    <a:pt x="622" y="772"/>
                    <a:pt x="611" y="802"/>
                    <a:pt x="611" y="832"/>
                  </a:cubicBezTo>
                  <a:lnTo>
                    <a:pt x="611" y="832"/>
                  </a:lnTo>
                  <a:cubicBezTo>
                    <a:pt x="611" y="859"/>
                    <a:pt x="619" y="883"/>
                    <a:pt x="632" y="904"/>
                  </a:cubicBezTo>
                  <a:lnTo>
                    <a:pt x="632" y="904"/>
                  </a:lnTo>
                  <a:cubicBezTo>
                    <a:pt x="638" y="913"/>
                    <a:pt x="651" y="932"/>
                    <a:pt x="635" y="960"/>
                  </a:cubicBezTo>
                  <a:lnTo>
                    <a:pt x="635" y="960"/>
                  </a:lnTo>
                  <a:cubicBezTo>
                    <a:pt x="625" y="980"/>
                    <a:pt x="576" y="1064"/>
                    <a:pt x="550" y="1108"/>
                  </a:cubicBezTo>
                  <a:lnTo>
                    <a:pt x="550" y="1108"/>
                  </a:lnTo>
                  <a:cubicBezTo>
                    <a:pt x="531" y="1131"/>
                    <a:pt x="511" y="1133"/>
                    <a:pt x="499" y="1133"/>
                  </a:cubicBezTo>
                  <a:lnTo>
                    <a:pt x="499" y="1133"/>
                  </a:lnTo>
                  <a:cubicBezTo>
                    <a:pt x="449" y="1133"/>
                    <a:pt x="404" y="1161"/>
                    <a:pt x="382" y="1202"/>
                  </a:cubicBezTo>
                  <a:lnTo>
                    <a:pt x="382" y="1202"/>
                  </a:lnTo>
                  <a:cubicBezTo>
                    <a:pt x="375" y="1215"/>
                    <a:pt x="369" y="1233"/>
                    <a:pt x="337" y="1233"/>
                  </a:cubicBezTo>
                  <a:lnTo>
                    <a:pt x="290" y="1233"/>
                  </a:lnTo>
                  <a:lnTo>
                    <a:pt x="290" y="1233"/>
                  </a:lnTo>
                  <a:cubicBezTo>
                    <a:pt x="262" y="1233"/>
                    <a:pt x="255" y="1207"/>
                    <a:pt x="248" y="1196"/>
                  </a:cubicBezTo>
                  <a:lnTo>
                    <a:pt x="248" y="1196"/>
                  </a:lnTo>
                  <a:cubicBezTo>
                    <a:pt x="225" y="1157"/>
                    <a:pt x="182" y="1133"/>
                    <a:pt x="134" y="1133"/>
                  </a:cubicBezTo>
                  <a:lnTo>
                    <a:pt x="134" y="1133"/>
                  </a:lnTo>
                  <a:cubicBezTo>
                    <a:pt x="60" y="1133"/>
                    <a:pt x="0" y="1193"/>
                    <a:pt x="0" y="1267"/>
                  </a:cubicBezTo>
                  <a:lnTo>
                    <a:pt x="0" y="1267"/>
                  </a:lnTo>
                  <a:cubicBezTo>
                    <a:pt x="0" y="1340"/>
                    <a:pt x="60" y="1400"/>
                    <a:pt x="134" y="1400"/>
                  </a:cubicBezTo>
                  <a:lnTo>
                    <a:pt x="134" y="1400"/>
                  </a:lnTo>
                  <a:cubicBezTo>
                    <a:pt x="187" y="1400"/>
                    <a:pt x="231" y="1371"/>
                    <a:pt x="254" y="1328"/>
                  </a:cubicBezTo>
                  <a:lnTo>
                    <a:pt x="254" y="1328"/>
                  </a:lnTo>
                  <a:cubicBezTo>
                    <a:pt x="262" y="1311"/>
                    <a:pt x="267" y="1295"/>
                    <a:pt x="290" y="1295"/>
                  </a:cubicBezTo>
                  <a:lnTo>
                    <a:pt x="330" y="1295"/>
                  </a:lnTo>
                  <a:lnTo>
                    <a:pt x="330" y="1295"/>
                  </a:lnTo>
                  <a:cubicBezTo>
                    <a:pt x="359" y="1295"/>
                    <a:pt x="375" y="1318"/>
                    <a:pt x="380" y="1329"/>
                  </a:cubicBezTo>
                  <a:lnTo>
                    <a:pt x="380" y="1329"/>
                  </a:lnTo>
                  <a:cubicBezTo>
                    <a:pt x="403" y="1371"/>
                    <a:pt x="448" y="1400"/>
                    <a:pt x="499" y="1400"/>
                  </a:cubicBezTo>
                  <a:lnTo>
                    <a:pt x="499" y="1400"/>
                  </a:lnTo>
                  <a:cubicBezTo>
                    <a:pt x="512" y="1400"/>
                    <a:pt x="536" y="1398"/>
                    <a:pt x="552" y="1424"/>
                  </a:cubicBezTo>
                  <a:lnTo>
                    <a:pt x="552" y="1424"/>
                  </a:lnTo>
                  <a:cubicBezTo>
                    <a:pt x="565" y="1443"/>
                    <a:pt x="610" y="1522"/>
                    <a:pt x="635" y="1567"/>
                  </a:cubicBezTo>
                  <a:lnTo>
                    <a:pt x="635" y="1567"/>
                  </a:lnTo>
                  <a:cubicBezTo>
                    <a:pt x="653" y="1598"/>
                    <a:pt x="646" y="1601"/>
                    <a:pt x="632" y="1623"/>
                  </a:cubicBezTo>
                  <a:lnTo>
                    <a:pt x="632" y="1623"/>
                  </a:lnTo>
                  <a:cubicBezTo>
                    <a:pt x="619" y="1645"/>
                    <a:pt x="611" y="1670"/>
                    <a:pt x="611" y="1695"/>
                  </a:cubicBezTo>
                  <a:lnTo>
                    <a:pt x="611" y="1695"/>
                  </a:lnTo>
                  <a:cubicBezTo>
                    <a:pt x="611" y="1717"/>
                    <a:pt x="617" y="1737"/>
                    <a:pt x="625" y="1755"/>
                  </a:cubicBezTo>
                  <a:lnTo>
                    <a:pt x="625" y="1755"/>
                  </a:lnTo>
                  <a:cubicBezTo>
                    <a:pt x="631" y="1766"/>
                    <a:pt x="646" y="1781"/>
                    <a:pt x="631" y="1810"/>
                  </a:cubicBezTo>
                  <a:lnTo>
                    <a:pt x="631" y="1810"/>
                  </a:lnTo>
                  <a:cubicBezTo>
                    <a:pt x="622" y="1825"/>
                    <a:pt x="614" y="1841"/>
                    <a:pt x="606" y="1853"/>
                  </a:cubicBezTo>
                  <a:lnTo>
                    <a:pt x="606" y="1853"/>
                  </a:lnTo>
                  <a:cubicBezTo>
                    <a:pt x="592" y="1875"/>
                    <a:pt x="579" y="1867"/>
                    <a:pt x="564" y="1865"/>
                  </a:cubicBezTo>
                  <a:lnTo>
                    <a:pt x="564" y="1865"/>
                  </a:lnTo>
                  <a:cubicBezTo>
                    <a:pt x="537" y="1862"/>
                    <a:pt x="509" y="1868"/>
                    <a:pt x="483" y="1882"/>
                  </a:cubicBezTo>
                  <a:lnTo>
                    <a:pt x="483" y="1882"/>
                  </a:lnTo>
                  <a:cubicBezTo>
                    <a:pt x="458" y="1898"/>
                    <a:pt x="440" y="1919"/>
                    <a:pt x="429" y="1942"/>
                  </a:cubicBezTo>
                  <a:lnTo>
                    <a:pt x="429" y="1942"/>
                  </a:lnTo>
                  <a:cubicBezTo>
                    <a:pt x="424" y="1951"/>
                    <a:pt x="412" y="1970"/>
                    <a:pt x="387" y="1970"/>
                  </a:cubicBezTo>
                  <a:lnTo>
                    <a:pt x="357" y="1970"/>
                  </a:lnTo>
                  <a:lnTo>
                    <a:pt x="357" y="1970"/>
                  </a:lnTo>
                  <a:cubicBezTo>
                    <a:pt x="336" y="1970"/>
                    <a:pt x="321" y="1953"/>
                    <a:pt x="312" y="1936"/>
                  </a:cubicBezTo>
                  <a:lnTo>
                    <a:pt x="312" y="1936"/>
                  </a:lnTo>
                  <a:cubicBezTo>
                    <a:pt x="290" y="1894"/>
                    <a:pt x="245" y="1864"/>
                    <a:pt x="194" y="1864"/>
                  </a:cubicBezTo>
                  <a:lnTo>
                    <a:pt x="194" y="1864"/>
                  </a:lnTo>
                  <a:cubicBezTo>
                    <a:pt x="120" y="1864"/>
                    <a:pt x="59" y="1924"/>
                    <a:pt x="59" y="1999"/>
                  </a:cubicBezTo>
                  <a:lnTo>
                    <a:pt x="59" y="1999"/>
                  </a:lnTo>
                  <a:cubicBezTo>
                    <a:pt x="59" y="2072"/>
                    <a:pt x="120" y="2132"/>
                    <a:pt x="194" y="2132"/>
                  </a:cubicBezTo>
                  <a:lnTo>
                    <a:pt x="194" y="2132"/>
                  </a:lnTo>
                  <a:cubicBezTo>
                    <a:pt x="243" y="2132"/>
                    <a:pt x="287" y="2105"/>
                    <a:pt x="309" y="2065"/>
                  </a:cubicBezTo>
                  <a:lnTo>
                    <a:pt x="309" y="2065"/>
                  </a:lnTo>
                  <a:cubicBezTo>
                    <a:pt x="321" y="2045"/>
                    <a:pt x="336" y="2034"/>
                    <a:pt x="353" y="2034"/>
                  </a:cubicBezTo>
                  <a:lnTo>
                    <a:pt x="388" y="2034"/>
                  </a:lnTo>
                  <a:lnTo>
                    <a:pt x="388" y="2034"/>
                  </a:lnTo>
                  <a:cubicBezTo>
                    <a:pt x="415" y="2034"/>
                    <a:pt x="429" y="2056"/>
                    <a:pt x="435" y="2065"/>
                  </a:cubicBezTo>
                  <a:lnTo>
                    <a:pt x="435" y="2065"/>
                  </a:lnTo>
                  <a:cubicBezTo>
                    <a:pt x="458" y="2107"/>
                    <a:pt x="500" y="2131"/>
                    <a:pt x="545" y="2132"/>
                  </a:cubicBezTo>
                  <a:lnTo>
                    <a:pt x="545" y="2132"/>
                  </a:lnTo>
                  <a:cubicBezTo>
                    <a:pt x="572" y="2133"/>
                    <a:pt x="576" y="2132"/>
                    <a:pt x="590" y="2155"/>
                  </a:cubicBezTo>
                  <a:lnTo>
                    <a:pt x="601" y="2176"/>
                  </a:lnTo>
                  <a:lnTo>
                    <a:pt x="601" y="2176"/>
                  </a:lnTo>
                  <a:cubicBezTo>
                    <a:pt x="612" y="2195"/>
                    <a:pt x="601" y="2205"/>
                    <a:pt x="585" y="2233"/>
                  </a:cubicBezTo>
                  <a:lnTo>
                    <a:pt x="585" y="2233"/>
                  </a:lnTo>
                  <a:cubicBezTo>
                    <a:pt x="549" y="2298"/>
                    <a:pt x="570" y="2380"/>
                    <a:pt x="634" y="2417"/>
                  </a:cubicBezTo>
                  <a:lnTo>
                    <a:pt x="634" y="2417"/>
                  </a:lnTo>
                  <a:cubicBezTo>
                    <a:pt x="699" y="2454"/>
                    <a:pt x="780" y="2432"/>
                    <a:pt x="818" y="2367"/>
                  </a:cubicBezTo>
                  <a:lnTo>
                    <a:pt x="818" y="2367"/>
                  </a:lnTo>
                  <a:cubicBezTo>
                    <a:pt x="854" y="2304"/>
                    <a:pt x="833" y="2222"/>
                    <a:pt x="768" y="2184"/>
                  </a:cubicBezTo>
                  <a:lnTo>
                    <a:pt x="768" y="2184"/>
                  </a:lnTo>
                  <a:cubicBezTo>
                    <a:pt x="748" y="2173"/>
                    <a:pt x="727" y="2167"/>
                    <a:pt x="706" y="2166"/>
                  </a:cubicBezTo>
                  <a:lnTo>
                    <a:pt x="706" y="2166"/>
                  </a:lnTo>
                  <a:cubicBezTo>
                    <a:pt x="680" y="2166"/>
                    <a:pt x="667" y="2166"/>
                    <a:pt x="659" y="2150"/>
                  </a:cubicBezTo>
                  <a:lnTo>
                    <a:pt x="647" y="2127"/>
                  </a:lnTo>
                  <a:lnTo>
                    <a:pt x="647" y="2127"/>
                  </a:lnTo>
                  <a:cubicBezTo>
                    <a:pt x="637" y="2111"/>
                    <a:pt x="637" y="2106"/>
                    <a:pt x="655" y="2081"/>
                  </a:cubicBezTo>
                  <a:lnTo>
                    <a:pt x="655" y="2081"/>
                  </a:lnTo>
                  <a:cubicBezTo>
                    <a:pt x="688" y="2040"/>
                    <a:pt x="694" y="1981"/>
                    <a:pt x="666" y="1931"/>
                  </a:cubicBezTo>
                  <a:lnTo>
                    <a:pt x="666" y="1931"/>
                  </a:lnTo>
                  <a:cubicBezTo>
                    <a:pt x="661" y="1922"/>
                    <a:pt x="649" y="1905"/>
                    <a:pt x="660" y="1883"/>
                  </a:cubicBezTo>
                  <a:lnTo>
                    <a:pt x="660" y="1883"/>
                  </a:lnTo>
                  <a:cubicBezTo>
                    <a:pt x="667" y="1872"/>
                    <a:pt x="678" y="1854"/>
                    <a:pt x="686" y="1841"/>
                  </a:cubicBezTo>
                  <a:lnTo>
                    <a:pt x="686" y="1841"/>
                  </a:lnTo>
                  <a:cubicBezTo>
                    <a:pt x="697" y="1823"/>
                    <a:pt x="708" y="1829"/>
                    <a:pt x="746" y="1829"/>
                  </a:cubicBezTo>
                  <a:lnTo>
                    <a:pt x="746" y="1829"/>
                  </a:lnTo>
                  <a:cubicBezTo>
                    <a:pt x="800" y="1829"/>
                    <a:pt x="846" y="1798"/>
                    <a:pt x="867" y="1752"/>
                  </a:cubicBezTo>
                  <a:lnTo>
                    <a:pt x="867" y="1752"/>
                  </a:lnTo>
                  <a:cubicBezTo>
                    <a:pt x="871" y="1743"/>
                    <a:pt x="874" y="1727"/>
                    <a:pt x="899" y="1727"/>
                  </a:cubicBezTo>
                  <a:lnTo>
                    <a:pt x="1094" y="1727"/>
                  </a:lnTo>
                  <a:lnTo>
                    <a:pt x="1094" y="1727"/>
                  </a:lnTo>
                  <a:cubicBezTo>
                    <a:pt x="1107" y="1727"/>
                    <a:pt x="1122" y="1743"/>
                    <a:pt x="1125" y="1752"/>
                  </a:cubicBezTo>
                  <a:lnTo>
                    <a:pt x="1125" y="1752"/>
                  </a:lnTo>
                  <a:cubicBezTo>
                    <a:pt x="1147" y="1798"/>
                    <a:pt x="1194" y="1829"/>
                    <a:pt x="1247" y="1829"/>
                  </a:cubicBezTo>
                  <a:lnTo>
                    <a:pt x="1247" y="1829"/>
                  </a:lnTo>
                  <a:cubicBezTo>
                    <a:pt x="1256" y="1829"/>
                    <a:pt x="1272" y="1825"/>
                    <a:pt x="1283" y="1845"/>
                  </a:cubicBezTo>
                  <a:lnTo>
                    <a:pt x="1283" y="1845"/>
                  </a:lnTo>
                  <a:cubicBezTo>
                    <a:pt x="1287" y="1856"/>
                    <a:pt x="1298" y="1874"/>
                    <a:pt x="1306" y="1889"/>
                  </a:cubicBezTo>
                  <a:lnTo>
                    <a:pt x="1306" y="1889"/>
                  </a:lnTo>
                  <a:cubicBezTo>
                    <a:pt x="1317" y="1909"/>
                    <a:pt x="1311" y="1926"/>
                    <a:pt x="1303" y="1940"/>
                  </a:cubicBezTo>
                  <a:lnTo>
                    <a:pt x="1303" y="1940"/>
                  </a:lnTo>
                  <a:cubicBezTo>
                    <a:pt x="1287" y="1962"/>
                    <a:pt x="1278" y="1988"/>
                    <a:pt x="1278" y="2016"/>
                  </a:cubicBezTo>
                  <a:lnTo>
                    <a:pt x="1278" y="2016"/>
                  </a:lnTo>
                  <a:cubicBezTo>
                    <a:pt x="1278" y="2090"/>
                    <a:pt x="1338" y="2150"/>
                    <a:pt x="1412" y="2150"/>
                  </a:cubicBezTo>
                  <a:lnTo>
                    <a:pt x="1412" y="2150"/>
                  </a:lnTo>
                  <a:cubicBezTo>
                    <a:pt x="1470" y="2151"/>
                    <a:pt x="1520" y="2114"/>
                    <a:pt x="1539" y="2061"/>
                  </a:cubicBezTo>
                  <a:lnTo>
                    <a:pt x="1539" y="2061"/>
                  </a:lnTo>
                  <a:cubicBezTo>
                    <a:pt x="1541" y="2052"/>
                    <a:pt x="1548" y="2035"/>
                    <a:pt x="1569" y="2035"/>
                  </a:cubicBezTo>
                  <a:lnTo>
                    <a:pt x="1622" y="2035"/>
                  </a:lnTo>
                  <a:lnTo>
                    <a:pt x="1622" y="2035"/>
                  </a:lnTo>
                  <a:cubicBezTo>
                    <a:pt x="1636" y="2035"/>
                    <a:pt x="1649" y="2051"/>
                    <a:pt x="1652" y="2059"/>
                  </a:cubicBezTo>
                  <a:lnTo>
                    <a:pt x="1652" y="2059"/>
                  </a:lnTo>
                  <a:cubicBezTo>
                    <a:pt x="1670" y="2112"/>
                    <a:pt x="1720" y="2150"/>
                    <a:pt x="1780" y="2150"/>
                  </a:cubicBezTo>
                  <a:lnTo>
                    <a:pt x="1780" y="2150"/>
                  </a:lnTo>
                  <a:cubicBezTo>
                    <a:pt x="1853" y="2150"/>
                    <a:pt x="1913" y="2090"/>
                    <a:pt x="1913" y="2016"/>
                  </a:cubicBezTo>
                  <a:lnTo>
                    <a:pt x="1913" y="2016"/>
                  </a:lnTo>
                  <a:cubicBezTo>
                    <a:pt x="1913" y="1942"/>
                    <a:pt x="1853" y="1882"/>
                    <a:pt x="1780" y="1882"/>
                  </a:cubicBezTo>
                  <a:lnTo>
                    <a:pt x="1780" y="1882"/>
                  </a:lnTo>
                  <a:cubicBezTo>
                    <a:pt x="1729" y="1882"/>
                    <a:pt x="1685" y="1910"/>
                    <a:pt x="1662" y="1951"/>
                  </a:cubicBezTo>
                  <a:lnTo>
                    <a:pt x="1662" y="1951"/>
                  </a:lnTo>
                  <a:cubicBezTo>
                    <a:pt x="1652" y="1969"/>
                    <a:pt x="1647" y="1973"/>
                    <a:pt x="1627" y="1973"/>
                  </a:cubicBezTo>
                  <a:lnTo>
                    <a:pt x="1567" y="1973"/>
                  </a:lnTo>
                  <a:lnTo>
                    <a:pt x="1567" y="1973"/>
                  </a:lnTo>
                  <a:cubicBezTo>
                    <a:pt x="1535" y="1973"/>
                    <a:pt x="1531" y="1956"/>
                    <a:pt x="1528" y="1949"/>
                  </a:cubicBezTo>
                  <a:lnTo>
                    <a:pt x="1528" y="1949"/>
                  </a:lnTo>
                  <a:cubicBezTo>
                    <a:pt x="1505" y="1909"/>
                    <a:pt x="1461" y="1882"/>
                    <a:pt x="1412" y="1882"/>
                  </a:cubicBezTo>
                  <a:lnTo>
                    <a:pt x="1412" y="1882"/>
                  </a:lnTo>
                  <a:cubicBezTo>
                    <a:pt x="1383" y="1882"/>
                    <a:pt x="1378" y="1887"/>
                    <a:pt x="1365" y="1864"/>
                  </a:cubicBezTo>
                  <a:lnTo>
                    <a:pt x="1365" y="1864"/>
                  </a:lnTo>
                  <a:cubicBezTo>
                    <a:pt x="1358" y="1852"/>
                    <a:pt x="1349" y="1835"/>
                    <a:pt x="1343" y="1824"/>
                  </a:cubicBezTo>
                  <a:lnTo>
                    <a:pt x="1343" y="1824"/>
                  </a:lnTo>
                  <a:cubicBezTo>
                    <a:pt x="1331" y="1803"/>
                    <a:pt x="1344" y="1788"/>
                    <a:pt x="1349" y="1781"/>
                  </a:cubicBezTo>
                  <a:lnTo>
                    <a:pt x="1349" y="1781"/>
                  </a:lnTo>
                  <a:cubicBezTo>
                    <a:pt x="1369" y="1758"/>
                    <a:pt x="1382" y="1728"/>
                    <a:pt x="1382" y="1695"/>
                  </a:cubicBezTo>
                  <a:lnTo>
                    <a:pt x="1382" y="1695"/>
                  </a:lnTo>
                  <a:cubicBezTo>
                    <a:pt x="1382" y="1666"/>
                    <a:pt x="1372" y="1638"/>
                    <a:pt x="1354" y="1616"/>
                  </a:cubicBezTo>
                  <a:lnTo>
                    <a:pt x="1354" y="1616"/>
                  </a:lnTo>
                  <a:cubicBezTo>
                    <a:pt x="1349" y="1608"/>
                    <a:pt x="1336" y="1598"/>
                    <a:pt x="1351" y="1573"/>
                  </a:cubicBezTo>
                  <a:lnTo>
                    <a:pt x="1351" y="1573"/>
                  </a:lnTo>
                  <a:cubicBezTo>
                    <a:pt x="1363" y="1554"/>
                    <a:pt x="1418" y="1459"/>
                    <a:pt x="1441" y="1416"/>
                  </a:cubicBezTo>
                  <a:lnTo>
                    <a:pt x="1441" y="1416"/>
                  </a:lnTo>
                  <a:cubicBezTo>
                    <a:pt x="1450" y="1400"/>
                    <a:pt x="1468" y="1400"/>
                    <a:pt x="1492" y="1400"/>
                  </a:cubicBezTo>
                  <a:lnTo>
                    <a:pt x="1492" y="1400"/>
                  </a:lnTo>
                  <a:cubicBezTo>
                    <a:pt x="1546" y="1400"/>
                    <a:pt x="1593" y="1368"/>
                    <a:pt x="1614" y="1322"/>
                  </a:cubicBezTo>
                  <a:lnTo>
                    <a:pt x="1614" y="1322"/>
                  </a:lnTo>
                  <a:cubicBezTo>
                    <a:pt x="1617" y="1314"/>
                    <a:pt x="1625" y="1295"/>
                    <a:pt x="1647" y="1295"/>
                  </a:cubicBezTo>
                  <a:lnTo>
                    <a:pt x="1697" y="1295"/>
                  </a:lnTo>
                  <a:lnTo>
                    <a:pt x="1697" y="1295"/>
                  </a:lnTo>
                  <a:cubicBezTo>
                    <a:pt x="1718" y="1295"/>
                    <a:pt x="1728" y="1308"/>
                    <a:pt x="1735" y="1324"/>
                  </a:cubicBezTo>
                  <a:lnTo>
                    <a:pt x="1735" y="1324"/>
                  </a:lnTo>
                  <a:cubicBezTo>
                    <a:pt x="1757" y="1369"/>
                    <a:pt x="1803" y="1400"/>
                    <a:pt x="1856" y="1400"/>
                  </a:cubicBezTo>
                  <a:lnTo>
                    <a:pt x="1856" y="1400"/>
                  </a:lnTo>
                  <a:cubicBezTo>
                    <a:pt x="1871" y="1400"/>
                    <a:pt x="1898" y="1391"/>
                    <a:pt x="1913" y="1419"/>
                  </a:cubicBezTo>
                  <a:lnTo>
                    <a:pt x="1913" y="1419"/>
                  </a:lnTo>
                  <a:cubicBezTo>
                    <a:pt x="1924" y="1438"/>
                    <a:pt x="1950" y="1483"/>
                    <a:pt x="1965" y="1511"/>
                  </a:cubicBezTo>
                  <a:lnTo>
                    <a:pt x="1965" y="1511"/>
                  </a:lnTo>
                  <a:cubicBezTo>
                    <a:pt x="1976" y="1531"/>
                    <a:pt x="1972" y="1537"/>
                    <a:pt x="1957" y="1553"/>
                  </a:cubicBezTo>
                  <a:lnTo>
                    <a:pt x="1957" y="1553"/>
                  </a:lnTo>
                  <a:cubicBezTo>
                    <a:pt x="1937" y="1577"/>
                    <a:pt x="1924" y="1607"/>
                    <a:pt x="1924" y="1641"/>
                  </a:cubicBezTo>
                  <a:lnTo>
                    <a:pt x="1924" y="1641"/>
                  </a:lnTo>
                  <a:cubicBezTo>
                    <a:pt x="1924" y="1715"/>
                    <a:pt x="1984" y="1775"/>
                    <a:pt x="2058" y="1775"/>
                  </a:cubicBezTo>
                  <a:lnTo>
                    <a:pt x="2058" y="1775"/>
                  </a:lnTo>
                  <a:cubicBezTo>
                    <a:pt x="2132" y="1775"/>
                    <a:pt x="2192" y="1715"/>
                    <a:pt x="2192" y="1641"/>
                  </a:cubicBezTo>
                  <a:lnTo>
                    <a:pt x="2192" y="1641"/>
                  </a:lnTo>
                  <a:cubicBezTo>
                    <a:pt x="2192" y="1567"/>
                    <a:pt x="2132" y="1507"/>
                    <a:pt x="2058" y="15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12" name="Freeform 69"/>
            <p:cNvSpPr>
              <a:spLocks noChangeArrowheads="1"/>
            </p:cNvSpPr>
            <p:nvPr/>
          </p:nvSpPr>
          <p:spPr bwMode="auto">
            <a:xfrm>
              <a:off x="8890950" y="4009092"/>
              <a:ext cx="280489" cy="448523"/>
            </a:xfrm>
            <a:custGeom>
              <a:avLst/>
              <a:gdLst>
                <a:gd name="T0" fmla="*/ 478 w 956"/>
                <a:gd name="T1" fmla="*/ 764 h 1530"/>
                <a:gd name="T2" fmla="*/ 478 w 956"/>
                <a:gd name="T3" fmla="*/ 764 h 1530"/>
                <a:gd name="T4" fmla="*/ 190 w 956"/>
                <a:gd name="T5" fmla="*/ 477 h 1530"/>
                <a:gd name="T6" fmla="*/ 190 w 956"/>
                <a:gd name="T7" fmla="*/ 477 h 1530"/>
                <a:gd name="T8" fmla="*/ 478 w 956"/>
                <a:gd name="T9" fmla="*/ 191 h 1530"/>
                <a:gd name="T10" fmla="*/ 478 w 956"/>
                <a:gd name="T11" fmla="*/ 191 h 1530"/>
                <a:gd name="T12" fmla="*/ 764 w 956"/>
                <a:gd name="T13" fmla="*/ 477 h 1530"/>
                <a:gd name="T14" fmla="*/ 764 w 956"/>
                <a:gd name="T15" fmla="*/ 477 h 1530"/>
                <a:gd name="T16" fmla="*/ 478 w 956"/>
                <a:gd name="T17" fmla="*/ 764 h 1530"/>
                <a:gd name="T18" fmla="*/ 955 w 956"/>
                <a:gd name="T19" fmla="*/ 477 h 1530"/>
                <a:gd name="T20" fmla="*/ 955 w 956"/>
                <a:gd name="T21" fmla="*/ 477 h 1530"/>
                <a:gd name="T22" fmla="*/ 478 w 956"/>
                <a:gd name="T23" fmla="*/ 0 h 1530"/>
                <a:gd name="T24" fmla="*/ 478 w 956"/>
                <a:gd name="T25" fmla="*/ 0 h 1530"/>
                <a:gd name="T26" fmla="*/ 0 w 956"/>
                <a:gd name="T27" fmla="*/ 477 h 1530"/>
                <a:gd name="T28" fmla="*/ 0 w 956"/>
                <a:gd name="T29" fmla="*/ 477 h 1530"/>
                <a:gd name="T30" fmla="*/ 381 w 956"/>
                <a:gd name="T31" fmla="*/ 945 h 1530"/>
                <a:gd name="T32" fmla="*/ 381 w 956"/>
                <a:gd name="T33" fmla="*/ 1146 h 1530"/>
                <a:gd name="T34" fmla="*/ 190 w 956"/>
                <a:gd name="T35" fmla="*/ 1146 h 1530"/>
                <a:gd name="T36" fmla="*/ 190 w 956"/>
                <a:gd name="T37" fmla="*/ 1338 h 1530"/>
                <a:gd name="T38" fmla="*/ 381 w 956"/>
                <a:gd name="T39" fmla="*/ 1338 h 1530"/>
                <a:gd name="T40" fmla="*/ 381 w 956"/>
                <a:gd name="T41" fmla="*/ 1529 h 1530"/>
                <a:gd name="T42" fmla="*/ 573 w 956"/>
                <a:gd name="T43" fmla="*/ 1529 h 1530"/>
                <a:gd name="T44" fmla="*/ 573 w 956"/>
                <a:gd name="T45" fmla="*/ 1338 h 1530"/>
                <a:gd name="T46" fmla="*/ 764 w 956"/>
                <a:gd name="T47" fmla="*/ 1338 h 1530"/>
                <a:gd name="T48" fmla="*/ 764 w 956"/>
                <a:gd name="T49" fmla="*/ 1146 h 1530"/>
                <a:gd name="T50" fmla="*/ 573 w 956"/>
                <a:gd name="T51" fmla="*/ 1146 h 1530"/>
                <a:gd name="T52" fmla="*/ 573 w 956"/>
                <a:gd name="T53" fmla="*/ 945 h 1530"/>
                <a:gd name="T54" fmla="*/ 573 w 956"/>
                <a:gd name="T55" fmla="*/ 945 h 1530"/>
                <a:gd name="T56" fmla="*/ 955 w 956"/>
                <a:gd name="T57" fmla="*/ 47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6" h="1530">
                  <a:moveTo>
                    <a:pt x="478" y="764"/>
                  </a:moveTo>
                  <a:lnTo>
                    <a:pt x="478" y="764"/>
                  </a:lnTo>
                  <a:cubicBezTo>
                    <a:pt x="319" y="764"/>
                    <a:pt x="190" y="635"/>
                    <a:pt x="190" y="477"/>
                  </a:cubicBezTo>
                  <a:lnTo>
                    <a:pt x="190" y="477"/>
                  </a:lnTo>
                  <a:cubicBezTo>
                    <a:pt x="190" y="319"/>
                    <a:pt x="319" y="191"/>
                    <a:pt x="478" y="191"/>
                  </a:cubicBezTo>
                  <a:lnTo>
                    <a:pt x="478" y="191"/>
                  </a:lnTo>
                  <a:cubicBezTo>
                    <a:pt x="635" y="191"/>
                    <a:pt x="764" y="319"/>
                    <a:pt x="764" y="477"/>
                  </a:cubicBezTo>
                  <a:lnTo>
                    <a:pt x="764" y="477"/>
                  </a:lnTo>
                  <a:cubicBezTo>
                    <a:pt x="764" y="635"/>
                    <a:pt x="635" y="764"/>
                    <a:pt x="478" y="764"/>
                  </a:cubicBezTo>
                  <a:close/>
                  <a:moveTo>
                    <a:pt x="955" y="477"/>
                  </a:moveTo>
                  <a:lnTo>
                    <a:pt x="955" y="477"/>
                  </a:lnTo>
                  <a:cubicBezTo>
                    <a:pt x="955" y="213"/>
                    <a:pt x="741" y="0"/>
                    <a:pt x="478" y="0"/>
                  </a:cubicBezTo>
                  <a:lnTo>
                    <a:pt x="478" y="0"/>
                  </a:lnTo>
                  <a:cubicBezTo>
                    <a:pt x="213" y="0"/>
                    <a:pt x="0" y="213"/>
                    <a:pt x="0" y="477"/>
                  </a:cubicBezTo>
                  <a:lnTo>
                    <a:pt x="0" y="477"/>
                  </a:lnTo>
                  <a:cubicBezTo>
                    <a:pt x="0" y="709"/>
                    <a:pt x="164" y="902"/>
                    <a:pt x="381" y="945"/>
                  </a:cubicBezTo>
                  <a:lnTo>
                    <a:pt x="381" y="1146"/>
                  </a:lnTo>
                  <a:lnTo>
                    <a:pt x="190" y="1146"/>
                  </a:lnTo>
                  <a:lnTo>
                    <a:pt x="190" y="1338"/>
                  </a:lnTo>
                  <a:lnTo>
                    <a:pt x="381" y="1338"/>
                  </a:lnTo>
                  <a:lnTo>
                    <a:pt x="381" y="1529"/>
                  </a:lnTo>
                  <a:lnTo>
                    <a:pt x="573" y="1529"/>
                  </a:lnTo>
                  <a:lnTo>
                    <a:pt x="573" y="1338"/>
                  </a:lnTo>
                  <a:lnTo>
                    <a:pt x="764" y="1338"/>
                  </a:lnTo>
                  <a:lnTo>
                    <a:pt x="764" y="1146"/>
                  </a:lnTo>
                  <a:lnTo>
                    <a:pt x="573" y="1146"/>
                  </a:lnTo>
                  <a:lnTo>
                    <a:pt x="573" y="945"/>
                  </a:lnTo>
                  <a:lnTo>
                    <a:pt x="573" y="945"/>
                  </a:lnTo>
                  <a:cubicBezTo>
                    <a:pt x="790" y="902"/>
                    <a:pt x="955" y="709"/>
                    <a:pt x="955" y="4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13" name="Group 112"/>
            <p:cNvGrpSpPr/>
            <p:nvPr/>
          </p:nvGrpSpPr>
          <p:grpSpPr>
            <a:xfrm rot="18212705">
              <a:off x="7983402" y="4886652"/>
              <a:ext cx="500788" cy="149770"/>
              <a:chOff x="3410697" y="2328894"/>
              <a:chExt cx="382140" cy="114286"/>
            </a:xfrm>
            <a:solidFill>
              <a:schemeClr val="accent3"/>
            </a:solidFill>
          </p:grpSpPr>
          <p:sp>
            <p:nvSpPr>
              <p:cNvPr id="114" name="Freeform 253"/>
              <p:cNvSpPr>
                <a:spLocks noChangeArrowheads="1"/>
              </p:cNvSpPr>
              <p:nvPr/>
            </p:nvSpPr>
            <p:spPr bwMode="auto">
              <a:xfrm>
                <a:off x="3410697" y="2328894"/>
                <a:ext cx="58333" cy="80952"/>
              </a:xfrm>
              <a:custGeom>
                <a:avLst/>
                <a:gdLst>
                  <a:gd name="T0" fmla="*/ 128 w 218"/>
                  <a:gd name="T1" fmla="*/ 46 h 300"/>
                  <a:gd name="T2" fmla="*/ 128 w 218"/>
                  <a:gd name="T3" fmla="*/ 268 h 300"/>
                  <a:gd name="T4" fmla="*/ 128 w 218"/>
                  <a:gd name="T5" fmla="*/ 268 h 300"/>
                  <a:gd name="T6" fmla="*/ 166 w 218"/>
                  <a:gd name="T7" fmla="*/ 275 h 300"/>
                  <a:gd name="T8" fmla="*/ 166 w 218"/>
                  <a:gd name="T9" fmla="*/ 275 h 300"/>
                  <a:gd name="T10" fmla="*/ 177 w 218"/>
                  <a:gd name="T11" fmla="*/ 289 h 300"/>
                  <a:gd name="T12" fmla="*/ 177 w 218"/>
                  <a:gd name="T13" fmla="*/ 289 h 300"/>
                  <a:gd name="T14" fmla="*/ 162 w 218"/>
                  <a:gd name="T15" fmla="*/ 299 h 300"/>
                  <a:gd name="T16" fmla="*/ 162 w 218"/>
                  <a:gd name="T17" fmla="*/ 299 h 300"/>
                  <a:gd name="T18" fmla="*/ 33 w 218"/>
                  <a:gd name="T19" fmla="*/ 297 h 300"/>
                  <a:gd name="T20" fmla="*/ 33 w 218"/>
                  <a:gd name="T21" fmla="*/ 297 h 300"/>
                  <a:gd name="T22" fmla="*/ 7 w 218"/>
                  <a:gd name="T23" fmla="*/ 285 h 300"/>
                  <a:gd name="T24" fmla="*/ 7 w 218"/>
                  <a:gd name="T25" fmla="*/ 285 h 300"/>
                  <a:gd name="T26" fmla="*/ 29 w 218"/>
                  <a:gd name="T27" fmla="*/ 270 h 300"/>
                  <a:gd name="T28" fmla="*/ 29 w 218"/>
                  <a:gd name="T29" fmla="*/ 270 h 300"/>
                  <a:gd name="T30" fmla="*/ 103 w 218"/>
                  <a:gd name="T31" fmla="*/ 250 h 300"/>
                  <a:gd name="T32" fmla="*/ 103 w 218"/>
                  <a:gd name="T33" fmla="*/ 36 h 300"/>
                  <a:gd name="T34" fmla="*/ 103 w 218"/>
                  <a:gd name="T35" fmla="*/ 36 h 300"/>
                  <a:gd name="T36" fmla="*/ 1 w 218"/>
                  <a:gd name="T37" fmla="*/ 35 h 300"/>
                  <a:gd name="T38" fmla="*/ 1 w 218"/>
                  <a:gd name="T39" fmla="*/ 35 h 300"/>
                  <a:gd name="T40" fmla="*/ 0 w 218"/>
                  <a:gd name="T41" fmla="*/ 27 h 300"/>
                  <a:gd name="T42" fmla="*/ 0 w 218"/>
                  <a:gd name="T43" fmla="*/ 27 h 300"/>
                  <a:gd name="T44" fmla="*/ 38 w 218"/>
                  <a:gd name="T45" fmla="*/ 16 h 300"/>
                  <a:gd name="T46" fmla="*/ 38 w 218"/>
                  <a:gd name="T47" fmla="*/ 16 h 300"/>
                  <a:gd name="T48" fmla="*/ 197 w 218"/>
                  <a:gd name="T49" fmla="*/ 0 h 300"/>
                  <a:gd name="T50" fmla="*/ 197 w 218"/>
                  <a:gd name="T51" fmla="*/ 0 h 300"/>
                  <a:gd name="T52" fmla="*/ 217 w 218"/>
                  <a:gd name="T53" fmla="*/ 11 h 300"/>
                  <a:gd name="T54" fmla="*/ 217 w 218"/>
                  <a:gd name="T55" fmla="*/ 11 h 300"/>
                  <a:gd name="T56" fmla="*/ 200 w 218"/>
                  <a:gd name="T57" fmla="*/ 25 h 300"/>
                  <a:gd name="T58" fmla="*/ 200 w 218"/>
                  <a:gd name="T59" fmla="*/ 25 h 300"/>
                  <a:gd name="T60" fmla="*/ 128 w 218"/>
                  <a:gd name="T61" fmla="*/ 4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8" h="300">
                    <a:moveTo>
                      <a:pt x="128" y="46"/>
                    </a:moveTo>
                    <a:lnTo>
                      <a:pt x="128" y="268"/>
                    </a:lnTo>
                    <a:lnTo>
                      <a:pt x="128" y="268"/>
                    </a:lnTo>
                    <a:cubicBezTo>
                      <a:pt x="141" y="270"/>
                      <a:pt x="154" y="271"/>
                      <a:pt x="166" y="275"/>
                    </a:cubicBezTo>
                    <a:lnTo>
                      <a:pt x="166" y="275"/>
                    </a:lnTo>
                    <a:cubicBezTo>
                      <a:pt x="170" y="276"/>
                      <a:pt x="173" y="284"/>
                      <a:pt x="177" y="289"/>
                    </a:cubicBezTo>
                    <a:lnTo>
                      <a:pt x="177" y="289"/>
                    </a:lnTo>
                    <a:cubicBezTo>
                      <a:pt x="172" y="293"/>
                      <a:pt x="167" y="299"/>
                      <a:pt x="162" y="299"/>
                    </a:cubicBezTo>
                    <a:lnTo>
                      <a:pt x="162" y="299"/>
                    </a:lnTo>
                    <a:cubicBezTo>
                      <a:pt x="119" y="299"/>
                      <a:pt x="76" y="299"/>
                      <a:pt x="33" y="297"/>
                    </a:cubicBezTo>
                    <a:lnTo>
                      <a:pt x="33" y="297"/>
                    </a:lnTo>
                    <a:cubicBezTo>
                      <a:pt x="25" y="297"/>
                      <a:pt x="16" y="290"/>
                      <a:pt x="7" y="285"/>
                    </a:cubicBezTo>
                    <a:lnTo>
                      <a:pt x="7" y="285"/>
                    </a:lnTo>
                    <a:cubicBezTo>
                      <a:pt x="14" y="280"/>
                      <a:pt x="21" y="273"/>
                      <a:pt x="29" y="270"/>
                    </a:cubicBezTo>
                    <a:lnTo>
                      <a:pt x="29" y="270"/>
                    </a:lnTo>
                    <a:cubicBezTo>
                      <a:pt x="53" y="262"/>
                      <a:pt x="79" y="256"/>
                      <a:pt x="103" y="250"/>
                    </a:cubicBezTo>
                    <a:lnTo>
                      <a:pt x="103" y="36"/>
                    </a:lnTo>
                    <a:lnTo>
                      <a:pt x="103" y="36"/>
                    </a:lnTo>
                    <a:cubicBezTo>
                      <a:pt x="69" y="33"/>
                      <a:pt x="34" y="49"/>
                      <a:pt x="1" y="35"/>
                    </a:cubicBezTo>
                    <a:lnTo>
                      <a:pt x="1" y="35"/>
                    </a:lnTo>
                    <a:cubicBezTo>
                      <a:pt x="1" y="33"/>
                      <a:pt x="0" y="31"/>
                      <a:pt x="0" y="27"/>
                    </a:cubicBezTo>
                    <a:lnTo>
                      <a:pt x="0" y="27"/>
                    </a:lnTo>
                    <a:cubicBezTo>
                      <a:pt x="11" y="24"/>
                      <a:pt x="25" y="17"/>
                      <a:pt x="38" y="16"/>
                    </a:cubicBezTo>
                    <a:lnTo>
                      <a:pt x="38" y="16"/>
                    </a:lnTo>
                    <a:cubicBezTo>
                      <a:pt x="90" y="9"/>
                      <a:pt x="143" y="5"/>
                      <a:pt x="197" y="0"/>
                    </a:cubicBezTo>
                    <a:lnTo>
                      <a:pt x="197" y="0"/>
                    </a:lnTo>
                    <a:cubicBezTo>
                      <a:pt x="203" y="0"/>
                      <a:pt x="210" y="7"/>
                      <a:pt x="217" y="11"/>
                    </a:cubicBezTo>
                    <a:lnTo>
                      <a:pt x="217" y="11"/>
                    </a:lnTo>
                    <a:cubicBezTo>
                      <a:pt x="211" y="15"/>
                      <a:pt x="207" y="22"/>
                      <a:pt x="200" y="25"/>
                    </a:cubicBezTo>
                    <a:lnTo>
                      <a:pt x="200" y="25"/>
                    </a:lnTo>
                    <a:cubicBezTo>
                      <a:pt x="177" y="32"/>
                      <a:pt x="154" y="39"/>
                      <a:pt x="128" y="4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15" name="Freeform 254"/>
              <p:cNvSpPr>
                <a:spLocks noChangeArrowheads="1"/>
              </p:cNvSpPr>
              <p:nvPr/>
            </p:nvSpPr>
            <p:spPr bwMode="auto">
              <a:xfrm>
                <a:off x="3507125" y="2334847"/>
                <a:ext cx="46429" cy="70237"/>
              </a:xfrm>
              <a:custGeom>
                <a:avLst/>
                <a:gdLst>
                  <a:gd name="T0" fmla="*/ 0 w 172"/>
                  <a:gd name="T1" fmla="*/ 4 h 260"/>
                  <a:gd name="T2" fmla="*/ 0 w 172"/>
                  <a:gd name="T3" fmla="*/ 4 h 260"/>
                  <a:gd name="T4" fmla="*/ 32 w 172"/>
                  <a:gd name="T5" fmla="*/ 32 h 260"/>
                  <a:gd name="T6" fmla="*/ 32 w 172"/>
                  <a:gd name="T7" fmla="*/ 32 h 260"/>
                  <a:gd name="T8" fmla="*/ 70 w 172"/>
                  <a:gd name="T9" fmla="*/ 186 h 260"/>
                  <a:gd name="T10" fmla="*/ 70 w 172"/>
                  <a:gd name="T11" fmla="*/ 186 h 260"/>
                  <a:gd name="T12" fmla="*/ 75 w 172"/>
                  <a:gd name="T13" fmla="*/ 214 h 260"/>
                  <a:gd name="T14" fmla="*/ 75 w 172"/>
                  <a:gd name="T15" fmla="*/ 214 h 260"/>
                  <a:gd name="T16" fmla="*/ 82 w 172"/>
                  <a:gd name="T17" fmla="*/ 216 h 260"/>
                  <a:gd name="T18" fmla="*/ 82 w 172"/>
                  <a:gd name="T19" fmla="*/ 216 h 260"/>
                  <a:gd name="T20" fmla="*/ 140 w 172"/>
                  <a:gd name="T21" fmla="*/ 21 h 260"/>
                  <a:gd name="T22" fmla="*/ 140 w 172"/>
                  <a:gd name="T23" fmla="*/ 21 h 260"/>
                  <a:gd name="T24" fmla="*/ 155 w 172"/>
                  <a:gd name="T25" fmla="*/ 0 h 260"/>
                  <a:gd name="T26" fmla="*/ 155 w 172"/>
                  <a:gd name="T27" fmla="*/ 0 h 260"/>
                  <a:gd name="T28" fmla="*/ 165 w 172"/>
                  <a:gd name="T29" fmla="*/ 25 h 260"/>
                  <a:gd name="T30" fmla="*/ 165 w 172"/>
                  <a:gd name="T31" fmla="*/ 25 h 260"/>
                  <a:gd name="T32" fmla="*/ 93 w 172"/>
                  <a:gd name="T33" fmla="*/ 245 h 260"/>
                  <a:gd name="T34" fmla="*/ 93 w 172"/>
                  <a:gd name="T35" fmla="*/ 245 h 260"/>
                  <a:gd name="T36" fmla="*/ 76 w 172"/>
                  <a:gd name="T37" fmla="*/ 258 h 260"/>
                  <a:gd name="T38" fmla="*/ 76 w 172"/>
                  <a:gd name="T39" fmla="*/ 258 h 260"/>
                  <a:gd name="T40" fmla="*/ 57 w 172"/>
                  <a:gd name="T41" fmla="*/ 244 h 260"/>
                  <a:gd name="T42" fmla="*/ 57 w 172"/>
                  <a:gd name="T43" fmla="*/ 244 h 260"/>
                  <a:gd name="T44" fmla="*/ 44 w 172"/>
                  <a:gd name="T45" fmla="*/ 188 h 260"/>
                  <a:gd name="T46" fmla="*/ 44 w 172"/>
                  <a:gd name="T47" fmla="*/ 188 h 260"/>
                  <a:gd name="T48" fmla="*/ 0 w 172"/>
                  <a:gd name="T49" fmla="*/ 4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2" h="260">
                    <a:moveTo>
                      <a:pt x="0" y="4"/>
                    </a:moveTo>
                    <a:lnTo>
                      <a:pt x="0" y="4"/>
                    </a:lnTo>
                    <a:cubicBezTo>
                      <a:pt x="21" y="4"/>
                      <a:pt x="28" y="17"/>
                      <a:pt x="32" y="32"/>
                    </a:cubicBezTo>
                    <a:lnTo>
                      <a:pt x="32" y="32"/>
                    </a:lnTo>
                    <a:cubicBezTo>
                      <a:pt x="45" y="82"/>
                      <a:pt x="56" y="135"/>
                      <a:pt x="70" y="186"/>
                    </a:cubicBezTo>
                    <a:lnTo>
                      <a:pt x="70" y="186"/>
                    </a:lnTo>
                    <a:cubicBezTo>
                      <a:pt x="72" y="195"/>
                      <a:pt x="73" y="204"/>
                      <a:pt x="75" y="214"/>
                    </a:cubicBezTo>
                    <a:lnTo>
                      <a:pt x="75" y="214"/>
                    </a:lnTo>
                    <a:cubicBezTo>
                      <a:pt x="77" y="214"/>
                      <a:pt x="80" y="215"/>
                      <a:pt x="82" y="216"/>
                    </a:cubicBezTo>
                    <a:lnTo>
                      <a:pt x="82" y="216"/>
                    </a:lnTo>
                    <a:cubicBezTo>
                      <a:pt x="101" y="150"/>
                      <a:pt x="120" y="86"/>
                      <a:pt x="140" y="21"/>
                    </a:cubicBezTo>
                    <a:lnTo>
                      <a:pt x="140" y="21"/>
                    </a:lnTo>
                    <a:cubicBezTo>
                      <a:pt x="142" y="13"/>
                      <a:pt x="151" y="0"/>
                      <a:pt x="155" y="0"/>
                    </a:cubicBezTo>
                    <a:lnTo>
                      <a:pt x="155" y="0"/>
                    </a:lnTo>
                    <a:cubicBezTo>
                      <a:pt x="171" y="1"/>
                      <a:pt x="168" y="14"/>
                      <a:pt x="165" y="25"/>
                    </a:cubicBezTo>
                    <a:lnTo>
                      <a:pt x="165" y="25"/>
                    </a:lnTo>
                    <a:cubicBezTo>
                      <a:pt x="141" y="98"/>
                      <a:pt x="117" y="173"/>
                      <a:pt x="93" y="245"/>
                    </a:cubicBezTo>
                    <a:lnTo>
                      <a:pt x="93" y="245"/>
                    </a:lnTo>
                    <a:cubicBezTo>
                      <a:pt x="91" y="251"/>
                      <a:pt x="82" y="259"/>
                      <a:pt x="76" y="258"/>
                    </a:cubicBezTo>
                    <a:lnTo>
                      <a:pt x="76" y="258"/>
                    </a:lnTo>
                    <a:cubicBezTo>
                      <a:pt x="71" y="258"/>
                      <a:pt x="60" y="251"/>
                      <a:pt x="57" y="244"/>
                    </a:cubicBezTo>
                    <a:lnTo>
                      <a:pt x="57" y="244"/>
                    </a:lnTo>
                    <a:cubicBezTo>
                      <a:pt x="52" y="227"/>
                      <a:pt x="48" y="207"/>
                      <a:pt x="44" y="188"/>
                    </a:cubicBezTo>
                    <a:lnTo>
                      <a:pt x="44" y="188"/>
                    </a:lnTo>
                    <a:cubicBezTo>
                      <a:pt x="30" y="128"/>
                      <a:pt x="15" y="67"/>
                      <a:pt x="0" y="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16" name="Freeform 255"/>
              <p:cNvSpPr>
                <a:spLocks noChangeArrowheads="1"/>
              </p:cNvSpPr>
              <p:nvPr/>
            </p:nvSpPr>
            <p:spPr bwMode="auto">
              <a:xfrm>
                <a:off x="3648791" y="2340799"/>
                <a:ext cx="41666" cy="73809"/>
              </a:xfrm>
              <a:custGeom>
                <a:avLst/>
                <a:gdLst>
                  <a:gd name="T0" fmla="*/ 79 w 155"/>
                  <a:gd name="T1" fmla="*/ 241 h 275"/>
                  <a:gd name="T2" fmla="*/ 79 w 155"/>
                  <a:gd name="T3" fmla="*/ 241 h 275"/>
                  <a:gd name="T4" fmla="*/ 78 w 155"/>
                  <a:gd name="T5" fmla="*/ 28 h 275"/>
                  <a:gd name="T6" fmla="*/ 78 w 155"/>
                  <a:gd name="T7" fmla="*/ 28 h 275"/>
                  <a:gd name="T8" fmla="*/ 3 w 155"/>
                  <a:gd name="T9" fmla="*/ 24 h 275"/>
                  <a:gd name="T10" fmla="*/ 3 w 155"/>
                  <a:gd name="T11" fmla="*/ 24 h 275"/>
                  <a:gd name="T12" fmla="*/ 0 w 155"/>
                  <a:gd name="T13" fmla="*/ 13 h 275"/>
                  <a:gd name="T14" fmla="*/ 0 w 155"/>
                  <a:gd name="T15" fmla="*/ 13 h 275"/>
                  <a:gd name="T16" fmla="*/ 19 w 155"/>
                  <a:gd name="T17" fmla="*/ 5 h 275"/>
                  <a:gd name="T18" fmla="*/ 19 w 155"/>
                  <a:gd name="T19" fmla="*/ 5 h 275"/>
                  <a:gd name="T20" fmla="*/ 127 w 155"/>
                  <a:gd name="T21" fmla="*/ 0 h 275"/>
                  <a:gd name="T22" fmla="*/ 127 w 155"/>
                  <a:gd name="T23" fmla="*/ 0 h 275"/>
                  <a:gd name="T24" fmla="*/ 145 w 155"/>
                  <a:gd name="T25" fmla="*/ 4 h 275"/>
                  <a:gd name="T26" fmla="*/ 145 w 155"/>
                  <a:gd name="T27" fmla="*/ 4 h 275"/>
                  <a:gd name="T28" fmla="*/ 152 w 155"/>
                  <a:gd name="T29" fmla="*/ 17 h 275"/>
                  <a:gd name="T30" fmla="*/ 152 w 155"/>
                  <a:gd name="T31" fmla="*/ 17 h 275"/>
                  <a:gd name="T32" fmla="*/ 139 w 155"/>
                  <a:gd name="T33" fmla="*/ 27 h 275"/>
                  <a:gd name="T34" fmla="*/ 139 w 155"/>
                  <a:gd name="T35" fmla="*/ 27 h 275"/>
                  <a:gd name="T36" fmla="*/ 117 w 155"/>
                  <a:gd name="T37" fmla="*/ 24 h 275"/>
                  <a:gd name="T38" fmla="*/ 117 w 155"/>
                  <a:gd name="T39" fmla="*/ 24 h 275"/>
                  <a:gd name="T40" fmla="*/ 103 w 155"/>
                  <a:gd name="T41" fmla="*/ 39 h 275"/>
                  <a:gd name="T42" fmla="*/ 103 w 155"/>
                  <a:gd name="T43" fmla="*/ 39 h 275"/>
                  <a:gd name="T44" fmla="*/ 103 w 155"/>
                  <a:gd name="T45" fmla="*/ 192 h 275"/>
                  <a:gd name="T46" fmla="*/ 103 w 155"/>
                  <a:gd name="T47" fmla="*/ 192 h 275"/>
                  <a:gd name="T48" fmla="*/ 102 w 155"/>
                  <a:gd name="T49" fmla="*/ 223 h 275"/>
                  <a:gd name="T50" fmla="*/ 102 w 155"/>
                  <a:gd name="T51" fmla="*/ 223 h 275"/>
                  <a:gd name="T52" fmla="*/ 125 w 155"/>
                  <a:gd name="T53" fmla="*/ 245 h 275"/>
                  <a:gd name="T54" fmla="*/ 125 w 155"/>
                  <a:gd name="T55" fmla="*/ 245 h 275"/>
                  <a:gd name="T56" fmla="*/ 144 w 155"/>
                  <a:gd name="T57" fmla="*/ 254 h 275"/>
                  <a:gd name="T58" fmla="*/ 144 w 155"/>
                  <a:gd name="T59" fmla="*/ 254 h 275"/>
                  <a:gd name="T60" fmla="*/ 129 w 155"/>
                  <a:gd name="T61" fmla="*/ 272 h 275"/>
                  <a:gd name="T62" fmla="*/ 129 w 155"/>
                  <a:gd name="T63" fmla="*/ 272 h 275"/>
                  <a:gd name="T64" fmla="*/ 18 w 155"/>
                  <a:gd name="T65" fmla="*/ 274 h 275"/>
                  <a:gd name="T66" fmla="*/ 18 w 155"/>
                  <a:gd name="T67" fmla="*/ 274 h 275"/>
                  <a:gd name="T68" fmla="*/ 7 w 155"/>
                  <a:gd name="T69" fmla="*/ 264 h 275"/>
                  <a:gd name="T70" fmla="*/ 7 w 155"/>
                  <a:gd name="T71" fmla="*/ 264 h 275"/>
                  <a:gd name="T72" fmla="*/ 19 w 155"/>
                  <a:gd name="T73" fmla="*/ 251 h 275"/>
                  <a:gd name="T74" fmla="*/ 19 w 155"/>
                  <a:gd name="T75" fmla="*/ 251 h 275"/>
                  <a:gd name="T76" fmla="*/ 79 w 155"/>
                  <a:gd name="T77" fmla="*/ 241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5" h="275">
                    <a:moveTo>
                      <a:pt x="79" y="241"/>
                    </a:moveTo>
                    <a:lnTo>
                      <a:pt x="79" y="241"/>
                    </a:lnTo>
                    <a:cubicBezTo>
                      <a:pt x="74" y="169"/>
                      <a:pt x="93" y="97"/>
                      <a:pt x="78" y="28"/>
                    </a:cubicBezTo>
                    <a:lnTo>
                      <a:pt x="78" y="28"/>
                    </a:lnTo>
                    <a:cubicBezTo>
                      <a:pt x="51" y="27"/>
                      <a:pt x="26" y="25"/>
                      <a:pt x="3" y="24"/>
                    </a:cubicBezTo>
                    <a:lnTo>
                      <a:pt x="3" y="24"/>
                    </a:lnTo>
                    <a:cubicBezTo>
                      <a:pt x="2" y="21"/>
                      <a:pt x="2" y="17"/>
                      <a:pt x="0" y="13"/>
                    </a:cubicBezTo>
                    <a:lnTo>
                      <a:pt x="0" y="13"/>
                    </a:lnTo>
                    <a:cubicBezTo>
                      <a:pt x="8" y="11"/>
                      <a:pt x="14" y="5"/>
                      <a:pt x="19" y="5"/>
                    </a:cubicBezTo>
                    <a:lnTo>
                      <a:pt x="19" y="5"/>
                    </a:lnTo>
                    <a:cubicBezTo>
                      <a:pt x="56" y="3"/>
                      <a:pt x="91" y="1"/>
                      <a:pt x="127" y="0"/>
                    </a:cubicBezTo>
                    <a:lnTo>
                      <a:pt x="127" y="0"/>
                    </a:lnTo>
                    <a:cubicBezTo>
                      <a:pt x="134" y="0"/>
                      <a:pt x="140" y="2"/>
                      <a:pt x="145" y="4"/>
                    </a:cubicBezTo>
                    <a:lnTo>
                      <a:pt x="145" y="4"/>
                    </a:lnTo>
                    <a:cubicBezTo>
                      <a:pt x="149" y="7"/>
                      <a:pt x="154" y="14"/>
                      <a:pt x="152" y="17"/>
                    </a:cubicBezTo>
                    <a:lnTo>
                      <a:pt x="152" y="17"/>
                    </a:lnTo>
                    <a:cubicBezTo>
                      <a:pt x="150" y="22"/>
                      <a:pt x="144" y="27"/>
                      <a:pt x="139" y="27"/>
                    </a:cubicBezTo>
                    <a:lnTo>
                      <a:pt x="139" y="27"/>
                    </a:lnTo>
                    <a:cubicBezTo>
                      <a:pt x="132" y="28"/>
                      <a:pt x="124" y="22"/>
                      <a:pt x="117" y="24"/>
                    </a:cubicBezTo>
                    <a:lnTo>
                      <a:pt x="117" y="24"/>
                    </a:lnTo>
                    <a:cubicBezTo>
                      <a:pt x="111" y="25"/>
                      <a:pt x="103" y="33"/>
                      <a:pt x="103" y="39"/>
                    </a:cubicBezTo>
                    <a:lnTo>
                      <a:pt x="103" y="39"/>
                    </a:lnTo>
                    <a:cubicBezTo>
                      <a:pt x="103" y="90"/>
                      <a:pt x="103" y="140"/>
                      <a:pt x="103" y="192"/>
                    </a:cubicBezTo>
                    <a:lnTo>
                      <a:pt x="103" y="192"/>
                    </a:lnTo>
                    <a:cubicBezTo>
                      <a:pt x="103" y="202"/>
                      <a:pt x="103" y="212"/>
                      <a:pt x="102" y="223"/>
                    </a:cubicBezTo>
                    <a:lnTo>
                      <a:pt x="102" y="223"/>
                    </a:lnTo>
                    <a:cubicBezTo>
                      <a:pt x="100" y="240"/>
                      <a:pt x="104" y="250"/>
                      <a:pt x="125" y="245"/>
                    </a:cubicBezTo>
                    <a:lnTo>
                      <a:pt x="125" y="245"/>
                    </a:lnTo>
                    <a:cubicBezTo>
                      <a:pt x="130" y="244"/>
                      <a:pt x="138" y="251"/>
                      <a:pt x="144" y="254"/>
                    </a:cubicBezTo>
                    <a:lnTo>
                      <a:pt x="144" y="254"/>
                    </a:lnTo>
                    <a:cubicBezTo>
                      <a:pt x="139" y="260"/>
                      <a:pt x="135" y="272"/>
                      <a:pt x="129" y="272"/>
                    </a:cubicBezTo>
                    <a:lnTo>
                      <a:pt x="129" y="272"/>
                    </a:lnTo>
                    <a:cubicBezTo>
                      <a:pt x="93" y="274"/>
                      <a:pt x="55" y="274"/>
                      <a:pt x="18" y="274"/>
                    </a:cubicBezTo>
                    <a:lnTo>
                      <a:pt x="18" y="274"/>
                    </a:lnTo>
                    <a:cubicBezTo>
                      <a:pt x="15" y="274"/>
                      <a:pt x="10" y="267"/>
                      <a:pt x="7" y="264"/>
                    </a:cubicBezTo>
                    <a:lnTo>
                      <a:pt x="7" y="264"/>
                    </a:lnTo>
                    <a:cubicBezTo>
                      <a:pt x="12" y="259"/>
                      <a:pt x="15" y="252"/>
                      <a:pt x="19" y="251"/>
                    </a:cubicBezTo>
                    <a:lnTo>
                      <a:pt x="19" y="251"/>
                    </a:lnTo>
                    <a:cubicBezTo>
                      <a:pt x="38" y="247"/>
                      <a:pt x="57" y="245"/>
                      <a:pt x="79" y="2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17" name="Freeform 256"/>
              <p:cNvSpPr>
                <a:spLocks noChangeArrowheads="1"/>
              </p:cNvSpPr>
              <p:nvPr/>
            </p:nvSpPr>
            <p:spPr bwMode="auto">
              <a:xfrm>
                <a:off x="3727362" y="2344371"/>
                <a:ext cx="46428" cy="64285"/>
              </a:xfrm>
              <a:custGeom>
                <a:avLst/>
                <a:gdLst>
                  <a:gd name="T0" fmla="*/ 85 w 174"/>
                  <a:gd name="T1" fmla="*/ 191 h 240"/>
                  <a:gd name="T2" fmla="*/ 85 w 174"/>
                  <a:gd name="T3" fmla="*/ 191 h 240"/>
                  <a:gd name="T4" fmla="*/ 130 w 174"/>
                  <a:gd name="T5" fmla="*/ 60 h 240"/>
                  <a:gd name="T6" fmla="*/ 130 w 174"/>
                  <a:gd name="T7" fmla="*/ 60 h 240"/>
                  <a:gd name="T8" fmla="*/ 146 w 174"/>
                  <a:gd name="T9" fmla="*/ 14 h 240"/>
                  <a:gd name="T10" fmla="*/ 146 w 174"/>
                  <a:gd name="T11" fmla="*/ 14 h 240"/>
                  <a:gd name="T12" fmla="*/ 165 w 174"/>
                  <a:gd name="T13" fmla="*/ 0 h 240"/>
                  <a:gd name="T14" fmla="*/ 165 w 174"/>
                  <a:gd name="T15" fmla="*/ 0 h 240"/>
                  <a:gd name="T16" fmla="*/ 172 w 174"/>
                  <a:gd name="T17" fmla="*/ 20 h 240"/>
                  <a:gd name="T18" fmla="*/ 172 w 174"/>
                  <a:gd name="T19" fmla="*/ 20 h 240"/>
                  <a:gd name="T20" fmla="*/ 96 w 174"/>
                  <a:gd name="T21" fmla="*/ 224 h 240"/>
                  <a:gd name="T22" fmla="*/ 96 w 174"/>
                  <a:gd name="T23" fmla="*/ 224 h 240"/>
                  <a:gd name="T24" fmla="*/ 78 w 174"/>
                  <a:gd name="T25" fmla="*/ 238 h 240"/>
                  <a:gd name="T26" fmla="*/ 78 w 174"/>
                  <a:gd name="T27" fmla="*/ 238 h 240"/>
                  <a:gd name="T28" fmla="*/ 61 w 174"/>
                  <a:gd name="T29" fmla="*/ 221 h 240"/>
                  <a:gd name="T30" fmla="*/ 61 w 174"/>
                  <a:gd name="T31" fmla="*/ 221 h 240"/>
                  <a:gd name="T32" fmla="*/ 22 w 174"/>
                  <a:gd name="T33" fmla="*/ 89 h 240"/>
                  <a:gd name="T34" fmla="*/ 22 w 174"/>
                  <a:gd name="T35" fmla="*/ 89 h 240"/>
                  <a:gd name="T36" fmla="*/ 3 w 174"/>
                  <a:gd name="T37" fmla="*/ 38 h 240"/>
                  <a:gd name="T38" fmla="*/ 3 w 174"/>
                  <a:gd name="T39" fmla="*/ 38 h 240"/>
                  <a:gd name="T40" fmla="*/ 4 w 174"/>
                  <a:gd name="T41" fmla="*/ 22 h 240"/>
                  <a:gd name="T42" fmla="*/ 4 w 174"/>
                  <a:gd name="T43" fmla="*/ 22 h 240"/>
                  <a:gd name="T44" fmla="*/ 20 w 174"/>
                  <a:gd name="T45" fmla="*/ 25 h 240"/>
                  <a:gd name="T46" fmla="*/ 20 w 174"/>
                  <a:gd name="T47" fmla="*/ 25 h 240"/>
                  <a:gd name="T48" fmla="*/ 40 w 174"/>
                  <a:gd name="T49" fmla="*/ 62 h 240"/>
                  <a:gd name="T50" fmla="*/ 40 w 174"/>
                  <a:gd name="T51" fmla="*/ 62 h 240"/>
                  <a:gd name="T52" fmla="*/ 79 w 174"/>
                  <a:gd name="T53" fmla="*/ 190 h 240"/>
                  <a:gd name="T54" fmla="*/ 79 w 174"/>
                  <a:gd name="T55" fmla="*/ 190 h 240"/>
                  <a:gd name="T56" fmla="*/ 85 w 174"/>
                  <a:gd name="T57" fmla="*/ 19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4" h="240">
                    <a:moveTo>
                      <a:pt x="85" y="191"/>
                    </a:moveTo>
                    <a:lnTo>
                      <a:pt x="85" y="191"/>
                    </a:lnTo>
                    <a:cubicBezTo>
                      <a:pt x="100" y="148"/>
                      <a:pt x="115" y="104"/>
                      <a:pt x="130" y="60"/>
                    </a:cubicBezTo>
                    <a:lnTo>
                      <a:pt x="130" y="60"/>
                    </a:lnTo>
                    <a:cubicBezTo>
                      <a:pt x="135" y="45"/>
                      <a:pt x="139" y="29"/>
                      <a:pt x="146" y="14"/>
                    </a:cubicBezTo>
                    <a:lnTo>
                      <a:pt x="146" y="14"/>
                    </a:lnTo>
                    <a:cubicBezTo>
                      <a:pt x="149" y="8"/>
                      <a:pt x="159" y="5"/>
                      <a:pt x="165" y="0"/>
                    </a:cubicBezTo>
                    <a:lnTo>
                      <a:pt x="165" y="0"/>
                    </a:lnTo>
                    <a:cubicBezTo>
                      <a:pt x="167" y="8"/>
                      <a:pt x="173" y="16"/>
                      <a:pt x="172" y="20"/>
                    </a:cubicBezTo>
                    <a:lnTo>
                      <a:pt x="172" y="20"/>
                    </a:lnTo>
                    <a:cubicBezTo>
                      <a:pt x="147" y="89"/>
                      <a:pt x="123" y="157"/>
                      <a:pt x="96" y="224"/>
                    </a:cubicBezTo>
                    <a:lnTo>
                      <a:pt x="96" y="224"/>
                    </a:lnTo>
                    <a:cubicBezTo>
                      <a:pt x="94" y="230"/>
                      <a:pt x="84" y="239"/>
                      <a:pt x="78" y="238"/>
                    </a:cubicBezTo>
                    <a:lnTo>
                      <a:pt x="78" y="238"/>
                    </a:lnTo>
                    <a:cubicBezTo>
                      <a:pt x="72" y="238"/>
                      <a:pt x="64" y="229"/>
                      <a:pt x="61" y="221"/>
                    </a:cubicBezTo>
                    <a:lnTo>
                      <a:pt x="61" y="221"/>
                    </a:lnTo>
                    <a:cubicBezTo>
                      <a:pt x="47" y="177"/>
                      <a:pt x="35" y="132"/>
                      <a:pt x="22" y="89"/>
                    </a:cubicBezTo>
                    <a:lnTo>
                      <a:pt x="22" y="89"/>
                    </a:lnTo>
                    <a:cubicBezTo>
                      <a:pt x="17" y="71"/>
                      <a:pt x="8" y="56"/>
                      <a:pt x="3" y="38"/>
                    </a:cubicBezTo>
                    <a:lnTo>
                      <a:pt x="3" y="38"/>
                    </a:lnTo>
                    <a:cubicBezTo>
                      <a:pt x="0" y="34"/>
                      <a:pt x="3" y="28"/>
                      <a:pt x="4" y="22"/>
                    </a:cubicBezTo>
                    <a:lnTo>
                      <a:pt x="4" y="22"/>
                    </a:lnTo>
                    <a:cubicBezTo>
                      <a:pt x="9" y="23"/>
                      <a:pt x="18" y="22"/>
                      <a:pt x="20" y="25"/>
                    </a:cubicBezTo>
                    <a:lnTo>
                      <a:pt x="20" y="25"/>
                    </a:lnTo>
                    <a:cubicBezTo>
                      <a:pt x="28" y="36"/>
                      <a:pt x="36" y="49"/>
                      <a:pt x="40" y="62"/>
                    </a:cubicBezTo>
                    <a:lnTo>
                      <a:pt x="40" y="62"/>
                    </a:lnTo>
                    <a:cubicBezTo>
                      <a:pt x="54" y="104"/>
                      <a:pt x="66" y="146"/>
                      <a:pt x="79" y="190"/>
                    </a:cubicBezTo>
                    <a:lnTo>
                      <a:pt x="79" y="190"/>
                    </a:lnTo>
                    <a:cubicBezTo>
                      <a:pt x="81" y="190"/>
                      <a:pt x="84" y="191"/>
                      <a:pt x="85" y="19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18" name="Freeform 257"/>
              <p:cNvSpPr>
                <a:spLocks noChangeArrowheads="1"/>
              </p:cNvSpPr>
              <p:nvPr/>
            </p:nvSpPr>
            <p:spPr bwMode="auto">
              <a:xfrm>
                <a:off x="3759504" y="2389609"/>
                <a:ext cx="33333" cy="50000"/>
              </a:xfrm>
              <a:custGeom>
                <a:avLst/>
                <a:gdLst>
                  <a:gd name="T0" fmla="*/ 78 w 125"/>
                  <a:gd name="T1" fmla="*/ 53 h 184"/>
                  <a:gd name="T2" fmla="*/ 78 w 125"/>
                  <a:gd name="T3" fmla="*/ 53 h 184"/>
                  <a:gd name="T4" fmla="*/ 71 w 125"/>
                  <a:gd name="T5" fmla="*/ 24 h 184"/>
                  <a:gd name="T6" fmla="*/ 71 w 125"/>
                  <a:gd name="T7" fmla="*/ 24 h 184"/>
                  <a:gd name="T8" fmla="*/ 40 w 125"/>
                  <a:gd name="T9" fmla="*/ 52 h 184"/>
                  <a:gd name="T10" fmla="*/ 40 w 125"/>
                  <a:gd name="T11" fmla="*/ 52 h 184"/>
                  <a:gd name="T12" fmla="*/ 46 w 125"/>
                  <a:gd name="T13" fmla="*/ 58 h 184"/>
                  <a:gd name="T14" fmla="*/ 46 w 125"/>
                  <a:gd name="T15" fmla="*/ 58 h 184"/>
                  <a:gd name="T16" fmla="*/ 78 w 125"/>
                  <a:gd name="T17" fmla="*/ 53 h 184"/>
                  <a:gd name="T18" fmla="*/ 56 w 125"/>
                  <a:gd name="T19" fmla="*/ 85 h 184"/>
                  <a:gd name="T20" fmla="*/ 56 w 125"/>
                  <a:gd name="T21" fmla="*/ 85 h 184"/>
                  <a:gd name="T22" fmla="*/ 23 w 125"/>
                  <a:gd name="T23" fmla="*/ 70 h 184"/>
                  <a:gd name="T24" fmla="*/ 23 w 125"/>
                  <a:gd name="T25" fmla="*/ 70 h 184"/>
                  <a:gd name="T26" fmla="*/ 28 w 125"/>
                  <a:gd name="T27" fmla="*/ 30 h 184"/>
                  <a:gd name="T28" fmla="*/ 28 w 125"/>
                  <a:gd name="T29" fmla="*/ 30 h 184"/>
                  <a:gd name="T30" fmla="*/ 88 w 125"/>
                  <a:gd name="T31" fmla="*/ 9 h 184"/>
                  <a:gd name="T32" fmla="*/ 88 w 125"/>
                  <a:gd name="T33" fmla="*/ 9 h 184"/>
                  <a:gd name="T34" fmla="*/ 94 w 125"/>
                  <a:gd name="T35" fmla="*/ 74 h 184"/>
                  <a:gd name="T36" fmla="*/ 94 w 125"/>
                  <a:gd name="T37" fmla="*/ 74 h 184"/>
                  <a:gd name="T38" fmla="*/ 36 w 125"/>
                  <a:gd name="T39" fmla="*/ 154 h 184"/>
                  <a:gd name="T40" fmla="*/ 36 w 125"/>
                  <a:gd name="T41" fmla="*/ 154 h 184"/>
                  <a:gd name="T42" fmla="*/ 68 w 125"/>
                  <a:gd name="T43" fmla="*/ 154 h 184"/>
                  <a:gd name="T44" fmla="*/ 68 w 125"/>
                  <a:gd name="T45" fmla="*/ 154 h 184"/>
                  <a:gd name="T46" fmla="*/ 110 w 125"/>
                  <a:gd name="T47" fmla="*/ 154 h 184"/>
                  <a:gd name="T48" fmla="*/ 110 w 125"/>
                  <a:gd name="T49" fmla="*/ 154 h 184"/>
                  <a:gd name="T50" fmla="*/ 124 w 125"/>
                  <a:gd name="T51" fmla="*/ 170 h 184"/>
                  <a:gd name="T52" fmla="*/ 124 w 125"/>
                  <a:gd name="T53" fmla="*/ 170 h 184"/>
                  <a:gd name="T54" fmla="*/ 110 w 125"/>
                  <a:gd name="T55" fmla="*/ 180 h 184"/>
                  <a:gd name="T56" fmla="*/ 110 w 125"/>
                  <a:gd name="T57" fmla="*/ 180 h 184"/>
                  <a:gd name="T58" fmla="*/ 26 w 125"/>
                  <a:gd name="T59" fmla="*/ 182 h 184"/>
                  <a:gd name="T60" fmla="*/ 26 w 125"/>
                  <a:gd name="T61" fmla="*/ 182 h 184"/>
                  <a:gd name="T62" fmla="*/ 11 w 125"/>
                  <a:gd name="T63" fmla="*/ 145 h 184"/>
                  <a:gd name="T64" fmla="*/ 11 w 125"/>
                  <a:gd name="T65" fmla="*/ 145 h 184"/>
                  <a:gd name="T66" fmla="*/ 56 w 125"/>
                  <a:gd name="T67" fmla="*/ 8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184">
                    <a:moveTo>
                      <a:pt x="78" y="53"/>
                    </a:moveTo>
                    <a:lnTo>
                      <a:pt x="78" y="53"/>
                    </a:lnTo>
                    <a:cubicBezTo>
                      <a:pt x="76" y="45"/>
                      <a:pt x="74" y="38"/>
                      <a:pt x="71" y="24"/>
                    </a:cubicBezTo>
                    <a:lnTo>
                      <a:pt x="71" y="24"/>
                    </a:lnTo>
                    <a:cubicBezTo>
                      <a:pt x="57" y="36"/>
                      <a:pt x="49" y="44"/>
                      <a:pt x="40" y="52"/>
                    </a:cubicBezTo>
                    <a:lnTo>
                      <a:pt x="40" y="52"/>
                    </a:lnTo>
                    <a:cubicBezTo>
                      <a:pt x="42" y="54"/>
                      <a:pt x="43" y="57"/>
                      <a:pt x="46" y="58"/>
                    </a:cubicBezTo>
                    <a:lnTo>
                      <a:pt x="46" y="58"/>
                    </a:lnTo>
                    <a:cubicBezTo>
                      <a:pt x="56" y="57"/>
                      <a:pt x="66" y="56"/>
                      <a:pt x="78" y="53"/>
                    </a:cubicBezTo>
                    <a:close/>
                    <a:moveTo>
                      <a:pt x="56" y="85"/>
                    </a:moveTo>
                    <a:lnTo>
                      <a:pt x="56" y="85"/>
                    </a:lnTo>
                    <a:cubicBezTo>
                      <a:pt x="43" y="79"/>
                      <a:pt x="29" y="78"/>
                      <a:pt x="23" y="70"/>
                    </a:cubicBezTo>
                    <a:lnTo>
                      <a:pt x="23" y="70"/>
                    </a:lnTo>
                    <a:cubicBezTo>
                      <a:pt x="13" y="57"/>
                      <a:pt x="17" y="42"/>
                      <a:pt x="28" y="30"/>
                    </a:cubicBezTo>
                    <a:lnTo>
                      <a:pt x="28" y="30"/>
                    </a:lnTo>
                    <a:cubicBezTo>
                      <a:pt x="46" y="9"/>
                      <a:pt x="74" y="0"/>
                      <a:pt x="88" y="9"/>
                    </a:cubicBezTo>
                    <a:lnTo>
                      <a:pt x="88" y="9"/>
                    </a:lnTo>
                    <a:cubicBezTo>
                      <a:pt x="102" y="18"/>
                      <a:pt x="108" y="53"/>
                      <a:pt x="94" y="74"/>
                    </a:cubicBezTo>
                    <a:lnTo>
                      <a:pt x="94" y="74"/>
                    </a:lnTo>
                    <a:cubicBezTo>
                      <a:pt x="77" y="101"/>
                      <a:pt x="57" y="125"/>
                      <a:pt x="36" y="154"/>
                    </a:cubicBezTo>
                    <a:lnTo>
                      <a:pt x="36" y="154"/>
                    </a:lnTo>
                    <a:cubicBezTo>
                      <a:pt x="49" y="154"/>
                      <a:pt x="58" y="154"/>
                      <a:pt x="68" y="154"/>
                    </a:cubicBezTo>
                    <a:lnTo>
                      <a:pt x="68" y="154"/>
                    </a:lnTo>
                    <a:cubicBezTo>
                      <a:pt x="82" y="154"/>
                      <a:pt x="97" y="152"/>
                      <a:pt x="110" y="154"/>
                    </a:cubicBezTo>
                    <a:lnTo>
                      <a:pt x="110" y="154"/>
                    </a:lnTo>
                    <a:cubicBezTo>
                      <a:pt x="116" y="154"/>
                      <a:pt x="119" y="164"/>
                      <a:pt x="124" y="170"/>
                    </a:cubicBezTo>
                    <a:lnTo>
                      <a:pt x="124" y="170"/>
                    </a:lnTo>
                    <a:cubicBezTo>
                      <a:pt x="119" y="173"/>
                      <a:pt x="115" y="180"/>
                      <a:pt x="110" y="180"/>
                    </a:cubicBezTo>
                    <a:lnTo>
                      <a:pt x="110" y="180"/>
                    </a:lnTo>
                    <a:cubicBezTo>
                      <a:pt x="82" y="182"/>
                      <a:pt x="54" y="183"/>
                      <a:pt x="26" y="182"/>
                    </a:cubicBezTo>
                    <a:lnTo>
                      <a:pt x="26" y="182"/>
                    </a:lnTo>
                    <a:cubicBezTo>
                      <a:pt x="6" y="180"/>
                      <a:pt x="0" y="164"/>
                      <a:pt x="11" y="145"/>
                    </a:cubicBezTo>
                    <a:lnTo>
                      <a:pt x="11" y="145"/>
                    </a:lnTo>
                    <a:cubicBezTo>
                      <a:pt x="26" y="123"/>
                      <a:pt x="43" y="102"/>
                      <a:pt x="56" y="8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19" name="Freeform 258"/>
              <p:cNvSpPr>
                <a:spLocks noChangeArrowheads="1"/>
              </p:cNvSpPr>
              <p:nvPr/>
            </p:nvSpPr>
            <p:spPr bwMode="auto">
              <a:xfrm>
                <a:off x="3685695" y="2397942"/>
                <a:ext cx="32143" cy="45238"/>
              </a:xfrm>
              <a:custGeom>
                <a:avLst/>
                <a:gdLst>
                  <a:gd name="T0" fmla="*/ 60 w 119"/>
                  <a:gd name="T1" fmla="*/ 29 h 166"/>
                  <a:gd name="T2" fmla="*/ 60 w 119"/>
                  <a:gd name="T3" fmla="*/ 29 h 166"/>
                  <a:gd name="T4" fmla="*/ 81 w 119"/>
                  <a:gd name="T5" fmla="*/ 49 h 166"/>
                  <a:gd name="T6" fmla="*/ 81 w 119"/>
                  <a:gd name="T7" fmla="*/ 49 h 166"/>
                  <a:gd name="T8" fmla="*/ 46 w 119"/>
                  <a:gd name="T9" fmla="*/ 50 h 166"/>
                  <a:gd name="T10" fmla="*/ 46 w 119"/>
                  <a:gd name="T11" fmla="*/ 50 h 166"/>
                  <a:gd name="T12" fmla="*/ 35 w 119"/>
                  <a:gd name="T13" fmla="*/ 30 h 166"/>
                  <a:gd name="T14" fmla="*/ 35 w 119"/>
                  <a:gd name="T15" fmla="*/ 30 h 166"/>
                  <a:gd name="T16" fmla="*/ 56 w 119"/>
                  <a:gd name="T17" fmla="*/ 8 h 166"/>
                  <a:gd name="T18" fmla="*/ 56 w 119"/>
                  <a:gd name="T19" fmla="*/ 8 h 166"/>
                  <a:gd name="T20" fmla="*/ 101 w 119"/>
                  <a:gd name="T21" fmla="*/ 14 h 166"/>
                  <a:gd name="T22" fmla="*/ 101 w 119"/>
                  <a:gd name="T23" fmla="*/ 14 h 166"/>
                  <a:gd name="T24" fmla="*/ 104 w 119"/>
                  <a:gd name="T25" fmla="*/ 64 h 166"/>
                  <a:gd name="T26" fmla="*/ 104 w 119"/>
                  <a:gd name="T27" fmla="*/ 64 h 166"/>
                  <a:gd name="T28" fmla="*/ 63 w 119"/>
                  <a:gd name="T29" fmla="*/ 111 h 166"/>
                  <a:gd name="T30" fmla="*/ 63 w 119"/>
                  <a:gd name="T31" fmla="*/ 111 h 166"/>
                  <a:gd name="T32" fmla="*/ 35 w 119"/>
                  <a:gd name="T33" fmla="*/ 142 h 166"/>
                  <a:gd name="T34" fmla="*/ 35 w 119"/>
                  <a:gd name="T35" fmla="*/ 142 h 166"/>
                  <a:gd name="T36" fmla="*/ 88 w 119"/>
                  <a:gd name="T37" fmla="*/ 136 h 166"/>
                  <a:gd name="T38" fmla="*/ 88 w 119"/>
                  <a:gd name="T39" fmla="*/ 136 h 166"/>
                  <a:gd name="T40" fmla="*/ 106 w 119"/>
                  <a:gd name="T41" fmla="*/ 102 h 166"/>
                  <a:gd name="T42" fmla="*/ 106 w 119"/>
                  <a:gd name="T43" fmla="*/ 102 h 166"/>
                  <a:gd name="T44" fmla="*/ 118 w 119"/>
                  <a:gd name="T45" fmla="*/ 139 h 166"/>
                  <a:gd name="T46" fmla="*/ 118 w 119"/>
                  <a:gd name="T47" fmla="*/ 139 h 166"/>
                  <a:gd name="T48" fmla="*/ 101 w 119"/>
                  <a:gd name="T49" fmla="*/ 159 h 166"/>
                  <a:gd name="T50" fmla="*/ 101 w 119"/>
                  <a:gd name="T51" fmla="*/ 159 h 166"/>
                  <a:gd name="T52" fmla="*/ 34 w 119"/>
                  <a:gd name="T53" fmla="*/ 165 h 166"/>
                  <a:gd name="T54" fmla="*/ 34 w 119"/>
                  <a:gd name="T55" fmla="*/ 165 h 166"/>
                  <a:gd name="T56" fmla="*/ 16 w 119"/>
                  <a:gd name="T57" fmla="*/ 126 h 166"/>
                  <a:gd name="T58" fmla="*/ 16 w 119"/>
                  <a:gd name="T59" fmla="*/ 126 h 166"/>
                  <a:gd name="T60" fmla="*/ 64 w 119"/>
                  <a:gd name="T61" fmla="*/ 75 h 166"/>
                  <a:gd name="T62" fmla="*/ 64 w 119"/>
                  <a:gd name="T63" fmla="*/ 75 h 166"/>
                  <a:gd name="T64" fmla="*/ 80 w 119"/>
                  <a:gd name="T65" fmla="*/ 52 h 166"/>
                  <a:gd name="T66" fmla="*/ 80 w 119"/>
                  <a:gd name="T67" fmla="*/ 52 h 166"/>
                  <a:gd name="T68" fmla="*/ 83 w 119"/>
                  <a:gd name="T69" fmla="*/ 34 h 166"/>
                  <a:gd name="T70" fmla="*/ 83 w 119"/>
                  <a:gd name="T71" fmla="*/ 34 h 166"/>
                  <a:gd name="T72" fmla="*/ 60 w 119"/>
                  <a:gd name="T73" fmla="*/ 2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9" h="166">
                    <a:moveTo>
                      <a:pt x="60" y="29"/>
                    </a:moveTo>
                    <a:lnTo>
                      <a:pt x="60" y="29"/>
                    </a:lnTo>
                    <a:cubicBezTo>
                      <a:pt x="67" y="36"/>
                      <a:pt x="72" y="40"/>
                      <a:pt x="81" y="49"/>
                    </a:cubicBezTo>
                    <a:lnTo>
                      <a:pt x="81" y="49"/>
                    </a:lnTo>
                    <a:cubicBezTo>
                      <a:pt x="65" y="50"/>
                      <a:pt x="55" y="54"/>
                      <a:pt x="46" y="50"/>
                    </a:cubicBezTo>
                    <a:lnTo>
                      <a:pt x="46" y="50"/>
                    </a:lnTo>
                    <a:cubicBezTo>
                      <a:pt x="39" y="47"/>
                      <a:pt x="32" y="35"/>
                      <a:pt x="35" y="30"/>
                    </a:cubicBezTo>
                    <a:lnTo>
                      <a:pt x="35" y="30"/>
                    </a:lnTo>
                    <a:cubicBezTo>
                      <a:pt x="38" y="22"/>
                      <a:pt x="46" y="12"/>
                      <a:pt x="56" y="8"/>
                    </a:cubicBezTo>
                    <a:lnTo>
                      <a:pt x="56" y="8"/>
                    </a:lnTo>
                    <a:cubicBezTo>
                      <a:pt x="71" y="1"/>
                      <a:pt x="88" y="0"/>
                      <a:pt x="101" y="14"/>
                    </a:cubicBezTo>
                    <a:lnTo>
                      <a:pt x="101" y="14"/>
                    </a:lnTo>
                    <a:cubicBezTo>
                      <a:pt x="113" y="29"/>
                      <a:pt x="116" y="47"/>
                      <a:pt x="104" y="64"/>
                    </a:cubicBezTo>
                    <a:lnTo>
                      <a:pt x="104" y="64"/>
                    </a:lnTo>
                    <a:cubicBezTo>
                      <a:pt x="91" y="81"/>
                      <a:pt x="76" y="96"/>
                      <a:pt x="63" y="111"/>
                    </a:cubicBezTo>
                    <a:lnTo>
                      <a:pt x="63" y="111"/>
                    </a:lnTo>
                    <a:cubicBezTo>
                      <a:pt x="55" y="119"/>
                      <a:pt x="47" y="127"/>
                      <a:pt x="35" y="142"/>
                    </a:cubicBezTo>
                    <a:lnTo>
                      <a:pt x="35" y="142"/>
                    </a:lnTo>
                    <a:cubicBezTo>
                      <a:pt x="59" y="139"/>
                      <a:pt x="76" y="137"/>
                      <a:pt x="88" y="136"/>
                    </a:cubicBezTo>
                    <a:lnTo>
                      <a:pt x="88" y="136"/>
                    </a:lnTo>
                    <a:cubicBezTo>
                      <a:pt x="96" y="122"/>
                      <a:pt x="101" y="112"/>
                      <a:pt x="106" y="102"/>
                    </a:cubicBezTo>
                    <a:lnTo>
                      <a:pt x="106" y="102"/>
                    </a:lnTo>
                    <a:cubicBezTo>
                      <a:pt x="111" y="115"/>
                      <a:pt x="118" y="126"/>
                      <a:pt x="118" y="139"/>
                    </a:cubicBezTo>
                    <a:lnTo>
                      <a:pt x="118" y="139"/>
                    </a:lnTo>
                    <a:cubicBezTo>
                      <a:pt x="118" y="146"/>
                      <a:pt x="108" y="158"/>
                      <a:pt x="101" y="159"/>
                    </a:cubicBezTo>
                    <a:lnTo>
                      <a:pt x="101" y="159"/>
                    </a:lnTo>
                    <a:cubicBezTo>
                      <a:pt x="79" y="164"/>
                      <a:pt x="56" y="165"/>
                      <a:pt x="34" y="165"/>
                    </a:cubicBezTo>
                    <a:lnTo>
                      <a:pt x="34" y="165"/>
                    </a:lnTo>
                    <a:cubicBezTo>
                      <a:pt x="9" y="165"/>
                      <a:pt x="0" y="145"/>
                      <a:pt x="16" y="126"/>
                    </a:cubicBezTo>
                    <a:lnTo>
                      <a:pt x="16" y="126"/>
                    </a:lnTo>
                    <a:cubicBezTo>
                      <a:pt x="30" y="107"/>
                      <a:pt x="47" y="92"/>
                      <a:pt x="64" y="75"/>
                    </a:cubicBezTo>
                    <a:lnTo>
                      <a:pt x="64" y="75"/>
                    </a:lnTo>
                    <a:cubicBezTo>
                      <a:pt x="70" y="67"/>
                      <a:pt x="77" y="61"/>
                      <a:pt x="80" y="52"/>
                    </a:cubicBezTo>
                    <a:lnTo>
                      <a:pt x="80" y="52"/>
                    </a:lnTo>
                    <a:cubicBezTo>
                      <a:pt x="84" y="46"/>
                      <a:pt x="85" y="37"/>
                      <a:pt x="83" y="34"/>
                    </a:cubicBezTo>
                    <a:lnTo>
                      <a:pt x="83" y="34"/>
                    </a:lnTo>
                    <a:cubicBezTo>
                      <a:pt x="80" y="30"/>
                      <a:pt x="71" y="31"/>
                      <a:pt x="60" y="2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20" name="Freeform 259"/>
              <p:cNvSpPr>
                <a:spLocks noChangeArrowheads="1"/>
              </p:cNvSpPr>
              <p:nvPr/>
            </p:nvSpPr>
            <p:spPr bwMode="auto">
              <a:xfrm>
                <a:off x="3467839" y="2380085"/>
                <a:ext cx="28571" cy="48809"/>
              </a:xfrm>
              <a:custGeom>
                <a:avLst/>
                <a:gdLst>
                  <a:gd name="T0" fmla="*/ 22 w 108"/>
                  <a:gd name="T1" fmla="*/ 37 h 180"/>
                  <a:gd name="T2" fmla="*/ 22 w 108"/>
                  <a:gd name="T3" fmla="*/ 37 h 180"/>
                  <a:gd name="T4" fmla="*/ 30 w 108"/>
                  <a:gd name="T5" fmla="*/ 17 h 180"/>
                  <a:gd name="T6" fmla="*/ 30 w 108"/>
                  <a:gd name="T7" fmla="*/ 17 h 180"/>
                  <a:gd name="T8" fmla="*/ 47 w 108"/>
                  <a:gd name="T9" fmla="*/ 0 h 180"/>
                  <a:gd name="T10" fmla="*/ 47 w 108"/>
                  <a:gd name="T11" fmla="*/ 0 h 180"/>
                  <a:gd name="T12" fmla="*/ 60 w 108"/>
                  <a:gd name="T13" fmla="*/ 23 h 180"/>
                  <a:gd name="T14" fmla="*/ 60 w 108"/>
                  <a:gd name="T15" fmla="*/ 23 h 180"/>
                  <a:gd name="T16" fmla="*/ 60 w 108"/>
                  <a:gd name="T17" fmla="*/ 148 h 180"/>
                  <a:gd name="T18" fmla="*/ 60 w 108"/>
                  <a:gd name="T19" fmla="*/ 148 h 180"/>
                  <a:gd name="T20" fmla="*/ 93 w 108"/>
                  <a:gd name="T21" fmla="*/ 138 h 180"/>
                  <a:gd name="T22" fmla="*/ 93 w 108"/>
                  <a:gd name="T23" fmla="*/ 138 h 180"/>
                  <a:gd name="T24" fmla="*/ 72 w 108"/>
                  <a:gd name="T25" fmla="*/ 174 h 180"/>
                  <a:gd name="T26" fmla="*/ 72 w 108"/>
                  <a:gd name="T27" fmla="*/ 174 h 180"/>
                  <a:gd name="T28" fmla="*/ 22 w 108"/>
                  <a:gd name="T29" fmla="*/ 179 h 180"/>
                  <a:gd name="T30" fmla="*/ 22 w 108"/>
                  <a:gd name="T31" fmla="*/ 179 h 180"/>
                  <a:gd name="T32" fmla="*/ 0 w 108"/>
                  <a:gd name="T33" fmla="*/ 166 h 180"/>
                  <a:gd name="T34" fmla="*/ 0 w 108"/>
                  <a:gd name="T35" fmla="*/ 166 h 180"/>
                  <a:gd name="T36" fmla="*/ 19 w 108"/>
                  <a:gd name="T37" fmla="*/ 153 h 180"/>
                  <a:gd name="T38" fmla="*/ 19 w 108"/>
                  <a:gd name="T39" fmla="*/ 153 h 180"/>
                  <a:gd name="T40" fmla="*/ 37 w 108"/>
                  <a:gd name="T41" fmla="*/ 132 h 180"/>
                  <a:gd name="T42" fmla="*/ 37 w 108"/>
                  <a:gd name="T43" fmla="*/ 132 h 180"/>
                  <a:gd name="T44" fmla="*/ 37 w 108"/>
                  <a:gd name="T45" fmla="*/ 59 h 180"/>
                  <a:gd name="T46" fmla="*/ 37 w 108"/>
                  <a:gd name="T47" fmla="*/ 59 h 180"/>
                  <a:gd name="T48" fmla="*/ 27 w 108"/>
                  <a:gd name="T49" fmla="*/ 38 h 180"/>
                  <a:gd name="T50" fmla="*/ 27 w 108"/>
                  <a:gd name="T51" fmla="*/ 38 h 180"/>
                  <a:gd name="T52" fmla="*/ 22 w 108"/>
                  <a:gd name="T53" fmla="*/ 3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8" h="180">
                    <a:moveTo>
                      <a:pt x="22" y="37"/>
                    </a:moveTo>
                    <a:lnTo>
                      <a:pt x="22" y="37"/>
                    </a:lnTo>
                    <a:cubicBezTo>
                      <a:pt x="25" y="29"/>
                      <a:pt x="26" y="23"/>
                      <a:pt x="30" y="17"/>
                    </a:cubicBezTo>
                    <a:lnTo>
                      <a:pt x="30" y="17"/>
                    </a:lnTo>
                    <a:cubicBezTo>
                      <a:pt x="35" y="11"/>
                      <a:pt x="41" y="6"/>
                      <a:pt x="47" y="0"/>
                    </a:cubicBezTo>
                    <a:lnTo>
                      <a:pt x="47" y="0"/>
                    </a:lnTo>
                    <a:cubicBezTo>
                      <a:pt x="51" y="7"/>
                      <a:pt x="59" y="16"/>
                      <a:pt x="60" y="23"/>
                    </a:cubicBezTo>
                    <a:lnTo>
                      <a:pt x="60" y="23"/>
                    </a:lnTo>
                    <a:cubicBezTo>
                      <a:pt x="61" y="64"/>
                      <a:pt x="60" y="104"/>
                      <a:pt x="60" y="148"/>
                    </a:cubicBezTo>
                    <a:lnTo>
                      <a:pt x="60" y="148"/>
                    </a:lnTo>
                    <a:cubicBezTo>
                      <a:pt x="73" y="145"/>
                      <a:pt x="82" y="141"/>
                      <a:pt x="93" y="138"/>
                    </a:cubicBezTo>
                    <a:lnTo>
                      <a:pt x="93" y="138"/>
                    </a:lnTo>
                    <a:cubicBezTo>
                      <a:pt x="107" y="166"/>
                      <a:pt x="102" y="173"/>
                      <a:pt x="72" y="174"/>
                    </a:cubicBezTo>
                    <a:lnTo>
                      <a:pt x="72" y="174"/>
                    </a:lnTo>
                    <a:cubicBezTo>
                      <a:pt x="56" y="175"/>
                      <a:pt x="39" y="179"/>
                      <a:pt x="22" y="179"/>
                    </a:cubicBezTo>
                    <a:lnTo>
                      <a:pt x="22" y="179"/>
                    </a:lnTo>
                    <a:cubicBezTo>
                      <a:pt x="16" y="178"/>
                      <a:pt x="9" y="170"/>
                      <a:pt x="0" y="166"/>
                    </a:cubicBezTo>
                    <a:lnTo>
                      <a:pt x="0" y="166"/>
                    </a:lnTo>
                    <a:cubicBezTo>
                      <a:pt x="7" y="161"/>
                      <a:pt x="13" y="153"/>
                      <a:pt x="19" y="153"/>
                    </a:cubicBezTo>
                    <a:lnTo>
                      <a:pt x="19" y="153"/>
                    </a:lnTo>
                    <a:cubicBezTo>
                      <a:pt x="35" y="152"/>
                      <a:pt x="38" y="145"/>
                      <a:pt x="37" y="132"/>
                    </a:cubicBezTo>
                    <a:lnTo>
                      <a:pt x="37" y="132"/>
                    </a:lnTo>
                    <a:cubicBezTo>
                      <a:pt x="37" y="107"/>
                      <a:pt x="38" y="83"/>
                      <a:pt x="37" y="59"/>
                    </a:cubicBezTo>
                    <a:lnTo>
                      <a:pt x="37" y="59"/>
                    </a:lnTo>
                    <a:cubicBezTo>
                      <a:pt x="37" y="52"/>
                      <a:pt x="31" y="45"/>
                      <a:pt x="27" y="38"/>
                    </a:cubicBezTo>
                    <a:lnTo>
                      <a:pt x="27" y="38"/>
                    </a:lnTo>
                    <a:cubicBezTo>
                      <a:pt x="26" y="38"/>
                      <a:pt x="25" y="37"/>
                      <a:pt x="22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21" name="Freeform 260"/>
              <p:cNvSpPr>
                <a:spLocks noChangeArrowheads="1"/>
              </p:cNvSpPr>
              <p:nvPr/>
            </p:nvSpPr>
            <p:spPr bwMode="auto">
              <a:xfrm>
                <a:off x="3545220" y="2387228"/>
                <a:ext cx="26190" cy="48809"/>
              </a:xfrm>
              <a:custGeom>
                <a:avLst/>
                <a:gdLst>
                  <a:gd name="T0" fmla="*/ 34 w 98"/>
                  <a:gd name="T1" fmla="*/ 55 h 179"/>
                  <a:gd name="T2" fmla="*/ 16 w 98"/>
                  <a:gd name="T3" fmla="*/ 55 h 179"/>
                  <a:gd name="T4" fmla="*/ 16 w 98"/>
                  <a:gd name="T5" fmla="*/ 55 h 179"/>
                  <a:gd name="T6" fmla="*/ 17 w 98"/>
                  <a:gd name="T7" fmla="*/ 41 h 179"/>
                  <a:gd name="T8" fmla="*/ 17 w 98"/>
                  <a:gd name="T9" fmla="*/ 41 h 179"/>
                  <a:gd name="T10" fmla="*/ 28 w 98"/>
                  <a:gd name="T11" fmla="*/ 12 h 179"/>
                  <a:gd name="T12" fmla="*/ 28 w 98"/>
                  <a:gd name="T13" fmla="*/ 12 h 179"/>
                  <a:gd name="T14" fmla="*/ 40 w 98"/>
                  <a:gd name="T15" fmla="*/ 0 h 179"/>
                  <a:gd name="T16" fmla="*/ 40 w 98"/>
                  <a:gd name="T17" fmla="*/ 0 h 179"/>
                  <a:gd name="T18" fmla="*/ 52 w 98"/>
                  <a:gd name="T19" fmla="*/ 13 h 179"/>
                  <a:gd name="T20" fmla="*/ 52 w 98"/>
                  <a:gd name="T21" fmla="*/ 13 h 179"/>
                  <a:gd name="T22" fmla="*/ 66 w 98"/>
                  <a:gd name="T23" fmla="*/ 115 h 179"/>
                  <a:gd name="T24" fmla="*/ 66 w 98"/>
                  <a:gd name="T25" fmla="*/ 115 h 179"/>
                  <a:gd name="T26" fmla="*/ 66 w 98"/>
                  <a:gd name="T27" fmla="*/ 140 h 179"/>
                  <a:gd name="T28" fmla="*/ 66 w 98"/>
                  <a:gd name="T29" fmla="*/ 140 h 179"/>
                  <a:gd name="T30" fmla="*/ 71 w 98"/>
                  <a:gd name="T31" fmla="*/ 143 h 179"/>
                  <a:gd name="T32" fmla="*/ 71 w 98"/>
                  <a:gd name="T33" fmla="*/ 143 h 179"/>
                  <a:gd name="T34" fmla="*/ 97 w 98"/>
                  <a:gd name="T35" fmla="*/ 158 h 179"/>
                  <a:gd name="T36" fmla="*/ 97 w 98"/>
                  <a:gd name="T37" fmla="*/ 158 h 179"/>
                  <a:gd name="T38" fmla="*/ 68 w 98"/>
                  <a:gd name="T39" fmla="*/ 170 h 179"/>
                  <a:gd name="T40" fmla="*/ 68 w 98"/>
                  <a:gd name="T41" fmla="*/ 170 h 179"/>
                  <a:gd name="T42" fmla="*/ 19 w 98"/>
                  <a:gd name="T43" fmla="*/ 169 h 179"/>
                  <a:gd name="T44" fmla="*/ 19 w 98"/>
                  <a:gd name="T45" fmla="*/ 169 h 179"/>
                  <a:gd name="T46" fmla="*/ 0 w 98"/>
                  <a:gd name="T47" fmla="*/ 156 h 179"/>
                  <a:gd name="T48" fmla="*/ 0 w 98"/>
                  <a:gd name="T49" fmla="*/ 156 h 179"/>
                  <a:gd name="T50" fmla="*/ 19 w 98"/>
                  <a:gd name="T51" fmla="*/ 145 h 179"/>
                  <a:gd name="T52" fmla="*/ 19 w 98"/>
                  <a:gd name="T53" fmla="*/ 145 h 179"/>
                  <a:gd name="T54" fmla="*/ 40 w 98"/>
                  <a:gd name="T55" fmla="*/ 122 h 179"/>
                  <a:gd name="T56" fmla="*/ 40 w 98"/>
                  <a:gd name="T57" fmla="*/ 122 h 179"/>
                  <a:gd name="T58" fmla="*/ 34 w 98"/>
                  <a:gd name="T59" fmla="*/ 5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179">
                    <a:moveTo>
                      <a:pt x="34" y="55"/>
                    </a:moveTo>
                    <a:lnTo>
                      <a:pt x="16" y="55"/>
                    </a:lnTo>
                    <a:lnTo>
                      <a:pt x="16" y="55"/>
                    </a:lnTo>
                    <a:cubicBezTo>
                      <a:pt x="16" y="50"/>
                      <a:pt x="15" y="45"/>
                      <a:pt x="17" y="41"/>
                    </a:cubicBezTo>
                    <a:lnTo>
                      <a:pt x="17" y="41"/>
                    </a:lnTo>
                    <a:cubicBezTo>
                      <a:pt x="20" y="30"/>
                      <a:pt x="24" y="21"/>
                      <a:pt x="28" y="12"/>
                    </a:cubicBezTo>
                    <a:lnTo>
                      <a:pt x="28" y="12"/>
                    </a:lnTo>
                    <a:cubicBezTo>
                      <a:pt x="31" y="7"/>
                      <a:pt x="36" y="4"/>
                      <a:pt x="40" y="0"/>
                    </a:cubicBezTo>
                    <a:lnTo>
                      <a:pt x="40" y="0"/>
                    </a:lnTo>
                    <a:cubicBezTo>
                      <a:pt x="44" y="4"/>
                      <a:pt x="51" y="8"/>
                      <a:pt x="52" y="13"/>
                    </a:cubicBezTo>
                    <a:lnTo>
                      <a:pt x="52" y="13"/>
                    </a:lnTo>
                    <a:cubicBezTo>
                      <a:pt x="56" y="47"/>
                      <a:pt x="61" y="81"/>
                      <a:pt x="66" y="115"/>
                    </a:cubicBezTo>
                    <a:lnTo>
                      <a:pt x="66" y="115"/>
                    </a:lnTo>
                    <a:cubicBezTo>
                      <a:pt x="66" y="124"/>
                      <a:pt x="66" y="133"/>
                      <a:pt x="66" y="140"/>
                    </a:cubicBezTo>
                    <a:lnTo>
                      <a:pt x="66" y="140"/>
                    </a:lnTo>
                    <a:cubicBezTo>
                      <a:pt x="68" y="142"/>
                      <a:pt x="70" y="143"/>
                      <a:pt x="71" y="143"/>
                    </a:cubicBezTo>
                    <a:lnTo>
                      <a:pt x="71" y="143"/>
                    </a:lnTo>
                    <a:cubicBezTo>
                      <a:pt x="80" y="149"/>
                      <a:pt x="97" y="154"/>
                      <a:pt x="97" y="158"/>
                    </a:cubicBezTo>
                    <a:lnTo>
                      <a:pt x="97" y="158"/>
                    </a:lnTo>
                    <a:cubicBezTo>
                      <a:pt x="96" y="178"/>
                      <a:pt x="80" y="169"/>
                      <a:pt x="68" y="170"/>
                    </a:cubicBezTo>
                    <a:lnTo>
                      <a:pt x="68" y="170"/>
                    </a:lnTo>
                    <a:cubicBezTo>
                      <a:pt x="52" y="170"/>
                      <a:pt x="35" y="171"/>
                      <a:pt x="19" y="169"/>
                    </a:cubicBezTo>
                    <a:lnTo>
                      <a:pt x="19" y="169"/>
                    </a:lnTo>
                    <a:cubicBezTo>
                      <a:pt x="12" y="169"/>
                      <a:pt x="6" y="161"/>
                      <a:pt x="0" y="156"/>
                    </a:cubicBezTo>
                    <a:lnTo>
                      <a:pt x="0" y="156"/>
                    </a:lnTo>
                    <a:cubicBezTo>
                      <a:pt x="6" y="153"/>
                      <a:pt x="13" y="144"/>
                      <a:pt x="19" y="145"/>
                    </a:cubicBezTo>
                    <a:lnTo>
                      <a:pt x="19" y="145"/>
                    </a:lnTo>
                    <a:cubicBezTo>
                      <a:pt x="37" y="146"/>
                      <a:pt x="42" y="139"/>
                      <a:pt x="40" y="122"/>
                    </a:cubicBezTo>
                    <a:lnTo>
                      <a:pt x="40" y="122"/>
                    </a:lnTo>
                    <a:cubicBezTo>
                      <a:pt x="37" y="100"/>
                      <a:pt x="36" y="77"/>
                      <a:pt x="34" y="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22" name="Freeform 261"/>
              <p:cNvSpPr>
                <a:spLocks noChangeArrowheads="1"/>
              </p:cNvSpPr>
              <p:nvPr/>
            </p:nvSpPr>
            <p:spPr bwMode="auto">
              <a:xfrm>
                <a:off x="3582124" y="2382466"/>
                <a:ext cx="36904" cy="8333"/>
              </a:xfrm>
              <a:custGeom>
                <a:avLst/>
                <a:gdLst>
                  <a:gd name="T0" fmla="*/ 0 w 135"/>
                  <a:gd name="T1" fmla="*/ 9 h 32"/>
                  <a:gd name="T2" fmla="*/ 0 w 135"/>
                  <a:gd name="T3" fmla="*/ 9 h 32"/>
                  <a:gd name="T4" fmla="*/ 20 w 135"/>
                  <a:gd name="T5" fmla="*/ 0 h 32"/>
                  <a:gd name="T6" fmla="*/ 20 w 135"/>
                  <a:gd name="T7" fmla="*/ 0 h 32"/>
                  <a:gd name="T8" fmla="*/ 119 w 135"/>
                  <a:gd name="T9" fmla="*/ 7 h 32"/>
                  <a:gd name="T10" fmla="*/ 119 w 135"/>
                  <a:gd name="T11" fmla="*/ 7 h 32"/>
                  <a:gd name="T12" fmla="*/ 134 w 135"/>
                  <a:gd name="T13" fmla="*/ 18 h 32"/>
                  <a:gd name="T14" fmla="*/ 134 w 135"/>
                  <a:gd name="T15" fmla="*/ 18 h 32"/>
                  <a:gd name="T16" fmla="*/ 120 w 135"/>
                  <a:gd name="T17" fmla="*/ 31 h 32"/>
                  <a:gd name="T18" fmla="*/ 120 w 135"/>
                  <a:gd name="T19" fmla="*/ 31 h 32"/>
                  <a:gd name="T20" fmla="*/ 30 w 135"/>
                  <a:gd name="T21" fmla="*/ 24 h 32"/>
                  <a:gd name="T22" fmla="*/ 30 w 135"/>
                  <a:gd name="T23" fmla="*/ 24 h 32"/>
                  <a:gd name="T24" fmla="*/ 0 w 135"/>
                  <a:gd name="T25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5" h="32">
                    <a:moveTo>
                      <a:pt x="0" y="9"/>
                    </a:moveTo>
                    <a:lnTo>
                      <a:pt x="0" y="9"/>
                    </a:lnTo>
                    <a:cubicBezTo>
                      <a:pt x="11" y="4"/>
                      <a:pt x="16" y="0"/>
                      <a:pt x="20" y="0"/>
                    </a:cubicBezTo>
                    <a:lnTo>
                      <a:pt x="20" y="0"/>
                    </a:lnTo>
                    <a:cubicBezTo>
                      <a:pt x="53" y="2"/>
                      <a:pt x="86" y="3"/>
                      <a:pt x="119" y="7"/>
                    </a:cubicBezTo>
                    <a:lnTo>
                      <a:pt x="119" y="7"/>
                    </a:lnTo>
                    <a:cubicBezTo>
                      <a:pt x="123" y="7"/>
                      <a:pt x="128" y="14"/>
                      <a:pt x="134" y="18"/>
                    </a:cubicBezTo>
                    <a:lnTo>
                      <a:pt x="134" y="18"/>
                    </a:lnTo>
                    <a:cubicBezTo>
                      <a:pt x="129" y="23"/>
                      <a:pt x="124" y="31"/>
                      <a:pt x="120" y="31"/>
                    </a:cubicBezTo>
                    <a:lnTo>
                      <a:pt x="120" y="31"/>
                    </a:lnTo>
                    <a:cubicBezTo>
                      <a:pt x="89" y="30"/>
                      <a:pt x="59" y="28"/>
                      <a:pt x="30" y="24"/>
                    </a:cubicBezTo>
                    <a:lnTo>
                      <a:pt x="30" y="24"/>
                    </a:lnTo>
                    <a:cubicBezTo>
                      <a:pt x="21" y="23"/>
                      <a:pt x="15" y="16"/>
                      <a:pt x="0" y="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23" name="Freeform 262"/>
              <p:cNvSpPr>
                <a:spLocks noChangeArrowheads="1"/>
              </p:cNvSpPr>
              <p:nvPr/>
            </p:nvSpPr>
            <p:spPr bwMode="auto">
              <a:xfrm>
                <a:off x="3584505" y="2363418"/>
                <a:ext cx="33333" cy="10714"/>
              </a:xfrm>
              <a:custGeom>
                <a:avLst/>
                <a:gdLst>
                  <a:gd name="T0" fmla="*/ 3 w 124"/>
                  <a:gd name="T1" fmla="*/ 0 h 40"/>
                  <a:gd name="T2" fmla="*/ 3 w 124"/>
                  <a:gd name="T3" fmla="*/ 0 h 40"/>
                  <a:gd name="T4" fmla="*/ 110 w 124"/>
                  <a:gd name="T5" fmla="*/ 11 h 40"/>
                  <a:gd name="T6" fmla="*/ 110 w 124"/>
                  <a:gd name="T7" fmla="*/ 11 h 40"/>
                  <a:gd name="T8" fmla="*/ 123 w 124"/>
                  <a:gd name="T9" fmla="*/ 29 h 40"/>
                  <a:gd name="T10" fmla="*/ 123 w 124"/>
                  <a:gd name="T11" fmla="*/ 29 h 40"/>
                  <a:gd name="T12" fmla="*/ 107 w 124"/>
                  <a:gd name="T13" fmla="*/ 39 h 40"/>
                  <a:gd name="T14" fmla="*/ 107 w 124"/>
                  <a:gd name="T15" fmla="*/ 39 h 40"/>
                  <a:gd name="T16" fmla="*/ 23 w 124"/>
                  <a:gd name="T17" fmla="*/ 23 h 40"/>
                  <a:gd name="T18" fmla="*/ 23 w 124"/>
                  <a:gd name="T19" fmla="*/ 23 h 40"/>
                  <a:gd name="T20" fmla="*/ 0 w 124"/>
                  <a:gd name="T21" fmla="*/ 11 h 40"/>
                  <a:gd name="T22" fmla="*/ 0 w 124"/>
                  <a:gd name="T23" fmla="*/ 11 h 40"/>
                  <a:gd name="T24" fmla="*/ 3 w 124"/>
                  <a:gd name="T2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40">
                    <a:moveTo>
                      <a:pt x="3" y="0"/>
                    </a:moveTo>
                    <a:lnTo>
                      <a:pt x="3" y="0"/>
                    </a:lnTo>
                    <a:cubicBezTo>
                      <a:pt x="38" y="3"/>
                      <a:pt x="74" y="7"/>
                      <a:pt x="110" y="11"/>
                    </a:cubicBezTo>
                    <a:lnTo>
                      <a:pt x="110" y="11"/>
                    </a:lnTo>
                    <a:cubicBezTo>
                      <a:pt x="114" y="13"/>
                      <a:pt x="118" y="23"/>
                      <a:pt x="123" y="29"/>
                    </a:cubicBezTo>
                    <a:lnTo>
                      <a:pt x="123" y="29"/>
                    </a:lnTo>
                    <a:cubicBezTo>
                      <a:pt x="117" y="33"/>
                      <a:pt x="111" y="39"/>
                      <a:pt x="107" y="39"/>
                    </a:cubicBezTo>
                    <a:lnTo>
                      <a:pt x="107" y="39"/>
                    </a:lnTo>
                    <a:cubicBezTo>
                      <a:pt x="78" y="35"/>
                      <a:pt x="50" y="29"/>
                      <a:pt x="23" y="23"/>
                    </a:cubicBezTo>
                    <a:lnTo>
                      <a:pt x="23" y="23"/>
                    </a:lnTo>
                    <a:cubicBezTo>
                      <a:pt x="15" y="22"/>
                      <a:pt x="7" y="15"/>
                      <a:pt x="0" y="11"/>
                    </a:cubicBezTo>
                    <a:lnTo>
                      <a:pt x="0" y="11"/>
                    </a:lnTo>
                    <a:cubicBezTo>
                      <a:pt x="1" y="7"/>
                      <a:pt x="2" y="3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</p:grp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77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01754" y="69045"/>
            <a:ext cx="624431" cy="2746363"/>
            <a:chOff x="-267105" y="-88248"/>
            <a:chExt cx="1455839" cy="5225025"/>
          </a:xfrm>
        </p:grpSpPr>
        <p:sp>
          <p:nvSpPr>
            <p:cNvPr id="3" name="Freeform 4106"/>
            <p:cNvSpPr>
              <a:spLocks noChangeArrowheads="1"/>
            </p:cNvSpPr>
            <p:nvPr/>
          </p:nvSpPr>
          <p:spPr bwMode="auto">
            <a:xfrm rot="21272112">
              <a:off x="-184657" y="2910116"/>
              <a:ext cx="428821" cy="679389"/>
            </a:xfrm>
            <a:custGeom>
              <a:avLst/>
              <a:gdLst>
                <a:gd name="T0" fmla="*/ 624 w 1126"/>
                <a:gd name="T1" fmla="*/ 1691 h 1780"/>
                <a:gd name="T2" fmla="*/ 23 w 1126"/>
                <a:gd name="T3" fmla="*/ 1682 h 1780"/>
                <a:gd name="T4" fmla="*/ 342 w 1126"/>
                <a:gd name="T5" fmla="*/ 281 h 1780"/>
                <a:gd name="T6" fmla="*/ 49 w 1126"/>
                <a:gd name="T7" fmla="*/ 614 h 1780"/>
                <a:gd name="T8" fmla="*/ 393 w 1126"/>
                <a:gd name="T9" fmla="*/ 854 h 1780"/>
                <a:gd name="T10" fmla="*/ 333 w 1126"/>
                <a:gd name="T11" fmla="*/ 862 h 1780"/>
                <a:gd name="T12" fmla="*/ 25 w 1126"/>
                <a:gd name="T13" fmla="*/ 1630 h 1780"/>
                <a:gd name="T14" fmla="*/ 236 w 1126"/>
                <a:gd name="T15" fmla="*/ 383 h 1780"/>
                <a:gd name="T16" fmla="*/ 185 w 1126"/>
                <a:gd name="T17" fmla="*/ 410 h 1780"/>
                <a:gd name="T18" fmla="*/ 101 w 1126"/>
                <a:gd name="T19" fmla="*/ 1598 h 1780"/>
                <a:gd name="T20" fmla="*/ 624 w 1126"/>
                <a:gd name="T21" fmla="*/ 1634 h 1780"/>
                <a:gd name="T22" fmla="*/ 339 w 1126"/>
                <a:gd name="T23" fmla="*/ 1698 h 1780"/>
                <a:gd name="T24" fmla="*/ 59 w 1126"/>
                <a:gd name="T25" fmla="*/ 454 h 1780"/>
                <a:gd name="T26" fmla="*/ 237 w 1126"/>
                <a:gd name="T27" fmla="*/ 361 h 1780"/>
                <a:gd name="T28" fmla="*/ 474 w 1126"/>
                <a:gd name="T29" fmla="*/ 1250 h 1780"/>
                <a:gd name="T30" fmla="*/ 357 w 1126"/>
                <a:gd name="T31" fmla="*/ 1266 h 1780"/>
                <a:gd name="T32" fmla="*/ 359 w 1126"/>
                <a:gd name="T33" fmla="*/ 1317 h 1780"/>
                <a:gd name="T34" fmla="*/ 177 w 1126"/>
                <a:gd name="T35" fmla="*/ 1247 h 1780"/>
                <a:gd name="T36" fmla="*/ 350 w 1126"/>
                <a:gd name="T37" fmla="*/ 503 h 1780"/>
                <a:gd name="T38" fmla="*/ 241 w 1126"/>
                <a:gd name="T39" fmla="*/ 441 h 1780"/>
                <a:gd name="T40" fmla="*/ 297 w 1126"/>
                <a:gd name="T41" fmla="*/ 557 h 1780"/>
                <a:gd name="T42" fmla="*/ 1101 w 1126"/>
                <a:gd name="T43" fmla="*/ 138 h 1780"/>
                <a:gd name="T44" fmla="*/ 103 w 1126"/>
                <a:gd name="T45" fmla="*/ 506 h 1780"/>
                <a:gd name="T46" fmla="*/ 60 w 1126"/>
                <a:gd name="T47" fmla="*/ 603 h 1780"/>
                <a:gd name="T48" fmla="*/ 224 w 1126"/>
                <a:gd name="T49" fmla="*/ 444 h 1780"/>
                <a:gd name="T50" fmla="*/ 161 w 1126"/>
                <a:gd name="T51" fmla="*/ 1351 h 1780"/>
                <a:gd name="T52" fmla="*/ 346 w 1126"/>
                <a:gd name="T53" fmla="*/ 1614 h 1780"/>
                <a:gd name="T54" fmla="*/ 625 w 1126"/>
                <a:gd name="T55" fmla="*/ 1540 h 1780"/>
                <a:gd name="T56" fmla="*/ 561 w 1126"/>
                <a:gd name="T57" fmla="*/ 1564 h 1780"/>
                <a:gd name="T58" fmla="*/ 349 w 1126"/>
                <a:gd name="T59" fmla="*/ 1051 h 1780"/>
                <a:gd name="T60" fmla="*/ 513 w 1126"/>
                <a:gd name="T61" fmla="*/ 1225 h 1780"/>
                <a:gd name="T62" fmla="*/ 376 w 1126"/>
                <a:gd name="T63" fmla="*/ 906 h 1780"/>
                <a:gd name="T64" fmla="*/ 136 w 1126"/>
                <a:gd name="T65" fmla="*/ 1206 h 1780"/>
                <a:gd name="T66" fmla="*/ 767 w 1126"/>
                <a:gd name="T67" fmla="*/ 162 h 1780"/>
                <a:gd name="T68" fmla="*/ 696 w 1126"/>
                <a:gd name="T69" fmla="*/ 323 h 1780"/>
                <a:gd name="T70" fmla="*/ 807 w 1126"/>
                <a:gd name="T71" fmla="*/ 232 h 1780"/>
                <a:gd name="T72" fmla="*/ 539 w 1126"/>
                <a:gd name="T73" fmla="*/ 264 h 1780"/>
                <a:gd name="T74" fmla="*/ 497 w 1126"/>
                <a:gd name="T75" fmla="*/ 432 h 1780"/>
                <a:gd name="T76" fmla="*/ 553 w 1126"/>
                <a:gd name="T77" fmla="*/ 257 h 1780"/>
                <a:gd name="T78" fmla="*/ 275 w 1126"/>
                <a:gd name="T79" fmla="*/ 985 h 1780"/>
                <a:gd name="T80" fmla="*/ 116 w 1126"/>
                <a:gd name="T81" fmla="*/ 1569 h 1780"/>
                <a:gd name="T82" fmla="*/ 25 w 1126"/>
                <a:gd name="T83" fmla="*/ 1714 h 1780"/>
                <a:gd name="T84" fmla="*/ 89 w 1126"/>
                <a:gd name="T85" fmla="*/ 1331 h 1780"/>
                <a:gd name="T86" fmla="*/ 220 w 1126"/>
                <a:gd name="T87" fmla="*/ 872 h 1780"/>
                <a:gd name="T88" fmla="*/ 282 w 1126"/>
                <a:gd name="T89" fmla="*/ 553 h 1780"/>
                <a:gd name="T90" fmla="*/ 2 w 1126"/>
                <a:gd name="T91" fmla="*/ 583 h 1780"/>
                <a:gd name="T92" fmla="*/ 96 w 1126"/>
                <a:gd name="T93" fmla="*/ 471 h 1780"/>
                <a:gd name="T94" fmla="*/ 354 w 1126"/>
                <a:gd name="T95" fmla="*/ 271 h 1780"/>
                <a:gd name="T96" fmla="*/ 578 w 1126"/>
                <a:gd name="T97" fmla="*/ 237 h 1780"/>
                <a:gd name="T98" fmla="*/ 983 w 1126"/>
                <a:gd name="T99" fmla="*/ 8 h 1780"/>
                <a:gd name="T100" fmla="*/ 890 w 1126"/>
                <a:gd name="T101" fmla="*/ 285 h 1780"/>
                <a:gd name="T102" fmla="*/ 573 w 1126"/>
                <a:gd name="T103" fmla="*/ 413 h 1780"/>
                <a:gd name="T104" fmla="*/ 352 w 1126"/>
                <a:gd name="T105" fmla="*/ 532 h 1780"/>
                <a:gd name="T106" fmla="*/ 443 w 1126"/>
                <a:gd name="T107" fmla="*/ 873 h 1780"/>
                <a:gd name="T108" fmla="*/ 575 w 1126"/>
                <a:gd name="T109" fmla="*/ 1339 h 1780"/>
                <a:gd name="T110" fmla="*/ 650 w 1126"/>
                <a:gd name="T111" fmla="*/ 1701 h 1780"/>
                <a:gd name="T112" fmla="*/ 454 w 1126"/>
                <a:gd name="T113" fmla="*/ 1259 h 1780"/>
                <a:gd name="T114" fmla="*/ 372 w 1126"/>
                <a:gd name="T115" fmla="*/ 1251 h 1780"/>
                <a:gd name="T116" fmla="*/ 362 w 1126"/>
                <a:gd name="T117" fmla="*/ 1727 h 1780"/>
                <a:gd name="T118" fmla="*/ 288 w 1126"/>
                <a:gd name="T119" fmla="*/ 1751 h 1780"/>
                <a:gd name="T120" fmla="*/ 276 w 1126"/>
                <a:gd name="T121" fmla="*/ 108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6" h="1780">
                  <a:moveTo>
                    <a:pt x="257" y="870"/>
                  </a:moveTo>
                  <a:lnTo>
                    <a:pt x="257" y="870"/>
                  </a:lnTo>
                  <a:lnTo>
                    <a:pt x="258" y="870"/>
                  </a:lnTo>
                  <a:lnTo>
                    <a:pt x="258" y="870"/>
                  </a:lnTo>
                  <a:cubicBezTo>
                    <a:pt x="260" y="870"/>
                    <a:pt x="263" y="872"/>
                    <a:pt x="262" y="869"/>
                  </a:cubicBezTo>
                  <a:lnTo>
                    <a:pt x="262" y="869"/>
                  </a:lnTo>
                  <a:cubicBezTo>
                    <a:pt x="262" y="868"/>
                    <a:pt x="258" y="869"/>
                    <a:pt x="257" y="870"/>
                  </a:cubicBezTo>
                  <a:close/>
                  <a:moveTo>
                    <a:pt x="268" y="870"/>
                  </a:moveTo>
                  <a:lnTo>
                    <a:pt x="268" y="870"/>
                  </a:lnTo>
                  <a:cubicBezTo>
                    <a:pt x="278" y="877"/>
                    <a:pt x="290" y="876"/>
                    <a:pt x="303" y="875"/>
                  </a:cubicBezTo>
                  <a:lnTo>
                    <a:pt x="303" y="875"/>
                  </a:lnTo>
                  <a:cubicBezTo>
                    <a:pt x="291" y="874"/>
                    <a:pt x="280" y="872"/>
                    <a:pt x="268" y="870"/>
                  </a:cubicBezTo>
                  <a:close/>
                  <a:moveTo>
                    <a:pt x="624" y="1691"/>
                  </a:moveTo>
                  <a:lnTo>
                    <a:pt x="624" y="1691"/>
                  </a:lnTo>
                  <a:cubicBezTo>
                    <a:pt x="634" y="1696"/>
                    <a:pt x="640" y="1691"/>
                    <a:pt x="646" y="1683"/>
                  </a:cubicBezTo>
                  <a:lnTo>
                    <a:pt x="646" y="1683"/>
                  </a:lnTo>
                  <a:cubicBezTo>
                    <a:pt x="639" y="1685"/>
                    <a:pt x="631" y="1689"/>
                    <a:pt x="624" y="1691"/>
                  </a:cubicBezTo>
                  <a:close/>
                  <a:moveTo>
                    <a:pt x="323" y="1765"/>
                  </a:moveTo>
                  <a:lnTo>
                    <a:pt x="323" y="1765"/>
                  </a:lnTo>
                  <a:cubicBezTo>
                    <a:pt x="325" y="1766"/>
                    <a:pt x="329" y="1765"/>
                    <a:pt x="329" y="1761"/>
                  </a:cubicBezTo>
                  <a:lnTo>
                    <a:pt x="329" y="1761"/>
                  </a:lnTo>
                  <a:cubicBezTo>
                    <a:pt x="329" y="1752"/>
                    <a:pt x="323" y="1755"/>
                    <a:pt x="319" y="1756"/>
                  </a:cubicBezTo>
                  <a:lnTo>
                    <a:pt x="319" y="1756"/>
                  </a:lnTo>
                  <a:cubicBezTo>
                    <a:pt x="316" y="1756"/>
                    <a:pt x="310" y="1752"/>
                    <a:pt x="310" y="1760"/>
                  </a:cubicBezTo>
                  <a:lnTo>
                    <a:pt x="310" y="1760"/>
                  </a:lnTo>
                  <a:cubicBezTo>
                    <a:pt x="310" y="1766"/>
                    <a:pt x="316" y="1765"/>
                    <a:pt x="323" y="1765"/>
                  </a:cubicBezTo>
                  <a:close/>
                  <a:moveTo>
                    <a:pt x="23" y="1682"/>
                  </a:moveTo>
                  <a:lnTo>
                    <a:pt x="23" y="1682"/>
                  </a:lnTo>
                  <a:cubicBezTo>
                    <a:pt x="26" y="1689"/>
                    <a:pt x="16" y="1699"/>
                    <a:pt x="29" y="1702"/>
                  </a:cubicBezTo>
                  <a:lnTo>
                    <a:pt x="29" y="1702"/>
                  </a:lnTo>
                  <a:cubicBezTo>
                    <a:pt x="38" y="1703"/>
                    <a:pt x="38" y="1698"/>
                    <a:pt x="38" y="1693"/>
                  </a:cubicBezTo>
                  <a:lnTo>
                    <a:pt x="38" y="1693"/>
                  </a:lnTo>
                  <a:cubicBezTo>
                    <a:pt x="40" y="1681"/>
                    <a:pt x="28" y="1687"/>
                    <a:pt x="23" y="1682"/>
                  </a:cubicBezTo>
                  <a:close/>
                  <a:moveTo>
                    <a:pt x="342" y="281"/>
                  </a:moveTo>
                  <a:lnTo>
                    <a:pt x="342" y="281"/>
                  </a:lnTo>
                  <a:cubicBezTo>
                    <a:pt x="344" y="291"/>
                    <a:pt x="339" y="304"/>
                    <a:pt x="354" y="310"/>
                  </a:cubicBezTo>
                  <a:lnTo>
                    <a:pt x="354" y="310"/>
                  </a:lnTo>
                  <a:cubicBezTo>
                    <a:pt x="356" y="310"/>
                    <a:pt x="357" y="312"/>
                    <a:pt x="359" y="311"/>
                  </a:cubicBezTo>
                  <a:lnTo>
                    <a:pt x="359" y="311"/>
                  </a:lnTo>
                  <a:cubicBezTo>
                    <a:pt x="362" y="309"/>
                    <a:pt x="363" y="308"/>
                    <a:pt x="362" y="305"/>
                  </a:cubicBezTo>
                  <a:lnTo>
                    <a:pt x="362" y="305"/>
                  </a:lnTo>
                  <a:cubicBezTo>
                    <a:pt x="356" y="297"/>
                    <a:pt x="356" y="285"/>
                    <a:pt x="342" y="281"/>
                  </a:cubicBezTo>
                  <a:close/>
                  <a:moveTo>
                    <a:pt x="200" y="421"/>
                  </a:moveTo>
                  <a:lnTo>
                    <a:pt x="200" y="421"/>
                  </a:lnTo>
                  <a:cubicBezTo>
                    <a:pt x="197" y="431"/>
                    <a:pt x="204" y="430"/>
                    <a:pt x="211" y="430"/>
                  </a:cubicBezTo>
                  <a:lnTo>
                    <a:pt x="211" y="430"/>
                  </a:lnTo>
                  <a:cubicBezTo>
                    <a:pt x="217" y="431"/>
                    <a:pt x="224" y="430"/>
                    <a:pt x="224" y="423"/>
                  </a:cubicBezTo>
                  <a:lnTo>
                    <a:pt x="224" y="423"/>
                  </a:lnTo>
                  <a:cubicBezTo>
                    <a:pt x="225" y="416"/>
                    <a:pt x="218" y="409"/>
                    <a:pt x="215" y="410"/>
                  </a:cubicBezTo>
                  <a:lnTo>
                    <a:pt x="215" y="410"/>
                  </a:lnTo>
                  <a:cubicBezTo>
                    <a:pt x="209" y="411"/>
                    <a:pt x="201" y="412"/>
                    <a:pt x="200" y="421"/>
                  </a:cubicBezTo>
                  <a:close/>
                  <a:moveTo>
                    <a:pt x="29" y="559"/>
                  </a:moveTo>
                  <a:lnTo>
                    <a:pt x="29" y="559"/>
                  </a:lnTo>
                  <a:cubicBezTo>
                    <a:pt x="15" y="568"/>
                    <a:pt x="14" y="579"/>
                    <a:pt x="20" y="592"/>
                  </a:cubicBezTo>
                  <a:lnTo>
                    <a:pt x="20" y="592"/>
                  </a:lnTo>
                  <a:cubicBezTo>
                    <a:pt x="26" y="604"/>
                    <a:pt x="31" y="613"/>
                    <a:pt x="49" y="614"/>
                  </a:cubicBezTo>
                  <a:lnTo>
                    <a:pt x="49" y="614"/>
                  </a:lnTo>
                  <a:cubicBezTo>
                    <a:pt x="35" y="596"/>
                    <a:pt x="33" y="578"/>
                    <a:pt x="29" y="559"/>
                  </a:cubicBezTo>
                  <a:close/>
                  <a:moveTo>
                    <a:pt x="346" y="1711"/>
                  </a:moveTo>
                  <a:lnTo>
                    <a:pt x="346" y="1711"/>
                  </a:lnTo>
                  <a:cubicBezTo>
                    <a:pt x="326" y="1716"/>
                    <a:pt x="309" y="1715"/>
                    <a:pt x="290" y="1709"/>
                  </a:cubicBezTo>
                  <a:lnTo>
                    <a:pt x="290" y="1720"/>
                  </a:lnTo>
                  <a:lnTo>
                    <a:pt x="290" y="1720"/>
                  </a:lnTo>
                  <a:cubicBezTo>
                    <a:pt x="290" y="1739"/>
                    <a:pt x="290" y="1739"/>
                    <a:pt x="308" y="1739"/>
                  </a:cubicBezTo>
                  <a:lnTo>
                    <a:pt x="308" y="1739"/>
                  </a:lnTo>
                  <a:cubicBezTo>
                    <a:pt x="312" y="1739"/>
                    <a:pt x="318" y="1739"/>
                    <a:pt x="323" y="1739"/>
                  </a:cubicBezTo>
                  <a:lnTo>
                    <a:pt x="323" y="1739"/>
                  </a:lnTo>
                  <a:cubicBezTo>
                    <a:pt x="348" y="1736"/>
                    <a:pt x="348" y="1736"/>
                    <a:pt x="346" y="1711"/>
                  </a:cubicBezTo>
                  <a:close/>
                  <a:moveTo>
                    <a:pt x="393" y="854"/>
                  </a:moveTo>
                  <a:lnTo>
                    <a:pt x="393" y="854"/>
                  </a:lnTo>
                  <a:cubicBezTo>
                    <a:pt x="379" y="845"/>
                    <a:pt x="364" y="845"/>
                    <a:pt x="350" y="843"/>
                  </a:cubicBezTo>
                  <a:lnTo>
                    <a:pt x="350" y="843"/>
                  </a:lnTo>
                  <a:cubicBezTo>
                    <a:pt x="346" y="843"/>
                    <a:pt x="345" y="846"/>
                    <a:pt x="343" y="848"/>
                  </a:cubicBezTo>
                  <a:lnTo>
                    <a:pt x="343" y="848"/>
                  </a:lnTo>
                  <a:cubicBezTo>
                    <a:pt x="334" y="860"/>
                    <a:pt x="297" y="866"/>
                    <a:pt x="288" y="855"/>
                  </a:cubicBezTo>
                  <a:lnTo>
                    <a:pt x="288" y="855"/>
                  </a:lnTo>
                  <a:cubicBezTo>
                    <a:pt x="275" y="840"/>
                    <a:pt x="262" y="848"/>
                    <a:pt x="248" y="850"/>
                  </a:cubicBezTo>
                  <a:lnTo>
                    <a:pt x="248" y="850"/>
                  </a:lnTo>
                  <a:cubicBezTo>
                    <a:pt x="245" y="850"/>
                    <a:pt x="243" y="852"/>
                    <a:pt x="243" y="854"/>
                  </a:cubicBezTo>
                  <a:lnTo>
                    <a:pt x="243" y="854"/>
                  </a:lnTo>
                  <a:cubicBezTo>
                    <a:pt x="243" y="857"/>
                    <a:pt x="245" y="856"/>
                    <a:pt x="248" y="857"/>
                  </a:cubicBezTo>
                  <a:lnTo>
                    <a:pt x="248" y="857"/>
                  </a:lnTo>
                  <a:cubicBezTo>
                    <a:pt x="276" y="863"/>
                    <a:pt x="305" y="863"/>
                    <a:pt x="333" y="862"/>
                  </a:cubicBezTo>
                  <a:lnTo>
                    <a:pt x="333" y="862"/>
                  </a:lnTo>
                  <a:cubicBezTo>
                    <a:pt x="352" y="861"/>
                    <a:pt x="372" y="858"/>
                    <a:pt x="393" y="854"/>
                  </a:cubicBezTo>
                  <a:close/>
                  <a:moveTo>
                    <a:pt x="25" y="1630"/>
                  </a:moveTo>
                  <a:lnTo>
                    <a:pt x="25" y="1630"/>
                  </a:lnTo>
                  <a:cubicBezTo>
                    <a:pt x="23" y="1638"/>
                    <a:pt x="21" y="1645"/>
                    <a:pt x="19" y="1653"/>
                  </a:cubicBezTo>
                  <a:lnTo>
                    <a:pt x="19" y="1653"/>
                  </a:lnTo>
                  <a:cubicBezTo>
                    <a:pt x="18" y="1658"/>
                    <a:pt x="18" y="1661"/>
                    <a:pt x="22" y="1663"/>
                  </a:cubicBezTo>
                  <a:lnTo>
                    <a:pt x="22" y="1663"/>
                  </a:lnTo>
                  <a:cubicBezTo>
                    <a:pt x="34" y="1670"/>
                    <a:pt x="46" y="1675"/>
                    <a:pt x="60" y="1674"/>
                  </a:cubicBezTo>
                  <a:lnTo>
                    <a:pt x="60" y="1674"/>
                  </a:lnTo>
                  <a:cubicBezTo>
                    <a:pt x="69" y="1674"/>
                    <a:pt x="80" y="1658"/>
                    <a:pt x="76" y="1649"/>
                  </a:cubicBezTo>
                  <a:lnTo>
                    <a:pt x="76" y="1649"/>
                  </a:lnTo>
                  <a:cubicBezTo>
                    <a:pt x="75" y="1645"/>
                    <a:pt x="73" y="1647"/>
                    <a:pt x="71" y="1647"/>
                  </a:cubicBezTo>
                  <a:lnTo>
                    <a:pt x="71" y="1647"/>
                  </a:lnTo>
                  <a:cubicBezTo>
                    <a:pt x="54" y="1645"/>
                    <a:pt x="39" y="1639"/>
                    <a:pt x="25" y="1630"/>
                  </a:cubicBezTo>
                  <a:close/>
                  <a:moveTo>
                    <a:pt x="102" y="535"/>
                  </a:moveTo>
                  <a:lnTo>
                    <a:pt x="102" y="535"/>
                  </a:lnTo>
                  <a:cubicBezTo>
                    <a:pt x="102" y="550"/>
                    <a:pt x="109" y="562"/>
                    <a:pt x="117" y="562"/>
                  </a:cubicBezTo>
                  <a:lnTo>
                    <a:pt x="117" y="562"/>
                  </a:lnTo>
                  <a:cubicBezTo>
                    <a:pt x="128" y="563"/>
                    <a:pt x="136" y="558"/>
                    <a:pt x="143" y="551"/>
                  </a:cubicBezTo>
                  <a:lnTo>
                    <a:pt x="143" y="551"/>
                  </a:lnTo>
                  <a:cubicBezTo>
                    <a:pt x="149" y="545"/>
                    <a:pt x="143" y="535"/>
                    <a:pt x="150" y="528"/>
                  </a:cubicBezTo>
                  <a:lnTo>
                    <a:pt x="150" y="528"/>
                  </a:lnTo>
                  <a:cubicBezTo>
                    <a:pt x="150" y="528"/>
                    <a:pt x="149" y="527"/>
                    <a:pt x="149" y="526"/>
                  </a:cubicBezTo>
                  <a:lnTo>
                    <a:pt x="149" y="526"/>
                  </a:lnTo>
                  <a:cubicBezTo>
                    <a:pt x="141" y="518"/>
                    <a:pt x="131" y="515"/>
                    <a:pt x="119" y="518"/>
                  </a:cubicBezTo>
                  <a:lnTo>
                    <a:pt x="119" y="518"/>
                  </a:lnTo>
                  <a:cubicBezTo>
                    <a:pt x="107" y="520"/>
                    <a:pt x="100" y="525"/>
                    <a:pt x="102" y="535"/>
                  </a:cubicBezTo>
                  <a:close/>
                  <a:moveTo>
                    <a:pt x="236" y="383"/>
                  </a:moveTo>
                  <a:lnTo>
                    <a:pt x="236" y="383"/>
                  </a:lnTo>
                  <a:cubicBezTo>
                    <a:pt x="231" y="379"/>
                    <a:pt x="228" y="374"/>
                    <a:pt x="224" y="372"/>
                  </a:cubicBezTo>
                  <a:lnTo>
                    <a:pt x="224" y="372"/>
                  </a:lnTo>
                  <a:cubicBezTo>
                    <a:pt x="217" y="368"/>
                    <a:pt x="221" y="353"/>
                    <a:pt x="211" y="355"/>
                  </a:cubicBezTo>
                  <a:lnTo>
                    <a:pt x="211" y="355"/>
                  </a:lnTo>
                  <a:cubicBezTo>
                    <a:pt x="203" y="355"/>
                    <a:pt x="196" y="362"/>
                    <a:pt x="189" y="366"/>
                  </a:cubicBezTo>
                  <a:lnTo>
                    <a:pt x="189" y="366"/>
                  </a:lnTo>
                  <a:cubicBezTo>
                    <a:pt x="183" y="370"/>
                    <a:pt x="179" y="373"/>
                    <a:pt x="172" y="377"/>
                  </a:cubicBezTo>
                  <a:lnTo>
                    <a:pt x="172" y="377"/>
                  </a:lnTo>
                  <a:cubicBezTo>
                    <a:pt x="168" y="381"/>
                    <a:pt x="164" y="385"/>
                    <a:pt x="162" y="390"/>
                  </a:cubicBezTo>
                  <a:lnTo>
                    <a:pt x="162" y="390"/>
                  </a:lnTo>
                  <a:cubicBezTo>
                    <a:pt x="160" y="397"/>
                    <a:pt x="163" y="401"/>
                    <a:pt x="169" y="405"/>
                  </a:cubicBezTo>
                  <a:lnTo>
                    <a:pt x="169" y="405"/>
                  </a:lnTo>
                  <a:cubicBezTo>
                    <a:pt x="174" y="410"/>
                    <a:pt x="180" y="413"/>
                    <a:pt x="185" y="410"/>
                  </a:cubicBezTo>
                  <a:lnTo>
                    <a:pt x="185" y="410"/>
                  </a:lnTo>
                  <a:cubicBezTo>
                    <a:pt x="201" y="399"/>
                    <a:pt x="220" y="393"/>
                    <a:pt x="236" y="383"/>
                  </a:cubicBezTo>
                  <a:close/>
                  <a:moveTo>
                    <a:pt x="40" y="1574"/>
                  </a:moveTo>
                  <a:lnTo>
                    <a:pt x="40" y="1574"/>
                  </a:lnTo>
                  <a:cubicBezTo>
                    <a:pt x="35" y="1584"/>
                    <a:pt x="31" y="1594"/>
                    <a:pt x="28" y="1603"/>
                  </a:cubicBezTo>
                  <a:lnTo>
                    <a:pt x="28" y="1603"/>
                  </a:lnTo>
                  <a:cubicBezTo>
                    <a:pt x="25" y="1610"/>
                    <a:pt x="28" y="1616"/>
                    <a:pt x="33" y="1620"/>
                  </a:cubicBezTo>
                  <a:lnTo>
                    <a:pt x="33" y="1620"/>
                  </a:lnTo>
                  <a:cubicBezTo>
                    <a:pt x="43" y="1627"/>
                    <a:pt x="55" y="1630"/>
                    <a:pt x="68" y="1633"/>
                  </a:cubicBezTo>
                  <a:lnTo>
                    <a:pt x="68" y="1633"/>
                  </a:lnTo>
                  <a:cubicBezTo>
                    <a:pt x="80" y="1635"/>
                    <a:pt x="86" y="1628"/>
                    <a:pt x="90" y="1620"/>
                  </a:cubicBezTo>
                  <a:lnTo>
                    <a:pt x="90" y="1620"/>
                  </a:lnTo>
                  <a:cubicBezTo>
                    <a:pt x="95" y="1613"/>
                    <a:pt x="96" y="1604"/>
                    <a:pt x="101" y="1598"/>
                  </a:cubicBezTo>
                  <a:lnTo>
                    <a:pt x="101" y="1598"/>
                  </a:lnTo>
                  <a:cubicBezTo>
                    <a:pt x="102" y="1594"/>
                    <a:pt x="101" y="1590"/>
                    <a:pt x="99" y="1588"/>
                  </a:cubicBezTo>
                  <a:lnTo>
                    <a:pt x="99" y="1588"/>
                  </a:lnTo>
                  <a:cubicBezTo>
                    <a:pt x="96" y="1586"/>
                    <a:pt x="92" y="1587"/>
                    <a:pt x="89" y="1588"/>
                  </a:cubicBezTo>
                  <a:lnTo>
                    <a:pt x="89" y="1588"/>
                  </a:lnTo>
                  <a:cubicBezTo>
                    <a:pt x="83" y="1593"/>
                    <a:pt x="76" y="1592"/>
                    <a:pt x="70" y="1590"/>
                  </a:cubicBezTo>
                  <a:lnTo>
                    <a:pt x="70" y="1590"/>
                  </a:lnTo>
                  <a:cubicBezTo>
                    <a:pt x="58" y="1589"/>
                    <a:pt x="48" y="1583"/>
                    <a:pt x="40" y="1574"/>
                  </a:cubicBezTo>
                  <a:close/>
                  <a:moveTo>
                    <a:pt x="633" y="1575"/>
                  </a:moveTo>
                  <a:lnTo>
                    <a:pt x="633" y="1575"/>
                  </a:lnTo>
                  <a:cubicBezTo>
                    <a:pt x="610" y="1589"/>
                    <a:pt x="613" y="1588"/>
                    <a:pt x="584" y="1589"/>
                  </a:cubicBezTo>
                  <a:lnTo>
                    <a:pt x="584" y="1589"/>
                  </a:lnTo>
                  <a:cubicBezTo>
                    <a:pt x="574" y="1590"/>
                    <a:pt x="571" y="1593"/>
                    <a:pt x="573" y="1602"/>
                  </a:cubicBezTo>
                  <a:lnTo>
                    <a:pt x="573" y="1602"/>
                  </a:lnTo>
                  <a:cubicBezTo>
                    <a:pt x="584" y="1639"/>
                    <a:pt x="584" y="1639"/>
                    <a:pt x="624" y="1634"/>
                  </a:cubicBezTo>
                  <a:lnTo>
                    <a:pt x="624" y="1634"/>
                  </a:lnTo>
                  <a:cubicBezTo>
                    <a:pt x="625" y="1634"/>
                    <a:pt x="627" y="1635"/>
                    <a:pt x="628" y="1634"/>
                  </a:cubicBezTo>
                  <a:lnTo>
                    <a:pt x="628" y="1634"/>
                  </a:lnTo>
                  <a:cubicBezTo>
                    <a:pt x="634" y="1630"/>
                    <a:pt x="645" y="1629"/>
                    <a:pt x="644" y="1620"/>
                  </a:cubicBezTo>
                  <a:lnTo>
                    <a:pt x="644" y="1620"/>
                  </a:lnTo>
                  <a:cubicBezTo>
                    <a:pt x="640" y="1605"/>
                    <a:pt x="639" y="1589"/>
                    <a:pt x="633" y="1575"/>
                  </a:cubicBezTo>
                  <a:lnTo>
                    <a:pt x="292" y="1634"/>
                  </a:lnTo>
                  <a:lnTo>
                    <a:pt x="292" y="1634"/>
                  </a:lnTo>
                  <a:cubicBezTo>
                    <a:pt x="291" y="1651"/>
                    <a:pt x="290" y="1668"/>
                    <a:pt x="289" y="1685"/>
                  </a:cubicBezTo>
                  <a:lnTo>
                    <a:pt x="289" y="1685"/>
                  </a:lnTo>
                  <a:cubicBezTo>
                    <a:pt x="289" y="1691"/>
                    <a:pt x="292" y="1695"/>
                    <a:pt x="297" y="1696"/>
                  </a:cubicBezTo>
                  <a:lnTo>
                    <a:pt x="297" y="1696"/>
                  </a:lnTo>
                  <a:cubicBezTo>
                    <a:pt x="311" y="1700"/>
                    <a:pt x="325" y="1701"/>
                    <a:pt x="339" y="1698"/>
                  </a:cubicBezTo>
                  <a:lnTo>
                    <a:pt x="339" y="1698"/>
                  </a:lnTo>
                  <a:cubicBezTo>
                    <a:pt x="344" y="1695"/>
                    <a:pt x="346" y="1694"/>
                    <a:pt x="346" y="1689"/>
                  </a:cubicBezTo>
                  <a:lnTo>
                    <a:pt x="346" y="1689"/>
                  </a:lnTo>
                  <a:cubicBezTo>
                    <a:pt x="346" y="1673"/>
                    <a:pt x="346" y="1656"/>
                    <a:pt x="346" y="1640"/>
                  </a:cubicBezTo>
                  <a:lnTo>
                    <a:pt x="346" y="1640"/>
                  </a:lnTo>
                  <a:cubicBezTo>
                    <a:pt x="328" y="1644"/>
                    <a:pt x="310" y="1643"/>
                    <a:pt x="292" y="1634"/>
                  </a:cubicBezTo>
                  <a:lnTo>
                    <a:pt x="633" y="1575"/>
                  </a:lnTo>
                  <a:close/>
                  <a:moveTo>
                    <a:pt x="151" y="390"/>
                  </a:moveTo>
                  <a:lnTo>
                    <a:pt x="151" y="390"/>
                  </a:lnTo>
                  <a:cubicBezTo>
                    <a:pt x="122" y="403"/>
                    <a:pt x="97" y="422"/>
                    <a:pt x="69" y="432"/>
                  </a:cubicBezTo>
                  <a:lnTo>
                    <a:pt x="69" y="432"/>
                  </a:lnTo>
                  <a:cubicBezTo>
                    <a:pt x="66" y="433"/>
                    <a:pt x="63" y="436"/>
                    <a:pt x="62" y="438"/>
                  </a:cubicBezTo>
                  <a:lnTo>
                    <a:pt x="62" y="438"/>
                  </a:lnTo>
                  <a:cubicBezTo>
                    <a:pt x="59" y="443"/>
                    <a:pt x="56" y="449"/>
                    <a:pt x="59" y="454"/>
                  </a:cubicBezTo>
                  <a:lnTo>
                    <a:pt x="59" y="454"/>
                  </a:lnTo>
                  <a:cubicBezTo>
                    <a:pt x="60" y="459"/>
                    <a:pt x="63" y="464"/>
                    <a:pt x="69" y="463"/>
                  </a:cubicBezTo>
                  <a:lnTo>
                    <a:pt x="69" y="463"/>
                  </a:lnTo>
                  <a:cubicBezTo>
                    <a:pt x="76" y="463"/>
                    <a:pt x="84" y="463"/>
                    <a:pt x="91" y="459"/>
                  </a:cubicBezTo>
                  <a:lnTo>
                    <a:pt x="91" y="459"/>
                  </a:lnTo>
                  <a:cubicBezTo>
                    <a:pt x="116" y="445"/>
                    <a:pt x="141" y="433"/>
                    <a:pt x="167" y="422"/>
                  </a:cubicBezTo>
                  <a:lnTo>
                    <a:pt x="167" y="422"/>
                  </a:lnTo>
                  <a:cubicBezTo>
                    <a:pt x="159" y="412"/>
                    <a:pt x="148" y="405"/>
                    <a:pt x="151" y="390"/>
                  </a:cubicBezTo>
                  <a:lnTo>
                    <a:pt x="328" y="289"/>
                  </a:lnTo>
                  <a:lnTo>
                    <a:pt x="328" y="289"/>
                  </a:lnTo>
                  <a:cubicBezTo>
                    <a:pt x="322" y="289"/>
                    <a:pt x="318" y="292"/>
                    <a:pt x="313" y="295"/>
                  </a:cubicBezTo>
                  <a:lnTo>
                    <a:pt x="313" y="295"/>
                  </a:lnTo>
                  <a:cubicBezTo>
                    <a:pt x="290" y="308"/>
                    <a:pt x="268" y="322"/>
                    <a:pt x="244" y="335"/>
                  </a:cubicBezTo>
                  <a:lnTo>
                    <a:pt x="244" y="335"/>
                  </a:lnTo>
                  <a:cubicBezTo>
                    <a:pt x="233" y="342"/>
                    <a:pt x="230" y="351"/>
                    <a:pt x="237" y="361"/>
                  </a:cubicBezTo>
                  <a:lnTo>
                    <a:pt x="237" y="361"/>
                  </a:lnTo>
                  <a:cubicBezTo>
                    <a:pt x="243" y="365"/>
                    <a:pt x="250" y="374"/>
                    <a:pt x="260" y="370"/>
                  </a:cubicBezTo>
                  <a:lnTo>
                    <a:pt x="260" y="370"/>
                  </a:lnTo>
                  <a:cubicBezTo>
                    <a:pt x="287" y="357"/>
                    <a:pt x="311" y="342"/>
                    <a:pt x="337" y="328"/>
                  </a:cubicBezTo>
                  <a:lnTo>
                    <a:pt x="337" y="328"/>
                  </a:lnTo>
                  <a:cubicBezTo>
                    <a:pt x="339" y="326"/>
                    <a:pt x="343" y="326"/>
                    <a:pt x="339" y="323"/>
                  </a:cubicBezTo>
                  <a:lnTo>
                    <a:pt x="339" y="323"/>
                  </a:lnTo>
                  <a:cubicBezTo>
                    <a:pt x="330" y="313"/>
                    <a:pt x="329" y="301"/>
                    <a:pt x="328" y="289"/>
                  </a:cubicBezTo>
                  <a:lnTo>
                    <a:pt x="151" y="390"/>
                  </a:lnTo>
                  <a:close/>
                  <a:moveTo>
                    <a:pt x="530" y="1230"/>
                  </a:moveTo>
                  <a:lnTo>
                    <a:pt x="530" y="1230"/>
                  </a:lnTo>
                  <a:cubicBezTo>
                    <a:pt x="514" y="1240"/>
                    <a:pt x="499" y="1252"/>
                    <a:pt x="478" y="1247"/>
                  </a:cubicBezTo>
                  <a:lnTo>
                    <a:pt x="478" y="1247"/>
                  </a:lnTo>
                  <a:cubicBezTo>
                    <a:pt x="477" y="1247"/>
                    <a:pt x="474" y="1247"/>
                    <a:pt x="474" y="1250"/>
                  </a:cubicBezTo>
                  <a:lnTo>
                    <a:pt x="474" y="1250"/>
                  </a:lnTo>
                  <a:cubicBezTo>
                    <a:pt x="475" y="1258"/>
                    <a:pt x="469" y="1265"/>
                    <a:pt x="473" y="1273"/>
                  </a:cubicBezTo>
                  <a:lnTo>
                    <a:pt x="473" y="1273"/>
                  </a:lnTo>
                  <a:cubicBezTo>
                    <a:pt x="479" y="1284"/>
                    <a:pt x="482" y="1296"/>
                    <a:pt x="485" y="1306"/>
                  </a:cubicBezTo>
                  <a:lnTo>
                    <a:pt x="485" y="1306"/>
                  </a:lnTo>
                  <a:cubicBezTo>
                    <a:pt x="493" y="1330"/>
                    <a:pt x="499" y="1333"/>
                    <a:pt x="526" y="1330"/>
                  </a:cubicBezTo>
                  <a:lnTo>
                    <a:pt x="526" y="1330"/>
                  </a:lnTo>
                  <a:cubicBezTo>
                    <a:pt x="556" y="1325"/>
                    <a:pt x="564" y="1312"/>
                    <a:pt x="554" y="1284"/>
                  </a:cubicBezTo>
                  <a:lnTo>
                    <a:pt x="554" y="1284"/>
                  </a:lnTo>
                  <a:cubicBezTo>
                    <a:pt x="547" y="1265"/>
                    <a:pt x="543" y="1246"/>
                    <a:pt x="530" y="1230"/>
                  </a:cubicBezTo>
                  <a:close/>
                  <a:moveTo>
                    <a:pt x="357" y="1289"/>
                  </a:moveTo>
                  <a:lnTo>
                    <a:pt x="357" y="1269"/>
                  </a:lnTo>
                  <a:lnTo>
                    <a:pt x="357" y="1269"/>
                  </a:lnTo>
                  <a:cubicBezTo>
                    <a:pt x="357" y="1267"/>
                    <a:pt x="357" y="1266"/>
                    <a:pt x="357" y="1266"/>
                  </a:cubicBezTo>
                  <a:lnTo>
                    <a:pt x="357" y="1266"/>
                  </a:lnTo>
                  <a:cubicBezTo>
                    <a:pt x="356" y="1256"/>
                    <a:pt x="349" y="1251"/>
                    <a:pt x="338" y="1252"/>
                  </a:cubicBezTo>
                  <a:lnTo>
                    <a:pt x="338" y="1252"/>
                  </a:lnTo>
                  <a:cubicBezTo>
                    <a:pt x="324" y="1255"/>
                    <a:pt x="311" y="1257"/>
                    <a:pt x="297" y="1253"/>
                  </a:cubicBezTo>
                  <a:lnTo>
                    <a:pt x="297" y="1253"/>
                  </a:lnTo>
                  <a:cubicBezTo>
                    <a:pt x="287" y="1251"/>
                    <a:pt x="278" y="1258"/>
                    <a:pt x="280" y="1269"/>
                  </a:cubicBezTo>
                  <a:lnTo>
                    <a:pt x="280" y="1269"/>
                  </a:lnTo>
                  <a:cubicBezTo>
                    <a:pt x="281" y="1282"/>
                    <a:pt x="281" y="1297"/>
                    <a:pt x="282" y="1311"/>
                  </a:cubicBezTo>
                  <a:lnTo>
                    <a:pt x="282" y="1311"/>
                  </a:lnTo>
                  <a:cubicBezTo>
                    <a:pt x="285" y="1338"/>
                    <a:pt x="296" y="1346"/>
                    <a:pt x="325" y="1343"/>
                  </a:cubicBezTo>
                  <a:lnTo>
                    <a:pt x="325" y="1343"/>
                  </a:lnTo>
                  <a:cubicBezTo>
                    <a:pt x="329" y="1342"/>
                    <a:pt x="332" y="1342"/>
                    <a:pt x="337" y="1342"/>
                  </a:cubicBezTo>
                  <a:lnTo>
                    <a:pt x="337" y="1342"/>
                  </a:lnTo>
                  <a:cubicBezTo>
                    <a:pt x="351" y="1341"/>
                    <a:pt x="362" y="1330"/>
                    <a:pt x="359" y="1317"/>
                  </a:cubicBezTo>
                  <a:lnTo>
                    <a:pt x="359" y="1317"/>
                  </a:lnTo>
                  <a:cubicBezTo>
                    <a:pt x="357" y="1307"/>
                    <a:pt x="358" y="1298"/>
                    <a:pt x="357" y="1289"/>
                  </a:cubicBezTo>
                  <a:close/>
                  <a:moveTo>
                    <a:pt x="102" y="1291"/>
                  </a:moveTo>
                  <a:lnTo>
                    <a:pt x="102" y="1291"/>
                  </a:lnTo>
                  <a:cubicBezTo>
                    <a:pt x="102" y="1301"/>
                    <a:pt x="115" y="1318"/>
                    <a:pt x="127" y="1322"/>
                  </a:cubicBezTo>
                  <a:lnTo>
                    <a:pt x="127" y="1322"/>
                  </a:lnTo>
                  <a:cubicBezTo>
                    <a:pt x="137" y="1326"/>
                    <a:pt x="148" y="1326"/>
                    <a:pt x="160" y="1328"/>
                  </a:cubicBezTo>
                  <a:lnTo>
                    <a:pt x="160" y="1328"/>
                  </a:lnTo>
                  <a:cubicBezTo>
                    <a:pt x="176" y="1331"/>
                    <a:pt x="183" y="1327"/>
                    <a:pt x="188" y="1312"/>
                  </a:cubicBezTo>
                  <a:lnTo>
                    <a:pt x="188" y="1312"/>
                  </a:lnTo>
                  <a:cubicBezTo>
                    <a:pt x="191" y="1299"/>
                    <a:pt x="193" y="1286"/>
                    <a:pt x="197" y="1273"/>
                  </a:cubicBezTo>
                  <a:lnTo>
                    <a:pt x="197" y="1273"/>
                  </a:lnTo>
                  <a:cubicBezTo>
                    <a:pt x="203" y="1249"/>
                    <a:pt x="203" y="1250"/>
                    <a:pt x="177" y="1247"/>
                  </a:cubicBezTo>
                  <a:lnTo>
                    <a:pt x="177" y="1247"/>
                  </a:lnTo>
                  <a:cubicBezTo>
                    <a:pt x="161" y="1246"/>
                    <a:pt x="143" y="1247"/>
                    <a:pt x="134" y="1230"/>
                  </a:cubicBezTo>
                  <a:lnTo>
                    <a:pt x="134" y="1230"/>
                  </a:lnTo>
                  <a:cubicBezTo>
                    <a:pt x="131" y="1226"/>
                    <a:pt x="128" y="1226"/>
                    <a:pt x="123" y="1227"/>
                  </a:cubicBezTo>
                  <a:lnTo>
                    <a:pt x="123" y="1227"/>
                  </a:lnTo>
                  <a:cubicBezTo>
                    <a:pt x="120" y="1229"/>
                    <a:pt x="117" y="1231"/>
                    <a:pt x="117" y="1235"/>
                  </a:cubicBezTo>
                  <a:lnTo>
                    <a:pt x="117" y="1235"/>
                  </a:lnTo>
                  <a:cubicBezTo>
                    <a:pt x="119" y="1240"/>
                    <a:pt x="115" y="1245"/>
                    <a:pt x="112" y="1250"/>
                  </a:cubicBezTo>
                  <a:lnTo>
                    <a:pt x="112" y="1250"/>
                  </a:lnTo>
                  <a:cubicBezTo>
                    <a:pt x="107" y="1262"/>
                    <a:pt x="104" y="1276"/>
                    <a:pt x="102" y="1291"/>
                  </a:cubicBezTo>
                  <a:close/>
                  <a:moveTo>
                    <a:pt x="293" y="527"/>
                  </a:moveTo>
                  <a:lnTo>
                    <a:pt x="293" y="527"/>
                  </a:lnTo>
                  <a:cubicBezTo>
                    <a:pt x="297" y="527"/>
                    <a:pt x="301" y="525"/>
                    <a:pt x="304" y="524"/>
                  </a:cubicBezTo>
                  <a:lnTo>
                    <a:pt x="304" y="524"/>
                  </a:lnTo>
                  <a:cubicBezTo>
                    <a:pt x="322" y="520"/>
                    <a:pt x="336" y="512"/>
                    <a:pt x="350" y="503"/>
                  </a:cubicBezTo>
                  <a:lnTo>
                    <a:pt x="350" y="503"/>
                  </a:lnTo>
                  <a:cubicBezTo>
                    <a:pt x="353" y="502"/>
                    <a:pt x="359" y="503"/>
                    <a:pt x="361" y="497"/>
                  </a:cubicBezTo>
                  <a:lnTo>
                    <a:pt x="361" y="497"/>
                  </a:lnTo>
                  <a:cubicBezTo>
                    <a:pt x="361" y="492"/>
                    <a:pt x="356" y="491"/>
                    <a:pt x="353" y="487"/>
                  </a:cubicBezTo>
                  <a:lnTo>
                    <a:pt x="353" y="487"/>
                  </a:lnTo>
                  <a:cubicBezTo>
                    <a:pt x="348" y="483"/>
                    <a:pt x="341" y="479"/>
                    <a:pt x="336" y="472"/>
                  </a:cubicBezTo>
                  <a:lnTo>
                    <a:pt x="336" y="472"/>
                  </a:lnTo>
                  <a:cubicBezTo>
                    <a:pt x="319" y="451"/>
                    <a:pt x="316" y="427"/>
                    <a:pt x="314" y="403"/>
                  </a:cubicBezTo>
                  <a:lnTo>
                    <a:pt x="314" y="403"/>
                  </a:lnTo>
                  <a:cubicBezTo>
                    <a:pt x="314" y="394"/>
                    <a:pt x="312" y="394"/>
                    <a:pt x="305" y="398"/>
                  </a:cubicBezTo>
                  <a:lnTo>
                    <a:pt x="305" y="398"/>
                  </a:lnTo>
                  <a:cubicBezTo>
                    <a:pt x="285" y="409"/>
                    <a:pt x="265" y="421"/>
                    <a:pt x="245" y="431"/>
                  </a:cubicBezTo>
                  <a:lnTo>
                    <a:pt x="245" y="431"/>
                  </a:lnTo>
                  <a:cubicBezTo>
                    <a:pt x="242" y="433"/>
                    <a:pt x="238" y="437"/>
                    <a:pt x="241" y="441"/>
                  </a:cubicBezTo>
                  <a:lnTo>
                    <a:pt x="241" y="441"/>
                  </a:lnTo>
                  <a:cubicBezTo>
                    <a:pt x="247" y="450"/>
                    <a:pt x="242" y="461"/>
                    <a:pt x="245" y="470"/>
                  </a:cubicBezTo>
                  <a:lnTo>
                    <a:pt x="245" y="470"/>
                  </a:lnTo>
                  <a:cubicBezTo>
                    <a:pt x="249" y="479"/>
                    <a:pt x="251" y="490"/>
                    <a:pt x="256" y="499"/>
                  </a:cubicBezTo>
                  <a:lnTo>
                    <a:pt x="256" y="499"/>
                  </a:lnTo>
                  <a:cubicBezTo>
                    <a:pt x="264" y="513"/>
                    <a:pt x="275" y="525"/>
                    <a:pt x="293" y="527"/>
                  </a:cubicBezTo>
                  <a:lnTo>
                    <a:pt x="338" y="546"/>
                  </a:lnTo>
                  <a:lnTo>
                    <a:pt x="338" y="546"/>
                  </a:lnTo>
                  <a:cubicBezTo>
                    <a:pt x="341" y="533"/>
                    <a:pt x="336" y="532"/>
                    <a:pt x="328" y="537"/>
                  </a:cubicBezTo>
                  <a:lnTo>
                    <a:pt x="328" y="537"/>
                  </a:lnTo>
                  <a:cubicBezTo>
                    <a:pt x="322" y="539"/>
                    <a:pt x="314" y="542"/>
                    <a:pt x="308" y="543"/>
                  </a:cubicBezTo>
                  <a:lnTo>
                    <a:pt x="308" y="543"/>
                  </a:lnTo>
                  <a:cubicBezTo>
                    <a:pt x="298" y="544"/>
                    <a:pt x="297" y="548"/>
                    <a:pt x="297" y="557"/>
                  </a:cubicBezTo>
                  <a:lnTo>
                    <a:pt x="297" y="557"/>
                  </a:lnTo>
                  <a:cubicBezTo>
                    <a:pt x="297" y="620"/>
                    <a:pt x="297" y="682"/>
                    <a:pt x="297" y="745"/>
                  </a:cubicBezTo>
                  <a:lnTo>
                    <a:pt x="297" y="745"/>
                  </a:lnTo>
                  <a:cubicBezTo>
                    <a:pt x="297" y="769"/>
                    <a:pt x="297" y="794"/>
                    <a:pt x="295" y="817"/>
                  </a:cubicBezTo>
                  <a:lnTo>
                    <a:pt x="295" y="817"/>
                  </a:lnTo>
                  <a:cubicBezTo>
                    <a:pt x="295" y="821"/>
                    <a:pt x="291" y="827"/>
                    <a:pt x="298" y="828"/>
                  </a:cubicBezTo>
                  <a:lnTo>
                    <a:pt x="298" y="828"/>
                  </a:lnTo>
                  <a:cubicBezTo>
                    <a:pt x="309" y="828"/>
                    <a:pt x="319" y="827"/>
                    <a:pt x="330" y="826"/>
                  </a:cubicBezTo>
                  <a:lnTo>
                    <a:pt x="330" y="826"/>
                  </a:lnTo>
                  <a:cubicBezTo>
                    <a:pt x="330" y="826"/>
                    <a:pt x="330" y="823"/>
                    <a:pt x="330" y="821"/>
                  </a:cubicBezTo>
                  <a:lnTo>
                    <a:pt x="330" y="821"/>
                  </a:lnTo>
                  <a:cubicBezTo>
                    <a:pt x="332" y="729"/>
                    <a:pt x="336" y="636"/>
                    <a:pt x="338" y="546"/>
                  </a:cubicBezTo>
                  <a:lnTo>
                    <a:pt x="293" y="527"/>
                  </a:lnTo>
                  <a:close/>
                  <a:moveTo>
                    <a:pt x="1101" y="138"/>
                  </a:moveTo>
                  <a:lnTo>
                    <a:pt x="1101" y="138"/>
                  </a:lnTo>
                  <a:cubicBezTo>
                    <a:pt x="1098" y="88"/>
                    <a:pt x="1078" y="49"/>
                    <a:pt x="1029" y="28"/>
                  </a:cubicBezTo>
                  <a:lnTo>
                    <a:pt x="1029" y="28"/>
                  </a:lnTo>
                  <a:cubicBezTo>
                    <a:pt x="1017" y="23"/>
                    <a:pt x="1005" y="22"/>
                    <a:pt x="994" y="26"/>
                  </a:cubicBezTo>
                  <a:lnTo>
                    <a:pt x="994" y="26"/>
                  </a:lnTo>
                  <a:cubicBezTo>
                    <a:pt x="983" y="29"/>
                    <a:pt x="975" y="35"/>
                    <a:pt x="976" y="48"/>
                  </a:cubicBezTo>
                  <a:lnTo>
                    <a:pt x="976" y="48"/>
                  </a:lnTo>
                  <a:cubicBezTo>
                    <a:pt x="977" y="56"/>
                    <a:pt x="980" y="63"/>
                    <a:pt x="982" y="71"/>
                  </a:cubicBezTo>
                  <a:lnTo>
                    <a:pt x="982" y="71"/>
                  </a:lnTo>
                  <a:cubicBezTo>
                    <a:pt x="988" y="118"/>
                    <a:pt x="1020" y="145"/>
                    <a:pt x="1058" y="169"/>
                  </a:cubicBezTo>
                  <a:lnTo>
                    <a:pt x="1058" y="169"/>
                  </a:lnTo>
                  <a:cubicBezTo>
                    <a:pt x="1081" y="183"/>
                    <a:pt x="1103" y="170"/>
                    <a:pt x="1101" y="143"/>
                  </a:cubicBezTo>
                  <a:lnTo>
                    <a:pt x="1101" y="143"/>
                  </a:lnTo>
                  <a:cubicBezTo>
                    <a:pt x="1101" y="141"/>
                    <a:pt x="1101" y="139"/>
                    <a:pt x="1101" y="138"/>
                  </a:cubicBezTo>
                  <a:close/>
                  <a:moveTo>
                    <a:pt x="103" y="506"/>
                  </a:moveTo>
                  <a:lnTo>
                    <a:pt x="103" y="506"/>
                  </a:lnTo>
                  <a:cubicBezTo>
                    <a:pt x="126" y="504"/>
                    <a:pt x="149" y="497"/>
                    <a:pt x="162" y="522"/>
                  </a:cubicBezTo>
                  <a:lnTo>
                    <a:pt x="162" y="522"/>
                  </a:lnTo>
                  <a:cubicBezTo>
                    <a:pt x="171" y="539"/>
                    <a:pt x="164" y="560"/>
                    <a:pt x="149" y="573"/>
                  </a:cubicBezTo>
                  <a:lnTo>
                    <a:pt x="149" y="573"/>
                  </a:lnTo>
                  <a:cubicBezTo>
                    <a:pt x="137" y="581"/>
                    <a:pt x="109" y="581"/>
                    <a:pt x="96" y="573"/>
                  </a:cubicBezTo>
                  <a:lnTo>
                    <a:pt x="96" y="573"/>
                  </a:lnTo>
                  <a:cubicBezTo>
                    <a:pt x="82" y="564"/>
                    <a:pt x="80" y="544"/>
                    <a:pt x="91" y="514"/>
                  </a:cubicBezTo>
                  <a:lnTo>
                    <a:pt x="91" y="514"/>
                  </a:lnTo>
                  <a:cubicBezTo>
                    <a:pt x="81" y="515"/>
                    <a:pt x="73" y="519"/>
                    <a:pt x="66" y="524"/>
                  </a:cubicBezTo>
                  <a:lnTo>
                    <a:pt x="66" y="524"/>
                  </a:lnTo>
                  <a:cubicBezTo>
                    <a:pt x="51" y="533"/>
                    <a:pt x="44" y="546"/>
                    <a:pt x="46" y="563"/>
                  </a:cubicBezTo>
                  <a:lnTo>
                    <a:pt x="46" y="563"/>
                  </a:lnTo>
                  <a:cubicBezTo>
                    <a:pt x="46" y="576"/>
                    <a:pt x="55" y="588"/>
                    <a:pt x="60" y="603"/>
                  </a:cubicBezTo>
                  <a:lnTo>
                    <a:pt x="60" y="603"/>
                  </a:lnTo>
                  <a:cubicBezTo>
                    <a:pt x="61" y="606"/>
                    <a:pt x="63" y="607"/>
                    <a:pt x="67" y="608"/>
                  </a:cubicBezTo>
                  <a:lnTo>
                    <a:pt x="67" y="608"/>
                  </a:lnTo>
                  <a:cubicBezTo>
                    <a:pt x="84" y="613"/>
                    <a:pt x="100" y="611"/>
                    <a:pt x="112" y="599"/>
                  </a:cubicBezTo>
                  <a:lnTo>
                    <a:pt x="112" y="599"/>
                  </a:lnTo>
                  <a:cubicBezTo>
                    <a:pt x="116" y="595"/>
                    <a:pt x="120" y="593"/>
                    <a:pt x="124" y="592"/>
                  </a:cubicBezTo>
                  <a:lnTo>
                    <a:pt x="124" y="592"/>
                  </a:lnTo>
                  <a:cubicBezTo>
                    <a:pt x="170" y="580"/>
                    <a:pt x="209" y="552"/>
                    <a:pt x="252" y="537"/>
                  </a:cubicBezTo>
                  <a:lnTo>
                    <a:pt x="252" y="537"/>
                  </a:lnTo>
                  <a:cubicBezTo>
                    <a:pt x="260" y="534"/>
                    <a:pt x="260" y="532"/>
                    <a:pt x="256" y="527"/>
                  </a:cubicBezTo>
                  <a:lnTo>
                    <a:pt x="256" y="527"/>
                  </a:lnTo>
                  <a:cubicBezTo>
                    <a:pt x="244" y="511"/>
                    <a:pt x="236" y="494"/>
                    <a:pt x="230" y="475"/>
                  </a:cubicBezTo>
                  <a:lnTo>
                    <a:pt x="230" y="475"/>
                  </a:lnTo>
                  <a:cubicBezTo>
                    <a:pt x="228" y="465"/>
                    <a:pt x="227" y="456"/>
                    <a:pt x="224" y="444"/>
                  </a:cubicBezTo>
                  <a:lnTo>
                    <a:pt x="224" y="444"/>
                  </a:lnTo>
                  <a:cubicBezTo>
                    <a:pt x="181" y="462"/>
                    <a:pt x="143" y="486"/>
                    <a:pt x="103" y="506"/>
                  </a:cubicBezTo>
                  <a:close/>
                  <a:moveTo>
                    <a:pt x="104" y="1326"/>
                  </a:moveTo>
                  <a:lnTo>
                    <a:pt x="104" y="1326"/>
                  </a:lnTo>
                  <a:cubicBezTo>
                    <a:pt x="86" y="1399"/>
                    <a:pt x="67" y="1471"/>
                    <a:pt x="47" y="1542"/>
                  </a:cubicBezTo>
                  <a:lnTo>
                    <a:pt x="47" y="1542"/>
                  </a:lnTo>
                  <a:cubicBezTo>
                    <a:pt x="43" y="1554"/>
                    <a:pt x="48" y="1561"/>
                    <a:pt x="55" y="1568"/>
                  </a:cubicBezTo>
                  <a:lnTo>
                    <a:pt x="55" y="1568"/>
                  </a:lnTo>
                  <a:cubicBezTo>
                    <a:pt x="64" y="1578"/>
                    <a:pt x="75" y="1578"/>
                    <a:pt x="88" y="1577"/>
                  </a:cubicBezTo>
                  <a:lnTo>
                    <a:pt x="88" y="1577"/>
                  </a:lnTo>
                  <a:cubicBezTo>
                    <a:pt x="100" y="1575"/>
                    <a:pt x="100" y="1568"/>
                    <a:pt x="102" y="1560"/>
                  </a:cubicBezTo>
                  <a:lnTo>
                    <a:pt x="102" y="1560"/>
                  </a:lnTo>
                  <a:cubicBezTo>
                    <a:pt x="122" y="1491"/>
                    <a:pt x="142" y="1420"/>
                    <a:pt x="161" y="1351"/>
                  </a:cubicBezTo>
                  <a:lnTo>
                    <a:pt x="161" y="1351"/>
                  </a:lnTo>
                  <a:cubicBezTo>
                    <a:pt x="163" y="1345"/>
                    <a:pt x="163" y="1342"/>
                    <a:pt x="155" y="1341"/>
                  </a:cubicBezTo>
                  <a:lnTo>
                    <a:pt x="155" y="1341"/>
                  </a:lnTo>
                  <a:cubicBezTo>
                    <a:pt x="137" y="1340"/>
                    <a:pt x="121" y="1338"/>
                    <a:pt x="104" y="1326"/>
                  </a:cubicBezTo>
                  <a:close/>
                  <a:moveTo>
                    <a:pt x="292" y="1488"/>
                  </a:moveTo>
                  <a:lnTo>
                    <a:pt x="291" y="1488"/>
                  </a:lnTo>
                  <a:lnTo>
                    <a:pt x="291" y="1488"/>
                  </a:lnTo>
                  <a:cubicBezTo>
                    <a:pt x="291" y="1529"/>
                    <a:pt x="292" y="1569"/>
                    <a:pt x="291" y="1609"/>
                  </a:cubicBezTo>
                  <a:lnTo>
                    <a:pt x="291" y="1609"/>
                  </a:lnTo>
                  <a:cubicBezTo>
                    <a:pt x="291" y="1619"/>
                    <a:pt x="295" y="1622"/>
                    <a:pt x="303" y="1624"/>
                  </a:cubicBezTo>
                  <a:lnTo>
                    <a:pt x="303" y="1624"/>
                  </a:lnTo>
                  <a:cubicBezTo>
                    <a:pt x="312" y="1628"/>
                    <a:pt x="322" y="1630"/>
                    <a:pt x="331" y="1629"/>
                  </a:cubicBezTo>
                  <a:lnTo>
                    <a:pt x="331" y="1629"/>
                  </a:lnTo>
                  <a:cubicBezTo>
                    <a:pt x="341" y="1629"/>
                    <a:pt x="346" y="1624"/>
                    <a:pt x="346" y="1614"/>
                  </a:cubicBezTo>
                  <a:lnTo>
                    <a:pt x="346" y="1614"/>
                  </a:lnTo>
                  <a:cubicBezTo>
                    <a:pt x="348" y="1532"/>
                    <a:pt x="348" y="1448"/>
                    <a:pt x="349" y="1366"/>
                  </a:cubicBezTo>
                  <a:lnTo>
                    <a:pt x="349" y="1366"/>
                  </a:lnTo>
                  <a:cubicBezTo>
                    <a:pt x="349" y="1359"/>
                    <a:pt x="346" y="1357"/>
                    <a:pt x="339" y="1357"/>
                  </a:cubicBezTo>
                  <a:lnTo>
                    <a:pt x="339" y="1357"/>
                  </a:lnTo>
                  <a:cubicBezTo>
                    <a:pt x="328" y="1358"/>
                    <a:pt x="316" y="1359"/>
                    <a:pt x="304" y="1358"/>
                  </a:cubicBezTo>
                  <a:lnTo>
                    <a:pt x="304" y="1358"/>
                  </a:lnTo>
                  <a:cubicBezTo>
                    <a:pt x="296" y="1356"/>
                    <a:pt x="291" y="1357"/>
                    <a:pt x="291" y="1367"/>
                  </a:cubicBezTo>
                  <a:lnTo>
                    <a:pt x="291" y="1367"/>
                  </a:lnTo>
                  <a:cubicBezTo>
                    <a:pt x="292" y="1407"/>
                    <a:pt x="292" y="1448"/>
                    <a:pt x="292" y="1488"/>
                  </a:cubicBezTo>
                  <a:close/>
                  <a:moveTo>
                    <a:pt x="580" y="1578"/>
                  </a:moveTo>
                  <a:lnTo>
                    <a:pt x="580" y="1578"/>
                  </a:lnTo>
                  <a:cubicBezTo>
                    <a:pt x="588" y="1579"/>
                    <a:pt x="595" y="1577"/>
                    <a:pt x="603" y="1575"/>
                  </a:cubicBezTo>
                  <a:lnTo>
                    <a:pt x="603" y="1575"/>
                  </a:lnTo>
                  <a:cubicBezTo>
                    <a:pt x="621" y="1572"/>
                    <a:pt x="631" y="1558"/>
                    <a:pt x="625" y="1540"/>
                  </a:cubicBezTo>
                  <a:lnTo>
                    <a:pt x="625" y="1540"/>
                  </a:lnTo>
                  <a:cubicBezTo>
                    <a:pt x="620" y="1527"/>
                    <a:pt x="613" y="1513"/>
                    <a:pt x="610" y="1500"/>
                  </a:cubicBezTo>
                  <a:lnTo>
                    <a:pt x="610" y="1500"/>
                  </a:lnTo>
                  <a:cubicBezTo>
                    <a:pt x="596" y="1445"/>
                    <a:pt x="576" y="1392"/>
                    <a:pt x="561" y="1339"/>
                  </a:cubicBezTo>
                  <a:lnTo>
                    <a:pt x="561" y="1339"/>
                  </a:lnTo>
                  <a:cubicBezTo>
                    <a:pt x="560" y="1335"/>
                    <a:pt x="558" y="1332"/>
                    <a:pt x="554" y="1335"/>
                  </a:cubicBezTo>
                  <a:lnTo>
                    <a:pt x="554" y="1335"/>
                  </a:lnTo>
                  <a:cubicBezTo>
                    <a:pt x="540" y="1342"/>
                    <a:pt x="525" y="1343"/>
                    <a:pt x="509" y="1343"/>
                  </a:cubicBezTo>
                  <a:lnTo>
                    <a:pt x="509" y="1343"/>
                  </a:lnTo>
                  <a:cubicBezTo>
                    <a:pt x="500" y="1343"/>
                    <a:pt x="499" y="1347"/>
                    <a:pt x="501" y="1355"/>
                  </a:cubicBezTo>
                  <a:lnTo>
                    <a:pt x="501" y="1355"/>
                  </a:lnTo>
                  <a:cubicBezTo>
                    <a:pt x="506" y="1375"/>
                    <a:pt x="512" y="1396"/>
                    <a:pt x="518" y="1416"/>
                  </a:cubicBezTo>
                  <a:lnTo>
                    <a:pt x="518" y="1416"/>
                  </a:lnTo>
                  <a:cubicBezTo>
                    <a:pt x="531" y="1466"/>
                    <a:pt x="553" y="1513"/>
                    <a:pt x="561" y="1564"/>
                  </a:cubicBezTo>
                  <a:lnTo>
                    <a:pt x="561" y="1564"/>
                  </a:lnTo>
                  <a:cubicBezTo>
                    <a:pt x="564" y="1575"/>
                    <a:pt x="569" y="1580"/>
                    <a:pt x="580" y="1578"/>
                  </a:cubicBezTo>
                  <a:close/>
                  <a:moveTo>
                    <a:pt x="291" y="1112"/>
                  </a:moveTo>
                  <a:lnTo>
                    <a:pt x="291" y="1112"/>
                  </a:lnTo>
                  <a:cubicBezTo>
                    <a:pt x="291" y="1151"/>
                    <a:pt x="292" y="1191"/>
                    <a:pt x="291" y="1231"/>
                  </a:cubicBezTo>
                  <a:lnTo>
                    <a:pt x="291" y="1231"/>
                  </a:lnTo>
                  <a:cubicBezTo>
                    <a:pt x="291" y="1238"/>
                    <a:pt x="292" y="1241"/>
                    <a:pt x="302" y="1240"/>
                  </a:cubicBezTo>
                  <a:lnTo>
                    <a:pt x="302" y="1240"/>
                  </a:lnTo>
                  <a:cubicBezTo>
                    <a:pt x="313" y="1239"/>
                    <a:pt x="326" y="1241"/>
                    <a:pt x="338" y="1238"/>
                  </a:cubicBezTo>
                  <a:lnTo>
                    <a:pt x="338" y="1238"/>
                  </a:lnTo>
                  <a:cubicBezTo>
                    <a:pt x="346" y="1236"/>
                    <a:pt x="350" y="1234"/>
                    <a:pt x="350" y="1225"/>
                  </a:cubicBezTo>
                  <a:lnTo>
                    <a:pt x="350" y="1225"/>
                  </a:lnTo>
                  <a:cubicBezTo>
                    <a:pt x="349" y="1168"/>
                    <a:pt x="350" y="1109"/>
                    <a:pt x="349" y="1051"/>
                  </a:cubicBezTo>
                  <a:lnTo>
                    <a:pt x="349" y="1051"/>
                  </a:lnTo>
                  <a:cubicBezTo>
                    <a:pt x="349" y="1004"/>
                    <a:pt x="350" y="958"/>
                    <a:pt x="352" y="913"/>
                  </a:cubicBezTo>
                  <a:lnTo>
                    <a:pt x="352" y="913"/>
                  </a:lnTo>
                  <a:cubicBezTo>
                    <a:pt x="352" y="904"/>
                    <a:pt x="351" y="901"/>
                    <a:pt x="342" y="902"/>
                  </a:cubicBezTo>
                  <a:lnTo>
                    <a:pt x="342" y="902"/>
                  </a:lnTo>
                  <a:cubicBezTo>
                    <a:pt x="332" y="902"/>
                    <a:pt x="323" y="901"/>
                    <a:pt x="312" y="903"/>
                  </a:cubicBezTo>
                  <a:lnTo>
                    <a:pt x="312" y="903"/>
                  </a:lnTo>
                  <a:cubicBezTo>
                    <a:pt x="309" y="904"/>
                    <a:pt x="301" y="896"/>
                    <a:pt x="298" y="902"/>
                  </a:cubicBezTo>
                  <a:lnTo>
                    <a:pt x="298" y="902"/>
                  </a:lnTo>
                  <a:cubicBezTo>
                    <a:pt x="297" y="907"/>
                    <a:pt x="295" y="912"/>
                    <a:pt x="295" y="917"/>
                  </a:cubicBezTo>
                  <a:lnTo>
                    <a:pt x="295" y="917"/>
                  </a:lnTo>
                  <a:cubicBezTo>
                    <a:pt x="292" y="983"/>
                    <a:pt x="291" y="1048"/>
                    <a:pt x="291" y="1112"/>
                  </a:cubicBezTo>
                  <a:close/>
                  <a:moveTo>
                    <a:pt x="480" y="1238"/>
                  </a:moveTo>
                  <a:lnTo>
                    <a:pt x="480" y="1238"/>
                  </a:lnTo>
                  <a:cubicBezTo>
                    <a:pt x="489" y="1238"/>
                    <a:pt x="497" y="1235"/>
                    <a:pt x="513" y="1225"/>
                  </a:cubicBezTo>
                  <a:lnTo>
                    <a:pt x="513" y="1225"/>
                  </a:lnTo>
                  <a:cubicBezTo>
                    <a:pt x="523" y="1219"/>
                    <a:pt x="526" y="1214"/>
                    <a:pt x="521" y="1202"/>
                  </a:cubicBezTo>
                  <a:lnTo>
                    <a:pt x="521" y="1202"/>
                  </a:lnTo>
                  <a:cubicBezTo>
                    <a:pt x="501" y="1146"/>
                    <a:pt x="489" y="1088"/>
                    <a:pt x="472" y="1030"/>
                  </a:cubicBezTo>
                  <a:lnTo>
                    <a:pt x="472" y="1030"/>
                  </a:lnTo>
                  <a:cubicBezTo>
                    <a:pt x="458" y="981"/>
                    <a:pt x="447" y="932"/>
                    <a:pt x="430" y="884"/>
                  </a:cubicBezTo>
                  <a:lnTo>
                    <a:pt x="430" y="884"/>
                  </a:lnTo>
                  <a:cubicBezTo>
                    <a:pt x="428" y="876"/>
                    <a:pt x="423" y="875"/>
                    <a:pt x="414" y="876"/>
                  </a:cubicBezTo>
                  <a:lnTo>
                    <a:pt x="414" y="876"/>
                  </a:lnTo>
                  <a:cubicBezTo>
                    <a:pt x="402" y="880"/>
                    <a:pt x="390" y="888"/>
                    <a:pt x="374" y="889"/>
                  </a:cubicBezTo>
                  <a:lnTo>
                    <a:pt x="374" y="889"/>
                  </a:lnTo>
                  <a:cubicBezTo>
                    <a:pt x="371" y="889"/>
                    <a:pt x="369" y="892"/>
                    <a:pt x="372" y="896"/>
                  </a:cubicBezTo>
                  <a:lnTo>
                    <a:pt x="372" y="896"/>
                  </a:lnTo>
                  <a:cubicBezTo>
                    <a:pt x="373" y="898"/>
                    <a:pt x="374" y="902"/>
                    <a:pt x="376" y="906"/>
                  </a:cubicBezTo>
                  <a:lnTo>
                    <a:pt x="376" y="906"/>
                  </a:lnTo>
                  <a:cubicBezTo>
                    <a:pt x="392" y="956"/>
                    <a:pt x="406" y="1008"/>
                    <a:pt x="419" y="1058"/>
                  </a:cubicBezTo>
                  <a:lnTo>
                    <a:pt x="419" y="1058"/>
                  </a:lnTo>
                  <a:cubicBezTo>
                    <a:pt x="434" y="1114"/>
                    <a:pt x="449" y="1169"/>
                    <a:pt x="466" y="1224"/>
                  </a:cubicBezTo>
                  <a:lnTo>
                    <a:pt x="466" y="1224"/>
                  </a:lnTo>
                  <a:cubicBezTo>
                    <a:pt x="469" y="1231"/>
                    <a:pt x="472" y="1238"/>
                    <a:pt x="480" y="1238"/>
                  </a:cubicBezTo>
                  <a:close/>
                  <a:moveTo>
                    <a:pt x="230" y="886"/>
                  </a:moveTo>
                  <a:lnTo>
                    <a:pt x="230" y="886"/>
                  </a:lnTo>
                  <a:cubicBezTo>
                    <a:pt x="221" y="882"/>
                    <a:pt x="222" y="895"/>
                    <a:pt x="220" y="902"/>
                  </a:cubicBezTo>
                  <a:lnTo>
                    <a:pt x="220" y="902"/>
                  </a:lnTo>
                  <a:cubicBezTo>
                    <a:pt x="207" y="946"/>
                    <a:pt x="195" y="989"/>
                    <a:pt x="183" y="1034"/>
                  </a:cubicBezTo>
                  <a:lnTo>
                    <a:pt x="183" y="1034"/>
                  </a:lnTo>
                  <a:cubicBezTo>
                    <a:pt x="168" y="1091"/>
                    <a:pt x="151" y="1149"/>
                    <a:pt x="136" y="1206"/>
                  </a:cubicBezTo>
                  <a:lnTo>
                    <a:pt x="136" y="1206"/>
                  </a:lnTo>
                  <a:cubicBezTo>
                    <a:pt x="134" y="1215"/>
                    <a:pt x="136" y="1218"/>
                    <a:pt x="142" y="1222"/>
                  </a:cubicBezTo>
                  <a:lnTo>
                    <a:pt x="142" y="1222"/>
                  </a:lnTo>
                  <a:cubicBezTo>
                    <a:pt x="152" y="1231"/>
                    <a:pt x="167" y="1232"/>
                    <a:pt x="180" y="1235"/>
                  </a:cubicBezTo>
                  <a:lnTo>
                    <a:pt x="180" y="1235"/>
                  </a:lnTo>
                  <a:cubicBezTo>
                    <a:pt x="189" y="1236"/>
                    <a:pt x="193" y="1234"/>
                    <a:pt x="196" y="1222"/>
                  </a:cubicBezTo>
                  <a:lnTo>
                    <a:pt x="196" y="1222"/>
                  </a:lnTo>
                  <a:cubicBezTo>
                    <a:pt x="222" y="1124"/>
                    <a:pt x="248" y="1025"/>
                    <a:pt x="277" y="928"/>
                  </a:cubicBezTo>
                  <a:lnTo>
                    <a:pt x="277" y="928"/>
                  </a:lnTo>
                  <a:cubicBezTo>
                    <a:pt x="280" y="919"/>
                    <a:pt x="285" y="913"/>
                    <a:pt x="273" y="902"/>
                  </a:cubicBezTo>
                  <a:lnTo>
                    <a:pt x="273" y="902"/>
                  </a:lnTo>
                  <a:cubicBezTo>
                    <a:pt x="261" y="890"/>
                    <a:pt x="250" y="888"/>
                    <a:pt x="230" y="886"/>
                  </a:cubicBezTo>
                  <a:close/>
                  <a:moveTo>
                    <a:pt x="809" y="273"/>
                  </a:moveTo>
                  <a:lnTo>
                    <a:pt x="809" y="273"/>
                  </a:lnTo>
                  <a:cubicBezTo>
                    <a:pt x="791" y="239"/>
                    <a:pt x="767" y="204"/>
                    <a:pt x="767" y="162"/>
                  </a:cubicBezTo>
                  <a:lnTo>
                    <a:pt x="767" y="162"/>
                  </a:lnTo>
                  <a:cubicBezTo>
                    <a:pt x="740" y="176"/>
                    <a:pt x="715" y="189"/>
                    <a:pt x="691" y="203"/>
                  </a:cubicBezTo>
                  <a:lnTo>
                    <a:pt x="691" y="203"/>
                  </a:lnTo>
                  <a:cubicBezTo>
                    <a:pt x="656" y="222"/>
                    <a:pt x="624" y="242"/>
                    <a:pt x="590" y="260"/>
                  </a:cubicBezTo>
                  <a:lnTo>
                    <a:pt x="590" y="260"/>
                  </a:lnTo>
                  <a:cubicBezTo>
                    <a:pt x="579" y="265"/>
                    <a:pt x="576" y="271"/>
                    <a:pt x="579" y="282"/>
                  </a:cubicBezTo>
                  <a:lnTo>
                    <a:pt x="579" y="282"/>
                  </a:lnTo>
                  <a:cubicBezTo>
                    <a:pt x="581" y="292"/>
                    <a:pt x="583" y="302"/>
                    <a:pt x="587" y="312"/>
                  </a:cubicBezTo>
                  <a:lnTo>
                    <a:pt x="587" y="312"/>
                  </a:lnTo>
                  <a:cubicBezTo>
                    <a:pt x="594" y="326"/>
                    <a:pt x="606" y="338"/>
                    <a:pt x="614" y="351"/>
                  </a:cubicBezTo>
                  <a:lnTo>
                    <a:pt x="614" y="351"/>
                  </a:lnTo>
                  <a:cubicBezTo>
                    <a:pt x="617" y="357"/>
                    <a:pt x="624" y="356"/>
                    <a:pt x="630" y="353"/>
                  </a:cubicBezTo>
                  <a:lnTo>
                    <a:pt x="630" y="353"/>
                  </a:lnTo>
                  <a:cubicBezTo>
                    <a:pt x="652" y="343"/>
                    <a:pt x="674" y="332"/>
                    <a:pt x="696" y="323"/>
                  </a:cubicBezTo>
                  <a:lnTo>
                    <a:pt x="696" y="323"/>
                  </a:lnTo>
                  <a:cubicBezTo>
                    <a:pt x="735" y="308"/>
                    <a:pt x="773" y="291"/>
                    <a:pt x="809" y="273"/>
                  </a:cubicBezTo>
                  <a:close/>
                  <a:moveTo>
                    <a:pt x="950" y="41"/>
                  </a:moveTo>
                  <a:lnTo>
                    <a:pt x="950" y="41"/>
                  </a:lnTo>
                  <a:cubicBezTo>
                    <a:pt x="949" y="41"/>
                    <a:pt x="948" y="41"/>
                    <a:pt x="947" y="41"/>
                  </a:cubicBezTo>
                  <a:lnTo>
                    <a:pt x="947" y="41"/>
                  </a:lnTo>
                  <a:cubicBezTo>
                    <a:pt x="893" y="67"/>
                    <a:pt x="842" y="99"/>
                    <a:pt x="789" y="125"/>
                  </a:cubicBezTo>
                  <a:lnTo>
                    <a:pt x="789" y="125"/>
                  </a:lnTo>
                  <a:cubicBezTo>
                    <a:pt x="787" y="127"/>
                    <a:pt x="783" y="128"/>
                    <a:pt x="785" y="131"/>
                  </a:cubicBezTo>
                  <a:lnTo>
                    <a:pt x="785" y="131"/>
                  </a:lnTo>
                  <a:cubicBezTo>
                    <a:pt x="785" y="143"/>
                    <a:pt x="781" y="155"/>
                    <a:pt x="782" y="167"/>
                  </a:cubicBezTo>
                  <a:lnTo>
                    <a:pt x="782" y="167"/>
                  </a:lnTo>
                  <a:cubicBezTo>
                    <a:pt x="783" y="191"/>
                    <a:pt x="797" y="211"/>
                    <a:pt x="807" y="232"/>
                  </a:cubicBezTo>
                  <a:lnTo>
                    <a:pt x="807" y="232"/>
                  </a:lnTo>
                  <a:cubicBezTo>
                    <a:pt x="812" y="244"/>
                    <a:pt x="819" y="251"/>
                    <a:pt x="831" y="259"/>
                  </a:cubicBezTo>
                  <a:lnTo>
                    <a:pt x="831" y="259"/>
                  </a:lnTo>
                  <a:cubicBezTo>
                    <a:pt x="836" y="263"/>
                    <a:pt x="843" y="266"/>
                    <a:pt x="848" y="272"/>
                  </a:cubicBezTo>
                  <a:lnTo>
                    <a:pt x="848" y="272"/>
                  </a:lnTo>
                  <a:cubicBezTo>
                    <a:pt x="853" y="277"/>
                    <a:pt x="855" y="276"/>
                    <a:pt x="859" y="273"/>
                  </a:cubicBezTo>
                  <a:lnTo>
                    <a:pt x="859" y="273"/>
                  </a:lnTo>
                  <a:cubicBezTo>
                    <a:pt x="877" y="264"/>
                    <a:pt x="895" y="255"/>
                    <a:pt x="914" y="246"/>
                  </a:cubicBezTo>
                  <a:lnTo>
                    <a:pt x="914" y="246"/>
                  </a:lnTo>
                  <a:cubicBezTo>
                    <a:pt x="958" y="228"/>
                    <a:pt x="1003" y="208"/>
                    <a:pt x="1049" y="188"/>
                  </a:cubicBezTo>
                  <a:lnTo>
                    <a:pt x="1049" y="188"/>
                  </a:lnTo>
                  <a:cubicBezTo>
                    <a:pt x="990" y="154"/>
                    <a:pt x="950" y="110"/>
                    <a:pt x="950" y="41"/>
                  </a:cubicBezTo>
                  <a:lnTo>
                    <a:pt x="553" y="257"/>
                  </a:lnTo>
                  <a:lnTo>
                    <a:pt x="553" y="257"/>
                  </a:lnTo>
                  <a:cubicBezTo>
                    <a:pt x="549" y="260"/>
                    <a:pt x="544" y="262"/>
                    <a:pt x="539" y="264"/>
                  </a:cubicBezTo>
                  <a:lnTo>
                    <a:pt x="539" y="264"/>
                  </a:lnTo>
                  <a:cubicBezTo>
                    <a:pt x="474" y="301"/>
                    <a:pt x="410" y="337"/>
                    <a:pt x="345" y="373"/>
                  </a:cubicBezTo>
                  <a:lnTo>
                    <a:pt x="345" y="373"/>
                  </a:lnTo>
                  <a:cubicBezTo>
                    <a:pt x="337" y="378"/>
                    <a:pt x="336" y="384"/>
                    <a:pt x="334" y="391"/>
                  </a:cubicBezTo>
                  <a:lnTo>
                    <a:pt x="334" y="391"/>
                  </a:lnTo>
                  <a:cubicBezTo>
                    <a:pt x="332" y="414"/>
                    <a:pt x="342" y="434"/>
                    <a:pt x="353" y="453"/>
                  </a:cubicBezTo>
                  <a:lnTo>
                    <a:pt x="353" y="453"/>
                  </a:lnTo>
                  <a:cubicBezTo>
                    <a:pt x="361" y="463"/>
                    <a:pt x="371" y="469"/>
                    <a:pt x="383" y="473"/>
                  </a:cubicBezTo>
                  <a:lnTo>
                    <a:pt x="383" y="473"/>
                  </a:lnTo>
                  <a:cubicBezTo>
                    <a:pt x="389" y="475"/>
                    <a:pt x="393" y="467"/>
                    <a:pt x="400" y="465"/>
                  </a:cubicBezTo>
                  <a:lnTo>
                    <a:pt x="400" y="465"/>
                  </a:lnTo>
                  <a:cubicBezTo>
                    <a:pt x="408" y="463"/>
                    <a:pt x="414" y="461"/>
                    <a:pt x="422" y="458"/>
                  </a:cubicBezTo>
                  <a:lnTo>
                    <a:pt x="422" y="458"/>
                  </a:lnTo>
                  <a:cubicBezTo>
                    <a:pt x="449" y="453"/>
                    <a:pt x="472" y="442"/>
                    <a:pt x="497" y="432"/>
                  </a:cubicBezTo>
                  <a:lnTo>
                    <a:pt x="497" y="432"/>
                  </a:lnTo>
                  <a:cubicBezTo>
                    <a:pt x="518" y="424"/>
                    <a:pt x="536" y="411"/>
                    <a:pt x="558" y="403"/>
                  </a:cubicBezTo>
                  <a:lnTo>
                    <a:pt x="558" y="403"/>
                  </a:lnTo>
                  <a:cubicBezTo>
                    <a:pt x="574" y="396"/>
                    <a:pt x="591" y="389"/>
                    <a:pt x="608" y="382"/>
                  </a:cubicBezTo>
                  <a:lnTo>
                    <a:pt x="608" y="382"/>
                  </a:lnTo>
                  <a:cubicBezTo>
                    <a:pt x="615" y="378"/>
                    <a:pt x="619" y="374"/>
                    <a:pt x="610" y="368"/>
                  </a:cubicBezTo>
                  <a:lnTo>
                    <a:pt x="610" y="368"/>
                  </a:lnTo>
                  <a:cubicBezTo>
                    <a:pt x="600" y="362"/>
                    <a:pt x="591" y="355"/>
                    <a:pt x="584" y="345"/>
                  </a:cubicBezTo>
                  <a:lnTo>
                    <a:pt x="584" y="345"/>
                  </a:lnTo>
                  <a:cubicBezTo>
                    <a:pt x="564" y="321"/>
                    <a:pt x="553" y="292"/>
                    <a:pt x="555" y="260"/>
                  </a:cubicBezTo>
                  <a:lnTo>
                    <a:pt x="555" y="260"/>
                  </a:lnTo>
                  <a:cubicBezTo>
                    <a:pt x="555" y="259"/>
                    <a:pt x="556" y="259"/>
                    <a:pt x="556" y="257"/>
                  </a:cubicBezTo>
                  <a:lnTo>
                    <a:pt x="556" y="257"/>
                  </a:lnTo>
                  <a:cubicBezTo>
                    <a:pt x="555" y="257"/>
                    <a:pt x="554" y="257"/>
                    <a:pt x="553" y="257"/>
                  </a:cubicBezTo>
                  <a:lnTo>
                    <a:pt x="950" y="41"/>
                  </a:lnTo>
                  <a:close/>
                  <a:moveTo>
                    <a:pt x="647" y="1640"/>
                  </a:moveTo>
                  <a:lnTo>
                    <a:pt x="647" y="1640"/>
                  </a:lnTo>
                  <a:cubicBezTo>
                    <a:pt x="630" y="1653"/>
                    <a:pt x="608" y="1650"/>
                    <a:pt x="588" y="1653"/>
                  </a:cubicBezTo>
                  <a:lnTo>
                    <a:pt x="588" y="1653"/>
                  </a:lnTo>
                  <a:cubicBezTo>
                    <a:pt x="591" y="1680"/>
                    <a:pt x="595" y="1678"/>
                    <a:pt x="621" y="1676"/>
                  </a:cubicBezTo>
                  <a:lnTo>
                    <a:pt x="621" y="1676"/>
                  </a:lnTo>
                  <a:cubicBezTo>
                    <a:pt x="637" y="1675"/>
                    <a:pt x="647" y="1663"/>
                    <a:pt x="650" y="1642"/>
                  </a:cubicBezTo>
                  <a:lnTo>
                    <a:pt x="650" y="1642"/>
                  </a:lnTo>
                  <a:cubicBezTo>
                    <a:pt x="651" y="1642"/>
                    <a:pt x="652" y="1641"/>
                    <a:pt x="651" y="1640"/>
                  </a:cubicBezTo>
                  <a:lnTo>
                    <a:pt x="651" y="1640"/>
                  </a:lnTo>
                  <a:cubicBezTo>
                    <a:pt x="650" y="1639"/>
                    <a:pt x="648" y="1640"/>
                    <a:pt x="647" y="1640"/>
                  </a:cubicBezTo>
                  <a:close/>
                  <a:moveTo>
                    <a:pt x="275" y="985"/>
                  </a:moveTo>
                  <a:lnTo>
                    <a:pt x="275" y="985"/>
                  </a:lnTo>
                  <a:cubicBezTo>
                    <a:pt x="253" y="1065"/>
                    <a:pt x="228" y="1143"/>
                    <a:pt x="208" y="1222"/>
                  </a:cubicBezTo>
                  <a:lnTo>
                    <a:pt x="208" y="1222"/>
                  </a:lnTo>
                  <a:cubicBezTo>
                    <a:pt x="205" y="1229"/>
                    <a:pt x="205" y="1232"/>
                    <a:pt x="212" y="1235"/>
                  </a:cubicBezTo>
                  <a:lnTo>
                    <a:pt x="212" y="1235"/>
                  </a:lnTo>
                  <a:cubicBezTo>
                    <a:pt x="217" y="1237"/>
                    <a:pt x="220" y="1241"/>
                    <a:pt x="218" y="1246"/>
                  </a:cubicBezTo>
                  <a:lnTo>
                    <a:pt x="218" y="1246"/>
                  </a:lnTo>
                  <a:cubicBezTo>
                    <a:pt x="212" y="1273"/>
                    <a:pt x="207" y="1299"/>
                    <a:pt x="197" y="1325"/>
                  </a:cubicBezTo>
                  <a:lnTo>
                    <a:pt x="197" y="1325"/>
                  </a:lnTo>
                  <a:cubicBezTo>
                    <a:pt x="195" y="1332"/>
                    <a:pt x="191" y="1340"/>
                    <a:pt x="181" y="1341"/>
                  </a:cubicBezTo>
                  <a:lnTo>
                    <a:pt x="181" y="1341"/>
                  </a:lnTo>
                  <a:cubicBezTo>
                    <a:pt x="176" y="1342"/>
                    <a:pt x="176" y="1347"/>
                    <a:pt x="175" y="1351"/>
                  </a:cubicBezTo>
                  <a:lnTo>
                    <a:pt x="175" y="1351"/>
                  </a:lnTo>
                  <a:cubicBezTo>
                    <a:pt x="155" y="1423"/>
                    <a:pt x="134" y="1496"/>
                    <a:pt x="116" y="1569"/>
                  </a:cubicBezTo>
                  <a:lnTo>
                    <a:pt x="116" y="1569"/>
                  </a:lnTo>
                  <a:cubicBezTo>
                    <a:pt x="112" y="1583"/>
                    <a:pt x="112" y="1600"/>
                    <a:pt x="110" y="1615"/>
                  </a:cubicBezTo>
                  <a:lnTo>
                    <a:pt x="110" y="1615"/>
                  </a:lnTo>
                  <a:cubicBezTo>
                    <a:pt x="109" y="1624"/>
                    <a:pt x="106" y="1634"/>
                    <a:pt x="99" y="1640"/>
                  </a:cubicBezTo>
                  <a:lnTo>
                    <a:pt x="99" y="1640"/>
                  </a:lnTo>
                  <a:cubicBezTo>
                    <a:pt x="89" y="1649"/>
                    <a:pt x="88" y="1661"/>
                    <a:pt x="87" y="1671"/>
                  </a:cubicBezTo>
                  <a:lnTo>
                    <a:pt x="87" y="1671"/>
                  </a:lnTo>
                  <a:cubicBezTo>
                    <a:pt x="86" y="1682"/>
                    <a:pt x="80" y="1687"/>
                    <a:pt x="70" y="1687"/>
                  </a:cubicBezTo>
                  <a:lnTo>
                    <a:pt x="70" y="1687"/>
                  </a:lnTo>
                  <a:cubicBezTo>
                    <a:pt x="63" y="1688"/>
                    <a:pt x="60" y="1688"/>
                    <a:pt x="61" y="1698"/>
                  </a:cubicBezTo>
                  <a:lnTo>
                    <a:pt x="61" y="1698"/>
                  </a:lnTo>
                  <a:cubicBezTo>
                    <a:pt x="62" y="1711"/>
                    <a:pt x="48" y="1721"/>
                    <a:pt x="34" y="1716"/>
                  </a:cubicBezTo>
                  <a:lnTo>
                    <a:pt x="34" y="1716"/>
                  </a:lnTo>
                  <a:cubicBezTo>
                    <a:pt x="30" y="1715"/>
                    <a:pt x="27" y="1715"/>
                    <a:pt x="25" y="1714"/>
                  </a:cubicBezTo>
                  <a:lnTo>
                    <a:pt x="25" y="1714"/>
                  </a:lnTo>
                  <a:cubicBezTo>
                    <a:pt x="10" y="1710"/>
                    <a:pt x="6" y="1699"/>
                    <a:pt x="13" y="1683"/>
                  </a:cubicBezTo>
                  <a:lnTo>
                    <a:pt x="13" y="1683"/>
                  </a:lnTo>
                  <a:cubicBezTo>
                    <a:pt x="15" y="1679"/>
                    <a:pt x="16" y="1676"/>
                    <a:pt x="11" y="1671"/>
                  </a:cubicBezTo>
                  <a:lnTo>
                    <a:pt x="11" y="1671"/>
                  </a:lnTo>
                  <a:cubicBezTo>
                    <a:pt x="3" y="1663"/>
                    <a:pt x="0" y="1655"/>
                    <a:pt x="7" y="1643"/>
                  </a:cubicBezTo>
                  <a:lnTo>
                    <a:pt x="7" y="1643"/>
                  </a:lnTo>
                  <a:cubicBezTo>
                    <a:pt x="15" y="1629"/>
                    <a:pt x="9" y="1613"/>
                    <a:pt x="10" y="1598"/>
                  </a:cubicBezTo>
                  <a:lnTo>
                    <a:pt x="10" y="1598"/>
                  </a:lnTo>
                  <a:cubicBezTo>
                    <a:pt x="13" y="1581"/>
                    <a:pt x="16" y="1567"/>
                    <a:pt x="28" y="1554"/>
                  </a:cubicBezTo>
                  <a:lnTo>
                    <a:pt x="28" y="1554"/>
                  </a:lnTo>
                  <a:cubicBezTo>
                    <a:pt x="35" y="1546"/>
                    <a:pt x="35" y="1534"/>
                    <a:pt x="38" y="1523"/>
                  </a:cubicBezTo>
                  <a:lnTo>
                    <a:pt x="38" y="1523"/>
                  </a:lnTo>
                  <a:cubicBezTo>
                    <a:pt x="55" y="1459"/>
                    <a:pt x="71" y="1396"/>
                    <a:pt x="89" y="1331"/>
                  </a:cubicBezTo>
                  <a:lnTo>
                    <a:pt x="89" y="1331"/>
                  </a:lnTo>
                  <a:cubicBezTo>
                    <a:pt x="91" y="1322"/>
                    <a:pt x="95" y="1316"/>
                    <a:pt x="88" y="1308"/>
                  </a:cubicBezTo>
                  <a:lnTo>
                    <a:pt x="88" y="1308"/>
                  </a:lnTo>
                  <a:cubicBezTo>
                    <a:pt x="83" y="1304"/>
                    <a:pt x="86" y="1298"/>
                    <a:pt x="87" y="1293"/>
                  </a:cubicBezTo>
                  <a:lnTo>
                    <a:pt x="87" y="1293"/>
                  </a:lnTo>
                  <a:cubicBezTo>
                    <a:pt x="92" y="1267"/>
                    <a:pt x="101" y="1242"/>
                    <a:pt x="107" y="1217"/>
                  </a:cubicBezTo>
                  <a:lnTo>
                    <a:pt x="107" y="1217"/>
                  </a:lnTo>
                  <a:cubicBezTo>
                    <a:pt x="108" y="1212"/>
                    <a:pt x="110" y="1207"/>
                    <a:pt x="114" y="1207"/>
                  </a:cubicBezTo>
                  <a:lnTo>
                    <a:pt x="114" y="1207"/>
                  </a:lnTo>
                  <a:cubicBezTo>
                    <a:pt x="123" y="1206"/>
                    <a:pt x="123" y="1199"/>
                    <a:pt x="126" y="1194"/>
                  </a:cubicBezTo>
                  <a:lnTo>
                    <a:pt x="126" y="1194"/>
                  </a:lnTo>
                  <a:cubicBezTo>
                    <a:pt x="152" y="1092"/>
                    <a:pt x="181" y="993"/>
                    <a:pt x="208" y="892"/>
                  </a:cubicBezTo>
                  <a:lnTo>
                    <a:pt x="208" y="892"/>
                  </a:lnTo>
                  <a:cubicBezTo>
                    <a:pt x="210" y="883"/>
                    <a:pt x="210" y="875"/>
                    <a:pt x="220" y="872"/>
                  </a:cubicBezTo>
                  <a:lnTo>
                    <a:pt x="220" y="872"/>
                  </a:lnTo>
                  <a:cubicBezTo>
                    <a:pt x="224" y="869"/>
                    <a:pt x="222" y="865"/>
                    <a:pt x="223" y="861"/>
                  </a:cubicBezTo>
                  <a:lnTo>
                    <a:pt x="223" y="861"/>
                  </a:lnTo>
                  <a:cubicBezTo>
                    <a:pt x="229" y="842"/>
                    <a:pt x="237" y="835"/>
                    <a:pt x="257" y="834"/>
                  </a:cubicBezTo>
                  <a:lnTo>
                    <a:pt x="257" y="834"/>
                  </a:lnTo>
                  <a:cubicBezTo>
                    <a:pt x="261" y="834"/>
                    <a:pt x="264" y="834"/>
                    <a:pt x="267" y="834"/>
                  </a:cubicBezTo>
                  <a:lnTo>
                    <a:pt x="267" y="834"/>
                  </a:lnTo>
                  <a:cubicBezTo>
                    <a:pt x="276" y="833"/>
                    <a:pt x="281" y="829"/>
                    <a:pt x="281" y="818"/>
                  </a:cubicBezTo>
                  <a:lnTo>
                    <a:pt x="281" y="818"/>
                  </a:lnTo>
                  <a:cubicBezTo>
                    <a:pt x="281" y="789"/>
                    <a:pt x="282" y="759"/>
                    <a:pt x="282" y="729"/>
                  </a:cubicBezTo>
                  <a:lnTo>
                    <a:pt x="282" y="729"/>
                  </a:lnTo>
                  <a:cubicBezTo>
                    <a:pt x="282" y="691"/>
                    <a:pt x="283" y="652"/>
                    <a:pt x="283" y="614"/>
                  </a:cubicBezTo>
                  <a:lnTo>
                    <a:pt x="283" y="614"/>
                  </a:lnTo>
                  <a:cubicBezTo>
                    <a:pt x="283" y="593"/>
                    <a:pt x="280" y="573"/>
                    <a:pt x="282" y="553"/>
                  </a:cubicBezTo>
                  <a:lnTo>
                    <a:pt x="282" y="553"/>
                  </a:lnTo>
                  <a:cubicBezTo>
                    <a:pt x="282" y="545"/>
                    <a:pt x="275" y="543"/>
                    <a:pt x="268" y="546"/>
                  </a:cubicBezTo>
                  <a:lnTo>
                    <a:pt x="268" y="546"/>
                  </a:lnTo>
                  <a:cubicBezTo>
                    <a:pt x="253" y="554"/>
                    <a:pt x="240" y="563"/>
                    <a:pt x="224" y="570"/>
                  </a:cubicBezTo>
                  <a:lnTo>
                    <a:pt x="224" y="570"/>
                  </a:lnTo>
                  <a:cubicBezTo>
                    <a:pt x="203" y="580"/>
                    <a:pt x="181" y="592"/>
                    <a:pt x="159" y="599"/>
                  </a:cubicBezTo>
                  <a:lnTo>
                    <a:pt x="159" y="599"/>
                  </a:lnTo>
                  <a:cubicBezTo>
                    <a:pt x="143" y="604"/>
                    <a:pt x="126" y="605"/>
                    <a:pt x="115" y="618"/>
                  </a:cubicBezTo>
                  <a:lnTo>
                    <a:pt x="115" y="618"/>
                  </a:lnTo>
                  <a:cubicBezTo>
                    <a:pt x="102" y="632"/>
                    <a:pt x="90" y="626"/>
                    <a:pt x="76" y="624"/>
                  </a:cubicBezTo>
                  <a:lnTo>
                    <a:pt x="76" y="624"/>
                  </a:lnTo>
                  <a:cubicBezTo>
                    <a:pt x="71" y="623"/>
                    <a:pt x="67" y="623"/>
                    <a:pt x="62" y="624"/>
                  </a:cubicBezTo>
                  <a:lnTo>
                    <a:pt x="62" y="624"/>
                  </a:lnTo>
                  <a:cubicBezTo>
                    <a:pt x="30" y="633"/>
                    <a:pt x="6" y="615"/>
                    <a:pt x="2" y="583"/>
                  </a:cubicBezTo>
                  <a:lnTo>
                    <a:pt x="2" y="583"/>
                  </a:lnTo>
                  <a:cubicBezTo>
                    <a:pt x="1" y="566"/>
                    <a:pt x="9" y="554"/>
                    <a:pt x="22" y="547"/>
                  </a:cubicBezTo>
                  <a:lnTo>
                    <a:pt x="22" y="547"/>
                  </a:lnTo>
                  <a:cubicBezTo>
                    <a:pt x="34" y="542"/>
                    <a:pt x="38" y="531"/>
                    <a:pt x="44" y="524"/>
                  </a:cubicBezTo>
                  <a:lnTo>
                    <a:pt x="44" y="524"/>
                  </a:lnTo>
                  <a:cubicBezTo>
                    <a:pt x="50" y="517"/>
                    <a:pt x="56" y="512"/>
                    <a:pt x="63" y="510"/>
                  </a:cubicBezTo>
                  <a:lnTo>
                    <a:pt x="63" y="510"/>
                  </a:lnTo>
                  <a:cubicBezTo>
                    <a:pt x="87" y="500"/>
                    <a:pt x="106" y="487"/>
                    <a:pt x="127" y="475"/>
                  </a:cubicBezTo>
                  <a:lnTo>
                    <a:pt x="127" y="475"/>
                  </a:lnTo>
                  <a:cubicBezTo>
                    <a:pt x="149" y="464"/>
                    <a:pt x="172" y="454"/>
                    <a:pt x="193" y="442"/>
                  </a:cubicBezTo>
                  <a:lnTo>
                    <a:pt x="193" y="442"/>
                  </a:lnTo>
                  <a:cubicBezTo>
                    <a:pt x="185" y="424"/>
                    <a:pt x="174" y="433"/>
                    <a:pt x="161" y="439"/>
                  </a:cubicBezTo>
                  <a:lnTo>
                    <a:pt x="161" y="439"/>
                  </a:lnTo>
                  <a:cubicBezTo>
                    <a:pt x="139" y="449"/>
                    <a:pt x="117" y="461"/>
                    <a:pt x="96" y="471"/>
                  </a:cubicBezTo>
                  <a:lnTo>
                    <a:pt x="96" y="471"/>
                  </a:lnTo>
                  <a:cubicBezTo>
                    <a:pt x="87" y="477"/>
                    <a:pt x="76" y="478"/>
                    <a:pt x="64" y="478"/>
                  </a:cubicBezTo>
                  <a:lnTo>
                    <a:pt x="64" y="478"/>
                  </a:lnTo>
                  <a:cubicBezTo>
                    <a:pt x="56" y="478"/>
                    <a:pt x="43" y="464"/>
                    <a:pt x="40" y="451"/>
                  </a:cubicBezTo>
                  <a:lnTo>
                    <a:pt x="40" y="451"/>
                  </a:lnTo>
                  <a:cubicBezTo>
                    <a:pt x="38" y="441"/>
                    <a:pt x="39" y="431"/>
                    <a:pt x="50" y="427"/>
                  </a:cubicBezTo>
                  <a:lnTo>
                    <a:pt x="50" y="427"/>
                  </a:lnTo>
                  <a:cubicBezTo>
                    <a:pt x="70" y="421"/>
                    <a:pt x="87" y="409"/>
                    <a:pt x="104" y="399"/>
                  </a:cubicBezTo>
                  <a:lnTo>
                    <a:pt x="104" y="399"/>
                  </a:lnTo>
                  <a:cubicBezTo>
                    <a:pt x="139" y="382"/>
                    <a:pt x="171" y="361"/>
                    <a:pt x="204" y="342"/>
                  </a:cubicBezTo>
                  <a:lnTo>
                    <a:pt x="204" y="342"/>
                  </a:lnTo>
                  <a:cubicBezTo>
                    <a:pt x="247" y="318"/>
                    <a:pt x="288" y="292"/>
                    <a:pt x="331" y="269"/>
                  </a:cubicBezTo>
                  <a:lnTo>
                    <a:pt x="331" y="269"/>
                  </a:lnTo>
                  <a:cubicBezTo>
                    <a:pt x="339" y="264"/>
                    <a:pt x="348" y="265"/>
                    <a:pt x="354" y="271"/>
                  </a:cubicBezTo>
                  <a:lnTo>
                    <a:pt x="354" y="271"/>
                  </a:lnTo>
                  <a:cubicBezTo>
                    <a:pt x="383" y="290"/>
                    <a:pt x="382" y="320"/>
                    <a:pt x="352" y="335"/>
                  </a:cubicBezTo>
                  <a:lnTo>
                    <a:pt x="352" y="335"/>
                  </a:lnTo>
                  <a:cubicBezTo>
                    <a:pt x="316" y="355"/>
                    <a:pt x="278" y="376"/>
                    <a:pt x="242" y="396"/>
                  </a:cubicBezTo>
                  <a:lnTo>
                    <a:pt x="242" y="396"/>
                  </a:lnTo>
                  <a:cubicBezTo>
                    <a:pt x="231" y="401"/>
                    <a:pt x="229" y="405"/>
                    <a:pt x="238" y="414"/>
                  </a:cubicBezTo>
                  <a:lnTo>
                    <a:pt x="238" y="414"/>
                  </a:lnTo>
                  <a:cubicBezTo>
                    <a:pt x="255" y="397"/>
                    <a:pt x="278" y="392"/>
                    <a:pt x="298" y="383"/>
                  </a:cubicBezTo>
                  <a:lnTo>
                    <a:pt x="298" y="383"/>
                  </a:lnTo>
                  <a:cubicBezTo>
                    <a:pt x="328" y="368"/>
                    <a:pt x="354" y="351"/>
                    <a:pt x="383" y="336"/>
                  </a:cubicBezTo>
                  <a:lnTo>
                    <a:pt x="383" y="336"/>
                  </a:lnTo>
                  <a:cubicBezTo>
                    <a:pt x="443" y="303"/>
                    <a:pt x="503" y="269"/>
                    <a:pt x="561" y="235"/>
                  </a:cubicBezTo>
                  <a:lnTo>
                    <a:pt x="561" y="235"/>
                  </a:lnTo>
                  <a:cubicBezTo>
                    <a:pt x="569" y="231"/>
                    <a:pt x="572" y="229"/>
                    <a:pt x="578" y="237"/>
                  </a:cubicBezTo>
                  <a:lnTo>
                    <a:pt x="578" y="237"/>
                  </a:lnTo>
                  <a:cubicBezTo>
                    <a:pt x="585" y="245"/>
                    <a:pt x="593" y="245"/>
                    <a:pt x="604" y="239"/>
                  </a:cubicBezTo>
                  <a:lnTo>
                    <a:pt x="604" y="239"/>
                  </a:lnTo>
                  <a:cubicBezTo>
                    <a:pt x="636" y="217"/>
                    <a:pt x="671" y="199"/>
                    <a:pt x="706" y="180"/>
                  </a:cubicBezTo>
                  <a:lnTo>
                    <a:pt x="706" y="180"/>
                  </a:lnTo>
                  <a:cubicBezTo>
                    <a:pt x="725" y="170"/>
                    <a:pt x="742" y="160"/>
                    <a:pt x="762" y="151"/>
                  </a:cubicBezTo>
                  <a:lnTo>
                    <a:pt x="762" y="151"/>
                  </a:lnTo>
                  <a:cubicBezTo>
                    <a:pt x="767" y="150"/>
                    <a:pt x="766" y="147"/>
                    <a:pt x="766" y="144"/>
                  </a:cubicBezTo>
                  <a:lnTo>
                    <a:pt x="766" y="144"/>
                  </a:lnTo>
                  <a:cubicBezTo>
                    <a:pt x="763" y="127"/>
                    <a:pt x="774" y="119"/>
                    <a:pt x="787" y="111"/>
                  </a:cubicBezTo>
                  <a:lnTo>
                    <a:pt x="787" y="111"/>
                  </a:lnTo>
                  <a:cubicBezTo>
                    <a:pt x="839" y="83"/>
                    <a:pt x="890" y="53"/>
                    <a:pt x="944" y="27"/>
                  </a:cubicBezTo>
                  <a:lnTo>
                    <a:pt x="944" y="27"/>
                  </a:lnTo>
                  <a:cubicBezTo>
                    <a:pt x="957" y="20"/>
                    <a:pt x="970" y="14"/>
                    <a:pt x="983" y="8"/>
                  </a:cubicBezTo>
                  <a:lnTo>
                    <a:pt x="983" y="8"/>
                  </a:lnTo>
                  <a:cubicBezTo>
                    <a:pt x="1005" y="0"/>
                    <a:pt x="1028" y="2"/>
                    <a:pt x="1046" y="14"/>
                  </a:cubicBezTo>
                  <a:lnTo>
                    <a:pt x="1046" y="14"/>
                  </a:lnTo>
                  <a:cubicBezTo>
                    <a:pt x="1081" y="35"/>
                    <a:pt x="1109" y="63"/>
                    <a:pt x="1118" y="103"/>
                  </a:cubicBezTo>
                  <a:lnTo>
                    <a:pt x="1118" y="103"/>
                  </a:lnTo>
                  <a:cubicBezTo>
                    <a:pt x="1125" y="130"/>
                    <a:pt x="1121" y="158"/>
                    <a:pt x="1109" y="182"/>
                  </a:cubicBezTo>
                  <a:lnTo>
                    <a:pt x="1109" y="182"/>
                  </a:lnTo>
                  <a:cubicBezTo>
                    <a:pt x="1103" y="194"/>
                    <a:pt x="1089" y="197"/>
                    <a:pt x="1077" y="202"/>
                  </a:cubicBezTo>
                  <a:lnTo>
                    <a:pt x="1077" y="202"/>
                  </a:lnTo>
                  <a:cubicBezTo>
                    <a:pt x="1058" y="209"/>
                    <a:pt x="1038" y="215"/>
                    <a:pt x="1019" y="223"/>
                  </a:cubicBezTo>
                  <a:lnTo>
                    <a:pt x="1019" y="223"/>
                  </a:lnTo>
                  <a:cubicBezTo>
                    <a:pt x="996" y="234"/>
                    <a:pt x="974" y="244"/>
                    <a:pt x="953" y="259"/>
                  </a:cubicBezTo>
                  <a:lnTo>
                    <a:pt x="953" y="259"/>
                  </a:lnTo>
                  <a:cubicBezTo>
                    <a:pt x="934" y="270"/>
                    <a:pt x="912" y="277"/>
                    <a:pt x="890" y="285"/>
                  </a:cubicBezTo>
                  <a:lnTo>
                    <a:pt x="890" y="285"/>
                  </a:lnTo>
                  <a:cubicBezTo>
                    <a:pt x="881" y="289"/>
                    <a:pt x="873" y="292"/>
                    <a:pt x="863" y="296"/>
                  </a:cubicBezTo>
                  <a:lnTo>
                    <a:pt x="863" y="296"/>
                  </a:lnTo>
                  <a:cubicBezTo>
                    <a:pt x="854" y="301"/>
                    <a:pt x="846" y="300"/>
                    <a:pt x="838" y="293"/>
                  </a:cubicBezTo>
                  <a:lnTo>
                    <a:pt x="838" y="293"/>
                  </a:lnTo>
                  <a:cubicBezTo>
                    <a:pt x="826" y="283"/>
                    <a:pt x="815" y="285"/>
                    <a:pt x="801" y="291"/>
                  </a:cubicBezTo>
                  <a:lnTo>
                    <a:pt x="801" y="291"/>
                  </a:lnTo>
                  <a:cubicBezTo>
                    <a:pt x="755" y="316"/>
                    <a:pt x="706" y="335"/>
                    <a:pt x="657" y="353"/>
                  </a:cubicBezTo>
                  <a:lnTo>
                    <a:pt x="657" y="353"/>
                  </a:lnTo>
                  <a:cubicBezTo>
                    <a:pt x="652" y="356"/>
                    <a:pt x="648" y="360"/>
                    <a:pt x="648" y="365"/>
                  </a:cubicBezTo>
                  <a:lnTo>
                    <a:pt x="648" y="365"/>
                  </a:lnTo>
                  <a:cubicBezTo>
                    <a:pt x="648" y="373"/>
                    <a:pt x="644" y="381"/>
                    <a:pt x="635" y="385"/>
                  </a:cubicBezTo>
                  <a:lnTo>
                    <a:pt x="635" y="385"/>
                  </a:lnTo>
                  <a:cubicBezTo>
                    <a:pt x="614" y="393"/>
                    <a:pt x="594" y="404"/>
                    <a:pt x="573" y="413"/>
                  </a:cubicBezTo>
                  <a:lnTo>
                    <a:pt x="573" y="413"/>
                  </a:lnTo>
                  <a:cubicBezTo>
                    <a:pt x="546" y="425"/>
                    <a:pt x="520" y="438"/>
                    <a:pt x="493" y="451"/>
                  </a:cubicBezTo>
                  <a:lnTo>
                    <a:pt x="493" y="451"/>
                  </a:lnTo>
                  <a:cubicBezTo>
                    <a:pt x="478" y="459"/>
                    <a:pt x="462" y="464"/>
                    <a:pt x="445" y="470"/>
                  </a:cubicBezTo>
                  <a:lnTo>
                    <a:pt x="445" y="470"/>
                  </a:lnTo>
                  <a:cubicBezTo>
                    <a:pt x="434" y="472"/>
                    <a:pt x="426" y="477"/>
                    <a:pt x="415" y="479"/>
                  </a:cubicBezTo>
                  <a:lnTo>
                    <a:pt x="415" y="479"/>
                  </a:lnTo>
                  <a:cubicBezTo>
                    <a:pt x="408" y="483"/>
                    <a:pt x="400" y="485"/>
                    <a:pt x="399" y="494"/>
                  </a:cubicBezTo>
                  <a:lnTo>
                    <a:pt x="399" y="494"/>
                  </a:lnTo>
                  <a:cubicBezTo>
                    <a:pt x="399" y="503"/>
                    <a:pt x="391" y="509"/>
                    <a:pt x="384" y="509"/>
                  </a:cubicBezTo>
                  <a:lnTo>
                    <a:pt x="384" y="509"/>
                  </a:lnTo>
                  <a:cubicBezTo>
                    <a:pt x="372" y="510"/>
                    <a:pt x="366" y="517"/>
                    <a:pt x="357" y="520"/>
                  </a:cubicBezTo>
                  <a:lnTo>
                    <a:pt x="357" y="520"/>
                  </a:lnTo>
                  <a:cubicBezTo>
                    <a:pt x="352" y="523"/>
                    <a:pt x="352" y="527"/>
                    <a:pt x="352" y="532"/>
                  </a:cubicBezTo>
                  <a:lnTo>
                    <a:pt x="352" y="532"/>
                  </a:lnTo>
                  <a:cubicBezTo>
                    <a:pt x="351" y="590"/>
                    <a:pt x="351" y="647"/>
                    <a:pt x="349" y="705"/>
                  </a:cubicBezTo>
                  <a:lnTo>
                    <a:pt x="349" y="705"/>
                  </a:lnTo>
                  <a:cubicBezTo>
                    <a:pt x="346" y="742"/>
                    <a:pt x="349" y="781"/>
                    <a:pt x="344" y="818"/>
                  </a:cubicBezTo>
                  <a:lnTo>
                    <a:pt x="344" y="818"/>
                  </a:lnTo>
                  <a:cubicBezTo>
                    <a:pt x="343" y="826"/>
                    <a:pt x="344" y="829"/>
                    <a:pt x="353" y="830"/>
                  </a:cubicBezTo>
                  <a:lnTo>
                    <a:pt x="353" y="830"/>
                  </a:lnTo>
                  <a:cubicBezTo>
                    <a:pt x="370" y="832"/>
                    <a:pt x="386" y="834"/>
                    <a:pt x="403" y="841"/>
                  </a:cubicBezTo>
                  <a:lnTo>
                    <a:pt x="403" y="841"/>
                  </a:lnTo>
                  <a:cubicBezTo>
                    <a:pt x="409" y="845"/>
                    <a:pt x="415" y="847"/>
                    <a:pt x="418" y="854"/>
                  </a:cubicBezTo>
                  <a:lnTo>
                    <a:pt x="418" y="854"/>
                  </a:lnTo>
                  <a:cubicBezTo>
                    <a:pt x="422" y="860"/>
                    <a:pt x="425" y="865"/>
                    <a:pt x="433" y="865"/>
                  </a:cubicBezTo>
                  <a:lnTo>
                    <a:pt x="433" y="865"/>
                  </a:lnTo>
                  <a:cubicBezTo>
                    <a:pt x="438" y="865"/>
                    <a:pt x="440" y="869"/>
                    <a:pt x="443" y="873"/>
                  </a:cubicBezTo>
                  <a:lnTo>
                    <a:pt x="443" y="873"/>
                  </a:lnTo>
                  <a:cubicBezTo>
                    <a:pt x="462" y="933"/>
                    <a:pt x="477" y="993"/>
                    <a:pt x="493" y="1053"/>
                  </a:cubicBezTo>
                  <a:lnTo>
                    <a:pt x="493" y="1053"/>
                  </a:lnTo>
                  <a:cubicBezTo>
                    <a:pt x="505" y="1095"/>
                    <a:pt x="515" y="1138"/>
                    <a:pt x="529" y="1180"/>
                  </a:cubicBezTo>
                  <a:lnTo>
                    <a:pt x="529" y="1180"/>
                  </a:lnTo>
                  <a:cubicBezTo>
                    <a:pt x="532" y="1189"/>
                    <a:pt x="532" y="1200"/>
                    <a:pt x="545" y="1202"/>
                  </a:cubicBezTo>
                  <a:lnTo>
                    <a:pt x="545" y="1202"/>
                  </a:lnTo>
                  <a:cubicBezTo>
                    <a:pt x="552" y="1204"/>
                    <a:pt x="553" y="1214"/>
                    <a:pt x="554" y="1218"/>
                  </a:cubicBezTo>
                  <a:lnTo>
                    <a:pt x="554" y="1218"/>
                  </a:lnTo>
                  <a:cubicBezTo>
                    <a:pt x="555" y="1242"/>
                    <a:pt x="567" y="1264"/>
                    <a:pt x="572" y="1287"/>
                  </a:cubicBezTo>
                  <a:lnTo>
                    <a:pt x="572" y="1287"/>
                  </a:lnTo>
                  <a:cubicBezTo>
                    <a:pt x="573" y="1296"/>
                    <a:pt x="574" y="1304"/>
                    <a:pt x="573" y="1311"/>
                  </a:cubicBezTo>
                  <a:lnTo>
                    <a:pt x="573" y="1311"/>
                  </a:lnTo>
                  <a:cubicBezTo>
                    <a:pt x="570" y="1321"/>
                    <a:pt x="573" y="1330"/>
                    <a:pt x="575" y="1339"/>
                  </a:cubicBezTo>
                  <a:lnTo>
                    <a:pt x="575" y="1339"/>
                  </a:lnTo>
                  <a:cubicBezTo>
                    <a:pt x="594" y="1397"/>
                    <a:pt x="612" y="1453"/>
                    <a:pt x="628" y="1509"/>
                  </a:cubicBezTo>
                  <a:lnTo>
                    <a:pt x="628" y="1509"/>
                  </a:lnTo>
                  <a:cubicBezTo>
                    <a:pt x="634" y="1527"/>
                    <a:pt x="639" y="1546"/>
                    <a:pt x="650" y="1562"/>
                  </a:cubicBezTo>
                  <a:lnTo>
                    <a:pt x="650" y="1562"/>
                  </a:lnTo>
                  <a:cubicBezTo>
                    <a:pt x="655" y="1573"/>
                    <a:pt x="654" y="1588"/>
                    <a:pt x="656" y="1601"/>
                  </a:cubicBezTo>
                  <a:lnTo>
                    <a:pt x="656" y="1601"/>
                  </a:lnTo>
                  <a:cubicBezTo>
                    <a:pt x="657" y="1611"/>
                    <a:pt x="660" y="1623"/>
                    <a:pt x="665" y="1634"/>
                  </a:cubicBezTo>
                  <a:lnTo>
                    <a:pt x="665" y="1634"/>
                  </a:lnTo>
                  <a:cubicBezTo>
                    <a:pt x="668" y="1643"/>
                    <a:pt x="668" y="1655"/>
                    <a:pt x="660" y="1664"/>
                  </a:cubicBezTo>
                  <a:lnTo>
                    <a:pt x="660" y="1664"/>
                  </a:lnTo>
                  <a:cubicBezTo>
                    <a:pt x="657" y="1667"/>
                    <a:pt x="659" y="1670"/>
                    <a:pt x="660" y="1673"/>
                  </a:cubicBezTo>
                  <a:lnTo>
                    <a:pt x="660" y="1673"/>
                  </a:lnTo>
                  <a:cubicBezTo>
                    <a:pt x="665" y="1684"/>
                    <a:pt x="659" y="1694"/>
                    <a:pt x="650" y="1701"/>
                  </a:cubicBezTo>
                  <a:lnTo>
                    <a:pt x="650" y="1701"/>
                  </a:lnTo>
                  <a:cubicBezTo>
                    <a:pt x="639" y="1708"/>
                    <a:pt x="628" y="1711"/>
                    <a:pt x="617" y="1703"/>
                  </a:cubicBezTo>
                  <a:lnTo>
                    <a:pt x="617" y="1703"/>
                  </a:lnTo>
                  <a:cubicBezTo>
                    <a:pt x="610" y="1699"/>
                    <a:pt x="603" y="1695"/>
                    <a:pt x="593" y="1693"/>
                  </a:cubicBezTo>
                  <a:lnTo>
                    <a:pt x="593" y="1693"/>
                  </a:lnTo>
                  <a:cubicBezTo>
                    <a:pt x="585" y="1690"/>
                    <a:pt x="579" y="1685"/>
                    <a:pt x="576" y="1676"/>
                  </a:cubicBezTo>
                  <a:lnTo>
                    <a:pt x="576" y="1676"/>
                  </a:lnTo>
                  <a:cubicBezTo>
                    <a:pt x="567" y="1640"/>
                    <a:pt x="556" y="1603"/>
                    <a:pt x="547" y="1566"/>
                  </a:cubicBezTo>
                  <a:lnTo>
                    <a:pt x="547" y="1566"/>
                  </a:lnTo>
                  <a:cubicBezTo>
                    <a:pt x="530" y="1493"/>
                    <a:pt x="500" y="1423"/>
                    <a:pt x="485" y="1351"/>
                  </a:cubicBezTo>
                  <a:lnTo>
                    <a:pt x="485" y="1351"/>
                  </a:lnTo>
                  <a:cubicBezTo>
                    <a:pt x="483" y="1340"/>
                    <a:pt x="473" y="1335"/>
                    <a:pt x="471" y="1325"/>
                  </a:cubicBezTo>
                  <a:lnTo>
                    <a:pt x="471" y="1325"/>
                  </a:lnTo>
                  <a:cubicBezTo>
                    <a:pt x="466" y="1302"/>
                    <a:pt x="454" y="1281"/>
                    <a:pt x="454" y="1259"/>
                  </a:cubicBezTo>
                  <a:lnTo>
                    <a:pt x="454" y="1259"/>
                  </a:lnTo>
                  <a:cubicBezTo>
                    <a:pt x="454" y="1219"/>
                    <a:pt x="437" y="1185"/>
                    <a:pt x="428" y="1149"/>
                  </a:cubicBezTo>
                  <a:lnTo>
                    <a:pt x="428" y="1149"/>
                  </a:lnTo>
                  <a:cubicBezTo>
                    <a:pt x="418" y="1111"/>
                    <a:pt x="408" y="1075"/>
                    <a:pt x="398" y="1037"/>
                  </a:cubicBezTo>
                  <a:lnTo>
                    <a:pt x="398" y="1037"/>
                  </a:lnTo>
                  <a:cubicBezTo>
                    <a:pt x="390" y="1003"/>
                    <a:pt x="379" y="969"/>
                    <a:pt x="370" y="935"/>
                  </a:cubicBezTo>
                  <a:lnTo>
                    <a:pt x="370" y="935"/>
                  </a:lnTo>
                  <a:cubicBezTo>
                    <a:pt x="370" y="934"/>
                    <a:pt x="368" y="933"/>
                    <a:pt x="364" y="932"/>
                  </a:cubicBezTo>
                  <a:lnTo>
                    <a:pt x="364" y="932"/>
                  </a:lnTo>
                  <a:cubicBezTo>
                    <a:pt x="364" y="954"/>
                    <a:pt x="365" y="976"/>
                    <a:pt x="364" y="997"/>
                  </a:cubicBezTo>
                  <a:lnTo>
                    <a:pt x="364" y="997"/>
                  </a:lnTo>
                  <a:cubicBezTo>
                    <a:pt x="364" y="1073"/>
                    <a:pt x="364" y="1146"/>
                    <a:pt x="365" y="1220"/>
                  </a:cubicBezTo>
                  <a:lnTo>
                    <a:pt x="365" y="1220"/>
                  </a:lnTo>
                  <a:cubicBezTo>
                    <a:pt x="365" y="1230"/>
                    <a:pt x="368" y="1240"/>
                    <a:pt x="372" y="1251"/>
                  </a:cubicBezTo>
                  <a:lnTo>
                    <a:pt x="372" y="1251"/>
                  </a:lnTo>
                  <a:cubicBezTo>
                    <a:pt x="377" y="1264"/>
                    <a:pt x="377" y="1279"/>
                    <a:pt x="378" y="1295"/>
                  </a:cubicBezTo>
                  <a:lnTo>
                    <a:pt x="378" y="1295"/>
                  </a:lnTo>
                  <a:cubicBezTo>
                    <a:pt x="379" y="1305"/>
                    <a:pt x="377" y="1317"/>
                    <a:pt x="379" y="1327"/>
                  </a:cubicBezTo>
                  <a:lnTo>
                    <a:pt x="379" y="1327"/>
                  </a:lnTo>
                  <a:cubicBezTo>
                    <a:pt x="381" y="1335"/>
                    <a:pt x="379" y="1342"/>
                    <a:pt x="372" y="1346"/>
                  </a:cubicBezTo>
                  <a:lnTo>
                    <a:pt x="372" y="1346"/>
                  </a:lnTo>
                  <a:cubicBezTo>
                    <a:pt x="364" y="1350"/>
                    <a:pt x="364" y="1356"/>
                    <a:pt x="363" y="1362"/>
                  </a:cubicBezTo>
                  <a:lnTo>
                    <a:pt x="363" y="1362"/>
                  </a:lnTo>
                  <a:cubicBezTo>
                    <a:pt x="362" y="1445"/>
                    <a:pt x="362" y="1527"/>
                    <a:pt x="362" y="1609"/>
                  </a:cubicBezTo>
                  <a:lnTo>
                    <a:pt x="362" y="1609"/>
                  </a:lnTo>
                  <a:cubicBezTo>
                    <a:pt x="362" y="1625"/>
                    <a:pt x="364" y="1642"/>
                    <a:pt x="365" y="1658"/>
                  </a:cubicBezTo>
                  <a:lnTo>
                    <a:pt x="365" y="1658"/>
                  </a:lnTo>
                  <a:cubicBezTo>
                    <a:pt x="366" y="1681"/>
                    <a:pt x="361" y="1703"/>
                    <a:pt x="362" y="1727"/>
                  </a:cubicBezTo>
                  <a:lnTo>
                    <a:pt x="362" y="1727"/>
                  </a:lnTo>
                  <a:cubicBezTo>
                    <a:pt x="362" y="1730"/>
                    <a:pt x="361" y="1734"/>
                    <a:pt x="366" y="1736"/>
                  </a:cubicBezTo>
                  <a:lnTo>
                    <a:pt x="366" y="1736"/>
                  </a:lnTo>
                  <a:cubicBezTo>
                    <a:pt x="374" y="1741"/>
                    <a:pt x="372" y="1746"/>
                    <a:pt x="365" y="1750"/>
                  </a:cubicBezTo>
                  <a:lnTo>
                    <a:pt x="365" y="1750"/>
                  </a:lnTo>
                  <a:cubicBezTo>
                    <a:pt x="362" y="1751"/>
                    <a:pt x="358" y="1752"/>
                    <a:pt x="353" y="1752"/>
                  </a:cubicBezTo>
                  <a:lnTo>
                    <a:pt x="353" y="1752"/>
                  </a:lnTo>
                  <a:cubicBezTo>
                    <a:pt x="346" y="1752"/>
                    <a:pt x="344" y="1754"/>
                    <a:pt x="344" y="1762"/>
                  </a:cubicBezTo>
                  <a:lnTo>
                    <a:pt x="344" y="1762"/>
                  </a:lnTo>
                  <a:cubicBezTo>
                    <a:pt x="344" y="1774"/>
                    <a:pt x="334" y="1779"/>
                    <a:pt x="318" y="1779"/>
                  </a:cubicBezTo>
                  <a:lnTo>
                    <a:pt x="318" y="1779"/>
                  </a:lnTo>
                  <a:cubicBezTo>
                    <a:pt x="305" y="1779"/>
                    <a:pt x="295" y="1771"/>
                    <a:pt x="295" y="1761"/>
                  </a:cubicBezTo>
                  <a:lnTo>
                    <a:pt x="295" y="1761"/>
                  </a:lnTo>
                  <a:cubicBezTo>
                    <a:pt x="295" y="1755"/>
                    <a:pt x="292" y="1754"/>
                    <a:pt x="288" y="1751"/>
                  </a:cubicBezTo>
                  <a:lnTo>
                    <a:pt x="288" y="1751"/>
                  </a:lnTo>
                  <a:cubicBezTo>
                    <a:pt x="277" y="1749"/>
                    <a:pt x="272" y="1743"/>
                    <a:pt x="273" y="1731"/>
                  </a:cubicBezTo>
                  <a:lnTo>
                    <a:pt x="273" y="1731"/>
                  </a:lnTo>
                  <a:cubicBezTo>
                    <a:pt x="278" y="1704"/>
                    <a:pt x="268" y="1678"/>
                    <a:pt x="271" y="1650"/>
                  </a:cubicBezTo>
                  <a:lnTo>
                    <a:pt x="271" y="1650"/>
                  </a:lnTo>
                  <a:cubicBezTo>
                    <a:pt x="283" y="1557"/>
                    <a:pt x="273" y="1463"/>
                    <a:pt x="277" y="1371"/>
                  </a:cubicBezTo>
                  <a:lnTo>
                    <a:pt x="277" y="1371"/>
                  </a:lnTo>
                  <a:cubicBezTo>
                    <a:pt x="277" y="1360"/>
                    <a:pt x="278" y="1348"/>
                    <a:pt x="269" y="1339"/>
                  </a:cubicBezTo>
                  <a:lnTo>
                    <a:pt x="269" y="1339"/>
                  </a:lnTo>
                  <a:cubicBezTo>
                    <a:pt x="267" y="1336"/>
                    <a:pt x="267" y="1330"/>
                    <a:pt x="267" y="1323"/>
                  </a:cubicBezTo>
                  <a:lnTo>
                    <a:pt x="267" y="1323"/>
                  </a:lnTo>
                  <a:cubicBezTo>
                    <a:pt x="265" y="1300"/>
                    <a:pt x="263" y="1276"/>
                    <a:pt x="269" y="1253"/>
                  </a:cubicBezTo>
                  <a:lnTo>
                    <a:pt x="269" y="1253"/>
                  </a:lnTo>
                  <a:cubicBezTo>
                    <a:pt x="284" y="1196"/>
                    <a:pt x="273" y="1138"/>
                    <a:pt x="276" y="1080"/>
                  </a:cubicBezTo>
                  <a:lnTo>
                    <a:pt x="276" y="1080"/>
                  </a:lnTo>
                  <a:cubicBezTo>
                    <a:pt x="278" y="1050"/>
                    <a:pt x="277" y="1019"/>
                    <a:pt x="277" y="989"/>
                  </a:cubicBezTo>
                  <a:lnTo>
                    <a:pt x="277" y="989"/>
                  </a:lnTo>
                  <a:cubicBezTo>
                    <a:pt x="280" y="985"/>
                    <a:pt x="280" y="982"/>
                    <a:pt x="278" y="977"/>
                  </a:cubicBezTo>
                  <a:lnTo>
                    <a:pt x="278" y="977"/>
                  </a:lnTo>
                  <a:cubicBezTo>
                    <a:pt x="277" y="981"/>
                    <a:pt x="276" y="983"/>
                    <a:pt x="275" y="9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55312" y="4778260"/>
              <a:ext cx="640627" cy="230085"/>
              <a:chOff x="4186883" y="2113420"/>
              <a:chExt cx="338093" cy="121428"/>
            </a:xfrm>
            <a:solidFill>
              <a:schemeClr val="accent1"/>
            </a:solidFill>
          </p:grpSpPr>
          <p:sp>
            <p:nvSpPr>
              <p:cNvPr id="84" name="Freeform 332"/>
              <p:cNvSpPr>
                <a:spLocks noChangeArrowheads="1"/>
              </p:cNvSpPr>
              <p:nvPr/>
            </p:nvSpPr>
            <p:spPr bwMode="auto">
              <a:xfrm>
                <a:off x="4307120" y="2166990"/>
                <a:ext cx="48810" cy="50000"/>
              </a:xfrm>
              <a:custGeom>
                <a:avLst/>
                <a:gdLst>
                  <a:gd name="T0" fmla="*/ 83 w 179"/>
                  <a:gd name="T1" fmla="*/ 149 h 184"/>
                  <a:gd name="T2" fmla="*/ 83 w 179"/>
                  <a:gd name="T3" fmla="*/ 149 h 184"/>
                  <a:gd name="T4" fmla="*/ 24 w 179"/>
                  <a:gd name="T5" fmla="*/ 154 h 184"/>
                  <a:gd name="T6" fmla="*/ 24 w 179"/>
                  <a:gd name="T7" fmla="*/ 154 h 184"/>
                  <a:gd name="T8" fmla="*/ 15 w 179"/>
                  <a:gd name="T9" fmla="*/ 55 h 184"/>
                  <a:gd name="T10" fmla="*/ 15 w 179"/>
                  <a:gd name="T11" fmla="*/ 55 h 184"/>
                  <a:gd name="T12" fmla="*/ 30 w 179"/>
                  <a:gd name="T13" fmla="*/ 20 h 184"/>
                  <a:gd name="T14" fmla="*/ 30 w 179"/>
                  <a:gd name="T15" fmla="*/ 20 h 184"/>
                  <a:gd name="T16" fmla="*/ 46 w 179"/>
                  <a:gd name="T17" fmla="*/ 0 h 184"/>
                  <a:gd name="T18" fmla="*/ 46 w 179"/>
                  <a:gd name="T19" fmla="*/ 0 h 184"/>
                  <a:gd name="T20" fmla="*/ 53 w 179"/>
                  <a:gd name="T21" fmla="*/ 2 h 184"/>
                  <a:gd name="T22" fmla="*/ 53 w 179"/>
                  <a:gd name="T23" fmla="*/ 2 h 184"/>
                  <a:gd name="T24" fmla="*/ 46 w 179"/>
                  <a:gd name="T25" fmla="*/ 38 h 184"/>
                  <a:gd name="T26" fmla="*/ 46 w 179"/>
                  <a:gd name="T27" fmla="*/ 38 h 184"/>
                  <a:gd name="T28" fmla="*/ 28 w 179"/>
                  <a:gd name="T29" fmla="*/ 109 h 184"/>
                  <a:gd name="T30" fmla="*/ 28 w 179"/>
                  <a:gd name="T31" fmla="*/ 109 h 184"/>
                  <a:gd name="T32" fmla="*/ 34 w 179"/>
                  <a:gd name="T33" fmla="*/ 125 h 184"/>
                  <a:gd name="T34" fmla="*/ 34 w 179"/>
                  <a:gd name="T35" fmla="*/ 125 h 184"/>
                  <a:gd name="T36" fmla="*/ 53 w 179"/>
                  <a:gd name="T37" fmla="*/ 142 h 184"/>
                  <a:gd name="T38" fmla="*/ 53 w 179"/>
                  <a:gd name="T39" fmla="*/ 142 h 184"/>
                  <a:gd name="T40" fmla="*/ 66 w 179"/>
                  <a:gd name="T41" fmla="*/ 123 h 184"/>
                  <a:gd name="T42" fmla="*/ 66 w 179"/>
                  <a:gd name="T43" fmla="*/ 123 h 184"/>
                  <a:gd name="T44" fmla="*/ 77 w 179"/>
                  <a:gd name="T45" fmla="*/ 71 h 184"/>
                  <a:gd name="T46" fmla="*/ 77 w 179"/>
                  <a:gd name="T47" fmla="*/ 71 h 184"/>
                  <a:gd name="T48" fmla="*/ 80 w 179"/>
                  <a:gd name="T49" fmla="*/ 61 h 184"/>
                  <a:gd name="T50" fmla="*/ 80 w 179"/>
                  <a:gd name="T51" fmla="*/ 61 h 184"/>
                  <a:gd name="T52" fmla="*/ 90 w 179"/>
                  <a:gd name="T53" fmla="*/ 46 h 184"/>
                  <a:gd name="T54" fmla="*/ 90 w 179"/>
                  <a:gd name="T55" fmla="*/ 46 h 184"/>
                  <a:gd name="T56" fmla="*/ 98 w 179"/>
                  <a:gd name="T57" fmla="*/ 61 h 184"/>
                  <a:gd name="T58" fmla="*/ 98 w 179"/>
                  <a:gd name="T59" fmla="*/ 61 h 184"/>
                  <a:gd name="T60" fmla="*/ 100 w 179"/>
                  <a:gd name="T61" fmla="*/ 114 h 184"/>
                  <a:gd name="T62" fmla="*/ 100 w 179"/>
                  <a:gd name="T63" fmla="*/ 114 h 184"/>
                  <a:gd name="T64" fmla="*/ 115 w 179"/>
                  <a:gd name="T65" fmla="*/ 143 h 184"/>
                  <a:gd name="T66" fmla="*/ 115 w 179"/>
                  <a:gd name="T67" fmla="*/ 143 h 184"/>
                  <a:gd name="T68" fmla="*/ 138 w 179"/>
                  <a:gd name="T69" fmla="*/ 134 h 184"/>
                  <a:gd name="T70" fmla="*/ 138 w 179"/>
                  <a:gd name="T71" fmla="*/ 134 h 184"/>
                  <a:gd name="T72" fmla="*/ 146 w 179"/>
                  <a:gd name="T73" fmla="*/ 40 h 184"/>
                  <a:gd name="T74" fmla="*/ 146 w 179"/>
                  <a:gd name="T75" fmla="*/ 40 h 184"/>
                  <a:gd name="T76" fmla="*/ 147 w 179"/>
                  <a:gd name="T77" fmla="*/ 14 h 184"/>
                  <a:gd name="T78" fmla="*/ 147 w 179"/>
                  <a:gd name="T79" fmla="*/ 14 h 184"/>
                  <a:gd name="T80" fmla="*/ 167 w 179"/>
                  <a:gd name="T81" fmla="*/ 35 h 184"/>
                  <a:gd name="T82" fmla="*/ 167 w 179"/>
                  <a:gd name="T83" fmla="*/ 35 h 184"/>
                  <a:gd name="T84" fmla="*/ 164 w 179"/>
                  <a:gd name="T85" fmla="*/ 134 h 184"/>
                  <a:gd name="T86" fmla="*/ 164 w 179"/>
                  <a:gd name="T87" fmla="*/ 134 h 184"/>
                  <a:gd name="T88" fmla="*/ 83 w 179"/>
                  <a:gd name="T89" fmla="*/ 14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9" h="184">
                    <a:moveTo>
                      <a:pt x="83" y="149"/>
                    </a:moveTo>
                    <a:lnTo>
                      <a:pt x="83" y="149"/>
                    </a:lnTo>
                    <a:cubicBezTo>
                      <a:pt x="64" y="177"/>
                      <a:pt x="45" y="179"/>
                      <a:pt x="24" y="154"/>
                    </a:cubicBezTo>
                    <a:lnTo>
                      <a:pt x="24" y="154"/>
                    </a:lnTo>
                    <a:cubicBezTo>
                      <a:pt x="4" y="129"/>
                      <a:pt x="0" y="83"/>
                      <a:pt x="15" y="55"/>
                    </a:cubicBezTo>
                    <a:lnTo>
                      <a:pt x="15" y="55"/>
                    </a:lnTo>
                    <a:cubicBezTo>
                      <a:pt x="21" y="43"/>
                      <a:pt x="24" y="32"/>
                      <a:pt x="30" y="20"/>
                    </a:cubicBezTo>
                    <a:lnTo>
                      <a:pt x="30" y="20"/>
                    </a:lnTo>
                    <a:cubicBezTo>
                      <a:pt x="35" y="13"/>
                      <a:pt x="41" y="7"/>
                      <a:pt x="46" y="0"/>
                    </a:cubicBezTo>
                    <a:lnTo>
                      <a:pt x="46" y="0"/>
                    </a:lnTo>
                    <a:cubicBezTo>
                      <a:pt x="49" y="1"/>
                      <a:pt x="51" y="1"/>
                      <a:pt x="53" y="2"/>
                    </a:cubicBezTo>
                    <a:lnTo>
                      <a:pt x="53" y="2"/>
                    </a:lnTo>
                    <a:cubicBezTo>
                      <a:pt x="51" y="14"/>
                      <a:pt x="52" y="27"/>
                      <a:pt x="46" y="38"/>
                    </a:cubicBezTo>
                    <a:lnTo>
                      <a:pt x="46" y="38"/>
                    </a:lnTo>
                    <a:cubicBezTo>
                      <a:pt x="35" y="60"/>
                      <a:pt x="23" y="82"/>
                      <a:pt x="28" y="109"/>
                    </a:cubicBezTo>
                    <a:lnTo>
                      <a:pt x="28" y="109"/>
                    </a:lnTo>
                    <a:cubicBezTo>
                      <a:pt x="29" y="115"/>
                      <a:pt x="30" y="121"/>
                      <a:pt x="34" y="125"/>
                    </a:cubicBezTo>
                    <a:lnTo>
                      <a:pt x="34" y="125"/>
                    </a:lnTo>
                    <a:cubicBezTo>
                      <a:pt x="40" y="131"/>
                      <a:pt x="48" y="138"/>
                      <a:pt x="53" y="142"/>
                    </a:cubicBezTo>
                    <a:lnTo>
                      <a:pt x="53" y="142"/>
                    </a:lnTo>
                    <a:cubicBezTo>
                      <a:pt x="58" y="136"/>
                      <a:pt x="64" y="130"/>
                      <a:pt x="66" y="123"/>
                    </a:cubicBezTo>
                    <a:lnTo>
                      <a:pt x="66" y="123"/>
                    </a:lnTo>
                    <a:cubicBezTo>
                      <a:pt x="71" y="106"/>
                      <a:pt x="73" y="88"/>
                      <a:pt x="77" y="71"/>
                    </a:cubicBezTo>
                    <a:lnTo>
                      <a:pt x="77" y="71"/>
                    </a:lnTo>
                    <a:cubicBezTo>
                      <a:pt x="78" y="68"/>
                      <a:pt x="77" y="63"/>
                      <a:pt x="80" y="61"/>
                    </a:cubicBezTo>
                    <a:lnTo>
                      <a:pt x="80" y="61"/>
                    </a:lnTo>
                    <a:cubicBezTo>
                      <a:pt x="82" y="55"/>
                      <a:pt x="86" y="50"/>
                      <a:pt x="90" y="46"/>
                    </a:cubicBezTo>
                    <a:lnTo>
                      <a:pt x="90" y="46"/>
                    </a:lnTo>
                    <a:cubicBezTo>
                      <a:pt x="92" y="50"/>
                      <a:pt x="98" y="56"/>
                      <a:pt x="98" y="61"/>
                    </a:cubicBezTo>
                    <a:lnTo>
                      <a:pt x="98" y="61"/>
                    </a:lnTo>
                    <a:cubicBezTo>
                      <a:pt x="100" y="79"/>
                      <a:pt x="98" y="96"/>
                      <a:pt x="100" y="114"/>
                    </a:cubicBezTo>
                    <a:lnTo>
                      <a:pt x="100" y="114"/>
                    </a:lnTo>
                    <a:cubicBezTo>
                      <a:pt x="100" y="125"/>
                      <a:pt x="100" y="138"/>
                      <a:pt x="115" y="143"/>
                    </a:cubicBezTo>
                    <a:lnTo>
                      <a:pt x="115" y="143"/>
                    </a:lnTo>
                    <a:cubicBezTo>
                      <a:pt x="126" y="147"/>
                      <a:pt x="132" y="144"/>
                      <a:pt x="138" y="134"/>
                    </a:cubicBezTo>
                    <a:lnTo>
                      <a:pt x="138" y="134"/>
                    </a:lnTo>
                    <a:cubicBezTo>
                      <a:pt x="153" y="103"/>
                      <a:pt x="159" y="73"/>
                      <a:pt x="146" y="40"/>
                    </a:cubicBezTo>
                    <a:lnTo>
                      <a:pt x="146" y="40"/>
                    </a:lnTo>
                    <a:cubicBezTo>
                      <a:pt x="143" y="32"/>
                      <a:pt x="133" y="19"/>
                      <a:pt x="147" y="14"/>
                    </a:cubicBezTo>
                    <a:lnTo>
                      <a:pt x="147" y="14"/>
                    </a:lnTo>
                    <a:cubicBezTo>
                      <a:pt x="162" y="9"/>
                      <a:pt x="164" y="24"/>
                      <a:pt x="167" y="35"/>
                    </a:cubicBezTo>
                    <a:lnTo>
                      <a:pt x="167" y="35"/>
                    </a:lnTo>
                    <a:cubicBezTo>
                      <a:pt x="178" y="68"/>
                      <a:pt x="174" y="101"/>
                      <a:pt x="164" y="134"/>
                    </a:cubicBezTo>
                    <a:lnTo>
                      <a:pt x="164" y="134"/>
                    </a:lnTo>
                    <a:cubicBezTo>
                      <a:pt x="151" y="176"/>
                      <a:pt x="113" y="183"/>
                      <a:pt x="83" y="14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5" name="Freeform 333"/>
              <p:cNvSpPr>
                <a:spLocks noChangeArrowheads="1"/>
              </p:cNvSpPr>
              <p:nvPr/>
            </p:nvSpPr>
            <p:spPr bwMode="auto">
              <a:xfrm>
                <a:off x="4440453" y="2139610"/>
                <a:ext cx="45238" cy="42857"/>
              </a:xfrm>
              <a:custGeom>
                <a:avLst/>
                <a:gdLst>
                  <a:gd name="T0" fmla="*/ 41 w 168"/>
                  <a:gd name="T1" fmla="*/ 40 h 157"/>
                  <a:gd name="T2" fmla="*/ 41 w 168"/>
                  <a:gd name="T3" fmla="*/ 40 h 157"/>
                  <a:gd name="T4" fmla="*/ 2 w 168"/>
                  <a:gd name="T5" fmla="*/ 43 h 157"/>
                  <a:gd name="T6" fmla="*/ 2 w 168"/>
                  <a:gd name="T7" fmla="*/ 43 h 157"/>
                  <a:gd name="T8" fmla="*/ 0 w 168"/>
                  <a:gd name="T9" fmla="*/ 38 h 157"/>
                  <a:gd name="T10" fmla="*/ 0 w 168"/>
                  <a:gd name="T11" fmla="*/ 38 h 157"/>
                  <a:gd name="T12" fmla="*/ 10 w 168"/>
                  <a:gd name="T13" fmla="*/ 28 h 157"/>
                  <a:gd name="T14" fmla="*/ 10 w 168"/>
                  <a:gd name="T15" fmla="*/ 28 h 157"/>
                  <a:gd name="T16" fmla="*/ 41 w 168"/>
                  <a:gd name="T17" fmla="*/ 11 h 157"/>
                  <a:gd name="T18" fmla="*/ 41 w 168"/>
                  <a:gd name="T19" fmla="*/ 11 h 157"/>
                  <a:gd name="T20" fmla="*/ 63 w 168"/>
                  <a:gd name="T21" fmla="*/ 12 h 157"/>
                  <a:gd name="T22" fmla="*/ 63 w 168"/>
                  <a:gd name="T23" fmla="*/ 12 h 157"/>
                  <a:gd name="T24" fmla="*/ 125 w 168"/>
                  <a:gd name="T25" fmla="*/ 1 h 157"/>
                  <a:gd name="T26" fmla="*/ 125 w 168"/>
                  <a:gd name="T27" fmla="*/ 1 h 157"/>
                  <a:gd name="T28" fmla="*/ 144 w 168"/>
                  <a:gd name="T29" fmla="*/ 6 h 157"/>
                  <a:gd name="T30" fmla="*/ 144 w 168"/>
                  <a:gd name="T31" fmla="*/ 6 h 157"/>
                  <a:gd name="T32" fmla="*/ 135 w 168"/>
                  <a:gd name="T33" fmla="*/ 23 h 157"/>
                  <a:gd name="T34" fmla="*/ 135 w 168"/>
                  <a:gd name="T35" fmla="*/ 23 h 157"/>
                  <a:gd name="T36" fmla="*/ 110 w 168"/>
                  <a:gd name="T37" fmla="*/ 64 h 157"/>
                  <a:gd name="T38" fmla="*/ 110 w 168"/>
                  <a:gd name="T39" fmla="*/ 64 h 157"/>
                  <a:gd name="T40" fmla="*/ 111 w 168"/>
                  <a:gd name="T41" fmla="*/ 116 h 157"/>
                  <a:gd name="T42" fmla="*/ 111 w 168"/>
                  <a:gd name="T43" fmla="*/ 116 h 157"/>
                  <a:gd name="T44" fmla="*/ 125 w 168"/>
                  <a:gd name="T45" fmla="*/ 125 h 157"/>
                  <a:gd name="T46" fmla="*/ 125 w 168"/>
                  <a:gd name="T47" fmla="*/ 125 h 157"/>
                  <a:gd name="T48" fmla="*/ 138 w 168"/>
                  <a:gd name="T49" fmla="*/ 110 h 157"/>
                  <a:gd name="T50" fmla="*/ 138 w 168"/>
                  <a:gd name="T51" fmla="*/ 110 h 157"/>
                  <a:gd name="T52" fmla="*/ 146 w 168"/>
                  <a:gd name="T53" fmla="*/ 95 h 157"/>
                  <a:gd name="T54" fmla="*/ 146 w 168"/>
                  <a:gd name="T55" fmla="*/ 95 h 157"/>
                  <a:gd name="T56" fmla="*/ 164 w 168"/>
                  <a:gd name="T57" fmla="*/ 104 h 157"/>
                  <a:gd name="T58" fmla="*/ 164 w 168"/>
                  <a:gd name="T59" fmla="*/ 104 h 157"/>
                  <a:gd name="T60" fmla="*/ 163 w 168"/>
                  <a:gd name="T61" fmla="*/ 123 h 157"/>
                  <a:gd name="T62" fmla="*/ 163 w 168"/>
                  <a:gd name="T63" fmla="*/ 123 h 157"/>
                  <a:gd name="T64" fmla="*/ 137 w 168"/>
                  <a:gd name="T65" fmla="*/ 143 h 157"/>
                  <a:gd name="T66" fmla="*/ 137 w 168"/>
                  <a:gd name="T67" fmla="*/ 143 h 157"/>
                  <a:gd name="T68" fmla="*/ 86 w 168"/>
                  <a:gd name="T69" fmla="*/ 107 h 157"/>
                  <a:gd name="T70" fmla="*/ 86 w 168"/>
                  <a:gd name="T71" fmla="*/ 107 h 157"/>
                  <a:gd name="T72" fmla="*/ 105 w 168"/>
                  <a:gd name="T73" fmla="*/ 24 h 157"/>
                  <a:gd name="T74" fmla="*/ 105 w 168"/>
                  <a:gd name="T75" fmla="*/ 24 h 157"/>
                  <a:gd name="T76" fmla="*/ 58 w 168"/>
                  <a:gd name="T77" fmla="*/ 32 h 157"/>
                  <a:gd name="T78" fmla="*/ 58 w 168"/>
                  <a:gd name="T79" fmla="*/ 32 h 157"/>
                  <a:gd name="T80" fmla="*/ 63 w 168"/>
                  <a:gd name="T81" fmla="*/ 117 h 157"/>
                  <a:gd name="T82" fmla="*/ 63 w 168"/>
                  <a:gd name="T83" fmla="*/ 117 h 157"/>
                  <a:gd name="T84" fmla="*/ 64 w 168"/>
                  <a:gd name="T85" fmla="*/ 122 h 157"/>
                  <a:gd name="T86" fmla="*/ 64 w 168"/>
                  <a:gd name="T87" fmla="*/ 122 h 157"/>
                  <a:gd name="T88" fmla="*/ 58 w 168"/>
                  <a:gd name="T89" fmla="*/ 142 h 157"/>
                  <a:gd name="T90" fmla="*/ 58 w 168"/>
                  <a:gd name="T91" fmla="*/ 142 h 157"/>
                  <a:gd name="T92" fmla="*/ 49 w 168"/>
                  <a:gd name="T93" fmla="*/ 141 h 157"/>
                  <a:gd name="T94" fmla="*/ 49 w 168"/>
                  <a:gd name="T95" fmla="*/ 141 h 157"/>
                  <a:gd name="T96" fmla="*/ 41 w 168"/>
                  <a:gd name="T97" fmla="*/ 122 h 157"/>
                  <a:gd name="T98" fmla="*/ 41 w 168"/>
                  <a:gd name="T99" fmla="*/ 122 h 157"/>
                  <a:gd name="T100" fmla="*/ 41 w 168"/>
                  <a:gd name="T101" fmla="*/ 4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8" h="157">
                    <a:moveTo>
                      <a:pt x="41" y="40"/>
                    </a:moveTo>
                    <a:lnTo>
                      <a:pt x="41" y="40"/>
                    </a:lnTo>
                    <a:cubicBezTo>
                      <a:pt x="25" y="41"/>
                      <a:pt x="14" y="42"/>
                      <a:pt x="2" y="43"/>
                    </a:cubicBezTo>
                    <a:lnTo>
                      <a:pt x="2" y="43"/>
                    </a:lnTo>
                    <a:cubicBezTo>
                      <a:pt x="1" y="42"/>
                      <a:pt x="1" y="40"/>
                      <a:pt x="0" y="38"/>
                    </a:cubicBezTo>
                    <a:lnTo>
                      <a:pt x="0" y="38"/>
                    </a:lnTo>
                    <a:cubicBezTo>
                      <a:pt x="3" y="35"/>
                      <a:pt x="5" y="31"/>
                      <a:pt x="10" y="28"/>
                    </a:cubicBezTo>
                    <a:lnTo>
                      <a:pt x="10" y="28"/>
                    </a:lnTo>
                    <a:cubicBezTo>
                      <a:pt x="20" y="22"/>
                      <a:pt x="30" y="15"/>
                      <a:pt x="41" y="11"/>
                    </a:cubicBezTo>
                    <a:lnTo>
                      <a:pt x="41" y="11"/>
                    </a:lnTo>
                    <a:cubicBezTo>
                      <a:pt x="46" y="9"/>
                      <a:pt x="56" y="12"/>
                      <a:pt x="63" y="12"/>
                    </a:cubicBezTo>
                    <a:lnTo>
                      <a:pt x="63" y="12"/>
                    </a:lnTo>
                    <a:cubicBezTo>
                      <a:pt x="83" y="9"/>
                      <a:pt x="104" y="4"/>
                      <a:pt x="125" y="1"/>
                    </a:cubicBezTo>
                    <a:lnTo>
                      <a:pt x="125" y="1"/>
                    </a:lnTo>
                    <a:cubicBezTo>
                      <a:pt x="131" y="0"/>
                      <a:pt x="137" y="4"/>
                      <a:pt x="144" y="6"/>
                    </a:cubicBezTo>
                    <a:lnTo>
                      <a:pt x="144" y="6"/>
                    </a:lnTo>
                    <a:cubicBezTo>
                      <a:pt x="141" y="11"/>
                      <a:pt x="138" y="17"/>
                      <a:pt x="135" y="23"/>
                    </a:cubicBezTo>
                    <a:lnTo>
                      <a:pt x="135" y="23"/>
                    </a:lnTo>
                    <a:cubicBezTo>
                      <a:pt x="126" y="37"/>
                      <a:pt x="115" y="50"/>
                      <a:pt x="110" y="64"/>
                    </a:cubicBezTo>
                    <a:lnTo>
                      <a:pt x="110" y="64"/>
                    </a:lnTo>
                    <a:cubicBezTo>
                      <a:pt x="106" y="81"/>
                      <a:pt x="109" y="98"/>
                      <a:pt x="111" y="116"/>
                    </a:cubicBezTo>
                    <a:lnTo>
                      <a:pt x="111" y="116"/>
                    </a:lnTo>
                    <a:cubicBezTo>
                      <a:pt x="111" y="120"/>
                      <a:pt x="122" y="126"/>
                      <a:pt x="125" y="125"/>
                    </a:cubicBezTo>
                    <a:lnTo>
                      <a:pt x="125" y="125"/>
                    </a:lnTo>
                    <a:cubicBezTo>
                      <a:pt x="131" y="123"/>
                      <a:pt x="135" y="116"/>
                      <a:pt x="138" y="110"/>
                    </a:cubicBezTo>
                    <a:lnTo>
                      <a:pt x="138" y="110"/>
                    </a:lnTo>
                    <a:cubicBezTo>
                      <a:pt x="142" y="105"/>
                      <a:pt x="144" y="95"/>
                      <a:pt x="146" y="95"/>
                    </a:cubicBezTo>
                    <a:lnTo>
                      <a:pt x="146" y="95"/>
                    </a:lnTo>
                    <a:cubicBezTo>
                      <a:pt x="154" y="96"/>
                      <a:pt x="162" y="100"/>
                      <a:pt x="164" y="104"/>
                    </a:cubicBezTo>
                    <a:lnTo>
                      <a:pt x="164" y="104"/>
                    </a:lnTo>
                    <a:cubicBezTo>
                      <a:pt x="167" y="109"/>
                      <a:pt x="166" y="120"/>
                      <a:pt x="163" y="123"/>
                    </a:cubicBezTo>
                    <a:lnTo>
                      <a:pt x="163" y="123"/>
                    </a:lnTo>
                    <a:cubicBezTo>
                      <a:pt x="156" y="131"/>
                      <a:pt x="146" y="138"/>
                      <a:pt x="137" y="143"/>
                    </a:cubicBezTo>
                    <a:lnTo>
                      <a:pt x="137" y="143"/>
                    </a:lnTo>
                    <a:cubicBezTo>
                      <a:pt x="115" y="156"/>
                      <a:pt x="89" y="136"/>
                      <a:pt x="86" y="107"/>
                    </a:cubicBezTo>
                    <a:lnTo>
                      <a:pt x="86" y="107"/>
                    </a:lnTo>
                    <a:cubicBezTo>
                      <a:pt x="85" y="78"/>
                      <a:pt x="87" y="66"/>
                      <a:pt x="105" y="24"/>
                    </a:cubicBezTo>
                    <a:lnTo>
                      <a:pt x="105" y="24"/>
                    </a:lnTo>
                    <a:cubicBezTo>
                      <a:pt x="89" y="28"/>
                      <a:pt x="75" y="30"/>
                      <a:pt x="58" y="32"/>
                    </a:cubicBezTo>
                    <a:lnTo>
                      <a:pt x="58" y="32"/>
                    </a:lnTo>
                    <a:cubicBezTo>
                      <a:pt x="59" y="62"/>
                      <a:pt x="62" y="89"/>
                      <a:pt x="63" y="117"/>
                    </a:cubicBezTo>
                    <a:lnTo>
                      <a:pt x="63" y="117"/>
                    </a:lnTo>
                    <a:cubicBezTo>
                      <a:pt x="63" y="118"/>
                      <a:pt x="64" y="121"/>
                      <a:pt x="64" y="122"/>
                    </a:cubicBezTo>
                    <a:lnTo>
                      <a:pt x="64" y="122"/>
                    </a:lnTo>
                    <a:cubicBezTo>
                      <a:pt x="63" y="129"/>
                      <a:pt x="61" y="135"/>
                      <a:pt x="58" y="142"/>
                    </a:cubicBezTo>
                    <a:lnTo>
                      <a:pt x="58" y="142"/>
                    </a:lnTo>
                    <a:cubicBezTo>
                      <a:pt x="57" y="142"/>
                      <a:pt x="50" y="143"/>
                      <a:pt x="49" y="141"/>
                    </a:cubicBezTo>
                    <a:lnTo>
                      <a:pt x="49" y="141"/>
                    </a:lnTo>
                    <a:cubicBezTo>
                      <a:pt x="45" y="135"/>
                      <a:pt x="41" y="129"/>
                      <a:pt x="41" y="122"/>
                    </a:cubicBezTo>
                    <a:lnTo>
                      <a:pt x="41" y="122"/>
                    </a:lnTo>
                    <a:cubicBezTo>
                      <a:pt x="39" y="95"/>
                      <a:pt x="41" y="68"/>
                      <a:pt x="41" y="4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6" name="Freeform 335"/>
              <p:cNvSpPr>
                <a:spLocks noChangeArrowheads="1"/>
              </p:cNvSpPr>
              <p:nvPr/>
            </p:nvSpPr>
            <p:spPr bwMode="auto">
              <a:xfrm>
                <a:off x="4286883" y="2113420"/>
                <a:ext cx="24999" cy="107142"/>
              </a:xfrm>
              <a:custGeom>
                <a:avLst/>
                <a:gdLst>
                  <a:gd name="T0" fmla="*/ 90 w 91"/>
                  <a:gd name="T1" fmla="*/ 6 h 398"/>
                  <a:gd name="T2" fmla="*/ 90 w 91"/>
                  <a:gd name="T3" fmla="*/ 6 h 398"/>
                  <a:gd name="T4" fmla="*/ 64 w 91"/>
                  <a:gd name="T5" fmla="*/ 21 h 398"/>
                  <a:gd name="T6" fmla="*/ 64 w 91"/>
                  <a:gd name="T7" fmla="*/ 21 h 398"/>
                  <a:gd name="T8" fmla="*/ 32 w 91"/>
                  <a:gd name="T9" fmla="*/ 76 h 398"/>
                  <a:gd name="T10" fmla="*/ 32 w 91"/>
                  <a:gd name="T11" fmla="*/ 76 h 398"/>
                  <a:gd name="T12" fmla="*/ 20 w 91"/>
                  <a:gd name="T13" fmla="*/ 235 h 398"/>
                  <a:gd name="T14" fmla="*/ 20 w 91"/>
                  <a:gd name="T15" fmla="*/ 235 h 398"/>
                  <a:gd name="T16" fmla="*/ 22 w 91"/>
                  <a:gd name="T17" fmla="*/ 341 h 398"/>
                  <a:gd name="T18" fmla="*/ 22 w 91"/>
                  <a:gd name="T19" fmla="*/ 341 h 398"/>
                  <a:gd name="T20" fmla="*/ 55 w 91"/>
                  <a:gd name="T21" fmla="*/ 369 h 398"/>
                  <a:gd name="T22" fmla="*/ 55 w 91"/>
                  <a:gd name="T23" fmla="*/ 369 h 398"/>
                  <a:gd name="T24" fmla="*/ 67 w 91"/>
                  <a:gd name="T25" fmla="*/ 377 h 398"/>
                  <a:gd name="T26" fmla="*/ 67 w 91"/>
                  <a:gd name="T27" fmla="*/ 377 h 398"/>
                  <a:gd name="T28" fmla="*/ 55 w 91"/>
                  <a:gd name="T29" fmla="*/ 392 h 398"/>
                  <a:gd name="T30" fmla="*/ 55 w 91"/>
                  <a:gd name="T31" fmla="*/ 392 h 398"/>
                  <a:gd name="T32" fmla="*/ 4 w 91"/>
                  <a:gd name="T33" fmla="*/ 354 h 398"/>
                  <a:gd name="T34" fmla="*/ 4 w 91"/>
                  <a:gd name="T35" fmla="*/ 354 h 398"/>
                  <a:gd name="T36" fmla="*/ 0 w 91"/>
                  <a:gd name="T37" fmla="*/ 212 h 398"/>
                  <a:gd name="T38" fmla="*/ 0 w 91"/>
                  <a:gd name="T39" fmla="*/ 212 h 398"/>
                  <a:gd name="T40" fmla="*/ 3 w 91"/>
                  <a:gd name="T41" fmla="*/ 168 h 398"/>
                  <a:gd name="T42" fmla="*/ 3 w 91"/>
                  <a:gd name="T43" fmla="*/ 168 h 398"/>
                  <a:gd name="T44" fmla="*/ 18 w 91"/>
                  <a:gd name="T45" fmla="*/ 49 h 398"/>
                  <a:gd name="T46" fmla="*/ 18 w 91"/>
                  <a:gd name="T47" fmla="*/ 49 h 398"/>
                  <a:gd name="T48" fmla="*/ 90 w 91"/>
                  <a:gd name="T49" fmla="*/ 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" h="398">
                    <a:moveTo>
                      <a:pt x="90" y="6"/>
                    </a:moveTo>
                    <a:lnTo>
                      <a:pt x="90" y="6"/>
                    </a:lnTo>
                    <a:cubicBezTo>
                      <a:pt x="79" y="13"/>
                      <a:pt x="72" y="18"/>
                      <a:pt x="64" y="21"/>
                    </a:cubicBezTo>
                    <a:lnTo>
                      <a:pt x="64" y="21"/>
                    </a:lnTo>
                    <a:cubicBezTo>
                      <a:pt x="40" y="32"/>
                      <a:pt x="34" y="52"/>
                      <a:pt x="32" y="76"/>
                    </a:cubicBezTo>
                    <a:lnTo>
                      <a:pt x="32" y="76"/>
                    </a:lnTo>
                    <a:cubicBezTo>
                      <a:pt x="27" y="129"/>
                      <a:pt x="24" y="181"/>
                      <a:pt x="20" y="235"/>
                    </a:cubicBezTo>
                    <a:lnTo>
                      <a:pt x="20" y="235"/>
                    </a:lnTo>
                    <a:cubicBezTo>
                      <a:pt x="19" y="269"/>
                      <a:pt x="20" y="305"/>
                      <a:pt x="22" y="341"/>
                    </a:cubicBezTo>
                    <a:lnTo>
                      <a:pt x="22" y="341"/>
                    </a:lnTo>
                    <a:cubicBezTo>
                      <a:pt x="22" y="362"/>
                      <a:pt x="35" y="372"/>
                      <a:pt x="55" y="369"/>
                    </a:cubicBezTo>
                    <a:lnTo>
                      <a:pt x="55" y="369"/>
                    </a:lnTo>
                    <a:cubicBezTo>
                      <a:pt x="58" y="368"/>
                      <a:pt x="63" y="374"/>
                      <a:pt x="67" y="377"/>
                    </a:cubicBezTo>
                    <a:lnTo>
                      <a:pt x="67" y="377"/>
                    </a:lnTo>
                    <a:cubicBezTo>
                      <a:pt x="64" y="382"/>
                      <a:pt x="60" y="390"/>
                      <a:pt x="55" y="392"/>
                    </a:cubicBezTo>
                    <a:lnTo>
                      <a:pt x="55" y="392"/>
                    </a:lnTo>
                    <a:cubicBezTo>
                      <a:pt x="34" y="397"/>
                      <a:pt x="5" y="378"/>
                      <a:pt x="4" y="354"/>
                    </a:cubicBezTo>
                    <a:lnTo>
                      <a:pt x="4" y="354"/>
                    </a:lnTo>
                    <a:cubicBezTo>
                      <a:pt x="2" y="307"/>
                      <a:pt x="2" y="260"/>
                      <a:pt x="0" y="212"/>
                    </a:cubicBezTo>
                    <a:lnTo>
                      <a:pt x="0" y="212"/>
                    </a:lnTo>
                    <a:cubicBezTo>
                      <a:pt x="0" y="198"/>
                      <a:pt x="2" y="182"/>
                      <a:pt x="3" y="168"/>
                    </a:cubicBezTo>
                    <a:lnTo>
                      <a:pt x="3" y="168"/>
                    </a:lnTo>
                    <a:cubicBezTo>
                      <a:pt x="8" y="129"/>
                      <a:pt x="11" y="89"/>
                      <a:pt x="18" y="49"/>
                    </a:cubicBezTo>
                    <a:lnTo>
                      <a:pt x="18" y="49"/>
                    </a:lnTo>
                    <a:cubicBezTo>
                      <a:pt x="23" y="19"/>
                      <a:pt x="55" y="0"/>
                      <a:pt x="90" y="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7" name="Freeform 338"/>
              <p:cNvSpPr>
                <a:spLocks noChangeArrowheads="1"/>
              </p:cNvSpPr>
              <p:nvPr/>
            </p:nvSpPr>
            <p:spPr bwMode="auto">
              <a:xfrm>
                <a:off x="4501167" y="2132467"/>
                <a:ext cx="23809" cy="78571"/>
              </a:xfrm>
              <a:custGeom>
                <a:avLst/>
                <a:gdLst>
                  <a:gd name="T0" fmla="*/ 86 w 87"/>
                  <a:gd name="T1" fmla="*/ 165 h 293"/>
                  <a:gd name="T2" fmla="*/ 86 w 87"/>
                  <a:gd name="T3" fmla="*/ 165 h 293"/>
                  <a:gd name="T4" fmla="*/ 78 w 87"/>
                  <a:gd name="T5" fmla="*/ 244 h 293"/>
                  <a:gd name="T6" fmla="*/ 78 w 87"/>
                  <a:gd name="T7" fmla="*/ 244 h 293"/>
                  <a:gd name="T8" fmla="*/ 23 w 87"/>
                  <a:gd name="T9" fmla="*/ 291 h 293"/>
                  <a:gd name="T10" fmla="*/ 23 w 87"/>
                  <a:gd name="T11" fmla="*/ 291 h 293"/>
                  <a:gd name="T12" fmla="*/ 10 w 87"/>
                  <a:gd name="T13" fmla="*/ 285 h 293"/>
                  <a:gd name="T14" fmla="*/ 10 w 87"/>
                  <a:gd name="T15" fmla="*/ 285 h 293"/>
                  <a:gd name="T16" fmla="*/ 17 w 87"/>
                  <a:gd name="T17" fmla="*/ 271 h 293"/>
                  <a:gd name="T18" fmla="*/ 17 w 87"/>
                  <a:gd name="T19" fmla="*/ 271 h 293"/>
                  <a:gd name="T20" fmla="*/ 61 w 87"/>
                  <a:gd name="T21" fmla="*/ 205 h 293"/>
                  <a:gd name="T22" fmla="*/ 61 w 87"/>
                  <a:gd name="T23" fmla="*/ 205 h 293"/>
                  <a:gd name="T24" fmla="*/ 56 w 87"/>
                  <a:gd name="T25" fmla="*/ 39 h 293"/>
                  <a:gd name="T26" fmla="*/ 56 w 87"/>
                  <a:gd name="T27" fmla="*/ 39 h 293"/>
                  <a:gd name="T28" fmla="*/ 28 w 87"/>
                  <a:gd name="T29" fmla="*/ 24 h 293"/>
                  <a:gd name="T30" fmla="*/ 28 w 87"/>
                  <a:gd name="T31" fmla="*/ 24 h 293"/>
                  <a:gd name="T32" fmla="*/ 3 w 87"/>
                  <a:gd name="T33" fmla="*/ 19 h 293"/>
                  <a:gd name="T34" fmla="*/ 3 w 87"/>
                  <a:gd name="T35" fmla="*/ 19 h 293"/>
                  <a:gd name="T36" fmla="*/ 24 w 87"/>
                  <a:gd name="T37" fmla="*/ 7 h 293"/>
                  <a:gd name="T38" fmla="*/ 24 w 87"/>
                  <a:gd name="T39" fmla="*/ 7 h 293"/>
                  <a:gd name="T40" fmla="*/ 77 w 87"/>
                  <a:gd name="T41" fmla="*/ 44 h 293"/>
                  <a:gd name="T42" fmla="*/ 77 w 87"/>
                  <a:gd name="T43" fmla="*/ 44 h 293"/>
                  <a:gd name="T44" fmla="*/ 86 w 87"/>
                  <a:gd name="T45" fmla="*/ 165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7" h="293">
                    <a:moveTo>
                      <a:pt x="86" y="165"/>
                    </a:moveTo>
                    <a:lnTo>
                      <a:pt x="86" y="165"/>
                    </a:lnTo>
                    <a:cubicBezTo>
                      <a:pt x="84" y="191"/>
                      <a:pt x="81" y="218"/>
                      <a:pt x="78" y="244"/>
                    </a:cubicBezTo>
                    <a:lnTo>
                      <a:pt x="78" y="244"/>
                    </a:lnTo>
                    <a:cubicBezTo>
                      <a:pt x="73" y="269"/>
                      <a:pt x="49" y="290"/>
                      <a:pt x="23" y="291"/>
                    </a:cubicBezTo>
                    <a:lnTo>
                      <a:pt x="23" y="291"/>
                    </a:lnTo>
                    <a:cubicBezTo>
                      <a:pt x="19" y="292"/>
                      <a:pt x="15" y="287"/>
                      <a:pt x="10" y="285"/>
                    </a:cubicBezTo>
                    <a:lnTo>
                      <a:pt x="10" y="285"/>
                    </a:lnTo>
                    <a:cubicBezTo>
                      <a:pt x="12" y="280"/>
                      <a:pt x="13" y="272"/>
                      <a:pt x="17" y="271"/>
                    </a:cubicBezTo>
                    <a:lnTo>
                      <a:pt x="17" y="271"/>
                    </a:lnTo>
                    <a:cubicBezTo>
                      <a:pt x="56" y="265"/>
                      <a:pt x="62" y="237"/>
                      <a:pt x="61" y="205"/>
                    </a:cubicBezTo>
                    <a:lnTo>
                      <a:pt x="61" y="205"/>
                    </a:lnTo>
                    <a:cubicBezTo>
                      <a:pt x="60" y="150"/>
                      <a:pt x="58" y="94"/>
                      <a:pt x="56" y="39"/>
                    </a:cubicBezTo>
                    <a:lnTo>
                      <a:pt x="56" y="39"/>
                    </a:lnTo>
                    <a:cubicBezTo>
                      <a:pt x="55" y="25"/>
                      <a:pt x="41" y="23"/>
                      <a:pt x="28" y="24"/>
                    </a:cubicBezTo>
                    <a:lnTo>
                      <a:pt x="28" y="24"/>
                    </a:lnTo>
                    <a:cubicBezTo>
                      <a:pt x="19" y="25"/>
                      <a:pt x="4" y="23"/>
                      <a:pt x="3" y="19"/>
                    </a:cubicBezTo>
                    <a:lnTo>
                      <a:pt x="3" y="19"/>
                    </a:lnTo>
                    <a:cubicBezTo>
                      <a:pt x="0" y="5"/>
                      <a:pt x="16" y="8"/>
                      <a:pt x="24" y="7"/>
                    </a:cubicBezTo>
                    <a:lnTo>
                      <a:pt x="24" y="7"/>
                    </a:lnTo>
                    <a:cubicBezTo>
                      <a:pt x="52" y="0"/>
                      <a:pt x="73" y="14"/>
                      <a:pt x="77" y="44"/>
                    </a:cubicBezTo>
                    <a:lnTo>
                      <a:pt x="77" y="44"/>
                    </a:lnTo>
                    <a:cubicBezTo>
                      <a:pt x="81" y="84"/>
                      <a:pt x="82" y="124"/>
                      <a:pt x="86" y="1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8" name="Freeform 339"/>
              <p:cNvSpPr>
                <a:spLocks noChangeArrowheads="1"/>
              </p:cNvSpPr>
              <p:nvPr/>
            </p:nvSpPr>
            <p:spPr bwMode="auto">
              <a:xfrm>
                <a:off x="4446406" y="2197943"/>
                <a:ext cx="30952" cy="36905"/>
              </a:xfrm>
              <a:custGeom>
                <a:avLst/>
                <a:gdLst>
                  <a:gd name="T0" fmla="*/ 34 w 113"/>
                  <a:gd name="T1" fmla="*/ 33 h 136"/>
                  <a:gd name="T2" fmla="*/ 34 w 113"/>
                  <a:gd name="T3" fmla="*/ 33 h 136"/>
                  <a:gd name="T4" fmla="*/ 56 w 113"/>
                  <a:gd name="T5" fmla="*/ 37 h 136"/>
                  <a:gd name="T6" fmla="*/ 56 w 113"/>
                  <a:gd name="T7" fmla="*/ 37 h 136"/>
                  <a:gd name="T8" fmla="*/ 65 w 113"/>
                  <a:gd name="T9" fmla="*/ 33 h 136"/>
                  <a:gd name="T10" fmla="*/ 65 w 113"/>
                  <a:gd name="T11" fmla="*/ 33 h 136"/>
                  <a:gd name="T12" fmla="*/ 66 w 113"/>
                  <a:gd name="T13" fmla="*/ 25 h 136"/>
                  <a:gd name="T14" fmla="*/ 66 w 113"/>
                  <a:gd name="T15" fmla="*/ 25 h 136"/>
                  <a:gd name="T16" fmla="*/ 54 w 113"/>
                  <a:gd name="T17" fmla="*/ 23 h 136"/>
                  <a:gd name="T18" fmla="*/ 54 w 113"/>
                  <a:gd name="T19" fmla="*/ 23 h 136"/>
                  <a:gd name="T20" fmla="*/ 34 w 113"/>
                  <a:gd name="T21" fmla="*/ 33 h 136"/>
                  <a:gd name="T22" fmla="*/ 49 w 113"/>
                  <a:gd name="T23" fmla="*/ 49 h 136"/>
                  <a:gd name="T24" fmla="*/ 49 w 113"/>
                  <a:gd name="T25" fmla="*/ 49 h 136"/>
                  <a:gd name="T26" fmla="*/ 38 w 113"/>
                  <a:gd name="T27" fmla="*/ 52 h 136"/>
                  <a:gd name="T28" fmla="*/ 38 w 113"/>
                  <a:gd name="T29" fmla="*/ 52 h 136"/>
                  <a:gd name="T30" fmla="*/ 17 w 113"/>
                  <a:gd name="T31" fmla="*/ 39 h 136"/>
                  <a:gd name="T32" fmla="*/ 17 w 113"/>
                  <a:gd name="T33" fmla="*/ 39 h 136"/>
                  <a:gd name="T34" fmla="*/ 23 w 113"/>
                  <a:gd name="T35" fmla="*/ 19 h 136"/>
                  <a:gd name="T36" fmla="*/ 23 w 113"/>
                  <a:gd name="T37" fmla="*/ 19 h 136"/>
                  <a:gd name="T38" fmla="*/ 69 w 113"/>
                  <a:gd name="T39" fmla="*/ 3 h 136"/>
                  <a:gd name="T40" fmla="*/ 69 w 113"/>
                  <a:gd name="T41" fmla="*/ 3 h 136"/>
                  <a:gd name="T42" fmla="*/ 80 w 113"/>
                  <a:gd name="T43" fmla="*/ 45 h 136"/>
                  <a:gd name="T44" fmla="*/ 80 w 113"/>
                  <a:gd name="T45" fmla="*/ 45 h 136"/>
                  <a:gd name="T46" fmla="*/ 33 w 113"/>
                  <a:gd name="T47" fmla="*/ 102 h 136"/>
                  <a:gd name="T48" fmla="*/ 33 w 113"/>
                  <a:gd name="T49" fmla="*/ 102 h 136"/>
                  <a:gd name="T50" fmla="*/ 26 w 113"/>
                  <a:gd name="T51" fmla="*/ 110 h 136"/>
                  <a:gd name="T52" fmla="*/ 26 w 113"/>
                  <a:gd name="T53" fmla="*/ 110 h 136"/>
                  <a:gd name="T54" fmla="*/ 97 w 113"/>
                  <a:gd name="T55" fmla="*/ 104 h 136"/>
                  <a:gd name="T56" fmla="*/ 97 w 113"/>
                  <a:gd name="T57" fmla="*/ 104 h 136"/>
                  <a:gd name="T58" fmla="*/ 112 w 113"/>
                  <a:gd name="T59" fmla="*/ 109 h 136"/>
                  <a:gd name="T60" fmla="*/ 112 w 113"/>
                  <a:gd name="T61" fmla="*/ 109 h 136"/>
                  <a:gd name="T62" fmla="*/ 101 w 113"/>
                  <a:gd name="T63" fmla="*/ 124 h 136"/>
                  <a:gd name="T64" fmla="*/ 101 w 113"/>
                  <a:gd name="T65" fmla="*/ 124 h 136"/>
                  <a:gd name="T66" fmla="*/ 23 w 113"/>
                  <a:gd name="T67" fmla="*/ 134 h 136"/>
                  <a:gd name="T68" fmla="*/ 23 w 113"/>
                  <a:gd name="T69" fmla="*/ 134 h 136"/>
                  <a:gd name="T70" fmla="*/ 3 w 113"/>
                  <a:gd name="T71" fmla="*/ 127 h 136"/>
                  <a:gd name="T72" fmla="*/ 3 w 113"/>
                  <a:gd name="T73" fmla="*/ 127 h 136"/>
                  <a:gd name="T74" fmla="*/ 6 w 113"/>
                  <a:gd name="T75" fmla="*/ 106 h 136"/>
                  <a:gd name="T76" fmla="*/ 6 w 113"/>
                  <a:gd name="T77" fmla="*/ 106 h 136"/>
                  <a:gd name="T78" fmla="*/ 49 w 113"/>
                  <a:gd name="T79" fmla="*/ 4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3" h="136">
                    <a:moveTo>
                      <a:pt x="34" y="33"/>
                    </a:moveTo>
                    <a:lnTo>
                      <a:pt x="34" y="33"/>
                    </a:lnTo>
                    <a:cubicBezTo>
                      <a:pt x="44" y="35"/>
                      <a:pt x="50" y="37"/>
                      <a:pt x="56" y="37"/>
                    </a:cubicBezTo>
                    <a:lnTo>
                      <a:pt x="56" y="37"/>
                    </a:lnTo>
                    <a:cubicBezTo>
                      <a:pt x="59" y="37"/>
                      <a:pt x="62" y="35"/>
                      <a:pt x="65" y="33"/>
                    </a:cubicBezTo>
                    <a:lnTo>
                      <a:pt x="65" y="33"/>
                    </a:lnTo>
                    <a:cubicBezTo>
                      <a:pt x="66" y="30"/>
                      <a:pt x="66" y="25"/>
                      <a:pt x="66" y="25"/>
                    </a:cubicBezTo>
                    <a:lnTo>
                      <a:pt x="66" y="25"/>
                    </a:lnTo>
                    <a:cubicBezTo>
                      <a:pt x="62" y="23"/>
                      <a:pt x="58" y="21"/>
                      <a:pt x="54" y="23"/>
                    </a:cubicBezTo>
                    <a:lnTo>
                      <a:pt x="54" y="23"/>
                    </a:lnTo>
                    <a:cubicBezTo>
                      <a:pt x="49" y="25"/>
                      <a:pt x="43" y="28"/>
                      <a:pt x="34" y="33"/>
                    </a:cubicBezTo>
                    <a:close/>
                    <a:moveTo>
                      <a:pt x="49" y="49"/>
                    </a:moveTo>
                    <a:lnTo>
                      <a:pt x="49" y="49"/>
                    </a:lnTo>
                    <a:cubicBezTo>
                      <a:pt x="45" y="50"/>
                      <a:pt x="41" y="53"/>
                      <a:pt x="38" y="52"/>
                    </a:cubicBezTo>
                    <a:lnTo>
                      <a:pt x="38" y="52"/>
                    </a:lnTo>
                    <a:cubicBezTo>
                      <a:pt x="31" y="48"/>
                      <a:pt x="21" y="45"/>
                      <a:pt x="17" y="39"/>
                    </a:cubicBezTo>
                    <a:lnTo>
                      <a:pt x="17" y="39"/>
                    </a:lnTo>
                    <a:cubicBezTo>
                      <a:pt x="14" y="35"/>
                      <a:pt x="19" y="25"/>
                      <a:pt x="23" y="19"/>
                    </a:cubicBezTo>
                    <a:lnTo>
                      <a:pt x="23" y="19"/>
                    </a:lnTo>
                    <a:cubicBezTo>
                      <a:pt x="34" y="4"/>
                      <a:pt x="51" y="0"/>
                      <a:pt x="69" y="3"/>
                    </a:cubicBezTo>
                    <a:lnTo>
                      <a:pt x="69" y="3"/>
                    </a:lnTo>
                    <a:cubicBezTo>
                      <a:pt x="87" y="6"/>
                      <a:pt x="94" y="27"/>
                      <a:pt x="80" y="45"/>
                    </a:cubicBezTo>
                    <a:lnTo>
                      <a:pt x="80" y="45"/>
                    </a:lnTo>
                    <a:cubicBezTo>
                      <a:pt x="66" y="65"/>
                      <a:pt x="49" y="84"/>
                      <a:pt x="33" y="102"/>
                    </a:cubicBezTo>
                    <a:lnTo>
                      <a:pt x="33" y="102"/>
                    </a:lnTo>
                    <a:cubicBezTo>
                      <a:pt x="31" y="105"/>
                      <a:pt x="30" y="107"/>
                      <a:pt x="26" y="110"/>
                    </a:cubicBezTo>
                    <a:lnTo>
                      <a:pt x="26" y="110"/>
                    </a:lnTo>
                    <a:cubicBezTo>
                      <a:pt x="52" y="108"/>
                      <a:pt x="74" y="105"/>
                      <a:pt x="97" y="104"/>
                    </a:cubicBezTo>
                    <a:lnTo>
                      <a:pt x="97" y="104"/>
                    </a:lnTo>
                    <a:cubicBezTo>
                      <a:pt x="102" y="102"/>
                      <a:pt x="107" y="107"/>
                      <a:pt x="112" y="109"/>
                    </a:cubicBezTo>
                    <a:lnTo>
                      <a:pt x="112" y="109"/>
                    </a:lnTo>
                    <a:cubicBezTo>
                      <a:pt x="109" y="114"/>
                      <a:pt x="106" y="124"/>
                      <a:pt x="101" y="124"/>
                    </a:cubicBezTo>
                    <a:lnTo>
                      <a:pt x="101" y="124"/>
                    </a:lnTo>
                    <a:cubicBezTo>
                      <a:pt x="76" y="128"/>
                      <a:pt x="49" y="132"/>
                      <a:pt x="23" y="134"/>
                    </a:cubicBezTo>
                    <a:lnTo>
                      <a:pt x="23" y="134"/>
                    </a:lnTo>
                    <a:cubicBezTo>
                      <a:pt x="16" y="135"/>
                      <a:pt x="5" y="132"/>
                      <a:pt x="3" y="127"/>
                    </a:cubicBezTo>
                    <a:lnTo>
                      <a:pt x="3" y="127"/>
                    </a:lnTo>
                    <a:cubicBezTo>
                      <a:pt x="0" y="121"/>
                      <a:pt x="3" y="110"/>
                      <a:pt x="6" y="106"/>
                    </a:cubicBezTo>
                    <a:lnTo>
                      <a:pt x="6" y="106"/>
                    </a:lnTo>
                    <a:cubicBezTo>
                      <a:pt x="19" y="87"/>
                      <a:pt x="34" y="69"/>
                      <a:pt x="4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9" name="Freeform 340"/>
              <p:cNvSpPr>
                <a:spLocks noChangeArrowheads="1"/>
              </p:cNvSpPr>
              <p:nvPr/>
            </p:nvSpPr>
            <p:spPr bwMode="auto">
              <a:xfrm>
                <a:off x="4238073" y="2166990"/>
                <a:ext cx="27381" cy="39286"/>
              </a:xfrm>
              <a:custGeom>
                <a:avLst/>
                <a:gdLst>
                  <a:gd name="T0" fmla="*/ 34 w 101"/>
                  <a:gd name="T1" fmla="*/ 34 h 147"/>
                  <a:gd name="T2" fmla="*/ 34 w 101"/>
                  <a:gd name="T3" fmla="*/ 34 h 147"/>
                  <a:gd name="T4" fmla="*/ 49 w 101"/>
                  <a:gd name="T5" fmla="*/ 14 h 147"/>
                  <a:gd name="T6" fmla="*/ 49 w 101"/>
                  <a:gd name="T7" fmla="*/ 14 h 147"/>
                  <a:gd name="T8" fmla="*/ 80 w 101"/>
                  <a:gd name="T9" fmla="*/ 4 h 147"/>
                  <a:gd name="T10" fmla="*/ 80 w 101"/>
                  <a:gd name="T11" fmla="*/ 4 h 147"/>
                  <a:gd name="T12" fmla="*/ 100 w 101"/>
                  <a:gd name="T13" fmla="*/ 31 h 147"/>
                  <a:gd name="T14" fmla="*/ 100 w 101"/>
                  <a:gd name="T15" fmla="*/ 31 h 147"/>
                  <a:gd name="T16" fmla="*/ 97 w 101"/>
                  <a:gd name="T17" fmla="*/ 131 h 147"/>
                  <a:gd name="T18" fmla="*/ 97 w 101"/>
                  <a:gd name="T19" fmla="*/ 131 h 147"/>
                  <a:gd name="T20" fmla="*/ 84 w 101"/>
                  <a:gd name="T21" fmla="*/ 146 h 147"/>
                  <a:gd name="T22" fmla="*/ 84 w 101"/>
                  <a:gd name="T23" fmla="*/ 146 h 147"/>
                  <a:gd name="T24" fmla="*/ 76 w 101"/>
                  <a:gd name="T25" fmla="*/ 127 h 147"/>
                  <a:gd name="T26" fmla="*/ 76 w 101"/>
                  <a:gd name="T27" fmla="*/ 127 h 147"/>
                  <a:gd name="T28" fmla="*/ 79 w 101"/>
                  <a:gd name="T29" fmla="*/ 37 h 147"/>
                  <a:gd name="T30" fmla="*/ 79 w 101"/>
                  <a:gd name="T31" fmla="*/ 37 h 147"/>
                  <a:gd name="T32" fmla="*/ 74 w 101"/>
                  <a:gd name="T33" fmla="*/ 23 h 147"/>
                  <a:gd name="T34" fmla="*/ 74 w 101"/>
                  <a:gd name="T35" fmla="*/ 23 h 147"/>
                  <a:gd name="T36" fmla="*/ 60 w 101"/>
                  <a:gd name="T37" fmla="*/ 32 h 147"/>
                  <a:gd name="T38" fmla="*/ 60 w 101"/>
                  <a:gd name="T39" fmla="*/ 32 h 147"/>
                  <a:gd name="T40" fmla="*/ 35 w 101"/>
                  <a:gd name="T41" fmla="*/ 110 h 147"/>
                  <a:gd name="T42" fmla="*/ 35 w 101"/>
                  <a:gd name="T43" fmla="*/ 110 h 147"/>
                  <a:gd name="T44" fmla="*/ 23 w 101"/>
                  <a:gd name="T45" fmla="*/ 129 h 147"/>
                  <a:gd name="T46" fmla="*/ 23 w 101"/>
                  <a:gd name="T47" fmla="*/ 129 h 147"/>
                  <a:gd name="T48" fmla="*/ 14 w 101"/>
                  <a:gd name="T49" fmla="*/ 108 h 147"/>
                  <a:gd name="T50" fmla="*/ 14 w 101"/>
                  <a:gd name="T51" fmla="*/ 108 h 147"/>
                  <a:gd name="T52" fmla="*/ 17 w 101"/>
                  <a:gd name="T53" fmla="*/ 49 h 147"/>
                  <a:gd name="T54" fmla="*/ 17 w 101"/>
                  <a:gd name="T55" fmla="*/ 49 h 147"/>
                  <a:gd name="T56" fmla="*/ 9 w 101"/>
                  <a:gd name="T57" fmla="*/ 39 h 147"/>
                  <a:gd name="T58" fmla="*/ 9 w 101"/>
                  <a:gd name="T59" fmla="*/ 39 h 147"/>
                  <a:gd name="T60" fmla="*/ 0 w 101"/>
                  <a:gd name="T61" fmla="*/ 20 h 147"/>
                  <a:gd name="T62" fmla="*/ 0 w 101"/>
                  <a:gd name="T63" fmla="*/ 20 h 147"/>
                  <a:gd name="T64" fmla="*/ 22 w 101"/>
                  <a:gd name="T65" fmla="*/ 19 h 147"/>
                  <a:gd name="T66" fmla="*/ 22 w 101"/>
                  <a:gd name="T67" fmla="*/ 19 h 147"/>
                  <a:gd name="T68" fmla="*/ 34 w 101"/>
                  <a:gd name="T69" fmla="*/ 3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" h="147">
                    <a:moveTo>
                      <a:pt x="34" y="34"/>
                    </a:moveTo>
                    <a:lnTo>
                      <a:pt x="34" y="34"/>
                    </a:lnTo>
                    <a:cubicBezTo>
                      <a:pt x="38" y="26"/>
                      <a:pt x="43" y="20"/>
                      <a:pt x="49" y="14"/>
                    </a:cubicBezTo>
                    <a:lnTo>
                      <a:pt x="49" y="14"/>
                    </a:lnTo>
                    <a:cubicBezTo>
                      <a:pt x="57" y="3"/>
                      <a:pt x="68" y="0"/>
                      <a:pt x="80" y="4"/>
                    </a:cubicBezTo>
                    <a:lnTo>
                      <a:pt x="80" y="4"/>
                    </a:lnTo>
                    <a:cubicBezTo>
                      <a:pt x="94" y="8"/>
                      <a:pt x="100" y="17"/>
                      <a:pt x="100" y="31"/>
                    </a:cubicBezTo>
                    <a:lnTo>
                      <a:pt x="100" y="31"/>
                    </a:lnTo>
                    <a:cubicBezTo>
                      <a:pt x="99" y="64"/>
                      <a:pt x="99" y="97"/>
                      <a:pt x="97" y="131"/>
                    </a:cubicBezTo>
                    <a:lnTo>
                      <a:pt x="97" y="131"/>
                    </a:lnTo>
                    <a:cubicBezTo>
                      <a:pt x="96" y="136"/>
                      <a:pt x="89" y="141"/>
                      <a:pt x="84" y="146"/>
                    </a:cubicBezTo>
                    <a:lnTo>
                      <a:pt x="84" y="146"/>
                    </a:lnTo>
                    <a:cubicBezTo>
                      <a:pt x="82" y="141"/>
                      <a:pt x="76" y="133"/>
                      <a:pt x="76" y="127"/>
                    </a:cubicBezTo>
                    <a:lnTo>
                      <a:pt x="76" y="127"/>
                    </a:lnTo>
                    <a:cubicBezTo>
                      <a:pt x="76" y="97"/>
                      <a:pt x="78" y="68"/>
                      <a:pt x="79" y="37"/>
                    </a:cubicBezTo>
                    <a:lnTo>
                      <a:pt x="79" y="37"/>
                    </a:lnTo>
                    <a:cubicBezTo>
                      <a:pt x="79" y="32"/>
                      <a:pt x="76" y="28"/>
                      <a:pt x="74" y="23"/>
                    </a:cubicBezTo>
                    <a:lnTo>
                      <a:pt x="74" y="23"/>
                    </a:lnTo>
                    <a:cubicBezTo>
                      <a:pt x="69" y="26"/>
                      <a:pt x="64" y="28"/>
                      <a:pt x="60" y="32"/>
                    </a:cubicBezTo>
                    <a:lnTo>
                      <a:pt x="60" y="32"/>
                    </a:lnTo>
                    <a:cubicBezTo>
                      <a:pt x="40" y="53"/>
                      <a:pt x="39" y="82"/>
                      <a:pt x="35" y="110"/>
                    </a:cubicBezTo>
                    <a:lnTo>
                      <a:pt x="35" y="110"/>
                    </a:lnTo>
                    <a:cubicBezTo>
                      <a:pt x="34" y="117"/>
                      <a:pt x="26" y="123"/>
                      <a:pt x="23" y="129"/>
                    </a:cubicBezTo>
                    <a:lnTo>
                      <a:pt x="23" y="129"/>
                    </a:lnTo>
                    <a:cubicBezTo>
                      <a:pt x="19" y="122"/>
                      <a:pt x="14" y="115"/>
                      <a:pt x="14" y="108"/>
                    </a:cubicBezTo>
                    <a:lnTo>
                      <a:pt x="14" y="108"/>
                    </a:lnTo>
                    <a:cubicBezTo>
                      <a:pt x="14" y="89"/>
                      <a:pt x="16" y="69"/>
                      <a:pt x="17" y="49"/>
                    </a:cubicBezTo>
                    <a:lnTo>
                      <a:pt x="17" y="49"/>
                    </a:lnTo>
                    <a:cubicBezTo>
                      <a:pt x="17" y="45"/>
                      <a:pt x="11" y="42"/>
                      <a:pt x="9" y="39"/>
                    </a:cubicBezTo>
                    <a:lnTo>
                      <a:pt x="9" y="39"/>
                    </a:lnTo>
                    <a:cubicBezTo>
                      <a:pt x="5" y="32"/>
                      <a:pt x="3" y="25"/>
                      <a:pt x="0" y="20"/>
                    </a:cubicBezTo>
                    <a:lnTo>
                      <a:pt x="0" y="20"/>
                    </a:lnTo>
                    <a:cubicBezTo>
                      <a:pt x="8" y="20"/>
                      <a:pt x="16" y="16"/>
                      <a:pt x="22" y="19"/>
                    </a:cubicBezTo>
                    <a:lnTo>
                      <a:pt x="22" y="19"/>
                    </a:lnTo>
                    <a:cubicBezTo>
                      <a:pt x="26" y="21"/>
                      <a:pt x="30" y="28"/>
                      <a:pt x="34" y="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0" name="Freeform 341"/>
              <p:cNvSpPr>
                <a:spLocks noChangeArrowheads="1"/>
              </p:cNvSpPr>
              <p:nvPr/>
            </p:nvSpPr>
            <p:spPr bwMode="auto">
              <a:xfrm>
                <a:off x="4358311" y="2152705"/>
                <a:ext cx="28571" cy="58333"/>
              </a:xfrm>
              <a:custGeom>
                <a:avLst/>
                <a:gdLst>
                  <a:gd name="T0" fmla="*/ 68 w 105"/>
                  <a:gd name="T1" fmla="*/ 2 h 215"/>
                  <a:gd name="T2" fmla="*/ 68 w 105"/>
                  <a:gd name="T3" fmla="*/ 2 h 215"/>
                  <a:gd name="T4" fmla="*/ 60 w 105"/>
                  <a:gd name="T5" fmla="*/ 87 h 215"/>
                  <a:gd name="T6" fmla="*/ 60 w 105"/>
                  <a:gd name="T7" fmla="*/ 87 h 215"/>
                  <a:gd name="T8" fmla="*/ 83 w 105"/>
                  <a:gd name="T9" fmla="*/ 102 h 215"/>
                  <a:gd name="T10" fmla="*/ 83 w 105"/>
                  <a:gd name="T11" fmla="*/ 102 h 215"/>
                  <a:gd name="T12" fmla="*/ 61 w 105"/>
                  <a:gd name="T13" fmla="*/ 120 h 215"/>
                  <a:gd name="T14" fmla="*/ 61 w 105"/>
                  <a:gd name="T15" fmla="*/ 120 h 215"/>
                  <a:gd name="T16" fmla="*/ 56 w 105"/>
                  <a:gd name="T17" fmla="*/ 116 h 215"/>
                  <a:gd name="T18" fmla="*/ 56 w 105"/>
                  <a:gd name="T19" fmla="*/ 116 h 215"/>
                  <a:gd name="T20" fmla="*/ 53 w 105"/>
                  <a:gd name="T21" fmla="*/ 166 h 215"/>
                  <a:gd name="T22" fmla="*/ 53 w 105"/>
                  <a:gd name="T23" fmla="*/ 166 h 215"/>
                  <a:gd name="T24" fmla="*/ 66 w 105"/>
                  <a:gd name="T25" fmla="*/ 188 h 215"/>
                  <a:gd name="T26" fmla="*/ 66 w 105"/>
                  <a:gd name="T27" fmla="*/ 188 h 215"/>
                  <a:gd name="T28" fmla="*/ 86 w 105"/>
                  <a:gd name="T29" fmla="*/ 181 h 215"/>
                  <a:gd name="T30" fmla="*/ 86 w 105"/>
                  <a:gd name="T31" fmla="*/ 181 h 215"/>
                  <a:gd name="T32" fmla="*/ 103 w 105"/>
                  <a:gd name="T33" fmla="*/ 176 h 215"/>
                  <a:gd name="T34" fmla="*/ 103 w 105"/>
                  <a:gd name="T35" fmla="*/ 176 h 215"/>
                  <a:gd name="T36" fmla="*/ 101 w 105"/>
                  <a:gd name="T37" fmla="*/ 196 h 215"/>
                  <a:gd name="T38" fmla="*/ 101 w 105"/>
                  <a:gd name="T39" fmla="*/ 196 h 215"/>
                  <a:gd name="T40" fmla="*/ 62 w 105"/>
                  <a:gd name="T41" fmla="*/ 210 h 215"/>
                  <a:gd name="T42" fmla="*/ 62 w 105"/>
                  <a:gd name="T43" fmla="*/ 210 h 215"/>
                  <a:gd name="T44" fmla="*/ 30 w 105"/>
                  <a:gd name="T45" fmla="*/ 168 h 215"/>
                  <a:gd name="T46" fmla="*/ 30 w 105"/>
                  <a:gd name="T47" fmla="*/ 168 h 215"/>
                  <a:gd name="T48" fmla="*/ 32 w 105"/>
                  <a:gd name="T49" fmla="*/ 142 h 215"/>
                  <a:gd name="T50" fmla="*/ 32 w 105"/>
                  <a:gd name="T51" fmla="*/ 142 h 215"/>
                  <a:gd name="T52" fmla="*/ 34 w 105"/>
                  <a:gd name="T53" fmla="*/ 120 h 215"/>
                  <a:gd name="T54" fmla="*/ 34 w 105"/>
                  <a:gd name="T55" fmla="*/ 120 h 215"/>
                  <a:gd name="T56" fmla="*/ 0 w 105"/>
                  <a:gd name="T57" fmla="*/ 101 h 215"/>
                  <a:gd name="T58" fmla="*/ 0 w 105"/>
                  <a:gd name="T59" fmla="*/ 101 h 215"/>
                  <a:gd name="T60" fmla="*/ 37 w 105"/>
                  <a:gd name="T61" fmla="*/ 87 h 215"/>
                  <a:gd name="T62" fmla="*/ 37 w 105"/>
                  <a:gd name="T63" fmla="*/ 87 h 215"/>
                  <a:gd name="T64" fmla="*/ 60 w 105"/>
                  <a:gd name="T65" fmla="*/ 0 h 215"/>
                  <a:gd name="T66" fmla="*/ 60 w 105"/>
                  <a:gd name="T67" fmla="*/ 0 h 215"/>
                  <a:gd name="T68" fmla="*/ 68 w 105"/>
                  <a:gd name="T69" fmla="*/ 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" h="215">
                    <a:moveTo>
                      <a:pt x="68" y="2"/>
                    </a:moveTo>
                    <a:lnTo>
                      <a:pt x="68" y="2"/>
                    </a:lnTo>
                    <a:cubicBezTo>
                      <a:pt x="64" y="30"/>
                      <a:pt x="62" y="57"/>
                      <a:pt x="60" y="87"/>
                    </a:cubicBezTo>
                    <a:lnTo>
                      <a:pt x="60" y="87"/>
                    </a:lnTo>
                    <a:cubicBezTo>
                      <a:pt x="74" y="81"/>
                      <a:pt x="83" y="92"/>
                      <a:pt x="83" y="102"/>
                    </a:cubicBezTo>
                    <a:lnTo>
                      <a:pt x="83" y="102"/>
                    </a:lnTo>
                    <a:cubicBezTo>
                      <a:pt x="83" y="108"/>
                      <a:pt x="69" y="114"/>
                      <a:pt x="61" y="120"/>
                    </a:cubicBezTo>
                    <a:lnTo>
                      <a:pt x="61" y="120"/>
                    </a:lnTo>
                    <a:cubicBezTo>
                      <a:pt x="60" y="119"/>
                      <a:pt x="57" y="117"/>
                      <a:pt x="56" y="116"/>
                    </a:cubicBezTo>
                    <a:lnTo>
                      <a:pt x="56" y="116"/>
                    </a:lnTo>
                    <a:cubicBezTo>
                      <a:pt x="54" y="133"/>
                      <a:pt x="52" y="151"/>
                      <a:pt x="53" y="166"/>
                    </a:cubicBezTo>
                    <a:lnTo>
                      <a:pt x="53" y="166"/>
                    </a:lnTo>
                    <a:cubicBezTo>
                      <a:pt x="53" y="174"/>
                      <a:pt x="60" y="183"/>
                      <a:pt x="66" y="188"/>
                    </a:cubicBezTo>
                    <a:lnTo>
                      <a:pt x="66" y="188"/>
                    </a:lnTo>
                    <a:cubicBezTo>
                      <a:pt x="70" y="191"/>
                      <a:pt x="81" y="183"/>
                      <a:pt x="86" y="181"/>
                    </a:cubicBezTo>
                    <a:lnTo>
                      <a:pt x="86" y="181"/>
                    </a:lnTo>
                    <a:cubicBezTo>
                      <a:pt x="93" y="180"/>
                      <a:pt x="98" y="178"/>
                      <a:pt x="103" y="176"/>
                    </a:cubicBezTo>
                    <a:lnTo>
                      <a:pt x="103" y="176"/>
                    </a:lnTo>
                    <a:cubicBezTo>
                      <a:pt x="103" y="183"/>
                      <a:pt x="104" y="192"/>
                      <a:pt x="101" y="196"/>
                    </a:cubicBezTo>
                    <a:lnTo>
                      <a:pt x="101" y="196"/>
                    </a:lnTo>
                    <a:cubicBezTo>
                      <a:pt x="91" y="208"/>
                      <a:pt x="78" y="214"/>
                      <a:pt x="62" y="210"/>
                    </a:cubicBezTo>
                    <a:lnTo>
                      <a:pt x="62" y="210"/>
                    </a:lnTo>
                    <a:cubicBezTo>
                      <a:pt x="45" y="205"/>
                      <a:pt x="32" y="186"/>
                      <a:pt x="30" y="168"/>
                    </a:cubicBezTo>
                    <a:lnTo>
                      <a:pt x="30" y="168"/>
                    </a:lnTo>
                    <a:cubicBezTo>
                      <a:pt x="30" y="160"/>
                      <a:pt x="32" y="152"/>
                      <a:pt x="32" y="142"/>
                    </a:cubicBezTo>
                    <a:lnTo>
                      <a:pt x="32" y="142"/>
                    </a:lnTo>
                    <a:cubicBezTo>
                      <a:pt x="33" y="134"/>
                      <a:pt x="34" y="126"/>
                      <a:pt x="34" y="120"/>
                    </a:cubicBezTo>
                    <a:lnTo>
                      <a:pt x="34" y="120"/>
                    </a:lnTo>
                    <a:cubicBezTo>
                      <a:pt x="23" y="114"/>
                      <a:pt x="14" y="109"/>
                      <a:pt x="0" y="101"/>
                    </a:cubicBezTo>
                    <a:lnTo>
                      <a:pt x="0" y="101"/>
                    </a:lnTo>
                    <a:cubicBezTo>
                      <a:pt x="15" y="95"/>
                      <a:pt x="25" y="92"/>
                      <a:pt x="37" y="87"/>
                    </a:cubicBezTo>
                    <a:lnTo>
                      <a:pt x="37" y="87"/>
                    </a:lnTo>
                    <a:cubicBezTo>
                      <a:pt x="45" y="59"/>
                      <a:pt x="38" y="25"/>
                      <a:pt x="60" y="0"/>
                    </a:cubicBezTo>
                    <a:lnTo>
                      <a:pt x="60" y="0"/>
                    </a:lnTo>
                    <a:cubicBezTo>
                      <a:pt x="62" y="0"/>
                      <a:pt x="65" y="1"/>
                      <a:pt x="68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1" name="Freeform 342"/>
              <p:cNvSpPr>
                <a:spLocks noChangeArrowheads="1"/>
              </p:cNvSpPr>
              <p:nvPr/>
            </p:nvSpPr>
            <p:spPr bwMode="auto">
              <a:xfrm>
                <a:off x="4186883" y="2165800"/>
                <a:ext cx="28571" cy="42857"/>
              </a:xfrm>
              <a:custGeom>
                <a:avLst/>
                <a:gdLst>
                  <a:gd name="T0" fmla="*/ 95 w 108"/>
                  <a:gd name="T1" fmla="*/ 35 h 160"/>
                  <a:gd name="T2" fmla="*/ 95 w 108"/>
                  <a:gd name="T3" fmla="*/ 35 h 160"/>
                  <a:gd name="T4" fmla="*/ 26 w 108"/>
                  <a:gd name="T5" fmla="*/ 50 h 160"/>
                  <a:gd name="T6" fmla="*/ 26 w 108"/>
                  <a:gd name="T7" fmla="*/ 50 h 160"/>
                  <a:gd name="T8" fmla="*/ 59 w 108"/>
                  <a:gd name="T9" fmla="*/ 55 h 160"/>
                  <a:gd name="T10" fmla="*/ 59 w 108"/>
                  <a:gd name="T11" fmla="*/ 55 h 160"/>
                  <a:gd name="T12" fmla="*/ 99 w 108"/>
                  <a:gd name="T13" fmla="*/ 78 h 160"/>
                  <a:gd name="T14" fmla="*/ 99 w 108"/>
                  <a:gd name="T15" fmla="*/ 78 h 160"/>
                  <a:gd name="T16" fmla="*/ 91 w 108"/>
                  <a:gd name="T17" fmla="*/ 127 h 160"/>
                  <a:gd name="T18" fmla="*/ 91 w 108"/>
                  <a:gd name="T19" fmla="*/ 127 h 160"/>
                  <a:gd name="T20" fmla="*/ 47 w 108"/>
                  <a:gd name="T21" fmla="*/ 155 h 160"/>
                  <a:gd name="T22" fmla="*/ 47 w 108"/>
                  <a:gd name="T23" fmla="*/ 155 h 160"/>
                  <a:gd name="T24" fmla="*/ 18 w 108"/>
                  <a:gd name="T25" fmla="*/ 132 h 160"/>
                  <a:gd name="T26" fmla="*/ 18 w 108"/>
                  <a:gd name="T27" fmla="*/ 132 h 160"/>
                  <a:gd name="T28" fmla="*/ 30 w 108"/>
                  <a:gd name="T29" fmla="*/ 116 h 160"/>
                  <a:gd name="T30" fmla="*/ 30 w 108"/>
                  <a:gd name="T31" fmla="*/ 116 h 160"/>
                  <a:gd name="T32" fmla="*/ 40 w 108"/>
                  <a:gd name="T33" fmla="*/ 127 h 160"/>
                  <a:gd name="T34" fmla="*/ 40 w 108"/>
                  <a:gd name="T35" fmla="*/ 127 h 160"/>
                  <a:gd name="T36" fmla="*/ 50 w 108"/>
                  <a:gd name="T37" fmla="*/ 132 h 160"/>
                  <a:gd name="T38" fmla="*/ 50 w 108"/>
                  <a:gd name="T39" fmla="*/ 132 h 160"/>
                  <a:gd name="T40" fmla="*/ 80 w 108"/>
                  <a:gd name="T41" fmla="*/ 109 h 160"/>
                  <a:gd name="T42" fmla="*/ 80 w 108"/>
                  <a:gd name="T43" fmla="*/ 109 h 160"/>
                  <a:gd name="T44" fmla="*/ 64 w 108"/>
                  <a:gd name="T45" fmla="*/ 76 h 160"/>
                  <a:gd name="T46" fmla="*/ 64 w 108"/>
                  <a:gd name="T47" fmla="*/ 76 h 160"/>
                  <a:gd name="T48" fmla="*/ 26 w 108"/>
                  <a:gd name="T49" fmla="*/ 70 h 160"/>
                  <a:gd name="T50" fmla="*/ 26 w 108"/>
                  <a:gd name="T51" fmla="*/ 70 h 160"/>
                  <a:gd name="T52" fmla="*/ 13 w 108"/>
                  <a:gd name="T53" fmla="*/ 29 h 160"/>
                  <a:gd name="T54" fmla="*/ 13 w 108"/>
                  <a:gd name="T55" fmla="*/ 29 h 160"/>
                  <a:gd name="T56" fmla="*/ 75 w 108"/>
                  <a:gd name="T57" fmla="*/ 5 h 160"/>
                  <a:gd name="T58" fmla="*/ 75 w 108"/>
                  <a:gd name="T59" fmla="*/ 5 h 160"/>
                  <a:gd name="T60" fmla="*/ 95 w 108"/>
                  <a:gd name="T61" fmla="*/ 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160">
                    <a:moveTo>
                      <a:pt x="95" y="35"/>
                    </a:moveTo>
                    <a:lnTo>
                      <a:pt x="95" y="35"/>
                    </a:lnTo>
                    <a:cubicBezTo>
                      <a:pt x="64" y="15"/>
                      <a:pt x="39" y="20"/>
                      <a:pt x="26" y="50"/>
                    </a:cubicBezTo>
                    <a:lnTo>
                      <a:pt x="26" y="50"/>
                    </a:lnTo>
                    <a:cubicBezTo>
                      <a:pt x="38" y="53"/>
                      <a:pt x="48" y="55"/>
                      <a:pt x="59" y="55"/>
                    </a:cubicBezTo>
                    <a:lnTo>
                      <a:pt x="59" y="55"/>
                    </a:lnTo>
                    <a:cubicBezTo>
                      <a:pt x="76" y="56"/>
                      <a:pt x="91" y="62"/>
                      <a:pt x="99" y="78"/>
                    </a:cubicBezTo>
                    <a:lnTo>
                      <a:pt x="99" y="78"/>
                    </a:lnTo>
                    <a:cubicBezTo>
                      <a:pt x="107" y="96"/>
                      <a:pt x="106" y="114"/>
                      <a:pt x="91" y="127"/>
                    </a:cubicBezTo>
                    <a:lnTo>
                      <a:pt x="91" y="127"/>
                    </a:lnTo>
                    <a:cubicBezTo>
                      <a:pt x="79" y="138"/>
                      <a:pt x="63" y="148"/>
                      <a:pt x="47" y="155"/>
                    </a:cubicBezTo>
                    <a:lnTo>
                      <a:pt x="47" y="155"/>
                    </a:lnTo>
                    <a:cubicBezTo>
                      <a:pt x="34" y="159"/>
                      <a:pt x="16" y="146"/>
                      <a:pt x="18" y="132"/>
                    </a:cubicBezTo>
                    <a:lnTo>
                      <a:pt x="18" y="132"/>
                    </a:lnTo>
                    <a:cubicBezTo>
                      <a:pt x="18" y="127"/>
                      <a:pt x="25" y="118"/>
                      <a:pt x="30" y="116"/>
                    </a:cubicBezTo>
                    <a:lnTo>
                      <a:pt x="30" y="116"/>
                    </a:lnTo>
                    <a:cubicBezTo>
                      <a:pt x="40" y="113"/>
                      <a:pt x="43" y="118"/>
                      <a:pt x="40" y="127"/>
                    </a:cubicBezTo>
                    <a:lnTo>
                      <a:pt x="40" y="127"/>
                    </a:lnTo>
                    <a:cubicBezTo>
                      <a:pt x="39" y="128"/>
                      <a:pt x="49" y="134"/>
                      <a:pt x="50" y="132"/>
                    </a:cubicBezTo>
                    <a:lnTo>
                      <a:pt x="50" y="132"/>
                    </a:lnTo>
                    <a:cubicBezTo>
                      <a:pt x="61" y="126"/>
                      <a:pt x="73" y="118"/>
                      <a:pt x="80" y="109"/>
                    </a:cubicBezTo>
                    <a:lnTo>
                      <a:pt x="80" y="109"/>
                    </a:lnTo>
                    <a:cubicBezTo>
                      <a:pt x="89" y="95"/>
                      <a:pt x="81" y="80"/>
                      <a:pt x="64" y="76"/>
                    </a:cubicBezTo>
                    <a:lnTo>
                      <a:pt x="64" y="76"/>
                    </a:lnTo>
                    <a:cubicBezTo>
                      <a:pt x="50" y="74"/>
                      <a:pt x="38" y="74"/>
                      <a:pt x="26" y="70"/>
                    </a:cubicBezTo>
                    <a:lnTo>
                      <a:pt x="26" y="70"/>
                    </a:lnTo>
                    <a:cubicBezTo>
                      <a:pt x="5" y="65"/>
                      <a:pt x="0" y="46"/>
                      <a:pt x="13" y="29"/>
                    </a:cubicBezTo>
                    <a:lnTo>
                      <a:pt x="13" y="29"/>
                    </a:lnTo>
                    <a:cubicBezTo>
                      <a:pt x="28" y="9"/>
                      <a:pt x="49" y="0"/>
                      <a:pt x="75" y="5"/>
                    </a:cubicBezTo>
                    <a:lnTo>
                      <a:pt x="75" y="5"/>
                    </a:lnTo>
                    <a:cubicBezTo>
                      <a:pt x="90" y="8"/>
                      <a:pt x="97" y="17"/>
                      <a:pt x="95" y="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2" name="Freeform 343"/>
              <p:cNvSpPr>
                <a:spLocks noChangeArrowheads="1"/>
              </p:cNvSpPr>
              <p:nvPr/>
            </p:nvSpPr>
            <p:spPr bwMode="auto">
              <a:xfrm>
                <a:off x="4401168" y="2169372"/>
                <a:ext cx="32142" cy="30952"/>
              </a:xfrm>
              <a:custGeom>
                <a:avLst/>
                <a:gdLst>
                  <a:gd name="T0" fmla="*/ 68 w 119"/>
                  <a:gd name="T1" fmla="*/ 69 h 113"/>
                  <a:gd name="T2" fmla="*/ 68 w 119"/>
                  <a:gd name="T3" fmla="*/ 69 h 113"/>
                  <a:gd name="T4" fmla="*/ 69 w 119"/>
                  <a:gd name="T5" fmla="*/ 97 h 113"/>
                  <a:gd name="T6" fmla="*/ 69 w 119"/>
                  <a:gd name="T7" fmla="*/ 97 h 113"/>
                  <a:gd name="T8" fmla="*/ 60 w 119"/>
                  <a:gd name="T9" fmla="*/ 112 h 113"/>
                  <a:gd name="T10" fmla="*/ 60 w 119"/>
                  <a:gd name="T11" fmla="*/ 112 h 113"/>
                  <a:gd name="T12" fmla="*/ 47 w 119"/>
                  <a:gd name="T13" fmla="*/ 100 h 113"/>
                  <a:gd name="T14" fmla="*/ 47 w 119"/>
                  <a:gd name="T15" fmla="*/ 100 h 113"/>
                  <a:gd name="T16" fmla="*/ 46 w 119"/>
                  <a:gd name="T17" fmla="*/ 69 h 113"/>
                  <a:gd name="T18" fmla="*/ 46 w 119"/>
                  <a:gd name="T19" fmla="*/ 69 h 113"/>
                  <a:gd name="T20" fmla="*/ 14 w 119"/>
                  <a:gd name="T21" fmla="*/ 64 h 113"/>
                  <a:gd name="T22" fmla="*/ 14 w 119"/>
                  <a:gd name="T23" fmla="*/ 64 h 113"/>
                  <a:gd name="T24" fmla="*/ 0 w 119"/>
                  <a:gd name="T25" fmla="*/ 53 h 113"/>
                  <a:gd name="T26" fmla="*/ 0 w 119"/>
                  <a:gd name="T27" fmla="*/ 53 h 113"/>
                  <a:gd name="T28" fmla="*/ 17 w 119"/>
                  <a:gd name="T29" fmla="*/ 43 h 113"/>
                  <a:gd name="T30" fmla="*/ 17 w 119"/>
                  <a:gd name="T31" fmla="*/ 43 h 113"/>
                  <a:gd name="T32" fmla="*/ 46 w 119"/>
                  <a:gd name="T33" fmla="*/ 42 h 113"/>
                  <a:gd name="T34" fmla="*/ 46 w 119"/>
                  <a:gd name="T35" fmla="*/ 42 h 113"/>
                  <a:gd name="T36" fmla="*/ 43 w 119"/>
                  <a:gd name="T37" fmla="*/ 16 h 113"/>
                  <a:gd name="T38" fmla="*/ 43 w 119"/>
                  <a:gd name="T39" fmla="*/ 16 h 113"/>
                  <a:gd name="T40" fmla="*/ 48 w 119"/>
                  <a:gd name="T41" fmla="*/ 0 h 113"/>
                  <a:gd name="T42" fmla="*/ 48 w 119"/>
                  <a:gd name="T43" fmla="*/ 0 h 113"/>
                  <a:gd name="T44" fmla="*/ 64 w 119"/>
                  <a:gd name="T45" fmla="*/ 8 h 113"/>
                  <a:gd name="T46" fmla="*/ 64 w 119"/>
                  <a:gd name="T47" fmla="*/ 8 h 113"/>
                  <a:gd name="T48" fmla="*/ 69 w 119"/>
                  <a:gd name="T49" fmla="*/ 43 h 113"/>
                  <a:gd name="T50" fmla="*/ 69 w 119"/>
                  <a:gd name="T51" fmla="*/ 43 h 113"/>
                  <a:gd name="T52" fmla="*/ 104 w 119"/>
                  <a:gd name="T53" fmla="*/ 50 h 113"/>
                  <a:gd name="T54" fmla="*/ 104 w 119"/>
                  <a:gd name="T55" fmla="*/ 50 h 113"/>
                  <a:gd name="T56" fmla="*/ 118 w 119"/>
                  <a:gd name="T57" fmla="*/ 62 h 113"/>
                  <a:gd name="T58" fmla="*/ 118 w 119"/>
                  <a:gd name="T59" fmla="*/ 62 h 113"/>
                  <a:gd name="T60" fmla="*/ 101 w 119"/>
                  <a:gd name="T61" fmla="*/ 70 h 113"/>
                  <a:gd name="T62" fmla="*/ 101 w 119"/>
                  <a:gd name="T63" fmla="*/ 70 h 113"/>
                  <a:gd name="T64" fmla="*/ 68 w 119"/>
                  <a:gd name="T65" fmla="*/ 6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113">
                    <a:moveTo>
                      <a:pt x="68" y="69"/>
                    </a:moveTo>
                    <a:lnTo>
                      <a:pt x="68" y="69"/>
                    </a:lnTo>
                    <a:cubicBezTo>
                      <a:pt x="68" y="81"/>
                      <a:pt x="71" y="89"/>
                      <a:pt x="69" y="97"/>
                    </a:cubicBezTo>
                    <a:lnTo>
                      <a:pt x="69" y="97"/>
                    </a:lnTo>
                    <a:cubicBezTo>
                      <a:pt x="68" y="102"/>
                      <a:pt x="64" y="107"/>
                      <a:pt x="60" y="112"/>
                    </a:cubicBezTo>
                    <a:lnTo>
                      <a:pt x="60" y="112"/>
                    </a:lnTo>
                    <a:cubicBezTo>
                      <a:pt x="56" y="107"/>
                      <a:pt x="48" y="104"/>
                      <a:pt x="47" y="100"/>
                    </a:cubicBezTo>
                    <a:lnTo>
                      <a:pt x="47" y="100"/>
                    </a:lnTo>
                    <a:cubicBezTo>
                      <a:pt x="45" y="89"/>
                      <a:pt x="46" y="80"/>
                      <a:pt x="46" y="69"/>
                    </a:cubicBezTo>
                    <a:lnTo>
                      <a:pt x="46" y="69"/>
                    </a:lnTo>
                    <a:cubicBezTo>
                      <a:pt x="34" y="68"/>
                      <a:pt x="24" y="67"/>
                      <a:pt x="14" y="64"/>
                    </a:cubicBezTo>
                    <a:lnTo>
                      <a:pt x="14" y="64"/>
                    </a:lnTo>
                    <a:cubicBezTo>
                      <a:pt x="8" y="62"/>
                      <a:pt x="5" y="56"/>
                      <a:pt x="0" y="53"/>
                    </a:cubicBezTo>
                    <a:lnTo>
                      <a:pt x="0" y="53"/>
                    </a:lnTo>
                    <a:cubicBezTo>
                      <a:pt x="6" y="49"/>
                      <a:pt x="11" y="44"/>
                      <a:pt x="17" y="43"/>
                    </a:cubicBezTo>
                    <a:lnTo>
                      <a:pt x="17" y="43"/>
                    </a:lnTo>
                    <a:cubicBezTo>
                      <a:pt x="25" y="41"/>
                      <a:pt x="34" y="42"/>
                      <a:pt x="46" y="42"/>
                    </a:cubicBezTo>
                    <a:lnTo>
                      <a:pt x="46" y="42"/>
                    </a:lnTo>
                    <a:cubicBezTo>
                      <a:pt x="45" y="33"/>
                      <a:pt x="43" y="24"/>
                      <a:pt x="43" y="16"/>
                    </a:cubicBezTo>
                    <a:lnTo>
                      <a:pt x="43" y="16"/>
                    </a:lnTo>
                    <a:cubicBezTo>
                      <a:pt x="43" y="11"/>
                      <a:pt x="46" y="4"/>
                      <a:pt x="48" y="0"/>
                    </a:cubicBezTo>
                    <a:lnTo>
                      <a:pt x="48" y="0"/>
                    </a:lnTo>
                    <a:cubicBezTo>
                      <a:pt x="53" y="2"/>
                      <a:pt x="62" y="4"/>
                      <a:pt x="64" y="8"/>
                    </a:cubicBezTo>
                    <a:lnTo>
                      <a:pt x="64" y="8"/>
                    </a:lnTo>
                    <a:cubicBezTo>
                      <a:pt x="67" y="18"/>
                      <a:pt x="67" y="31"/>
                      <a:pt x="69" y="43"/>
                    </a:cubicBezTo>
                    <a:lnTo>
                      <a:pt x="69" y="43"/>
                    </a:lnTo>
                    <a:cubicBezTo>
                      <a:pt x="80" y="44"/>
                      <a:pt x="92" y="47"/>
                      <a:pt x="104" y="50"/>
                    </a:cubicBezTo>
                    <a:lnTo>
                      <a:pt x="104" y="50"/>
                    </a:lnTo>
                    <a:cubicBezTo>
                      <a:pt x="109" y="52"/>
                      <a:pt x="113" y="58"/>
                      <a:pt x="118" y="62"/>
                    </a:cubicBezTo>
                    <a:lnTo>
                      <a:pt x="118" y="62"/>
                    </a:lnTo>
                    <a:cubicBezTo>
                      <a:pt x="113" y="65"/>
                      <a:pt x="107" y="70"/>
                      <a:pt x="101" y="70"/>
                    </a:cubicBezTo>
                    <a:lnTo>
                      <a:pt x="101" y="70"/>
                    </a:lnTo>
                    <a:cubicBezTo>
                      <a:pt x="91" y="72"/>
                      <a:pt x="80" y="70"/>
                      <a:pt x="68" y="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3" name="Freeform 344"/>
              <p:cNvSpPr>
                <a:spLocks noChangeArrowheads="1"/>
              </p:cNvSpPr>
              <p:nvPr/>
            </p:nvSpPr>
            <p:spPr bwMode="auto">
              <a:xfrm>
                <a:off x="4435691" y="2181276"/>
                <a:ext cx="57143" cy="10715"/>
              </a:xfrm>
              <a:custGeom>
                <a:avLst/>
                <a:gdLst>
                  <a:gd name="T0" fmla="*/ 190 w 213"/>
                  <a:gd name="T1" fmla="*/ 20 h 41"/>
                  <a:gd name="T2" fmla="*/ 190 w 213"/>
                  <a:gd name="T3" fmla="*/ 20 h 41"/>
                  <a:gd name="T4" fmla="*/ 103 w 213"/>
                  <a:gd name="T5" fmla="*/ 33 h 41"/>
                  <a:gd name="T6" fmla="*/ 103 w 213"/>
                  <a:gd name="T7" fmla="*/ 33 h 41"/>
                  <a:gd name="T8" fmla="*/ 15 w 213"/>
                  <a:gd name="T9" fmla="*/ 40 h 41"/>
                  <a:gd name="T10" fmla="*/ 15 w 213"/>
                  <a:gd name="T11" fmla="*/ 40 h 41"/>
                  <a:gd name="T12" fmla="*/ 0 w 213"/>
                  <a:gd name="T13" fmla="*/ 31 h 41"/>
                  <a:gd name="T14" fmla="*/ 0 w 213"/>
                  <a:gd name="T15" fmla="*/ 31 h 41"/>
                  <a:gd name="T16" fmla="*/ 14 w 213"/>
                  <a:gd name="T17" fmla="*/ 21 h 41"/>
                  <a:gd name="T18" fmla="*/ 14 w 213"/>
                  <a:gd name="T19" fmla="*/ 21 h 41"/>
                  <a:gd name="T20" fmla="*/ 181 w 213"/>
                  <a:gd name="T21" fmla="*/ 2 h 41"/>
                  <a:gd name="T22" fmla="*/ 181 w 213"/>
                  <a:gd name="T23" fmla="*/ 2 h 41"/>
                  <a:gd name="T24" fmla="*/ 189 w 213"/>
                  <a:gd name="T25" fmla="*/ 1 h 41"/>
                  <a:gd name="T26" fmla="*/ 189 w 213"/>
                  <a:gd name="T27" fmla="*/ 1 h 41"/>
                  <a:gd name="T28" fmla="*/ 212 w 213"/>
                  <a:gd name="T29" fmla="*/ 11 h 41"/>
                  <a:gd name="T30" fmla="*/ 212 w 213"/>
                  <a:gd name="T31" fmla="*/ 11 h 41"/>
                  <a:gd name="T32" fmla="*/ 194 w 213"/>
                  <a:gd name="T33" fmla="*/ 25 h 41"/>
                  <a:gd name="T34" fmla="*/ 194 w 213"/>
                  <a:gd name="T35" fmla="*/ 25 h 41"/>
                  <a:gd name="T36" fmla="*/ 190 w 213"/>
                  <a:gd name="T37" fmla="*/ 2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3" h="41">
                    <a:moveTo>
                      <a:pt x="190" y="20"/>
                    </a:moveTo>
                    <a:lnTo>
                      <a:pt x="190" y="20"/>
                    </a:lnTo>
                    <a:cubicBezTo>
                      <a:pt x="161" y="25"/>
                      <a:pt x="133" y="29"/>
                      <a:pt x="103" y="33"/>
                    </a:cubicBezTo>
                    <a:lnTo>
                      <a:pt x="103" y="33"/>
                    </a:lnTo>
                    <a:cubicBezTo>
                      <a:pt x="74" y="36"/>
                      <a:pt x="45" y="38"/>
                      <a:pt x="15" y="40"/>
                    </a:cubicBezTo>
                    <a:lnTo>
                      <a:pt x="15" y="40"/>
                    </a:lnTo>
                    <a:cubicBezTo>
                      <a:pt x="11" y="40"/>
                      <a:pt x="5" y="35"/>
                      <a:pt x="0" y="31"/>
                    </a:cubicBezTo>
                    <a:lnTo>
                      <a:pt x="0" y="31"/>
                    </a:lnTo>
                    <a:cubicBezTo>
                      <a:pt x="5" y="28"/>
                      <a:pt x="10" y="22"/>
                      <a:pt x="14" y="21"/>
                    </a:cubicBezTo>
                    <a:lnTo>
                      <a:pt x="14" y="21"/>
                    </a:lnTo>
                    <a:cubicBezTo>
                      <a:pt x="70" y="14"/>
                      <a:pt x="126" y="8"/>
                      <a:pt x="181" y="2"/>
                    </a:cubicBezTo>
                    <a:lnTo>
                      <a:pt x="181" y="2"/>
                    </a:lnTo>
                    <a:cubicBezTo>
                      <a:pt x="183" y="1"/>
                      <a:pt x="187" y="0"/>
                      <a:pt x="189" y="1"/>
                    </a:cubicBezTo>
                    <a:lnTo>
                      <a:pt x="189" y="1"/>
                    </a:lnTo>
                    <a:cubicBezTo>
                      <a:pt x="197" y="5"/>
                      <a:pt x="204" y="8"/>
                      <a:pt x="212" y="11"/>
                    </a:cubicBezTo>
                    <a:lnTo>
                      <a:pt x="212" y="11"/>
                    </a:lnTo>
                    <a:cubicBezTo>
                      <a:pt x="205" y="16"/>
                      <a:pt x="200" y="20"/>
                      <a:pt x="194" y="25"/>
                    </a:cubicBezTo>
                    <a:lnTo>
                      <a:pt x="194" y="25"/>
                    </a:lnTo>
                    <a:cubicBezTo>
                      <a:pt x="193" y="23"/>
                      <a:pt x="192" y="22"/>
                      <a:pt x="190" y="2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4" name="Freeform 346"/>
              <p:cNvSpPr>
                <a:spLocks noChangeArrowheads="1"/>
              </p:cNvSpPr>
              <p:nvPr/>
            </p:nvSpPr>
            <p:spPr bwMode="auto">
              <a:xfrm>
                <a:off x="4223788" y="2170562"/>
                <a:ext cx="7143" cy="33333"/>
              </a:xfrm>
              <a:custGeom>
                <a:avLst/>
                <a:gdLst>
                  <a:gd name="T0" fmla="*/ 17 w 28"/>
                  <a:gd name="T1" fmla="*/ 0 h 122"/>
                  <a:gd name="T2" fmla="*/ 17 w 28"/>
                  <a:gd name="T3" fmla="*/ 0 h 122"/>
                  <a:gd name="T4" fmla="*/ 26 w 28"/>
                  <a:gd name="T5" fmla="*/ 32 h 122"/>
                  <a:gd name="T6" fmla="*/ 26 w 28"/>
                  <a:gd name="T7" fmla="*/ 32 h 122"/>
                  <a:gd name="T8" fmla="*/ 26 w 28"/>
                  <a:gd name="T9" fmla="*/ 109 h 122"/>
                  <a:gd name="T10" fmla="*/ 26 w 28"/>
                  <a:gd name="T11" fmla="*/ 109 h 122"/>
                  <a:gd name="T12" fmla="*/ 14 w 28"/>
                  <a:gd name="T13" fmla="*/ 121 h 122"/>
                  <a:gd name="T14" fmla="*/ 14 w 28"/>
                  <a:gd name="T15" fmla="*/ 121 h 122"/>
                  <a:gd name="T16" fmla="*/ 6 w 28"/>
                  <a:gd name="T17" fmla="*/ 105 h 122"/>
                  <a:gd name="T18" fmla="*/ 6 w 28"/>
                  <a:gd name="T19" fmla="*/ 105 h 122"/>
                  <a:gd name="T20" fmla="*/ 7 w 28"/>
                  <a:gd name="T21" fmla="*/ 41 h 122"/>
                  <a:gd name="T22" fmla="*/ 7 w 28"/>
                  <a:gd name="T23" fmla="*/ 41 h 122"/>
                  <a:gd name="T24" fmla="*/ 17 w 28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22">
                    <a:moveTo>
                      <a:pt x="17" y="0"/>
                    </a:moveTo>
                    <a:lnTo>
                      <a:pt x="17" y="0"/>
                    </a:lnTo>
                    <a:cubicBezTo>
                      <a:pt x="21" y="12"/>
                      <a:pt x="25" y="22"/>
                      <a:pt x="26" y="32"/>
                    </a:cubicBezTo>
                    <a:lnTo>
                      <a:pt x="26" y="32"/>
                    </a:lnTo>
                    <a:cubicBezTo>
                      <a:pt x="27" y="58"/>
                      <a:pt x="27" y="83"/>
                      <a:pt x="26" y="109"/>
                    </a:cubicBezTo>
                    <a:lnTo>
                      <a:pt x="26" y="109"/>
                    </a:lnTo>
                    <a:cubicBezTo>
                      <a:pt x="26" y="113"/>
                      <a:pt x="18" y="118"/>
                      <a:pt x="14" y="121"/>
                    </a:cubicBezTo>
                    <a:lnTo>
                      <a:pt x="14" y="121"/>
                    </a:lnTo>
                    <a:cubicBezTo>
                      <a:pt x="10" y="117"/>
                      <a:pt x="6" y="111"/>
                      <a:pt x="6" y="105"/>
                    </a:cubicBezTo>
                    <a:lnTo>
                      <a:pt x="6" y="105"/>
                    </a:lnTo>
                    <a:cubicBezTo>
                      <a:pt x="5" y="84"/>
                      <a:pt x="6" y="63"/>
                      <a:pt x="7" y="41"/>
                    </a:cubicBezTo>
                    <a:lnTo>
                      <a:pt x="7" y="41"/>
                    </a:lnTo>
                    <a:cubicBezTo>
                      <a:pt x="7" y="29"/>
                      <a:pt x="0" y="13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5" name="Freeform 350"/>
              <p:cNvSpPr>
                <a:spLocks noChangeArrowheads="1"/>
              </p:cNvSpPr>
              <p:nvPr/>
            </p:nvSpPr>
            <p:spPr bwMode="auto">
              <a:xfrm>
                <a:off x="4224978" y="2153895"/>
                <a:ext cx="11905" cy="9524"/>
              </a:xfrm>
              <a:custGeom>
                <a:avLst/>
                <a:gdLst>
                  <a:gd name="T0" fmla="*/ 43 w 44"/>
                  <a:gd name="T1" fmla="*/ 23 h 37"/>
                  <a:gd name="T2" fmla="*/ 43 w 44"/>
                  <a:gd name="T3" fmla="*/ 23 h 37"/>
                  <a:gd name="T4" fmla="*/ 23 w 44"/>
                  <a:gd name="T5" fmla="*/ 35 h 37"/>
                  <a:gd name="T6" fmla="*/ 23 w 44"/>
                  <a:gd name="T7" fmla="*/ 35 h 37"/>
                  <a:gd name="T8" fmla="*/ 0 w 44"/>
                  <a:gd name="T9" fmla="*/ 18 h 37"/>
                  <a:gd name="T10" fmla="*/ 0 w 44"/>
                  <a:gd name="T11" fmla="*/ 18 h 37"/>
                  <a:gd name="T12" fmla="*/ 18 w 44"/>
                  <a:gd name="T13" fmla="*/ 0 h 37"/>
                  <a:gd name="T14" fmla="*/ 18 w 44"/>
                  <a:gd name="T15" fmla="*/ 0 h 37"/>
                  <a:gd name="T16" fmla="*/ 43 w 44"/>
                  <a:gd name="T17" fmla="*/ 14 h 37"/>
                  <a:gd name="T18" fmla="*/ 43 w 44"/>
                  <a:gd name="T19" fmla="*/ 14 h 37"/>
                  <a:gd name="T20" fmla="*/ 43 w 44"/>
                  <a:gd name="T2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37">
                    <a:moveTo>
                      <a:pt x="43" y="23"/>
                    </a:moveTo>
                    <a:lnTo>
                      <a:pt x="43" y="23"/>
                    </a:lnTo>
                    <a:cubicBezTo>
                      <a:pt x="35" y="27"/>
                      <a:pt x="28" y="36"/>
                      <a:pt x="23" y="35"/>
                    </a:cubicBezTo>
                    <a:lnTo>
                      <a:pt x="23" y="35"/>
                    </a:lnTo>
                    <a:cubicBezTo>
                      <a:pt x="14" y="32"/>
                      <a:pt x="7" y="25"/>
                      <a:pt x="0" y="18"/>
                    </a:cubicBezTo>
                    <a:lnTo>
                      <a:pt x="0" y="18"/>
                    </a:lnTo>
                    <a:cubicBezTo>
                      <a:pt x="6" y="11"/>
                      <a:pt x="12" y="0"/>
                      <a:pt x="18" y="0"/>
                    </a:cubicBezTo>
                    <a:lnTo>
                      <a:pt x="18" y="0"/>
                    </a:lnTo>
                    <a:cubicBezTo>
                      <a:pt x="26" y="0"/>
                      <a:pt x="34" y="9"/>
                      <a:pt x="43" y="14"/>
                    </a:cubicBezTo>
                    <a:lnTo>
                      <a:pt x="43" y="14"/>
                    </a:lnTo>
                    <a:cubicBezTo>
                      <a:pt x="43" y="17"/>
                      <a:pt x="43" y="20"/>
                      <a:pt x="43" y="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-267105" y="253595"/>
              <a:ext cx="581659" cy="564855"/>
              <a:chOff x="7827286" y="3097670"/>
              <a:chExt cx="535712" cy="520236"/>
            </a:xfrm>
            <a:solidFill>
              <a:schemeClr val="accent2"/>
            </a:solidFill>
          </p:grpSpPr>
          <p:sp>
            <p:nvSpPr>
              <p:cNvPr id="81" name="Freeform 92"/>
              <p:cNvSpPr>
                <a:spLocks noChangeArrowheads="1"/>
              </p:cNvSpPr>
              <p:nvPr/>
            </p:nvSpPr>
            <p:spPr bwMode="auto">
              <a:xfrm>
                <a:off x="7832048" y="3158384"/>
                <a:ext cx="530950" cy="357141"/>
              </a:xfrm>
              <a:custGeom>
                <a:avLst/>
                <a:gdLst>
                  <a:gd name="T0" fmla="*/ 0 w 1966"/>
                  <a:gd name="T1" fmla="*/ 1216 h 1321"/>
                  <a:gd name="T2" fmla="*/ 4 w 1966"/>
                  <a:gd name="T3" fmla="*/ 1212 h 1321"/>
                  <a:gd name="T4" fmla="*/ 944 w 1966"/>
                  <a:gd name="T5" fmla="*/ 378 h 1321"/>
                  <a:gd name="T6" fmla="*/ 944 w 1966"/>
                  <a:gd name="T7" fmla="*/ 378 h 1321"/>
                  <a:gd name="T8" fmla="*/ 1264 w 1966"/>
                  <a:gd name="T9" fmla="*/ 134 h 1321"/>
                  <a:gd name="T10" fmla="*/ 1264 w 1966"/>
                  <a:gd name="T11" fmla="*/ 134 h 1321"/>
                  <a:gd name="T12" fmla="*/ 1779 w 1966"/>
                  <a:gd name="T13" fmla="*/ 28 h 1321"/>
                  <a:gd name="T14" fmla="*/ 1779 w 1966"/>
                  <a:gd name="T15" fmla="*/ 28 h 1321"/>
                  <a:gd name="T16" fmla="*/ 1953 w 1966"/>
                  <a:gd name="T17" fmla="*/ 67 h 1321"/>
                  <a:gd name="T18" fmla="*/ 1953 w 1966"/>
                  <a:gd name="T19" fmla="*/ 67 h 1321"/>
                  <a:gd name="T20" fmla="*/ 1894 w 1966"/>
                  <a:gd name="T21" fmla="*/ 160 h 1321"/>
                  <a:gd name="T22" fmla="*/ 1894 w 1966"/>
                  <a:gd name="T23" fmla="*/ 160 h 1321"/>
                  <a:gd name="T24" fmla="*/ 1238 w 1966"/>
                  <a:gd name="T25" fmla="*/ 204 h 1321"/>
                  <a:gd name="T26" fmla="*/ 1238 w 1966"/>
                  <a:gd name="T27" fmla="*/ 204 h 1321"/>
                  <a:gd name="T28" fmla="*/ 117 w 1966"/>
                  <a:gd name="T29" fmla="*/ 1315 h 1321"/>
                  <a:gd name="T30" fmla="*/ 117 w 1966"/>
                  <a:gd name="T31" fmla="*/ 1315 h 1321"/>
                  <a:gd name="T32" fmla="*/ 114 w 1966"/>
                  <a:gd name="T33" fmla="*/ 1320 h 1321"/>
                  <a:gd name="T34" fmla="*/ 0 w 1966"/>
                  <a:gd name="T35" fmla="*/ 1216 h 1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66" h="1321">
                    <a:moveTo>
                      <a:pt x="0" y="1216"/>
                    </a:moveTo>
                    <a:lnTo>
                      <a:pt x="4" y="1212"/>
                    </a:lnTo>
                    <a:lnTo>
                      <a:pt x="944" y="378"/>
                    </a:lnTo>
                    <a:lnTo>
                      <a:pt x="944" y="378"/>
                    </a:lnTo>
                    <a:cubicBezTo>
                      <a:pt x="944" y="378"/>
                      <a:pt x="1131" y="175"/>
                      <a:pt x="1264" y="134"/>
                    </a:cubicBezTo>
                    <a:lnTo>
                      <a:pt x="1264" y="134"/>
                    </a:lnTo>
                    <a:cubicBezTo>
                      <a:pt x="1395" y="93"/>
                      <a:pt x="1663" y="56"/>
                      <a:pt x="1779" y="28"/>
                    </a:cubicBezTo>
                    <a:lnTo>
                      <a:pt x="1779" y="28"/>
                    </a:lnTo>
                    <a:cubicBezTo>
                      <a:pt x="1894" y="1"/>
                      <a:pt x="1937" y="0"/>
                      <a:pt x="1953" y="67"/>
                    </a:cubicBezTo>
                    <a:lnTo>
                      <a:pt x="1953" y="67"/>
                    </a:lnTo>
                    <a:cubicBezTo>
                      <a:pt x="1953" y="67"/>
                      <a:pt x="1965" y="142"/>
                      <a:pt x="1894" y="160"/>
                    </a:cubicBezTo>
                    <a:lnTo>
                      <a:pt x="1894" y="160"/>
                    </a:lnTo>
                    <a:cubicBezTo>
                      <a:pt x="1825" y="177"/>
                      <a:pt x="1312" y="169"/>
                      <a:pt x="1238" y="204"/>
                    </a:cubicBezTo>
                    <a:lnTo>
                      <a:pt x="1238" y="204"/>
                    </a:lnTo>
                    <a:cubicBezTo>
                      <a:pt x="1166" y="238"/>
                      <a:pt x="188" y="1244"/>
                      <a:pt x="117" y="1315"/>
                    </a:cubicBezTo>
                    <a:lnTo>
                      <a:pt x="117" y="1315"/>
                    </a:lnTo>
                    <a:cubicBezTo>
                      <a:pt x="115" y="1319"/>
                      <a:pt x="114" y="1320"/>
                      <a:pt x="114" y="1320"/>
                    </a:cubicBezTo>
                    <a:lnTo>
                      <a:pt x="0" y="121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2" name="Freeform 93"/>
              <p:cNvSpPr>
                <a:spLocks noChangeArrowheads="1"/>
              </p:cNvSpPr>
              <p:nvPr/>
            </p:nvSpPr>
            <p:spPr bwMode="auto">
              <a:xfrm>
                <a:off x="7883238" y="3101242"/>
                <a:ext cx="379760" cy="516664"/>
              </a:xfrm>
              <a:custGeom>
                <a:avLst/>
                <a:gdLst>
                  <a:gd name="T0" fmla="*/ 1305 w 1405"/>
                  <a:gd name="T1" fmla="*/ 0 h 1913"/>
                  <a:gd name="T2" fmla="*/ 1302 w 1405"/>
                  <a:gd name="T3" fmla="*/ 2 h 1913"/>
                  <a:gd name="T4" fmla="*/ 424 w 1405"/>
                  <a:gd name="T5" fmla="*/ 902 h 1913"/>
                  <a:gd name="T6" fmla="*/ 424 w 1405"/>
                  <a:gd name="T7" fmla="*/ 902 h 1913"/>
                  <a:gd name="T8" fmla="*/ 166 w 1405"/>
                  <a:gd name="T9" fmla="*/ 1210 h 1913"/>
                  <a:gd name="T10" fmla="*/ 166 w 1405"/>
                  <a:gd name="T11" fmla="*/ 1210 h 1913"/>
                  <a:gd name="T12" fmla="*/ 36 w 1405"/>
                  <a:gd name="T13" fmla="*/ 1720 h 1913"/>
                  <a:gd name="T14" fmla="*/ 36 w 1405"/>
                  <a:gd name="T15" fmla="*/ 1720 h 1913"/>
                  <a:gd name="T16" fmla="*/ 66 w 1405"/>
                  <a:gd name="T17" fmla="*/ 1896 h 1913"/>
                  <a:gd name="T18" fmla="*/ 66 w 1405"/>
                  <a:gd name="T19" fmla="*/ 1896 h 1913"/>
                  <a:gd name="T20" fmla="*/ 162 w 1405"/>
                  <a:gd name="T21" fmla="*/ 1843 h 1913"/>
                  <a:gd name="T22" fmla="*/ 162 w 1405"/>
                  <a:gd name="T23" fmla="*/ 1843 h 1913"/>
                  <a:gd name="T24" fmla="*/ 238 w 1405"/>
                  <a:gd name="T25" fmla="*/ 1188 h 1913"/>
                  <a:gd name="T26" fmla="*/ 238 w 1405"/>
                  <a:gd name="T27" fmla="*/ 1188 h 1913"/>
                  <a:gd name="T28" fmla="*/ 1400 w 1405"/>
                  <a:gd name="T29" fmla="*/ 122 h 1913"/>
                  <a:gd name="T30" fmla="*/ 1400 w 1405"/>
                  <a:gd name="T31" fmla="*/ 122 h 1913"/>
                  <a:gd name="T32" fmla="*/ 1404 w 1405"/>
                  <a:gd name="T33" fmla="*/ 117 h 1913"/>
                  <a:gd name="T34" fmla="*/ 1305 w 1405"/>
                  <a:gd name="T35" fmla="*/ 0 h 1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05" h="1913">
                    <a:moveTo>
                      <a:pt x="1305" y="0"/>
                    </a:moveTo>
                    <a:lnTo>
                      <a:pt x="1302" y="2"/>
                    </a:lnTo>
                    <a:lnTo>
                      <a:pt x="424" y="902"/>
                    </a:lnTo>
                    <a:lnTo>
                      <a:pt x="424" y="902"/>
                    </a:lnTo>
                    <a:cubicBezTo>
                      <a:pt x="424" y="902"/>
                      <a:pt x="213" y="1080"/>
                      <a:pt x="166" y="1210"/>
                    </a:cubicBezTo>
                    <a:lnTo>
                      <a:pt x="166" y="1210"/>
                    </a:lnTo>
                    <a:cubicBezTo>
                      <a:pt x="119" y="1340"/>
                      <a:pt x="68" y="1606"/>
                      <a:pt x="36" y="1720"/>
                    </a:cubicBezTo>
                    <a:lnTo>
                      <a:pt x="36" y="1720"/>
                    </a:lnTo>
                    <a:cubicBezTo>
                      <a:pt x="3" y="1834"/>
                      <a:pt x="0" y="1876"/>
                      <a:pt x="66" y="1896"/>
                    </a:cubicBezTo>
                    <a:lnTo>
                      <a:pt x="66" y="1896"/>
                    </a:lnTo>
                    <a:cubicBezTo>
                      <a:pt x="66" y="1896"/>
                      <a:pt x="141" y="1912"/>
                      <a:pt x="162" y="1843"/>
                    </a:cubicBezTo>
                    <a:lnTo>
                      <a:pt x="162" y="1843"/>
                    </a:lnTo>
                    <a:cubicBezTo>
                      <a:pt x="184" y="1773"/>
                      <a:pt x="198" y="1261"/>
                      <a:pt x="238" y="1188"/>
                    </a:cubicBezTo>
                    <a:lnTo>
                      <a:pt x="238" y="1188"/>
                    </a:lnTo>
                    <a:cubicBezTo>
                      <a:pt x="274" y="1118"/>
                      <a:pt x="1324" y="187"/>
                      <a:pt x="1400" y="122"/>
                    </a:cubicBezTo>
                    <a:lnTo>
                      <a:pt x="1400" y="122"/>
                    </a:lnTo>
                    <a:cubicBezTo>
                      <a:pt x="1403" y="118"/>
                      <a:pt x="1404" y="117"/>
                      <a:pt x="1404" y="117"/>
                    </a:cubicBezTo>
                    <a:lnTo>
                      <a:pt x="130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3" name="Freeform 94"/>
              <p:cNvSpPr>
                <a:spLocks noChangeArrowheads="1"/>
              </p:cNvSpPr>
              <p:nvPr/>
            </p:nvSpPr>
            <p:spPr bwMode="auto">
              <a:xfrm>
                <a:off x="7827286" y="3097670"/>
                <a:ext cx="480950" cy="469045"/>
              </a:xfrm>
              <a:custGeom>
                <a:avLst/>
                <a:gdLst>
                  <a:gd name="T0" fmla="*/ 1670 w 1783"/>
                  <a:gd name="T1" fmla="*/ 458 h 1739"/>
                  <a:gd name="T2" fmla="*/ 1670 w 1783"/>
                  <a:gd name="T3" fmla="*/ 458 h 1739"/>
                  <a:gd name="T4" fmla="*/ 1493 w 1783"/>
                  <a:gd name="T5" fmla="*/ 755 h 1739"/>
                  <a:gd name="T6" fmla="*/ 1493 w 1783"/>
                  <a:gd name="T7" fmla="*/ 755 h 1739"/>
                  <a:gd name="T8" fmla="*/ 961 w 1783"/>
                  <a:gd name="T9" fmla="*/ 662 h 1739"/>
                  <a:gd name="T10" fmla="*/ 961 w 1783"/>
                  <a:gd name="T11" fmla="*/ 662 h 1739"/>
                  <a:gd name="T12" fmla="*/ 1041 w 1783"/>
                  <a:gd name="T13" fmla="*/ 413 h 1739"/>
                  <a:gd name="T14" fmla="*/ 1041 w 1783"/>
                  <a:gd name="T15" fmla="*/ 413 h 1739"/>
                  <a:gd name="T16" fmla="*/ 1440 w 1783"/>
                  <a:gd name="T17" fmla="*/ 179 h 1739"/>
                  <a:gd name="T18" fmla="*/ 1440 w 1783"/>
                  <a:gd name="T19" fmla="*/ 179 h 1739"/>
                  <a:gd name="T20" fmla="*/ 1670 w 1783"/>
                  <a:gd name="T21" fmla="*/ 458 h 1739"/>
                  <a:gd name="T22" fmla="*/ 754 w 1783"/>
                  <a:gd name="T23" fmla="*/ 1460 h 1739"/>
                  <a:gd name="T24" fmla="*/ 754 w 1783"/>
                  <a:gd name="T25" fmla="*/ 1460 h 1739"/>
                  <a:gd name="T26" fmla="*/ 448 w 1783"/>
                  <a:gd name="T27" fmla="*/ 1623 h 1739"/>
                  <a:gd name="T28" fmla="*/ 448 w 1783"/>
                  <a:gd name="T29" fmla="*/ 1623 h 1739"/>
                  <a:gd name="T30" fmla="*/ 181 w 1783"/>
                  <a:gd name="T31" fmla="*/ 1381 h 1739"/>
                  <a:gd name="T32" fmla="*/ 181 w 1783"/>
                  <a:gd name="T33" fmla="*/ 1381 h 1739"/>
                  <a:gd name="T34" fmla="*/ 433 w 1783"/>
                  <a:gd name="T35" fmla="*/ 994 h 1739"/>
                  <a:gd name="T36" fmla="*/ 433 w 1783"/>
                  <a:gd name="T37" fmla="*/ 994 h 1739"/>
                  <a:gd name="T38" fmla="*/ 684 w 1783"/>
                  <a:gd name="T39" fmla="*/ 925 h 1739"/>
                  <a:gd name="T40" fmla="*/ 684 w 1783"/>
                  <a:gd name="T41" fmla="*/ 925 h 1739"/>
                  <a:gd name="T42" fmla="*/ 754 w 1783"/>
                  <a:gd name="T43" fmla="*/ 1460 h 1739"/>
                  <a:gd name="T44" fmla="*/ 1255 w 1783"/>
                  <a:gd name="T45" fmla="*/ 160 h 1739"/>
                  <a:gd name="T46" fmla="*/ 1255 w 1783"/>
                  <a:gd name="T47" fmla="*/ 160 h 1739"/>
                  <a:gd name="T48" fmla="*/ 868 w 1783"/>
                  <a:gd name="T49" fmla="*/ 532 h 1739"/>
                  <a:gd name="T50" fmla="*/ 868 w 1783"/>
                  <a:gd name="T51" fmla="*/ 532 h 1739"/>
                  <a:gd name="T52" fmla="*/ 738 w 1783"/>
                  <a:gd name="T53" fmla="*/ 704 h 1739"/>
                  <a:gd name="T54" fmla="*/ 738 w 1783"/>
                  <a:gd name="T55" fmla="*/ 704 h 1739"/>
                  <a:gd name="T56" fmla="*/ 560 w 1783"/>
                  <a:gd name="T57" fmla="*/ 825 h 1739"/>
                  <a:gd name="T58" fmla="*/ 560 w 1783"/>
                  <a:gd name="T59" fmla="*/ 825 h 1739"/>
                  <a:gd name="T60" fmla="*/ 170 w 1783"/>
                  <a:gd name="T61" fmla="*/ 1195 h 1739"/>
                  <a:gd name="T62" fmla="*/ 170 w 1783"/>
                  <a:gd name="T63" fmla="*/ 1195 h 1739"/>
                  <a:gd name="T64" fmla="*/ 0 w 1783"/>
                  <a:gd name="T65" fmla="*/ 1437 h 1739"/>
                  <a:gd name="T66" fmla="*/ 117 w 1783"/>
                  <a:gd name="T67" fmla="*/ 1561 h 1739"/>
                  <a:gd name="T68" fmla="*/ 117 w 1783"/>
                  <a:gd name="T69" fmla="*/ 1561 h 1739"/>
                  <a:gd name="T70" fmla="*/ 293 w 1783"/>
                  <a:gd name="T71" fmla="*/ 1620 h 1739"/>
                  <a:gd name="T72" fmla="*/ 293 w 1783"/>
                  <a:gd name="T73" fmla="*/ 1620 h 1739"/>
                  <a:gd name="T74" fmla="*/ 693 w 1783"/>
                  <a:gd name="T75" fmla="*/ 1579 h 1739"/>
                  <a:gd name="T76" fmla="*/ 693 w 1783"/>
                  <a:gd name="T77" fmla="*/ 1579 h 1739"/>
                  <a:gd name="T78" fmla="*/ 803 w 1783"/>
                  <a:gd name="T79" fmla="*/ 907 h 1739"/>
                  <a:gd name="T80" fmla="*/ 803 w 1783"/>
                  <a:gd name="T81" fmla="*/ 907 h 1739"/>
                  <a:gd name="T82" fmla="*/ 824 w 1783"/>
                  <a:gd name="T83" fmla="*/ 800 h 1739"/>
                  <a:gd name="T84" fmla="*/ 824 w 1783"/>
                  <a:gd name="T85" fmla="*/ 800 h 1739"/>
                  <a:gd name="T86" fmla="*/ 827 w 1783"/>
                  <a:gd name="T87" fmla="*/ 796 h 1739"/>
                  <a:gd name="T88" fmla="*/ 827 w 1783"/>
                  <a:gd name="T89" fmla="*/ 796 h 1739"/>
                  <a:gd name="T90" fmla="*/ 830 w 1783"/>
                  <a:gd name="T91" fmla="*/ 794 h 1739"/>
                  <a:gd name="T92" fmla="*/ 830 w 1783"/>
                  <a:gd name="T93" fmla="*/ 794 h 1739"/>
                  <a:gd name="T94" fmla="*/ 937 w 1783"/>
                  <a:gd name="T95" fmla="*/ 779 h 1739"/>
                  <a:gd name="T96" fmla="*/ 937 w 1783"/>
                  <a:gd name="T97" fmla="*/ 779 h 1739"/>
                  <a:gd name="T98" fmla="*/ 1615 w 1783"/>
                  <a:gd name="T99" fmla="*/ 700 h 1739"/>
                  <a:gd name="T100" fmla="*/ 1615 w 1783"/>
                  <a:gd name="T101" fmla="*/ 700 h 1739"/>
                  <a:gd name="T102" fmla="*/ 1673 w 1783"/>
                  <a:gd name="T103" fmla="*/ 303 h 1739"/>
                  <a:gd name="T104" fmla="*/ 1673 w 1783"/>
                  <a:gd name="T105" fmla="*/ 303 h 1739"/>
                  <a:gd name="T106" fmla="*/ 1623 w 1783"/>
                  <a:gd name="T107" fmla="*/ 124 h 1739"/>
                  <a:gd name="T108" fmla="*/ 1504 w 1783"/>
                  <a:gd name="T109" fmla="*/ 0 h 1739"/>
                  <a:gd name="T110" fmla="*/ 1504 w 1783"/>
                  <a:gd name="T111" fmla="*/ 0 h 1739"/>
                  <a:gd name="T112" fmla="*/ 1255 w 1783"/>
                  <a:gd name="T113" fmla="*/ 160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83" h="1739">
                    <a:moveTo>
                      <a:pt x="1670" y="458"/>
                    </a:moveTo>
                    <a:lnTo>
                      <a:pt x="1670" y="458"/>
                    </a:lnTo>
                    <a:cubicBezTo>
                      <a:pt x="1675" y="528"/>
                      <a:pt x="1611" y="653"/>
                      <a:pt x="1493" y="755"/>
                    </a:cubicBezTo>
                    <a:lnTo>
                      <a:pt x="1493" y="755"/>
                    </a:lnTo>
                    <a:cubicBezTo>
                      <a:pt x="1373" y="857"/>
                      <a:pt x="1138" y="969"/>
                      <a:pt x="961" y="662"/>
                    </a:cubicBezTo>
                    <a:lnTo>
                      <a:pt x="961" y="662"/>
                    </a:lnTo>
                    <a:cubicBezTo>
                      <a:pt x="961" y="662"/>
                      <a:pt x="916" y="547"/>
                      <a:pt x="1041" y="413"/>
                    </a:cubicBezTo>
                    <a:lnTo>
                      <a:pt x="1041" y="413"/>
                    </a:lnTo>
                    <a:cubicBezTo>
                      <a:pt x="1167" y="279"/>
                      <a:pt x="1341" y="126"/>
                      <a:pt x="1440" y="179"/>
                    </a:cubicBezTo>
                    <a:lnTo>
                      <a:pt x="1440" y="179"/>
                    </a:lnTo>
                    <a:cubicBezTo>
                      <a:pt x="1540" y="231"/>
                      <a:pt x="1664" y="388"/>
                      <a:pt x="1670" y="458"/>
                    </a:cubicBezTo>
                    <a:close/>
                    <a:moveTo>
                      <a:pt x="754" y="1460"/>
                    </a:moveTo>
                    <a:lnTo>
                      <a:pt x="754" y="1460"/>
                    </a:lnTo>
                    <a:cubicBezTo>
                      <a:pt x="647" y="1574"/>
                      <a:pt x="517" y="1632"/>
                      <a:pt x="448" y="1623"/>
                    </a:cubicBezTo>
                    <a:lnTo>
                      <a:pt x="448" y="1623"/>
                    </a:lnTo>
                    <a:cubicBezTo>
                      <a:pt x="379" y="1614"/>
                      <a:pt x="228" y="1482"/>
                      <a:pt x="181" y="1381"/>
                    </a:cubicBezTo>
                    <a:lnTo>
                      <a:pt x="181" y="1381"/>
                    </a:lnTo>
                    <a:cubicBezTo>
                      <a:pt x="132" y="1279"/>
                      <a:pt x="293" y="1114"/>
                      <a:pt x="433" y="994"/>
                    </a:cubicBezTo>
                    <a:lnTo>
                      <a:pt x="433" y="994"/>
                    </a:lnTo>
                    <a:cubicBezTo>
                      <a:pt x="573" y="874"/>
                      <a:pt x="684" y="925"/>
                      <a:pt x="684" y="925"/>
                    </a:cubicBezTo>
                    <a:lnTo>
                      <a:pt x="684" y="925"/>
                    </a:lnTo>
                    <a:cubicBezTo>
                      <a:pt x="984" y="1116"/>
                      <a:pt x="862" y="1345"/>
                      <a:pt x="754" y="1460"/>
                    </a:cubicBezTo>
                    <a:close/>
                    <a:moveTo>
                      <a:pt x="1255" y="160"/>
                    </a:moveTo>
                    <a:lnTo>
                      <a:pt x="1255" y="160"/>
                    </a:lnTo>
                    <a:cubicBezTo>
                      <a:pt x="1088" y="264"/>
                      <a:pt x="924" y="429"/>
                      <a:pt x="868" y="532"/>
                    </a:cubicBezTo>
                    <a:lnTo>
                      <a:pt x="868" y="532"/>
                    </a:lnTo>
                    <a:cubicBezTo>
                      <a:pt x="822" y="614"/>
                      <a:pt x="761" y="681"/>
                      <a:pt x="738" y="704"/>
                    </a:cubicBezTo>
                    <a:lnTo>
                      <a:pt x="738" y="704"/>
                    </a:lnTo>
                    <a:cubicBezTo>
                      <a:pt x="714" y="726"/>
                      <a:pt x="645" y="784"/>
                      <a:pt x="560" y="825"/>
                    </a:cubicBezTo>
                    <a:lnTo>
                      <a:pt x="560" y="825"/>
                    </a:lnTo>
                    <a:cubicBezTo>
                      <a:pt x="454" y="877"/>
                      <a:pt x="282" y="1034"/>
                      <a:pt x="170" y="1195"/>
                    </a:cubicBezTo>
                    <a:lnTo>
                      <a:pt x="170" y="1195"/>
                    </a:lnTo>
                    <a:cubicBezTo>
                      <a:pt x="58" y="1357"/>
                      <a:pt x="0" y="1437"/>
                      <a:pt x="0" y="1437"/>
                    </a:cubicBezTo>
                    <a:lnTo>
                      <a:pt x="117" y="1561"/>
                    </a:lnTo>
                    <a:lnTo>
                      <a:pt x="117" y="1561"/>
                    </a:lnTo>
                    <a:cubicBezTo>
                      <a:pt x="117" y="1561"/>
                      <a:pt x="186" y="1572"/>
                      <a:pt x="293" y="1620"/>
                    </a:cubicBezTo>
                    <a:lnTo>
                      <a:pt x="293" y="1620"/>
                    </a:lnTo>
                    <a:cubicBezTo>
                      <a:pt x="400" y="1667"/>
                      <a:pt x="494" y="1738"/>
                      <a:pt x="693" y="1579"/>
                    </a:cubicBezTo>
                    <a:lnTo>
                      <a:pt x="693" y="1579"/>
                    </a:lnTo>
                    <a:cubicBezTo>
                      <a:pt x="891" y="1421"/>
                      <a:pt x="1049" y="1225"/>
                      <a:pt x="803" y="907"/>
                    </a:cubicBezTo>
                    <a:lnTo>
                      <a:pt x="803" y="907"/>
                    </a:lnTo>
                    <a:cubicBezTo>
                      <a:pt x="803" y="907"/>
                      <a:pt x="772" y="853"/>
                      <a:pt x="824" y="800"/>
                    </a:cubicBezTo>
                    <a:lnTo>
                      <a:pt x="824" y="800"/>
                    </a:lnTo>
                    <a:cubicBezTo>
                      <a:pt x="825" y="799"/>
                      <a:pt x="825" y="797"/>
                      <a:pt x="827" y="796"/>
                    </a:cubicBezTo>
                    <a:lnTo>
                      <a:pt x="827" y="796"/>
                    </a:lnTo>
                    <a:cubicBezTo>
                      <a:pt x="828" y="796"/>
                      <a:pt x="829" y="795"/>
                      <a:pt x="830" y="794"/>
                    </a:cubicBezTo>
                    <a:lnTo>
                      <a:pt x="830" y="794"/>
                    </a:lnTo>
                    <a:cubicBezTo>
                      <a:pt x="885" y="746"/>
                      <a:pt x="937" y="779"/>
                      <a:pt x="937" y="779"/>
                    </a:cubicBezTo>
                    <a:lnTo>
                      <a:pt x="937" y="779"/>
                    </a:lnTo>
                    <a:cubicBezTo>
                      <a:pt x="1244" y="1038"/>
                      <a:pt x="1448" y="891"/>
                      <a:pt x="1615" y="700"/>
                    </a:cubicBezTo>
                    <a:lnTo>
                      <a:pt x="1615" y="700"/>
                    </a:lnTo>
                    <a:cubicBezTo>
                      <a:pt x="1782" y="509"/>
                      <a:pt x="1716" y="411"/>
                      <a:pt x="1673" y="303"/>
                    </a:cubicBezTo>
                    <a:lnTo>
                      <a:pt x="1673" y="303"/>
                    </a:lnTo>
                    <a:cubicBezTo>
                      <a:pt x="1630" y="194"/>
                      <a:pt x="1623" y="124"/>
                      <a:pt x="1623" y="124"/>
                    </a:cubicBezTo>
                    <a:lnTo>
                      <a:pt x="1504" y="0"/>
                    </a:lnTo>
                    <a:lnTo>
                      <a:pt x="1504" y="0"/>
                    </a:lnTo>
                    <a:cubicBezTo>
                      <a:pt x="1504" y="0"/>
                      <a:pt x="1422" y="57"/>
                      <a:pt x="1255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76525" y="-88248"/>
              <a:ext cx="712209" cy="697990"/>
              <a:chOff x="8493949" y="2520292"/>
              <a:chExt cx="655949" cy="642854"/>
            </a:xfrm>
            <a:solidFill>
              <a:schemeClr val="accent4"/>
            </a:solidFill>
          </p:grpSpPr>
          <p:sp>
            <p:nvSpPr>
              <p:cNvPr id="72" name="Freeform 106"/>
              <p:cNvSpPr>
                <a:spLocks noChangeArrowheads="1"/>
              </p:cNvSpPr>
              <p:nvPr/>
            </p:nvSpPr>
            <p:spPr bwMode="auto">
              <a:xfrm>
                <a:off x="8493949" y="2671482"/>
                <a:ext cx="176190" cy="185713"/>
              </a:xfrm>
              <a:custGeom>
                <a:avLst/>
                <a:gdLst>
                  <a:gd name="T0" fmla="*/ 322 w 652"/>
                  <a:gd name="T1" fmla="*/ 685 h 686"/>
                  <a:gd name="T2" fmla="*/ 651 w 652"/>
                  <a:gd name="T3" fmla="*/ 524 h 686"/>
                  <a:gd name="T4" fmla="*/ 651 w 652"/>
                  <a:gd name="T5" fmla="*/ 177 h 686"/>
                  <a:gd name="T6" fmla="*/ 317 w 652"/>
                  <a:gd name="T7" fmla="*/ 0 h 686"/>
                  <a:gd name="T8" fmla="*/ 0 w 652"/>
                  <a:gd name="T9" fmla="*/ 178 h 686"/>
                  <a:gd name="T10" fmla="*/ 0 w 652"/>
                  <a:gd name="T11" fmla="*/ 524 h 686"/>
                  <a:gd name="T12" fmla="*/ 322 w 652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686">
                    <a:moveTo>
                      <a:pt x="322" y="685"/>
                    </a:moveTo>
                    <a:lnTo>
                      <a:pt x="651" y="524"/>
                    </a:lnTo>
                    <a:lnTo>
                      <a:pt x="651" y="177"/>
                    </a:lnTo>
                    <a:lnTo>
                      <a:pt x="317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2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3" name="Freeform 107"/>
              <p:cNvSpPr>
                <a:spLocks noChangeArrowheads="1"/>
              </p:cNvSpPr>
              <p:nvPr/>
            </p:nvSpPr>
            <p:spPr bwMode="auto">
              <a:xfrm>
                <a:off x="8683233" y="2671482"/>
                <a:ext cx="176190" cy="185713"/>
              </a:xfrm>
              <a:custGeom>
                <a:avLst/>
                <a:gdLst>
                  <a:gd name="T0" fmla="*/ 320 w 651"/>
                  <a:gd name="T1" fmla="*/ 685 h 686"/>
                  <a:gd name="T2" fmla="*/ 650 w 651"/>
                  <a:gd name="T3" fmla="*/ 524 h 686"/>
                  <a:gd name="T4" fmla="*/ 650 w 651"/>
                  <a:gd name="T5" fmla="*/ 177 h 686"/>
                  <a:gd name="T6" fmla="*/ 316 w 651"/>
                  <a:gd name="T7" fmla="*/ 0 h 686"/>
                  <a:gd name="T8" fmla="*/ 0 w 651"/>
                  <a:gd name="T9" fmla="*/ 178 h 686"/>
                  <a:gd name="T10" fmla="*/ 0 w 651"/>
                  <a:gd name="T11" fmla="*/ 524 h 686"/>
                  <a:gd name="T12" fmla="*/ 320 w 651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6">
                    <a:moveTo>
                      <a:pt x="320" y="685"/>
                    </a:moveTo>
                    <a:lnTo>
                      <a:pt x="650" y="524"/>
                    </a:lnTo>
                    <a:lnTo>
                      <a:pt x="650" y="177"/>
                    </a:lnTo>
                    <a:lnTo>
                      <a:pt x="316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0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4" name="Freeform 108"/>
              <p:cNvSpPr>
                <a:spLocks noChangeArrowheads="1"/>
              </p:cNvSpPr>
              <p:nvPr/>
            </p:nvSpPr>
            <p:spPr bwMode="auto">
              <a:xfrm>
                <a:off x="8586806" y="2520292"/>
                <a:ext cx="176190" cy="185713"/>
              </a:xfrm>
              <a:custGeom>
                <a:avLst/>
                <a:gdLst>
                  <a:gd name="T0" fmla="*/ 321 w 651"/>
                  <a:gd name="T1" fmla="*/ 686 h 687"/>
                  <a:gd name="T2" fmla="*/ 650 w 651"/>
                  <a:gd name="T3" fmla="*/ 524 h 687"/>
                  <a:gd name="T4" fmla="*/ 650 w 651"/>
                  <a:gd name="T5" fmla="*/ 176 h 687"/>
                  <a:gd name="T6" fmla="*/ 316 w 651"/>
                  <a:gd name="T7" fmla="*/ 0 h 687"/>
                  <a:gd name="T8" fmla="*/ 0 w 651"/>
                  <a:gd name="T9" fmla="*/ 178 h 687"/>
                  <a:gd name="T10" fmla="*/ 0 w 651"/>
                  <a:gd name="T11" fmla="*/ 524 h 687"/>
                  <a:gd name="T12" fmla="*/ 321 w 651"/>
                  <a:gd name="T13" fmla="*/ 686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7">
                    <a:moveTo>
                      <a:pt x="321" y="686"/>
                    </a:moveTo>
                    <a:lnTo>
                      <a:pt x="650" y="524"/>
                    </a:lnTo>
                    <a:lnTo>
                      <a:pt x="650" y="176"/>
                    </a:lnTo>
                    <a:lnTo>
                      <a:pt x="316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1" y="6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5" name="Freeform 109"/>
              <p:cNvSpPr>
                <a:spLocks noChangeArrowheads="1"/>
              </p:cNvSpPr>
              <p:nvPr/>
            </p:nvSpPr>
            <p:spPr bwMode="auto">
              <a:xfrm>
                <a:off x="8493949" y="2977433"/>
                <a:ext cx="176190" cy="185713"/>
              </a:xfrm>
              <a:custGeom>
                <a:avLst/>
                <a:gdLst>
                  <a:gd name="T0" fmla="*/ 322 w 652"/>
                  <a:gd name="T1" fmla="*/ 685 h 686"/>
                  <a:gd name="T2" fmla="*/ 651 w 652"/>
                  <a:gd name="T3" fmla="*/ 524 h 686"/>
                  <a:gd name="T4" fmla="*/ 651 w 652"/>
                  <a:gd name="T5" fmla="*/ 176 h 686"/>
                  <a:gd name="T6" fmla="*/ 317 w 652"/>
                  <a:gd name="T7" fmla="*/ 0 h 686"/>
                  <a:gd name="T8" fmla="*/ 0 w 652"/>
                  <a:gd name="T9" fmla="*/ 178 h 686"/>
                  <a:gd name="T10" fmla="*/ 0 w 652"/>
                  <a:gd name="T11" fmla="*/ 524 h 686"/>
                  <a:gd name="T12" fmla="*/ 322 w 652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686">
                    <a:moveTo>
                      <a:pt x="322" y="685"/>
                    </a:moveTo>
                    <a:lnTo>
                      <a:pt x="651" y="524"/>
                    </a:lnTo>
                    <a:lnTo>
                      <a:pt x="651" y="176"/>
                    </a:lnTo>
                    <a:lnTo>
                      <a:pt x="317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2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6" name="Freeform 110"/>
              <p:cNvSpPr>
                <a:spLocks noChangeArrowheads="1"/>
              </p:cNvSpPr>
              <p:nvPr/>
            </p:nvSpPr>
            <p:spPr bwMode="auto">
              <a:xfrm>
                <a:off x="8683233" y="2977433"/>
                <a:ext cx="176190" cy="185713"/>
              </a:xfrm>
              <a:custGeom>
                <a:avLst/>
                <a:gdLst>
                  <a:gd name="T0" fmla="*/ 320 w 651"/>
                  <a:gd name="T1" fmla="*/ 685 h 686"/>
                  <a:gd name="T2" fmla="*/ 650 w 651"/>
                  <a:gd name="T3" fmla="*/ 524 h 686"/>
                  <a:gd name="T4" fmla="*/ 650 w 651"/>
                  <a:gd name="T5" fmla="*/ 176 h 686"/>
                  <a:gd name="T6" fmla="*/ 316 w 651"/>
                  <a:gd name="T7" fmla="*/ 0 h 686"/>
                  <a:gd name="T8" fmla="*/ 0 w 651"/>
                  <a:gd name="T9" fmla="*/ 178 h 686"/>
                  <a:gd name="T10" fmla="*/ 0 w 651"/>
                  <a:gd name="T11" fmla="*/ 524 h 686"/>
                  <a:gd name="T12" fmla="*/ 320 w 651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6">
                    <a:moveTo>
                      <a:pt x="320" y="685"/>
                    </a:moveTo>
                    <a:lnTo>
                      <a:pt x="650" y="524"/>
                    </a:lnTo>
                    <a:lnTo>
                      <a:pt x="650" y="176"/>
                    </a:lnTo>
                    <a:lnTo>
                      <a:pt x="316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0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7" name="Freeform 111"/>
              <p:cNvSpPr>
                <a:spLocks noChangeArrowheads="1"/>
              </p:cNvSpPr>
              <p:nvPr/>
            </p:nvSpPr>
            <p:spPr bwMode="auto">
              <a:xfrm>
                <a:off x="8586806" y="2826243"/>
                <a:ext cx="176190" cy="185713"/>
              </a:xfrm>
              <a:custGeom>
                <a:avLst/>
                <a:gdLst>
                  <a:gd name="T0" fmla="*/ 321 w 651"/>
                  <a:gd name="T1" fmla="*/ 686 h 687"/>
                  <a:gd name="T2" fmla="*/ 650 w 651"/>
                  <a:gd name="T3" fmla="*/ 524 h 687"/>
                  <a:gd name="T4" fmla="*/ 650 w 651"/>
                  <a:gd name="T5" fmla="*/ 176 h 687"/>
                  <a:gd name="T6" fmla="*/ 316 w 651"/>
                  <a:gd name="T7" fmla="*/ 0 h 687"/>
                  <a:gd name="T8" fmla="*/ 0 w 651"/>
                  <a:gd name="T9" fmla="*/ 177 h 687"/>
                  <a:gd name="T10" fmla="*/ 0 w 651"/>
                  <a:gd name="T11" fmla="*/ 524 h 687"/>
                  <a:gd name="T12" fmla="*/ 321 w 651"/>
                  <a:gd name="T13" fmla="*/ 686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7">
                    <a:moveTo>
                      <a:pt x="321" y="686"/>
                    </a:moveTo>
                    <a:lnTo>
                      <a:pt x="650" y="524"/>
                    </a:lnTo>
                    <a:lnTo>
                      <a:pt x="650" y="176"/>
                    </a:lnTo>
                    <a:lnTo>
                      <a:pt x="316" y="0"/>
                    </a:lnTo>
                    <a:lnTo>
                      <a:pt x="0" y="177"/>
                    </a:lnTo>
                    <a:lnTo>
                      <a:pt x="0" y="524"/>
                    </a:lnTo>
                    <a:lnTo>
                      <a:pt x="321" y="6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8" name="Freeform 112"/>
              <p:cNvSpPr>
                <a:spLocks noChangeArrowheads="1"/>
              </p:cNvSpPr>
              <p:nvPr/>
            </p:nvSpPr>
            <p:spPr bwMode="auto">
              <a:xfrm>
                <a:off x="8785615" y="2829815"/>
                <a:ext cx="174999" cy="185713"/>
              </a:xfrm>
              <a:custGeom>
                <a:avLst/>
                <a:gdLst>
                  <a:gd name="T0" fmla="*/ 321 w 650"/>
                  <a:gd name="T1" fmla="*/ 685 h 686"/>
                  <a:gd name="T2" fmla="*/ 649 w 650"/>
                  <a:gd name="T3" fmla="*/ 524 h 686"/>
                  <a:gd name="T4" fmla="*/ 649 w 650"/>
                  <a:gd name="T5" fmla="*/ 176 h 686"/>
                  <a:gd name="T6" fmla="*/ 317 w 650"/>
                  <a:gd name="T7" fmla="*/ 0 h 686"/>
                  <a:gd name="T8" fmla="*/ 0 w 650"/>
                  <a:gd name="T9" fmla="*/ 177 h 686"/>
                  <a:gd name="T10" fmla="*/ 0 w 650"/>
                  <a:gd name="T11" fmla="*/ 524 h 686"/>
                  <a:gd name="T12" fmla="*/ 321 w 650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0" h="686">
                    <a:moveTo>
                      <a:pt x="321" y="685"/>
                    </a:moveTo>
                    <a:lnTo>
                      <a:pt x="649" y="524"/>
                    </a:lnTo>
                    <a:lnTo>
                      <a:pt x="649" y="176"/>
                    </a:lnTo>
                    <a:lnTo>
                      <a:pt x="317" y="0"/>
                    </a:lnTo>
                    <a:lnTo>
                      <a:pt x="0" y="177"/>
                    </a:lnTo>
                    <a:lnTo>
                      <a:pt x="0" y="524"/>
                    </a:lnTo>
                    <a:lnTo>
                      <a:pt x="321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9" name="Freeform 113"/>
              <p:cNvSpPr>
                <a:spLocks noChangeArrowheads="1"/>
              </p:cNvSpPr>
              <p:nvPr/>
            </p:nvSpPr>
            <p:spPr bwMode="auto">
              <a:xfrm>
                <a:off x="8973708" y="2829815"/>
                <a:ext cx="176190" cy="185713"/>
              </a:xfrm>
              <a:custGeom>
                <a:avLst/>
                <a:gdLst>
                  <a:gd name="T0" fmla="*/ 322 w 652"/>
                  <a:gd name="T1" fmla="*/ 685 h 686"/>
                  <a:gd name="T2" fmla="*/ 651 w 652"/>
                  <a:gd name="T3" fmla="*/ 524 h 686"/>
                  <a:gd name="T4" fmla="*/ 651 w 652"/>
                  <a:gd name="T5" fmla="*/ 176 h 686"/>
                  <a:gd name="T6" fmla="*/ 317 w 652"/>
                  <a:gd name="T7" fmla="*/ 0 h 686"/>
                  <a:gd name="T8" fmla="*/ 0 w 652"/>
                  <a:gd name="T9" fmla="*/ 177 h 686"/>
                  <a:gd name="T10" fmla="*/ 0 w 652"/>
                  <a:gd name="T11" fmla="*/ 524 h 686"/>
                  <a:gd name="T12" fmla="*/ 322 w 652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686">
                    <a:moveTo>
                      <a:pt x="322" y="685"/>
                    </a:moveTo>
                    <a:lnTo>
                      <a:pt x="651" y="524"/>
                    </a:lnTo>
                    <a:lnTo>
                      <a:pt x="651" y="176"/>
                    </a:lnTo>
                    <a:lnTo>
                      <a:pt x="317" y="0"/>
                    </a:lnTo>
                    <a:lnTo>
                      <a:pt x="0" y="177"/>
                    </a:lnTo>
                    <a:lnTo>
                      <a:pt x="0" y="524"/>
                    </a:lnTo>
                    <a:lnTo>
                      <a:pt x="322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0" name="Freeform 114"/>
              <p:cNvSpPr>
                <a:spLocks noChangeArrowheads="1"/>
              </p:cNvSpPr>
              <p:nvPr/>
            </p:nvSpPr>
            <p:spPr bwMode="auto">
              <a:xfrm>
                <a:off x="8877280" y="2678624"/>
                <a:ext cx="174999" cy="185713"/>
              </a:xfrm>
              <a:custGeom>
                <a:avLst/>
                <a:gdLst>
                  <a:gd name="T0" fmla="*/ 320 w 650"/>
                  <a:gd name="T1" fmla="*/ 686 h 687"/>
                  <a:gd name="T2" fmla="*/ 649 w 650"/>
                  <a:gd name="T3" fmla="*/ 524 h 687"/>
                  <a:gd name="T4" fmla="*/ 649 w 650"/>
                  <a:gd name="T5" fmla="*/ 176 h 687"/>
                  <a:gd name="T6" fmla="*/ 317 w 650"/>
                  <a:gd name="T7" fmla="*/ 0 h 687"/>
                  <a:gd name="T8" fmla="*/ 0 w 650"/>
                  <a:gd name="T9" fmla="*/ 179 h 687"/>
                  <a:gd name="T10" fmla="*/ 0 w 650"/>
                  <a:gd name="T11" fmla="*/ 524 h 687"/>
                  <a:gd name="T12" fmla="*/ 320 w 650"/>
                  <a:gd name="T13" fmla="*/ 686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0" h="687">
                    <a:moveTo>
                      <a:pt x="320" y="686"/>
                    </a:moveTo>
                    <a:lnTo>
                      <a:pt x="649" y="524"/>
                    </a:lnTo>
                    <a:lnTo>
                      <a:pt x="649" y="176"/>
                    </a:lnTo>
                    <a:lnTo>
                      <a:pt x="317" y="0"/>
                    </a:lnTo>
                    <a:lnTo>
                      <a:pt x="0" y="179"/>
                    </a:lnTo>
                    <a:lnTo>
                      <a:pt x="0" y="524"/>
                    </a:lnTo>
                    <a:lnTo>
                      <a:pt x="320" y="6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35527" y="694873"/>
              <a:ext cx="802689" cy="665676"/>
              <a:chOff x="8285617" y="3309574"/>
              <a:chExt cx="739282" cy="613092"/>
            </a:xfrm>
            <a:solidFill>
              <a:schemeClr val="accent1"/>
            </a:solidFill>
          </p:grpSpPr>
          <p:sp>
            <p:nvSpPr>
              <p:cNvPr id="70" name="Freeform 115"/>
              <p:cNvSpPr>
                <a:spLocks noChangeArrowheads="1"/>
              </p:cNvSpPr>
              <p:nvPr/>
            </p:nvSpPr>
            <p:spPr bwMode="auto">
              <a:xfrm>
                <a:off x="8285617" y="3447668"/>
                <a:ext cx="435712" cy="474998"/>
              </a:xfrm>
              <a:custGeom>
                <a:avLst/>
                <a:gdLst>
                  <a:gd name="T0" fmla="*/ 0 w 1615"/>
                  <a:gd name="T1" fmla="*/ 567 h 1759"/>
                  <a:gd name="T2" fmla="*/ 602 w 1615"/>
                  <a:gd name="T3" fmla="*/ 1758 h 1759"/>
                  <a:gd name="T4" fmla="*/ 602 w 1615"/>
                  <a:gd name="T5" fmla="*/ 1758 h 1759"/>
                  <a:gd name="T6" fmla="*/ 1614 w 1615"/>
                  <a:gd name="T7" fmla="*/ 1184 h 1759"/>
                  <a:gd name="T8" fmla="*/ 1094 w 1615"/>
                  <a:gd name="T9" fmla="*/ 155 h 1759"/>
                  <a:gd name="T10" fmla="*/ 1094 w 1615"/>
                  <a:gd name="T11" fmla="*/ 155 h 1759"/>
                  <a:gd name="T12" fmla="*/ 0 w 1615"/>
                  <a:gd name="T13" fmla="*/ 567 h 1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759">
                    <a:moveTo>
                      <a:pt x="0" y="567"/>
                    </a:moveTo>
                    <a:lnTo>
                      <a:pt x="602" y="1758"/>
                    </a:lnTo>
                    <a:lnTo>
                      <a:pt x="602" y="1758"/>
                    </a:lnTo>
                    <a:cubicBezTo>
                      <a:pt x="602" y="1758"/>
                      <a:pt x="1079" y="1086"/>
                      <a:pt x="1614" y="1184"/>
                    </a:cubicBezTo>
                    <a:lnTo>
                      <a:pt x="1094" y="155"/>
                    </a:lnTo>
                    <a:lnTo>
                      <a:pt x="1094" y="155"/>
                    </a:lnTo>
                    <a:cubicBezTo>
                      <a:pt x="1094" y="155"/>
                      <a:pt x="478" y="0"/>
                      <a:pt x="0" y="567"/>
                    </a:cubicBezTo>
                  </a:path>
                </a:pathLst>
              </a:custGeom>
              <a:grpFill/>
              <a:ln w="212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1" name="Freeform 116"/>
              <p:cNvSpPr>
                <a:spLocks noChangeArrowheads="1"/>
              </p:cNvSpPr>
              <p:nvPr/>
            </p:nvSpPr>
            <p:spPr bwMode="auto">
              <a:xfrm>
                <a:off x="8597520" y="3309574"/>
                <a:ext cx="427379" cy="449998"/>
              </a:xfrm>
              <a:custGeom>
                <a:avLst/>
                <a:gdLst>
                  <a:gd name="T0" fmla="*/ 980 w 1583"/>
                  <a:gd name="T1" fmla="*/ 0 h 1667"/>
                  <a:gd name="T2" fmla="*/ 1582 w 1583"/>
                  <a:gd name="T3" fmla="*/ 1191 h 1667"/>
                  <a:gd name="T4" fmla="*/ 1582 w 1583"/>
                  <a:gd name="T5" fmla="*/ 1191 h 1667"/>
                  <a:gd name="T6" fmla="*/ 521 w 1583"/>
                  <a:gd name="T7" fmla="*/ 1666 h 1667"/>
                  <a:gd name="T8" fmla="*/ 0 w 1583"/>
                  <a:gd name="T9" fmla="*/ 636 h 1667"/>
                  <a:gd name="T10" fmla="*/ 0 w 1583"/>
                  <a:gd name="T11" fmla="*/ 636 h 1667"/>
                  <a:gd name="T12" fmla="*/ 980 w 1583"/>
                  <a:gd name="T13" fmla="*/ 0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3" h="1667">
                    <a:moveTo>
                      <a:pt x="980" y="0"/>
                    </a:moveTo>
                    <a:lnTo>
                      <a:pt x="1582" y="1191"/>
                    </a:lnTo>
                    <a:lnTo>
                      <a:pt x="1582" y="1191"/>
                    </a:lnTo>
                    <a:cubicBezTo>
                      <a:pt x="1582" y="1191"/>
                      <a:pt x="757" y="1177"/>
                      <a:pt x="521" y="1666"/>
                    </a:cubicBezTo>
                    <a:lnTo>
                      <a:pt x="0" y="636"/>
                    </a:lnTo>
                    <a:lnTo>
                      <a:pt x="0" y="636"/>
                    </a:lnTo>
                    <a:cubicBezTo>
                      <a:pt x="0" y="636"/>
                      <a:pt x="239" y="49"/>
                      <a:pt x="980" y="0"/>
                    </a:cubicBezTo>
                  </a:path>
                </a:pathLst>
              </a:custGeom>
              <a:grpFill/>
              <a:ln w="212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15554" y="2972578"/>
              <a:ext cx="376141" cy="657921"/>
              <a:chOff x="8878470" y="702444"/>
              <a:chExt cx="346428" cy="605950"/>
            </a:xfrm>
            <a:solidFill>
              <a:schemeClr val="accent3"/>
            </a:solidFill>
          </p:grpSpPr>
          <p:sp>
            <p:nvSpPr>
              <p:cNvPr id="68" name="Freeform 117"/>
              <p:cNvSpPr>
                <a:spLocks noChangeArrowheads="1"/>
              </p:cNvSpPr>
              <p:nvPr/>
            </p:nvSpPr>
            <p:spPr bwMode="auto">
              <a:xfrm>
                <a:off x="9048708" y="702444"/>
                <a:ext cx="176190" cy="84524"/>
              </a:xfrm>
              <a:custGeom>
                <a:avLst/>
                <a:gdLst>
                  <a:gd name="T0" fmla="*/ 639 w 651"/>
                  <a:gd name="T1" fmla="*/ 273 h 314"/>
                  <a:gd name="T2" fmla="*/ 639 w 651"/>
                  <a:gd name="T3" fmla="*/ 273 h 314"/>
                  <a:gd name="T4" fmla="*/ 574 w 651"/>
                  <a:gd name="T5" fmla="*/ 304 h 314"/>
                  <a:gd name="T6" fmla="*/ 41 w 651"/>
                  <a:gd name="T7" fmla="*/ 106 h 314"/>
                  <a:gd name="T8" fmla="*/ 41 w 651"/>
                  <a:gd name="T9" fmla="*/ 106 h 314"/>
                  <a:gd name="T10" fmla="*/ 11 w 651"/>
                  <a:gd name="T11" fmla="*/ 41 h 314"/>
                  <a:gd name="T12" fmla="*/ 11 w 651"/>
                  <a:gd name="T13" fmla="*/ 41 h 314"/>
                  <a:gd name="T14" fmla="*/ 76 w 651"/>
                  <a:gd name="T15" fmla="*/ 9 h 314"/>
                  <a:gd name="T16" fmla="*/ 608 w 651"/>
                  <a:gd name="T17" fmla="*/ 206 h 314"/>
                  <a:gd name="T18" fmla="*/ 608 w 651"/>
                  <a:gd name="T19" fmla="*/ 206 h 314"/>
                  <a:gd name="T20" fmla="*/ 639 w 651"/>
                  <a:gd name="T21" fmla="*/ 27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314">
                    <a:moveTo>
                      <a:pt x="639" y="273"/>
                    </a:moveTo>
                    <a:lnTo>
                      <a:pt x="639" y="273"/>
                    </a:lnTo>
                    <a:cubicBezTo>
                      <a:pt x="630" y="300"/>
                      <a:pt x="599" y="313"/>
                      <a:pt x="574" y="304"/>
                    </a:cubicBezTo>
                    <a:lnTo>
                      <a:pt x="41" y="106"/>
                    </a:lnTo>
                    <a:lnTo>
                      <a:pt x="41" y="106"/>
                    </a:lnTo>
                    <a:cubicBezTo>
                      <a:pt x="14" y="97"/>
                      <a:pt x="0" y="66"/>
                      <a:pt x="11" y="41"/>
                    </a:cubicBezTo>
                    <a:lnTo>
                      <a:pt x="11" y="41"/>
                    </a:lnTo>
                    <a:cubicBezTo>
                      <a:pt x="20" y="14"/>
                      <a:pt x="51" y="0"/>
                      <a:pt x="76" y="9"/>
                    </a:cubicBezTo>
                    <a:lnTo>
                      <a:pt x="608" y="206"/>
                    </a:lnTo>
                    <a:lnTo>
                      <a:pt x="608" y="206"/>
                    </a:lnTo>
                    <a:cubicBezTo>
                      <a:pt x="636" y="217"/>
                      <a:pt x="650" y="246"/>
                      <a:pt x="639" y="27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9" name="Freeform 118"/>
              <p:cNvSpPr>
                <a:spLocks noChangeArrowheads="1"/>
              </p:cNvSpPr>
              <p:nvPr/>
            </p:nvSpPr>
            <p:spPr bwMode="auto">
              <a:xfrm>
                <a:off x="8878470" y="720302"/>
                <a:ext cx="324999" cy="588092"/>
              </a:xfrm>
              <a:custGeom>
                <a:avLst/>
                <a:gdLst>
                  <a:gd name="T0" fmla="*/ 1205 w 1206"/>
                  <a:gd name="T1" fmla="*/ 174 h 2180"/>
                  <a:gd name="T2" fmla="*/ 527 w 1206"/>
                  <a:gd name="T3" fmla="*/ 2003 h 2180"/>
                  <a:gd name="T4" fmla="*/ 527 w 1206"/>
                  <a:gd name="T5" fmla="*/ 2003 h 2180"/>
                  <a:gd name="T6" fmla="*/ 239 w 1206"/>
                  <a:gd name="T7" fmla="*/ 2136 h 2180"/>
                  <a:gd name="T8" fmla="*/ 177 w 1206"/>
                  <a:gd name="T9" fmla="*/ 2112 h 2180"/>
                  <a:gd name="T10" fmla="*/ 177 w 1206"/>
                  <a:gd name="T11" fmla="*/ 2112 h 2180"/>
                  <a:gd name="T12" fmla="*/ 43 w 1206"/>
                  <a:gd name="T13" fmla="*/ 1823 h 2180"/>
                  <a:gd name="T14" fmla="*/ 718 w 1206"/>
                  <a:gd name="T15" fmla="*/ 0 h 2180"/>
                  <a:gd name="T16" fmla="*/ 1205 w 1206"/>
                  <a:gd name="T17" fmla="*/ 174 h 2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6" h="2180">
                    <a:moveTo>
                      <a:pt x="1205" y="174"/>
                    </a:moveTo>
                    <a:lnTo>
                      <a:pt x="527" y="2003"/>
                    </a:lnTo>
                    <a:lnTo>
                      <a:pt x="527" y="2003"/>
                    </a:lnTo>
                    <a:cubicBezTo>
                      <a:pt x="485" y="2119"/>
                      <a:pt x="355" y="2179"/>
                      <a:pt x="239" y="2136"/>
                    </a:cubicBezTo>
                    <a:lnTo>
                      <a:pt x="177" y="2112"/>
                    </a:lnTo>
                    <a:lnTo>
                      <a:pt x="177" y="2112"/>
                    </a:lnTo>
                    <a:cubicBezTo>
                      <a:pt x="60" y="2070"/>
                      <a:pt x="0" y="1939"/>
                      <a:pt x="43" y="1823"/>
                    </a:cubicBezTo>
                    <a:lnTo>
                      <a:pt x="718" y="0"/>
                    </a:lnTo>
                    <a:lnTo>
                      <a:pt x="1205" y="17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9" name="Freeform 120"/>
            <p:cNvSpPr>
              <a:spLocks noChangeArrowheads="1"/>
            </p:cNvSpPr>
            <p:nvPr/>
          </p:nvSpPr>
          <p:spPr bwMode="auto">
            <a:xfrm>
              <a:off x="18214" y="1419542"/>
              <a:ext cx="465327" cy="443353"/>
            </a:xfrm>
            <a:custGeom>
              <a:avLst/>
              <a:gdLst>
                <a:gd name="T0" fmla="*/ 278 w 1588"/>
                <a:gd name="T1" fmla="*/ 395 h 1512"/>
                <a:gd name="T2" fmla="*/ 267 w 1588"/>
                <a:gd name="T3" fmla="*/ 375 h 1512"/>
                <a:gd name="T4" fmla="*/ 287 w 1588"/>
                <a:gd name="T5" fmla="*/ 363 h 1512"/>
                <a:gd name="T6" fmla="*/ 1410 w 1588"/>
                <a:gd name="T7" fmla="*/ 653 h 1512"/>
                <a:gd name="T8" fmla="*/ 1422 w 1588"/>
                <a:gd name="T9" fmla="*/ 672 h 1512"/>
                <a:gd name="T10" fmla="*/ 1360 w 1588"/>
                <a:gd name="T11" fmla="*/ 849 h 1512"/>
                <a:gd name="T12" fmla="*/ 236 w 1588"/>
                <a:gd name="T13" fmla="*/ 560 h 1512"/>
                <a:gd name="T14" fmla="*/ 224 w 1588"/>
                <a:gd name="T15" fmla="*/ 540 h 1512"/>
                <a:gd name="T16" fmla="*/ 1368 w 1588"/>
                <a:gd name="T17" fmla="*/ 819 h 1512"/>
                <a:gd name="T18" fmla="*/ 1380 w 1588"/>
                <a:gd name="T19" fmla="*/ 838 h 1512"/>
                <a:gd name="T20" fmla="*/ 1360 w 1588"/>
                <a:gd name="T21" fmla="*/ 849 h 1512"/>
                <a:gd name="T22" fmla="*/ 192 w 1588"/>
                <a:gd name="T23" fmla="*/ 726 h 1512"/>
                <a:gd name="T24" fmla="*/ 182 w 1588"/>
                <a:gd name="T25" fmla="*/ 706 h 1512"/>
                <a:gd name="T26" fmla="*/ 201 w 1588"/>
                <a:gd name="T27" fmla="*/ 696 h 1512"/>
                <a:gd name="T28" fmla="*/ 1325 w 1588"/>
                <a:gd name="T29" fmla="*/ 985 h 1512"/>
                <a:gd name="T30" fmla="*/ 1337 w 1588"/>
                <a:gd name="T31" fmla="*/ 1004 h 1512"/>
                <a:gd name="T32" fmla="*/ 1274 w 1588"/>
                <a:gd name="T33" fmla="*/ 1181 h 1512"/>
                <a:gd name="T34" fmla="*/ 150 w 1588"/>
                <a:gd name="T35" fmla="*/ 892 h 1512"/>
                <a:gd name="T36" fmla="*/ 138 w 1588"/>
                <a:gd name="T37" fmla="*/ 873 h 1512"/>
                <a:gd name="T38" fmla="*/ 1283 w 1588"/>
                <a:gd name="T39" fmla="*/ 1150 h 1512"/>
                <a:gd name="T40" fmla="*/ 1294 w 1588"/>
                <a:gd name="T41" fmla="*/ 1170 h 1512"/>
                <a:gd name="T42" fmla="*/ 1274 w 1588"/>
                <a:gd name="T43" fmla="*/ 1181 h 1512"/>
                <a:gd name="T44" fmla="*/ 1500 w 1588"/>
                <a:gd name="T45" fmla="*/ 312 h 1512"/>
                <a:gd name="T46" fmla="*/ 1508 w 1588"/>
                <a:gd name="T47" fmla="*/ 364 h 1512"/>
                <a:gd name="T48" fmla="*/ 1424 w 1588"/>
                <a:gd name="T49" fmla="*/ 414 h 1512"/>
                <a:gd name="T50" fmla="*/ 1373 w 1588"/>
                <a:gd name="T51" fmla="*/ 329 h 1512"/>
                <a:gd name="T52" fmla="*/ 1295 w 1588"/>
                <a:gd name="T53" fmla="*/ 260 h 1512"/>
                <a:gd name="T54" fmla="*/ 1304 w 1588"/>
                <a:gd name="T55" fmla="*/ 312 h 1512"/>
                <a:gd name="T56" fmla="*/ 1219 w 1588"/>
                <a:gd name="T57" fmla="*/ 361 h 1512"/>
                <a:gd name="T58" fmla="*/ 1169 w 1588"/>
                <a:gd name="T59" fmla="*/ 277 h 1512"/>
                <a:gd name="T60" fmla="*/ 1202 w 1588"/>
                <a:gd name="T61" fmla="*/ 235 h 1512"/>
                <a:gd name="T62" fmla="*/ 1090 w 1588"/>
                <a:gd name="T63" fmla="*/ 207 h 1512"/>
                <a:gd name="T64" fmla="*/ 1098 w 1588"/>
                <a:gd name="T65" fmla="*/ 258 h 1512"/>
                <a:gd name="T66" fmla="*/ 1014 w 1588"/>
                <a:gd name="T67" fmla="*/ 308 h 1512"/>
                <a:gd name="T68" fmla="*/ 964 w 1588"/>
                <a:gd name="T69" fmla="*/ 224 h 1512"/>
                <a:gd name="T70" fmla="*/ 886 w 1588"/>
                <a:gd name="T71" fmla="*/ 154 h 1512"/>
                <a:gd name="T72" fmla="*/ 894 w 1588"/>
                <a:gd name="T73" fmla="*/ 206 h 1512"/>
                <a:gd name="T74" fmla="*/ 809 w 1588"/>
                <a:gd name="T75" fmla="*/ 256 h 1512"/>
                <a:gd name="T76" fmla="*/ 760 w 1588"/>
                <a:gd name="T77" fmla="*/ 172 h 1512"/>
                <a:gd name="T78" fmla="*/ 792 w 1588"/>
                <a:gd name="T79" fmla="*/ 130 h 1512"/>
                <a:gd name="T80" fmla="*/ 682 w 1588"/>
                <a:gd name="T81" fmla="*/ 101 h 1512"/>
                <a:gd name="T82" fmla="*/ 689 w 1588"/>
                <a:gd name="T83" fmla="*/ 154 h 1512"/>
                <a:gd name="T84" fmla="*/ 605 w 1588"/>
                <a:gd name="T85" fmla="*/ 203 h 1512"/>
                <a:gd name="T86" fmla="*/ 555 w 1588"/>
                <a:gd name="T87" fmla="*/ 119 h 1512"/>
                <a:gd name="T88" fmla="*/ 478 w 1588"/>
                <a:gd name="T89" fmla="*/ 49 h 1512"/>
                <a:gd name="T90" fmla="*/ 485 w 1588"/>
                <a:gd name="T91" fmla="*/ 101 h 1512"/>
                <a:gd name="T92" fmla="*/ 400 w 1588"/>
                <a:gd name="T93" fmla="*/ 151 h 1512"/>
                <a:gd name="T94" fmla="*/ 351 w 1588"/>
                <a:gd name="T95" fmla="*/ 66 h 1512"/>
                <a:gd name="T96" fmla="*/ 383 w 1588"/>
                <a:gd name="T97" fmla="*/ 24 h 1512"/>
                <a:gd name="T98" fmla="*/ 24 w 1588"/>
                <a:gd name="T99" fmla="*/ 1029 h 1512"/>
                <a:gd name="T100" fmla="*/ 147 w 1588"/>
                <a:gd name="T101" fmla="*/ 1238 h 1512"/>
                <a:gd name="T102" fmla="*/ 1113 w 1588"/>
                <a:gd name="T103" fmla="*/ 1487 h 1512"/>
                <a:gd name="T104" fmla="*/ 1587 w 1588"/>
                <a:gd name="T105" fmla="*/ 334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8" h="1512">
                  <a:moveTo>
                    <a:pt x="1402" y="684"/>
                  </a:moveTo>
                  <a:lnTo>
                    <a:pt x="278" y="395"/>
                  </a:lnTo>
                  <a:lnTo>
                    <a:pt x="278" y="395"/>
                  </a:lnTo>
                  <a:cubicBezTo>
                    <a:pt x="270" y="393"/>
                    <a:pt x="264" y="383"/>
                    <a:pt x="267" y="375"/>
                  </a:cubicBezTo>
                  <a:lnTo>
                    <a:pt x="267" y="375"/>
                  </a:lnTo>
                  <a:cubicBezTo>
                    <a:pt x="269" y="367"/>
                    <a:pt x="278" y="362"/>
                    <a:pt x="287" y="363"/>
                  </a:cubicBezTo>
                  <a:lnTo>
                    <a:pt x="1410" y="653"/>
                  </a:lnTo>
                  <a:lnTo>
                    <a:pt x="1410" y="653"/>
                  </a:lnTo>
                  <a:cubicBezTo>
                    <a:pt x="1419" y="656"/>
                    <a:pt x="1425" y="664"/>
                    <a:pt x="1422" y="672"/>
                  </a:cubicBezTo>
                  <a:lnTo>
                    <a:pt x="1422" y="672"/>
                  </a:lnTo>
                  <a:cubicBezTo>
                    <a:pt x="1420" y="680"/>
                    <a:pt x="1411" y="686"/>
                    <a:pt x="1402" y="684"/>
                  </a:cubicBezTo>
                  <a:close/>
                  <a:moveTo>
                    <a:pt x="1360" y="849"/>
                  </a:moveTo>
                  <a:lnTo>
                    <a:pt x="236" y="560"/>
                  </a:lnTo>
                  <a:lnTo>
                    <a:pt x="236" y="560"/>
                  </a:lnTo>
                  <a:cubicBezTo>
                    <a:pt x="228" y="558"/>
                    <a:pt x="222" y="550"/>
                    <a:pt x="224" y="540"/>
                  </a:cubicBezTo>
                  <a:lnTo>
                    <a:pt x="224" y="540"/>
                  </a:lnTo>
                  <a:cubicBezTo>
                    <a:pt x="227" y="532"/>
                    <a:pt x="235" y="527"/>
                    <a:pt x="244" y="530"/>
                  </a:cubicBezTo>
                  <a:lnTo>
                    <a:pt x="1368" y="819"/>
                  </a:lnTo>
                  <a:lnTo>
                    <a:pt x="1368" y="819"/>
                  </a:lnTo>
                  <a:cubicBezTo>
                    <a:pt x="1376" y="821"/>
                    <a:pt x="1381" y="829"/>
                    <a:pt x="1380" y="838"/>
                  </a:cubicBezTo>
                  <a:lnTo>
                    <a:pt x="1380" y="838"/>
                  </a:lnTo>
                  <a:cubicBezTo>
                    <a:pt x="1378" y="847"/>
                    <a:pt x="1368" y="852"/>
                    <a:pt x="1360" y="849"/>
                  </a:cubicBezTo>
                  <a:close/>
                  <a:moveTo>
                    <a:pt x="1318" y="1015"/>
                  </a:moveTo>
                  <a:lnTo>
                    <a:pt x="192" y="726"/>
                  </a:lnTo>
                  <a:lnTo>
                    <a:pt x="192" y="726"/>
                  </a:lnTo>
                  <a:cubicBezTo>
                    <a:pt x="184" y="724"/>
                    <a:pt x="179" y="716"/>
                    <a:pt x="182" y="706"/>
                  </a:cubicBezTo>
                  <a:lnTo>
                    <a:pt x="182" y="706"/>
                  </a:lnTo>
                  <a:cubicBezTo>
                    <a:pt x="184" y="698"/>
                    <a:pt x="192" y="693"/>
                    <a:pt x="201" y="696"/>
                  </a:cubicBezTo>
                  <a:lnTo>
                    <a:pt x="1325" y="985"/>
                  </a:lnTo>
                  <a:lnTo>
                    <a:pt x="1325" y="985"/>
                  </a:lnTo>
                  <a:cubicBezTo>
                    <a:pt x="1334" y="987"/>
                    <a:pt x="1339" y="995"/>
                    <a:pt x="1337" y="1004"/>
                  </a:cubicBezTo>
                  <a:lnTo>
                    <a:pt x="1337" y="1004"/>
                  </a:lnTo>
                  <a:cubicBezTo>
                    <a:pt x="1334" y="1012"/>
                    <a:pt x="1326" y="1017"/>
                    <a:pt x="1318" y="1015"/>
                  </a:cubicBezTo>
                  <a:close/>
                  <a:moveTo>
                    <a:pt x="1274" y="1181"/>
                  </a:moveTo>
                  <a:lnTo>
                    <a:pt x="150" y="892"/>
                  </a:lnTo>
                  <a:lnTo>
                    <a:pt x="150" y="892"/>
                  </a:lnTo>
                  <a:cubicBezTo>
                    <a:pt x="142" y="889"/>
                    <a:pt x="137" y="881"/>
                    <a:pt x="138" y="873"/>
                  </a:cubicBezTo>
                  <a:lnTo>
                    <a:pt x="138" y="873"/>
                  </a:lnTo>
                  <a:cubicBezTo>
                    <a:pt x="141" y="863"/>
                    <a:pt x="150" y="859"/>
                    <a:pt x="158" y="861"/>
                  </a:cubicBezTo>
                  <a:lnTo>
                    <a:pt x="1283" y="1150"/>
                  </a:lnTo>
                  <a:lnTo>
                    <a:pt x="1283" y="1150"/>
                  </a:lnTo>
                  <a:cubicBezTo>
                    <a:pt x="1290" y="1152"/>
                    <a:pt x="1297" y="1161"/>
                    <a:pt x="1294" y="1170"/>
                  </a:cubicBezTo>
                  <a:lnTo>
                    <a:pt x="1294" y="1170"/>
                  </a:lnTo>
                  <a:cubicBezTo>
                    <a:pt x="1292" y="1178"/>
                    <a:pt x="1284" y="1183"/>
                    <a:pt x="1274" y="1181"/>
                  </a:cubicBezTo>
                  <a:close/>
                  <a:moveTo>
                    <a:pt x="1500" y="312"/>
                  </a:moveTo>
                  <a:lnTo>
                    <a:pt x="1500" y="312"/>
                  </a:lnTo>
                  <a:cubicBezTo>
                    <a:pt x="1509" y="327"/>
                    <a:pt x="1512" y="345"/>
                    <a:pt x="1508" y="364"/>
                  </a:cubicBezTo>
                  <a:lnTo>
                    <a:pt x="1508" y="364"/>
                  </a:lnTo>
                  <a:cubicBezTo>
                    <a:pt x="1497" y="401"/>
                    <a:pt x="1460" y="423"/>
                    <a:pt x="1424" y="414"/>
                  </a:cubicBezTo>
                  <a:lnTo>
                    <a:pt x="1424" y="414"/>
                  </a:lnTo>
                  <a:cubicBezTo>
                    <a:pt x="1386" y="404"/>
                    <a:pt x="1364" y="367"/>
                    <a:pt x="1373" y="329"/>
                  </a:cubicBezTo>
                  <a:lnTo>
                    <a:pt x="1373" y="329"/>
                  </a:lnTo>
                  <a:cubicBezTo>
                    <a:pt x="1378" y="312"/>
                    <a:pt x="1389" y="296"/>
                    <a:pt x="1405" y="287"/>
                  </a:cubicBezTo>
                  <a:lnTo>
                    <a:pt x="1295" y="260"/>
                  </a:lnTo>
                  <a:lnTo>
                    <a:pt x="1295" y="260"/>
                  </a:lnTo>
                  <a:cubicBezTo>
                    <a:pt x="1305" y="274"/>
                    <a:pt x="1308" y="293"/>
                    <a:pt x="1304" y="312"/>
                  </a:cubicBezTo>
                  <a:lnTo>
                    <a:pt x="1304" y="312"/>
                  </a:lnTo>
                  <a:cubicBezTo>
                    <a:pt x="1294" y="349"/>
                    <a:pt x="1256" y="370"/>
                    <a:pt x="1219" y="361"/>
                  </a:cubicBezTo>
                  <a:lnTo>
                    <a:pt x="1219" y="361"/>
                  </a:lnTo>
                  <a:cubicBezTo>
                    <a:pt x="1182" y="352"/>
                    <a:pt x="1160" y="314"/>
                    <a:pt x="1169" y="277"/>
                  </a:cubicBezTo>
                  <a:lnTo>
                    <a:pt x="1169" y="277"/>
                  </a:lnTo>
                  <a:cubicBezTo>
                    <a:pt x="1174" y="258"/>
                    <a:pt x="1186" y="243"/>
                    <a:pt x="1202" y="235"/>
                  </a:cubicBezTo>
                  <a:lnTo>
                    <a:pt x="1090" y="207"/>
                  </a:lnTo>
                  <a:lnTo>
                    <a:pt x="1090" y="207"/>
                  </a:lnTo>
                  <a:cubicBezTo>
                    <a:pt x="1099" y="221"/>
                    <a:pt x="1103" y="240"/>
                    <a:pt x="1098" y="258"/>
                  </a:cubicBezTo>
                  <a:lnTo>
                    <a:pt x="1098" y="258"/>
                  </a:lnTo>
                  <a:cubicBezTo>
                    <a:pt x="1088" y="295"/>
                    <a:pt x="1050" y="317"/>
                    <a:pt x="1014" y="308"/>
                  </a:cubicBezTo>
                  <a:lnTo>
                    <a:pt x="1014" y="308"/>
                  </a:lnTo>
                  <a:cubicBezTo>
                    <a:pt x="976" y="298"/>
                    <a:pt x="955" y="261"/>
                    <a:pt x="964" y="224"/>
                  </a:cubicBezTo>
                  <a:lnTo>
                    <a:pt x="964" y="224"/>
                  </a:lnTo>
                  <a:cubicBezTo>
                    <a:pt x="969" y="206"/>
                    <a:pt x="981" y="191"/>
                    <a:pt x="996" y="182"/>
                  </a:cubicBezTo>
                  <a:lnTo>
                    <a:pt x="886" y="154"/>
                  </a:lnTo>
                  <a:lnTo>
                    <a:pt x="886" y="154"/>
                  </a:lnTo>
                  <a:cubicBezTo>
                    <a:pt x="895" y="170"/>
                    <a:pt x="898" y="188"/>
                    <a:pt x="894" y="206"/>
                  </a:cubicBezTo>
                  <a:lnTo>
                    <a:pt x="894" y="206"/>
                  </a:lnTo>
                  <a:cubicBezTo>
                    <a:pt x="884" y="243"/>
                    <a:pt x="847" y="266"/>
                    <a:pt x="809" y="256"/>
                  </a:cubicBezTo>
                  <a:lnTo>
                    <a:pt x="809" y="256"/>
                  </a:lnTo>
                  <a:cubicBezTo>
                    <a:pt x="773" y="246"/>
                    <a:pt x="751" y="208"/>
                    <a:pt x="760" y="172"/>
                  </a:cubicBezTo>
                  <a:lnTo>
                    <a:pt x="760" y="172"/>
                  </a:lnTo>
                  <a:cubicBezTo>
                    <a:pt x="764" y="153"/>
                    <a:pt x="776" y="138"/>
                    <a:pt x="792" y="130"/>
                  </a:cubicBezTo>
                  <a:lnTo>
                    <a:pt x="682" y="101"/>
                  </a:lnTo>
                  <a:lnTo>
                    <a:pt x="682" y="101"/>
                  </a:lnTo>
                  <a:cubicBezTo>
                    <a:pt x="691" y="116"/>
                    <a:pt x="694" y="135"/>
                    <a:pt x="689" y="154"/>
                  </a:cubicBezTo>
                  <a:lnTo>
                    <a:pt x="689" y="154"/>
                  </a:lnTo>
                  <a:cubicBezTo>
                    <a:pt x="680" y="191"/>
                    <a:pt x="642" y="213"/>
                    <a:pt x="605" y="203"/>
                  </a:cubicBezTo>
                  <a:lnTo>
                    <a:pt x="605" y="203"/>
                  </a:lnTo>
                  <a:cubicBezTo>
                    <a:pt x="568" y="194"/>
                    <a:pt x="546" y="156"/>
                    <a:pt x="555" y="119"/>
                  </a:cubicBezTo>
                  <a:lnTo>
                    <a:pt x="555" y="119"/>
                  </a:lnTo>
                  <a:cubicBezTo>
                    <a:pt x="560" y="100"/>
                    <a:pt x="572" y="86"/>
                    <a:pt x="587" y="76"/>
                  </a:cubicBezTo>
                  <a:lnTo>
                    <a:pt x="478" y="49"/>
                  </a:lnTo>
                  <a:lnTo>
                    <a:pt x="478" y="49"/>
                  </a:lnTo>
                  <a:cubicBezTo>
                    <a:pt x="486" y="64"/>
                    <a:pt x="490" y="82"/>
                    <a:pt x="485" y="101"/>
                  </a:cubicBezTo>
                  <a:lnTo>
                    <a:pt x="485" y="101"/>
                  </a:lnTo>
                  <a:cubicBezTo>
                    <a:pt x="475" y="137"/>
                    <a:pt x="438" y="160"/>
                    <a:pt x="400" y="151"/>
                  </a:cubicBezTo>
                  <a:lnTo>
                    <a:pt x="400" y="151"/>
                  </a:lnTo>
                  <a:cubicBezTo>
                    <a:pt x="364" y="141"/>
                    <a:pt x="342" y="103"/>
                    <a:pt x="351" y="66"/>
                  </a:cubicBezTo>
                  <a:lnTo>
                    <a:pt x="351" y="66"/>
                  </a:lnTo>
                  <a:cubicBezTo>
                    <a:pt x="356" y="49"/>
                    <a:pt x="368" y="33"/>
                    <a:pt x="383" y="24"/>
                  </a:cubicBezTo>
                  <a:lnTo>
                    <a:pt x="289" y="0"/>
                  </a:lnTo>
                  <a:lnTo>
                    <a:pt x="24" y="1029"/>
                  </a:lnTo>
                  <a:lnTo>
                    <a:pt x="24" y="1029"/>
                  </a:lnTo>
                  <a:cubicBezTo>
                    <a:pt x="0" y="1121"/>
                    <a:pt x="55" y="1215"/>
                    <a:pt x="147" y="1238"/>
                  </a:cubicBezTo>
                  <a:lnTo>
                    <a:pt x="1113" y="1487"/>
                  </a:lnTo>
                  <a:lnTo>
                    <a:pt x="1113" y="1487"/>
                  </a:lnTo>
                  <a:cubicBezTo>
                    <a:pt x="1205" y="1511"/>
                    <a:pt x="1299" y="1455"/>
                    <a:pt x="1323" y="1364"/>
                  </a:cubicBezTo>
                  <a:lnTo>
                    <a:pt x="1587" y="334"/>
                  </a:lnTo>
                  <a:lnTo>
                    <a:pt x="1500" y="3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1279" y="2984642"/>
              <a:ext cx="427843" cy="387773"/>
              <a:chOff x="8188747" y="518497"/>
              <a:chExt cx="427843" cy="387773"/>
            </a:xfrm>
            <a:solidFill>
              <a:schemeClr val="accent5"/>
            </a:solidFill>
          </p:grpSpPr>
          <p:sp>
            <p:nvSpPr>
              <p:cNvPr id="63" name="Freeform 121"/>
              <p:cNvSpPr>
                <a:spLocks noChangeArrowheads="1"/>
              </p:cNvSpPr>
              <p:nvPr/>
            </p:nvSpPr>
            <p:spPr bwMode="auto">
              <a:xfrm>
                <a:off x="8215892" y="826130"/>
                <a:ext cx="80140" cy="80139"/>
              </a:xfrm>
              <a:custGeom>
                <a:avLst/>
                <a:gdLst>
                  <a:gd name="T0" fmla="*/ 0 w 274"/>
                  <a:gd name="T1" fmla="*/ 272 h 273"/>
                  <a:gd name="T2" fmla="*/ 273 w 274"/>
                  <a:gd name="T3" fmla="*/ 272 h 273"/>
                  <a:gd name="T4" fmla="*/ 273 w 274"/>
                  <a:gd name="T5" fmla="*/ 0 h 273"/>
                  <a:gd name="T6" fmla="*/ 0 w 274"/>
                  <a:gd name="T7" fmla="*/ 0 h 273"/>
                  <a:gd name="T8" fmla="*/ 0 w 274"/>
                  <a:gd name="T9" fmla="*/ 27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273">
                    <a:moveTo>
                      <a:pt x="0" y="272"/>
                    </a:moveTo>
                    <a:lnTo>
                      <a:pt x="273" y="272"/>
                    </a:lnTo>
                    <a:lnTo>
                      <a:pt x="273" y="0"/>
                    </a:lnTo>
                    <a:lnTo>
                      <a:pt x="0" y="0"/>
                    </a:lnTo>
                    <a:lnTo>
                      <a:pt x="0" y="27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4" name="Freeform 122"/>
              <p:cNvSpPr>
                <a:spLocks noChangeArrowheads="1"/>
              </p:cNvSpPr>
              <p:nvPr/>
            </p:nvSpPr>
            <p:spPr bwMode="auto">
              <a:xfrm>
                <a:off x="8321883" y="773135"/>
                <a:ext cx="80140" cy="133135"/>
              </a:xfrm>
              <a:custGeom>
                <a:avLst/>
                <a:gdLst>
                  <a:gd name="T0" fmla="*/ 0 w 274"/>
                  <a:gd name="T1" fmla="*/ 455 h 456"/>
                  <a:gd name="T2" fmla="*/ 273 w 274"/>
                  <a:gd name="T3" fmla="*/ 455 h 456"/>
                  <a:gd name="T4" fmla="*/ 273 w 274"/>
                  <a:gd name="T5" fmla="*/ 0 h 456"/>
                  <a:gd name="T6" fmla="*/ 0 w 274"/>
                  <a:gd name="T7" fmla="*/ 0 h 456"/>
                  <a:gd name="T8" fmla="*/ 0 w 274"/>
                  <a:gd name="T9" fmla="*/ 455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456">
                    <a:moveTo>
                      <a:pt x="0" y="455"/>
                    </a:moveTo>
                    <a:lnTo>
                      <a:pt x="273" y="455"/>
                    </a:lnTo>
                    <a:lnTo>
                      <a:pt x="273" y="0"/>
                    </a:lnTo>
                    <a:lnTo>
                      <a:pt x="0" y="0"/>
                    </a:lnTo>
                    <a:lnTo>
                      <a:pt x="0" y="45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5" name="Freeform 123"/>
              <p:cNvSpPr>
                <a:spLocks noChangeArrowheads="1"/>
              </p:cNvSpPr>
              <p:nvPr/>
            </p:nvSpPr>
            <p:spPr bwMode="auto">
              <a:xfrm>
                <a:off x="8429167" y="718847"/>
                <a:ext cx="80140" cy="187423"/>
              </a:xfrm>
              <a:custGeom>
                <a:avLst/>
                <a:gdLst>
                  <a:gd name="T0" fmla="*/ 0 w 275"/>
                  <a:gd name="T1" fmla="*/ 637 h 638"/>
                  <a:gd name="T2" fmla="*/ 274 w 275"/>
                  <a:gd name="T3" fmla="*/ 637 h 638"/>
                  <a:gd name="T4" fmla="*/ 274 w 275"/>
                  <a:gd name="T5" fmla="*/ 0 h 638"/>
                  <a:gd name="T6" fmla="*/ 0 w 275"/>
                  <a:gd name="T7" fmla="*/ 0 h 638"/>
                  <a:gd name="T8" fmla="*/ 0 w 275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38">
                    <a:moveTo>
                      <a:pt x="0" y="637"/>
                    </a:moveTo>
                    <a:lnTo>
                      <a:pt x="274" y="637"/>
                    </a:lnTo>
                    <a:lnTo>
                      <a:pt x="274" y="0"/>
                    </a:lnTo>
                    <a:lnTo>
                      <a:pt x="0" y="0"/>
                    </a:lnTo>
                    <a:lnTo>
                      <a:pt x="0" y="63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6" name="Freeform 124"/>
              <p:cNvSpPr>
                <a:spLocks noChangeArrowheads="1"/>
              </p:cNvSpPr>
              <p:nvPr/>
            </p:nvSpPr>
            <p:spPr bwMode="auto">
              <a:xfrm>
                <a:off x="8536450" y="665851"/>
                <a:ext cx="80140" cy="240418"/>
              </a:xfrm>
              <a:custGeom>
                <a:avLst/>
                <a:gdLst>
                  <a:gd name="T0" fmla="*/ 0 w 273"/>
                  <a:gd name="T1" fmla="*/ 820 h 821"/>
                  <a:gd name="T2" fmla="*/ 272 w 273"/>
                  <a:gd name="T3" fmla="*/ 820 h 821"/>
                  <a:gd name="T4" fmla="*/ 272 w 273"/>
                  <a:gd name="T5" fmla="*/ 0 h 821"/>
                  <a:gd name="T6" fmla="*/ 0 w 273"/>
                  <a:gd name="T7" fmla="*/ 0 h 821"/>
                  <a:gd name="T8" fmla="*/ 0 w 273"/>
                  <a:gd name="T9" fmla="*/ 82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821">
                    <a:moveTo>
                      <a:pt x="0" y="820"/>
                    </a:moveTo>
                    <a:lnTo>
                      <a:pt x="272" y="820"/>
                    </a:lnTo>
                    <a:lnTo>
                      <a:pt x="272" y="0"/>
                    </a:lnTo>
                    <a:lnTo>
                      <a:pt x="0" y="0"/>
                    </a:lnTo>
                    <a:lnTo>
                      <a:pt x="0" y="82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7" name="Freeform 125"/>
              <p:cNvSpPr>
                <a:spLocks noChangeArrowheads="1"/>
              </p:cNvSpPr>
              <p:nvPr/>
            </p:nvSpPr>
            <p:spPr bwMode="auto">
              <a:xfrm>
                <a:off x="8188747" y="518497"/>
                <a:ext cx="427843" cy="254638"/>
              </a:xfrm>
              <a:custGeom>
                <a:avLst/>
                <a:gdLst>
                  <a:gd name="T0" fmla="*/ 1257 w 1459"/>
                  <a:gd name="T1" fmla="*/ 200 h 869"/>
                  <a:gd name="T2" fmla="*/ 987 w 1459"/>
                  <a:gd name="T3" fmla="*/ 200 h 869"/>
                  <a:gd name="T4" fmla="*/ 633 w 1459"/>
                  <a:gd name="T5" fmla="*/ 467 h 869"/>
                  <a:gd name="T6" fmla="*/ 449 w 1459"/>
                  <a:gd name="T7" fmla="*/ 374 h 869"/>
                  <a:gd name="T8" fmla="*/ 0 w 1459"/>
                  <a:gd name="T9" fmla="*/ 749 h 869"/>
                  <a:gd name="T10" fmla="*/ 0 w 1459"/>
                  <a:gd name="T11" fmla="*/ 868 h 869"/>
                  <a:gd name="T12" fmla="*/ 462 w 1459"/>
                  <a:gd name="T13" fmla="*/ 484 h 869"/>
                  <a:gd name="T14" fmla="*/ 643 w 1459"/>
                  <a:gd name="T15" fmla="*/ 572 h 869"/>
                  <a:gd name="T16" fmla="*/ 1017 w 1459"/>
                  <a:gd name="T17" fmla="*/ 292 h 869"/>
                  <a:gd name="T18" fmla="*/ 1294 w 1459"/>
                  <a:gd name="T19" fmla="*/ 292 h 869"/>
                  <a:gd name="T20" fmla="*/ 1458 w 1459"/>
                  <a:gd name="T21" fmla="*/ 128 h 869"/>
                  <a:gd name="T22" fmla="*/ 1458 w 1459"/>
                  <a:gd name="T23" fmla="*/ 0 h 869"/>
                  <a:gd name="T24" fmla="*/ 1257 w 1459"/>
                  <a:gd name="T25" fmla="*/ 200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9" h="869">
                    <a:moveTo>
                      <a:pt x="1257" y="200"/>
                    </a:moveTo>
                    <a:lnTo>
                      <a:pt x="987" y="200"/>
                    </a:lnTo>
                    <a:lnTo>
                      <a:pt x="633" y="467"/>
                    </a:lnTo>
                    <a:lnTo>
                      <a:pt x="449" y="374"/>
                    </a:lnTo>
                    <a:lnTo>
                      <a:pt x="0" y="749"/>
                    </a:lnTo>
                    <a:lnTo>
                      <a:pt x="0" y="868"/>
                    </a:lnTo>
                    <a:lnTo>
                      <a:pt x="462" y="484"/>
                    </a:lnTo>
                    <a:lnTo>
                      <a:pt x="643" y="572"/>
                    </a:lnTo>
                    <a:lnTo>
                      <a:pt x="1017" y="292"/>
                    </a:lnTo>
                    <a:lnTo>
                      <a:pt x="1294" y="292"/>
                    </a:lnTo>
                    <a:lnTo>
                      <a:pt x="1458" y="128"/>
                    </a:lnTo>
                    <a:lnTo>
                      <a:pt x="1458" y="0"/>
                    </a:lnTo>
                    <a:lnTo>
                      <a:pt x="1257" y="20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1" name="Freeform 126"/>
            <p:cNvSpPr>
              <a:spLocks noChangeArrowheads="1"/>
            </p:cNvSpPr>
            <p:nvPr/>
          </p:nvSpPr>
          <p:spPr bwMode="auto">
            <a:xfrm>
              <a:off x="-74504" y="2388431"/>
              <a:ext cx="528663" cy="436890"/>
            </a:xfrm>
            <a:custGeom>
              <a:avLst/>
              <a:gdLst>
                <a:gd name="T0" fmla="*/ 1350 w 1804"/>
                <a:gd name="T1" fmla="*/ 1314 h 1492"/>
                <a:gd name="T2" fmla="*/ 1106 w 1804"/>
                <a:gd name="T3" fmla="*/ 1314 h 1492"/>
                <a:gd name="T4" fmla="*/ 1106 w 1804"/>
                <a:gd name="T5" fmla="*/ 1314 h 1492"/>
                <a:gd name="T6" fmla="*/ 1079 w 1804"/>
                <a:gd name="T7" fmla="*/ 1287 h 1492"/>
                <a:gd name="T8" fmla="*/ 1079 w 1804"/>
                <a:gd name="T9" fmla="*/ 1287 h 1492"/>
                <a:gd name="T10" fmla="*/ 1106 w 1804"/>
                <a:gd name="T11" fmla="*/ 1260 h 1492"/>
                <a:gd name="T12" fmla="*/ 1350 w 1804"/>
                <a:gd name="T13" fmla="*/ 1260 h 1492"/>
                <a:gd name="T14" fmla="*/ 1350 w 1804"/>
                <a:gd name="T15" fmla="*/ 1260 h 1492"/>
                <a:gd name="T16" fmla="*/ 1377 w 1804"/>
                <a:gd name="T17" fmla="*/ 1287 h 1492"/>
                <a:gd name="T18" fmla="*/ 1377 w 1804"/>
                <a:gd name="T19" fmla="*/ 1287 h 1492"/>
                <a:gd name="T20" fmla="*/ 1350 w 1804"/>
                <a:gd name="T21" fmla="*/ 1314 h 1492"/>
                <a:gd name="T22" fmla="*/ 226 w 1804"/>
                <a:gd name="T23" fmla="*/ 949 h 1492"/>
                <a:gd name="T24" fmla="*/ 226 w 1804"/>
                <a:gd name="T25" fmla="*/ 949 h 1492"/>
                <a:gd name="T26" fmla="*/ 109 w 1804"/>
                <a:gd name="T27" fmla="*/ 831 h 1492"/>
                <a:gd name="T28" fmla="*/ 109 w 1804"/>
                <a:gd name="T29" fmla="*/ 215 h 1492"/>
                <a:gd name="T30" fmla="*/ 109 w 1804"/>
                <a:gd name="T31" fmla="*/ 215 h 1492"/>
                <a:gd name="T32" fmla="*/ 226 w 1804"/>
                <a:gd name="T33" fmla="*/ 97 h 1492"/>
                <a:gd name="T34" fmla="*/ 1578 w 1804"/>
                <a:gd name="T35" fmla="*/ 97 h 1492"/>
                <a:gd name="T36" fmla="*/ 1578 w 1804"/>
                <a:gd name="T37" fmla="*/ 97 h 1492"/>
                <a:gd name="T38" fmla="*/ 1695 w 1804"/>
                <a:gd name="T39" fmla="*/ 215 h 1492"/>
                <a:gd name="T40" fmla="*/ 1695 w 1804"/>
                <a:gd name="T41" fmla="*/ 831 h 1492"/>
                <a:gd name="T42" fmla="*/ 1695 w 1804"/>
                <a:gd name="T43" fmla="*/ 831 h 1492"/>
                <a:gd name="T44" fmla="*/ 1578 w 1804"/>
                <a:gd name="T45" fmla="*/ 949 h 1492"/>
                <a:gd name="T46" fmla="*/ 226 w 1804"/>
                <a:gd name="T47" fmla="*/ 949 h 1492"/>
                <a:gd name="T48" fmla="*/ 1347 w 1804"/>
                <a:gd name="T49" fmla="*/ 1184 h 1492"/>
                <a:gd name="T50" fmla="*/ 1076 w 1804"/>
                <a:gd name="T51" fmla="*/ 1184 h 1492"/>
                <a:gd name="T52" fmla="*/ 1076 w 1804"/>
                <a:gd name="T53" fmla="*/ 1046 h 1492"/>
                <a:gd name="T54" fmla="*/ 1660 w 1804"/>
                <a:gd name="T55" fmla="*/ 1046 h 1492"/>
                <a:gd name="T56" fmla="*/ 1660 w 1804"/>
                <a:gd name="T57" fmla="*/ 1046 h 1492"/>
                <a:gd name="T58" fmla="*/ 1803 w 1804"/>
                <a:gd name="T59" fmla="*/ 901 h 1492"/>
                <a:gd name="T60" fmla="*/ 1803 w 1804"/>
                <a:gd name="T61" fmla="*/ 144 h 1492"/>
                <a:gd name="T62" fmla="*/ 1803 w 1804"/>
                <a:gd name="T63" fmla="*/ 144 h 1492"/>
                <a:gd name="T64" fmla="*/ 1660 w 1804"/>
                <a:gd name="T65" fmla="*/ 0 h 1492"/>
                <a:gd name="T66" fmla="*/ 145 w 1804"/>
                <a:gd name="T67" fmla="*/ 0 h 1492"/>
                <a:gd name="T68" fmla="*/ 145 w 1804"/>
                <a:gd name="T69" fmla="*/ 0 h 1492"/>
                <a:gd name="T70" fmla="*/ 0 w 1804"/>
                <a:gd name="T71" fmla="*/ 144 h 1492"/>
                <a:gd name="T72" fmla="*/ 0 w 1804"/>
                <a:gd name="T73" fmla="*/ 901 h 1492"/>
                <a:gd name="T74" fmla="*/ 0 w 1804"/>
                <a:gd name="T75" fmla="*/ 901 h 1492"/>
                <a:gd name="T76" fmla="*/ 145 w 1804"/>
                <a:gd name="T77" fmla="*/ 1046 h 1492"/>
                <a:gd name="T78" fmla="*/ 722 w 1804"/>
                <a:gd name="T79" fmla="*/ 1046 h 1492"/>
                <a:gd name="T80" fmla="*/ 722 w 1804"/>
                <a:gd name="T81" fmla="*/ 1184 h 1492"/>
                <a:gd name="T82" fmla="*/ 463 w 1804"/>
                <a:gd name="T83" fmla="*/ 1184 h 1492"/>
                <a:gd name="T84" fmla="*/ 463 w 1804"/>
                <a:gd name="T85" fmla="*/ 1184 h 1492"/>
                <a:gd name="T86" fmla="*/ 320 w 1804"/>
                <a:gd name="T87" fmla="*/ 1329 h 1492"/>
                <a:gd name="T88" fmla="*/ 320 w 1804"/>
                <a:gd name="T89" fmla="*/ 1347 h 1492"/>
                <a:gd name="T90" fmla="*/ 320 w 1804"/>
                <a:gd name="T91" fmla="*/ 1347 h 1492"/>
                <a:gd name="T92" fmla="*/ 463 w 1804"/>
                <a:gd name="T93" fmla="*/ 1491 h 1492"/>
                <a:gd name="T94" fmla="*/ 1347 w 1804"/>
                <a:gd name="T95" fmla="*/ 1491 h 1492"/>
                <a:gd name="T96" fmla="*/ 1347 w 1804"/>
                <a:gd name="T97" fmla="*/ 1491 h 1492"/>
                <a:gd name="T98" fmla="*/ 1491 w 1804"/>
                <a:gd name="T99" fmla="*/ 1347 h 1492"/>
                <a:gd name="T100" fmla="*/ 1491 w 1804"/>
                <a:gd name="T101" fmla="*/ 1329 h 1492"/>
                <a:gd name="T102" fmla="*/ 1491 w 1804"/>
                <a:gd name="T103" fmla="*/ 1329 h 1492"/>
                <a:gd name="T104" fmla="*/ 1347 w 1804"/>
                <a:gd name="T105" fmla="*/ 1184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4" h="1492">
                  <a:moveTo>
                    <a:pt x="1350" y="1314"/>
                  </a:moveTo>
                  <a:lnTo>
                    <a:pt x="1106" y="1314"/>
                  </a:lnTo>
                  <a:lnTo>
                    <a:pt x="1106" y="1314"/>
                  </a:lnTo>
                  <a:cubicBezTo>
                    <a:pt x="1090" y="1314"/>
                    <a:pt x="1079" y="1301"/>
                    <a:pt x="1079" y="1287"/>
                  </a:cubicBezTo>
                  <a:lnTo>
                    <a:pt x="1079" y="1287"/>
                  </a:lnTo>
                  <a:cubicBezTo>
                    <a:pt x="1079" y="1272"/>
                    <a:pt x="1090" y="1260"/>
                    <a:pt x="1106" y="1260"/>
                  </a:cubicBezTo>
                  <a:lnTo>
                    <a:pt x="1350" y="1260"/>
                  </a:lnTo>
                  <a:lnTo>
                    <a:pt x="1350" y="1260"/>
                  </a:lnTo>
                  <a:cubicBezTo>
                    <a:pt x="1365" y="1260"/>
                    <a:pt x="1377" y="1272"/>
                    <a:pt x="1377" y="1287"/>
                  </a:cubicBezTo>
                  <a:lnTo>
                    <a:pt x="1377" y="1287"/>
                  </a:lnTo>
                  <a:cubicBezTo>
                    <a:pt x="1377" y="1301"/>
                    <a:pt x="1365" y="1314"/>
                    <a:pt x="1350" y="1314"/>
                  </a:cubicBezTo>
                  <a:close/>
                  <a:moveTo>
                    <a:pt x="226" y="949"/>
                  </a:moveTo>
                  <a:lnTo>
                    <a:pt x="226" y="949"/>
                  </a:lnTo>
                  <a:cubicBezTo>
                    <a:pt x="161" y="949"/>
                    <a:pt x="109" y="896"/>
                    <a:pt x="109" y="831"/>
                  </a:cubicBezTo>
                  <a:lnTo>
                    <a:pt x="109" y="215"/>
                  </a:lnTo>
                  <a:lnTo>
                    <a:pt x="109" y="215"/>
                  </a:lnTo>
                  <a:cubicBezTo>
                    <a:pt x="109" y="149"/>
                    <a:pt x="161" y="97"/>
                    <a:pt x="226" y="97"/>
                  </a:cubicBezTo>
                  <a:lnTo>
                    <a:pt x="1578" y="97"/>
                  </a:lnTo>
                  <a:lnTo>
                    <a:pt x="1578" y="97"/>
                  </a:lnTo>
                  <a:cubicBezTo>
                    <a:pt x="1644" y="97"/>
                    <a:pt x="1695" y="149"/>
                    <a:pt x="1695" y="215"/>
                  </a:cubicBezTo>
                  <a:lnTo>
                    <a:pt x="1695" y="831"/>
                  </a:lnTo>
                  <a:lnTo>
                    <a:pt x="1695" y="831"/>
                  </a:lnTo>
                  <a:cubicBezTo>
                    <a:pt x="1695" y="896"/>
                    <a:pt x="1644" y="949"/>
                    <a:pt x="1578" y="949"/>
                  </a:cubicBezTo>
                  <a:lnTo>
                    <a:pt x="226" y="949"/>
                  </a:lnTo>
                  <a:close/>
                  <a:moveTo>
                    <a:pt x="1347" y="1184"/>
                  </a:moveTo>
                  <a:lnTo>
                    <a:pt x="1076" y="1184"/>
                  </a:lnTo>
                  <a:lnTo>
                    <a:pt x="1076" y="1046"/>
                  </a:lnTo>
                  <a:lnTo>
                    <a:pt x="1660" y="1046"/>
                  </a:lnTo>
                  <a:lnTo>
                    <a:pt x="1660" y="1046"/>
                  </a:lnTo>
                  <a:cubicBezTo>
                    <a:pt x="1739" y="1046"/>
                    <a:pt x="1803" y="981"/>
                    <a:pt x="1803" y="901"/>
                  </a:cubicBezTo>
                  <a:lnTo>
                    <a:pt x="1803" y="144"/>
                  </a:lnTo>
                  <a:lnTo>
                    <a:pt x="1803" y="144"/>
                  </a:lnTo>
                  <a:cubicBezTo>
                    <a:pt x="1803" y="64"/>
                    <a:pt x="1739" y="0"/>
                    <a:pt x="1660" y="0"/>
                  </a:cubicBezTo>
                  <a:lnTo>
                    <a:pt x="145" y="0"/>
                  </a:lnTo>
                  <a:lnTo>
                    <a:pt x="145" y="0"/>
                  </a:lnTo>
                  <a:cubicBezTo>
                    <a:pt x="65" y="0"/>
                    <a:pt x="0" y="64"/>
                    <a:pt x="0" y="144"/>
                  </a:cubicBezTo>
                  <a:lnTo>
                    <a:pt x="0" y="901"/>
                  </a:lnTo>
                  <a:lnTo>
                    <a:pt x="0" y="901"/>
                  </a:lnTo>
                  <a:cubicBezTo>
                    <a:pt x="0" y="981"/>
                    <a:pt x="65" y="1046"/>
                    <a:pt x="145" y="1046"/>
                  </a:cubicBezTo>
                  <a:lnTo>
                    <a:pt x="722" y="1046"/>
                  </a:lnTo>
                  <a:lnTo>
                    <a:pt x="722" y="1184"/>
                  </a:lnTo>
                  <a:lnTo>
                    <a:pt x="463" y="1184"/>
                  </a:lnTo>
                  <a:lnTo>
                    <a:pt x="463" y="1184"/>
                  </a:lnTo>
                  <a:cubicBezTo>
                    <a:pt x="384" y="1184"/>
                    <a:pt x="320" y="1249"/>
                    <a:pt x="320" y="1329"/>
                  </a:cubicBezTo>
                  <a:lnTo>
                    <a:pt x="320" y="1347"/>
                  </a:lnTo>
                  <a:lnTo>
                    <a:pt x="320" y="1347"/>
                  </a:lnTo>
                  <a:cubicBezTo>
                    <a:pt x="320" y="1426"/>
                    <a:pt x="384" y="1491"/>
                    <a:pt x="463" y="1491"/>
                  </a:cubicBezTo>
                  <a:lnTo>
                    <a:pt x="1347" y="1491"/>
                  </a:lnTo>
                  <a:lnTo>
                    <a:pt x="1347" y="1491"/>
                  </a:lnTo>
                  <a:cubicBezTo>
                    <a:pt x="1426" y="1491"/>
                    <a:pt x="1491" y="1426"/>
                    <a:pt x="1491" y="1347"/>
                  </a:cubicBezTo>
                  <a:lnTo>
                    <a:pt x="1491" y="1329"/>
                  </a:lnTo>
                  <a:lnTo>
                    <a:pt x="1491" y="1329"/>
                  </a:lnTo>
                  <a:cubicBezTo>
                    <a:pt x="1491" y="1249"/>
                    <a:pt x="1426" y="1184"/>
                    <a:pt x="1347" y="11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2" name="Freeform 127"/>
            <p:cNvSpPr>
              <a:spLocks noChangeArrowheads="1"/>
            </p:cNvSpPr>
            <p:nvPr/>
          </p:nvSpPr>
          <p:spPr bwMode="auto">
            <a:xfrm>
              <a:off x="-18931" y="4738664"/>
              <a:ext cx="400699" cy="398113"/>
            </a:xfrm>
            <a:custGeom>
              <a:avLst/>
              <a:gdLst>
                <a:gd name="T0" fmla="*/ 657 w 1366"/>
                <a:gd name="T1" fmla="*/ 767 h 1358"/>
                <a:gd name="T2" fmla="*/ 657 w 1366"/>
                <a:gd name="T3" fmla="*/ 570 h 1358"/>
                <a:gd name="T4" fmla="*/ 1127 w 1366"/>
                <a:gd name="T5" fmla="*/ 721 h 1358"/>
                <a:gd name="T6" fmla="*/ 1315 w 1366"/>
                <a:gd name="T7" fmla="*/ 683 h 1358"/>
                <a:gd name="T8" fmla="*/ 1101 w 1366"/>
                <a:gd name="T9" fmla="*/ 652 h 1358"/>
                <a:gd name="T10" fmla="*/ 966 w 1366"/>
                <a:gd name="T11" fmla="*/ 411 h 1358"/>
                <a:gd name="T12" fmla="*/ 957 w 1366"/>
                <a:gd name="T13" fmla="*/ 490 h 1358"/>
                <a:gd name="T14" fmla="*/ 996 w 1366"/>
                <a:gd name="T15" fmla="*/ 855 h 1358"/>
                <a:gd name="T16" fmla="*/ 683 w 1366"/>
                <a:gd name="T17" fmla="*/ 1011 h 1358"/>
                <a:gd name="T18" fmla="*/ 450 w 1366"/>
                <a:gd name="T19" fmla="*/ 989 h 1358"/>
                <a:gd name="T20" fmla="*/ 306 w 1366"/>
                <a:gd name="T21" fmla="*/ 777 h 1358"/>
                <a:gd name="T22" fmla="*/ 434 w 1366"/>
                <a:gd name="T23" fmla="*/ 965 h 1358"/>
                <a:gd name="T24" fmla="*/ 408 w 1366"/>
                <a:gd name="T25" fmla="*/ 847 h 1358"/>
                <a:gd name="T26" fmla="*/ 437 w 1366"/>
                <a:gd name="T27" fmla="*/ 502 h 1358"/>
                <a:gd name="T28" fmla="*/ 536 w 1366"/>
                <a:gd name="T29" fmla="*/ 365 h 1358"/>
                <a:gd name="T30" fmla="*/ 870 w 1366"/>
                <a:gd name="T31" fmla="*/ 371 h 1358"/>
                <a:gd name="T32" fmla="*/ 1157 w 1366"/>
                <a:gd name="T33" fmla="*/ 468 h 1358"/>
                <a:gd name="T34" fmla="*/ 1038 w 1366"/>
                <a:gd name="T35" fmla="*/ 882 h 1358"/>
                <a:gd name="T36" fmla="*/ 1120 w 1366"/>
                <a:gd name="T37" fmla="*/ 921 h 1358"/>
                <a:gd name="T38" fmla="*/ 821 w 1366"/>
                <a:gd name="T39" fmla="*/ 1076 h 1358"/>
                <a:gd name="T40" fmla="*/ 585 w 1366"/>
                <a:gd name="T41" fmla="*/ 1084 h 1358"/>
                <a:gd name="T42" fmla="*/ 659 w 1366"/>
                <a:gd name="T43" fmla="*/ 1206 h 1358"/>
                <a:gd name="T44" fmla="*/ 263 w 1366"/>
                <a:gd name="T45" fmla="*/ 984 h 1358"/>
                <a:gd name="T46" fmla="*/ 585 w 1366"/>
                <a:gd name="T47" fmla="*/ 1058 h 1358"/>
                <a:gd name="T48" fmla="*/ 845 w 1366"/>
                <a:gd name="T49" fmla="*/ 1051 h 1358"/>
                <a:gd name="T50" fmla="*/ 51 w 1366"/>
                <a:gd name="T51" fmla="*/ 683 h 1358"/>
                <a:gd name="T52" fmla="*/ 249 w 1366"/>
                <a:gd name="T53" fmla="*/ 445 h 1358"/>
                <a:gd name="T54" fmla="*/ 454 w 1366"/>
                <a:gd name="T55" fmla="*/ 389 h 1358"/>
                <a:gd name="T56" fmla="*/ 303 w 1366"/>
                <a:gd name="T57" fmla="*/ 642 h 1358"/>
                <a:gd name="T58" fmla="*/ 212 w 1366"/>
                <a:gd name="T59" fmla="*/ 496 h 1358"/>
                <a:gd name="T60" fmla="*/ 221 w 1366"/>
                <a:gd name="T61" fmla="*/ 906 h 1358"/>
                <a:gd name="T62" fmla="*/ 714 w 1366"/>
                <a:gd name="T63" fmla="*/ 192 h 1358"/>
                <a:gd name="T64" fmla="*/ 895 w 1366"/>
                <a:gd name="T65" fmla="*/ 298 h 1358"/>
                <a:gd name="T66" fmla="*/ 1076 w 1366"/>
                <a:gd name="T67" fmla="*/ 109 h 1358"/>
                <a:gd name="T68" fmla="*/ 1167 w 1366"/>
                <a:gd name="T69" fmla="*/ 414 h 1358"/>
                <a:gd name="T70" fmla="*/ 817 w 1366"/>
                <a:gd name="T71" fmla="*/ 312 h 1358"/>
                <a:gd name="T72" fmla="*/ 585 w 1366"/>
                <a:gd name="T73" fmla="*/ 310 h 1358"/>
                <a:gd name="T74" fmla="*/ 1214 w 1366"/>
                <a:gd name="T75" fmla="*/ 444 h 1358"/>
                <a:gd name="T76" fmla="*/ 1222 w 1366"/>
                <a:gd name="T77" fmla="*/ 383 h 1358"/>
                <a:gd name="T78" fmla="*/ 715 w 1366"/>
                <a:gd name="T79" fmla="*/ 128 h 1358"/>
                <a:gd name="T80" fmla="*/ 310 w 1366"/>
                <a:gd name="T81" fmla="*/ 46 h 1358"/>
                <a:gd name="T82" fmla="*/ 245 w 1366"/>
                <a:gd name="T83" fmla="*/ 366 h 1358"/>
                <a:gd name="T84" fmla="*/ 442 w 1366"/>
                <a:gd name="T85" fmla="*/ 59 h 1358"/>
                <a:gd name="T86" fmla="*/ 510 w 1366"/>
                <a:gd name="T87" fmla="*/ 317 h 1358"/>
                <a:gd name="T88" fmla="*/ 196 w 1366"/>
                <a:gd name="T89" fmla="*/ 417 h 1358"/>
                <a:gd name="T90" fmla="*/ 214 w 1366"/>
                <a:gd name="T91" fmla="*/ 961 h 1358"/>
                <a:gd name="T92" fmla="*/ 329 w 1366"/>
                <a:gd name="T93" fmla="*/ 1294 h 1358"/>
                <a:gd name="T94" fmla="*/ 924 w 1366"/>
                <a:gd name="T95" fmla="*/ 1302 h 1358"/>
                <a:gd name="T96" fmla="*/ 1173 w 1366"/>
                <a:gd name="T97" fmla="*/ 975 h 1358"/>
                <a:gd name="T98" fmla="*/ 1028 w 1366"/>
                <a:gd name="T99" fmla="*/ 1224 h 1358"/>
                <a:gd name="T100" fmla="*/ 753 w 1366"/>
                <a:gd name="T101" fmla="*/ 1204 h 1358"/>
                <a:gd name="T102" fmla="*/ 925 w 1366"/>
                <a:gd name="T103" fmla="*/ 1038 h 1358"/>
                <a:gd name="T104" fmla="*/ 1173 w 1366"/>
                <a:gd name="T105" fmla="*/ 950 h 1358"/>
                <a:gd name="T106" fmla="*/ 1214 w 1366"/>
                <a:gd name="T107" fmla="*/ 444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66" h="1358">
                  <a:moveTo>
                    <a:pt x="757" y="668"/>
                  </a:moveTo>
                  <a:lnTo>
                    <a:pt x="757" y="668"/>
                  </a:lnTo>
                  <a:cubicBezTo>
                    <a:pt x="757" y="723"/>
                    <a:pt x="712" y="767"/>
                    <a:pt x="657" y="767"/>
                  </a:cubicBezTo>
                  <a:lnTo>
                    <a:pt x="657" y="767"/>
                  </a:lnTo>
                  <a:cubicBezTo>
                    <a:pt x="603" y="767"/>
                    <a:pt x="558" y="723"/>
                    <a:pt x="558" y="668"/>
                  </a:cubicBezTo>
                  <a:lnTo>
                    <a:pt x="558" y="668"/>
                  </a:lnTo>
                  <a:cubicBezTo>
                    <a:pt x="558" y="613"/>
                    <a:pt x="603" y="570"/>
                    <a:pt x="657" y="570"/>
                  </a:cubicBezTo>
                  <a:lnTo>
                    <a:pt x="657" y="570"/>
                  </a:lnTo>
                  <a:cubicBezTo>
                    <a:pt x="712" y="570"/>
                    <a:pt x="757" y="613"/>
                    <a:pt x="757" y="668"/>
                  </a:cubicBezTo>
                  <a:close/>
                  <a:moveTo>
                    <a:pt x="1168" y="894"/>
                  </a:moveTo>
                  <a:lnTo>
                    <a:pt x="1168" y="894"/>
                  </a:lnTo>
                  <a:cubicBezTo>
                    <a:pt x="1161" y="837"/>
                    <a:pt x="1147" y="780"/>
                    <a:pt x="1127" y="721"/>
                  </a:cubicBezTo>
                  <a:lnTo>
                    <a:pt x="1127" y="721"/>
                  </a:lnTo>
                  <a:cubicBezTo>
                    <a:pt x="1162" y="645"/>
                    <a:pt x="1188" y="570"/>
                    <a:pt x="1203" y="499"/>
                  </a:cubicBezTo>
                  <a:lnTo>
                    <a:pt x="1203" y="499"/>
                  </a:lnTo>
                  <a:cubicBezTo>
                    <a:pt x="1274" y="551"/>
                    <a:pt x="1315" y="615"/>
                    <a:pt x="1315" y="683"/>
                  </a:cubicBezTo>
                  <a:lnTo>
                    <a:pt x="1315" y="683"/>
                  </a:lnTo>
                  <a:cubicBezTo>
                    <a:pt x="1315" y="763"/>
                    <a:pt x="1259" y="837"/>
                    <a:pt x="1168" y="894"/>
                  </a:cubicBezTo>
                  <a:close/>
                  <a:moveTo>
                    <a:pt x="1101" y="652"/>
                  </a:moveTo>
                  <a:lnTo>
                    <a:pt x="1101" y="652"/>
                  </a:lnTo>
                  <a:cubicBezTo>
                    <a:pt x="1074" y="589"/>
                    <a:pt x="1040" y="524"/>
                    <a:pt x="1000" y="461"/>
                  </a:cubicBezTo>
                  <a:lnTo>
                    <a:pt x="1000" y="461"/>
                  </a:lnTo>
                  <a:cubicBezTo>
                    <a:pt x="982" y="435"/>
                    <a:pt x="984" y="435"/>
                    <a:pt x="966" y="411"/>
                  </a:cubicBezTo>
                  <a:lnTo>
                    <a:pt x="966" y="411"/>
                  </a:lnTo>
                  <a:cubicBezTo>
                    <a:pt x="940" y="405"/>
                    <a:pt x="915" y="400"/>
                    <a:pt x="888" y="395"/>
                  </a:cubicBezTo>
                  <a:lnTo>
                    <a:pt x="888" y="395"/>
                  </a:lnTo>
                  <a:cubicBezTo>
                    <a:pt x="919" y="432"/>
                    <a:pt x="930" y="448"/>
                    <a:pt x="957" y="490"/>
                  </a:cubicBezTo>
                  <a:lnTo>
                    <a:pt x="957" y="490"/>
                  </a:lnTo>
                  <a:cubicBezTo>
                    <a:pt x="1006" y="564"/>
                    <a:pt x="1045" y="640"/>
                    <a:pt x="1072" y="716"/>
                  </a:cubicBezTo>
                  <a:lnTo>
                    <a:pt x="1072" y="716"/>
                  </a:lnTo>
                  <a:cubicBezTo>
                    <a:pt x="1051" y="762"/>
                    <a:pt x="1025" y="809"/>
                    <a:pt x="996" y="855"/>
                  </a:cubicBezTo>
                  <a:lnTo>
                    <a:pt x="996" y="855"/>
                  </a:lnTo>
                  <a:cubicBezTo>
                    <a:pt x="965" y="904"/>
                    <a:pt x="932" y="950"/>
                    <a:pt x="896" y="993"/>
                  </a:cubicBezTo>
                  <a:lnTo>
                    <a:pt x="896" y="993"/>
                  </a:lnTo>
                  <a:cubicBezTo>
                    <a:pt x="830" y="1004"/>
                    <a:pt x="758" y="1011"/>
                    <a:pt x="683" y="1011"/>
                  </a:cubicBezTo>
                  <a:lnTo>
                    <a:pt x="683" y="1011"/>
                  </a:lnTo>
                  <a:cubicBezTo>
                    <a:pt x="630" y="1011"/>
                    <a:pt x="577" y="1007"/>
                    <a:pt x="528" y="1002"/>
                  </a:cubicBezTo>
                  <a:lnTo>
                    <a:pt x="528" y="1002"/>
                  </a:lnTo>
                  <a:cubicBezTo>
                    <a:pt x="501" y="998"/>
                    <a:pt x="450" y="989"/>
                    <a:pt x="450" y="989"/>
                  </a:cubicBezTo>
                  <a:lnTo>
                    <a:pt x="450" y="989"/>
                  </a:lnTo>
                  <a:cubicBezTo>
                    <a:pt x="383" y="975"/>
                    <a:pt x="322" y="955"/>
                    <a:pt x="269" y="931"/>
                  </a:cubicBezTo>
                  <a:lnTo>
                    <a:pt x="269" y="931"/>
                  </a:lnTo>
                  <a:cubicBezTo>
                    <a:pt x="277" y="883"/>
                    <a:pt x="288" y="832"/>
                    <a:pt x="306" y="777"/>
                  </a:cubicBezTo>
                  <a:lnTo>
                    <a:pt x="306" y="777"/>
                  </a:lnTo>
                  <a:cubicBezTo>
                    <a:pt x="323" y="809"/>
                    <a:pt x="343" y="842"/>
                    <a:pt x="366" y="875"/>
                  </a:cubicBezTo>
                  <a:lnTo>
                    <a:pt x="366" y="875"/>
                  </a:lnTo>
                  <a:cubicBezTo>
                    <a:pt x="400" y="923"/>
                    <a:pt x="404" y="930"/>
                    <a:pt x="434" y="965"/>
                  </a:cubicBezTo>
                  <a:lnTo>
                    <a:pt x="434" y="965"/>
                  </a:lnTo>
                  <a:cubicBezTo>
                    <a:pt x="460" y="971"/>
                    <a:pt x="485" y="976"/>
                    <a:pt x="512" y="979"/>
                  </a:cubicBezTo>
                  <a:lnTo>
                    <a:pt x="512" y="979"/>
                  </a:lnTo>
                  <a:cubicBezTo>
                    <a:pt x="470" y="933"/>
                    <a:pt x="450" y="914"/>
                    <a:pt x="408" y="847"/>
                  </a:cubicBezTo>
                  <a:lnTo>
                    <a:pt x="408" y="847"/>
                  </a:lnTo>
                  <a:cubicBezTo>
                    <a:pt x="379" y="798"/>
                    <a:pt x="353" y="753"/>
                    <a:pt x="331" y="708"/>
                  </a:cubicBezTo>
                  <a:lnTo>
                    <a:pt x="331" y="708"/>
                  </a:lnTo>
                  <a:cubicBezTo>
                    <a:pt x="360" y="641"/>
                    <a:pt x="394" y="571"/>
                    <a:pt x="437" y="502"/>
                  </a:cubicBezTo>
                  <a:lnTo>
                    <a:pt x="437" y="502"/>
                  </a:lnTo>
                  <a:cubicBezTo>
                    <a:pt x="468" y="454"/>
                    <a:pt x="501" y="410"/>
                    <a:pt x="533" y="369"/>
                  </a:cubicBezTo>
                  <a:lnTo>
                    <a:pt x="533" y="369"/>
                  </a:lnTo>
                  <a:cubicBezTo>
                    <a:pt x="535" y="368"/>
                    <a:pt x="536" y="366"/>
                    <a:pt x="536" y="365"/>
                  </a:cubicBezTo>
                  <a:lnTo>
                    <a:pt x="536" y="365"/>
                  </a:lnTo>
                  <a:cubicBezTo>
                    <a:pt x="584" y="359"/>
                    <a:pt x="632" y="355"/>
                    <a:pt x="683" y="355"/>
                  </a:cubicBezTo>
                  <a:lnTo>
                    <a:pt x="683" y="355"/>
                  </a:lnTo>
                  <a:cubicBezTo>
                    <a:pt x="747" y="355"/>
                    <a:pt x="811" y="362"/>
                    <a:pt x="870" y="371"/>
                  </a:cubicBezTo>
                  <a:lnTo>
                    <a:pt x="870" y="371"/>
                  </a:lnTo>
                  <a:cubicBezTo>
                    <a:pt x="895" y="374"/>
                    <a:pt x="921" y="380"/>
                    <a:pt x="946" y="386"/>
                  </a:cubicBezTo>
                  <a:lnTo>
                    <a:pt x="946" y="386"/>
                  </a:lnTo>
                  <a:cubicBezTo>
                    <a:pt x="1027" y="405"/>
                    <a:pt x="1100" y="433"/>
                    <a:pt x="1157" y="468"/>
                  </a:cubicBezTo>
                  <a:lnTo>
                    <a:pt x="1157" y="468"/>
                  </a:lnTo>
                  <a:cubicBezTo>
                    <a:pt x="1146" y="526"/>
                    <a:pt x="1127" y="589"/>
                    <a:pt x="1101" y="652"/>
                  </a:cubicBezTo>
                  <a:close/>
                  <a:moveTo>
                    <a:pt x="975" y="974"/>
                  </a:moveTo>
                  <a:lnTo>
                    <a:pt x="975" y="974"/>
                  </a:lnTo>
                  <a:cubicBezTo>
                    <a:pt x="997" y="945"/>
                    <a:pt x="1019" y="914"/>
                    <a:pt x="1038" y="882"/>
                  </a:cubicBezTo>
                  <a:lnTo>
                    <a:pt x="1038" y="882"/>
                  </a:lnTo>
                  <a:cubicBezTo>
                    <a:pt x="1060" y="850"/>
                    <a:pt x="1077" y="818"/>
                    <a:pt x="1094" y="786"/>
                  </a:cubicBezTo>
                  <a:lnTo>
                    <a:pt x="1094" y="786"/>
                  </a:lnTo>
                  <a:cubicBezTo>
                    <a:pt x="1107" y="832"/>
                    <a:pt x="1116" y="877"/>
                    <a:pt x="1120" y="921"/>
                  </a:cubicBezTo>
                  <a:lnTo>
                    <a:pt x="1120" y="921"/>
                  </a:lnTo>
                  <a:cubicBezTo>
                    <a:pt x="1077" y="942"/>
                    <a:pt x="1028" y="959"/>
                    <a:pt x="975" y="974"/>
                  </a:cubicBezTo>
                  <a:close/>
                  <a:moveTo>
                    <a:pt x="821" y="1076"/>
                  </a:moveTo>
                  <a:lnTo>
                    <a:pt x="821" y="1076"/>
                  </a:lnTo>
                  <a:cubicBezTo>
                    <a:pt x="783" y="1115"/>
                    <a:pt x="743" y="1147"/>
                    <a:pt x="704" y="1176"/>
                  </a:cubicBezTo>
                  <a:lnTo>
                    <a:pt x="704" y="1176"/>
                  </a:lnTo>
                  <a:cubicBezTo>
                    <a:pt x="664" y="1151"/>
                    <a:pt x="624" y="1119"/>
                    <a:pt x="585" y="1084"/>
                  </a:cubicBezTo>
                  <a:lnTo>
                    <a:pt x="585" y="1084"/>
                  </a:lnTo>
                  <a:cubicBezTo>
                    <a:pt x="557" y="1082"/>
                    <a:pt x="530" y="1078"/>
                    <a:pt x="504" y="1075"/>
                  </a:cubicBezTo>
                  <a:lnTo>
                    <a:pt x="504" y="1075"/>
                  </a:lnTo>
                  <a:cubicBezTo>
                    <a:pt x="553" y="1126"/>
                    <a:pt x="606" y="1171"/>
                    <a:pt x="659" y="1206"/>
                  </a:cubicBezTo>
                  <a:lnTo>
                    <a:pt x="659" y="1206"/>
                  </a:lnTo>
                  <a:cubicBezTo>
                    <a:pt x="544" y="1277"/>
                    <a:pt x="434" y="1297"/>
                    <a:pt x="358" y="1248"/>
                  </a:cubicBezTo>
                  <a:lnTo>
                    <a:pt x="358" y="1248"/>
                  </a:lnTo>
                  <a:cubicBezTo>
                    <a:pt x="289" y="1205"/>
                    <a:pt x="259" y="1116"/>
                    <a:pt x="262" y="1003"/>
                  </a:cubicBezTo>
                  <a:lnTo>
                    <a:pt x="263" y="984"/>
                  </a:lnTo>
                  <a:lnTo>
                    <a:pt x="263" y="984"/>
                  </a:lnTo>
                  <a:cubicBezTo>
                    <a:pt x="334" y="1015"/>
                    <a:pt x="415" y="1037"/>
                    <a:pt x="504" y="1050"/>
                  </a:cubicBezTo>
                  <a:lnTo>
                    <a:pt x="504" y="1050"/>
                  </a:lnTo>
                  <a:cubicBezTo>
                    <a:pt x="530" y="1054"/>
                    <a:pt x="557" y="1056"/>
                    <a:pt x="585" y="1058"/>
                  </a:cubicBezTo>
                  <a:lnTo>
                    <a:pt x="585" y="1058"/>
                  </a:lnTo>
                  <a:cubicBezTo>
                    <a:pt x="617" y="1060"/>
                    <a:pt x="650" y="1062"/>
                    <a:pt x="683" y="1062"/>
                  </a:cubicBezTo>
                  <a:lnTo>
                    <a:pt x="683" y="1062"/>
                  </a:lnTo>
                  <a:cubicBezTo>
                    <a:pt x="739" y="1062"/>
                    <a:pt x="793" y="1058"/>
                    <a:pt x="845" y="1051"/>
                  </a:cubicBezTo>
                  <a:lnTo>
                    <a:pt x="845" y="1051"/>
                  </a:lnTo>
                  <a:cubicBezTo>
                    <a:pt x="836" y="1059"/>
                    <a:pt x="828" y="1067"/>
                    <a:pt x="821" y="1076"/>
                  </a:cubicBezTo>
                  <a:close/>
                  <a:moveTo>
                    <a:pt x="51" y="683"/>
                  </a:moveTo>
                  <a:lnTo>
                    <a:pt x="51" y="683"/>
                  </a:lnTo>
                  <a:cubicBezTo>
                    <a:pt x="51" y="602"/>
                    <a:pt x="107" y="529"/>
                    <a:pt x="201" y="472"/>
                  </a:cubicBezTo>
                  <a:lnTo>
                    <a:pt x="201" y="472"/>
                  </a:lnTo>
                  <a:cubicBezTo>
                    <a:pt x="217" y="463"/>
                    <a:pt x="233" y="453"/>
                    <a:pt x="249" y="445"/>
                  </a:cubicBezTo>
                  <a:lnTo>
                    <a:pt x="249" y="445"/>
                  </a:lnTo>
                  <a:cubicBezTo>
                    <a:pt x="310" y="415"/>
                    <a:pt x="382" y="392"/>
                    <a:pt x="462" y="377"/>
                  </a:cubicBezTo>
                  <a:lnTo>
                    <a:pt x="462" y="377"/>
                  </a:lnTo>
                  <a:cubicBezTo>
                    <a:pt x="460" y="382"/>
                    <a:pt x="456" y="385"/>
                    <a:pt x="454" y="389"/>
                  </a:cubicBezTo>
                  <a:lnTo>
                    <a:pt x="454" y="389"/>
                  </a:lnTo>
                  <a:cubicBezTo>
                    <a:pt x="432" y="417"/>
                    <a:pt x="414" y="445"/>
                    <a:pt x="394" y="475"/>
                  </a:cubicBezTo>
                  <a:lnTo>
                    <a:pt x="394" y="475"/>
                  </a:lnTo>
                  <a:cubicBezTo>
                    <a:pt x="359" y="531"/>
                    <a:pt x="329" y="587"/>
                    <a:pt x="303" y="642"/>
                  </a:cubicBezTo>
                  <a:lnTo>
                    <a:pt x="303" y="642"/>
                  </a:lnTo>
                  <a:cubicBezTo>
                    <a:pt x="282" y="586"/>
                    <a:pt x="267" y="530"/>
                    <a:pt x="260" y="471"/>
                  </a:cubicBezTo>
                  <a:lnTo>
                    <a:pt x="260" y="471"/>
                  </a:lnTo>
                  <a:cubicBezTo>
                    <a:pt x="242" y="479"/>
                    <a:pt x="227" y="487"/>
                    <a:pt x="212" y="496"/>
                  </a:cubicBezTo>
                  <a:lnTo>
                    <a:pt x="212" y="496"/>
                  </a:lnTo>
                  <a:cubicBezTo>
                    <a:pt x="223" y="572"/>
                    <a:pt x="243" y="642"/>
                    <a:pt x="274" y="713"/>
                  </a:cubicBezTo>
                  <a:lnTo>
                    <a:pt x="274" y="713"/>
                  </a:lnTo>
                  <a:cubicBezTo>
                    <a:pt x="249" y="780"/>
                    <a:pt x="230" y="845"/>
                    <a:pt x="221" y="906"/>
                  </a:cubicBezTo>
                  <a:lnTo>
                    <a:pt x="221" y="906"/>
                  </a:lnTo>
                  <a:cubicBezTo>
                    <a:pt x="116" y="849"/>
                    <a:pt x="51" y="771"/>
                    <a:pt x="51" y="683"/>
                  </a:cubicBezTo>
                  <a:close/>
                  <a:moveTo>
                    <a:pt x="590" y="305"/>
                  </a:moveTo>
                  <a:lnTo>
                    <a:pt x="590" y="305"/>
                  </a:lnTo>
                  <a:cubicBezTo>
                    <a:pt x="630" y="262"/>
                    <a:pt x="672" y="224"/>
                    <a:pt x="714" y="192"/>
                  </a:cubicBezTo>
                  <a:lnTo>
                    <a:pt x="714" y="192"/>
                  </a:lnTo>
                  <a:cubicBezTo>
                    <a:pt x="749" y="221"/>
                    <a:pt x="783" y="253"/>
                    <a:pt x="815" y="288"/>
                  </a:cubicBezTo>
                  <a:lnTo>
                    <a:pt x="815" y="288"/>
                  </a:lnTo>
                  <a:cubicBezTo>
                    <a:pt x="843" y="290"/>
                    <a:pt x="870" y="293"/>
                    <a:pt x="895" y="298"/>
                  </a:cubicBezTo>
                  <a:lnTo>
                    <a:pt x="895" y="298"/>
                  </a:lnTo>
                  <a:cubicBezTo>
                    <a:pt x="851" y="249"/>
                    <a:pt x="805" y="202"/>
                    <a:pt x="758" y="162"/>
                  </a:cubicBezTo>
                  <a:lnTo>
                    <a:pt x="758" y="162"/>
                  </a:lnTo>
                  <a:cubicBezTo>
                    <a:pt x="879" y="82"/>
                    <a:pt x="995" y="59"/>
                    <a:pt x="1076" y="109"/>
                  </a:cubicBezTo>
                  <a:lnTo>
                    <a:pt x="1076" y="109"/>
                  </a:lnTo>
                  <a:cubicBezTo>
                    <a:pt x="1144" y="152"/>
                    <a:pt x="1176" y="244"/>
                    <a:pt x="1172" y="359"/>
                  </a:cubicBezTo>
                  <a:lnTo>
                    <a:pt x="1172" y="359"/>
                  </a:lnTo>
                  <a:cubicBezTo>
                    <a:pt x="1170" y="377"/>
                    <a:pt x="1169" y="395"/>
                    <a:pt x="1167" y="414"/>
                  </a:cubicBezTo>
                  <a:lnTo>
                    <a:pt x="1167" y="414"/>
                  </a:lnTo>
                  <a:cubicBezTo>
                    <a:pt x="1092" y="373"/>
                    <a:pt x="999" y="342"/>
                    <a:pt x="895" y="324"/>
                  </a:cubicBezTo>
                  <a:lnTo>
                    <a:pt x="895" y="324"/>
                  </a:lnTo>
                  <a:cubicBezTo>
                    <a:pt x="870" y="319"/>
                    <a:pt x="843" y="315"/>
                    <a:pt x="817" y="312"/>
                  </a:cubicBezTo>
                  <a:lnTo>
                    <a:pt x="817" y="312"/>
                  </a:lnTo>
                  <a:cubicBezTo>
                    <a:pt x="773" y="308"/>
                    <a:pt x="729" y="305"/>
                    <a:pt x="683" y="305"/>
                  </a:cubicBezTo>
                  <a:lnTo>
                    <a:pt x="683" y="305"/>
                  </a:lnTo>
                  <a:cubicBezTo>
                    <a:pt x="650" y="305"/>
                    <a:pt x="617" y="307"/>
                    <a:pt x="585" y="310"/>
                  </a:cubicBezTo>
                  <a:lnTo>
                    <a:pt x="585" y="310"/>
                  </a:lnTo>
                  <a:cubicBezTo>
                    <a:pt x="588" y="307"/>
                    <a:pt x="590" y="305"/>
                    <a:pt x="590" y="305"/>
                  </a:cubicBezTo>
                  <a:close/>
                  <a:moveTo>
                    <a:pt x="1214" y="444"/>
                  </a:moveTo>
                  <a:lnTo>
                    <a:pt x="1214" y="444"/>
                  </a:lnTo>
                  <a:cubicBezTo>
                    <a:pt x="1214" y="443"/>
                    <a:pt x="1215" y="441"/>
                    <a:pt x="1215" y="440"/>
                  </a:cubicBezTo>
                  <a:lnTo>
                    <a:pt x="1215" y="440"/>
                  </a:lnTo>
                  <a:cubicBezTo>
                    <a:pt x="1217" y="420"/>
                    <a:pt x="1219" y="401"/>
                    <a:pt x="1222" y="383"/>
                  </a:cubicBezTo>
                  <a:lnTo>
                    <a:pt x="1222" y="383"/>
                  </a:lnTo>
                  <a:cubicBezTo>
                    <a:pt x="1233" y="237"/>
                    <a:pt x="1194" y="120"/>
                    <a:pt x="1105" y="63"/>
                  </a:cubicBezTo>
                  <a:lnTo>
                    <a:pt x="1105" y="63"/>
                  </a:lnTo>
                  <a:cubicBezTo>
                    <a:pt x="1004" y="0"/>
                    <a:pt x="860" y="29"/>
                    <a:pt x="715" y="128"/>
                  </a:cubicBezTo>
                  <a:lnTo>
                    <a:pt x="715" y="128"/>
                  </a:lnTo>
                  <a:cubicBezTo>
                    <a:pt x="622" y="55"/>
                    <a:pt x="527" y="8"/>
                    <a:pt x="442" y="8"/>
                  </a:cubicBezTo>
                  <a:lnTo>
                    <a:pt x="442" y="8"/>
                  </a:lnTo>
                  <a:cubicBezTo>
                    <a:pt x="393" y="8"/>
                    <a:pt x="348" y="21"/>
                    <a:pt x="310" y="46"/>
                  </a:cubicBezTo>
                  <a:lnTo>
                    <a:pt x="310" y="46"/>
                  </a:lnTo>
                  <a:cubicBezTo>
                    <a:pt x="223" y="102"/>
                    <a:pt x="182" y="241"/>
                    <a:pt x="196" y="391"/>
                  </a:cubicBezTo>
                  <a:lnTo>
                    <a:pt x="196" y="391"/>
                  </a:lnTo>
                  <a:lnTo>
                    <a:pt x="196" y="391"/>
                  </a:lnTo>
                  <a:cubicBezTo>
                    <a:pt x="210" y="383"/>
                    <a:pt x="227" y="374"/>
                    <a:pt x="245" y="366"/>
                  </a:cubicBezTo>
                  <a:lnTo>
                    <a:pt x="245" y="366"/>
                  </a:lnTo>
                  <a:cubicBezTo>
                    <a:pt x="239" y="247"/>
                    <a:pt x="270" y="131"/>
                    <a:pt x="338" y="88"/>
                  </a:cubicBezTo>
                  <a:lnTo>
                    <a:pt x="338" y="88"/>
                  </a:lnTo>
                  <a:cubicBezTo>
                    <a:pt x="367" y="68"/>
                    <a:pt x="402" y="59"/>
                    <a:pt x="442" y="59"/>
                  </a:cubicBezTo>
                  <a:lnTo>
                    <a:pt x="442" y="59"/>
                  </a:lnTo>
                  <a:cubicBezTo>
                    <a:pt x="512" y="59"/>
                    <a:pt x="592" y="98"/>
                    <a:pt x="673" y="160"/>
                  </a:cubicBezTo>
                  <a:lnTo>
                    <a:pt x="673" y="160"/>
                  </a:lnTo>
                  <a:cubicBezTo>
                    <a:pt x="617" y="202"/>
                    <a:pt x="563" y="256"/>
                    <a:pt x="510" y="317"/>
                  </a:cubicBezTo>
                  <a:lnTo>
                    <a:pt x="510" y="317"/>
                  </a:lnTo>
                  <a:cubicBezTo>
                    <a:pt x="410" y="331"/>
                    <a:pt x="320" y="357"/>
                    <a:pt x="245" y="392"/>
                  </a:cubicBezTo>
                  <a:lnTo>
                    <a:pt x="245" y="392"/>
                  </a:lnTo>
                  <a:cubicBezTo>
                    <a:pt x="227" y="399"/>
                    <a:pt x="210" y="408"/>
                    <a:pt x="196" y="417"/>
                  </a:cubicBezTo>
                  <a:lnTo>
                    <a:pt x="196" y="417"/>
                  </a:lnTo>
                  <a:cubicBezTo>
                    <a:pt x="73" y="485"/>
                    <a:pt x="0" y="579"/>
                    <a:pt x="0" y="683"/>
                  </a:cubicBezTo>
                  <a:lnTo>
                    <a:pt x="0" y="683"/>
                  </a:lnTo>
                  <a:cubicBezTo>
                    <a:pt x="0" y="794"/>
                    <a:pt x="81" y="893"/>
                    <a:pt x="214" y="961"/>
                  </a:cubicBezTo>
                  <a:lnTo>
                    <a:pt x="214" y="961"/>
                  </a:lnTo>
                  <a:cubicBezTo>
                    <a:pt x="213" y="966"/>
                    <a:pt x="212" y="971"/>
                    <a:pt x="212" y="976"/>
                  </a:cubicBezTo>
                  <a:lnTo>
                    <a:pt x="212" y="976"/>
                  </a:lnTo>
                  <a:cubicBezTo>
                    <a:pt x="201" y="1122"/>
                    <a:pt x="240" y="1238"/>
                    <a:pt x="329" y="1294"/>
                  </a:cubicBezTo>
                  <a:lnTo>
                    <a:pt x="329" y="1294"/>
                  </a:lnTo>
                  <a:cubicBezTo>
                    <a:pt x="428" y="1357"/>
                    <a:pt x="566" y="1329"/>
                    <a:pt x="707" y="1237"/>
                  </a:cubicBezTo>
                  <a:lnTo>
                    <a:pt x="707" y="1237"/>
                  </a:lnTo>
                  <a:cubicBezTo>
                    <a:pt x="783" y="1279"/>
                    <a:pt x="856" y="1302"/>
                    <a:pt x="924" y="1302"/>
                  </a:cubicBezTo>
                  <a:lnTo>
                    <a:pt x="924" y="1302"/>
                  </a:lnTo>
                  <a:cubicBezTo>
                    <a:pt x="973" y="1302"/>
                    <a:pt x="1017" y="1291"/>
                    <a:pt x="1055" y="1266"/>
                  </a:cubicBezTo>
                  <a:lnTo>
                    <a:pt x="1055" y="1266"/>
                  </a:lnTo>
                  <a:cubicBezTo>
                    <a:pt x="1136" y="1213"/>
                    <a:pt x="1177" y="1110"/>
                    <a:pt x="1173" y="975"/>
                  </a:cubicBezTo>
                  <a:lnTo>
                    <a:pt x="1173" y="975"/>
                  </a:lnTo>
                  <a:cubicBezTo>
                    <a:pt x="1156" y="984"/>
                    <a:pt x="1139" y="993"/>
                    <a:pt x="1122" y="1001"/>
                  </a:cubicBezTo>
                  <a:lnTo>
                    <a:pt x="1122" y="1001"/>
                  </a:lnTo>
                  <a:cubicBezTo>
                    <a:pt x="1121" y="1105"/>
                    <a:pt x="1089" y="1184"/>
                    <a:pt x="1028" y="1224"/>
                  </a:cubicBezTo>
                  <a:lnTo>
                    <a:pt x="1028" y="1224"/>
                  </a:lnTo>
                  <a:cubicBezTo>
                    <a:pt x="999" y="1243"/>
                    <a:pt x="964" y="1252"/>
                    <a:pt x="924" y="1252"/>
                  </a:cubicBezTo>
                  <a:lnTo>
                    <a:pt x="924" y="1252"/>
                  </a:lnTo>
                  <a:cubicBezTo>
                    <a:pt x="871" y="1252"/>
                    <a:pt x="812" y="1236"/>
                    <a:pt x="753" y="1204"/>
                  </a:cubicBezTo>
                  <a:lnTo>
                    <a:pt x="753" y="1204"/>
                  </a:lnTo>
                  <a:cubicBezTo>
                    <a:pt x="804" y="1165"/>
                    <a:pt x="854" y="1118"/>
                    <a:pt x="904" y="1063"/>
                  </a:cubicBezTo>
                  <a:lnTo>
                    <a:pt x="904" y="1063"/>
                  </a:lnTo>
                  <a:cubicBezTo>
                    <a:pt x="911" y="1056"/>
                    <a:pt x="918" y="1046"/>
                    <a:pt x="925" y="1038"/>
                  </a:cubicBezTo>
                  <a:lnTo>
                    <a:pt x="925" y="1038"/>
                  </a:lnTo>
                  <a:cubicBezTo>
                    <a:pt x="997" y="1024"/>
                    <a:pt x="1065" y="1002"/>
                    <a:pt x="1122" y="976"/>
                  </a:cubicBezTo>
                  <a:lnTo>
                    <a:pt x="1122" y="976"/>
                  </a:lnTo>
                  <a:cubicBezTo>
                    <a:pt x="1139" y="968"/>
                    <a:pt x="1156" y="959"/>
                    <a:pt x="1173" y="950"/>
                  </a:cubicBezTo>
                  <a:lnTo>
                    <a:pt x="1173" y="950"/>
                  </a:lnTo>
                  <a:cubicBezTo>
                    <a:pt x="1293" y="882"/>
                    <a:pt x="1365" y="789"/>
                    <a:pt x="1365" y="683"/>
                  </a:cubicBezTo>
                  <a:lnTo>
                    <a:pt x="1365" y="683"/>
                  </a:lnTo>
                  <a:cubicBezTo>
                    <a:pt x="1365" y="592"/>
                    <a:pt x="1309" y="509"/>
                    <a:pt x="1214" y="4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36872" y="2501219"/>
              <a:ext cx="417502" cy="404577"/>
              <a:chOff x="8691567" y="116733"/>
              <a:chExt cx="384522" cy="372618"/>
            </a:xfrm>
            <a:solidFill>
              <a:schemeClr val="accent1"/>
            </a:solidFill>
          </p:grpSpPr>
          <p:sp>
            <p:nvSpPr>
              <p:cNvPr id="46" name="Freeform 128"/>
              <p:cNvSpPr>
                <a:spLocks noChangeArrowheads="1"/>
              </p:cNvSpPr>
              <p:nvPr/>
            </p:nvSpPr>
            <p:spPr bwMode="auto">
              <a:xfrm>
                <a:off x="8986804" y="315542"/>
                <a:ext cx="64285" cy="95238"/>
              </a:xfrm>
              <a:custGeom>
                <a:avLst/>
                <a:gdLst>
                  <a:gd name="T0" fmla="*/ 114 w 238"/>
                  <a:gd name="T1" fmla="*/ 351 h 352"/>
                  <a:gd name="T2" fmla="*/ 114 w 238"/>
                  <a:gd name="T3" fmla="*/ 351 h 352"/>
                  <a:gd name="T4" fmla="*/ 237 w 238"/>
                  <a:gd name="T5" fmla="*/ 265 h 352"/>
                  <a:gd name="T6" fmla="*/ 237 w 238"/>
                  <a:gd name="T7" fmla="*/ 265 h 352"/>
                  <a:gd name="T8" fmla="*/ 87 w 238"/>
                  <a:gd name="T9" fmla="*/ 20 h 352"/>
                  <a:gd name="T10" fmla="*/ 87 w 238"/>
                  <a:gd name="T11" fmla="*/ 20 h 352"/>
                  <a:gd name="T12" fmla="*/ 33 w 238"/>
                  <a:gd name="T13" fmla="*/ 0 h 352"/>
                  <a:gd name="T14" fmla="*/ 33 w 238"/>
                  <a:gd name="T15" fmla="*/ 0 h 352"/>
                  <a:gd name="T16" fmla="*/ 0 w 238"/>
                  <a:gd name="T17" fmla="*/ 116 h 352"/>
                  <a:gd name="T18" fmla="*/ 0 w 238"/>
                  <a:gd name="T19" fmla="*/ 116 h 352"/>
                  <a:gd name="T20" fmla="*/ 114 w 238"/>
                  <a:gd name="T21" fmla="*/ 35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" h="352">
                    <a:moveTo>
                      <a:pt x="114" y="351"/>
                    </a:moveTo>
                    <a:lnTo>
                      <a:pt x="114" y="351"/>
                    </a:lnTo>
                    <a:cubicBezTo>
                      <a:pt x="169" y="326"/>
                      <a:pt x="211" y="298"/>
                      <a:pt x="237" y="265"/>
                    </a:cubicBezTo>
                    <a:lnTo>
                      <a:pt x="237" y="265"/>
                    </a:lnTo>
                    <a:cubicBezTo>
                      <a:pt x="199" y="197"/>
                      <a:pt x="143" y="105"/>
                      <a:pt x="87" y="20"/>
                    </a:cubicBezTo>
                    <a:lnTo>
                      <a:pt x="87" y="20"/>
                    </a:lnTo>
                    <a:cubicBezTo>
                      <a:pt x="70" y="14"/>
                      <a:pt x="52" y="7"/>
                      <a:pt x="33" y="0"/>
                    </a:cubicBezTo>
                    <a:lnTo>
                      <a:pt x="33" y="0"/>
                    </a:lnTo>
                    <a:cubicBezTo>
                      <a:pt x="26" y="38"/>
                      <a:pt x="14" y="77"/>
                      <a:pt x="0" y="116"/>
                    </a:cubicBezTo>
                    <a:lnTo>
                      <a:pt x="0" y="116"/>
                    </a:lnTo>
                    <a:cubicBezTo>
                      <a:pt x="58" y="199"/>
                      <a:pt x="96" y="279"/>
                      <a:pt x="114" y="35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7" name="Freeform 129"/>
              <p:cNvSpPr>
                <a:spLocks noChangeArrowheads="1"/>
              </p:cNvSpPr>
              <p:nvPr/>
            </p:nvSpPr>
            <p:spPr bwMode="auto">
              <a:xfrm>
                <a:off x="8843948" y="258399"/>
                <a:ext cx="86904" cy="38095"/>
              </a:xfrm>
              <a:custGeom>
                <a:avLst/>
                <a:gdLst>
                  <a:gd name="T0" fmla="*/ 166 w 324"/>
                  <a:gd name="T1" fmla="*/ 78 h 141"/>
                  <a:gd name="T2" fmla="*/ 166 w 324"/>
                  <a:gd name="T3" fmla="*/ 78 h 141"/>
                  <a:gd name="T4" fmla="*/ 245 w 324"/>
                  <a:gd name="T5" fmla="*/ 133 h 141"/>
                  <a:gd name="T6" fmla="*/ 245 w 324"/>
                  <a:gd name="T7" fmla="*/ 133 h 141"/>
                  <a:gd name="T8" fmla="*/ 323 w 324"/>
                  <a:gd name="T9" fmla="*/ 139 h 141"/>
                  <a:gd name="T10" fmla="*/ 323 w 324"/>
                  <a:gd name="T11" fmla="*/ 139 h 141"/>
                  <a:gd name="T12" fmla="*/ 134 w 324"/>
                  <a:gd name="T13" fmla="*/ 0 h 141"/>
                  <a:gd name="T14" fmla="*/ 134 w 324"/>
                  <a:gd name="T15" fmla="*/ 0 h 141"/>
                  <a:gd name="T16" fmla="*/ 0 w 324"/>
                  <a:gd name="T17" fmla="*/ 140 h 141"/>
                  <a:gd name="T18" fmla="*/ 0 w 324"/>
                  <a:gd name="T19" fmla="*/ 140 h 141"/>
                  <a:gd name="T20" fmla="*/ 86 w 324"/>
                  <a:gd name="T21" fmla="*/ 133 h 141"/>
                  <a:gd name="T22" fmla="*/ 86 w 324"/>
                  <a:gd name="T23" fmla="*/ 133 h 141"/>
                  <a:gd name="T24" fmla="*/ 166 w 324"/>
                  <a:gd name="T25" fmla="*/ 7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4" h="141">
                    <a:moveTo>
                      <a:pt x="166" y="78"/>
                    </a:moveTo>
                    <a:lnTo>
                      <a:pt x="166" y="78"/>
                    </a:lnTo>
                    <a:cubicBezTo>
                      <a:pt x="205" y="78"/>
                      <a:pt x="237" y="101"/>
                      <a:pt x="245" y="133"/>
                    </a:cubicBezTo>
                    <a:lnTo>
                      <a:pt x="245" y="133"/>
                    </a:lnTo>
                    <a:cubicBezTo>
                      <a:pt x="271" y="135"/>
                      <a:pt x="297" y="136"/>
                      <a:pt x="323" y="139"/>
                    </a:cubicBezTo>
                    <a:lnTo>
                      <a:pt x="323" y="139"/>
                    </a:lnTo>
                    <a:cubicBezTo>
                      <a:pt x="262" y="85"/>
                      <a:pt x="199" y="38"/>
                      <a:pt x="134" y="0"/>
                    </a:cubicBezTo>
                    <a:lnTo>
                      <a:pt x="134" y="0"/>
                    </a:lnTo>
                    <a:cubicBezTo>
                      <a:pt x="88" y="39"/>
                      <a:pt x="43" y="86"/>
                      <a:pt x="0" y="140"/>
                    </a:cubicBezTo>
                    <a:lnTo>
                      <a:pt x="0" y="140"/>
                    </a:lnTo>
                    <a:cubicBezTo>
                      <a:pt x="28" y="138"/>
                      <a:pt x="57" y="135"/>
                      <a:pt x="86" y="133"/>
                    </a:cubicBezTo>
                    <a:lnTo>
                      <a:pt x="86" y="133"/>
                    </a:lnTo>
                    <a:cubicBezTo>
                      <a:pt x="93" y="101"/>
                      <a:pt x="126" y="78"/>
                      <a:pt x="166" y="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8" name="Freeform 130"/>
              <p:cNvSpPr>
                <a:spLocks noChangeArrowheads="1"/>
              </p:cNvSpPr>
              <p:nvPr/>
            </p:nvSpPr>
            <p:spPr bwMode="auto">
              <a:xfrm>
                <a:off x="8940376" y="356018"/>
                <a:ext cx="70238" cy="74999"/>
              </a:xfrm>
              <a:custGeom>
                <a:avLst/>
                <a:gdLst>
                  <a:gd name="T0" fmla="*/ 122 w 260"/>
                  <a:gd name="T1" fmla="*/ 85 h 277"/>
                  <a:gd name="T2" fmla="*/ 122 w 260"/>
                  <a:gd name="T3" fmla="*/ 85 h 277"/>
                  <a:gd name="T4" fmla="*/ 158 w 260"/>
                  <a:gd name="T5" fmla="*/ 142 h 277"/>
                  <a:gd name="T6" fmla="*/ 158 w 260"/>
                  <a:gd name="T7" fmla="*/ 142 h 277"/>
                  <a:gd name="T8" fmla="*/ 76 w 260"/>
                  <a:gd name="T9" fmla="*/ 211 h 277"/>
                  <a:gd name="T10" fmla="*/ 76 w 260"/>
                  <a:gd name="T11" fmla="*/ 211 h 277"/>
                  <a:gd name="T12" fmla="*/ 50 w 260"/>
                  <a:gd name="T13" fmla="*/ 208 h 277"/>
                  <a:gd name="T14" fmla="*/ 50 w 260"/>
                  <a:gd name="T15" fmla="*/ 208 h 277"/>
                  <a:gd name="T16" fmla="*/ 0 w 260"/>
                  <a:gd name="T17" fmla="*/ 276 h 277"/>
                  <a:gd name="T18" fmla="*/ 0 w 260"/>
                  <a:gd name="T19" fmla="*/ 276 h 277"/>
                  <a:gd name="T20" fmla="*/ 259 w 260"/>
                  <a:gd name="T21" fmla="*/ 214 h 277"/>
                  <a:gd name="T22" fmla="*/ 259 w 260"/>
                  <a:gd name="T23" fmla="*/ 214 h 277"/>
                  <a:gd name="T24" fmla="*/ 160 w 260"/>
                  <a:gd name="T25" fmla="*/ 0 h 277"/>
                  <a:gd name="T26" fmla="*/ 160 w 260"/>
                  <a:gd name="T27" fmla="*/ 0 h 277"/>
                  <a:gd name="T28" fmla="*/ 122 w 260"/>
                  <a:gd name="T29" fmla="*/ 8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0" h="277">
                    <a:moveTo>
                      <a:pt x="122" y="85"/>
                    </a:moveTo>
                    <a:lnTo>
                      <a:pt x="122" y="85"/>
                    </a:lnTo>
                    <a:cubicBezTo>
                      <a:pt x="144" y="97"/>
                      <a:pt x="158" y="118"/>
                      <a:pt x="158" y="142"/>
                    </a:cubicBezTo>
                    <a:lnTo>
                      <a:pt x="158" y="142"/>
                    </a:lnTo>
                    <a:cubicBezTo>
                      <a:pt x="158" y="181"/>
                      <a:pt x="121" y="211"/>
                      <a:pt x="76" y="211"/>
                    </a:cubicBezTo>
                    <a:lnTo>
                      <a:pt x="76" y="211"/>
                    </a:lnTo>
                    <a:cubicBezTo>
                      <a:pt x="67" y="211"/>
                      <a:pt x="58" y="210"/>
                      <a:pt x="50" y="208"/>
                    </a:cubicBezTo>
                    <a:lnTo>
                      <a:pt x="50" y="208"/>
                    </a:lnTo>
                    <a:cubicBezTo>
                      <a:pt x="33" y="231"/>
                      <a:pt x="17" y="253"/>
                      <a:pt x="0" y="276"/>
                    </a:cubicBezTo>
                    <a:lnTo>
                      <a:pt x="0" y="276"/>
                    </a:lnTo>
                    <a:cubicBezTo>
                      <a:pt x="99" y="263"/>
                      <a:pt x="187" y="242"/>
                      <a:pt x="259" y="214"/>
                    </a:cubicBezTo>
                    <a:lnTo>
                      <a:pt x="259" y="214"/>
                    </a:lnTo>
                    <a:cubicBezTo>
                      <a:pt x="243" y="149"/>
                      <a:pt x="211" y="75"/>
                      <a:pt x="160" y="0"/>
                    </a:cubicBezTo>
                    <a:lnTo>
                      <a:pt x="160" y="0"/>
                    </a:lnTo>
                    <a:cubicBezTo>
                      <a:pt x="150" y="28"/>
                      <a:pt x="136" y="56"/>
                      <a:pt x="122" y="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9" name="Freeform 131"/>
              <p:cNvSpPr>
                <a:spLocks noChangeArrowheads="1"/>
              </p:cNvSpPr>
              <p:nvPr/>
            </p:nvSpPr>
            <p:spPr bwMode="auto">
              <a:xfrm>
                <a:off x="8882043" y="439351"/>
                <a:ext cx="40476" cy="16667"/>
              </a:xfrm>
              <a:custGeom>
                <a:avLst/>
                <a:gdLst>
                  <a:gd name="T0" fmla="*/ 150 w 151"/>
                  <a:gd name="T1" fmla="*/ 0 h 61"/>
                  <a:gd name="T2" fmla="*/ 150 w 151"/>
                  <a:gd name="T3" fmla="*/ 0 h 61"/>
                  <a:gd name="T4" fmla="*/ 26 w 151"/>
                  <a:gd name="T5" fmla="*/ 4 h 61"/>
                  <a:gd name="T6" fmla="*/ 26 w 151"/>
                  <a:gd name="T7" fmla="*/ 4 h 61"/>
                  <a:gd name="T8" fmla="*/ 0 w 151"/>
                  <a:gd name="T9" fmla="*/ 4 h 61"/>
                  <a:gd name="T10" fmla="*/ 0 w 151"/>
                  <a:gd name="T11" fmla="*/ 4 h 61"/>
                  <a:gd name="T12" fmla="*/ 93 w 151"/>
                  <a:gd name="T13" fmla="*/ 60 h 61"/>
                  <a:gd name="T14" fmla="*/ 93 w 151"/>
                  <a:gd name="T15" fmla="*/ 60 h 61"/>
                  <a:gd name="T16" fmla="*/ 150 w 151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61">
                    <a:moveTo>
                      <a:pt x="150" y="0"/>
                    </a:moveTo>
                    <a:lnTo>
                      <a:pt x="150" y="0"/>
                    </a:lnTo>
                    <a:cubicBezTo>
                      <a:pt x="110" y="3"/>
                      <a:pt x="68" y="4"/>
                      <a:pt x="26" y="4"/>
                    </a:cubicBezTo>
                    <a:lnTo>
                      <a:pt x="26" y="4"/>
                    </a:lnTo>
                    <a:cubicBezTo>
                      <a:pt x="16" y="4"/>
                      <a:pt x="8" y="4"/>
                      <a:pt x="0" y="4"/>
                    </a:cubicBezTo>
                    <a:lnTo>
                      <a:pt x="0" y="4"/>
                    </a:lnTo>
                    <a:cubicBezTo>
                      <a:pt x="30" y="24"/>
                      <a:pt x="62" y="43"/>
                      <a:pt x="93" y="60"/>
                    </a:cubicBezTo>
                    <a:lnTo>
                      <a:pt x="93" y="60"/>
                    </a:lnTo>
                    <a:cubicBezTo>
                      <a:pt x="113" y="41"/>
                      <a:pt x="131" y="21"/>
                      <a:pt x="1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0" name="Freeform 132"/>
              <p:cNvSpPr>
                <a:spLocks noChangeArrowheads="1"/>
              </p:cNvSpPr>
              <p:nvPr/>
            </p:nvSpPr>
            <p:spPr bwMode="auto">
              <a:xfrm>
                <a:off x="8785614" y="427446"/>
                <a:ext cx="115476" cy="61904"/>
              </a:xfrm>
              <a:custGeom>
                <a:avLst/>
                <a:gdLst>
                  <a:gd name="T0" fmla="*/ 4 w 428"/>
                  <a:gd name="T1" fmla="*/ 0 h 228"/>
                  <a:gd name="T2" fmla="*/ 4 w 428"/>
                  <a:gd name="T3" fmla="*/ 0 h 228"/>
                  <a:gd name="T4" fmla="*/ 2 w 428"/>
                  <a:gd name="T5" fmla="*/ 23 h 228"/>
                  <a:gd name="T6" fmla="*/ 2 w 428"/>
                  <a:gd name="T7" fmla="*/ 23 h 228"/>
                  <a:gd name="T8" fmla="*/ 80 w 428"/>
                  <a:gd name="T9" fmla="*/ 227 h 228"/>
                  <a:gd name="T10" fmla="*/ 264 w 428"/>
                  <a:gd name="T11" fmla="*/ 227 h 228"/>
                  <a:gd name="T12" fmla="*/ 264 w 428"/>
                  <a:gd name="T13" fmla="*/ 227 h 228"/>
                  <a:gd name="T14" fmla="*/ 427 w 428"/>
                  <a:gd name="T15" fmla="*/ 122 h 228"/>
                  <a:gd name="T16" fmla="*/ 427 w 428"/>
                  <a:gd name="T17" fmla="*/ 122 h 228"/>
                  <a:gd name="T18" fmla="*/ 305 w 428"/>
                  <a:gd name="T19" fmla="*/ 45 h 228"/>
                  <a:gd name="T20" fmla="*/ 305 w 428"/>
                  <a:gd name="T21" fmla="*/ 45 h 228"/>
                  <a:gd name="T22" fmla="*/ 4 w 428"/>
                  <a:gd name="T23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8" h="228">
                    <a:moveTo>
                      <a:pt x="4" y="0"/>
                    </a:moveTo>
                    <a:lnTo>
                      <a:pt x="4" y="0"/>
                    </a:lnTo>
                    <a:cubicBezTo>
                      <a:pt x="3" y="8"/>
                      <a:pt x="3" y="16"/>
                      <a:pt x="2" y="23"/>
                    </a:cubicBezTo>
                    <a:lnTo>
                      <a:pt x="2" y="23"/>
                    </a:lnTo>
                    <a:cubicBezTo>
                      <a:pt x="0" y="122"/>
                      <a:pt x="27" y="193"/>
                      <a:pt x="80" y="227"/>
                    </a:cubicBezTo>
                    <a:lnTo>
                      <a:pt x="264" y="227"/>
                    </a:lnTo>
                    <a:lnTo>
                      <a:pt x="264" y="227"/>
                    </a:lnTo>
                    <a:cubicBezTo>
                      <a:pt x="317" y="206"/>
                      <a:pt x="373" y="170"/>
                      <a:pt x="427" y="122"/>
                    </a:cubicBezTo>
                    <a:lnTo>
                      <a:pt x="427" y="122"/>
                    </a:lnTo>
                    <a:cubicBezTo>
                      <a:pt x="387" y="100"/>
                      <a:pt x="346" y="75"/>
                      <a:pt x="305" y="45"/>
                    </a:cubicBezTo>
                    <a:lnTo>
                      <a:pt x="305" y="45"/>
                    </a:lnTo>
                    <a:cubicBezTo>
                      <a:pt x="194" y="40"/>
                      <a:pt x="92" y="24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1" name="Freeform 133"/>
              <p:cNvSpPr>
                <a:spLocks noChangeArrowheads="1"/>
              </p:cNvSpPr>
              <p:nvPr/>
            </p:nvSpPr>
            <p:spPr bwMode="auto">
              <a:xfrm>
                <a:off x="8720139" y="320304"/>
                <a:ext cx="72618" cy="97619"/>
              </a:xfrm>
              <a:custGeom>
                <a:avLst/>
                <a:gdLst>
                  <a:gd name="T0" fmla="*/ 172 w 271"/>
                  <a:gd name="T1" fmla="*/ 0 h 362"/>
                  <a:gd name="T2" fmla="*/ 172 w 271"/>
                  <a:gd name="T3" fmla="*/ 0 h 362"/>
                  <a:gd name="T4" fmla="*/ 117 w 271"/>
                  <a:gd name="T5" fmla="*/ 26 h 362"/>
                  <a:gd name="T6" fmla="*/ 117 w 271"/>
                  <a:gd name="T7" fmla="*/ 26 h 362"/>
                  <a:gd name="T8" fmla="*/ 0 w 271"/>
                  <a:gd name="T9" fmla="*/ 215 h 362"/>
                  <a:gd name="T10" fmla="*/ 0 w 271"/>
                  <a:gd name="T11" fmla="*/ 215 h 362"/>
                  <a:gd name="T12" fmla="*/ 218 w 271"/>
                  <a:gd name="T13" fmla="*/ 361 h 362"/>
                  <a:gd name="T14" fmla="*/ 218 w 271"/>
                  <a:gd name="T15" fmla="*/ 361 h 362"/>
                  <a:gd name="T16" fmla="*/ 270 w 271"/>
                  <a:gd name="T17" fmla="*/ 170 h 362"/>
                  <a:gd name="T18" fmla="*/ 270 w 271"/>
                  <a:gd name="T19" fmla="*/ 170 h 362"/>
                  <a:gd name="T20" fmla="*/ 172 w 271"/>
                  <a:gd name="T21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1" h="362">
                    <a:moveTo>
                      <a:pt x="172" y="0"/>
                    </a:moveTo>
                    <a:lnTo>
                      <a:pt x="172" y="0"/>
                    </a:lnTo>
                    <a:cubicBezTo>
                      <a:pt x="152" y="9"/>
                      <a:pt x="133" y="17"/>
                      <a:pt x="117" y="26"/>
                    </a:cubicBezTo>
                    <a:lnTo>
                      <a:pt x="117" y="26"/>
                    </a:lnTo>
                    <a:cubicBezTo>
                      <a:pt x="74" y="91"/>
                      <a:pt x="33" y="158"/>
                      <a:pt x="0" y="215"/>
                    </a:cubicBezTo>
                    <a:lnTo>
                      <a:pt x="0" y="215"/>
                    </a:lnTo>
                    <a:cubicBezTo>
                      <a:pt x="26" y="273"/>
                      <a:pt x="105" y="325"/>
                      <a:pt x="218" y="361"/>
                    </a:cubicBezTo>
                    <a:lnTo>
                      <a:pt x="218" y="361"/>
                    </a:lnTo>
                    <a:cubicBezTo>
                      <a:pt x="226" y="300"/>
                      <a:pt x="243" y="236"/>
                      <a:pt x="270" y="170"/>
                    </a:cubicBezTo>
                    <a:lnTo>
                      <a:pt x="270" y="170"/>
                    </a:lnTo>
                    <a:cubicBezTo>
                      <a:pt x="228" y="112"/>
                      <a:pt x="195" y="55"/>
                      <a:pt x="17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2" name="Freeform 134"/>
              <p:cNvSpPr>
                <a:spLocks noChangeArrowheads="1"/>
              </p:cNvSpPr>
              <p:nvPr/>
            </p:nvSpPr>
            <p:spPr bwMode="auto">
              <a:xfrm>
                <a:off x="8786805" y="373875"/>
                <a:ext cx="70237" cy="58333"/>
              </a:xfrm>
              <a:custGeom>
                <a:avLst/>
                <a:gdLst>
                  <a:gd name="T0" fmla="*/ 167 w 261"/>
                  <a:gd name="T1" fmla="*/ 184 h 217"/>
                  <a:gd name="T2" fmla="*/ 167 w 261"/>
                  <a:gd name="T3" fmla="*/ 184 h 217"/>
                  <a:gd name="T4" fmla="*/ 69 w 261"/>
                  <a:gd name="T5" fmla="*/ 101 h 217"/>
                  <a:gd name="T6" fmla="*/ 69 w 261"/>
                  <a:gd name="T7" fmla="*/ 101 h 217"/>
                  <a:gd name="T8" fmla="*/ 88 w 261"/>
                  <a:gd name="T9" fmla="*/ 51 h 217"/>
                  <a:gd name="T10" fmla="*/ 88 w 261"/>
                  <a:gd name="T11" fmla="*/ 51 h 217"/>
                  <a:gd name="T12" fmla="*/ 45 w 261"/>
                  <a:gd name="T13" fmla="*/ 0 h 217"/>
                  <a:gd name="T14" fmla="*/ 45 w 261"/>
                  <a:gd name="T15" fmla="*/ 0 h 217"/>
                  <a:gd name="T16" fmla="*/ 0 w 261"/>
                  <a:gd name="T17" fmla="*/ 171 h 217"/>
                  <a:gd name="T18" fmla="*/ 0 w 261"/>
                  <a:gd name="T19" fmla="*/ 171 h 217"/>
                  <a:gd name="T20" fmla="*/ 260 w 261"/>
                  <a:gd name="T21" fmla="*/ 216 h 217"/>
                  <a:gd name="T22" fmla="*/ 260 w 261"/>
                  <a:gd name="T23" fmla="*/ 216 h 217"/>
                  <a:gd name="T24" fmla="*/ 212 w 261"/>
                  <a:gd name="T25" fmla="*/ 175 h 217"/>
                  <a:gd name="T26" fmla="*/ 212 w 261"/>
                  <a:gd name="T27" fmla="*/ 175 h 217"/>
                  <a:gd name="T28" fmla="*/ 167 w 261"/>
                  <a:gd name="T29" fmla="*/ 18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1" h="217">
                    <a:moveTo>
                      <a:pt x="167" y="184"/>
                    </a:moveTo>
                    <a:lnTo>
                      <a:pt x="167" y="184"/>
                    </a:lnTo>
                    <a:cubicBezTo>
                      <a:pt x="114" y="184"/>
                      <a:pt x="69" y="147"/>
                      <a:pt x="69" y="101"/>
                    </a:cubicBezTo>
                    <a:lnTo>
                      <a:pt x="69" y="101"/>
                    </a:lnTo>
                    <a:cubicBezTo>
                      <a:pt x="69" y="82"/>
                      <a:pt x="76" y="65"/>
                      <a:pt x="88" y="51"/>
                    </a:cubicBezTo>
                    <a:lnTo>
                      <a:pt x="88" y="51"/>
                    </a:lnTo>
                    <a:cubicBezTo>
                      <a:pt x="73" y="35"/>
                      <a:pt x="58" y="18"/>
                      <a:pt x="45" y="0"/>
                    </a:cubicBezTo>
                    <a:lnTo>
                      <a:pt x="45" y="0"/>
                    </a:lnTo>
                    <a:cubicBezTo>
                      <a:pt x="22" y="60"/>
                      <a:pt x="7" y="118"/>
                      <a:pt x="0" y="171"/>
                    </a:cubicBezTo>
                    <a:lnTo>
                      <a:pt x="0" y="171"/>
                    </a:lnTo>
                    <a:cubicBezTo>
                      <a:pt x="76" y="194"/>
                      <a:pt x="164" y="209"/>
                      <a:pt x="260" y="216"/>
                    </a:cubicBezTo>
                    <a:lnTo>
                      <a:pt x="260" y="216"/>
                    </a:lnTo>
                    <a:cubicBezTo>
                      <a:pt x="243" y="203"/>
                      <a:pt x="228" y="189"/>
                      <a:pt x="212" y="175"/>
                    </a:cubicBezTo>
                    <a:lnTo>
                      <a:pt x="212" y="175"/>
                    </a:lnTo>
                    <a:cubicBezTo>
                      <a:pt x="197" y="181"/>
                      <a:pt x="183" y="184"/>
                      <a:pt x="167" y="1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3" name="Freeform 135"/>
              <p:cNvSpPr>
                <a:spLocks noChangeArrowheads="1"/>
              </p:cNvSpPr>
              <p:nvPr/>
            </p:nvSpPr>
            <p:spPr bwMode="auto">
              <a:xfrm>
                <a:off x="8768948" y="233399"/>
                <a:ext cx="104761" cy="77381"/>
              </a:xfrm>
              <a:custGeom>
                <a:avLst/>
                <a:gdLst>
                  <a:gd name="T0" fmla="*/ 385 w 386"/>
                  <a:gd name="T1" fmla="*/ 76 h 288"/>
                  <a:gd name="T2" fmla="*/ 385 w 386"/>
                  <a:gd name="T3" fmla="*/ 76 h 288"/>
                  <a:gd name="T4" fmla="*/ 141 w 386"/>
                  <a:gd name="T5" fmla="*/ 0 h 288"/>
                  <a:gd name="T6" fmla="*/ 141 w 386"/>
                  <a:gd name="T7" fmla="*/ 0 h 288"/>
                  <a:gd name="T8" fmla="*/ 141 w 386"/>
                  <a:gd name="T9" fmla="*/ 40 h 288"/>
                  <a:gd name="T10" fmla="*/ 141 w 386"/>
                  <a:gd name="T11" fmla="*/ 40 h 288"/>
                  <a:gd name="T12" fmla="*/ 47 w 386"/>
                  <a:gd name="T13" fmla="*/ 191 h 288"/>
                  <a:gd name="T14" fmla="*/ 47 w 386"/>
                  <a:gd name="T15" fmla="*/ 191 h 288"/>
                  <a:gd name="T16" fmla="*/ 0 w 386"/>
                  <a:gd name="T17" fmla="*/ 256 h 288"/>
                  <a:gd name="T18" fmla="*/ 0 w 386"/>
                  <a:gd name="T19" fmla="*/ 256 h 288"/>
                  <a:gd name="T20" fmla="*/ 11 w 386"/>
                  <a:gd name="T21" fmla="*/ 287 h 288"/>
                  <a:gd name="T22" fmla="*/ 11 w 386"/>
                  <a:gd name="T23" fmla="*/ 287 h 288"/>
                  <a:gd name="T24" fmla="*/ 236 w 386"/>
                  <a:gd name="T25" fmla="*/ 236 h 288"/>
                  <a:gd name="T26" fmla="*/ 236 w 386"/>
                  <a:gd name="T27" fmla="*/ 236 h 288"/>
                  <a:gd name="T28" fmla="*/ 385 w 386"/>
                  <a:gd name="T29" fmla="*/ 76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6" h="288">
                    <a:moveTo>
                      <a:pt x="385" y="76"/>
                    </a:moveTo>
                    <a:lnTo>
                      <a:pt x="385" y="76"/>
                    </a:lnTo>
                    <a:cubicBezTo>
                      <a:pt x="296" y="29"/>
                      <a:pt x="211" y="0"/>
                      <a:pt x="141" y="0"/>
                    </a:cubicBezTo>
                    <a:lnTo>
                      <a:pt x="141" y="0"/>
                    </a:lnTo>
                    <a:cubicBezTo>
                      <a:pt x="141" y="16"/>
                      <a:pt x="141" y="30"/>
                      <a:pt x="141" y="40"/>
                    </a:cubicBezTo>
                    <a:lnTo>
                      <a:pt x="141" y="40"/>
                    </a:lnTo>
                    <a:cubicBezTo>
                      <a:pt x="141" y="61"/>
                      <a:pt x="89" y="134"/>
                      <a:pt x="47" y="191"/>
                    </a:cubicBezTo>
                    <a:lnTo>
                      <a:pt x="47" y="191"/>
                    </a:lnTo>
                    <a:cubicBezTo>
                      <a:pt x="32" y="211"/>
                      <a:pt x="15" y="233"/>
                      <a:pt x="0" y="256"/>
                    </a:cubicBezTo>
                    <a:lnTo>
                      <a:pt x="0" y="256"/>
                    </a:lnTo>
                    <a:cubicBezTo>
                      <a:pt x="2" y="266"/>
                      <a:pt x="7" y="277"/>
                      <a:pt x="11" y="287"/>
                    </a:cubicBezTo>
                    <a:lnTo>
                      <a:pt x="11" y="287"/>
                    </a:lnTo>
                    <a:cubicBezTo>
                      <a:pt x="75" y="263"/>
                      <a:pt x="152" y="246"/>
                      <a:pt x="236" y="236"/>
                    </a:cubicBezTo>
                    <a:lnTo>
                      <a:pt x="236" y="236"/>
                    </a:lnTo>
                    <a:cubicBezTo>
                      <a:pt x="283" y="175"/>
                      <a:pt x="334" y="120"/>
                      <a:pt x="385" y="7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4" name="Freeform 136"/>
              <p:cNvSpPr>
                <a:spLocks noChangeArrowheads="1"/>
              </p:cNvSpPr>
              <p:nvPr/>
            </p:nvSpPr>
            <p:spPr bwMode="auto">
              <a:xfrm>
                <a:off x="8774900" y="304827"/>
                <a:ext cx="52381" cy="52381"/>
              </a:xfrm>
              <a:custGeom>
                <a:avLst/>
                <a:gdLst>
                  <a:gd name="T0" fmla="*/ 193 w 194"/>
                  <a:gd name="T1" fmla="*/ 0 h 195"/>
                  <a:gd name="T2" fmla="*/ 193 w 194"/>
                  <a:gd name="T3" fmla="*/ 0 h 195"/>
                  <a:gd name="T4" fmla="*/ 0 w 194"/>
                  <a:gd name="T5" fmla="*/ 46 h 195"/>
                  <a:gd name="T6" fmla="*/ 0 w 194"/>
                  <a:gd name="T7" fmla="*/ 46 h 195"/>
                  <a:gd name="T8" fmla="*/ 83 w 194"/>
                  <a:gd name="T9" fmla="*/ 194 h 195"/>
                  <a:gd name="T10" fmla="*/ 83 w 194"/>
                  <a:gd name="T11" fmla="*/ 194 h 195"/>
                  <a:gd name="T12" fmla="*/ 139 w 194"/>
                  <a:gd name="T13" fmla="*/ 85 h 195"/>
                  <a:gd name="T14" fmla="*/ 139 w 194"/>
                  <a:gd name="T15" fmla="*/ 85 h 195"/>
                  <a:gd name="T16" fmla="*/ 193 w 194"/>
                  <a:gd name="T1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195">
                    <a:moveTo>
                      <a:pt x="193" y="0"/>
                    </a:moveTo>
                    <a:lnTo>
                      <a:pt x="193" y="0"/>
                    </a:lnTo>
                    <a:cubicBezTo>
                      <a:pt x="121" y="11"/>
                      <a:pt x="57" y="26"/>
                      <a:pt x="0" y="46"/>
                    </a:cubicBezTo>
                    <a:lnTo>
                      <a:pt x="0" y="46"/>
                    </a:lnTo>
                    <a:cubicBezTo>
                      <a:pt x="20" y="93"/>
                      <a:pt x="48" y="143"/>
                      <a:pt x="83" y="194"/>
                    </a:cubicBezTo>
                    <a:lnTo>
                      <a:pt x="83" y="194"/>
                    </a:lnTo>
                    <a:cubicBezTo>
                      <a:pt x="99" y="157"/>
                      <a:pt x="118" y="121"/>
                      <a:pt x="139" y="85"/>
                    </a:cubicBezTo>
                    <a:lnTo>
                      <a:pt x="139" y="85"/>
                    </a:lnTo>
                    <a:cubicBezTo>
                      <a:pt x="155" y="55"/>
                      <a:pt x="174" y="27"/>
                      <a:pt x="1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5" name="Freeform 137"/>
              <p:cNvSpPr>
                <a:spLocks noChangeArrowheads="1"/>
              </p:cNvSpPr>
              <p:nvPr/>
            </p:nvSpPr>
            <p:spPr bwMode="auto">
              <a:xfrm>
                <a:off x="8914185" y="421493"/>
                <a:ext cx="101190" cy="53572"/>
              </a:xfrm>
              <a:custGeom>
                <a:avLst/>
                <a:gdLst>
                  <a:gd name="T0" fmla="*/ 0 w 374"/>
                  <a:gd name="T1" fmla="*/ 142 h 199"/>
                  <a:gd name="T2" fmla="*/ 0 w 374"/>
                  <a:gd name="T3" fmla="*/ 142 h 199"/>
                  <a:gd name="T4" fmla="*/ 208 w 374"/>
                  <a:gd name="T5" fmla="*/ 198 h 199"/>
                  <a:gd name="T6" fmla="*/ 208 w 374"/>
                  <a:gd name="T7" fmla="*/ 198 h 199"/>
                  <a:gd name="T8" fmla="*/ 310 w 374"/>
                  <a:gd name="T9" fmla="*/ 170 h 199"/>
                  <a:gd name="T10" fmla="*/ 310 w 374"/>
                  <a:gd name="T11" fmla="*/ 170 h 199"/>
                  <a:gd name="T12" fmla="*/ 360 w 374"/>
                  <a:gd name="T13" fmla="*/ 0 h 199"/>
                  <a:gd name="T14" fmla="*/ 360 w 374"/>
                  <a:gd name="T15" fmla="*/ 0 h 199"/>
                  <a:gd name="T16" fmla="*/ 72 w 374"/>
                  <a:gd name="T17" fmla="*/ 65 h 199"/>
                  <a:gd name="T18" fmla="*/ 72 w 374"/>
                  <a:gd name="T19" fmla="*/ 65 h 199"/>
                  <a:gd name="T20" fmla="*/ 0 w 374"/>
                  <a:gd name="T21" fmla="*/ 14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4" h="199">
                    <a:moveTo>
                      <a:pt x="0" y="142"/>
                    </a:moveTo>
                    <a:lnTo>
                      <a:pt x="0" y="142"/>
                    </a:lnTo>
                    <a:cubicBezTo>
                      <a:pt x="76" y="177"/>
                      <a:pt x="148" y="198"/>
                      <a:pt x="208" y="198"/>
                    </a:cubicBezTo>
                    <a:lnTo>
                      <a:pt x="208" y="198"/>
                    </a:lnTo>
                    <a:cubicBezTo>
                      <a:pt x="250" y="198"/>
                      <a:pt x="284" y="189"/>
                      <a:pt x="310" y="170"/>
                    </a:cubicBezTo>
                    <a:lnTo>
                      <a:pt x="310" y="170"/>
                    </a:lnTo>
                    <a:cubicBezTo>
                      <a:pt x="357" y="136"/>
                      <a:pt x="373" y="75"/>
                      <a:pt x="360" y="0"/>
                    </a:cubicBezTo>
                    <a:lnTo>
                      <a:pt x="360" y="0"/>
                    </a:lnTo>
                    <a:cubicBezTo>
                      <a:pt x="282" y="30"/>
                      <a:pt x="183" y="52"/>
                      <a:pt x="72" y="65"/>
                    </a:cubicBezTo>
                    <a:lnTo>
                      <a:pt x="72" y="65"/>
                    </a:lnTo>
                    <a:cubicBezTo>
                      <a:pt x="49" y="91"/>
                      <a:pt x="26" y="117"/>
                      <a:pt x="0" y="14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6" name="Freeform 138"/>
              <p:cNvSpPr>
                <a:spLocks noChangeArrowheads="1"/>
              </p:cNvSpPr>
              <p:nvPr/>
            </p:nvSpPr>
            <p:spPr bwMode="auto">
              <a:xfrm>
                <a:off x="8952280" y="306018"/>
                <a:ext cx="35714" cy="33333"/>
              </a:xfrm>
              <a:custGeom>
                <a:avLst/>
                <a:gdLst>
                  <a:gd name="T0" fmla="*/ 106 w 131"/>
                  <a:gd name="T1" fmla="*/ 122 h 123"/>
                  <a:gd name="T2" fmla="*/ 106 w 131"/>
                  <a:gd name="T3" fmla="*/ 122 h 123"/>
                  <a:gd name="T4" fmla="*/ 130 w 131"/>
                  <a:gd name="T5" fmla="*/ 29 h 123"/>
                  <a:gd name="T6" fmla="*/ 130 w 131"/>
                  <a:gd name="T7" fmla="*/ 29 h 123"/>
                  <a:gd name="T8" fmla="*/ 0 w 131"/>
                  <a:gd name="T9" fmla="*/ 0 h 123"/>
                  <a:gd name="T10" fmla="*/ 0 w 131"/>
                  <a:gd name="T11" fmla="*/ 0 h 123"/>
                  <a:gd name="T12" fmla="*/ 5 w 131"/>
                  <a:gd name="T13" fmla="*/ 5 h 123"/>
                  <a:gd name="T14" fmla="*/ 5 w 131"/>
                  <a:gd name="T15" fmla="*/ 5 h 123"/>
                  <a:gd name="T16" fmla="*/ 106 w 131"/>
                  <a:gd name="T17" fmla="*/ 12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23">
                    <a:moveTo>
                      <a:pt x="106" y="122"/>
                    </a:moveTo>
                    <a:lnTo>
                      <a:pt x="106" y="122"/>
                    </a:lnTo>
                    <a:cubicBezTo>
                      <a:pt x="116" y="91"/>
                      <a:pt x="125" y="59"/>
                      <a:pt x="130" y="29"/>
                    </a:cubicBezTo>
                    <a:lnTo>
                      <a:pt x="130" y="29"/>
                    </a:lnTo>
                    <a:cubicBezTo>
                      <a:pt x="90" y="16"/>
                      <a:pt x="47" y="8"/>
                      <a:pt x="0" y="0"/>
                    </a:cubicBezTo>
                    <a:lnTo>
                      <a:pt x="0" y="0"/>
                    </a:lnTo>
                    <a:cubicBezTo>
                      <a:pt x="3" y="1"/>
                      <a:pt x="4" y="4"/>
                      <a:pt x="5" y="5"/>
                    </a:cubicBezTo>
                    <a:lnTo>
                      <a:pt x="5" y="5"/>
                    </a:lnTo>
                    <a:cubicBezTo>
                      <a:pt x="43" y="44"/>
                      <a:pt x="76" y="84"/>
                      <a:pt x="106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7" name="Freeform 139"/>
              <p:cNvSpPr>
                <a:spLocks noChangeArrowheads="1"/>
              </p:cNvSpPr>
              <p:nvPr/>
            </p:nvSpPr>
            <p:spPr bwMode="auto">
              <a:xfrm>
                <a:off x="8691567" y="386971"/>
                <a:ext cx="103571" cy="102380"/>
              </a:xfrm>
              <a:custGeom>
                <a:avLst/>
                <a:gdLst>
                  <a:gd name="T0" fmla="*/ 322 w 383"/>
                  <a:gd name="T1" fmla="*/ 143 h 381"/>
                  <a:gd name="T2" fmla="*/ 322 w 383"/>
                  <a:gd name="T3" fmla="*/ 143 h 381"/>
                  <a:gd name="T4" fmla="*/ 90 w 383"/>
                  <a:gd name="T5" fmla="*/ 0 h 381"/>
                  <a:gd name="T6" fmla="*/ 90 w 383"/>
                  <a:gd name="T7" fmla="*/ 0 h 381"/>
                  <a:gd name="T8" fmla="*/ 47 w 383"/>
                  <a:gd name="T9" fmla="*/ 77 h 381"/>
                  <a:gd name="T10" fmla="*/ 38 w 383"/>
                  <a:gd name="T11" fmla="*/ 95 h 381"/>
                  <a:gd name="T12" fmla="*/ 38 w 383"/>
                  <a:gd name="T13" fmla="*/ 95 h 381"/>
                  <a:gd name="T14" fmla="*/ 37 w 383"/>
                  <a:gd name="T15" fmla="*/ 309 h 381"/>
                  <a:gd name="T16" fmla="*/ 37 w 383"/>
                  <a:gd name="T17" fmla="*/ 309 h 381"/>
                  <a:gd name="T18" fmla="*/ 159 w 383"/>
                  <a:gd name="T19" fmla="*/ 380 h 381"/>
                  <a:gd name="T20" fmla="*/ 382 w 383"/>
                  <a:gd name="T21" fmla="*/ 380 h 381"/>
                  <a:gd name="T22" fmla="*/ 382 w 383"/>
                  <a:gd name="T23" fmla="*/ 380 h 381"/>
                  <a:gd name="T24" fmla="*/ 320 w 383"/>
                  <a:gd name="T25" fmla="*/ 176 h 381"/>
                  <a:gd name="T26" fmla="*/ 320 w 383"/>
                  <a:gd name="T27" fmla="*/ 176 h 381"/>
                  <a:gd name="T28" fmla="*/ 322 w 383"/>
                  <a:gd name="T29" fmla="*/ 143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3" h="381">
                    <a:moveTo>
                      <a:pt x="322" y="143"/>
                    </a:moveTo>
                    <a:lnTo>
                      <a:pt x="322" y="143"/>
                    </a:lnTo>
                    <a:cubicBezTo>
                      <a:pt x="210" y="108"/>
                      <a:pt x="128" y="57"/>
                      <a:pt x="90" y="0"/>
                    </a:cubicBezTo>
                    <a:lnTo>
                      <a:pt x="90" y="0"/>
                    </a:lnTo>
                    <a:cubicBezTo>
                      <a:pt x="73" y="32"/>
                      <a:pt x="58" y="58"/>
                      <a:pt x="47" y="77"/>
                    </a:cubicBezTo>
                    <a:lnTo>
                      <a:pt x="38" y="95"/>
                    </a:lnTo>
                    <a:lnTo>
                      <a:pt x="38" y="95"/>
                    </a:lnTo>
                    <a:cubicBezTo>
                      <a:pt x="1" y="159"/>
                      <a:pt x="0" y="246"/>
                      <a:pt x="37" y="309"/>
                    </a:cubicBezTo>
                    <a:lnTo>
                      <a:pt x="37" y="309"/>
                    </a:lnTo>
                    <a:cubicBezTo>
                      <a:pt x="64" y="355"/>
                      <a:pt x="107" y="380"/>
                      <a:pt x="159" y="380"/>
                    </a:cubicBezTo>
                    <a:lnTo>
                      <a:pt x="382" y="380"/>
                    </a:lnTo>
                    <a:lnTo>
                      <a:pt x="382" y="380"/>
                    </a:lnTo>
                    <a:cubicBezTo>
                      <a:pt x="339" y="337"/>
                      <a:pt x="317" y="266"/>
                      <a:pt x="320" y="176"/>
                    </a:cubicBezTo>
                    <a:lnTo>
                      <a:pt x="320" y="176"/>
                    </a:lnTo>
                    <a:cubicBezTo>
                      <a:pt x="320" y="165"/>
                      <a:pt x="321" y="154"/>
                      <a:pt x="322" y="14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8" name="Freeform 140"/>
              <p:cNvSpPr>
                <a:spLocks noChangeArrowheads="1"/>
              </p:cNvSpPr>
              <p:nvPr/>
            </p:nvSpPr>
            <p:spPr bwMode="auto">
              <a:xfrm>
                <a:off x="8886804" y="227447"/>
                <a:ext cx="104761" cy="79761"/>
              </a:xfrm>
              <a:custGeom>
                <a:avLst/>
                <a:gdLst>
                  <a:gd name="T0" fmla="*/ 379 w 386"/>
                  <a:gd name="T1" fmla="*/ 293 h 294"/>
                  <a:gd name="T2" fmla="*/ 379 w 386"/>
                  <a:gd name="T3" fmla="*/ 293 h 294"/>
                  <a:gd name="T4" fmla="*/ 385 w 386"/>
                  <a:gd name="T5" fmla="*/ 244 h 294"/>
                  <a:gd name="T6" fmla="*/ 385 w 386"/>
                  <a:gd name="T7" fmla="*/ 244 h 294"/>
                  <a:gd name="T8" fmla="*/ 364 w 386"/>
                  <a:gd name="T9" fmla="*/ 216 h 294"/>
                  <a:gd name="T10" fmla="*/ 364 w 386"/>
                  <a:gd name="T11" fmla="*/ 216 h 294"/>
                  <a:gd name="T12" fmla="*/ 270 w 386"/>
                  <a:gd name="T13" fmla="*/ 66 h 294"/>
                  <a:gd name="T14" fmla="*/ 270 w 386"/>
                  <a:gd name="T15" fmla="*/ 66 h 294"/>
                  <a:gd name="T16" fmla="*/ 271 w 386"/>
                  <a:gd name="T17" fmla="*/ 5 h 294"/>
                  <a:gd name="T18" fmla="*/ 271 w 386"/>
                  <a:gd name="T19" fmla="*/ 5 h 294"/>
                  <a:gd name="T20" fmla="*/ 228 w 386"/>
                  <a:gd name="T21" fmla="*/ 0 h 294"/>
                  <a:gd name="T22" fmla="*/ 228 w 386"/>
                  <a:gd name="T23" fmla="*/ 0 h 294"/>
                  <a:gd name="T24" fmla="*/ 0 w 386"/>
                  <a:gd name="T25" fmla="*/ 97 h 294"/>
                  <a:gd name="T26" fmla="*/ 0 w 386"/>
                  <a:gd name="T27" fmla="*/ 97 h 294"/>
                  <a:gd name="T28" fmla="*/ 212 w 386"/>
                  <a:gd name="T29" fmla="*/ 261 h 294"/>
                  <a:gd name="T30" fmla="*/ 212 w 386"/>
                  <a:gd name="T31" fmla="*/ 261 h 294"/>
                  <a:gd name="T32" fmla="*/ 379 w 386"/>
                  <a:gd name="T33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6" h="294">
                    <a:moveTo>
                      <a:pt x="379" y="293"/>
                    </a:moveTo>
                    <a:lnTo>
                      <a:pt x="379" y="293"/>
                    </a:lnTo>
                    <a:cubicBezTo>
                      <a:pt x="381" y="276"/>
                      <a:pt x="384" y="260"/>
                      <a:pt x="385" y="244"/>
                    </a:cubicBezTo>
                    <a:lnTo>
                      <a:pt x="385" y="244"/>
                    </a:lnTo>
                    <a:cubicBezTo>
                      <a:pt x="378" y="235"/>
                      <a:pt x="371" y="224"/>
                      <a:pt x="364" y="216"/>
                    </a:cubicBezTo>
                    <a:lnTo>
                      <a:pt x="364" y="216"/>
                    </a:lnTo>
                    <a:cubicBezTo>
                      <a:pt x="322" y="159"/>
                      <a:pt x="270" y="88"/>
                      <a:pt x="270" y="66"/>
                    </a:cubicBezTo>
                    <a:lnTo>
                      <a:pt x="270" y="66"/>
                    </a:lnTo>
                    <a:cubicBezTo>
                      <a:pt x="270" y="50"/>
                      <a:pt x="270" y="29"/>
                      <a:pt x="271" y="5"/>
                    </a:cubicBezTo>
                    <a:lnTo>
                      <a:pt x="271" y="5"/>
                    </a:lnTo>
                    <a:cubicBezTo>
                      <a:pt x="257" y="2"/>
                      <a:pt x="243" y="0"/>
                      <a:pt x="228" y="0"/>
                    </a:cubicBezTo>
                    <a:lnTo>
                      <a:pt x="228" y="0"/>
                    </a:lnTo>
                    <a:cubicBezTo>
                      <a:pt x="159" y="0"/>
                      <a:pt x="78" y="36"/>
                      <a:pt x="0" y="97"/>
                    </a:cubicBezTo>
                    <a:lnTo>
                      <a:pt x="0" y="97"/>
                    </a:lnTo>
                    <a:cubicBezTo>
                      <a:pt x="71" y="141"/>
                      <a:pt x="145" y="196"/>
                      <a:pt x="212" y="261"/>
                    </a:cubicBezTo>
                    <a:lnTo>
                      <a:pt x="212" y="261"/>
                    </a:lnTo>
                    <a:cubicBezTo>
                      <a:pt x="272" y="267"/>
                      <a:pt x="329" y="280"/>
                      <a:pt x="379" y="2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9" name="Freeform 141"/>
              <p:cNvSpPr>
                <a:spLocks noChangeArrowheads="1"/>
              </p:cNvSpPr>
              <p:nvPr/>
            </p:nvSpPr>
            <p:spPr bwMode="auto">
              <a:xfrm>
                <a:off x="8802280" y="301256"/>
                <a:ext cx="176190" cy="132142"/>
              </a:xfrm>
              <a:custGeom>
                <a:avLst/>
                <a:gdLst>
                  <a:gd name="T0" fmla="*/ 505 w 651"/>
                  <a:gd name="T1" fmla="*/ 344 h 491"/>
                  <a:gd name="T2" fmla="*/ 505 w 651"/>
                  <a:gd name="T3" fmla="*/ 344 h 491"/>
                  <a:gd name="T4" fmla="*/ 586 w 651"/>
                  <a:gd name="T5" fmla="*/ 275 h 491"/>
                  <a:gd name="T6" fmla="*/ 586 w 651"/>
                  <a:gd name="T7" fmla="*/ 275 h 491"/>
                  <a:gd name="T8" fmla="*/ 603 w 651"/>
                  <a:gd name="T9" fmla="*/ 276 h 491"/>
                  <a:gd name="T10" fmla="*/ 603 w 651"/>
                  <a:gd name="T11" fmla="*/ 276 h 491"/>
                  <a:gd name="T12" fmla="*/ 650 w 651"/>
                  <a:gd name="T13" fmla="*/ 171 h 491"/>
                  <a:gd name="T14" fmla="*/ 650 w 651"/>
                  <a:gd name="T15" fmla="*/ 171 h 491"/>
                  <a:gd name="T16" fmla="*/ 538 w 651"/>
                  <a:gd name="T17" fmla="*/ 37 h 491"/>
                  <a:gd name="T18" fmla="*/ 538 w 651"/>
                  <a:gd name="T19" fmla="*/ 37 h 491"/>
                  <a:gd name="T20" fmla="*/ 509 w 651"/>
                  <a:gd name="T21" fmla="*/ 9 h 491"/>
                  <a:gd name="T22" fmla="*/ 509 w 651"/>
                  <a:gd name="T23" fmla="*/ 9 h 491"/>
                  <a:gd name="T24" fmla="*/ 398 w 651"/>
                  <a:gd name="T25" fmla="*/ 0 h 491"/>
                  <a:gd name="T26" fmla="*/ 398 w 651"/>
                  <a:gd name="T27" fmla="*/ 0 h 491"/>
                  <a:gd name="T28" fmla="*/ 319 w 651"/>
                  <a:gd name="T29" fmla="*/ 56 h 491"/>
                  <a:gd name="T30" fmla="*/ 319 w 651"/>
                  <a:gd name="T31" fmla="*/ 56 h 491"/>
                  <a:gd name="T32" fmla="*/ 239 w 651"/>
                  <a:gd name="T33" fmla="*/ 0 h 491"/>
                  <a:gd name="T34" fmla="*/ 239 w 651"/>
                  <a:gd name="T35" fmla="*/ 0 h 491"/>
                  <a:gd name="T36" fmla="*/ 131 w 651"/>
                  <a:gd name="T37" fmla="*/ 9 h 491"/>
                  <a:gd name="T38" fmla="*/ 131 w 651"/>
                  <a:gd name="T39" fmla="*/ 9 h 491"/>
                  <a:gd name="T40" fmla="*/ 62 w 651"/>
                  <a:gd name="T41" fmla="*/ 111 h 491"/>
                  <a:gd name="T42" fmla="*/ 62 w 651"/>
                  <a:gd name="T43" fmla="*/ 111 h 491"/>
                  <a:gd name="T44" fmla="*/ 0 w 651"/>
                  <a:gd name="T45" fmla="*/ 237 h 491"/>
                  <a:gd name="T46" fmla="*/ 0 w 651"/>
                  <a:gd name="T47" fmla="*/ 237 h 491"/>
                  <a:gd name="T48" fmla="*/ 54 w 651"/>
                  <a:gd name="T49" fmla="*/ 302 h 491"/>
                  <a:gd name="T50" fmla="*/ 54 w 651"/>
                  <a:gd name="T51" fmla="*/ 302 h 491"/>
                  <a:gd name="T52" fmla="*/ 110 w 651"/>
                  <a:gd name="T53" fmla="*/ 286 h 491"/>
                  <a:gd name="T54" fmla="*/ 110 w 651"/>
                  <a:gd name="T55" fmla="*/ 286 h 491"/>
                  <a:gd name="T56" fmla="*/ 207 w 651"/>
                  <a:gd name="T57" fmla="*/ 370 h 491"/>
                  <a:gd name="T58" fmla="*/ 207 w 651"/>
                  <a:gd name="T59" fmla="*/ 370 h 491"/>
                  <a:gd name="T60" fmla="*/ 179 w 651"/>
                  <a:gd name="T61" fmla="*/ 429 h 491"/>
                  <a:gd name="T62" fmla="*/ 179 w 651"/>
                  <a:gd name="T63" fmla="*/ 429 h 491"/>
                  <a:gd name="T64" fmla="*/ 254 w 651"/>
                  <a:gd name="T65" fmla="*/ 488 h 491"/>
                  <a:gd name="T66" fmla="*/ 254 w 651"/>
                  <a:gd name="T67" fmla="*/ 488 h 491"/>
                  <a:gd name="T68" fmla="*/ 319 w 651"/>
                  <a:gd name="T69" fmla="*/ 490 h 491"/>
                  <a:gd name="T70" fmla="*/ 319 w 651"/>
                  <a:gd name="T71" fmla="*/ 490 h 491"/>
                  <a:gd name="T72" fmla="*/ 468 w 651"/>
                  <a:gd name="T73" fmla="*/ 481 h 491"/>
                  <a:gd name="T74" fmla="*/ 468 w 651"/>
                  <a:gd name="T75" fmla="*/ 481 h 491"/>
                  <a:gd name="T76" fmla="*/ 533 w 651"/>
                  <a:gd name="T77" fmla="*/ 396 h 491"/>
                  <a:gd name="T78" fmla="*/ 533 w 651"/>
                  <a:gd name="T79" fmla="*/ 396 h 491"/>
                  <a:gd name="T80" fmla="*/ 505 w 651"/>
                  <a:gd name="T81" fmla="*/ 344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51" h="491">
                    <a:moveTo>
                      <a:pt x="505" y="344"/>
                    </a:moveTo>
                    <a:lnTo>
                      <a:pt x="505" y="344"/>
                    </a:lnTo>
                    <a:cubicBezTo>
                      <a:pt x="505" y="305"/>
                      <a:pt x="542" y="275"/>
                      <a:pt x="586" y="275"/>
                    </a:cubicBezTo>
                    <a:lnTo>
                      <a:pt x="586" y="275"/>
                    </a:lnTo>
                    <a:cubicBezTo>
                      <a:pt x="592" y="275"/>
                      <a:pt x="599" y="275"/>
                      <a:pt x="603" y="276"/>
                    </a:cubicBezTo>
                    <a:lnTo>
                      <a:pt x="603" y="276"/>
                    </a:lnTo>
                    <a:cubicBezTo>
                      <a:pt x="622" y="241"/>
                      <a:pt x="637" y="207"/>
                      <a:pt x="650" y="171"/>
                    </a:cubicBezTo>
                    <a:lnTo>
                      <a:pt x="650" y="171"/>
                    </a:lnTo>
                    <a:cubicBezTo>
                      <a:pt x="617" y="127"/>
                      <a:pt x="580" y="82"/>
                      <a:pt x="538" y="37"/>
                    </a:cubicBezTo>
                    <a:lnTo>
                      <a:pt x="538" y="37"/>
                    </a:lnTo>
                    <a:cubicBezTo>
                      <a:pt x="528" y="28"/>
                      <a:pt x="519" y="19"/>
                      <a:pt x="509" y="9"/>
                    </a:cubicBezTo>
                    <a:lnTo>
                      <a:pt x="509" y="9"/>
                    </a:lnTo>
                    <a:cubicBezTo>
                      <a:pt x="473" y="5"/>
                      <a:pt x="437" y="2"/>
                      <a:pt x="398" y="0"/>
                    </a:cubicBezTo>
                    <a:lnTo>
                      <a:pt x="398" y="0"/>
                    </a:lnTo>
                    <a:cubicBezTo>
                      <a:pt x="390" y="32"/>
                      <a:pt x="358" y="56"/>
                      <a:pt x="319" y="56"/>
                    </a:cubicBezTo>
                    <a:lnTo>
                      <a:pt x="319" y="56"/>
                    </a:lnTo>
                    <a:cubicBezTo>
                      <a:pt x="279" y="56"/>
                      <a:pt x="246" y="32"/>
                      <a:pt x="239" y="0"/>
                    </a:cubicBezTo>
                    <a:lnTo>
                      <a:pt x="239" y="0"/>
                    </a:lnTo>
                    <a:cubicBezTo>
                      <a:pt x="201" y="2"/>
                      <a:pt x="166" y="5"/>
                      <a:pt x="131" y="9"/>
                    </a:cubicBezTo>
                    <a:lnTo>
                      <a:pt x="131" y="9"/>
                    </a:lnTo>
                    <a:cubicBezTo>
                      <a:pt x="107" y="41"/>
                      <a:pt x="84" y="76"/>
                      <a:pt x="62" y="111"/>
                    </a:cubicBezTo>
                    <a:lnTo>
                      <a:pt x="62" y="111"/>
                    </a:lnTo>
                    <a:cubicBezTo>
                      <a:pt x="39" y="153"/>
                      <a:pt x="18" y="196"/>
                      <a:pt x="0" y="237"/>
                    </a:cubicBezTo>
                    <a:lnTo>
                      <a:pt x="0" y="237"/>
                    </a:lnTo>
                    <a:cubicBezTo>
                      <a:pt x="17" y="258"/>
                      <a:pt x="35" y="281"/>
                      <a:pt x="54" y="302"/>
                    </a:cubicBezTo>
                    <a:lnTo>
                      <a:pt x="54" y="302"/>
                    </a:lnTo>
                    <a:cubicBezTo>
                      <a:pt x="69" y="291"/>
                      <a:pt x="89" y="286"/>
                      <a:pt x="110" y="286"/>
                    </a:cubicBezTo>
                    <a:lnTo>
                      <a:pt x="110" y="286"/>
                    </a:lnTo>
                    <a:cubicBezTo>
                      <a:pt x="163" y="286"/>
                      <a:pt x="207" y="323"/>
                      <a:pt x="207" y="370"/>
                    </a:cubicBezTo>
                    <a:lnTo>
                      <a:pt x="207" y="370"/>
                    </a:lnTo>
                    <a:cubicBezTo>
                      <a:pt x="207" y="392"/>
                      <a:pt x="197" y="413"/>
                      <a:pt x="179" y="429"/>
                    </a:cubicBezTo>
                    <a:lnTo>
                      <a:pt x="179" y="429"/>
                    </a:lnTo>
                    <a:cubicBezTo>
                      <a:pt x="203" y="450"/>
                      <a:pt x="230" y="470"/>
                      <a:pt x="254" y="488"/>
                    </a:cubicBezTo>
                    <a:lnTo>
                      <a:pt x="254" y="488"/>
                    </a:lnTo>
                    <a:cubicBezTo>
                      <a:pt x="276" y="489"/>
                      <a:pt x="297" y="490"/>
                      <a:pt x="319" y="490"/>
                    </a:cubicBezTo>
                    <a:lnTo>
                      <a:pt x="319" y="490"/>
                    </a:lnTo>
                    <a:cubicBezTo>
                      <a:pt x="370" y="490"/>
                      <a:pt x="420" y="486"/>
                      <a:pt x="468" y="481"/>
                    </a:cubicBezTo>
                    <a:lnTo>
                      <a:pt x="468" y="481"/>
                    </a:lnTo>
                    <a:cubicBezTo>
                      <a:pt x="491" y="454"/>
                      <a:pt x="513" y="426"/>
                      <a:pt x="533" y="396"/>
                    </a:cubicBezTo>
                    <a:lnTo>
                      <a:pt x="533" y="396"/>
                    </a:lnTo>
                    <a:cubicBezTo>
                      <a:pt x="516" y="383"/>
                      <a:pt x="505" y="365"/>
                      <a:pt x="505" y="3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0" name="Freeform 142"/>
              <p:cNvSpPr>
                <a:spLocks noChangeArrowheads="1"/>
              </p:cNvSpPr>
              <p:nvPr/>
            </p:nvSpPr>
            <p:spPr bwMode="auto">
              <a:xfrm>
                <a:off x="8873709" y="394113"/>
                <a:ext cx="202380" cy="95238"/>
              </a:xfrm>
              <a:custGeom>
                <a:avLst/>
                <a:gdLst>
                  <a:gd name="T0" fmla="*/ 710 w 749"/>
                  <a:gd name="T1" fmla="*/ 68 h 354"/>
                  <a:gd name="T2" fmla="*/ 701 w 749"/>
                  <a:gd name="T3" fmla="*/ 50 h 354"/>
                  <a:gd name="T4" fmla="*/ 701 w 749"/>
                  <a:gd name="T5" fmla="*/ 50 h 354"/>
                  <a:gd name="T6" fmla="*/ 672 w 749"/>
                  <a:gd name="T7" fmla="*/ 0 h 354"/>
                  <a:gd name="T8" fmla="*/ 672 w 749"/>
                  <a:gd name="T9" fmla="*/ 0 h 354"/>
                  <a:gd name="T10" fmla="*/ 540 w 749"/>
                  <a:gd name="T11" fmla="*/ 88 h 354"/>
                  <a:gd name="T12" fmla="*/ 540 w 749"/>
                  <a:gd name="T13" fmla="*/ 88 h 354"/>
                  <a:gd name="T14" fmla="*/ 480 w 749"/>
                  <a:gd name="T15" fmla="*/ 290 h 354"/>
                  <a:gd name="T16" fmla="*/ 480 w 749"/>
                  <a:gd name="T17" fmla="*/ 290 h 354"/>
                  <a:gd name="T18" fmla="*/ 358 w 749"/>
                  <a:gd name="T19" fmla="*/ 324 h 354"/>
                  <a:gd name="T20" fmla="*/ 358 w 749"/>
                  <a:gd name="T21" fmla="*/ 324 h 354"/>
                  <a:gd name="T22" fmla="*/ 129 w 749"/>
                  <a:gd name="T23" fmla="*/ 262 h 354"/>
                  <a:gd name="T24" fmla="*/ 129 w 749"/>
                  <a:gd name="T25" fmla="*/ 262 h 354"/>
                  <a:gd name="T26" fmla="*/ 0 w 749"/>
                  <a:gd name="T27" fmla="*/ 353 h 354"/>
                  <a:gd name="T28" fmla="*/ 589 w 749"/>
                  <a:gd name="T29" fmla="*/ 353 h 354"/>
                  <a:gd name="T30" fmla="*/ 589 w 749"/>
                  <a:gd name="T31" fmla="*/ 353 h 354"/>
                  <a:gd name="T32" fmla="*/ 711 w 749"/>
                  <a:gd name="T33" fmla="*/ 282 h 354"/>
                  <a:gd name="T34" fmla="*/ 711 w 749"/>
                  <a:gd name="T35" fmla="*/ 282 h 354"/>
                  <a:gd name="T36" fmla="*/ 710 w 749"/>
                  <a:gd name="T37" fmla="*/ 6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9" h="354">
                    <a:moveTo>
                      <a:pt x="710" y="68"/>
                    </a:moveTo>
                    <a:lnTo>
                      <a:pt x="701" y="50"/>
                    </a:lnTo>
                    <a:lnTo>
                      <a:pt x="701" y="50"/>
                    </a:lnTo>
                    <a:cubicBezTo>
                      <a:pt x="694" y="37"/>
                      <a:pt x="684" y="20"/>
                      <a:pt x="672" y="0"/>
                    </a:cubicBezTo>
                    <a:lnTo>
                      <a:pt x="672" y="0"/>
                    </a:lnTo>
                    <a:cubicBezTo>
                      <a:pt x="642" y="33"/>
                      <a:pt x="598" y="62"/>
                      <a:pt x="540" y="88"/>
                    </a:cubicBezTo>
                    <a:lnTo>
                      <a:pt x="540" y="88"/>
                    </a:lnTo>
                    <a:cubicBezTo>
                      <a:pt x="556" y="176"/>
                      <a:pt x="538" y="249"/>
                      <a:pt x="480" y="290"/>
                    </a:cubicBezTo>
                    <a:lnTo>
                      <a:pt x="480" y="290"/>
                    </a:lnTo>
                    <a:cubicBezTo>
                      <a:pt x="448" y="313"/>
                      <a:pt x="407" y="324"/>
                      <a:pt x="358" y="324"/>
                    </a:cubicBezTo>
                    <a:lnTo>
                      <a:pt x="358" y="324"/>
                    </a:lnTo>
                    <a:cubicBezTo>
                      <a:pt x="290" y="324"/>
                      <a:pt x="211" y="302"/>
                      <a:pt x="129" y="262"/>
                    </a:cubicBezTo>
                    <a:lnTo>
                      <a:pt x="129" y="262"/>
                    </a:lnTo>
                    <a:cubicBezTo>
                      <a:pt x="86" y="299"/>
                      <a:pt x="43" y="330"/>
                      <a:pt x="0" y="353"/>
                    </a:cubicBezTo>
                    <a:lnTo>
                      <a:pt x="589" y="353"/>
                    </a:lnTo>
                    <a:lnTo>
                      <a:pt x="589" y="353"/>
                    </a:lnTo>
                    <a:cubicBezTo>
                      <a:pt x="641" y="353"/>
                      <a:pt x="684" y="328"/>
                      <a:pt x="711" y="282"/>
                    </a:cubicBezTo>
                    <a:lnTo>
                      <a:pt x="711" y="282"/>
                    </a:lnTo>
                    <a:cubicBezTo>
                      <a:pt x="748" y="219"/>
                      <a:pt x="746" y="132"/>
                      <a:pt x="710" y="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1" name="Freeform 143"/>
              <p:cNvSpPr>
                <a:spLocks noChangeArrowheads="1"/>
              </p:cNvSpPr>
              <p:nvPr/>
            </p:nvSpPr>
            <p:spPr bwMode="auto">
              <a:xfrm>
                <a:off x="8786805" y="116733"/>
                <a:ext cx="186903" cy="133333"/>
              </a:xfrm>
              <a:custGeom>
                <a:avLst/>
                <a:gdLst>
                  <a:gd name="T0" fmla="*/ 692 w 693"/>
                  <a:gd name="T1" fmla="*/ 0 h 492"/>
                  <a:gd name="T2" fmla="*/ 0 w 693"/>
                  <a:gd name="T3" fmla="*/ 0 h 492"/>
                  <a:gd name="T4" fmla="*/ 0 w 693"/>
                  <a:gd name="T5" fmla="*/ 95 h 492"/>
                  <a:gd name="T6" fmla="*/ 73 w 693"/>
                  <a:gd name="T7" fmla="*/ 95 h 492"/>
                  <a:gd name="T8" fmla="*/ 73 w 693"/>
                  <a:gd name="T9" fmla="*/ 95 h 492"/>
                  <a:gd name="T10" fmla="*/ 72 w 693"/>
                  <a:gd name="T11" fmla="*/ 408 h 492"/>
                  <a:gd name="T12" fmla="*/ 72 w 693"/>
                  <a:gd name="T13" fmla="*/ 408 h 492"/>
                  <a:gd name="T14" fmla="*/ 341 w 693"/>
                  <a:gd name="T15" fmla="*/ 491 h 492"/>
                  <a:gd name="T16" fmla="*/ 341 w 693"/>
                  <a:gd name="T17" fmla="*/ 491 h 492"/>
                  <a:gd name="T18" fmla="*/ 596 w 693"/>
                  <a:gd name="T19" fmla="*/ 382 h 492"/>
                  <a:gd name="T20" fmla="*/ 596 w 693"/>
                  <a:gd name="T21" fmla="*/ 382 h 492"/>
                  <a:gd name="T22" fmla="*/ 639 w 693"/>
                  <a:gd name="T23" fmla="*/ 388 h 492"/>
                  <a:gd name="T24" fmla="*/ 639 w 693"/>
                  <a:gd name="T25" fmla="*/ 388 h 492"/>
                  <a:gd name="T26" fmla="*/ 638 w 693"/>
                  <a:gd name="T27" fmla="*/ 95 h 492"/>
                  <a:gd name="T28" fmla="*/ 692 w 693"/>
                  <a:gd name="T29" fmla="*/ 95 h 492"/>
                  <a:gd name="T30" fmla="*/ 692 w 693"/>
                  <a:gd name="T31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3" h="492">
                    <a:moveTo>
                      <a:pt x="692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73" y="95"/>
                    </a:lnTo>
                    <a:lnTo>
                      <a:pt x="73" y="95"/>
                    </a:lnTo>
                    <a:cubicBezTo>
                      <a:pt x="73" y="150"/>
                      <a:pt x="71" y="302"/>
                      <a:pt x="72" y="408"/>
                    </a:cubicBezTo>
                    <a:lnTo>
                      <a:pt x="72" y="408"/>
                    </a:lnTo>
                    <a:cubicBezTo>
                      <a:pt x="151" y="409"/>
                      <a:pt x="244" y="438"/>
                      <a:pt x="341" y="491"/>
                    </a:cubicBezTo>
                    <a:lnTo>
                      <a:pt x="341" y="491"/>
                    </a:lnTo>
                    <a:cubicBezTo>
                      <a:pt x="428" y="422"/>
                      <a:pt x="517" y="382"/>
                      <a:pt x="596" y="382"/>
                    </a:cubicBezTo>
                    <a:lnTo>
                      <a:pt x="596" y="382"/>
                    </a:lnTo>
                    <a:cubicBezTo>
                      <a:pt x="611" y="382"/>
                      <a:pt x="625" y="384"/>
                      <a:pt x="639" y="388"/>
                    </a:cubicBezTo>
                    <a:lnTo>
                      <a:pt x="639" y="388"/>
                    </a:lnTo>
                    <a:cubicBezTo>
                      <a:pt x="640" y="283"/>
                      <a:pt x="638" y="147"/>
                      <a:pt x="638" y="95"/>
                    </a:cubicBezTo>
                    <a:lnTo>
                      <a:pt x="692" y="95"/>
                    </a:lnTo>
                    <a:lnTo>
                      <a:pt x="692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2" name="Freeform 144"/>
              <p:cNvSpPr>
                <a:spLocks noChangeArrowheads="1"/>
              </p:cNvSpPr>
              <p:nvPr/>
            </p:nvSpPr>
            <p:spPr bwMode="auto">
              <a:xfrm>
                <a:off x="8871328" y="431017"/>
                <a:ext cx="58333" cy="9524"/>
              </a:xfrm>
              <a:custGeom>
                <a:avLst/>
                <a:gdLst>
                  <a:gd name="T0" fmla="*/ 189 w 215"/>
                  <a:gd name="T1" fmla="*/ 30 h 35"/>
                  <a:gd name="T2" fmla="*/ 189 w 215"/>
                  <a:gd name="T3" fmla="*/ 30 h 35"/>
                  <a:gd name="T4" fmla="*/ 214 w 215"/>
                  <a:gd name="T5" fmla="*/ 0 h 35"/>
                  <a:gd name="T6" fmla="*/ 214 w 215"/>
                  <a:gd name="T7" fmla="*/ 0 h 35"/>
                  <a:gd name="T8" fmla="*/ 65 w 215"/>
                  <a:gd name="T9" fmla="*/ 9 h 35"/>
                  <a:gd name="T10" fmla="*/ 65 w 215"/>
                  <a:gd name="T11" fmla="*/ 9 h 35"/>
                  <a:gd name="T12" fmla="*/ 0 w 215"/>
                  <a:gd name="T13" fmla="*/ 7 h 35"/>
                  <a:gd name="T14" fmla="*/ 0 w 215"/>
                  <a:gd name="T15" fmla="*/ 7 h 35"/>
                  <a:gd name="T16" fmla="*/ 39 w 215"/>
                  <a:gd name="T17" fmla="*/ 34 h 35"/>
                  <a:gd name="T18" fmla="*/ 39 w 215"/>
                  <a:gd name="T19" fmla="*/ 34 h 35"/>
                  <a:gd name="T20" fmla="*/ 65 w 215"/>
                  <a:gd name="T21" fmla="*/ 34 h 35"/>
                  <a:gd name="T22" fmla="*/ 65 w 215"/>
                  <a:gd name="T23" fmla="*/ 34 h 35"/>
                  <a:gd name="T24" fmla="*/ 189 w 215"/>
                  <a:gd name="T25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5" h="35">
                    <a:moveTo>
                      <a:pt x="189" y="30"/>
                    </a:moveTo>
                    <a:lnTo>
                      <a:pt x="189" y="30"/>
                    </a:lnTo>
                    <a:cubicBezTo>
                      <a:pt x="198" y="20"/>
                      <a:pt x="206" y="11"/>
                      <a:pt x="214" y="0"/>
                    </a:cubicBezTo>
                    <a:lnTo>
                      <a:pt x="214" y="0"/>
                    </a:lnTo>
                    <a:cubicBezTo>
                      <a:pt x="166" y="5"/>
                      <a:pt x="116" y="9"/>
                      <a:pt x="65" y="9"/>
                    </a:cubicBezTo>
                    <a:lnTo>
                      <a:pt x="65" y="9"/>
                    </a:lnTo>
                    <a:cubicBezTo>
                      <a:pt x="43" y="9"/>
                      <a:pt x="22" y="8"/>
                      <a:pt x="0" y="7"/>
                    </a:cubicBezTo>
                    <a:lnTo>
                      <a:pt x="0" y="7"/>
                    </a:lnTo>
                    <a:cubicBezTo>
                      <a:pt x="13" y="17"/>
                      <a:pt x="26" y="25"/>
                      <a:pt x="39" y="34"/>
                    </a:cubicBezTo>
                    <a:lnTo>
                      <a:pt x="39" y="34"/>
                    </a:lnTo>
                    <a:cubicBezTo>
                      <a:pt x="47" y="34"/>
                      <a:pt x="55" y="34"/>
                      <a:pt x="65" y="34"/>
                    </a:cubicBezTo>
                    <a:lnTo>
                      <a:pt x="65" y="34"/>
                    </a:lnTo>
                    <a:cubicBezTo>
                      <a:pt x="107" y="34"/>
                      <a:pt x="149" y="33"/>
                      <a:pt x="189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4" name="Freeform 146"/>
            <p:cNvSpPr>
              <a:spLocks noChangeArrowheads="1"/>
            </p:cNvSpPr>
            <p:nvPr/>
          </p:nvSpPr>
          <p:spPr bwMode="auto">
            <a:xfrm>
              <a:off x="3021" y="4083952"/>
              <a:ext cx="369676" cy="404576"/>
            </a:xfrm>
            <a:custGeom>
              <a:avLst/>
              <a:gdLst>
                <a:gd name="T0" fmla="*/ 1126 w 1261"/>
                <a:gd name="T1" fmla="*/ 927 h 1381"/>
                <a:gd name="T2" fmla="*/ 964 w 1261"/>
                <a:gd name="T3" fmla="*/ 881 h 1381"/>
                <a:gd name="T4" fmla="*/ 1041 w 1261"/>
                <a:gd name="T5" fmla="*/ 660 h 1381"/>
                <a:gd name="T6" fmla="*/ 865 w 1261"/>
                <a:gd name="T7" fmla="*/ 348 h 1381"/>
                <a:gd name="T8" fmla="*/ 952 w 1261"/>
                <a:gd name="T9" fmla="*/ 193 h 1381"/>
                <a:gd name="T10" fmla="*/ 984 w 1261"/>
                <a:gd name="T11" fmla="*/ 199 h 1381"/>
                <a:gd name="T12" fmla="*/ 1083 w 1261"/>
                <a:gd name="T13" fmla="*/ 99 h 1381"/>
                <a:gd name="T14" fmla="*/ 984 w 1261"/>
                <a:gd name="T15" fmla="*/ 0 h 1381"/>
                <a:gd name="T16" fmla="*/ 886 w 1261"/>
                <a:gd name="T17" fmla="*/ 99 h 1381"/>
                <a:gd name="T18" fmla="*/ 832 w 1261"/>
                <a:gd name="T19" fmla="*/ 332 h 1381"/>
                <a:gd name="T20" fmla="*/ 679 w 1261"/>
                <a:gd name="T21" fmla="*/ 298 h 1381"/>
                <a:gd name="T22" fmla="*/ 458 w 1261"/>
                <a:gd name="T23" fmla="*/ 373 h 1381"/>
                <a:gd name="T24" fmla="*/ 376 w 1261"/>
                <a:gd name="T25" fmla="*/ 270 h 1381"/>
                <a:gd name="T26" fmla="*/ 408 w 1261"/>
                <a:gd name="T27" fmla="*/ 181 h 1381"/>
                <a:gd name="T28" fmla="*/ 267 w 1261"/>
                <a:gd name="T29" fmla="*/ 40 h 1381"/>
                <a:gd name="T30" fmla="*/ 125 w 1261"/>
                <a:gd name="T31" fmla="*/ 181 h 1381"/>
                <a:gd name="T32" fmla="*/ 267 w 1261"/>
                <a:gd name="T33" fmla="*/ 323 h 1381"/>
                <a:gd name="T34" fmla="*/ 430 w 1261"/>
                <a:gd name="T35" fmla="*/ 398 h 1381"/>
                <a:gd name="T36" fmla="*/ 317 w 1261"/>
                <a:gd name="T37" fmla="*/ 660 h 1381"/>
                <a:gd name="T38" fmla="*/ 317 w 1261"/>
                <a:gd name="T39" fmla="*/ 665 h 1381"/>
                <a:gd name="T40" fmla="*/ 228 w 1261"/>
                <a:gd name="T41" fmla="*/ 665 h 1381"/>
                <a:gd name="T42" fmla="*/ 116 w 1261"/>
                <a:gd name="T43" fmla="*/ 581 h 1381"/>
                <a:gd name="T44" fmla="*/ 0 w 1261"/>
                <a:gd name="T45" fmla="*/ 696 h 1381"/>
                <a:gd name="T46" fmla="*/ 116 w 1261"/>
                <a:gd name="T47" fmla="*/ 811 h 1381"/>
                <a:gd name="T48" fmla="*/ 320 w 1261"/>
                <a:gd name="T49" fmla="*/ 700 h 1381"/>
                <a:gd name="T50" fmla="*/ 548 w 1261"/>
                <a:gd name="T51" fmla="*/ 996 h 1381"/>
                <a:gd name="T52" fmla="*/ 517 w 1261"/>
                <a:gd name="T53" fmla="*/ 1058 h 1381"/>
                <a:gd name="T54" fmla="*/ 456 w 1261"/>
                <a:gd name="T55" fmla="*/ 1046 h 1381"/>
                <a:gd name="T56" fmla="*/ 289 w 1261"/>
                <a:gd name="T57" fmla="*/ 1213 h 1381"/>
                <a:gd name="T58" fmla="*/ 456 w 1261"/>
                <a:gd name="T59" fmla="*/ 1380 h 1381"/>
                <a:gd name="T60" fmla="*/ 623 w 1261"/>
                <a:gd name="T61" fmla="*/ 1213 h 1381"/>
                <a:gd name="T62" fmla="*/ 580 w 1261"/>
                <a:gd name="T63" fmla="*/ 1007 h 1381"/>
                <a:gd name="T64" fmla="*/ 679 w 1261"/>
                <a:gd name="T65" fmla="*/ 1021 h 1381"/>
                <a:gd name="T66" fmla="*/ 942 w 1261"/>
                <a:gd name="T67" fmla="*/ 907 h 1381"/>
                <a:gd name="T68" fmla="*/ 1015 w 1261"/>
                <a:gd name="T69" fmla="*/ 987 h 1381"/>
                <a:gd name="T70" fmla="*/ 993 w 1261"/>
                <a:gd name="T71" fmla="*/ 1060 h 1381"/>
                <a:gd name="T72" fmla="*/ 1126 w 1261"/>
                <a:gd name="T73" fmla="*/ 1193 h 1381"/>
                <a:gd name="T74" fmla="*/ 1260 w 1261"/>
                <a:gd name="T75" fmla="*/ 1060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1" h="1381">
                  <a:moveTo>
                    <a:pt x="1126" y="927"/>
                  </a:moveTo>
                  <a:lnTo>
                    <a:pt x="1126" y="927"/>
                  </a:lnTo>
                  <a:cubicBezTo>
                    <a:pt x="1093" y="927"/>
                    <a:pt x="1061" y="941"/>
                    <a:pt x="1038" y="962"/>
                  </a:cubicBezTo>
                  <a:lnTo>
                    <a:pt x="964" y="881"/>
                  </a:lnTo>
                  <a:lnTo>
                    <a:pt x="964" y="881"/>
                  </a:lnTo>
                  <a:cubicBezTo>
                    <a:pt x="1013" y="820"/>
                    <a:pt x="1041" y="743"/>
                    <a:pt x="1041" y="660"/>
                  </a:cubicBezTo>
                  <a:lnTo>
                    <a:pt x="1041" y="660"/>
                  </a:lnTo>
                  <a:cubicBezTo>
                    <a:pt x="1041" y="526"/>
                    <a:pt x="971" y="412"/>
                    <a:pt x="865" y="348"/>
                  </a:cubicBezTo>
                  <a:lnTo>
                    <a:pt x="952" y="193"/>
                  </a:lnTo>
                  <a:lnTo>
                    <a:pt x="952" y="193"/>
                  </a:lnTo>
                  <a:cubicBezTo>
                    <a:pt x="962" y="197"/>
                    <a:pt x="973" y="199"/>
                    <a:pt x="984" y="199"/>
                  </a:cubicBezTo>
                  <a:lnTo>
                    <a:pt x="984" y="199"/>
                  </a:lnTo>
                  <a:cubicBezTo>
                    <a:pt x="1040" y="199"/>
                    <a:pt x="1083" y="154"/>
                    <a:pt x="1083" y="99"/>
                  </a:cubicBezTo>
                  <a:lnTo>
                    <a:pt x="1083" y="99"/>
                  </a:lnTo>
                  <a:cubicBezTo>
                    <a:pt x="1083" y="45"/>
                    <a:pt x="1040" y="0"/>
                    <a:pt x="984" y="0"/>
                  </a:cubicBezTo>
                  <a:lnTo>
                    <a:pt x="984" y="0"/>
                  </a:lnTo>
                  <a:cubicBezTo>
                    <a:pt x="931" y="0"/>
                    <a:pt x="886" y="45"/>
                    <a:pt x="886" y="99"/>
                  </a:cubicBezTo>
                  <a:lnTo>
                    <a:pt x="886" y="99"/>
                  </a:lnTo>
                  <a:cubicBezTo>
                    <a:pt x="886" y="130"/>
                    <a:pt x="899" y="157"/>
                    <a:pt x="920" y="174"/>
                  </a:cubicBezTo>
                  <a:lnTo>
                    <a:pt x="832" y="332"/>
                  </a:lnTo>
                  <a:lnTo>
                    <a:pt x="832" y="332"/>
                  </a:lnTo>
                  <a:cubicBezTo>
                    <a:pt x="786" y="310"/>
                    <a:pt x="735" y="298"/>
                    <a:pt x="679" y="298"/>
                  </a:cubicBezTo>
                  <a:lnTo>
                    <a:pt x="679" y="298"/>
                  </a:lnTo>
                  <a:cubicBezTo>
                    <a:pt x="596" y="298"/>
                    <a:pt x="519" y="326"/>
                    <a:pt x="458" y="373"/>
                  </a:cubicBezTo>
                  <a:lnTo>
                    <a:pt x="376" y="270"/>
                  </a:lnTo>
                  <a:lnTo>
                    <a:pt x="376" y="270"/>
                  </a:lnTo>
                  <a:cubicBezTo>
                    <a:pt x="396" y="246"/>
                    <a:pt x="408" y="215"/>
                    <a:pt x="408" y="181"/>
                  </a:cubicBezTo>
                  <a:lnTo>
                    <a:pt x="408" y="181"/>
                  </a:lnTo>
                  <a:cubicBezTo>
                    <a:pt x="408" y="104"/>
                    <a:pt x="345" y="40"/>
                    <a:pt x="267" y="40"/>
                  </a:cubicBezTo>
                  <a:lnTo>
                    <a:pt x="267" y="40"/>
                  </a:lnTo>
                  <a:cubicBezTo>
                    <a:pt x="188" y="40"/>
                    <a:pt x="125" y="104"/>
                    <a:pt x="125" y="181"/>
                  </a:cubicBezTo>
                  <a:lnTo>
                    <a:pt x="125" y="181"/>
                  </a:lnTo>
                  <a:cubicBezTo>
                    <a:pt x="125" y="260"/>
                    <a:pt x="188" y="323"/>
                    <a:pt x="267" y="323"/>
                  </a:cubicBezTo>
                  <a:lnTo>
                    <a:pt x="267" y="323"/>
                  </a:lnTo>
                  <a:cubicBezTo>
                    <a:pt x="297" y="323"/>
                    <a:pt x="327" y="313"/>
                    <a:pt x="350" y="295"/>
                  </a:cubicBezTo>
                  <a:lnTo>
                    <a:pt x="430" y="398"/>
                  </a:lnTo>
                  <a:lnTo>
                    <a:pt x="430" y="398"/>
                  </a:lnTo>
                  <a:cubicBezTo>
                    <a:pt x="361" y="463"/>
                    <a:pt x="317" y="556"/>
                    <a:pt x="317" y="660"/>
                  </a:cubicBezTo>
                  <a:lnTo>
                    <a:pt x="317" y="660"/>
                  </a:lnTo>
                  <a:cubicBezTo>
                    <a:pt x="317" y="662"/>
                    <a:pt x="317" y="663"/>
                    <a:pt x="317" y="665"/>
                  </a:cubicBezTo>
                  <a:lnTo>
                    <a:pt x="228" y="665"/>
                  </a:lnTo>
                  <a:lnTo>
                    <a:pt x="228" y="665"/>
                  </a:lnTo>
                  <a:cubicBezTo>
                    <a:pt x="214" y="616"/>
                    <a:pt x="169" y="581"/>
                    <a:pt x="116" y="581"/>
                  </a:cubicBezTo>
                  <a:lnTo>
                    <a:pt x="116" y="581"/>
                  </a:lnTo>
                  <a:cubicBezTo>
                    <a:pt x="52" y="581"/>
                    <a:pt x="0" y="632"/>
                    <a:pt x="0" y="696"/>
                  </a:cubicBezTo>
                  <a:lnTo>
                    <a:pt x="0" y="696"/>
                  </a:lnTo>
                  <a:cubicBezTo>
                    <a:pt x="0" y="761"/>
                    <a:pt x="52" y="811"/>
                    <a:pt x="116" y="811"/>
                  </a:cubicBezTo>
                  <a:lnTo>
                    <a:pt x="116" y="811"/>
                  </a:lnTo>
                  <a:cubicBezTo>
                    <a:pt x="180" y="811"/>
                    <a:pt x="230" y="762"/>
                    <a:pt x="232" y="700"/>
                  </a:cubicBezTo>
                  <a:lnTo>
                    <a:pt x="320" y="700"/>
                  </a:lnTo>
                  <a:lnTo>
                    <a:pt x="320" y="700"/>
                  </a:lnTo>
                  <a:cubicBezTo>
                    <a:pt x="334" y="835"/>
                    <a:pt x="426" y="947"/>
                    <a:pt x="548" y="996"/>
                  </a:cubicBezTo>
                  <a:lnTo>
                    <a:pt x="517" y="1058"/>
                  </a:lnTo>
                  <a:lnTo>
                    <a:pt x="517" y="1058"/>
                  </a:lnTo>
                  <a:cubicBezTo>
                    <a:pt x="498" y="1051"/>
                    <a:pt x="478" y="1046"/>
                    <a:pt x="456" y="1046"/>
                  </a:cubicBezTo>
                  <a:lnTo>
                    <a:pt x="456" y="1046"/>
                  </a:lnTo>
                  <a:cubicBezTo>
                    <a:pt x="363" y="1046"/>
                    <a:pt x="289" y="1122"/>
                    <a:pt x="289" y="1213"/>
                  </a:cubicBezTo>
                  <a:lnTo>
                    <a:pt x="289" y="1213"/>
                  </a:lnTo>
                  <a:cubicBezTo>
                    <a:pt x="289" y="1306"/>
                    <a:pt x="363" y="1380"/>
                    <a:pt x="456" y="1380"/>
                  </a:cubicBezTo>
                  <a:lnTo>
                    <a:pt x="456" y="1380"/>
                  </a:lnTo>
                  <a:cubicBezTo>
                    <a:pt x="549" y="1380"/>
                    <a:pt x="623" y="1306"/>
                    <a:pt x="623" y="1213"/>
                  </a:cubicBezTo>
                  <a:lnTo>
                    <a:pt x="623" y="1213"/>
                  </a:lnTo>
                  <a:cubicBezTo>
                    <a:pt x="623" y="1155"/>
                    <a:pt x="594" y="1104"/>
                    <a:pt x="548" y="1074"/>
                  </a:cubicBezTo>
                  <a:lnTo>
                    <a:pt x="580" y="1007"/>
                  </a:lnTo>
                  <a:lnTo>
                    <a:pt x="580" y="1007"/>
                  </a:lnTo>
                  <a:cubicBezTo>
                    <a:pt x="612" y="1016"/>
                    <a:pt x="645" y="1021"/>
                    <a:pt x="679" y="1021"/>
                  </a:cubicBezTo>
                  <a:lnTo>
                    <a:pt x="679" y="1021"/>
                  </a:lnTo>
                  <a:cubicBezTo>
                    <a:pt x="782" y="1021"/>
                    <a:pt x="877" y="977"/>
                    <a:pt x="942" y="907"/>
                  </a:cubicBezTo>
                  <a:lnTo>
                    <a:pt x="1015" y="987"/>
                  </a:lnTo>
                  <a:lnTo>
                    <a:pt x="1015" y="987"/>
                  </a:lnTo>
                  <a:cubicBezTo>
                    <a:pt x="1001" y="1008"/>
                    <a:pt x="993" y="1033"/>
                    <a:pt x="993" y="1060"/>
                  </a:cubicBezTo>
                  <a:lnTo>
                    <a:pt x="993" y="1060"/>
                  </a:lnTo>
                  <a:cubicBezTo>
                    <a:pt x="993" y="1134"/>
                    <a:pt x="1053" y="1193"/>
                    <a:pt x="1126" y="1193"/>
                  </a:cubicBezTo>
                  <a:lnTo>
                    <a:pt x="1126" y="1193"/>
                  </a:lnTo>
                  <a:cubicBezTo>
                    <a:pt x="1200" y="1193"/>
                    <a:pt x="1260" y="1134"/>
                    <a:pt x="1260" y="1060"/>
                  </a:cubicBezTo>
                  <a:lnTo>
                    <a:pt x="1260" y="1060"/>
                  </a:lnTo>
                  <a:cubicBezTo>
                    <a:pt x="1260" y="987"/>
                    <a:pt x="1200" y="927"/>
                    <a:pt x="1126" y="92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52860" y="3770528"/>
              <a:ext cx="610094" cy="906094"/>
              <a:chOff x="8540328" y="1304383"/>
              <a:chExt cx="610094" cy="906094"/>
            </a:xfrm>
            <a:solidFill>
              <a:schemeClr val="accent2"/>
            </a:solidFill>
          </p:grpSpPr>
          <p:sp>
            <p:nvSpPr>
              <p:cNvPr id="30" name="Freeform 147"/>
              <p:cNvSpPr>
                <a:spLocks noChangeArrowheads="1"/>
              </p:cNvSpPr>
              <p:nvPr/>
            </p:nvSpPr>
            <p:spPr bwMode="auto">
              <a:xfrm>
                <a:off x="8541620" y="1348329"/>
                <a:ext cx="480838" cy="775544"/>
              </a:xfrm>
              <a:custGeom>
                <a:avLst/>
                <a:gdLst>
                  <a:gd name="T0" fmla="*/ 0 w 1641"/>
                  <a:gd name="T1" fmla="*/ 2647 h 2648"/>
                  <a:gd name="T2" fmla="*/ 806 w 1641"/>
                  <a:gd name="T3" fmla="*/ 0 h 2648"/>
                  <a:gd name="T4" fmla="*/ 1640 w 1641"/>
                  <a:gd name="T5" fmla="*/ 2637 h 2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41" h="2648">
                    <a:moveTo>
                      <a:pt x="0" y="2647"/>
                    </a:moveTo>
                    <a:lnTo>
                      <a:pt x="806" y="0"/>
                    </a:lnTo>
                    <a:lnTo>
                      <a:pt x="1640" y="2637"/>
                    </a:ln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31" name="Freeform 148"/>
              <p:cNvSpPr>
                <a:spLocks noChangeArrowheads="1"/>
              </p:cNvSpPr>
              <p:nvPr/>
            </p:nvSpPr>
            <p:spPr bwMode="auto">
              <a:xfrm>
                <a:off x="8540328" y="2050198"/>
                <a:ext cx="486009" cy="160279"/>
              </a:xfrm>
              <a:custGeom>
                <a:avLst/>
                <a:gdLst>
                  <a:gd name="T0" fmla="*/ 1657 w 1658"/>
                  <a:gd name="T1" fmla="*/ 274 h 548"/>
                  <a:gd name="T2" fmla="*/ 1657 w 1658"/>
                  <a:gd name="T3" fmla="*/ 274 h 548"/>
                  <a:gd name="T4" fmla="*/ 829 w 1658"/>
                  <a:gd name="T5" fmla="*/ 547 h 548"/>
                  <a:gd name="T6" fmla="*/ 829 w 1658"/>
                  <a:gd name="T7" fmla="*/ 547 h 548"/>
                  <a:gd name="T8" fmla="*/ 0 w 1658"/>
                  <a:gd name="T9" fmla="*/ 274 h 548"/>
                  <a:gd name="T10" fmla="*/ 0 w 1658"/>
                  <a:gd name="T11" fmla="*/ 274 h 548"/>
                  <a:gd name="T12" fmla="*/ 829 w 1658"/>
                  <a:gd name="T13" fmla="*/ 0 h 548"/>
                  <a:gd name="T14" fmla="*/ 829 w 1658"/>
                  <a:gd name="T15" fmla="*/ 0 h 548"/>
                  <a:gd name="T16" fmla="*/ 1657 w 1658"/>
                  <a:gd name="T17" fmla="*/ 27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8" h="548">
                    <a:moveTo>
                      <a:pt x="1657" y="274"/>
                    </a:moveTo>
                    <a:lnTo>
                      <a:pt x="1657" y="274"/>
                    </a:lnTo>
                    <a:cubicBezTo>
                      <a:pt x="1657" y="425"/>
                      <a:pt x="1287" y="547"/>
                      <a:pt x="829" y="547"/>
                    </a:cubicBezTo>
                    <a:lnTo>
                      <a:pt x="829" y="547"/>
                    </a:lnTo>
                    <a:cubicBezTo>
                      <a:pt x="372" y="547"/>
                      <a:pt x="0" y="425"/>
                      <a:pt x="0" y="274"/>
                    </a:cubicBezTo>
                    <a:lnTo>
                      <a:pt x="0" y="274"/>
                    </a:lnTo>
                    <a:cubicBezTo>
                      <a:pt x="0" y="122"/>
                      <a:pt x="372" y="0"/>
                      <a:pt x="829" y="0"/>
                    </a:cubicBezTo>
                    <a:lnTo>
                      <a:pt x="829" y="0"/>
                    </a:lnTo>
                    <a:cubicBezTo>
                      <a:pt x="1287" y="0"/>
                      <a:pt x="1657" y="122"/>
                      <a:pt x="1657" y="274"/>
                    </a:cubicBez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2" name="Freeform 149"/>
              <p:cNvSpPr>
                <a:spLocks noChangeArrowheads="1"/>
              </p:cNvSpPr>
              <p:nvPr/>
            </p:nvSpPr>
            <p:spPr bwMode="auto">
              <a:xfrm>
                <a:off x="8617882" y="1811071"/>
                <a:ext cx="317974" cy="104698"/>
              </a:xfrm>
              <a:custGeom>
                <a:avLst/>
                <a:gdLst>
                  <a:gd name="T0" fmla="*/ 1082 w 1083"/>
                  <a:gd name="T1" fmla="*/ 179 h 359"/>
                  <a:gd name="T2" fmla="*/ 1082 w 1083"/>
                  <a:gd name="T3" fmla="*/ 179 h 359"/>
                  <a:gd name="T4" fmla="*/ 540 w 1083"/>
                  <a:gd name="T5" fmla="*/ 358 h 359"/>
                  <a:gd name="T6" fmla="*/ 540 w 1083"/>
                  <a:gd name="T7" fmla="*/ 358 h 359"/>
                  <a:gd name="T8" fmla="*/ 0 w 1083"/>
                  <a:gd name="T9" fmla="*/ 179 h 359"/>
                  <a:gd name="T10" fmla="*/ 0 w 1083"/>
                  <a:gd name="T11" fmla="*/ 179 h 359"/>
                  <a:gd name="T12" fmla="*/ 540 w 1083"/>
                  <a:gd name="T13" fmla="*/ 0 h 359"/>
                  <a:gd name="T14" fmla="*/ 540 w 1083"/>
                  <a:gd name="T15" fmla="*/ 0 h 359"/>
                  <a:gd name="T16" fmla="*/ 1082 w 1083"/>
                  <a:gd name="T17" fmla="*/ 17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3" h="359">
                    <a:moveTo>
                      <a:pt x="1082" y="179"/>
                    </a:moveTo>
                    <a:lnTo>
                      <a:pt x="1082" y="179"/>
                    </a:lnTo>
                    <a:cubicBezTo>
                      <a:pt x="1082" y="277"/>
                      <a:pt x="840" y="358"/>
                      <a:pt x="540" y="358"/>
                    </a:cubicBezTo>
                    <a:lnTo>
                      <a:pt x="540" y="358"/>
                    </a:lnTo>
                    <a:cubicBezTo>
                      <a:pt x="242" y="358"/>
                      <a:pt x="0" y="277"/>
                      <a:pt x="0" y="179"/>
                    </a:cubicBezTo>
                    <a:lnTo>
                      <a:pt x="0" y="179"/>
                    </a:lnTo>
                    <a:cubicBezTo>
                      <a:pt x="0" y="80"/>
                      <a:pt x="242" y="0"/>
                      <a:pt x="540" y="0"/>
                    </a:cubicBezTo>
                    <a:lnTo>
                      <a:pt x="540" y="0"/>
                    </a:lnTo>
                    <a:cubicBezTo>
                      <a:pt x="840" y="0"/>
                      <a:pt x="1082" y="80"/>
                      <a:pt x="1082" y="179"/>
                    </a:cubicBez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3" name="Freeform 150"/>
              <p:cNvSpPr>
                <a:spLocks noChangeArrowheads="1"/>
              </p:cNvSpPr>
              <p:nvPr/>
            </p:nvSpPr>
            <p:spPr bwMode="auto">
              <a:xfrm>
                <a:off x="8691559" y="1612014"/>
                <a:ext cx="170620" cy="56874"/>
              </a:xfrm>
              <a:custGeom>
                <a:avLst/>
                <a:gdLst>
                  <a:gd name="T0" fmla="*/ 583 w 584"/>
                  <a:gd name="T1" fmla="*/ 97 h 194"/>
                  <a:gd name="T2" fmla="*/ 583 w 584"/>
                  <a:gd name="T3" fmla="*/ 97 h 194"/>
                  <a:gd name="T4" fmla="*/ 291 w 584"/>
                  <a:gd name="T5" fmla="*/ 193 h 194"/>
                  <a:gd name="T6" fmla="*/ 291 w 584"/>
                  <a:gd name="T7" fmla="*/ 193 h 194"/>
                  <a:gd name="T8" fmla="*/ 0 w 584"/>
                  <a:gd name="T9" fmla="*/ 97 h 194"/>
                  <a:gd name="T10" fmla="*/ 0 w 584"/>
                  <a:gd name="T11" fmla="*/ 97 h 194"/>
                  <a:gd name="T12" fmla="*/ 291 w 584"/>
                  <a:gd name="T13" fmla="*/ 0 h 194"/>
                  <a:gd name="T14" fmla="*/ 291 w 584"/>
                  <a:gd name="T15" fmla="*/ 0 h 194"/>
                  <a:gd name="T16" fmla="*/ 583 w 584"/>
                  <a:gd name="T17" fmla="*/ 97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4" h="194">
                    <a:moveTo>
                      <a:pt x="583" y="97"/>
                    </a:moveTo>
                    <a:lnTo>
                      <a:pt x="583" y="97"/>
                    </a:lnTo>
                    <a:cubicBezTo>
                      <a:pt x="583" y="150"/>
                      <a:pt x="452" y="193"/>
                      <a:pt x="291" y="193"/>
                    </a:cubicBezTo>
                    <a:lnTo>
                      <a:pt x="291" y="193"/>
                    </a:lnTo>
                    <a:cubicBezTo>
                      <a:pt x="130" y="193"/>
                      <a:pt x="0" y="150"/>
                      <a:pt x="0" y="97"/>
                    </a:cubicBezTo>
                    <a:lnTo>
                      <a:pt x="0" y="97"/>
                    </a:lnTo>
                    <a:cubicBezTo>
                      <a:pt x="0" y="44"/>
                      <a:pt x="130" y="0"/>
                      <a:pt x="291" y="0"/>
                    </a:cubicBezTo>
                    <a:lnTo>
                      <a:pt x="291" y="0"/>
                    </a:lnTo>
                    <a:cubicBezTo>
                      <a:pt x="452" y="0"/>
                      <a:pt x="583" y="44"/>
                      <a:pt x="583" y="97"/>
                    </a:cubicBez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4" name="Freeform 151"/>
              <p:cNvSpPr>
                <a:spLocks noChangeArrowheads="1"/>
              </p:cNvSpPr>
              <p:nvPr/>
            </p:nvSpPr>
            <p:spPr bwMode="auto">
              <a:xfrm>
                <a:off x="8778161" y="1348330"/>
                <a:ext cx="248174" cy="784593"/>
              </a:xfrm>
              <a:custGeom>
                <a:avLst/>
                <a:gdLst>
                  <a:gd name="T0" fmla="*/ 0 w 846"/>
                  <a:gd name="T1" fmla="*/ 0 h 2677"/>
                  <a:gd name="T2" fmla="*/ 0 w 846"/>
                  <a:gd name="T3" fmla="*/ 2676 h 2677"/>
                  <a:gd name="T4" fmla="*/ 845 w 846"/>
                  <a:gd name="T5" fmla="*/ 2676 h 2677"/>
                  <a:gd name="T6" fmla="*/ 0 w 846"/>
                  <a:gd name="T7" fmla="*/ 0 h 2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6" h="2677">
                    <a:moveTo>
                      <a:pt x="0" y="0"/>
                    </a:moveTo>
                    <a:lnTo>
                      <a:pt x="0" y="2676"/>
                    </a:lnTo>
                    <a:lnTo>
                      <a:pt x="845" y="267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5" name="Line 152"/>
              <p:cNvSpPr>
                <a:spLocks noChangeShapeType="1"/>
              </p:cNvSpPr>
              <p:nvPr/>
            </p:nvSpPr>
            <p:spPr bwMode="auto">
              <a:xfrm>
                <a:off x="8787210" y="2134214"/>
                <a:ext cx="222323" cy="1293"/>
              </a:xfrm>
              <a:prstGeom prst="line">
                <a:avLst/>
              </a:prstGeom>
              <a:grpFill/>
              <a:ln w="720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36" name="Freeform 153"/>
              <p:cNvSpPr>
                <a:spLocks noChangeArrowheads="1"/>
              </p:cNvSpPr>
              <p:nvPr/>
            </p:nvSpPr>
            <p:spPr bwMode="auto">
              <a:xfrm>
                <a:off x="8767821" y="2110948"/>
                <a:ext cx="43948" cy="50411"/>
              </a:xfrm>
              <a:custGeom>
                <a:avLst/>
                <a:gdLst>
                  <a:gd name="T0" fmla="*/ 151 w 152"/>
                  <a:gd name="T1" fmla="*/ 0 h 172"/>
                  <a:gd name="T2" fmla="*/ 0 w 152"/>
                  <a:gd name="T3" fmla="*/ 95 h 172"/>
                  <a:gd name="T4" fmla="*/ 149 w 152"/>
                  <a:gd name="T5" fmla="*/ 171 h 172"/>
                  <a:gd name="T6" fmla="*/ 67 w 152"/>
                  <a:gd name="T7" fmla="*/ 87 h 172"/>
                  <a:gd name="T8" fmla="*/ 151 w 152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72">
                    <a:moveTo>
                      <a:pt x="151" y="0"/>
                    </a:moveTo>
                    <a:lnTo>
                      <a:pt x="0" y="95"/>
                    </a:lnTo>
                    <a:lnTo>
                      <a:pt x="149" y="171"/>
                    </a:lnTo>
                    <a:lnTo>
                      <a:pt x="67" y="87"/>
                    </a:lnTo>
                    <a:lnTo>
                      <a:pt x="15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7" name="Freeform 154"/>
              <p:cNvSpPr>
                <a:spLocks noChangeArrowheads="1"/>
              </p:cNvSpPr>
              <p:nvPr/>
            </p:nvSpPr>
            <p:spPr bwMode="auto">
              <a:xfrm>
                <a:off x="8767821" y="2110948"/>
                <a:ext cx="43948" cy="50411"/>
              </a:xfrm>
              <a:custGeom>
                <a:avLst/>
                <a:gdLst>
                  <a:gd name="T0" fmla="*/ 151 w 152"/>
                  <a:gd name="T1" fmla="*/ 0 h 172"/>
                  <a:gd name="T2" fmla="*/ 0 w 152"/>
                  <a:gd name="T3" fmla="*/ 95 h 172"/>
                  <a:gd name="T4" fmla="*/ 149 w 152"/>
                  <a:gd name="T5" fmla="*/ 171 h 172"/>
                  <a:gd name="T6" fmla="*/ 67 w 152"/>
                  <a:gd name="T7" fmla="*/ 8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172">
                    <a:moveTo>
                      <a:pt x="151" y="0"/>
                    </a:moveTo>
                    <a:lnTo>
                      <a:pt x="0" y="95"/>
                    </a:lnTo>
                    <a:lnTo>
                      <a:pt x="149" y="171"/>
                    </a:lnTo>
                    <a:lnTo>
                      <a:pt x="67" y="87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38" name="Freeform 155"/>
              <p:cNvSpPr>
                <a:spLocks noChangeArrowheads="1"/>
              </p:cNvSpPr>
              <p:nvPr/>
            </p:nvSpPr>
            <p:spPr bwMode="auto">
              <a:xfrm>
                <a:off x="8983681" y="2110948"/>
                <a:ext cx="45240" cy="50411"/>
              </a:xfrm>
              <a:custGeom>
                <a:avLst/>
                <a:gdLst>
                  <a:gd name="T0" fmla="*/ 0 w 153"/>
                  <a:gd name="T1" fmla="*/ 171 h 172"/>
                  <a:gd name="T2" fmla="*/ 152 w 153"/>
                  <a:gd name="T3" fmla="*/ 76 h 172"/>
                  <a:gd name="T4" fmla="*/ 2 w 153"/>
                  <a:gd name="T5" fmla="*/ 0 h 172"/>
                  <a:gd name="T6" fmla="*/ 85 w 153"/>
                  <a:gd name="T7" fmla="*/ 84 h 172"/>
                  <a:gd name="T8" fmla="*/ 0 w 153"/>
                  <a:gd name="T9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72">
                    <a:moveTo>
                      <a:pt x="0" y="171"/>
                    </a:moveTo>
                    <a:lnTo>
                      <a:pt x="152" y="76"/>
                    </a:lnTo>
                    <a:lnTo>
                      <a:pt x="2" y="0"/>
                    </a:lnTo>
                    <a:lnTo>
                      <a:pt x="85" y="84"/>
                    </a:lnTo>
                    <a:lnTo>
                      <a:pt x="0" y="17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9" name="Freeform 156"/>
              <p:cNvSpPr>
                <a:spLocks noChangeArrowheads="1"/>
              </p:cNvSpPr>
              <p:nvPr/>
            </p:nvSpPr>
            <p:spPr bwMode="auto">
              <a:xfrm>
                <a:off x="8983681" y="2110948"/>
                <a:ext cx="45240" cy="50411"/>
              </a:xfrm>
              <a:custGeom>
                <a:avLst/>
                <a:gdLst>
                  <a:gd name="T0" fmla="*/ 0 w 153"/>
                  <a:gd name="T1" fmla="*/ 171 h 172"/>
                  <a:gd name="T2" fmla="*/ 152 w 153"/>
                  <a:gd name="T3" fmla="*/ 76 h 172"/>
                  <a:gd name="T4" fmla="*/ 2 w 153"/>
                  <a:gd name="T5" fmla="*/ 0 h 172"/>
                  <a:gd name="T6" fmla="*/ 85 w 153"/>
                  <a:gd name="T7" fmla="*/ 8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172">
                    <a:moveTo>
                      <a:pt x="0" y="171"/>
                    </a:moveTo>
                    <a:lnTo>
                      <a:pt x="152" y="76"/>
                    </a:lnTo>
                    <a:lnTo>
                      <a:pt x="2" y="0"/>
                    </a:lnTo>
                    <a:lnTo>
                      <a:pt x="85" y="84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0" name="Line 157"/>
              <p:cNvSpPr>
                <a:spLocks noChangeShapeType="1"/>
              </p:cNvSpPr>
              <p:nvPr/>
            </p:nvSpPr>
            <p:spPr bwMode="auto">
              <a:xfrm>
                <a:off x="9057358" y="1318601"/>
                <a:ext cx="1293" cy="794933"/>
              </a:xfrm>
              <a:prstGeom prst="line">
                <a:avLst/>
              </a:prstGeom>
              <a:grpFill/>
              <a:ln w="7200" cap="flat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1" name="Freeform 158"/>
              <p:cNvSpPr>
                <a:spLocks noChangeArrowheads="1"/>
              </p:cNvSpPr>
              <p:nvPr/>
            </p:nvSpPr>
            <p:spPr bwMode="auto">
              <a:xfrm>
                <a:off x="9030213" y="2087682"/>
                <a:ext cx="50410" cy="45241"/>
              </a:xfrm>
              <a:custGeom>
                <a:avLst/>
                <a:gdLst>
                  <a:gd name="T0" fmla="*/ 0 w 172"/>
                  <a:gd name="T1" fmla="*/ 0 h 153"/>
                  <a:gd name="T2" fmla="*/ 95 w 172"/>
                  <a:gd name="T3" fmla="*/ 152 h 153"/>
                  <a:gd name="T4" fmla="*/ 171 w 172"/>
                  <a:gd name="T5" fmla="*/ 3 h 153"/>
                  <a:gd name="T6" fmla="*/ 87 w 172"/>
                  <a:gd name="T7" fmla="*/ 84 h 153"/>
                  <a:gd name="T8" fmla="*/ 0 w 172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53">
                    <a:moveTo>
                      <a:pt x="0" y="0"/>
                    </a:moveTo>
                    <a:lnTo>
                      <a:pt x="95" y="152"/>
                    </a:lnTo>
                    <a:lnTo>
                      <a:pt x="171" y="3"/>
                    </a:lnTo>
                    <a:lnTo>
                      <a:pt x="87" y="8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2" name="Freeform 159"/>
              <p:cNvSpPr>
                <a:spLocks noChangeArrowheads="1"/>
              </p:cNvSpPr>
              <p:nvPr/>
            </p:nvSpPr>
            <p:spPr bwMode="auto">
              <a:xfrm>
                <a:off x="9030213" y="2087682"/>
                <a:ext cx="50410" cy="45241"/>
              </a:xfrm>
              <a:custGeom>
                <a:avLst/>
                <a:gdLst>
                  <a:gd name="T0" fmla="*/ 0 w 172"/>
                  <a:gd name="T1" fmla="*/ 0 h 153"/>
                  <a:gd name="T2" fmla="*/ 95 w 172"/>
                  <a:gd name="T3" fmla="*/ 152 h 153"/>
                  <a:gd name="T4" fmla="*/ 171 w 172"/>
                  <a:gd name="T5" fmla="*/ 3 h 153"/>
                  <a:gd name="T6" fmla="*/ 87 w 172"/>
                  <a:gd name="T7" fmla="*/ 8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" h="153">
                    <a:moveTo>
                      <a:pt x="0" y="0"/>
                    </a:moveTo>
                    <a:lnTo>
                      <a:pt x="95" y="152"/>
                    </a:lnTo>
                    <a:lnTo>
                      <a:pt x="171" y="3"/>
                    </a:lnTo>
                    <a:lnTo>
                      <a:pt x="87" y="84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3" name="Freeform 160"/>
              <p:cNvSpPr>
                <a:spLocks noChangeArrowheads="1"/>
              </p:cNvSpPr>
              <p:nvPr/>
            </p:nvSpPr>
            <p:spPr bwMode="auto">
              <a:xfrm>
                <a:off x="9032799" y="1304383"/>
                <a:ext cx="50410" cy="45241"/>
              </a:xfrm>
              <a:custGeom>
                <a:avLst/>
                <a:gdLst>
                  <a:gd name="T0" fmla="*/ 172 w 173"/>
                  <a:gd name="T1" fmla="*/ 153 h 154"/>
                  <a:gd name="T2" fmla="*/ 76 w 173"/>
                  <a:gd name="T3" fmla="*/ 0 h 154"/>
                  <a:gd name="T4" fmla="*/ 0 w 173"/>
                  <a:gd name="T5" fmla="*/ 151 h 154"/>
                  <a:gd name="T6" fmla="*/ 85 w 173"/>
                  <a:gd name="T7" fmla="*/ 69 h 154"/>
                  <a:gd name="T8" fmla="*/ 172 w 173"/>
                  <a:gd name="T9" fmla="*/ 15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54">
                    <a:moveTo>
                      <a:pt x="172" y="153"/>
                    </a:moveTo>
                    <a:lnTo>
                      <a:pt x="76" y="0"/>
                    </a:lnTo>
                    <a:lnTo>
                      <a:pt x="0" y="151"/>
                    </a:lnTo>
                    <a:lnTo>
                      <a:pt x="85" y="69"/>
                    </a:lnTo>
                    <a:lnTo>
                      <a:pt x="172" y="15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4" name="Freeform 161"/>
              <p:cNvSpPr>
                <a:spLocks noChangeArrowheads="1"/>
              </p:cNvSpPr>
              <p:nvPr/>
            </p:nvSpPr>
            <p:spPr bwMode="auto">
              <a:xfrm>
                <a:off x="9032799" y="1304383"/>
                <a:ext cx="50410" cy="45241"/>
              </a:xfrm>
              <a:custGeom>
                <a:avLst/>
                <a:gdLst>
                  <a:gd name="T0" fmla="*/ 172 w 173"/>
                  <a:gd name="T1" fmla="*/ 153 h 154"/>
                  <a:gd name="T2" fmla="*/ 76 w 173"/>
                  <a:gd name="T3" fmla="*/ 0 h 154"/>
                  <a:gd name="T4" fmla="*/ 0 w 173"/>
                  <a:gd name="T5" fmla="*/ 151 h 154"/>
                  <a:gd name="T6" fmla="*/ 85 w 173"/>
                  <a:gd name="T7" fmla="*/ 6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154">
                    <a:moveTo>
                      <a:pt x="172" y="153"/>
                    </a:moveTo>
                    <a:lnTo>
                      <a:pt x="76" y="0"/>
                    </a:lnTo>
                    <a:lnTo>
                      <a:pt x="0" y="151"/>
                    </a:lnTo>
                    <a:lnTo>
                      <a:pt x="85" y="69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5" name="Freeform 162"/>
              <p:cNvSpPr>
                <a:spLocks noChangeArrowheads="1"/>
              </p:cNvSpPr>
              <p:nvPr/>
            </p:nvSpPr>
            <p:spPr bwMode="auto">
              <a:xfrm>
                <a:off x="9110353" y="1692155"/>
                <a:ext cx="40069" cy="69799"/>
              </a:xfrm>
              <a:custGeom>
                <a:avLst/>
                <a:gdLst>
                  <a:gd name="T0" fmla="*/ 0 w 138"/>
                  <a:gd name="T1" fmla="*/ 0 h 237"/>
                  <a:gd name="T2" fmla="*/ 29 w 138"/>
                  <a:gd name="T3" fmla="*/ 0 h 237"/>
                  <a:gd name="T4" fmla="*/ 29 w 138"/>
                  <a:gd name="T5" fmla="*/ 101 h 237"/>
                  <a:gd name="T6" fmla="*/ 30 w 138"/>
                  <a:gd name="T7" fmla="*/ 101 h 237"/>
                  <a:gd name="T8" fmla="*/ 30 w 138"/>
                  <a:gd name="T9" fmla="*/ 101 h 237"/>
                  <a:gd name="T10" fmla="*/ 51 w 138"/>
                  <a:gd name="T11" fmla="*/ 80 h 237"/>
                  <a:gd name="T12" fmla="*/ 51 w 138"/>
                  <a:gd name="T13" fmla="*/ 80 h 237"/>
                  <a:gd name="T14" fmla="*/ 81 w 138"/>
                  <a:gd name="T15" fmla="*/ 71 h 237"/>
                  <a:gd name="T16" fmla="*/ 81 w 138"/>
                  <a:gd name="T17" fmla="*/ 71 h 237"/>
                  <a:gd name="T18" fmla="*/ 137 w 138"/>
                  <a:gd name="T19" fmla="*/ 141 h 237"/>
                  <a:gd name="T20" fmla="*/ 137 w 138"/>
                  <a:gd name="T21" fmla="*/ 236 h 237"/>
                  <a:gd name="T22" fmla="*/ 108 w 138"/>
                  <a:gd name="T23" fmla="*/ 236 h 237"/>
                  <a:gd name="T24" fmla="*/ 108 w 138"/>
                  <a:gd name="T25" fmla="*/ 143 h 237"/>
                  <a:gd name="T26" fmla="*/ 108 w 138"/>
                  <a:gd name="T27" fmla="*/ 143 h 237"/>
                  <a:gd name="T28" fmla="*/ 71 w 138"/>
                  <a:gd name="T29" fmla="*/ 96 h 237"/>
                  <a:gd name="T30" fmla="*/ 71 w 138"/>
                  <a:gd name="T31" fmla="*/ 96 h 237"/>
                  <a:gd name="T32" fmla="*/ 31 w 138"/>
                  <a:gd name="T33" fmla="*/ 124 h 237"/>
                  <a:gd name="T34" fmla="*/ 31 w 138"/>
                  <a:gd name="T35" fmla="*/ 124 h 237"/>
                  <a:gd name="T36" fmla="*/ 29 w 138"/>
                  <a:gd name="T37" fmla="*/ 138 h 237"/>
                  <a:gd name="T38" fmla="*/ 29 w 138"/>
                  <a:gd name="T39" fmla="*/ 236 h 237"/>
                  <a:gd name="T40" fmla="*/ 0 w 138"/>
                  <a:gd name="T41" fmla="*/ 236 h 237"/>
                  <a:gd name="T42" fmla="*/ 0 w 138"/>
                  <a:gd name="T43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8" h="237">
                    <a:moveTo>
                      <a:pt x="0" y="0"/>
                    </a:moveTo>
                    <a:lnTo>
                      <a:pt x="29" y="0"/>
                    </a:lnTo>
                    <a:lnTo>
                      <a:pt x="29" y="101"/>
                    </a:lnTo>
                    <a:lnTo>
                      <a:pt x="30" y="101"/>
                    </a:lnTo>
                    <a:lnTo>
                      <a:pt x="30" y="101"/>
                    </a:lnTo>
                    <a:cubicBezTo>
                      <a:pt x="35" y="93"/>
                      <a:pt x="42" y="85"/>
                      <a:pt x="51" y="80"/>
                    </a:cubicBezTo>
                    <a:lnTo>
                      <a:pt x="51" y="80"/>
                    </a:lnTo>
                    <a:cubicBezTo>
                      <a:pt x="59" y="75"/>
                      <a:pt x="70" y="71"/>
                      <a:pt x="81" y="71"/>
                    </a:cubicBezTo>
                    <a:lnTo>
                      <a:pt x="81" y="71"/>
                    </a:lnTo>
                    <a:cubicBezTo>
                      <a:pt x="103" y="71"/>
                      <a:pt x="137" y="85"/>
                      <a:pt x="137" y="141"/>
                    </a:cubicBezTo>
                    <a:lnTo>
                      <a:pt x="137" y="236"/>
                    </a:lnTo>
                    <a:lnTo>
                      <a:pt x="108" y="236"/>
                    </a:lnTo>
                    <a:lnTo>
                      <a:pt x="108" y="143"/>
                    </a:lnTo>
                    <a:lnTo>
                      <a:pt x="108" y="143"/>
                    </a:lnTo>
                    <a:cubicBezTo>
                      <a:pt x="108" y="117"/>
                      <a:pt x="98" y="96"/>
                      <a:pt x="71" y="96"/>
                    </a:cubicBezTo>
                    <a:lnTo>
                      <a:pt x="71" y="96"/>
                    </a:lnTo>
                    <a:cubicBezTo>
                      <a:pt x="51" y="96"/>
                      <a:pt x="37" y="109"/>
                      <a:pt x="31" y="124"/>
                    </a:cubicBezTo>
                    <a:lnTo>
                      <a:pt x="31" y="124"/>
                    </a:lnTo>
                    <a:cubicBezTo>
                      <a:pt x="30" y="129"/>
                      <a:pt x="29" y="134"/>
                      <a:pt x="29" y="138"/>
                    </a:cubicBezTo>
                    <a:lnTo>
                      <a:pt x="29" y="236"/>
                    </a:lnTo>
                    <a:lnTo>
                      <a:pt x="0" y="23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>
                <a:solidFill>
                  <a:schemeClr val="bg1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343641" y="1673890"/>
              <a:ext cx="593292" cy="678602"/>
            </a:xfrm>
            <a:custGeom>
              <a:avLst/>
              <a:gdLst>
                <a:gd name="T0" fmla="*/ 1228 w 2023"/>
                <a:gd name="T1" fmla="*/ 195 h 2314"/>
                <a:gd name="T2" fmla="*/ 849 w 2023"/>
                <a:gd name="T3" fmla="*/ 869 h 2314"/>
                <a:gd name="T4" fmla="*/ 721 w 2023"/>
                <a:gd name="T5" fmla="*/ 807 h 2314"/>
                <a:gd name="T6" fmla="*/ 1047 w 2023"/>
                <a:gd name="T7" fmla="*/ 192 h 2314"/>
                <a:gd name="T8" fmla="*/ 1089 w 2023"/>
                <a:gd name="T9" fmla="*/ 152 h 2314"/>
                <a:gd name="T10" fmla="*/ 1145 w 2023"/>
                <a:gd name="T11" fmla="*/ 154 h 2314"/>
                <a:gd name="T12" fmla="*/ 1229 w 2023"/>
                <a:gd name="T13" fmla="*/ 194 h 2314"/>
                <a:gd name="T14" fmla="*/ 1733 w 2023"/>
                <a:gd name="T15" fmla="*/ 2168 h 2314"/>
                <a:gd name="T16" fmla="*/ 1633 w 2023"/>
                <a:gd name="T17" fmla="*/ 2168 h 2314"/>
                <a:gd name="T18" fmla="*/ 2022 w 2023"/>
                <a:gd name="T19" fmla="*/ 1446 h 2314"/>
                <a:gd name="T20" fmla="*/ 1531 w 2023"/>
                <a:gd name="T21" fmla="*/ 298 h 2314"/>
                <a:gd name="T22" fmla="*/ 1499 w 2023"/>
                <a:gd name="T23" fmla="*/ 198 h 2314"/>
                <a:gd name="T24" fmla="*/ 1109 w 2023"/>
                <a:gd name="T25" fmla="*/ 10 h 2314"/>
                <a:gd name="T26" fmla="*/ 1053 w 2023"/>
                <a:gd name="T27" fmla="*/ 7 h 2314"/>
                <a:gd name="T28" fmla="*/ 549 w 2023"/>
                <a:gd name="T29" fmla="*/ 922 h 2314"/>
                <a:gd name="T30" fmla="*/ 612 w 2023"/>
                <a:gd name="T31" fmla="*/ 1123 h 2314"/>
                <a:gd name="T32" fmla="*/ 810 w 2023"/>
                <a:gd name="T33" fmla="*/ 1378 h 2314"/>
                <a:gd name="T34" fmla="*/ 872 w 2023"/>
                <a:gd name="T35" fmla="*/ 1249 h 2314"/>
                <a:gd name="T36" fmla="*/ 1225 w 2023"/>
                <a:gd name="T37" fmla="*/ 876 h 2314"/>
                <a:gd name="T38" fmla="*/ 1733 w 2023"/>
                <a:gd name="T39" fmla="*/ 1446 h 2314"/>
                <a:gd name="T40" fmla="*/ 1155 w 2023"/>
                <a:gd name="T41" fmla="*/ 2024 h 2314"/>
                <a:gd name="T42" fmla="*/ 721 w 2023"/>
                <a:gd name="T43" fmla="*/ 1879 h 2314"/>
                <a:gd name="T44" fmla="*/ 721 w 2023"/>
                <a:gd name="T45" fmla="*/ 1808 h 2314"/>
                <a:gd name="T46" fmla="*/ 1155 w 2023"/>
                <a:gd name="T47" fmla="*/ 1735 h 2314"/>
                <a:gd name="T48" fmla="*/ 598 w 2023"/>
                <a:gd name="T49" fmla="*/ 1591 h 2314"/>
                <a:gd name="T50" fmla="*/ 0 w 2023"/>
                <a:gd name="T51" fmla="*/ 1591 h 2314"/>
                <a:gd name="T52" fmla="*/ 340 w 2023"/>
                <a:gd name="T53" fmla="*/ 1735 h 2314"/>
                <a:gd name="T54" fmla="*/ 361 w 2023"/>
                <a:gd name="T55" fmla="*/ 1735 h 2314"/>
                <a:gd name="T56" fmla="*/ 432 w 2023"/>
                <a:gd name="T57" fmla="*/ 1879 h 2314"/>
                <a:gd name="T58" fmla="*/ 432 w 2023"/>
                <a:gd name="T59" fmla="*/ 2168 h 2314"/>
                <a:gd name="T60" fmla="*/ 2022 w 2023"/>
                <a:gd name="T61" fmla="*/ 2313 h 2314"/>
                <a:gd name="T62" fmla="*/ 1733 w 2023"/>
                <a:gd name="T63" fmla="*/ 2168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23" h="2314">
                  <a:moveTo>
                    <a:pt x="1228" y="195"/>
                  </a:moveTo>
                  <a:lnTo>
                    <a:pt x="1228" y="195"/>
                  </a:lnTo>
                  <a:cubicBezTo>
                    <a:pt x="1208" y="203"/>
                    <a:pt x="1191" y="221"/>
                    <a:pt x="1181" y="242"/>
                  </a:cubicBezTo>
                  <a:lnTo>
                    <a:pt x="849" y="869"/>
                  </a:lnTo>
                  <a:lnTo>
                    <a:pt x="721" y="807"/>
                  </a:lnTo>
                  <a:lnTo>
                    <a:pt x="721" y="807"/>
                  </a:lnTo>
                  <a:cubicBezTo>
                    <a:pt x="724" y="798"/>
                    <a:pt x="725" y="788"/>
                    <a:pt x="730" y="779"/>
                  </a:cubicBezTo>
                  <a:lnTo>
                    <a:pt x="1047" y="192"/>
                  </a:lnTo>
                  <a:lnTo>
                    <a:pt x="1047" y="192"/>
                  </a:lnTo>
                  <a:cubicBezTo>
                    <a:pt x="1055" y="173"/>
                    <a:pt x="1072" y="158"/>
                    <a:pt x="1089" y="152"/>
                  </a:cubicBezTo>
                  <a:lnTo>
                    <a:pt x="1089" y="152"/>
                  </a:lnTo>
                  <a:cubicBezTo>
                    <a:pt x="1108" y="145"/>
                    <a:pt x="1128" y="146"/>
                    <a:pt x="1145" y="154"/>
                  </a:cubicBezTo>
                  <a:lnTo>
                    <a:pt x="1229" y="194"/>
                  </a:lnTo>
                  <a:lnTo>
                    <a:pt x="1229" y="194"/>
                  </a:lnTo>
                  <a:cubicBezTo>
                    <a:pt x="1228" y="195"/>
                    <a:pt x="1228" y="194"/>
                    <a:pt x="1228" y="195"/>
                  </a:cubicBezTo>
                  <a:close/>
                  <a:moveTo>
                    <a:pt x="1733" y="2168"/>
                  </a:moveTo>
                  <a:lnTo>
                    <a:pt x="1633" y="2168"/>
                  </a:lnTo>
                  <a:lnTo>
                    <a:pt x="1633" y="2168"/>
                  </a:lnTo>
                  <a:cubicBezTo>
                    <a:pt x="1867" y="2014"/>
                    <a:pt x="2022" y="1748"/>
                    <a:pt x="2022" y="1446"/>
                  </a:cubicBezTo>
                  <a:lnTo>
                    <a:pt x="2022" y="1446"/>
                  </a:lnTo>
                  <a:cubicBezTo>
                    <a:pt x="2022" y="1041"/>
                    <a:pt x="1743" y="703"/>
                    <a:pt x="1367" y="607"/>
                  </a:cubicBezTo>
                  <a:lnTo>
                    <a:pt x="1531" y="298"/>
                  </a:lnTo>
                  <a:lnTo>
                    <a:pt x="1531" y="298"/>
                  </a:lnTo>
                  <a:cubicBezTo>
                    <a:pt x="1548" y="261"/>
                    <a:pt x="1534" y="215"/>
                    <a:pt x="1499" y="198"/>
                  </a:cubicBezTo>
                  <a:lnTo>
                    <a:pt x="1109" y="10"/>
                  </a:lnTo>
                  <a:lnTo>
                    <a:pt x="1109" y="10"/>
                  </a:lnTo>
                  <a:cubicBezTo>
                    <a:pt x="1092" y="1"/>
                    <a:pt x="1072" y="0"/>
                    <a:pt x="1053" y="7"/>
                  </a:cubicBezTo>
                  <a:lnTo>
                    <a:pt x="1053" y="7"/>
                  </a:lnTo>
                  <a:cubicBezTo>
                    <a:pt x="1035" y="14"/>
                    <a:pt x="1020" y="29"/>
                    <a:pt x="1011" y="47"/>
                  </a:cubicBezTo>
                  <a:lnTo>
                    <a:pt x="549" y="922"/>
                  </a:lnTo>
                  <a:lnTo>
                    <a:pt x="549" y="922"/>
                  </a:lnTo>
                  <a:cubicBezTo>
                    <a:pt x="512" y="997"/>
                    <a:pt x="541" y="1088"/>
                    <a:pt x="612" y="1123"/>
                  </a:cubicBezTo>
                  <a:lnTo>
                    <a:pt x="549" y="1252"/>
                  </a:lnTo>
                  <a:lnTo>
                    <a:pt x="810" y="1378"/>
                  </a:lnTo>
                  <a:lnTo>
                    <a:pt x="872" y="1249"/>
                  </a:lnTo>
                  <a:lnTo>
                    <a:pt x="872" y="1249"/>
                  </a:lnTo>
                  <a:cubicBezTo>
                    <a:pt x="943" y="1283"/>
                    <a:pt x="1032" y="1250"/>
                    <a:pt x="1069" y="1173"/>
                  </a:cubicBezTo>
                  <a:lnTo>
                    <a:pt x="1225" y="876"/>
                  </a:lnTo>
                  <a:lnTo>
                    <a:pt x="1225" y="876"/>
                  </a:lnTo>
                  <a:cubicBezTo>
                    <a:pt x="1511" y="911"/>
                    <a:pt x="1733" y="1152"/>
                    <a:pt x="1733" y="1446"/>
                  </a:cubicBezTo>
                  <a:lnTo>
                    <a:pt x="1733" y="1446"/>
                  </a:lnTo>
                  <a:cubicBezTo>
                    <a:pt x="1733" y="1764"/>
                    <a:pt x="1473" y="2024"/>
                    <a:pt x="1155" y="2024"/>
                  </a:cubicBezTo>
                  <a:lnTo>
                    <a:pt x="1155" y="2024"/>
                  </a:lnTo>
                  <a:cubicBezTo>
                    <a:pt x="1009" y="2024"/>
                    <a:pt x="822" y="1969"/>
                    <a:pt x="721" y="1879"/>
                  </a:cubicBezTo>
                  <a:lnTo>
                    <a:pt x="721" y="1808"/>
                  </a:lnTo>
                  <a:lnTo>
                    <a:pt x="721" y="1808"/>
                  </a:lnTo>
                  <a:cubicBezTo>
                    <a:pt x="721" y="1768"/>
                    <a:pt x="754" y="1735"/>
                    <a:pt x="794" y="1735"/>
                  </a:cubicBezTo>
                  <a:lnTo>
                    <a:pt x="1155" y="1735"/>
                  </a:lnTo>
                  <a:lnTo>
                    <a:pt x="1155" y="1591"/>
                  </a:lnTo>
                  <a:lnTo>
                    <a:pt x="598" y="1591"/>
                  </a:lnTo>
                  <a:lnTo>
                    <a:pt x="302" y="1591"/>
                  </a:lnTo>
                  <a:lnTo>
                    <a:pt x="0" y="1591"/>
                  </a:lnTo>
                  <a:lnTo>
                    <a:pt x="0" y="1735"/>
                  </a:lnTo>
                  <a:lnTo>
                    <a:pt x="340" y="1735"/>
                  </a:lnTo>
                  <a:lnTo>
                    <a:pt x="361" y="1735"/>
                  </a:lnTo>
                  <a:lnTo>
                    <a:pt x="361" y="1735"/>
                  </a:lnTo>
                  <a:cubicBezTo>
                    <a:pt x="401" y="1735"/>
                    <a:pt x="432" y="1768"/>
                    <a:pt x="432" y="1808"/>
                  </a:cubicBezTo>
                  <a:lnTo>
                    <a:pt x="432" y="1879"/>
                  </a:lnTo>
                  <a:lnTo>
                    <a:pt x="432" y="2168"/>
                  </a:lnTo>
                  <a:lnTo>
                    <a:pt x="432" y="2168"/>
                  </a:lnTo>
                  <a:cubicBezTo>
                    <a:pt x="274" y="2168"/>
                    <a:pt x="145" y="2153"/>
                    <a:pt x="145" y="2313"/>
                  </a:cubicBezTo>
                  <a:lnTo>
                    <a:pt x="2022" y="2313"/>
                  </a:lnTo>
                  <a:lnTo>
                    <a:pt x="2022" y="2313"/>
                  </a:lnTo>
                  <a:cubicBezTo>
                    <a:pt x="2022" y="2153"/>
                    <a:pt x="1891" y="2168"/>
                    <a:pt x="1733" y="21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176611" y="3477485"/>
              <a:ext cx="476030" cy="524041"/>
            </a:xfrm>
            <a:custGeom>
              <a:avLst/>
              <a:gdLst>
                <a:gd name="T0" fmla="*/ 1247 w 2193"/>
                <a:gd name="T1" fmla="*/ 1561 h 2455"/>
                <a:gd name="T2" fmla="*/ 867 w 2193"/>
                <a:gd name="T3" fmla="*/ 1638 h 2455"/>
                <a:gd name="T4" fmla="*/ 607 w 2193"/>
                <a:gd name="T5" fmla="*/ 1392 h 2455"/>
                <a:gd name="T6" fmla="*/ 609 w 2193"/>
                <a:gd name="T7" fmla="*/ 1188 h 2455"/>
                <a:gd name="T8" fmla="*/ 746 w 2193"/>
                <a:gd name="T9" fmla="*/ 966 h 2455"/>
                <a:gd name="T10" fmla="*/ 1089 w 2193"/>
                <a:gd name="T11" fmla="*/ 864 h 2455"/>
                <a:gd name="T12" fmla="*/ 1297 w 2193"/>
                <a:gd name="T13" fmla="*/ 987 h 2455"/>
                <a:gd name="T14" fmla="*/ 1358 w 2193"/>
                <a:gd name="T15" fmla="*/ 1267 h 2455"/>
                <a:gd name="T16" fmla="*/ 2025 w 2193"/>
                <a:gd name="T17" fmla="*/ 1490 h 2455"/>
                <a:gd name="T18" fmla="*/ 1991 w 2193"/>
                <a:gd name="T19" fmla="*/ 1267 h 2455"/>
                <a:gd name="T20" fmla="*/ 2026 w 2193"/>
                <a:gd name="T21" fmla="*/ 1041 h 2455"/>
                <a:gd name="T22" fmla="*/ 2058 w 2193"/>
                <a:gd name="T23" fmla="*/ 757 h 2455"/>
                <a:gd name="T24" fmla="*/ 1968 w 2193"/>
                <a:gd name="T25" fmla="*/ 1016 h 2455"/>
                <a:gd name="T26" fmla="*/ 1735 w 2193"/>
                <a:gd name="T27" fmla="*/ 1209 h 2455"/>
                <a:gd name="T28" fmla="*/ 1609 w 2193"/>
                <a:gd name="T29" fmla="*/ 1201 h 2455"/>
                <a:gd name="T30" fmla="*/ 1352 w 2193"/>
                <a:gd name="T31" fmla="*/ 956 h 2455"/>
                <a:gd name="T32" fmla="*/ 1365 w 2193"/>
                <a:gd name="T33" fmla="*/ 768 h 2455"/>
                <a:gd name="T34" fmla="*/ 1428 w 2193"/>
                <a:gd name="T35" fmla="*/ 660 h 2455"/>
                <a:gd name="T36" fmla="*/ 1372 w 2193"/>
                <a:gd name="T37" fmla="*/ 409 h 2455"/>
                <a:gd name="T38" fmla="*/ 1305 w 2193"/>
                <a:gd name="T39" fmla="*/ 684 h 2455"/>
                <a:gd name="T40" fmla="*/ 907 w 2193"/>
                <a:gd name="T41" fmla="*/ 800 h 2455"/>
                <a:gd name="T42" fmla="*/ 705 w 2193"/>
                <a:gd name="T43" fmla="*/ 678 h 2455"/>
                <a:gd name="T44" fmla="*/ 712 w 2193"/>
                <a:gd name="T45" fmla="*/ 510 h 2455"/>
                <a:gd name="T46" fmla="*/ 722 w 2193"/>
                <a:gd name="T47" fmla="*/ 301 h 2455"/>
                <a:gd name="T48" fmla="*/ 905 w 2193"/>
                <a:gd name="T49" fmla="*/ 87 h 2455"/>
                <a:gd name="T50" fmla="*/ 671 w 2193"/>
                <a:gd name="T51" fmla="*/ 267 h 2455"/>
                <a:gd name="T52" fmla="*/ 460 w 2193"/>
                <a:gd name="T53" fmla="*/ 444 h 2455"/>
                <a:gd name="T54" fmla="*/ 315 w 2193"/>
                <a:gd name="T55" fmla="*/ 442 h 2455"/>
                <a:gd name="T56" fmla="*/ 194 w 2193"/>
                <a:gd name="T57" fmla="*/ 633 h 2455"/>
                <a:gd name="T58" fmla="*/ 452 w 2193"/>
                <a:gd name="T59" fmla="*/ 557 h 2455"/>
                <a:gd name="T60" fmla="*/ 646 w 2193"/>
                <a:gd name="T61" fmla="*/ 699 h 2455"/>
                <a:gd name="T62" fmla="*/ 632 w 2193"/>
                <a:gd name="T63" fmla="*/ 904 h 2455"/>
                <a:gd name="T64" fmla="*/ 499 w 2193"/>
                <a:gd name="T65" fmla="*/ 1133 h 2455"/>
                <a:gd name="T66" fmla="*/ 290 w 2193"/>
                <a:gd name="T67" fmla="*/ 1233 h 2455"/>
                <a:gd name="T68" fmla="*/ 0 w 2193"/>
                <a:gd name="T69" fmla="*/ 1267 h 2455"/>
                <a:gd name="T70" fmla="*/ 330 w 2193"/>
                <a:gd name="T71" fmla="*/ 1295 h 2455"/>
                <a:gd name="T72" fmla="*/ 552 w 2193"/>
                <a:gd name="T73" fmla="*/ 1424 h 2455"/>
                <a:gd name="T74" fmla="*/ 611 w 2193"/>
                <a:gd name="T75" fmla="*/ 1695 h 2455"/>
                <a:gd name="T76" fmla="*/ 606 w 2193"/>
                <a:gd name="T77" fmla="*/ 1853 h 2455"/>
                <a:gd name="T78" fmla="*/ 429 w 2193"/>
                <a:gd name="T79" fmla="*/ 1942 h 2455"/>
                <a:gd name="T80" fmla="*/ 312 w 2193"/>
                <a:gd name="T81" fmla="*/ 1936 h 2455"/>
                <a:gd name="T82" fmla="*/ 194 w 2193"/>
                <a:gd name="T83" fmla="*/ 2132 h 2455"/>
                <a:gd name="T84" fmla="*/ 435 w 2193"/>
                <a:gd name="T85" fmla="*/ 2065 h 2455"/>
                <a:gd name="T86" fmla="*/ 601 w 2193"/>
                <a:gd name="T87" fmla="*/ 2176 h 2455"/>
                <a:gd name="T88" fmla="*/ 818 w 2193"/>
                <a:gd name="T89" fmla="*/ 2367 h 2455"/>
                <a:gd name="T90" fmla="*/ 647 w 2193"/>
                <a:gd name="T91" fmla="*/ 2127 h 2455"/>
                <a:gd name="T92" fmla="*/ 660 w 2193"/>
                <a:gd name="T93" fmla="*/ 1883 h 2455"/>
                <a:gd name="T94" fmla="*/ 867 w 2193"/>
                <a:gd name="T95" fmla="*/ 1752 h 2455"/>
                <a:gd name="T96" fmla="*/ 1125 w 2193"/>
                <a:gd name="T97" fmla="*/ 1752 h 2455"/>
                <a:gd name="T98" fmla="*/ 1306 w 2193"/>
                <a:gd name="T99" fmla="*/ 1889 h 2455"/>
                <a:gd name="T100" fmla="*/ 1412 w 2193"/>
                <a:gd name="T101" fmla="*/ 2150 h 2455"/>
                <a:gd name="T102" fmla="*/ 1652 w 2193"/>
                <a:gd name="T103" fmla="*/ 2059 h 2455"/>
                <a:gd name="T104" fmla="*/ 1780 w 2193"/>
                <a:gd name="T105" fmla="*/ 1882 h 2455"/>
                <a:gd name="T106" fmla="*/ 1567 w 2193"/>
                <a:gd name="T107" fmla="*/ 1973 h 2455"/>
                <a:gd name="T108" fmla="*/ 1365 w 2193"/>
                <a:gd name="T109" fmla="*/ 1864 h 2455"/>
                <a:gd name="T110" fmla="*/ 1382 w 2193"/>
                <a:gd name="T111" fmla="*/ 1695 h 2455"/>
                <a:gd name="T112" fmla="*/ 1441 w 2193"/>
                <a:gd name="T113" fmla="*/ 1416 h 2455"/>
                <a:gd name="T114" fmla="*/ 1697 w 2193"/>
                <a:gd name="T115" fmla="*/ 1295 h 2455"/>
                <a:gd name="T116" fmla="*/ 1913 w 2193"/>
                <a:gd name="T117" fmla="*/ 1419 h 2455"/>
                <a:gd name="T118" fmla="*/ 1924 w 2193"/>
                <a:gd name="T119" fmla="*/ 1641 h 2455"/>
                <a:gd name="T120" fmla="*/ 2058 w 2193"/>
                <a:gd name="T121" fmla="*/ 1507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3" h="2455">
                  <a:moveTo>
                    <a:pt x="1386" y="1385"/>
                  </a:moveTo>
                  <a:lnTo>
                    <a:pt x="1386" y="1385"/>
                  </a:lnTo>
                  <a:cubicBezTo>
                    <a:pt x="1378" y="1398"/>
                    <a:pt x="1325" y="1491"/>
                    <a:pt x="1298" y="1538"/>
                  </a:cubicBezTo>
                  <a:lnTo>
                    <a:pt x="1298" y="1538"/>
                  </a:lnTo>
                  <a:cubicBezTo>
                    <a:pt x="1282" y="1566"/>
                    <a:pt x="1266" y="1561"/>
                    <a:pt x="1247" y="1561"/>
                  </a:cubicBezTo>
                  <a:lnTo>
                    <a:pt x="1247" y="1561"/>
                  </a:lnTo>
                  <a:cubicBezTo>
                    <a:pt x="1195" y="1561"/>
                    <a:pt x="1149" y="1592"/>
                    <a:pt x="1126" y="1637"/>
                  </a:cubicBezTo>
                  <a:lnTo>
                    <a:pt x="1126" y="1637"/>
                  </a:lnTo>
                  <a:cubicBezTo>
                    <a:pt x="1123" y="1645"/>
                    <a:pt x="1116" y="1663"/>
                    <a:pt x="1094" y="1663"/>
                  </a:cubicBezTo>
                  <a:lnTo>
                    <a:pt x="899" y="1663"/>
                  </a:lnTo>
                  <a:lnTo>
                    <a:pt x="899" y="1663"/>
                  </a:lnTo>
                  <a:cubicBezTo>
                    <a:pt x="878" y="1663"/>
                    <a:pt x="872" y="1650"/>
                    <a:pt x="867" y="1638"/>
                  </a:cubicBezTo>
                  <a:lnTo>
                    <a:pt x="867" y="1638"/>
                  </a:lnTo>
                  <a:cubicBezTo>
                    <a:pt x="844" y="1592"/>
                    <a:pt x="799" y="1561"/>
                    <a:pt x="746" y="1561"/>
                  </a:cubicBezTo>
                  <a:lnTo>
                    <a:pt x="746" y="1561"/>
                  </a:lnTo>
                  <a:cubicBezTo>
                    <a:pt x="733" y="1561"/>
                    <a:pt x="707" y="1567"/>
                    <a:pt x="691" y="1538"/>
                  </a:cubicBezTo>
                  <a:lnTo>
                    <a:pt x="691" y="1538"/>
                  </a:lnTo>
                  <a:cubicBezTo>
                    <a:pt x="675" y="1509"/>
                    <a:pt x="607" y="1392"/>
                    <a:pt x="607" y="1392"/>
                  </a:cubicBezTo>
                  <a:lnTo>
                    <a:pt x="607" y="1392"/>
                  </a:lnTo>
                  <a:cubicBezTo>
                    <a:pt x="593" y="1374"/>
                    <a:pt x="598" y="1360"/>
                    <a:pt x="611" y="1340"/>
                  </a:cubicBezTo>
                  <a:lnTo>
                    <a:pt x="611" y="1340"/>
                  </a:lnTo>
                  <a:cubicBezTo>
                    <a:pt x="625" y="1319"/>
                    <a:pt x="633" y="1294"/>
                    <a:pt x="633" y="1267"/>
                  </a:cubicBezTo>
                  <a:lnTo>
                    <a:pt x="633" y="1267"/>
                  </a:lnTo>
                  <a:cubicBezTo>
                    <a:pt x="633" y="1237"/>
                    <a:pt x="624" y="1210"/>
                    <a:pt x="609" y="1188"/>
                  </a:cubicBezTo>
                  <a:lnTo>
                    <a:pt x="609" y="1188"/>
                  </a:lnTo>
                  <a:cubicBezTo>
                    <a:pt x="596" y="1171"/>
                    <a:pt x="593" y="1158"/>
                    <a:pt x="604" y="1140"/>
                  </a:cubicBezTo>
                  <a:lnTo>
                    <a:pt x="604" y="1140"/>
                  </a:lnTo>
                  <a:cubicBezTo>
                    <a:pt x="630" y="1095"/>
                    <a:pt x="678" y="1009"/>
                    <a:pt x="691" y="990"/>
                  </a:cubicBezTo>
                  <a:lnTo>
                    <a:pt x="691" y="990"/>
                  </a:lnTo>
                  <a:cubicBezTo>
                    <a:pt x="708" y="965"/>
                    <a:pt x="733" y="966"/>
                    <a:pt x="746" y="966"/>
                  </a:cubicBezTo>
                  <a:lnTo>
                    <a:pt x="746" y="966"/>
                  </a:lnTo>
                  <a:cubicBezTo>
                    <a:pt x="798" y="966"/>
                    <a:pt x="843" y="936"/>
                    <a:pt x="866" y="893"/>
                  </a:cubicBezTo>
                  <a:lnTo>
                    <a:pt x="866" y="893"/>
                  </a:lnTo>
                  <a:cubicBezTo>
                    <a:pt x="869" y="884"/>
                    <a:pt x="878" y="864"/>
                    <a:pt x="912" y="864"/>
                  </a:cubicBezTo>
                  <a:lnTo>
                    <a:pt x="1089" y="864"/>
                  </a:lnTo>
                  <a:lnTo>
                    <a:pt x="1089" y="864"/>
                  </a:lnTo>
                  <a:cubicBezTo>
                    <a:pt x="1106" y="864"/>
                    <a:pt x="1123" y="883"/>
                    <a:pt x="1126" y="891"/>
                  </a:cubicBezTo>
                  <a:lnTo>
                    <a:pt x="1126" y="891"/>
                  </a:lnTo>
                  <a:cubicBezTo>
                    <a:pt x="1147" y="935"/>
                    <a:pt x="1194" y="966"/>
                    <a:pt x="1247" y="966"/>
                  </a:cubicBezTo>
                  <a:lnTo>
                    <a:pt x="1247" y="966"/>
                  </a:lnTo>
                  <a:cubicBezTo>
                    <a:pt x="1259" y="966"/>
                    <a:pt x="1284" y="965"/>
                    <a:pt x="1297" y="987"/>
                  </a:cubicBezTo>
                  <a:lnTo>
                    <a:pt x="1297" y="987"/>
                  </a:lnTo>
                  <a:cubicBezTo>
                    <a:pt x="1305" y="1002"/>
                    <a:pt x="1362" y="1098"/>
                    <a:pt x="1387" y="1145"/>
                  </a:cubicBezTo>
                  <a:lnTo>
                    <a:pt x="1387" y="1145"/>
                  </a:lnTo>
                  <a:cubicBezTo>
                    <a:pt x="1396" y="1158"/>
                    <a:pt x="1389" y="1180"/>
                    <a:pt x="1385" y="1186"/>
                  </a:cubicBezTo>
                  <a:lnTo>
                    <a:pt x="1385" y="1186"/>
                  </a:lnTo>
                  <a:cubicBezTo>
                    <a:pt x="1368" y="1208"/>
                    <a:pt x="1358" y="1236"/>
                    <a:pt x="1358" y="1267"/>
                  </a:cubicBezTo>
                  <a:lnTo>
                    <a:pt x="1358" y="1267"/>
                  </a:lnTo>
                  <a:cubicBezTo>
                    <a:pt x="1358" y="1294"/>
                    <a:pt x="1366" y="1318"/>
                    <a:pt x="1379" y="1338"/>
                  </a:cubicBezTo>
                  <a:lnTo>
                    <a:pt x="1379" y="1338"/>
                  </a:lnTo>
                  <a:cubicBezTo>
                    <a:pt x="1385" y="1348"/>
                    <a:pt x="1397" y="1369"/>
                    <a:pt x="1386" y="1385"/>
                  </a:cubicBezTo>
                  <a:close/>
                  <a:moveTo>
                    <a:pt x="2058" y="1507"/>
                  </a:moveTo>
                  <a:lnTo>
                    <a:pt x="2058" y="1507"/>
                  </a:lnTo>
                  <a:cubicBezTo>
                    <a:pt x="2038" y="1507"/>
                    <a:pt x="2034" y="1506"/>
                    <a:pt x="2025" y="1490"/>
                  </a:cubicBezTo>
                  <a:lnTo>
                    <a:pt x="2025" y="1490"/>
                  </a:lnTo>
                  <a:cubicBezTo>
                    <a:pt x="2009" y="1460"/>
                    <a:pt x="1980" y="1409"/>
                    <a:pt x="1968" y="1387"/>
                  </a:cubicBezTo>
                  <a:lnTo>
                    <a:pt x="1968" y="1387"/>
                  </a:lnTo>
                  <a:cubicBezTo>
                    <a:pt x="1951" y="1356"/>
                    <a:pt x="1965" y="1345"/>
                    <a:pt x="1971" y="1337"/>
                  </a:cubicBezTo>
                  <a:lnTo>
                    <a:pt x="1971" y="1337"/>
                  </a:lnTo>
                  <a:cubicBezTo>
                    <a:pt x="1983" y="1316"/>
                    <a:pt x="1991" y="1292"/>
                    <a:pt x="1991" y="1267"/>
                  </a:cubicBezTo>
                  <a:lnTo>
                    <a:pt x="1991" y="1267"/>
                  </a:lnTo>
                  <a:cubicBezTo>
                    <a:pt x="1991" y="1241"/>
                    <a:pt x="1984" y="1217"/>
                    <a:pt x="1971" y="1197"/>
                  </a:cubicBezTo>
                  <a:lnTo>
                    <a:pt x="1971" y="1197"/>
                  </a:lnTo>
                  <a:cubicBezTo>
                    <a:pt x="1967" y="1189"/>
                    <a:pt x="1952" y="1175"/>
                    <a:pt x="1965" y="1150"/>
                  </a:cubicBezTo>
                  <a:lnTo>
                    <a:pt x="1965" y="1150"/>
                  </a:lnTo>
                  <a:cubicBezTo>
                    <a:pt x="1976" y="1133"/>
                    <a:pt x="2010" y="1072"/>
                    <a:pt x="2026" y="1041"/>
                  </a:cubicBezTo>
                  <a:lnTo>
                    <a:pt x="2026" y="1041"/>
                  </a:lnTo>
                  <a:cubicBezTo>
                    <a:pt x="2037" y="1021"/>
                    <a:pt x="2039" y="1026"/>
                    <a:pt x="2058" y="1026"/>
                  </a:cubicBezTo>
                  <a:lnTo>
                    <a:pt x="2058" y="1026"/>
                  </a:lnTo>
                  <a:cubicBezTo>
                    <a:pt x="2132" y="1026"/>
                    <a:pt x="2192" y="965"/>
                    <a:pt x="2192" y="891"/>
                  </a:cubicBezTo>
                  <a:lnTo>
                    <a:pt x="2192" y="891"/>
                  </a:lnTo>
                  <a:cubicBezTo>
                    <a:pt x="2192" y="817"/>
                    <a:pt x="2132" y="757"/>
                    <a:pt x="2058" y="757"/>
                  </a:cubicBezTo>
                  <a:lnTo>
                    <a:pt x="2058" y="757"/>
                  </a:lnTo>
                  <a:cubicBezTo>
                    <a:pt x="1984" y="757"/>
                    <a:pt x="1924" y="817"/>
                    <a:pt x="1924" y="891"/>
                  </a:cubicBezTo>
                  <a:lnTo>
                    <a:pt x="1924" y="891"/>
                  </a:lnTo>
                  <a:cubicBezTo>
                    <a:pt x="1924" y="926"/>
                    <a:pt x="1937" y="958"/>
                    <a:pt x="1959" y="981"/>
                  </a:cubicBezTo>
                  <a:lnTo>
                    <a:pt x="1959" y="981"/>
                  </a:lnTo>
                  <a:cubicBezTo>
                    <a:pt x="1969" y="992"/>
                    <a:pt x="1978" y="999"/>
                    <a:pt x="1968" y="1016"/>
                  </a:cubicBezTo>
                  <a:lnTo>
                    <a:pt x="1968" y="1016"/>
                  </a:lnTo>
                  <a:cubicBezTo>
                    <a:pt x="1953" y="1044"/>
                    <a:pt x="1927" y="1092"/>
                    <a:pt x="1916" y="1110"/>
                  </a:cubicBezTo>
                  <a:lnTo>
                    <a:pt x="1916" y="1110"/>
                  </a:lnTo>
                  <a:cubicBezTo>
                    <a:pt x="1899" y="1137"/>
                    <a:pt x="1871" y="1133"/>
                    <a:pt x="1856" y="1133"/>
                  </a:cubicBezTo>
                  <a:lnTo>
                    <a:pt x="1856" y="1133"/>
                  </a:lnTo>
                  <a:cubicBezTo>
                    <a:pt x="1803" y="1133"/>
                    <a:pt x="1756" y="1165"/>
                    <a:pt x="1735" y="1209"/>
                  </a:cubicBezTo>
                  <a:lnTo>
                    <a:pt x="1735" y="1209"/>
                  </a:lnTo>
                  <a:cubicBezTo>
                    <a:pt x="1731" y="1216"/>
                    <a:pt x="1723" y="1233"/>
                    <a:pt x="1705" y="1233"/>
                  </a:cubicBezTo>
                  <a:lnTo>
                    <a:pt x="1650" y="1233"/>
                  </a:lnTo>
                  <a:lnTo>
                    <a:pt x="1650" y="1233"/>
                  </a:lnTo>
                  <a:cubicBezTo>
                    <a:pt x="1628" y="1233"/>
                    <a:pt x="1620" y="1221"/>
                    <a:pt x="1609" y="1201"/>
                  </a:cubicBezTo>
                  <a:lnTo>
                    <a:pt x="1609" y="1201"/>
                  </a:lnTo>
                  <a:cubicBezTo>
                    <a:pt x="1586" y="1160"/>
                    <a:pt x="1543" y="1133"/>
                    <a:pt x="1492" y="1133"/>
                  </a:cubicBezTo>
                  <a:lnTo>
                    <a:pt x="1492" y="1133"/>
                  </a:lnTo>
                  <a:cubicBezTo>
                    <a:pt x="1460" y="1133"/>
                    <a:pt x="1454" y="1135"/>
                    <a:pt x="1443" y="1114"/>
                  </a:cubicBezTo>
                  <a:lnTo>
                    <a:pt x="1443" y="1114"/>
                  </a:lnTo>
                  <a:cubicBezTo>
                    <a:pt x="1417" y="1068"/>
                    <a:pt x="1358" y="968"/>
                    <a:pt x="1352" y="956"/>
                  </a:cubicBezTo>
                  <a:lnTo>
                    <a:pt x="1352" y="956"/>
                  </a:lnTo>
                  <a:cubicBezTo>
                    <a:pt x="1344" y="941"/>
                    <a:pt x="1349" y="919"/>
                    <a:pt x="1356" y="911"/>
                  </a:cubicBezTo>
                  <a:lnTo>
                    <a:pt x="1356" y="911"/>
                  </a:lnTo>
                  <a:cubicBezTo>
                    <a:pt x="1372" y="889"/>
                    <a:pt x="1382" y="862"/>
                    <a:pt x="1382" y="832"/>
                  </a:cubicBezTo>
                  <a:lnTo>
                    <a:pt x="1382" y="832"/>
                  </a:lnTo>
                  <a:cubicBezTo>
                    <a:pt x="1382" y="808"/>
                    <a:pt x="1376" y="787"/>
                    <a:pt x="1365" y="768"/>
                  </a:cubicBezTo>
                  <a:lnTo>
                    <a:pt x="1365" y="768"/>
                  </a:lnTo>
                  <a:cubicBezTo>
                    <a:pt x="1352" y="745"/>
                    <a:pt x="1345" y="741"/>
                    <a:pt x="1357" y="719"/>
                  </a:cubicBezTo>
                  <a:lnTo>
                    <a:pt x="1357" y="719"/>
                  </a:lnTo>
                  <a:cubicBezTo>
                    <a:pt x="1365" y="706"/>
                    <a:pt x="1376" y="688"/>
                    <a:pt x="1383" y="677"/>
                  </a:cubicBezTo>
                  <a:lnTo>
                    <a:pt x="1383" y="677"/>
                  </a:lnTo>
                  <a:cubicBezTo>
                    <a:pt x="1396" y="655"/>
                    <a:pt x="1418" y="658"/>
                    <a:pt x="1428" y="660"/>
                  </a:cubicBezTo>
                  <a:lnTo>
                    <a:pt x="1428" y="660"/>
                  </a:lnTo>
                  <a:cubicBezTo>
                    <a:pt x="1454" y="661"/>
                    <a:pt x="1481" y="656"/>
                    <a:pt x="1506" y="642"/>
                  </a:cubicBezTo>
                  <a:lnTo>
                    <a:pt x="1506" y="642"/>
                  </a:lnTo>
                  <a:cubicBezTo>
                    <a:pt x="1570" y="604"/>
                    <a:pt x="1591" y="522"/>
                    <a:pt x="1555" y="459"/>
                  </a:cubicBezTo>
                  <a:lnTo>
                    <a:pt x="1555" y="459"/>
                  </a:lnTo>
                  <a:cubicBezTo>
                    <a:pt x="1518" y="394"/>
                    <a:pt x="1437" y="371"/>
                    <a:pt x="1372" y="409"/>
                  </a:cubicBezTo>
                  <a:lnTo>
                    <a:pt x="1372" y="409"/>
                  </a:lnTo>
                  <a:cubicBezTo>
                    <a:pt x="1307" y="446"/>
                    <a:pt x="1286" y="527"/>
                    <a:pt x="1323" y="592"/>
                  </a:cubicBezTo>
                  <a:lnTo>
                    <a:pt x="1323" y="592"/>
                  </a:lnTo>
                  <a:cubicBezTo>
                    <a:pt x="1336" y="613"/>
                    <a:pt x="1344" y="620"/>
                    <a:pt x="1328" y="644"/>
                  </a:cubicBezTo>
                  <a:lnTo>
                    <a:pt x="1328" y="644"/>
                  </a:lnTo>
                  <a:cubicBezTo>
                    <a:pt x="1322" y="658"/>
                    <a:pt x="1312" y="673"/>
                    <a:pt x="1305" y="684"/>
                  </a:cubicBezTo>
                  <a:lnTo>
                    <a:pt x="1305" y="684"/>
                  </a:lnTo>
                  <a:cubicBezTo>
                    <a:pt x="1291" y="705"/>
                    <a:pt x="1263" y="698"/>
                    <a:pt x="1247" y="698"/>
                  </a:cubicBezTo>
                  <a:lnTo>
                    <a:pt x="1247" y="698"/>
                  </a:lnTo>
                  <a:cubicBezTo>
                    <a:pt x="1194" y="698"/>
                    <a:pt x="1146" y="730"/>
                    <a:pt x="1125" y="776"/>
                  </a:cubicBezTo>
                  <a:lnTo>
                    <a:pt x="1125" y="776"/>
                  </a:lnTo>
                  <a:cubicBezTo>
                    <a:pt x="1122" y="784"/>
                    <a:pt x="1105" y="800"/>
                    <a:pt x="1086" y="800"/>
                  </a:cubicBezTo>
                  <a:lnTo>
                    <a:pt x="907" y="800"/>
                  </a:lnTo>
                  <a:lnTo>
                    <a:pt x="907" y="800"/>
                  </a:lnTo>
                  <a:cubicBezTo>
                    <a:pt x="879" y="800"/>
                    <a:pt x="871" y="783"/>
                    <a:pt x="866" y="774"/>
                  </a:cubicBezTo>
                  <a:lnTo>
                    <a:pt x="866" y="774"/>
                  </a:lnTo>
                  <a:cubicBezTo>
                    <a:pt x="844" y="728"/>
                    <a:pt x="799" y="698"/>
                    <a:pt x="746" y="698"/>
                  </a:cubicBezTo>
                  <a:lnTo>
                    <a:pt x="746" y="698"/>
                  </a:lnTo>
                  <a:cubicBezTo>
                    <a:pt x="737" y="698"/>
                    <a:pt x="712" y="691"/>
                    <a:pt x="705" y="678"/>
                  </a:cubicBezTo>
                  <a:lnTo>
                    <a:pt x="705" y="678"/>
                  </a:lnTo>
                  <a:cubicBezTo>
                    <a:pt x="698" y="665"/>
                    <a:pt x="690" y="650"/>
                    <a:pt x="682" y="638"/>
                  </a:cubicBezTo>
                  <a:lnTo>
                    <a:pt x="682" y="638"/>
                  </a:lnTo>
                  <a:cubicBezTo>
                    <a:pt x="669" y="612"/>
                    <a:pt x="682" y="593"/>
                    <a:pt x="688" y="584"/>
                  </a:cubicBezTo>
                  <a:lnTo>
                    <a:pt x="688" y="584"/>
                  </a:lnTo>
                  <a:cubicBezTo>
                    <a:pt x="702" y="563"/>
                    <a:pt x="712" y="537"/>
                    <a:pt x="712" y="510"/>
                  </a:cubicBezTo>
                  <a:lnTo>
                    <a:pt x="712" y="510"/>
                  </a:lnTo>
                  <a:cubicBezTo>
                    <a:pt x="712" y="479"/>
                    <a:pt x="700" y="449"/>
                    <a:pt x="681" y="425"/>
                  </a:cubicBezTo>
                  <a:lnTo>
                    <a:pt x="681" y="425"/>
                  </a:lnTo>
                  <a:cubicBezTo>
                    <a:pt x="675" y="419"/>
                    <a:pt x="666" y="395"/>
                    <a:pt x="674" y="381"/>
                  </a:cubicBezTo>
                  <a:lnTo>
                    <a:pt x="674" y="381"/>
                  </a:lnTo>
                  <a:cubicBezTo>
                    <a:pt x="690" y="355"/>
                    <a:pt x="714" y="314"/>
                    <a:pt x="722" y="301"/>
                  </a:cubicBezTo>
                  <a:lnTo>
                    <a:pt x="722" y="301"/>
                  </a:lnTo>
                  <a:cubicBezTo>
                    <a:pt x="737" y="282"/>
                    <a:pt x="754" y="283"/>
                    <a:pt x="762" y="284"/>
                  </a:cubicBezTo>
                  <a:lnTo>
                    <a:pt x="762" y="284"/>
                  </a:lnTo>
                  <a:cubicBezTo>
                    <a:pt x="794" y="292"/>
                    <a:pt x="827" y="287"/>
                    <a:pt x="858" y="270"/>
                  </a:cubicBezTo>
                  <a:lnTo>
                    <a:pt x="858" y="270"/>
                  </a:lnTo>
                  <a:cubicBezTo>
                    <a:pt x="921" y="233"/>
                    <a:pt x="943" y="151"/>
                    <a:pt x="905" y="87"/>
                  </a:cubicBezTo>
                  <a:lnTo>
                    <a:pt x="905" y="87"/>
                  </a:lnTo>
                  <a:cubicBezTo>
                    <a:pt x="869" y="22"/>
                    <a:pt x="787" y="0"/>
                    <a:pt x="723" y="38"/>
                  </a:cubicBezTo>
                  <a:lnTo>
                    <a:pt x="723" y="38"/>
                  </a:lnTo>
                  <a:cubicBezTo>
                    <a:pt x="659" y="74"/>
                    <a:pt x="637" y="157"/>
                    <a:pt x="674" y="221"/>
                  </a:cubicBezTo>
                  <a:lnTo>
                    <a:pt x="674" y="221"/>
                  </a:lnTo>
                  <a:cubicBezTo>
                    <a:pt x="678" y="227"/>
                    <a:pt x="681" y="241"/>
                    <a:pt x="671" y="267"/>
                  </a:cubicBezTo>
                  <a:lnTo>
                    <a:pt x="671" y="267"/>
                  </a:lnTo>
                  <a:cubicBezTo>
                    <a:pt x="662" y="282"/>
                    <a:pt x="637" y="325"/>
                    <a:pt x="619" y="354"/>
                  </a:cubicBezTo>
                  <a:lnTo>
                    <a:pt x="619" y="354"/>
                  </a:lnTo>
                  <a:cubicBezTo>
                    <a:pt x="599" y="373"/>
                    <a:pt x="593" y="375"/>
                    <a:pt x="577" y="375"/>
                  </a:cubicBezTo>
                  <a:lnTo>
                    <a:pt x="577" y="375"/>
                  </a:lnTo>
                  <a:cubicBezTo>
                    <a:pt x="528" y="375"/>
                    <a:pt x="483" y="403"/>
                    <a:pt x="460" y="444"/>
                  </a:cubicBezTo>
                  <a:lnTo>
                    <a:pt x="460" y="444"/>
                  </a:lnTo>
                  <a:cubicBezTo>
                    <a:pt x="450" y="463"/>
                    <a:pt x="448" y="472"/>
                    <a:pt x="419" y="472"/>
                  </a:cubicBezTo>
                  <a:lnTo>
                    <a:pt x="357" y="472"/>
                  </a:lnTo>
                  <a:lnTo>
                    <a:pt x="357" y="472"/>
                  </a:lnTo>
                  <a:cubicBezTo>
                    <a:pt x="328" y="472"/>
                    <a:pt x="318" y="451"/>
                    <a:pt x="315" y="442"/>
                  </a:cubicBezTo>
                  <a:lnTo>
                    <a:pt x="315" y="442"/>
                  </a:lnTo>
                  <a:cubicBezTo>
                    <a:pt x="292" y="398"/>
                    <a:pt x="247" y="365"/>
                    <a:pt x="194" y="365"/>
                  </a:cubicBezTo>
                  <a:lnTo>
                    <a:pt x="194" y="365"/>
                  </a:lnTo>
                  <a:cubicBezTo>
                    <a:pt x="120" y="365"/>
                    <a:pt x="59" y="425"/>
                    <a:pt x="59" y="500"/>
                  </a:cubicBezTo>
                  <a:lnTo>
                    <a:pt x="59" y="500"/>
                  </a:lnTo>
                  <a:cubicBezTo>
                    <a:pt x="59" y="573"/>
                    <a:pt x="120" y="633"/>
                    <a:pt x="194" y="633"/>
                  </a:cubicBezTo>
                  <a:lnTo>
                    <a:pt x="194" y="633"/>
                  </a:lnTo>
                  <a:cubicBezTo>
                    <a:pt x="243" y="633"/>
                    <a:pt x="287" y="606"/>
                    <a:pt x="309" y="566"/>
                  </a:cubicBezTo>
                  <a:lnTo>
                    <a:pt x="309" y="566"/>
                  </a:lnTo>
                  <a:cubicBezTo>
                    <a:pt x="322" y="544"/>
                    <a:pt x="327" y="535"/>
                    <a:pt x="349" y="535"/>
                  </a:cubicBezTo>
                  <a:lnTo>
                    <a:pt x="416" y="535"/>
                  </a:lnTo>
                  <a:lnTo>
                    <a:pt x="416" y="535"/>
                  </a:lnTo>
                  <a:cubicBezTo>
                    <a:pt x="445" y="535"/>
                    <a:pt x="449" y="550"/>
                    <a:pt x="452" y="557"/>
                  </a:cubicBezTo>
                  <a:lnTo>
                    <a:pt x="452" y="557"/>
                  </a:lnTo>
                  <a:cubicBezTo>
                    <a:pt x="471" y="607"/>
                    <a:pt x="520" y="644"/>
                    <a:pt x="577" y="644"/>
                  </a:cubicBezTo>
                  <a:lnTo>
                    <a:pt x="577" y="644"/>
                  </a:lnTo>
                  <a:cubicBezTo>
                    <a:pt x="589" y="644"/>
                    <a:pt x="609" y="641"/>
                    <a:pt x="625" y="664"/>
                  </a:cubicBezTo>
                  <a:lnTo>
                    <a:pt x="625" y="664"/>
                  </a:lnTo>
                  <a:cubicBezTo>
                    <a:pt x="632" y="675"/>
                    <a:pt x="640" y="688"/>
                    <a:pt x="646" y="699"/>
                  </a:cubicBezTo>
                  <a:lnTo>
                    <a:pt x="646" y="699"/>
                  </a:lnTo>
                  <a:cubicBezTo>
                    <a:pt x="654" y="716"/>
                    <a:pt x="646" y="742"/>
                    <a:pt x="640" y="750"/>
                  </a:cubicBezTo>
                  <a:lnTo>
                    <a:pt x="640" y="750"/>
                  </a:lnTo>
                  <a:cubicBezTo>
                    <a:pt x="622" y="772"/>
                    <a:pt x="611" y="802"/>
                    <a:pt x="611" y="832"/>
                  </a:cubicBezTo>
                  <a:lnTo>
                    <a:pt x="611" y="832"/>
                  </a:lnTo>
                  <a:cubicBezTo>
                    <a:pt x="611" y="859"/>
                    <a:pt x="619" y="883"/>
                    <a:pt x="632" y="904"/>
                  </a:cubicBezTo>
                  <a:lnTo>
                    <a:pt x="632" y="904"/>
                  </a:lnTo>
                  <a:cubicBezTo>
                    <a:pt x="638" y="913"/>
                    <a:pt x="651" y="932"/>
                    <a:pt x="635" y="960"/>
                  </a:cubicBezTo>
                  <a:lnTo>
                    <a:pt x="635" y="960"/>
                  </a:lnTo>
                  <a:cubicBezTo>
                    <a:pt x="625" y="980"/>
                    <a:pt x="576" y="1064"/>
                    <a:pt x="550" y="1108"/>
                  </a:cubicBezTo>
                  <a:lnTo>
                    <a:pt x="550" y="1108"/>
                  </a:lnTo>
                  <a:cubicBezTo>
                    <a:pt x="531" y="1131"/>
                    <a:pt x="511" y="1133"/>
                    <a:pt x="499" y="1133"/>
                  </a:cubicBezTo>
                  <a:lnTo>
                    <a:pt x="499" y="1133"/>
                  </a:lnTo>
                  <a:cubicBezTo>
                    <a:pt x="449" y="1133"/>
                    <a:pt x="404" y="1161"/>
                    <a:pt x="382" y="1202"/>
                  </a:cubicBezTo>
                  <a:lnTo>
                    <a:pt x="382" y="1202"/>
                  </a:lnTo>
                  <a:cubicBezTo>
                    <a:pt x="375" y="1215"/>
                    <a:pt x="369" y="1233"/>
                    <a:pt x="337" y="1233"/>
                  </a:cubicBezTo>
                  <a:lnTo>
                    <a:pt x="290" y="1233"/>
                  </a:lnTo>
                  <a:lnTo>
                    <a:pt x="290" y="1233"/>
                  </a:lnTo>
                  <a:cubicBezTo>
                    <a:pt x="262" y="1233"/>
                    <a:pt x="255" y="1207"/>
                    <a:pt x="248" y="1196"/>
                  </a:cubicBezTo>
                  <a:lnTo>
                    <a:pt x="248" y="1196"/>
                  </a:lnTo>
                  <a:cubicBezTo>
                    <a:pt x="225" y="1157"/>
                    <a:pt x="182" y="1133"/>
                    <a:pt x="134" y="1133"/>
                  </a:cubicBezTo>
                  <a:lnTo>
                    <a:pt x="134" y="1133"/>
                  </a:lnTo>
                  <a:cubicBezTo>
                    <a:pt x="60" y="1133"/>
                    <a:pt x="0" y="1193"/>
                    <a:pt x="0" y="1267"/>
                  </a:cubicBezTo>
                  <a:lnTo>
                    <a:pt x="0" y="1267"/>
                  </a:lnTo>
                  <a:cubicBezTo>
                    <a:pt x="0" y="1340"/>
                    <a:pt x="60" y="1400"/>
                    <a:pt x="134" y="1400"/>
                  </a:cubicBezTo>
                  <a:lnTo>
                    <a:pt x="134" y="1400"/>
                  </a:lnTo>
                  <a:cubicBezTo>
                    <a:pt x="187" y="1400"/>
                    <a:pt x="231" y="1371"/>
                    <a:pt x="254" y="1328"/>
                  </a:cubicBezTo>
                  <a:lnTo>
                    <a:pt x="254" y="1328"/>
                  </a:lnTo>
                  <a:cubicBezTo>
                    <a:pt x="262" y="1311"/>
                    <a:pt x="267" y="1295"/>
                    <a:pt x="290" y="1295"/>
                  </a:cubicBezTo>
                  <a:lnTo>
                    <a:pt x="330" y="1295"/>
                  </a:lnTo>
                  <a:lnTo>
                    <a:pt x="330" y="1295"/>
                  </a:lnTo>
                  <a:cubicBezTo>
                    <a:pt x="359" y="1295"/>
                    <a:pt x="375" y="1318"/>
                    <a:pt x="380" y="1329"/>
                  </a:cubicBezTo>
                  <a:lnTo>
                    <a:pt x="380" y="1329"/>
                  </a:lnTo>
                  <a:cubicBezTo>
                    <a:pt x="403" y="1371"/>
                    <a:pt x="448" y="1400"/>
                    <a:pt x="499" y="1400"/>
                  </a:cubicBezTo>
                  <a:lnTo>
                    <a:pt x="499" y="1400"/>
                  </a:lnTo>
                  <a:cubicBezTo>
                    <a:pt x="512" y="1400"/>
                    <a:pt x="536" y="1398"/>
                    <a:pt x="552" y="1424"/>
                  </a:cubicBezTo>
                  <a:lnTo>
                    <a:pt x="552" y="1424"/>
                  </a:lnTo>
                  <a:cubicBezTo>
                    <a:pt x="565" y="1443"/>
                    <a:pt x="610" y="1522"/>
                    <a:pt x="635" y="1567"/>
                  </a:cubicBezTo>
                  <a:lnTo>
                    <a:pt x="635" y="1567"/>
                  </a:lnTo>
                  <a:cubicBezTo>
                    <a:pt x="653" y="1598"/>
                    <a:pt x="646" y="1601"/>
                    <a:pt x="632" y="1623"/>
                  </a:cubicBezTo>
                  <a:lnTo>
                    <a:pt x="632" y="1623"/>
                  </a:lnTo>
                  <a:cubicBezTo>
                    <a:pt x="619" y="1645"/>
                    <a:pt x="611" y="1670"/>
                    <a:pt x="611" y="1695"/>
                  </a:cubicBezTo>
                  <a:lnTo>
                    <a:pt x="611" y="1695"/>
                  </a:lnTo>
                  <a:cubicBezTo>
                    <a:pt x="611" y="1717"/>
                    <a:pt x="617" y="1737"/>
                    <a:pt x="625" y="1755"/>
                  </a:cubicBezTo>
                  <a:lnTo>
                    <a:pt x="625" y="1755"/>
                  </a:lnTo>
                  <a:cubicBezTo>
                    <a:pt x="631" y="1766"/>
                    <a:pt x="646" y="1781"/>
                    <a:pt x="631" y="1810"/>
                  </a:cubicBezTo>
                  <a:lnTo>
                    <a:pt x="631" y="1810"/>
                  </a:lnTo>
                  <a:cubicBezTo>
                    <a:pt x="622" y="1825"/>
                    <a:pt x="614" y="1841"/>
                    <a:pt x="606" y="1853"/>
                  </a:cubicBezTo>
                  <a:lnTo>
                    <a:pt x="606" y="1853"/>
                  </a:lnTo>
                  <a:cubicBezTo>
                    <a:pt x="592" y="1875"/>
                    <a:pt x="579" y="1867"/>
                    <a:pt x="564" y="1865"/>
                  </a:cubicBezTo>
                  <a:lnTo>
                    <a:pt x="564" y="1865"/>
                  </a:lnTo>
                  <a:cubicBezTo>
                    <a:pt x="537" y="1862"/>
                    <a:pt x="509" y="1868"/>
                    <a:pt x="483" y="1882"/>
                  </a:cubicBezTo>
                  <a:lnTo>
                    <a:pt x="483" y="1882"/>
                  </a:lnTo>
                  <a:cubicBezTo>
                    <a:pt x="458" y="1898"/>
                    <a:pt x="440" y="1919"/>
                    <a:pt x="429" y="1942"/>
                  </a:cubicBezTo>
                  <a:lnTo>
                    <a:pt x="429" y="1942"/>
                  </a:lnTo>
                  <a:cubicBezTo>
                    <a:pt x="424" y="1951"/>
                    <a:pt x="412" y="1970"/>
                    <a:pt x="387" y="1970"/>
                  </a:cubicBezTo>
                  <a:lnTo>
                    <a:pt x="357" y="1970"/>
                  </a:lnTo>
                  <a:lnTo>
                    <a:pt x="357" y="1970"/>
                  </a:lnTo>
                  <a:cubicBezTo>
                    <a:pt x="336" y="1970"/>
                    <a:pt x="321" y="1953"/>
                    <a:pt x="312" y="1936"/>
                  </a:cubicBezTo>
                  <a:lnTo>
                    <a:pt x="312" y="1936"/>
                  </a:lnTo>
                  <a:cubicBezTo>
                    <a:pt x="290" y="1894"/>
                    <a:pt x="245" y="1864"/>
                    <a:pt x="194" y="1864"/>
                  </a:cubicBezTo>
                  <a:lnTo>
                    <a:pt x="194" y="1864"/>
                  </a:lnTo>
                  <a:cubicBezTo>
                    <a:pt x="120" y="1864"/>
                    <a:pt x="59" y="1924"/>
                    <a:pt x="59" y="1999"/>
                  </a:cubicBezTo>
                  <a:lnTo>
                    <a:pt x="59" y="1999"/>
                  </a:lnTo>
                  <a:cubicBezTo>
                    <a:pt x="59" y="2072"/>
                    <a:pt x="120" y="2132"/>
                    <a:pt x="194" y="2132"/>
                  </a:cubicBezTo>
                  <a:lnTo>
                    <a:pt x="194" y="2132"/>
                  </a:lnTo>
                  <a:cubicBezTo>
                    <a:pt x="243" y="2132"/>
                    <a:pt x="287" y="2105"/>
                    <a:pt x="309" y="2065"/>
                  </a:cubicBezTo>
                  <a:lnTo>
                    <a:pt x="309" y="2065"/>
                  </a:lnTo>
                  <a:cubicBezTo>
                    <a:pt x="321" y="2045"/>
                    <a:pt x="336" y="2034"/>
                    <a:pt x="353" y="2034"/>
                  </a:cubicBezTo>
                  <a:lnTo>
                    <a:pt x="388" y="2034"/>
                  </a:lnTo>
                  <a:lnTo>
                    <a:pt x="388" y="2034"/>
                  </a:lnTo>
                  <a:cubicBezTo>
                    <a:pt x="415" y="2034"/>
                    <a:pt x="429" y="2056"/>
                    <a:pt x="435" y="2065"/>
                  </a:cubicBezTo>
                  <a:lnTo>
                    <a:pt x="435" y="2065"/>
                  </a:lnTo>
                  <a:cubicBezTo>
                    <a:pt x="458" y="2107"/>
                    <a:pt x="500" y="2131"/>
                    <a:pt x="545" y="2132"/>
                  </a:cubicBezTo>
                  <a:lnTo>
                    <a:pt x="545" y="2132"/>
                  </a:lnTo>
                  <a:cubicBezTo>
                    <a:pt x="572" y="2133"/>
                    <a:pt x="576" y="2132"/>
                    <a:pt x="590" y="2155"/>
                  </a:cubicBezTo>
                  <a:lnTo>
                    <a:pt x="601" y="2176"/>
                  </a:lnTo>
                  <a:lnTo>
                    <a:pt x="601" y="2176"/>
                  </a:lnTo>
                  <a:cubicBezTo>
                    <a:pt x="612" y="2195"/>
                    <a:pt x="601" y="2205"/>
                    <a:pt x="585" y="2233"/>
                  </a:cubicBezTo>
                  <a:lnTo>
                    <a:pt x="585" y="2233"/>
                  </a:lnTo>
                  <a:cubicBezTo>
                    <a:pt x="549" y="2298"/>
                    <a:pt x="570" y="2380"/>
                    <a:pt x="634" y="2417"/>
                  </a:cubicBezTo>
                  <a:lnTo>
                    <a:pt x="634" y="2417"/>
                  </a:lnTo>
                  <a:cubicBezTo>
                    <a:pt x="699" y="2454"/>
                    <a:pt x="780" y="2432"/>
                    <a:pt x="818" y="2367"/>
                  </a:cubicBezTo>
                  <a:lnTo>
                    <a:pt x="818" y="2367"/>
                  </a:lnTo>
                  <a:cubicBezTo>
                    <a:pt x="854" y="2304"/>
                    <a:pt x="833" y="2222"/>
                    <a:pt x="768" y="2184"/>
                  </a:cubicBezTo>
                  <a:lnTo>
                    <a:pt x="768" y="2184"/>
                  </a:lnTo>
                  <a:cubicBezTo>
                    <a:pt x="748" y="2173"/>
                    <a:pt x="727" y="2167"/>
                    <a:pt x="706" y="2166"/>
                  </a:cubicBezTo>
                  <a:lnTo>
                    <a:pt x="706" y="2166"/>
                  </a:lnTo>
                  <a:cubicBezTo>
                    <a:pt x="680" y="2166"/>
                    <a:pt x="667" y="2166"/>
                    <a:pt x="659" y="2150"/>
                  </a:cubicBezTo>
                  <a:lnTo>
                    <a:pt x="647" y="2127"/>
                  </a:lnTo>
                  <a:lnTo>
                    <a:pt x="647" y="2127"/>
                  </a:lnTo>
                  <a:cubicBezTo>
                    <a:pt x="637" y="2111"/>
                    <a:pt x="637" y="2106"/>
                    <a:pt x="655" y="2081"/>
                  </a:cubicBezTo>
                  <a:lnTo>
                    <a:pt x="655" y="2081"/>
                  </a:lnTo>
                  <a:cubicBezTo>
                    <a:pt x="688" y="2040"/>
                    <a:pt x="694" y="1981"/>
                    <a:pt x="666" y="1931"/>
                  </a:cubicBezTo>
                  <a:lnTo>
                    <a:pt x="666" y="1931"/>
                  </a:lnTo>
                  <a:cubicBezTo>
                    <a:pt x="661" y="1922"/>
                    <a:pt x="649" y="1905"/>
                    <a:pt x="660" y="1883"/>
                  </a:cubicBezTo>
                  <a:lnTo>
                    <a:pt x="660" y="1883"/>
                  </a:lnTo>
                  <a:cubicBezTo>
                    <a:pt x="667" y="1872"/>
                    <a:pt x="678" y="1854"/>
                    <a:pt x="686" y="1841"/>
                  </a:cubicBezTo>
                  <a:lnTo>
                    <a:pt x="686" y="1841"/>
                  </a:lnTo>
                  <a:cubicBezTo>
                    <a:pt x="697" y="1823"/>
                    <a:pt x="708" y="1829"/>
                    <a:pt x="746" y="1829"/>
                  </a:cubicBezTo>
                  <a:lnTo>
                    <a:pt x="746" y="1829"/>
                  </a:lnTo>
                  <a:cubicBezTo>
                    <a:pt x="800" y="1829"/>
                    <a:pt x="846" y="1798"/>
                    <a:pt x="867" y="1752"/>
                  </a:cubicBezTo>
                  <a:lnTo>
                    <a:pt x="867" y="1752"/>
                  </a:lnTo>
                  <a:cubicBezTo>
                    <a:pt x="871" y="1743"/>
                    <a:pt x="874" y="1727"/>
                    <a:pt x="899" y="1727"/>
                  </a:cubicBezTo>
                  <a:lnTo>
                    <a:pt x="1094" y="1727"/>
                  </a:lnTo>
                  <a:lnTo>
                    <a:pt x="1094" y="1727"/>
                  </a:lnTo>
                  <a:cubicBezTo>
                    <a:pt x="1107" y="1727"/>
                    <a:pt x="1122" y="1743"/>
                    <a:pt x="1125" y="1752"/>
                  </a:cubicBezTo>
                  <a:lnTo>
                    <a:pt x="1125" y="1752"/>
                  </a:lnTo>
                  <a:cubicBezTo>
                    <a:pt x="1147" y="1798"/>
                    <a:pt x="1194" y="1829"/>
                    <a:pt x="1247" y="1829"/>
                  </a:cubicBezTo>
                  <a:lnTo>
                    <a:pt x="1247" y="1829"/>
                  </a:lnTo>
                  <a:cubicBezTo>
                    <a:pt x="1256" y="1829"/>
                    <a:pt x="1272" y="1825"/>
                    <a:pt x="1283" y="1845"/>
                  </a:cubicBezTo>
                  <a:lnTo>
                    <a:pt x="1283" y="1845"/>
                  </a:lnTo>
                  <a:cubicBezTo>
                    <a:pt x="1287" y="1856"/>
                    <a:pt x="1298" y="1874"/>
                    <a:pt x="1306" y="1889"/>
                  </a:cubicBezTo>
                  <a:lnTo>
                    <a:pt x="1306" y="1889"/>
                  </a:lnTo>
                  <a:cubicBezTo>
                    <a:pt x="1317" y="1909"/>
                    <a:pt x="1311" y="1926"/>
                    <a:pt x="1303" y="1940"/>
                  </a:cubicBezTo>
                  <a:lnTo>
                    <a:pt x="1303" y="1940"/>
                  </a:lnTo>
                  <a:cubicBezTo>
                    <a:pt x="1287" y="1962"/>
                    <a:pt x="1278" y="1988"/>
                    <a:pt x="1278" y="2016"/>
                  </a:cubicBezTo>
                  <a:lnTo>
                    <a:pt x="1278" y="2016"/>
                  </a:lnTo>
                  <a:cubicBezTo>
                    <a:pt x="1278" y="2090"/>
                    <a:pt x="1338" y="2150"/>
                    <a:pt x="1412" y="2150"/>
                  </a:cubicBezTo>
                  <a:lnTo>
                    <a:pt x="1412" y="2150"/>
                  </a:lnTo>
                  <a:cubicBezTo>
                    <a:pt x="1470" y="2151"/>
                    <a:pt x="1520" y="2114"/>
                    <a:pt x="1539" y="2061"/>
                  </a:cubicBezTo>
                  <a:lnTo>
                    <a:pt x="1539" y="2061"/>
                  </a:lnTo>
                  <a:cubicBezTo>
                    <a:pt x="1541" y="2052"/>
                    <a:pt x="1548" y="2035"/>
                    <a:pt x="1569" y="2035"/>
                  </a:cubicBezTo>
                  <a:lnTo>
                    <a:pt x="1622" y="2035"/>
                  </a:lnTo>
                  <a:lnTo>
                    <a:pt x="1622" y="2035"/>
                  </a:lnTo>
                  <a:cubicBezTo>
                    <a:pt x="1636" y="2035"/>
                    <a:pt x="1649" y="2051"/>
                    <a:pt x="1652" y="2059"/>
                  </a:cubicBezTo>
                  <a:lnTo>
                    <a:pt x="1652" y="2059"/>
                  </a:lnTo>
                  <a:cubicBezTo>
                    <a:pt x="1670" y="2112"/>
                    <a:pt x="1720" y="2150"/>
                    <a:pt x="1780" y="2150"/>
                  </a:cubicBezTo>
                  <a:lnTo>
                    <a:pt x="1780" y="2150"/>
                  </a:lnTo>
                  <a:cubicBezTo>
                    <a:pt x="1853" y="2150"/>
                    <a:pt x="1913" y="2090"/>
                    <a:pt x="1913" y="2016"/>
                  </a:cubicBezTo>
                  <a:lnTo>
                    <a:pt x="1913" y="2016"/>
                  </a:lnTo>
                  <a:cubicBezTo>
                    <a:pt x="1913" y="1942"/>
                    <a:pt x="1853" y="1882"/>
                    <a:pt x="1780" y="1882"/>
                  </a:cubicBezTo>
                  <a:lnTo>
                    <a:pt x="1780" y="1882"/>
                  </a:lnTo>
                  <a:cubicBezTo>
                    <a:pt x="1729" y="1882"/>
                    <a:pt x="1685" y="1910"/>
                    <a:pt x="1662" y="1951"/>
                  </a:cubicBezTo>
                  <a:lnTo>
                    <a:pt x="1662" y="1951"/>
                  </a:lnTo>
                  <a:cubicBezTo>
                    <a:pt x="1652" y="1969"/>
                    <a:pt x="1647" y="1973"/>
                    <a:pt x="1627" y="1973"/>
                  </a:cubicBezTo>
                  <a:lnTo>
                    <a:pt x="1567" y="1973"/>
                  </a:lnTo>
                  <a:lnTo>
                    <a:pt x="1567" y="1973"/>
                  </a:lnTo>
                  <a:cubicBezTo>
                    <a:pt x="1535" y="1973"/>
                    <a:pt x="1531" y="1956"/>
                    <a:pt x="1528" y="1949"/>
                  </a:cubicBezTo>
                  <a:lnTo>
                    <a:pt x="1528" y="1949"/>
                  </a:lnTo>
                  <a:cubicBezTo>
                    <a:pt x="1505" y="1909"/>
                    <a:pt x="1461" y="1882"/>
                    <a:pt x="1412" y="1882"/>
                  </a:cubicBezTo>
                  <a:lnTo>
                    <a:pt x="1412" y="1882"/>
                  </a:lnTo>
                  <a:cubicBezTo>
                    <a:pt x="1383" y="1882"/>
                    <a:pt x="1378" y="1887"/>
                    <a:pt x="1365" y="1864"/>
                  </a:cubicBezTo>
                  <a:lnTo>
                    <a:pt x="1365" y="1864"/>
                  </a:lnTo>
                  <a:cubicBezTo>
                    <a:pt x="1358" y="1852"/>
                    <a:pt x="1349" y="1835"/>
                    <a:pt x="1343" y="1824"/>
                  </a:cubicBezTo>
                  <a:lnTo>
                    <a:pt x="1343" y="1824"/>
                  </a:lnTo>
                  <a:cubicBezTo>
                    <a:pt x="1331" y="1803"/>
                    <a:pt x="1344" y="1788"/>
                    <a:pt x="1349" y="1781"/>
                  </a:cubicBezTo>
                  <a:lnTo>
                    <a:pt x="1349" y="1781"/>
                  </a:lnTo>
                  <a:cubicBezTo>
                    <a:pt x="1369" y="1758"/>
                    <a:pt x="1382" y="1728"/>
                    <a:pt x="1382" y="1695"/>
                  </a:cubicBezTo>
                  <a:lnTo>
                    <a:pt x="1382" y="1695"/>
                  </a:lnTo>
                  <a:cubicBezTo>
                    <a:pt x="1382" y="1666"/>
                    <a:pt x="1372" y="1638"/>
                    <a:pt x="1354" y="1616"/>
                  </a:cubicBezTo>
                  <a:lnTo>
                    <a:pt x="1354" y="1616"/>
                  </a:lnTo>
                  <a:cubicBezTo>
                    <a:pt x="1349" y="1608"/>
                    <a:pt x="1336" y="1598"/>
                    <a:pt x="1351" y="1573"/>
                  </a:cubicBezTo>
                  <a:lnTo>
                    <a:pt x="1351" y="1573"/>
                  </a:lnTo>
                  <a:cubicBezTo>
                    <a:pt x="1363" y="1554"/>
                    <a:pt x="1418" y="1459"/>
                    <a:pt x="1441" y="1416"/>
                  </a:cubicBezTo>
                  <a:lnTo>
                    <a:pt x="1441" y="1416"/>
                  </a:lnTo>
                  <a:cubicBezTo>
                    <a:pt x="1450" y="1400"/>
                    <a:pt x="1468" y="1400"/>
                    <a:pt x="1492" y="1400"/>
                  </a:cubicBezTo>
                  <a:lnTo>
                    <a:pt x="1492" y="1400"/>
                  </a:lnTo>
                  <a:cubicBezTo>
                    <a:pt x="1546" y="1400"/>
                    <a:pt x="1593" y="1368"/>
                    <a:pt x="1614" y="1322"/>
                  </a:cubicBezTo>
                  <a:lnTo>
                    <a:pt x="1614" y="1322"/>
                  </a:lnTo>
                  <a:cubicBezTo>
                    <a:pt x="1617" y="1314"/>
                    <a:pt x="1625" y="1295"/>
                    <a:pt x="1647" y="1295"/>
                  </a:cubicBezTo>
                  <a:lnTo>
                    <a:pt x="1697" y="1295"/>
                  </a:lnTo>
                  <a:lnTo>
                    <a:pt x="1697" y="1295"/>
                  </a:lnTo>
                  <a:cubicBezTo>
                    <a:pt x="1718" y="1295"/>
                    <a:pt x="1728" y="1308"/>
                    <a:pt x="1735" y="1324"/>
                  </a:cubicBezTo>
                  <a:lnTo>
                    <a:pt x="1735" y="1324"/>
                  </a:lnTo>
                  <a:cubicBezTo>
                    <a:pt x="1757" y="1369"/>
                    <a:pt x="1803" y="1400"/>
                    <a:pt x="1856" y="1400"/>
                  </a:cubicBezTo>
                  <a:lnTo>
                    <a:pt x="1856" y="1400"/>
                  </a:lnTo>
                  <a:cubicBezTo>
                    <a:pt x="1871" y="1400"/>
                    <a:pt x="1898" y="1391"/>
                    <a:pt x="1913" y="1419"/>
                  </a:cubicBezTo>
                  <a:lnTo>
                    <a:pt x="1913" y="1419"/>
                  </a:lnTo>
                  <a:cubicBezTo>
                    <a:pt x="1924" y="1438"/>
                    <a:pt x="1950" y="1483"/>
                    <a:pt x="1965" y="1511"/>
                  </a:cubicBezTo>
                  <a:lnTo>
                    <a:pt x="1965" y="1511"/>
                  </a:lnTo>
                  <a:cubicBezTo>
                    <a:pt x="1976" y="1531"/>
                    <a:pt x="1972" y="1537"/>
                    <a:pt x="1957" y="1553"/>
                  </a:cubicBezTo>
                  <a:lnTo>
                    <a:pt x="1957" y="1553"/>
                  </a:lnTo>
                  <a:cubicBezTo>
                    <a:pt x="1937" y="1577"/>
                    <a:pt x="1924" y="1607"/>
                    <a:pt x="1924" y="1641"/>
                  </a:cubicBezTo>
                  <a:lnTo>
                    <a:pt x="1924" y="1641"/>
                  </a:lnTo>
                  <a:cubicBezTo>
                    <a:pt x="1924" y="1715"/>
                    <a:pt x="1984" y="1775"/>
                    <a:pt x="2058" y="1775"/>
                  </a:cubicBezTo>
                  <a:lnTo>
                    <a:pt x="2058" y="1775"/>
                  </a:lnTo>
                  <a:cubicBezTo>
                    <a:pt x="2132" y="1775"/>
                    <a:pt x="2192" y="1715"/>
                    <a:pt x="2192" y="1641"/>
                  </a:cubicBezTo>
                  <a:lnTo>
                    <a:pt x="2192" y="1641"/>
                  </a:lnTo>
                  <a:cubicBezTo>
                    <a:pt x="2192" y="1567"/>
                    <a:pt x="2132" y="1507"/>
                    <a:pt x="2058" y="15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8" name="Freeform 69"/>
            <p:cNvSpPr>
              <a:spLocks noChangeArrowheads="1"/>
            </p:cNvSpPr>
            <p:nvPr/>
          </p:nvSpPr>
          <p:spPr bwMode="auto">
            <a:xfrm>
              <a:off x="792465" y="1231245"/>
              <a:ext cx="280489" cy="448523"/>
            </a:xfrm>
            <a:custGeom>
              <a:avLst/>
              <a:gdLst>
                <a:gd name="T0" fmla="*/ 478 w 956"/>
                <a:gd name="T1" fmla="*/ 764 h 1530"/>
                <a:gd name="T2" fmla="*/ 478 w 956"/>
                <a:gd name="T3" fmla="*/ 764 h 1530"/>
                <a:gd name="T4" fmla="*/ 190 w 956"/>
                <a:gd name="T5" fmla="*/ 477 h 1530"/>
                <a:gd name="T6" fmla="*/ 190 w 956"/>
                <a:gd name="T7" fmla="*/ 477 h 1530"/>
                <a:gd name="T8" fmla="*/ 478 w 956"/>
                <a:gd name="T9" fmla="*/ 191 h 1530"/>
                <a:gd name="T10" fmla="*/ 478 w 956"/>
                <a:gd name="T11" fmla="*/ 191 h 1530"/>
                <a:gd name="T12" fmla="*/ 764 w 956"/>
                <a:gd name="T13" fmla="*/ 477 h 1530"/>
                <a:gd name="T14" fmla="*/ 764 w 956"/>
                <a:gd name="T15" fmla="*/ 477 h 1530"/>
                <a:gd name="T16" fmla="*/ 478 w 956"/>
                <a:gd name="T17" fmla="*/ 764 h 1530"/>
                <a:gd name="T18" fmla="*/ 955 w 956"/>
                <a:gd name="T19" fmla="*/ 477 h 1530"/>
                <a:gd name="T20" fmla="*/ 955 w 956"/>
                <a:gd name="T21" fmla="*/ 477 h 1530"/>
                <a:gd name="T22" fmla="*/ 478 w 956"/>
                <a:gd name="T23" fmla="*/ 0 h 1530"/>
                <a:gd name="T24" fmla="*/ 478 w 956"/>
                <a:gd name="T25" fmla="*/ 0 h 1530"/>
                <a:gd name="T26" fmla="*/ 0 w 956"/>
                <a:gd name="T27" fmla="*/ 477 h 1530"/>
                <a:gd name="T28" fmla="*/ 0 w 956"/>
                <a:gd name="T29" fmla="*/ 477 h 1530"/>
                <a:gd name="T30" fmla="*/ 381 w 956"/>
                <a:gd name="T31" fmla="*/ 945 h 1530"/>
                <a:gd name="T32" fmla="*/ 381 w 956"/>
                <a:gd name="T33" fmla="*/ 1146 h 1530"/>
                <a:gd name="T34" fmla="*/ 190 w 956"/>
                <a:gd name="T35" fmla="*/ 1146 h 1530"/>
                <a:gd name="T36" fmla="*/ 190 w 956"/>
                <a:gd name="T37" fmla="*/ 1338 h 1530"/>
                <a:gd name="T38" fmla="*/ 381 w 956"/>
                <a:gd name="T39" fmla="*/ 1338 h 1530"/>
                <a:gd name="T40" fmla="*/ 381 w 956"/>
                <a:gd name="T41" fmla="*/ 1529 h 1530"/>
                <a:gd name="T42" fmla="*/ 573 w 956"/>
                <a:gd name="T43" fmla="*/ 1529 h 1530"/>
                <a:gd name="T44" fmla="*/ 573 w 956"/>
                <a:gd name="T45" fmla="*/ 1338 h 1530"/>
                <a:gd name="T46" fmla="*/ 764 w 956"/>
                <a:gd name="T47" fmla="*/ 1338 h 1530"/>
                <a:gd name="T48" fmla="*/ 764 w 956"/>
                <a:gd name="T49" fmla="*/ 1146 h 1530"/>
                <a:gd name="T50" fmla="*/ 573 w 956"/>
                <a:gd name="T51" fmla="*/ 1146 h 1530"/>
                <a:gd name="T52" fmla="*/ 573 w 956"/>
                <a:gd name="T53" fmla="*/ 945 h 1530"/>
                <a:gd name="T54" fmla="*/ 573 w 956"/>
                <a:gd name="T55" fmla="*/ 945 h 1530"/>
                <a:gd name="T56" fmla="*/ 955 w 956"/>
                <a:gd name="T57" fmla="*/ 47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6" h="1530">
                  <a:moveTo>
                    <a:pt x="478" y="764"/>
                  </a:moveTo>
                  <a:lnTo>
                    <a:pt x="478" y="764"/>
                  </a:lnTo>
                  <a:cubicBezTo>
                    <a:pt x="319" y="764"/>
                    <a:pt x="190" y="635"/>
                    <a:pt x="190" y="477"/>
                  </a:cubicBezTo>
                  <a:lnTo>
                    <a:pt x="190" y="477"/>
                  </a:lnTo>
                  <a:cubicBezTo>
                    <a:pt x="190" y="319"/>
                    <a:pt x="319" y="191"/>
                    <a:pt x="478" y="191"/>
                  </a:cubicBezTo>
                  <a:lnTo>
                    <a:pt x="478" y="191"/>
                  </a:lnTo>
                  <a:cubicBezTo>
                    <a:pt x="635" y="191"/>
                    <a:pt x="764" y="319"/>
                    <a:pt x="764" y="477"/>
                  </a:cubicBezTo>
                  <a:lnTo>
                    <a:pt x="764" y="477"/>
                  </a:lnTo>
                  <a:cubicBezTo>
                    <a:pt x="764" y="635"/>
                    <a:pt x="635" y="764"/>
                    <a:pt x="478" y="764"/>
                  </a:cubicBezTo>
                  <a:close/>
                  <a:moveTo>
                    <a:pt x="955" y="477"/>
                  </a:moveTo>
                  <a:lnTo>
                    <a:pt x="955" y="477"/>
                  </a:lnTo>
                  <a:cubicBezTo>
                    <a:pt x="955" y="213"/>
                    <a:pt x="741" y="0"/>
                    <a:pt x="478" y="0"/>
                  </a:cubicBezTo>
                  <a:lnTo>
                    <a:pt x="478" y="0"/>
                  </a:lnTo>
                  <a:cubicBezTo>
                    <a:pt x="213" y="0"/>
                    <a:pt x="0" y="213"/>
                    <a:pt x="0" y="477"/>
                  </a:cubicBezTo>
                  <a:lnTo>
                    <a:pt x="0" y="477"/>
                  </a:lnTo>
                  <a:cubicBezTo>
                    <a:pt x="0" y="709"/>
                    <a:pt x="164" y="902"/>
                    <a:pt x="381" y="945"/>
                  </a:cubicBezTo>
                  <a:lnTo>
                    <a:pt x="381" y="1146"/>
                  </a:lnTo>
                  <a:lnTo>
                    <a:pt x="190" y="1146"/>
                  </a:lnTo>
                  <a:lnTo>
                    <a:pt x="190" y="1338"/>
                  </a:lnTo>
                  <a:lnTo>
                    <a:pt x="381" y="1338"/>
                  </a:lnTo>
                  <a:lnTo>
                    <a:pt x="381" y="1529"/>
                  </a:lnTo>
                  <a:lnTo>
                    <a:pt x="573" y="1529"/>
                  </a:lnTo>
                  <a:lnTo>
                    <a:pt x="573" y="1338"/>
                  </a:lnTo>
                  <a:lnTo>
                    <a:pt x="764" y="1338"/>
                  </a:lnTo>
                  <a:lnTo>
                    <a:pt x="764" y="1146"/>
                  </a:lnTo>
                  <a:lnTo>
                    <a:pt x="573" y="1146"/>
                  </a:lnTo>
                  <a:lnTo>
                    <a:pt x="573" y="945"/>
                  </a:lnTo>
                  <a:lnTo>
                    <a:pt x="573" y="945"/>
                  </a:lnTo>
                  <a:cubicBezTo>
                    <a:pt x="790" y="902"/>
                    <a:pt x="955" y="709"/>
                    <a:pt x="955" y="4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9" name="Group 18"/>
            <p:cNvGrpSpPr/>
            <p:nvPr/>
          </p:nvGrpSpPr>
          <p:grpSpPr>
            <a:xfrm rot="18212705">
              <a:off x="-115083" y="2108805"/>
              <a:ext cx="500788" cy="149770"/>
              <a:chOff x="3410697" y="2328894"/>
              <a:chExt cx="382140" cy="114286"/>
            </a:xfrm>
            <a:solidFill>
              <a:schemeClr val="accent3"/>
            </a:solidFill>
          </p:grpSpPr>
          <p:sp>
            <p:nvSpPr>
              <p:cNvPr id="20" name="Freeform 253"/>
              <p:cNvSpPr>
                <a:spLocks noChangeArrowheads="1"/>
              </p:cNvSpPr>
              <p:nvPr/>
            </p:nvSpPr>
            <p:spPr bwMode="auto">
              <a:xfrm>
                <a:off x="3410697" y="2328894"/>
                <a:ext cx="58333" cy="80952"/>
              </a:xfrm>
              <a:custGeom>
                <a:avLst/>
                <a:gdLst>
                  <a:gd name="T0" fmla="*/ 128 w 218"/>
                  <a:gd name="T1" fmla="*/ 46 h 300"/>
                  <a:gd name="T2" fmla="*/ 128 w 218"/>
                  <a:gd name="T3" fmla="*/ 268 h 300"/>
                  <a:gd name="T4" fmla="*/ 128 w 218"/>
                  <a:gd name="T5" fmla="*/ 268 h 300"/>
                  <a:gd name="T6" fmla="*/ 166 w 218"/>
                  <a:gd name="T7" fmla="*/ 275 h 300"/>
                  <a:gd name="T8" fmla="*/ 166 w 218"/>
                  <a:gd name="T9" fmla="*/ 275 h 300"/>
                  <a:gd name="T10" fmla="*/ 177 w 218"/>
                  <a:gd name="T11" fmla="*/ 289 h 300"/>
                  <a:gd name="T12" fmla="*/ 177 w 218"/>
                  <a:gd name="T13" fmla="*/ 289 h 300"/>
                  <a:gd name="T14" fmla="*/ 162 w 218"/>
                  <a:gd name="T15" fmla="*/ 299 h 300"/>
                  <a:gd name="T16" fmla="*/ 162 w 218"/>
                  <a:gd name="T17" fmla="*/ 299 h 300"/>
                  <a:gd name="T18" fmla="*/ 33 w 218"/>
                  <a:gd name="T19" fmla="*/ 297 h 300"/>
                  <a:gd name="T20" fmla="*/ 33 w 218"/>
                  <a:gd name="T21" fmla="*/ 297 h 300"/>
                  <a:gd name="T22" fmla="*/ 7 w 218"/>
                  <a:gd name="T23" fmla="*/ 285 h 300"/>
                  <a:gd name="T24" fmla="*/ 7 w 218"/>
                  <a:gd name="T25" fmla="*/ 285 h 300"/>
                  <a:gd name="T26" fmla="*/ 29 w 218"/>
                  <a:gd name="T27" fmla="*/ 270 h 300"/>
                  <a:gd name="T28" fmla="*/ 29 w 218"/>
                  <a:gd name="T29" fmla="*/ 270 h 300"/>
                  <a:gd name="T30" fmla="*/ 103 w 218"/>
                  <a:gd name="T31" fmla="*/ 250 h 300"/>
                  <a:gd name="T32" fmla="*/ 103 w 218"/>
                  <a:gd name="T33" fmla="*/ 36 h 300"/>
                  <a:gd name="T34" fmla="*/ 103 w 218"/>
                  <a:gd name="T35" fmla="*/ 36 h 300"/>
                  <a:gd name="T36" fmla="*/ 1 w 218"/>
                  <a:gd name="T37" fmla="*/ 35 h 300"/>
                  <a:gd name="T38" fmla="*/ 1 w 218"/>
                  <a:gd name="T39" fmla="*/ 35 h 300"/>
                  <a:gd name="T40" fmla="*/ 0 w 218"/>
                  <a:gd name="T41" fmla="*/ 27 h 300"/>
                  <a:gd name="T42" fmla="*/ 0 w 218"/>
                  <a:gd name="T43" fmla="*/ 27 h 300"/>
                  <a:gd name="T44" fmla="*/ 38 w 218"/>
                  <a:gd name="T45" fmla="*/ 16 h 300"/>
                  <a:gd name="T46" fmla="*/ 38 w 218"/>
                  <a:gd name="T47" fmla="*/ 16 h 300"/>
                  <a:gd name="T48" fmla="*/ 197 w 218"/>
                  <a:gd name="T49" fmla="*/ 0 h 300"/>
                  <a:gd name="T50" fmla="*/ 197 w 218"/>
                  <a:gd name="T51" fmla="*/ 0 h 300"/>
                  <a:gd name="T52" fmla="*/ 217 w 218"/>
                  <a:gd name="T53" fmla="*/ 11 h 300"/>
                  <a:gd name="T54" fmla="*/ 217 w 218"/>
                  <a:gd name="T55" fmla="*/ 11 h 300"/>
                  <a:gd name="T56" fmla="*/ 200 w 218"/>
                  <a:gd name="T57" fmla="*/ 25 h 300"/>
                  <a:gd name="T58" fmla="*/ 200 w 218"/>
                  <a:gd name="T59" fmla="*/ 25 h 300"/>
                  <a:gd name="T60" fmla="*/ 128 w 218"/>
                  <a:gd name="T61" fmla="*/ 4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8" h="300">
                    <a:moveTo>
                      <a:pt x="128" y="46"/>
                    </a:moveTo>
                    <a:lnTo>
                      <a:pt x="128" y="268"/>
                    </a:lnTo>
                    <a:lnTo>
                      <a:pt x="128" y="268"/>
                    </a:lnTo>
                    <a:cubicBezTo>
                      <a:pt x="141" y="270"/>
                      <a:pt x="154" y="271"/>
                      <a:pt x="166" y="275"/>
                    </a:cubicBezTo>
                    <a:lnTo>
                      <a:pt x="166" y="275"/>
                    </a:lnTo>
                    <a:cubicBezTo>
                      <a:pt x="170" y="276"/>
                      <a:pt x="173" y="284"/>
                      <a:pt x="177" y="289"/>
                    </a:cubicBezTo>
                    <a:lnTo>
                      <a:pt x="177" y="289"/>
                    </a:lnTo>
                    <a:cubicBezTo>
                      <a:pt x="172" y="293"/>
                      <a:pt x="167" y="299"/>
                      <a:pt x="162" y="299"/>
                    </a:cubicBezTo>
                    <a:lnTo>
                      <a:pt x="162" y="299"/>
                    </a:lnTo>
                    <a:cubicBezTo>
                      <a:pt x="119" y="299"/>
                      <a:pt x="76" y="299"/>
                      <a:pt x="33" y="297"/>
                    </a:cubicBezTo>
                    <a:lnTo>
                      <a:pt x="33" y="297"/>
                    </a:lnTo>
                    <a:cubicBezTo>
                      <a:pt x="25" y="297"/>
                      <a:pt x="16" y="290"/>
                      <a:pt x="7" y="285"/>
                    </a:cubicBezTo>
                    <a:lnTo>
                      <a:pt x="7" y="285"/>
                    </a:lnTo>
                    <a:cubicBezTo>
                      <a:pt x="14" y="280"/>
                      <a:pt x="21" y="273"/>
                      <a:pt x="29" y="270"/>
                    </a:cubicBezTo>
                    <a:lnTo>
                      <a:pt x="29" y="270"/>
                    </a:lnTo>
                    <a:cubicBezTo>
                      <a:pt x="53" y="262"/>
                      <a:pt x="79" y="256"/>
                      <a:pt x="103" y="250"/>
                    </a:cubicBezTo>
                    <a:lnTo>
                      <a:pt x="103" y="36"/>
                    </a:lnTo>
                    <a:lnTo>
                      <a:pt x="103" y="36"/>
                    </a:lnTo>
                    <a:cubicBezTo>
                      <a:pt x="69" y="33"/>
                      <a:pt x="34" y="49"/>
                      <a:pt x="1" y="35"/>
                    </a:cubicBezTo>
                    <a:lnTo>
                      <a:pt x="1" y="35"/>
                    </a:lnTo>
                    <a:cubicBezTo>
                      <a:pt x="1" y="33"/>
                      <a:pt x="0" y="31"/>
                      <a:pt x="0" y="27"/>
                    </a:cubicBezTo>
                    <a:lnTo>
                      <a:pt x="0" y="27"/>
                    </a:lnTo>
                    <a:cubicBezTo>
                      <a:pt x="11" y="24"/>
                      <a:pt x="25" y="17"/>
                      <a:pt x="38" y="16"/>
                    </a:cubicBezTo>
                    <a:lnTo>
                      <a:pt x="38" y="16"/>
                    </a:lnTo>
                    <a:cubicBezTo>
                      <a:pt x="90" y="9"/>
                      <a:pt x="143" y="5"/>
                      <a:pt x="197" y="0"/>
                    </a:cubicBezTo>
                    <a:lnTo>
                      <a:pt x="197" y="0"/>
                    </a:lnTo>
                    <a:cubicBezTo>
                      <a:pt x="203" y="0"/>
                      <a:pt x="210" y="7"/>
                      <a:pt x="217" y="11"/>
                    </a:cubicBezTo>
                    <a:lnTo>
                      <a:pt x="217" y="11"/>
                    </a:lnTo>
                    <a:cubicBezTo>
                      <a:pt x="211" y="15"/>
                      <a:pt x="207" y="22"/>
                      <a:pt x="200" y="25"/>
                    </a:cubicBezTo>
                    <a:lnTo>
                      <a:pt x="200" y="25"/>
                    </a:lnTo>
                    <a:cubicBezTo>
                      <a:pt x="177" y="32"/>
                      <a:pt x="154" y="39"/>
                      <a:pt x="128" y="4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1" name="Freeform 254"/>
              <p:cNvSpPr>
                <a:spLocks noChangeArrowheads="1"/>
              </p:cNvSpPr>
              <p:nvPr/>
            </p:nvSpPr>
            <p:spPr bwMode="auto">
              <a:xfrm>
                <a:off x="3507125" y="2334847"/>
                <a:ext cx="46429" cy="70237"/>
              </a:xfrm>
              <a:custGeom>
                <a:avLst/>
                <a:gdLst>
                  <a:gd name="T0" fmla="*/ 0 w 172"/>
                  <a:gd name="T1" fmla="*/ 4 h 260"/>
                  <a:gd name="T2" fmla="*/ 0 w 172"/>
                  <a:gd name="T3" fmla="*/ 4 h 260"/>
                  <a:gd name="T4" fmla="*/ 32 w 172"/>
                  <a:gd name="T5" fmla="*/ 32 h 260"/>
                  <a:gd name="T6" fmla="*/ 32 w 172"/>
                  <a:gd name="T7" fmla="*/ 32 h 260"/>
                  <a:gd name="T8" fmla="*/ 70 w 172"/>
                  <a:gd name="T9" fmla="*/ 186 h 260"/>
                  <a:gd name="T10" fmla="*/ 70 w 172"/>
                  <a:gd name="T11" fmla="*/ 186 h 260"/>
                  <a:gd name="T12" fmla="*/ 75 w 172"/>
                  <a:gd name="T13" fmla="*/ 214 h 260"/>
                  <a:gd name="T14" fmla="*/ 75 w 172"/>
                  <a:gd name="T15" fmla="*/ 214 h 260"/>
                  <a:gd name="T16" fmla="*/ 82 w 172"/>
                  <a:gd name="T17" fmla="*/ 216 h 260"/>
                  <a:gd name="T18" fmla="*/ 82 w 172"/>
                  <a:gd name="T19" fmla="*/ 216 h 260"/>
                  <a:gd name="T20" fmla="*/ 140 w 172"/>
                  <a:gd name="T21" fmla="*/ 21 h 260"/>
                  <a:gd name="T22" fmla="*/ 140 w 172"/>
                  <a:gd name="T23" fmla="*/ 21 h 260"/>
                  <a:gd name="T24" fmla="*/ 155 w 172"/>
                  <a:gd name="T25" fmla="*/ 0 h 260"/>
                  <a:gd name="T26" fmla="*/ 155 w 172"/>
                  <a:gd name="T27" fmla="*/ 0 h 260"/>
                  <a:gd name="T28" fmla="*/ 165 w 172"/>
                  <a:gd name="T29" fmla="*/ 25 h 260"/>
                  <a:gd name="T30" fmla="*/ 165 w 172"/>
                  <a:gd name="T31" fmla="*/ 25 h 260"/>
                  <a:gd name="T32" fmla="*/ 93 w 172"/>
                  <a:gd name="T33" fmla="*/ 245 h 260"/>
                  <a:gd name="T34" fmla="*/ 93 w 172"/>
                  <a:gd name="T35" fmla="*/ 245 h 260"/>
                  <a:gd name="T36" fmla="*/ 76 w 172"/>
                  <a:gd name="T37" fmla="*/ 258 h 260"/>
                  <a:gd name="T38" fmla="*/ 76 w 172"/>
                  <a:gd name="T39" fmla="*/ 258 h 260"/>
                  <a:gd name="T40" fmla="*/ 57 w 172"/>
                  <a:gd name="T41" fmla="*/ 244 h 260"/>
                  <a:gd name="T42" fmla="*/ 57 w 172"/>
                  <a:gd name="T43" fmla="*/ 244 h 260"/>
                  <a:gd name="T44" fmla="*/ 44 w 172"/>
                  <a:gd name="T45" fmla="*/ 188 h 260"/>
                  <a:gd name="T46" fmla="*/ 44 w 172"/>
                  <a:gd name="T47" fmla="*/ 188 h 260"/>
                  <a:gd name="T48" fmla="*/ 0 w 172"/>
                  <a:gd name="T49" fmla="*/ 4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2" h="260">
                    <a:moveTo>
                      <a:pt x="0" y="4"/>
                    </a:moveTo>
                    <a:lnTo>
                      <a:pt x="0" y="4"/>
                    </a:lnTo>
                    <a:cubicBezTo>
                      <a:pt x="21" y="4"/>
                      <a:pt x="28" y="17"/>
                      <a:pt x="32" y="32"/>
                    </a:cubicBezTo>
                    <a:lnTo>
                      <a:pt x="32" y="32"/>
                    </a:lnTo>
                    <a:cubicBezTo>
                      <a:pt x="45" y="82"/>
                      <a:pt x="56" y="135"/>
                      <a:pt x="70" y="186"/>
                    </a:cubicBezTo>
                    <a:lnTo>
                      <a:pt x="70" y="186"/>
                    </a:lnTo>
                    <a:cubicBezTo>
                      <a:pt x="72" y="195"/>
                      <a:pt x="73" y="204"/>
                      <a:pt x="75" y="214"/>
                    </a:cubicBezTo>
                    <a:lnTo>
                      <a:pt x="75" y="214"/>
                    </a:lnTo>
                    <a:cubicBezTo>
                      <a:pt x="77" y="214"/>
                      <a:pt x="80" y="215"/>
                      <a:pt x="82" y="216"/>
                    </a:cubicBezTo>
                    <a:lnTo>
                      <a:pt x="82" y="216"/>
                    </a:lnTo>
                    <a:cubicBezTo>
                      <a:pt x="101" y="150"/>
                      <a:pt x="120" y="86"/>
                      <a:pt x="140" y="21"/>
                    </a:cubicBezTo>
                    <a:lnTo>
                      <a:pt x="140" y="21"/>
                    </a:lnTo>
                    <a:cubicBezTo>
                      <a:pt x="142" y="13"/>
                      <a:pt x="151" y="0"/>
                      <a:pt x="155" y="0"/>
                    </a:cubicBezTo>
                    <a:lnTo>
                      <a:pt x="155" y="0"/>
                    </a:lnTo>
                    <a:cubicBezTo>
                      <a:pt x="171" y="1"/>
                      <a:pt x="168" y="14"/>
                      <a:pt x="165" y="25"/>
                    </a:cubicBezTo>
                    <a:lnTo>
                      <a:pt x="165" y="25"/>
                    </a:lnTo>
                    <a:cubicBezTo>
                      <a:pt x="141" y="98"/>
                      <a:pt x="117" y="173"/>
                      <a:pt x="93" y="245"/>
                    </a:cubicBezTo>
                    <a:lnTo>
                      <a:pt x="93" y="245"/>
                    </a:lnTo>
                    <a:cubicBezTo>
                      <a:pt x="91" y="251"/>
                      <a:pt x="82" y="259"/>
                      <a:pt x="76" y="258"/>
                    </a:cubicBezTo>
                    <a:lnTo>
                      <a:pt x="76" y="258"/>
                    </a:lnTo>
                    <a:cubicBezTo>
                      <a:pt x="71" y="258"/>
                      <a:pt x="60" y="251"/>
                      <a:pt x="57" y="244"/>
                    </a:cubicBezTo>
                    <a:lnTo>
                      <a:pt x="57" y="244"/>
                    </a:lnTo>
                    <a:cubicBezTo>
                      <a:pt x="52" y="227"/>
                      <a:pt x="48" y="207"/>
                      <a:pt x="44" y="188"/>
                    </a:cubicBezTo>
                    <a:lnTo>
                      <a:pt x="44" y="188"/>
                    </a:lnTo>
                    <a:cubicBezTo>
                      <a:pt x="30" y="128"/>
                      <a:pt x="15" y="67"/>
                      <a:pt x="0" y="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2" name="Freeform 255"/>
              <p:cNvSpPr>
                <a:spLocks noChangeArrowheads="1"/>
              </p:cNvSpPr>
              <p:nvPr/>
            </p:nvSpPr>
            <p:spPr bwMode="auto">
              <a:xfrm>
                <a:off x="3648791" y="2340799"/>
                <a:ext cx="41666" cy="73809"/>
              </a:xfrm>
              <a:custGeom>
                <a:avLst/>
                <a:gdLst>
                  <a:gd name="T0" fmla="*/ 79 w 155"/>
                  <a:gd name="T1" fmla="*/ 241 h 275"/>
                  <a:gd name="T2" fmla="*/ 79 w 155"/>
                  <a:gd name="T3" fmla="*/ 241 h 275"/>
                  <a:gd name="T4" fmla="*/ 78 w 155"/>
                  <a:gd name="T5" fmla="*/ 28 h 275"/>
                  <a:gd name="T6" fmla="*/ 78 w 155"/>
                  <a:gd name="T7" fmla="*/ 28 h 275"/>
                  <a:gd name="T8" fmla="*/ 3 w 155"/>
                  <a:gd name="T9" fmla="*/ 24 h 275"/>
                  <a:gd name="T10" fmla="*/ 3 w 155"/>
                  <a:gd name="T11" fmla="*/ 24 h 275"/>
                  <a:gd name="T12" fmla="*/ 0 w 155"/>
                  <a:gd name="T13" fmla="*/ 13 h 275"/>
                  <a:gd name="T14" fmla="*/ 0 w 155"/>
                  <a:gd name="T15" fmla="*/ 13 h 275"/>
                  <a:gd name="T16" fmla="*/ 19 w 155"/>
                  <a:gd name="T17" fmla="*/ 5 h 275"/>
                  <a:gd name="T18" fmla="*/ 19 w 155"/>
                  <a:gd name="T19" fmla="*/ 5 h 275"/>
                  <a:gd name="T20" fmla="*/ 127 w 155"/>
                  <a:gd name="T21" fmla="*/ 0 h 275"/>
                  <a:gd name="T22" fmla="*/ 127 w 155"/>
                  <a:gd name="T23" fmla="*/ 0 h 275"/>
                  <a:gd name="T24" fmla="*/ 145 w 155"/>
                  <a:gd name="T25" fmla="*/ 4 h 275"/>
                  <a:gd name="T26" fmla="*/ 145 w 155"/>
                  <a:gd name="T27" fmla="*/ 4 h 275"/>
                  <a:gd name="T28" fmla="*/ 152 w 155"/>
                  <a:gd name="T29" fmla="*/ 17 h 275"/>
                  <a:gd name="T30" fmla="*/ 152 w 155"/>
                  <a:gd name="T31" fmla="*/ 17 h 275"/>
                  <a:gd name="T32" fmla="*/ 139 w 155"/>
                  <a:gd name="T33" fmla="*/ 27 h 275"/>
                  <a:gd name="T34" fmla="*/ 139 w 155"/>
                  <a:gd name="T35" fmla="*/ 27 h 275"/>
                  <a:gd name="T36" fmla="*/ 117 w 155"/>
                  <a:gd name="T37" fmla="*/ 24 h 275"/>
                  <a:gd name="T38" fmla="*/ 117 w 155"/>
                  <a:gd name="T39" fmla="*/ 24 h 275"/>
                  <a:gd name="T40" fmla="*/ 103 w 155"/>
                  <a:gd name="T41" fmla="*/ 39 h 275"/>
                  <a:gd name="T42" fmla="*/ 103 w 155"/>
                  <a:gd name="T43" fmla="*/ 39 h 275"/>
                  <a:gd name="T44" fmla="*/ 103 w 155"/>
                  <a:gd name="T45" fmla="*/ 192 h 275"/>
                  <a:gd name="T46" fmla="*/ 103 w 155"/>
                  <a:gd name="T47" fmla="*/ 192 h 275"/>
                  <a:gd name="T48" fmla="*/ 102 w 155"/>
                  <a:gd name="T49" fmla="*/ 223 h 275"/>
                  <a:gd name="T50" fmla="*/ 102 w 155"/>
                  <a:gd name="T51" fmla="*/ 223 h 275"/>
                  <a:gd name="T52" fmla="*/ 125 w 155"/>
                  <a:gd name="T53" fmla="*/ 245 h 275"/>
                  <a:gd name="T54" fmla="*/ 125 w 155"/>
                  <a:gd name="T55" fmla="*/ 245 h 275"/>
                  <a:gd name="T56" fmla="*/ 144 w 155"/>
                  <a:gd name="T57" fmla="*/ 254 h 275"/>
                  <a:gd name="T58" fmla="*/ 144 w 155"/>
                  <a:gd name="T59" fmla="*/ 254 h 275"/>
                  <a:gd name="T60" fmla="*/ 129 w 155"/>
                  <a:gd name="T61" fmla="*/ 272 h 275"/>
                  <a:gd name="T62" fmla="*/ 129 w 155"/>
                  <a:gd name="T63" fmla="*/ 272 h 275"/>
                  <a:gd name="T64" fmla="*/ 18 w 155"/>
                  <a:gd name="T65" fmla="*/ 274 h 275"/>
                  <a:gd name="T66" fmla="*/ 18 w 155"/>
                  <a:gd name="T67" fmla="*/ 274 h 275"/>
                  <a:gd name="T68" fmla="*/ 7 w 155"/>
                  <a:gd name="T69" fmla="*/ 264 h 275"/>
                  <a:gd name="T70" fmla="*/ 7 w 155"/>
                  <a:gd name="T71" fmla="*/ 264 h 275"/>
                  <a:gd name="T72" fmla="*/ 19 w 155"/>
                  <a:gd name="T73" fmla="*/ 251 h 275"/>
                  <a:gd name="T74" fmla="*/ 19 w 155"/>
                  <a:gd name="T75" fmla="*/ 251 h 275"/>
                  <a:gd name="T76" fmla="*/ 79 w 155"/>
                  <a:gd name="T77" fmla="*/ 241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5" h="275">
                    <a:moveTo>
                      <a:pt x="79" y="241"/>
                    </a:moveTo>
                    <a:lnTo>
                      <a:pt x="79" y="241"/>
                    </a:lnTo>
                    <a:cubicBezTo>
                      <a:pt x="74" y="169"/>
                      <a:pt x="93" y="97"/>
                      <a:pt x="78" y="28"/>
                    </a:cubicBezTo>
                    <a:lnTo>
                      <a:pt x="78" y="28"/>
                    </a:lnTo>
                    <a:cubicBezTo>
                      <a:pt x="51" y="27"/>
                      <a:pt x="26" y="25"/>
                      <a:pt x="3" y="24"/>
                    </a:cubicBezTo>
                    <a:lnTo>
                      <a:pt x="3" y="24"/>
                    </a:lnTo>
                    <a:cubicBezTo>
                      <a:pt x="2" y="21"/>
                      <a:pt x="2" y="17"/>
                      <a:pt x="0" y="13"/>
                    </a:cubicBezTo>
                    <a:lnTo>
                      <a:pt x="0" y="13"/>
                    </a:lnTo>
                    <a:cubicBezTo>
                      <a:pt x="8" y="11"/>
                      <a:pt x="14" y="5"/>
                      <a:pt x="19" y="5"/>
                    </a:cubicBezTo>
                    <a:lnTo>
                      <a:pt x="19" y="5"/>
                    </a:lnTo>
                    <a:cubicBezTo>
                      <a:pt x="56" y="3"/>
                      <a:pt x="91" y="1"/>
                      <a:pt x="127" y="0"/>
                    </a:cubicBezTo>
                    <a:lnTo>
                      <a:pt x="127" y="0"/>
                    </a:lnTo>
                    <a:cubicBezTo>
                      <a:pt x="134" y="0"/>
                      <a:pt x="140" y="2"/>
                      <a:pt x="145" y="4"/>
                    </a:cubicBezTo>
                    <a:lnTo>
                      <a:pt x="145" y="4"/>
                    </a:lnTo>
                    <a:cubicBezTo>
                      <a:pt x="149" y="7"/>
                      <a:pt x="154" y="14"/>
                      <a:pt x="152" y="17"/>
                    </a:cubicBezTo>
                    <a:lnTo>
                      <a:pt x="152" y="17"/>
                    </a:lnTo>
                    <a:cubicBezTo>
                      <a:pt x="150" y="22"/>
                      <a:pt x="144" y="27"/>
                      <a:pt x="139" y="27"/>
                    </a:cubicBezTo>
                    <a:lnTo>
                      <a:pt x="139" y="27"/>
                    </a:lnTo>
                    <a:cubicBezTo>
                      <a:pt x="132" y="28"/>
                      <a:pt x="124" y="22"/>
                      <a:pt x="117" y="24"/>
                    </a:cubicBezTo>
                    <a:lnTo>
                      <a:pt x="117" y="24"/>
                    </a:lnTo>
                    <a:cubicBezTo>
                      <a:pt x="111" y="25"/>
                      <a:pt x="103" y="33"/>
                      <a:pt x="103" y="39"/>
                    </a:cubicBezTo>
                    <a:lnTo>
                      <a:pt x="103" y="39"/>
                    </a:lnTo>
                    <a:cubicBezTo>
                      <a:pt x="103" y="90"/>
                      <a:pt x="103" y="140"/>
                      <a:pt x="103" y="192"/>
                    </a:cubicBezTo>
                    <a:lnTo>
                      <a:pt x="103" y="192"/>
                    </a:lnTo>
                    <a:cubicBezTo>
                      <a:pt x="103" y="202"/>
                      <a:pt x="103" y="212"/>
                      <a:pt x="102" y="223"/>
                    </a:cubicBezTo>
                    <a:lnTo>
                      <a:pt x="102" y="223"/>
                    </a:lnTo>
                    <a:cubicBezTo>
                      <a:pt x="100" y="240"/>
                      <a:pt x="104" y="250"/>
                      <a:pt x="125" y="245"/>
                    </a:cubicBezTo>
                    <a:lnTo>
                      <a:pt x="125" y="245"/>
                    </a:lnTo>
                    <a:cubicBezTo>
                      <a:pt x="130" y="244"/>
                      <a:pt x="138" y="251"/>
                      <a:pt x="144" y="254"/>
                    </a:cubicBezTo>
                    <a:lnTo>
                      <a:pt x="144" y="254"/>
                    </a:lnTo>
                    <a:cubicBezTo>
                      <a:pt x="139" y="260"/>
                      <a:pt x="135" y="272"/>
                      <a:pt x="129" y="272"/>
                    </a:cubicBezTo>
                    <a:lnTo>
                      <a:pt x="129" y="272"/>
                    </a:lnTo>
                    <a:cubicBezTo>
                      <a:pt x="93" y="274"/>
                      <a:pt x="55" y="274"/>
                      <a:pt x="18" y="274"/>
                    </a:cubicBezTo>
                    <a:lnTo>
                      <a:pt x="18" y="274"/>
                    </a:lnTo>
                    <a:cubicBezTo>
                      <a:pt x="15" y="274"/>
                      <a:pt x="10" y="267"/>
                      <a:pt x="7" y="264"/>
                    </a:cubicBezTo>
                    <a:lnTo>
                      <a:pt x="7" y="264"/>
                    </a:lnTo>
                    <a:cubicBezTo>
                      <a:pt x="12" y="259"/>
                      <a:pt x="15" y="252"/>
                      <a:pt x="19" y="251"/>
                    </a:cubicBezTo>
                    <a:lnTo>
                      <a:pt x="19" y="251"/>
                    </a:lnTo>
                    <a:cubicBezTo>
                      <a:pt x="38" y="247"/>
                      <a:pt x="57" y="245"/>
                      <a:pt x="79" y="2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3" name="Freeform 256"/>
              <p:cNvSpPr>
                <a:spLocks noChangeArrowheads="1"/>
              </p:cNvSpPr>
              <p:nvPr/>
            </p:nvSpPr>
            <p:spPr bwMode="auto">
              <a:xfrm>
                <a:off x="3727362" y="2344371"/>
                <a:ext cx="46428" cy="64285"/>
              </a:xfrm>
              <a:custGeom>
                <a:avLst/>
                <a:gdLst>
                  <a:gd name="T0" fmla="*/ 85 w 174"/>
                  <a:gd name="T1" fmla="*/ 191 h 240"/>
                  <a:gd name="T2" fmla="*/ 85 w 174"/>
                  <a:gd name="T3" fmla="*/ 191 h 240"/>
                  <a:gd name="T4" fmla="*/ 130 w 174"/>
                  <a:gd name="T5" fmla="*/ 60 h 240"/>
                  <a:gd name="T6" fmla="*/ 130 w 174"/>
                  <a:gd name="T7" fmla="*/ 60 h 240"/>
                  <a:gd name="T8" fmla="*/ 146 w 174"/>
                  <a:gd name="T9" fmla="*/ 14 h 240"/>
                  <a:gd name="T10" fmla="*/ 146 w 174"/>
                  <a:gd name="T11" fmla="*/ 14 h 240"/>
                  <a:gd name="T12" fmla="*/ 165 w 174"/>
                  <a:gd name="T13" fmla="*/ 0 h 240"/>
                  <a:gd name="T14" fmla="*/ 165 w 174"/>
                  <a:gd name="T15" fmla="*/ 0 h 240"/>
                  <a:gd name="T16" fmla="*/ 172 w 174"/>
                  <a:gd name="T17" fmla="*/ 20 h 240"/>
                  <a:gd name="T18" fmla="*/ 172 w 174"/>
                  <a:gd name="T19" fmla="*/ 20 h 240"/>
                  <a:gd name="T20" fmla="*/ 96 w 174"/>
                  <a:gd name="T21" fmla="*/ 224 h 240"/>
                  <a:gd name="T22" fmla="*/ 96 w 174"/>
                  <a:gd name="T23" fmla="*/ 224 h 240"/>
                  <a:gd name="T24" fmla="*/ 78 w 174"/>
                  <a:gd name="T25" fmla="*/ 238 h 240"/>
                  <a:gd name="T26" fmla="*/ 78 w 174"/>
                  <a:gd name="T27" fmla="*/ 238 h 240"/>
                  <a:gd name="T28" fmla="*/ 61 w 174"/>
                  <a:gd name="T29" fmla="*/ 221 h 240"/>
                  <a:gd name="T30" fmla="*/ 61 w 174"/>
                  <a:gd name="T31" fmla="*/ 221 h 240"/>
                  <a:gd name="T32" fmla="*/ 22 w 174"/>
                  <a:gd name="T33" fmla="*/ 89 h 240"/>
                  <a:gd name="T34" fmla="*/ 22 w 174"/>
                  <a:gd name="T35" fmla="*/ 89 h 240"/>
                  <a:gd name="T36" fmla="*/ 3 w 174"/>
                  <a:gd name="T37" fmla="*/ 38 h 240"/>
                  <a:gd name="T38" fmla="*/ 3 w 174"/>
                  <a:gd name="T39" fmla="*/ 38 h 240"/>
                  <a:gd name="T40" fmla="*/ 4 w 174"/>
                  <a:gd name="T41" fmla="*/ 22 h 240"/>
                  <a:gd name="T42" fmla="*/ 4 w 174"/>
                  <a:gd name="T43" fmla="*/ 22 h 240"/>
                  <a:gd name="T44" fmla="*/ 20 w 174"/>
                  <a:gd name="T45" fmla="*/ 25 h 240"/>
                  <a:gd name="T46" fmla="*/ 20 w 174"/>
                  <a:gd name="T47" fmla="*/ 25 h 240"/>
                  <a:gd name="T48" fmla="*/ 40 w 174"/>
                  <a:gd name="T49" fmla="*/ 62 h 240"/>
                  <a:gd name="T50" fmla="*/ 40 w 174"/>
                  <a:gd name="T51" fmla="*/ 62 h 240"/>
                  <a:gd name="T52" fmla="*/ 79 w 174"/>
                  <a:gd name="T53" fmla="*/ 190 h 240"/>
                  <a:gd name="T54" fmla="*/ 79 w 174"/>
                  <a:gd name="T55" fmla="*/ 190 h 240"/>
                  <a:gd name="T56" fmla="*/ 85 w 174"/>
                  <a:gd name="T57" fmla="*/ 19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4" h="240">
                    <a:moveTo>
                      <a:pt x="85" y="191"/>
                    </a:moveTo>
                    <a:lnTo>
                      <a:pt x="85" y="191"/>
                    </a:lnTo>
                    <a:cubicBezTo>
                      <a:pt x="100" y="148"/>
                      <a:pt x="115" y="104"/>
                      <a:pt x="130" y="60"/>
                    </a:cubicBezTo>
                    <a:lnTo>
                      <a:pt x="130" y="60"/>
                    </a:lnTo>
                    <a:cubicBezTo>
                      <a:pt x="135" y="45"/>
                      <a:pt x="139" y="29"/>
                      <a:pt x="146" y="14"/>
                    </a:cubicBezTo>
                    <a:lnTo>
                      <a:pt x="146" y="14"/>
                    </a:lnTo>
                    <a:cubicBezTo>
                      <a:pt x="149" y="8"/>
                      <a:pt x="159" y="5"/>
                      <a:pt x="165" y="0"/>
                    </a:cubicBezTo>
                    <a:lnTo>
                      <a:pt x="165" y="0"/>
                    </a:lnTo>
                    <a:cubicBezTo>
                      <a:pt x="167" y="8"/>
                      <a:pt x="173" y="16"/>
                      <a:pt x="172" y="20"/>
                    </a:cubicBezTo>
                    <a:lnTo>
                      <a:pt x="172" y="20"/>
                    </a:lnTo>
                    <a:cubicBezTo>
                      <a:pt x="147" y="89"/>
                      <a:pt x="123" y="157"/>
                      <a:pt x="96" y="224"/>
                    </a:cubicBezTo>
                    <a:lnTo>
                      <a:pt x="96" y="224"/>
                    </a:lnTo>
                    <a:cubicBezTo>
                      <a:pt x="94" y="230"/>
                      <a:pt x="84" y="239"/>
                      <a:pt x="78" y="238"/>
                    </a:cubicBezTo>
                    <a:lnTo>
                      <a:pt x="78" y="238"/>
                    </a:lnTo>
                    <a:cubicBezTo>
                      <a:pt x="72" y="238"/>
                      <a:pt x="64" y="229"/>
                      <a:pt x="61" y="221"/>
                    </a:cubicBezTo>
                    <a:lnTo>
                      <a:pt x="61" y="221"/>
                    </a:lnTo>
                    <a:cubicBezTo>
                      <a:pt x="47" y="177"/>
                      <a:pt x="35" y="132"/>
                      <a:pt x="22" y="89"/>
                    </a:cubicBezTo>
                    <a:lnTo>
                      <a:pt x="22" y="89"/>
                    </a:lnTo>
                    <a:cubicBezTo>
                      <a:pt x="17" y="71"/>
                      <a:pt x="8" y="56"/>
                      <a:pt x="3" y="38"/>
                    </a:cubicBezTo>
                    <a:lnTo>
                      <a:pt x="3" y="38"/>
                    </a:lnTo>
                    <a:cubicBezTo>
                      <a:pt x="0" y="34"/>
                      <a:pt x="3" y="28"/>
                      <a:pt x="4" y="22"/>
                    </a:cubicBezTo>
                    <a:lnTo>
                      <a:pt x="4" y="22"/>
                    </a:lnTo>
                    <a:cubicBezTo>
                      <a:pt x="9" y="23"/>
                      <a:pt x="18" y="22"/>
                      <a:pt x="20" y="25"/>
                    </a:cubicBezTo>
                    <a:lnTo>
                      <a:pt x="20" y="25"/>
                    </a:lnTo>
                    <a:cubicBezTo>
                      <a:pt x="28" y="36"/>
                      <a:pt x="36" y="49"/>
                      <a:pt x="40" y="62"/>
                    </a:cubicBezTo>
                    <a:lnTo>
                      <a:pt x="40" y="62"/>
                    </a:lnTo>
                    <a:cubicBezTo>
                      <a:pt x="54" y="104"/>
                      <a:pt x="66" y="146"/>
                      <a:pt x="79" y="190"/>
                    </a:cubicBezTo>
                    <a:lnTo>
                      <a:pt x="79" y="190"/>
                    </a:lnTo>
                    <a:cubicBezTo>
                      <a:pt x="81" y="190"/>
                      <a:pt x="84" y="191"/>
                      <a:pt x="85" y="19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4" name="Freeform 257"/>
              <p:cNvSpPr>
                <a:spLocks noChangeArrowheads="1"/>
              </p:cNvSpPr>
              <p:nvPr/>
            </p:nvSpPr>
            <p:spPr bwMode="auto">
              <a:xfrm>
                <a:off x="3759504" y="2389609"/>
                <a:ext cx="33333" cy="50000"/>
              </a:xfrm>
              <a:custGeom>
                <a:avLst/>
                <a:gdLst>
                  <a:gd name="T0" fmla="*/ 78 w 125"/>
                  <a:gd name="T1" fmla="*/ 53 h 184"/>
                  <a:gd name="T2" fmla="*/ 78 w 125"/>
                  <a:gd name="T3" fmla="*/ 53 h 184"/>
                  <a:gd name="T4" fmla="*/ 71 w 125"/>
                  <a:gd name="T5" fmla="*/ 24 h 184"/>
                  <a:gd name="T6" fmla="*/ 71 w 125"/>
                  <a:gd name="T7" fmla="*/ 24 h 184"/>
                  <a:gd name="T8" fmla="*/ 40 w 125"/>
                  <a:gd name="T9" fmla="*/ 52 h 184"/>
                  <a:gd name="T10" fmla="*/ 40 w 125"/>
                  <a:gd name="T11" fmla="*/ 52 h 184"/>
                  <a:gd name="T12" fmla="*/ 46 w 125"/>
                  <a:gd name="T13" fmla="*/ 58 h 184"/>
                  <a:gd name="T14" fmla="*/ 46 w 125"/>
                  <a:gd name="T15" fmla="*/ 58 h 184"/>
                  <a:gd name="T16" fmla="*/ 78 w 125"/>
                  <a:gd name="T17" fmla="*/ 53 h 184"/>
                  <a:gd name="T18" fmla="*/ 56 w 125"/>
                  <a:gd name="T19" fmla="*/ 85 h 184"/>
                  <a:gd name="T20" fmla="*/ 56 w 125"/>
                  <a:gd name="T21" fmla="*/ 85 h 184"/>
                  <a:gd name="T22" fmla="*/ 23 w 125"/>
                  <a:gd name="T23" fmla="*/ 70 h 184"/>
                  <a:gd name="T24" fmla="*/ 23 w 125"/>
                  <a:gd name="T25" fmla="*/ 70 h 184"/>
                  <a:gd name="T26" fmla="*/ 28 w 125"/>
                  <a:gd name="T27" fmla="*/ 30 h 184"/>
                  <a:gd name="T28" fmla="*/ 28 w 125"/>
                  <a:gd name="T29" fmla="*/ 30 h 184"/>
                  <a:gd name="T30" fmla="*/ 88 w 125"/>
                  <a:gd name="T31" fmla="*/ 9 h 184"/>
                  <a:gd name="T32" fmla="*/ 88 w 125"/>
                  <a:gd name="T33" fmla="*/ 9 h 184"/>
                  <a:gd name="T34" fmla="*/ 94 w 125"/>
                  <a:gd name="T35" fmla="*/ 74 h 184"/>
                  <a:gd name="T36" fmla="*/ 94 w 125"/>
                  <a:gd name="T37" fmla="*/ 74 h 184"/>
                  <a:gd name="T38" fmla="*/ 36 w 125"/>
                  <a:gd name="T39" fmla="*/ 154 h 184"/>
                  <a:gd name="T40" fmla="*/ 36 w 125"/>
                  <a:gd name="T41" fmla="*/ 154 h 184"/>
                  <a:gd name="T42" fmla="*/ 68 w 125"/>
                  <a:gd name="T43" fmla="*/ 154 h 184"/>
                  <a:gd name="T44" fmla="*/ 68 w 125"/>
                  <a:gd name="T45" fmla="*/ 154 h 184"/>
                  <a:gd name="T46" fmla="*/ 110 w 125"/>
                  <a:gd name="T47" fmla="*/ 154 h 184"/>
                  <a:gd name="T48" fmla="*/ 110 w 125"/>
                  <a:gd name="T49" fmla="*/ 154 h 184"/>
                  <a:gd name="T50" fmla="*/ 124 w 125"/>
                  <a:gd name="T51" fmla="*/ 170 h 184"/>
                  <a:gd name="T52" fmla="*/ 124 w 125"/>
                  <a:gd name="T53" fmla="*/ 170 h 184"/>
                  <a:gd name="T54" fmla="*/ 110 w 125"/>
                  <a:gd name="T55" fmla="*/ 180 h 184"/>
                  <a:gd name="T56" fmla="*/ 110 w 125"/>
                  <a:gd name="T57" fmla="*/ 180 h 184"/>
                  <a:gd name="T58" fmla="*/ 26 w 125"/>
                  <a:gd name="T59" fmla="*/ 182 h 184"/>
                  <a:gd name="T60" fmla="*/ 26 w 125"/>
                  <a:gd name="T61" fmla="*/ 182 h 184"/>
                  <a:gd name="T62" fmla="*/ 11 w 125"/>
                  <a:gd name="T63" fmla="*/ 145 h 184"/>
                  <a:gd name="T64" fmla="*/ 11 w 125"/>
                  <a:gd name="T65" fmla="*/ 145 h 184"/>
                  <a:gd name="T66" fmla="*/ 56 w 125"/>
                  <a:gd name="T67" fmla="*/ 8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184">
                    <a:moveTo>
                      <a:pt x="78" y="53"/>
                    </a:moveTo>
                    <a:lnTo>
                      <a:pt x="78" y="53"/>
                    </a:lnTo>
                    <a:cubicBezTo>
                      <a:pt x="76" y="45"/>
                      <a:pt x="74" y="38"/>
                      <a:pt x="71" y="24"/>
                    </a:cubicBezTo>
                    <a:lnTo>
                      <a:pt x="71" y="24"/>
                    </a:lnTo>
                    <a:cubicBezTo>
                      <a:pt x="57" y="36"/>
                      <a:pt x="49" y="44"/>
                      <a:pt x="40" y="52"/>
                    </a:cubicBezTo>
                    <a:lnTo>
                      <a:pt x="40" y="52"/>
                    </a:lnTo>
                    <a:cubicBezTo>
                      <a:pt x="42" y="54"/>
                      <a:pt x="43" y="57"/>
                      <a:pt x="46" y="58"/>
                    </a:cubicBezTo>
                    <a:lnTo>
                      <a:pt x="46" y="58"/>
                    </a:lnTo>
                    <a:cubicBezTo>
                      <a:pt x="56" y="57"/>
                      <a:pt x="66" y="56"/>
                      <a:pt x="78" y="53"/>
                    </a:cubicBezTo>
                    <a:close/>
                    <a:moveTo>
                      <a:pt x="56" y="85"/>
                    </a:moveTo>
                    <a:lnTo>
                      <a:pt x="56" y="85"/>
                    </a:lnTo>
                    <a:cubicBezTo>
                      <a:pt x="43" y="79"/>
                      <a:pt x="29" y="78"/>
                      <a:pt x="23" y="70"/>
                    </a:cubicBezTo>
                    <a:lnTo>
                      <a:pt x="23" y="70"/>
                    </a:lnTo>
                    <a:cubicBezTo>
                      <a:pt x="13" y="57"/>
                      <a:pt x="17" y="42"/>
                      <a:pt x="28" y="30"/>
                    </a:cubicBezTo>
                    <a:lnTo>
                      <a:pt x="28" y="30"/>
                    </a:lnTo>
                    <a:cubicBezTo>
                      <a:pt x="46" y="9"/>
                      <a:pt x="74" y="0"/>
                      <a:pt x="88" y="9"/>
                    </a:cubicBezTo>
                    <a:lnTo>
                      <a:pt x="88" y="9"/>
                    </a:lnTo>
                    <a:cubicBezTo>
                      <a:pt x="102" y="18"/>
                      <a:pt x="108" y="53"/>
                      <a:pt x="94" y="74"/>
                    </a:cubicBezTo>
                    <a:lnTo>
                      <a:pt x="94" y="74"/>
                    </a:lnTo>
                    <a:cubicBezTo>
                      <a:pt x="77" y="101"/>
                      <a:pt x="57" y="125"/>
                      <a:pt x="36" y="154"/>
                    </a:cubicBezTo>
                    <a:lnTo>
                      <a:pt x="36" y="154"/>
                    </a:lnTo>
                    <a:cubicBezTo>
                      <a:pt x="49" y="154"/>
                      <a:pt x="58" y="154"/>
                      <a:pt x="68" y="154"/>
                    </a:cubicBezTo>
                    <a:lnTo>
                      <a:pt x="68" y="154"/>
                    </a:lnTo>
                    <a:cubicBezTo>
                      <a:pt x="82" y="154"/>
                      <a:pt x="97" y="152"/>
                      <a:pt x="110" y="154"/>
                    </a:cubicBezTo>
                    <a:lnTo>
                      <a:pt x="110" y="154"/>
                    </a:lnTo>
                    <a:cubicBezTo>
                      <a:pt x="116" y="154"/>
                      <a:pt x="119" y="164"/>
                      <a:pt x="124" y="170"/>
                    </a:cubicBezTo>
                    <a:lnTo>
                      <a:pt x="124" y="170"/>
                    </a:lnTo>
                    <a:cubicBezTo>
                      <a:pt x="119" y="173"/>
                      <a:pt x="115" y="180"/>
                      <a:pt x="110" y="180"/>
                    </a:cubicBezTo>
                    <a:lnTo>
                      <a:pt x="110" y="180"/>
                    </a:lnTo>
                    <a:cubicBezTo>
                      <a:pt x="82" y="182"/>
                      <a:pt x="54" y="183"/>
                      <a:pt x="26" y="182"/>
                    </a:cubicBezTo>
                    <a:lnTo>
                      <a:pt x="26" y="182"/>
                    </a:lnTo>
                    <a:cubicBezTo>
                      <a:pt x="6" y="180"/>
                      <a:pt x="0" y="164"/>
                      <a:pt x="11" y="145"/>
                    </a:cubicBezTo>
                    <a:lnTo>
                      <a:pt x="11" y="145"/>
                    </a:lnTo>
                    <a:cubicBezTo>
                      <a:pt x="26" y="123"/>
                      <a:pt x="43" y="102"/>
                      <a:pt x="56" y="8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5" name="Freeform 258"/>
              <p:cNvSpPr>
                <a:spLocks noChangeArrowheads="1"/>
              </p:cNvSpPr>
              <p:nvPr/>
            </p:nvSpPr>
            <p:spPr bwMode="auto">
              <a:xfrm>
                <a:off x="3685695" y="2397942"/>
                <a:ext cx="32143" cy="45238"/>
              </a:xfrm>
              <a:custGeom>
                <a:avLst/>
                <a:gdLst>
                  <a:gd name="T0" fmla="*/ 60 w 119"/>
                  <a:gd name="T1" fmla="*/ 29 h 166"/>
                  <a:gd name="T2" fmla="*/ 60 w 119"/>
                  <a:gd name="T3" fmla="*/ 29 h 166"/>
                  <a:gd name="T4" fmla="*/ 81 w 119"/>
                  <a:gd name="T5" fmla="*/ 49 h 166"/>
                  <a:gd name="T6" fmla="*/ 81 w 119"/>
                  <a:gd name="T7" fmla="*/ 49 h 166"/>
                  <a:gd name="T8" fmla="*/ 46 w 119"/>
                  <a:gd name="T9" fmla="*/ 50 h 166"/>
                  <a:gd name="T10" fmla="*/ 46 w 119"/>
                  <a:gd name="T11" fmla="*/ 50 h 166"/>
                  <a:gd name="T12" fmla="*/ 35 w 119"/>
                  <a:gd name="T13" fmla="*/ 30 h 166"/>
                  <a:gd name="T14" fmla="*/ 35 w 119"/>
                  <a:gd name="T15" fmla="*/ 30 h 166"/>
                  <a:gd name="T16" fmla="*/ 56 w 119"/>
                  <a:gd name="T17" fmla="*/ 8 h 166"/>
                  <a:gd name="T18" fmla="*/ 56 w 119"/>
                  <a:gd name="T19" fmla="*/ 8 h 166"/>
                  <a:gd name="T20" fmla="*/ 101 w 119"/>
                  <a:gd name="T21" fmla="*/ 14 h 166"/>
                  <a:gd name="T22" fmla="*/ 101 w 119"/>
                  <a:gd name="T23" fmla="*/ 14 h 166"/>
                  <a:gd name="T24" fmla="*/ 104 w 119"/>
                  <a:gd name="T25" fmla="*/ 64 h 166"/>
                  <a:gd name="T26" fmla="*/ 104 w 119"/>
                  <a:gd name="T27" fmla="*/ 64 h 166"/>
                  <a:gd name="T28" fmla="*/ 63 w 119"/>
                  <a:gd name="T29" fmla="*/ 111 h 166"/>
                  <a:gd name="T30" fmla="*/ 63 w 119"/>
                  <a:gd name="T31" fmla="*/ 111 h 166"/>
                  <a:gd name="T32" fmla="*/ 35 w 119"/>
                  <a:gd name="T33" fmla="*/ 142 h 166"/>
                  <a:gd name="T34" fmla="*/ 35 w 119"/>
                  <a:gd name="T35" fmla="*/ 142 h 166"/>
                  <a:gd name="T36" fmla="*/ 88 w 119"/>
                  <a:gd name="T37" fmla="*/ 136 h 166"/>
                  <a:gd name="T38" fmla="*/ 88 w 119"/>
                  <a:gd name="T39" fmla="*/ 136 h 166"/>
                  <a:gd name="T40" fmla="*/ 106 w 119"/>
                  <a:gd name="T41" fmla="*/ 102 h 166"/>
                  <a:gd name="T42" fmla="*/ 106 w 119"/>
                  <a:gd name="T43" fmla="*/ 102 h 166"/>
                  <a:gd name="T44" fmla="*/ 118 w 119"/>
                  <a:gd name="T45" fmla="*/ 139 h 166"/>
                  <a:gd name="T46" fmla="*/ 118 w 119"/>
                  <a:gd name="T47" fmla="*/ 139 h 166"/>
                  <a:gd name="T48" fmla="*/ 101 w 119"/>
                  <a:gd name="T49" fmla="*/ 159 h 166"/>
                  <a:gd name="T50" fmla="*/ 101 w 119"/>
                  <a:gd name="T51" fmla="*/ 159 h 166"/>
                  <a:gd name="T52" fmla="*/ 34 w 119"/>
                  <a:gd name="T53" fmla="*/ 165 h 166"/>
                  <a:gd name="T54" fmla="*/ 34 w 119"/>
                  <a:gd name="T55" fmla="*/ 165 h 166"/>
                  <a:gd name="T56" fmla="*/ 16 w 119"/>
                  <a:gd name="T57" fmla="*/ 126 h 166"/>
                  <a:gd name="T58" fmla="*/ 16 w 119"/>
                  <a:gd name="T59" fmla="*/ 126 h 166"/>
                  <a:gd name="T60" fmla="*/ 64 w 119"/>
                  <a:gd name="T61" fmla="*/ 75 h 166"/>
                  <a:gd name="T62" fmla="*/ 64 w 119"/>
                  <a:gd name="T63" fmla="*/ 75 h 166"/>
                  <a:gd name="T64" fmla="*/ 80 w 119"/>
                  <a:gd name="T65" fmla="*/ 52 h 166"/>
                  <a:gd name="T66" fmla="*/ 80 w 119"/>
                  <a:gd name="T67" fmla="*/ 52 h 166"/>
                  <a:gd name="T68" fmla="*/ 83 w 119"/>
                  <a:gd name="T69" fmla="*/ 34 h 166"/>
                  <a:gd name="T70" fmla="*/ 83 w 119"/>
                  <a:gd name="T71" fmla="*/ 34 h 166"/>
                  <a:gd name="T72" fmla="*/ 60 w 119"/>
                  <a:gd name="T73" fmla="*/ 2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9" h="166">
                    <a:moveTo>
                      <a:pt x="60" y="29"/>
                    </a:moveTo>
                    <a:lnTo>
                      <a:pt x="60" y="29"/>
                    </a:lnTo>
                    <a:cubicBezTo>
                      <a:pt x="67" y="36"/>
                      <a:pt x="72" y="40"/>
                      <a:pt x="81" y="49"/>
                    </a:cubicBezTo>
                    <a:lnTo>
                      <a:pt x="81" y="49"/>
                    </a:lnTo>
                    <a:cubicBezTo>
                      <a:pt x="65" y="50"/>
                      <a:pt x="55" y="54"/>
                      <a:pt x="46" y="50"/>
                    </a:cubicBezTo>
                    <a:lnTo>
                      <a:pt x="46" y="50"/>
                    </a:lnTo>
                    <a:cubicBezTo>
                      <a:pt x="39" y="47"/>
                      <a:pt x="32" y="35"/>
                      <a:pt x="35" y="30"/>
                    </a:cubicBezTo>
                    <a:lnTo>
                      <a:pt x="35" y="30"/>
                    </a:lnTo>
                    <a:cubicBezTo>
                      <a:pt x="38" y="22"/>
                      <a:pt x="46" y="12"/>
                      <a:pt x="56" y="8"/>
                    </a:cubicBezTo>
                    <a:lnTo>
                      <a:pt x="56" y="8"/>
                    </a:lnTo>
                    <a:cubicBezTo>
                      <a:pt x="71" y="1"/>
                      <a:pt x="88" y="0"/>
                      <a:pt x="101" y="14"/>
                    </a:cubicBezTo>
                    <a:lnTo>
                      <a:pt x="101" y="14"/>
                    </a:lnTo>
                    <a:cubicBezTo>
                      <a:pt x="113" y="29"/>
                      <a:pt x="116" y="47"/>
                      <a:pt x="104" y="64"/>
                    </a:cubicBezTo>
                    <a:lnTo>
                      <a:pt x="104" y="64"/>
                    </a:lnTo>
                    <a:cubicBezTo>
                      <a:pt x="91" y="81"/>
                      <a:pt x="76" y="96"/>
                      <a:pt x="63" y="111"/>
                    </a:cubicBezTo>
                    <a:lnTo>
                      <a:pt x="63" y="111"/>
                    </a:lnTo>
                    <a:cubicBezTo>
                      <a:pt x="55" y="119"/>
                      <a:pt x="47" y="127"/>
                      <a:pt x="35" y="142"/>
                    </a:cubicBezTo>
                    <a:lnTo>
                      <a:pt x="35" y="142"/>
                    </a:lnTo>
                    <a:cubicBezTo>
                      <a:pt x="59" y="139"/>
                      <a:pt x="76" y="137"/>
                      <a:pt x="88" y="136"/>
                    </a:cubicBezTo>
                    <a:lnTo>
                      <a:pt x="88" y="136"/>
                    </a:lnTo>
                    <a:cubicBezTo>
                      <a:pt x="96" y="122"/>
                      <a:pt x="101" y="112"/>
                      <a:pt x="106" y="102"/>
                    </a:cubicBezTo>
                    <a:lnTo>
                      <a:pt x="106" y="102"/>
                    </a:lnTo>
                    <a:cubicBezTo>
                      <a:pt x="111" y="115"/>
                      <a:pt x="118" y="126"/>
                      <a:pt x="118" y="139"/>
                    </a:cubicBezTo>
                    <a:lnTo>
                      <a:pt x="118" y="139"/>
                    </a:lnTo>
                    <a:cubicBezTo>
                      <a:pt x="118" y="146"/>
                      <a:pt x="108" y="158"/>
                      <a:pt x="101" y="159"/>
                    </a:cubicBezTo>
                    <a:lnTo>
                      <a:pt x="101" y="159"/>
                    </a:lnTo>
                    <a:cubicBezTo>
                      <a:pt x="79" y="164"/>
                      <a:pt x="56" y="165"/>
                      <a:pt x="34" y="165"/>
                    </a:cubicBezTo>
                    <a:lnTo>
                      <a:pt x="34" y="165"/>
                    </a:lnTo>
                    <a:cubicBezTo>
                      <a:pt x="9" y="165"/>
                      <a:pt x="0" y="145"/>
                      <a:pt x="16" y="126"/>
                    </a:cubicBezTo>
                    <a:lnTo>
                      <a:pt x="16" y="126"/>
                    </a:lnTo>
                    <a:cubicBezTo>
                      <a:pt x="30" y="107"/>
                      <a:pt x="47" y="92"/>
                      <a:pt x="64" y="75"/>
                    </a:cubicBezTo>
                    <a:lnTo>
                      <a:pt x="64" y="75"/>
                    </a:lnTo>
                    <a:cubicBezTo>
                      <a:pt x="70" y="67"/>
                      <a:pt x="77" y="61"/>
                      <a:pt x="80" y="52"/>
                    </a:cubicBezTo>
                    <a:lnTo>
                      <a:pt x="80" y="52"/>
                    </a:lnTo>
                    <a:cubicBezTo>
                      <a:pt x="84" y="46"/>
                      <a:pt x="85" y="37"/>
                      <a:pt x="83" y="34"/>
                    </a:cubicBezTo>
                    <a:lnTo>
                      <a:pt x="83" y="34"/>
                    </a:lnTo>
                    <a:cubicBezTo>
                      <a:pt x="80" y="30"/>
                      <a:pt x="71" y="31"/>
                      <a:pt x="60" y="2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6" name="Freeform 259"/>
              <p:cNvSpPr>
                <a:spLocks noChangeArrowheads="1"/>
              </p:cNvSpPr>
              <p:nvPr/>
            </p:nvSpPr>
            <p:spPr bwMode="auto">
              <a:xfrm>
                <a:off x="3467839" y="2380085"/>
                <a:ext cx="28571" cy="48809"/>
              </a:xfrm>
              <a:custGeom>
                <a:avLst/>
                <a:gdLst>
                  <a:gd name="T0" fmla="*/ 22 w 108"/>
                  <a:gd name="T1" fmla="*/ 37 h 180"/>
                  <a:gd name="T2" fmla="*/ 22 w 108"/>
                  <a:gd name="T3" fmla="*/ 37 h 180"/>
                  <a:gd name="T4" fmla="*/ 30 w 108"/>
                  <a:gd name="T5" fmla="*/ 17 h 180"/>
                  <a:gd name="T6" fmla="*/ 30 w 108"/>
                  <a:gd name="T7" fmla="*/ 17 h 180"/>
                  <a:gd name="T8" fmla="*/ 47 w 108"/>
                  <a:gd name="T9" fmla="*/ 0 h 180"/>
                  <a:gd name="T10" fmla="*/ 47 w 108"/>
                  <a:gd name="T11" fmla="*/ 0 h 180"/>
                  <a:gd name="T12" fmla="*/ 60 w 108"/>
                  <a:gd name="T13" fmla="*/ 23 h 180"/>
                  <a:gd name="T14" fmla="*/ 60 w 108"/>
                  <a:gd name="T15" fmla="*/ 23 h 180"/>
                  <a:gd name="T16" fmla="*/ 60 w 108"/>
                  <a:gd name="T17" fmla="*/ 148 h 180"/>
                  <a:gd name="T18" fmla="*/ 60 w 108"/>
                  <a:gd name="T19" fmla="*/ 148 h 180"/>
                  <a:gd name="T20" fmla="*/ 93 w 108"/>
                  <a:gd name="T21" fmla="*/ 138 h 180"/>
                  <a:gd name="T22" fmla="*/ 93 w 108"/>
                  <a:gd name="T23" fmla="*/ 138 h 180"/>
                  <a:gd name="T24" fmla="*/ 72 w 108"/>
                  <a:gd name="T25" fmla="*/ 174 h 180"/>
                  <a:gd name="T26" fmla="*/ 72 w 108"/>
                  <a:gd name="T27" fmla="*/ 174 h 180"/>
                  <a:gd name="T28" fmla="*/ 22 w 108"/>
                  <a:gd name="T29" fmla="*/ 179 h 180"/>
                  <a:gd name="T30" fmla="*/ 22 w 108"/>
                  <a:gd name="T31" fmla="*/ 179 h 180"/>
                  <a:gd name="T32" fmla="*/ 0 w 108"/>
                  <a:gd name="T33" fmla="*/ 166 h 180"/>
                  <a:gd name="T34" fmla="*/ 0 w 108"/>
                  <a:gd name="T35" fmla="*/ 166 h 180"/>
                  <a:gd name="T36" fmla="*/ 19 w 108"/>
                  <a:gd name="T37" fmla="*/ 153 h 180"/>
                  <a:gd name="T38" fmla="*/ 19 w 108"/>
                  <a:gd name="T39" fmla="*/ 153 h 180"/>
                  <a:gd name="T40" fmla="*/ 37 w 108"/>
                  <a:gd name="T41" fmla="*/ 132 h 180"/>
                  <a:gd name="T42" fmla="*/ 37 w 108"/>
                  <a:gd name="T43" fmla="*/ 132 h 180"/>
                  <a:gd name="T44" fmla="*/ 37 w 108"/>
                  <a:gd name="T45" fmla="*/ 59 h 180"/>
                  <a:gd name="T46" fmla="*/ 37 w 108"/>
                  <a:gd name="T47" fmla="*/ 59 h 180"/>
                  <a:gd name="T48" fmla="*/ 27 w 108"/>
                  <a:gd name="T49" fmla="*/ 38 h 180"/>
                  <a:gd name="T50" fmla="*/ 27 w 108"/>
                  <a:gd name="T51" fmla="*/ 38 h 180"/>
                  <a:gd name="T52" fmla="*/ 22 w 108"/>
                  <a:gd name="T53" fmla="*/ 3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8" h="180">
                    <a:moveTo>
                      <a:pt x="22" y="37"/>
                    </a:moveTo>
                    <a:lnTo>
                      <a:pt x="22" y="37"/>
                    </a:lnTo>
                    <a:cubicBezTo>
                      <a:pt x="25" y="29"/>
                      <a:pt x="26" y="23"/>
                      <a:pt x="30" y="17"/>
                    </a:cubicBezTo>
                    <a:lnTo>
                      <a:pt x="30" y="17"/>
                    </a:lnTo>
                    <a:cubicBezTo>
                      <a:pt x="35" y="11"/>
                      <a:pt x="41" y="6"/>
                      <a:pt x="47" y="0"/>
                    </a:cubicBezTo>
                    <a:lnTo>
                      <a:pt x="47" y="0"/>
                    </a:lnTo>
                    <a:cubicBezTo>
                      <a:pt x="51" y="7"/>
                      <a:pt x="59" y="16"/>
                      <a:pt x="60" y="23"/>
                    </a:cubicBezTo>
                    <a:lnTo>
                      <a:pt x="60" y="23"/>
                    </a:lnTo>
                    <a:cubicBezTo>
                      <a:pt x="61" y="64"/>
                      <a:pt x="60" y="104"/>
                      <a:pt x="60" y="148"/>
                    </a:cubicBezTo>
                    <a:lnTo>
                      <a:pt x="60" y="148"/>
                    </a:lnTo>
                    <a:cubicBezTo>
                      <a:pt x="73" y="145"/>
                      <a:pt x="82" y="141"/>
                      <a:pt x="93" y="138"/>
                    </a:cubicBezTo>
                    <a:lnTo>
                      <a:pt x="93" y="138"/>
                    </a:lnTo>
                    <a:cubicBezTo>
                      <a:pt x="107" y="166"/>
                      <a:pt x="102" y="173"/>
                      <a:pt x="72" y="174"/>
                    </a:cubicBezTo>
                    <a:lnTo>
                      <a:pt x="72" y="174"/>
                    </a:lnTo>
                    <a:cubicBezTo>
                      <a:pt x="56" y="175"/>
                      <a:pt x="39" y="179"/>
                      <a:pt x="22" y="179"/>
                    </a:cubicBezTo>
                    <a:lnTo>
                      <a:pt x="22" y="179"/>
                    </a:lnTo>
                    <a:cubicBezTo>
                      <a:pt x="16" y="178"/>
                      <a:pt x="9" y="170"/>
                      <a:pt x="0" y="166"/>
                    </a:cubicBezTo>
                    <a:lnTo>
                      <a:pt x="0" y="166"/>
                    </a:lnTo>
                    <a:cubicBezTo>
                      <a:pt x="7" y="161"/>
                      <a:pt x="13" y="153"/>
                      <a:pt x="19" y="153"/>
                    </a:cubicBezTo>
                    <a:lnTo>
                      <a:pt x="19" y="153"/>
                    </a:lnTo>
                    <a:cubicBezTo>
                      <a:pt x="35" y="152"/>
                      <a:pt x="38" y="145"/>
                      <a:pt x="37" y="132"/>
                    </a:cubicBezTo>
                    <a:lnTo>
                      <a:pt x="37" y="132"/>
                    </a:lnTo>
                    <a:cubicBezTo>
                      <a:pt x="37" y="107"/>
                      <a:pt x="38" y="83"/>
                      <a:pt x="37" y="59"/>
                    </a:cubicBezTo>
                    <a:lnTo>
                      <a:pt x="37" y="59"/>
                    </a:lnTo>
                    <a:cubicBezTo>
                      <a:pt x="37" y="52"/>
                      <a:pt x="31" y="45"/>
                      <a:pt x="27" y="38"/>
                    </a:cubicBezTo>
                    <a:lnTo>
                      <a:pt x="27" y="38"/>
                    </a:lnTo>
                    <a:cubicBezTo>
                      <a:pt x="26" y="38"/>
                      <a:pt x="25" y="37"/>
                      <a:pt x="22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7" name="Freeform 260"/>
              <p:cNvSpPr>
                <a:spLocks noChangeArrowheads="1"/>
              </p:cNvSpPr>
              <p:nvPr/>
            </p:nvSpPr>
            <p:spPr bwMode="auto">
              <a:xfrm>
                <a:off x="3545220" y="2387228"/>
                <a:ext cx="26190" cy="48809"/>
              </a:xfrm>
              <a:custGeom>
                <a:avLst/>
                <a:gdLst>
                  <a:gd name="T0" fmla="*/ 34 w 98"/>
                  <a:gd name="T1" fmla="*/ 55 h 179"/>
                  <a:gd name="T2" fmla="*/ 16 w 98"/>
                  <a:gd name="T3" fmla="*/ 55 h 179"/>
                  <a:gd name="T4" fmla="*/ 16 w 98"/>
                  <a:gd name="T5" fmla="*/ 55 h 179"/>
                  <a:gd name="T6" fmla="*/ 17 w 98"/>
                  <a:gd name="T7" fmla="*/ 41 h 179"/>
                  <a:gd name="T8" fmla="*/ 17 w 98"/>
                  <a:gd name="T9" fmla="*/ 41 h 179"/>
                  <a:gd name="T10" fmla="*/ 28 w 98"/>
                  <a:gd name="T11" fmla="*/ 12 h 179"/>
                  <a:gd name="T12" fmla="*/ 28 w 98"/>
                  <a:gd name="T13" fmla="*/ 12 h 179"/>
                  <a:gd name="T14" fmla="*/ 40 w 98"/>
                  <a:gd name="T15" fmla="*/ 0 h 179"/>
                  <a:gd name="T16" fmla="*/ 40 w 98"/>
                  <a:gd name="T17" fmla="*/ 0 h 179"/>
                  <a:gd name="T18" fmla="*/ 52 w 98"/>
                  <a:gd name="T19" fmla="*/ 13 h 179"/>
                  <a:gd name="T20" fmla="*/ 52 w 98"/>
                  <a:gd name="T21" fmla="*/ 13 h 179"/>
                  <a:gd name="T22" fmla="*/ 66 w 98"/>
                  <a:gd name="T23" fmla="*/ 115 h 179"/>
                  <a:gd name="T24" fmla="*/ 66 w 98"/>
                  <a:gd name="T25" fmla="*/ 115 h 179"/>
                  <a:gd name="T26" fmla="*/ 66 w 98"/>
                  <a:gd name="T27" fmla="*/ 140 h 179"/>
                  <a:gd name="T28" fmla="*/ 66 w 98"/>
                  <a:gd name="T29" fmla="*/ 140 h 179"/>
                  <a:gd name="T30" fmla="*/ 71 w 98"/>
                  <a:gd name="T31" fmla="*/ 143 h 179"/>
                  <a:gd name="T32" fmla="*/ 71 w 98"/>
                  <a:gd name="T33" fmla="*/ 143 h 179"/>
                  <a:gd name="T34" fmla="*/ 97 w 98"/>
                  <a:gd name="T35" fmla="*/ 158 h 179"/>
                  <a:gd name="T36" fmla="*/ 97 w 98"/>
                  <a:gd name="T37" fmla="*/ 158 h 179"/>
                  <a:gd name="T38" fmla="*/ 68 w 98"/>
                  <a:gd name="T39" fmla="*/ 170 h 179"/>
                  <a:gd name="T40" fmla="*/ 68 w 98"/>
                  <a:gd name="T41" fmla="*/ 170 h 179"/>
                  <a:gd name="T42" fmla="*/ 19 w 98"/>
                  <a:gd name="T43" fmla="*/ 169 h 179"/>
                  <a:gd name="T44" fmla="*/ 19 w 98"/>
                  <a:gd name="T45" fmla="*/ 169 h 179"/>
                  <a:gd name="T46" fmla="*/ 0 w 98"/>
                  <a:gd name="T47" fmla="*/ 156 h 179"/>
                  <a:gd name="T48" fmla="*/ 0 w 98"/>
                  <a:gd name="T49" fmla="*/ 156 h 179"/>
                  <a:gd name="T50" fmla="*/ 19 w 98"/>
                  <a:gd name="T51" fmla="*/ 145 h 179"/>
                  <a:gd name="T52" fmla="*/ 19 w 98"/>
                  <a:gd name="T53" fmla="*/ 145 h 179"/>
                  <a:gd name="T54" fmla="*/ 40 w 98"/>
                  <a:gd name="T55" fmla="*/ 122 h 179"/>
                  <a:gd name="T56" fmla="*/ 40 w 98"/>
                  <a:gd name="T57" fmla="*/ 122 h 179"/>
                  <a:gd name="T58" fmla="*/ 34 w 98"/>
                  <a:gd name="T59" fmla="*/ 5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179">
                    <a:moveTo>
                      <a:pt x="34" y="55"/>
                    </a:moveTo>
                    <a:lnTo>
                      <a:pt x="16" y="55"/>
                    </a:lnTo>
                    <a:lnTo>
                      <a:pt x="16" y="55"/>
                    </a:lnTo>
                    <a:cubicBezTo>
                      <a:pt x="16" y="50"/>
                      <a:pt x="15" y="45"/>
                      <a:pt x="17" y="41"/>
                    </a:cubicBezTo>
                    <a:lnTo>
                      <a:pt x="17" y="41"/>
                    </a:lnTo>
                    <a:cubicBezTo>
                      <a:pt x="20" y="30"/>
                      <a:pt x="24" y="21"/>
                      <a:pt x="28" y="12"/>
                    </a:cubicBezTo>
                    <a:lnTo>
                      <a:pt x="28" y="12"/>
                    </a:lnTo>
                    <a:cubicBezTo>
                      <a:pt x="31" y="7"/>
                      <a:pt x="36" y="4"/>
                      <a:pt x="40" y="0"/>
                    </a:cubicBezTo>
                    <a:lnTo>
                      <a:pt x="40" y="0"/>
                    </a:lnTo>
                    <a:cubicBezTo>
                      <a:pt x="44" y="4"/>
                      <a:pt x="51" y="8"/>
                      <a:pt x="52" y="13"/>
                    </a:cubicBezTo>
                    <a:lnTo>
                      <a:pt x="52" y="13"/>
                    </a:lnTo>
                    <a:cubicBezTo>
                      <a:pt x="56" y="47"/>
                      <a:pt x="61" y="81"/>
                      <a:pt x="66" y="115"/>
                    </a:cubicBezTo>
                    <a:lnTo>
                      <a:pt x="66" y="115"/>
                    </a:lnTo>
                    <a:cubicBezTo>
                      <a:pt x="66" y="124"/>
                      <a:pt x="66" y="133"/>
                      <a:pt x="66" y="140"/>
                    </a:cubicBezTo>
                    <a:lnTo>
                      <a:pt x="66" y="140"/>
                    </a:lnTo>
                    <a:cubicBezTo>
                      <a:pt x="68" y="142"/>
                      <a:pt x="70" y="143"/>
                      <a:pt x="71" y="143"/>
                    </a:cubicBezTo>
                    <a:lnTo>
                      <a:pt x="71" y="143"/>
                    </a:lnTo>
                    <a:cubicBezTo>
                      <a:pt x="80" y="149"/>
                      <a:pt x="97" y="154"/>
                      <a:pt x="97" y="158"/>
                    </a:cubicBezTo>
                    <a:lnTo>
                      <a:pt x="97" y="158"/>
                    </a:lnTo>
                    <a:cubicBezTo>
                      <a:pt x="96" y="178"/>
                      <a:pt x="80" y="169"/>
                      <a:pt x="68" y="170"/>
                    </a:cubicBezTo>
                    <a:lnTo>
                      <a:pt x="68" y="170"/>
                    </a:lnTo>
                    <a:cubicBezTo>
                      <a:pt x="52" y="170"/>
                      <a:pt x="35" y="171"/>
                      <a:pt x="19" y="169"/>
                    </a:cubicBezTo>
                    <a:lnTo>
                      <a:pt x="19" y="169"/>
                    </a:lnTo>
                    <a:cubicBezTo>
                      <a:pt x="12" y="169"/>
                      <a:pt x="6" y="161"/>
                      <a:pt x="0" y="156"/>
                    </a:cubicBezTo>
                    <a:lnTo>
                      <a:pt x="0" y="156"/>
                    </a:lnTo>
                    <a:cubicBezTo>
                      <a:pt x="6" y="153"/>
                      <a:pt x="13" y="144"/>
                      <a:pt x="19" y="145"/>
                    </a:cubicBezTo>
                    <a:lnTo>
                      <a:pt x="19" y="145"/>
                    </a:lnTo>
                    <a:cubicBezTo>
                      <a:pt x="37" y="146"/>
                      <a:pt x="42" y="139"/>
                      <a:pt x="40" y="122"/>
                    </a:cubicBezTo>
                    <a:lnTo>
                      <a:pt x="40" y="122"/>
                    </a:lnTo>
                    <a:cubicBezTo>
                      <a:pt x="37" y="100"/>
                      <a:pt x="36" y="77"/>
                      <a:pt x="34" y="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8" name="Freeform 261"/>
              <p:cNvSpPr>
                <a:spLocks noChangeArrowheads="1"/>
              </p:cNvSpPr>
              <p:nvPr/>
            </p:nvSpPr>
            <p:spPr bwMode="auto">
              <a:xfrm>
                <a:off x="3582124" y="2382466"/>
                <a:ext cx="36904" cy="8333"/>
              </a:xfrm>
              <a:custGeom>
                <a:avLst/>
                <a:gdLst>
                  <a:gd name="T0" fmla="*/ 0 w 135"/>
                  <a:gd name="T1" fmla="*/ 9 h 32"/>
                  <a:gd name="T2" fmla="*/ 0 w 135"/>
                  <a:gd name="T3" fmla="*/ 9 h 32"/>
                  <a:gd name="T4" fmla="*/ 20 w 135"/>
                  <a:gd name="T5" fmla="*/ 0 h 32"/>
                  <a:gd name="T6" fmla="*/ 20 w 135"/>
                  <a:gd name="T7" fmla="*/ 0 h 32"/>
                  <a:gd name="T8" fmla="*/ 119 w 135"/>
                  <a:gd name="T9" fmla="*/ 7 h 32"/>
                  <a:gd name="T10" fmla="*/ 119 w 135"/>
                  <a:gd name="T11" fmla="*/ 7 h 32"/>
                  <a:gd name="T12" fmla="*/ 134 w 135"/>
                  <a:gd name="T13" fmla="*/ 18 h 32"/>
                  <a:gd name="T14" fmla="*/ 134 w 135"/>
                  <a:gd name="T15" fmla="*/ 18 h 32"/>
                  <a:gd name="T16" fmla="*/ 120 w 135"/>
                  <a:gd name="T17" fmla="*/ 31 h 32"/>
                  <a:gd name="T18" fmla="*/ 120 w 135"/>
                  <a:gd name="T19" fmla="*/ 31 h 32"/>
                  <a:gd name="T20" fmla="*/ 30 w 135"/>
                  <a:gd name="T21" fmla="*/ 24 h 32"/>
                  <a:gd name="T22" fmla="*/ 30 w 135"/>
                  <a:gd name="T23" fmla="*/ 24 h 32"/>
                  <a:gd name="T24" fmla="*/ 0 w 135"/>
                  <a:gd name="T25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5" h="32">
                    <a:moveTo>
                      <a:pt x="0" y="9"/>
                    </a:moveTo>
                    <a:lnTo>
                      <a:pt x="0" y="9"/>
                    </a:lnTo>
                    <a:cubicBezTo>
                      <a:pt x="11" y="4"/>
                      <a:pt x="16" y="0"/>
                      <a:pt x="20" y="0"/>
                    </a:cubicBezTo>
                    <a:lnTo>
                      <a:pt x="20" y="0"/>
                    </a:lnTo>
                    <a:cubicBezTo>
                      <a:pt x="53" y="2"/>
                      <a:pt x="86" y="3"/>
                      <a:pt x="119" y="7"/>
                    </a:cubicBezTo>
                    <a:lnTo>
                      <a:pt x="119" y="7"/>
                    </a:lnTo>
                    <a:cubicBezTo>
                      <a:pt x="123" y="7"/>
                      <a:pt x="128" y="14"/>
                      <a:pt x="134" y="18"/>
                    </a:cubicBezTo>
                    <a:lnTo>
                      <a:pt x="134" y="18"/>
                    </a:lnTo>
                    <a:cubicBezTo>
                      <a:pt x="129" y="23"/>
                      <a:pt x="124" y="31"/>
                      <a:pt x="120" y="31"/>
                    </a:cubicBezTo>
                    <a:lnTo>
                      <a:pt x="120" y="31"/>
                    </a:lnTo>
                    <a:cubicBezTo>
                      <a:pt x="89" y="30"/>
                      <a:pt x="59" y="28"/>
                      <a:pt x="30" y="24"/>
                    </a:cubicBezTo>
                    <a:lnTo>
                      <a:pt x="30" y="24"/>
                    </a:lnTo>
                    <a:cubicBezTo>
                      <a:pt x="21" y="23"/>
                      <a:pt x="15" y="16"/>
                      <a:pt x="0" y="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9" name="Freeform 262"/>
              <p:cNvSpPr>
                <a:spLocks noChangeArrowheads="1"/>
              </p:cNvSpPr>
              <p:nvPr/>
            </p:nvSpPr>
            <p:spPr bwMode="auto">
              <a:xfrm>
                <a:off x="3584505" y="2363418"/>
                <a:ext cx="33333" cy="10714"/>
              </a:xfrm>
              <a:custGeom>
                <a:avLst/>
                <a:gdLst>
                  <a:gd name="T0" fmla="*/ 3 w 124"/>
                  <a:gd name="T1" fmla="*/ 0 h 40"/>
                  <a:gd name="T2" fmla="*/ 3 w 124"/>
                  <a:gd name="T3" fmla="*/ 0 h 40"/>
                  <a:gd name="T4" fmla="*/ 110 w 124"/>
                  <a:gd name="T5" fmla="*/ 11 h 40"/>
                  <a:gd name="T6" fmla="*/ 110 w 124"/>
                  <a:gd name="T7" fmla="*/ 11 h 40"/>
                  <a:gd name="T8" fmla="*/ 123 w 124"/>
                  <a:gd name="T9" fmla="*/ 29 h 40"/>
                  <a:gd name="T10" fmla="*/ 123 w 124"/>
                  <a:gd name="T11" fmla="*/ 29 h 40"/>
                  <a:gd name="T12" fmla="*/ 107 w 124"/>
                  <a:gd name="T13" fmla="*/ 39 h 40"/>
                  <a:gd name="T14" fmla="*/ 107 w 124"/>
                  <a:gd name="T15" fmla="*/ 39 h 40"/>
                  <a:gd name="T16" fmla="*/ 23 w 124"/>
                  <a:gd name="T17" fmla="*/ 23 h 40"/>
                  <a:gd name="T18" fmla="*/ 23 w 124"/>
                  <a:gd name="T19" fmla="*/ 23 h 40"/>
                  <a:gd name="T20" fmla="*/ 0 w 124"/>
                  <a:gd name="T21" fmla="*/ 11 h 40"/>
                  <a:gd name="T22" fmla="*/ 0 w 124"/>
                  <a:gd name="T23" fmla="*/ 11 h 40"/>
                  <a:gd name="T24" fmla="*/ 3 w 124"/>
                  <a:gd name="T2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40">
                    <a:moveTo>
                      <a:pt x="3" y="0"/>
                    </a:moveTo>
                    <a:lnTo>
                      <a:pt x="3" y="0"/>
                    </a:lnTo>
                    <a:cubicBezTo>
                      <a:pt x="38" y="3"/>
                      <a:pt x="74" y="7"/>
                      <a:pt x="110" y="11"/>
                    </a:cubicBezTo>
                    <a:lnTo>
                      <a:pt x="110" y="11"/>
                    </a:lnTo>
                    <a:cubicBezTo>
                      <a:pt x="114" y="13"/>
                      <a:pt x="118" y="23"/>
                      <a:pt x="123" y="29"/>
                    </a:cubicBezTo>
                    <a:lnTo>
                      <a:pt x="123" y="29"/>
                    </a:lnTo>
                    <a:cubicBezTo>
                      <a:pt x="117" y="33"/>
                      <a:pt x="111" y="39"/>
                      <a:pt x="107" y="39"/>
                    </a:cubicBezTo>
                    <a:lnTo>
                      <a:pt x="107" y="39"/>
                    </a:lnTo>
                    <a:cubicBezTo>
                      <a:pt x="78" y="35"/>
                      <a:pt x="50" y="29"/>
                      <a:pt x="23" y="23"/>
                    </a:cubicBezTo>
                    <a:lnTo>
                      <a:pt x="23" y="23"/>
                    </a:lnTo>
                    <a:cubicBezTo>
                      <a:pt x="15" y="22"/>
                      <a:pt x="7" y="15"/>
                      <a:pt x="0" y="11"/>
                    </a:cubicBezTo>
                    <a:lnTo>
                      <a:pt x="0" y="11"/>
                    </a:lnTo>
                    <a:cubicBezTo>
                      <a:pt x="1" y="7"/>
                      <a:pt x="2" y="3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</p:grp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>
          <a:xfrm>
            <a:off x="8522758" y="2408581"/>
            <a:ext cx="602638" cy="2666577"/>
            <a:chOff x="7831380" y="-11612"/>
            <a:chExt cx="1455839" cy="5223543"/>
          </a:xfrm>
        </p:grpSpPr>
        <p:sp>
          <p:nvSpPr>
            <p:cNvPr id="97" name="Freeform 4106"/>
            <p:cNvSpPr>
              <a:spLocks noChangeArrowheads="1"/>
            </p:cNvSpPr>
            <p:nvPr/>
          </p:nvSpPr>
          <p:spPr bwMode="auto">
            <a:xfrm rot="21272112">
              <a:off x="7913828" y="510073"/>
              <a:ext cx="428821" cy="679389"/>
            </a:xfrm>
            <a:custGeom>
              <a:avLst/>
              <a:gdLst>
                <a:gd name="T0" fmla="*/ 624 w 1126"/>
                <a:gd name="T1" fmla="*/ 1691 h 1780"/>
                <a:gd name="T2" fmla="*/ 23 w 1126"/>
                <a:gd name="T3" fmla="*/ 1682 h 1780"/>
                <a:gd name="T4" fmla="*/ 342 w 1126"/>
                <a:gd name="T5" fmla="*/ 281 h 1780"/>
                <a:gd name="T6" fmla="*/ 49 w 1126"/>
                <a:gd name="T7" fmla="*/ 614 h 1780"/>
                <a:gd name="T8" fmla="*/ 393 w 1126"/>
                <a:gd name="T9" fmla="*/ 854 h 1780"/>
                <a:gd name="T10" fmla="*/ 333 w 1126"/>
                <a:gd name="T11" fmla="*/ 862 h 1780"/>
                <a:gd name="T12" fmla="*/ 25 w 1126"/>
                <a:gd name="T13" fmla="*/ 1630 h 1780"/>
                <a:gd name="T14" fmla="*/ 236 w 1126"/>
                <a:gd name="T15" fmla="*/ 383 h 1780"/>
                <a:gd name="T16" fmla="*/ 185 w 1126"/>
                <a:gd name="T17" fmla="*/ 410 h 1780"/>
                <a:gd name="T18" fmla="*/ 101 w 1126"/>
                <a:gd name="T19" fmla="*/ 1598 h 1780"/>
                <a:gd name="T20" fmla="*/ 624 w 1126"/>
                <a:gd name="T21" fmla="*/ 1634 h 1780"/>
                <a:gd name="T22" fmla="*/ 339 w 1126"/>
                <a:gd name="T23" fmla="*/ 1698 h 1780"/>
                <a:gd name="T24" fmla="*/ 59 w 1126"/>
                <a:gd name="T25" fmla="*/ 454 h 1780"/>
                <a:gd name="T26" fmla="*/ 237 w 1126"/>
                <a:gd name="T27" fmla="*/ 361 h 1780"/>
                <a:gd name="T28" fmla="*/ 474 w 1126"/>
                <a:gd name="T29" fmla="*/ 1250 h 1780"/>
                <a:gd name="T30" fmla="*/ 357 w 1126"/>
                <a:gd name="T31" fmla="*/ 1266 h 1780"/>
                <a:gd name="T32" fmla="*/ 359 w 1126"/>
                <a:gd name="T33" fmla="*/ 1317 h 1780"/>
                <a:gd name="T34" fmla="*/ 177 w 1126"/>
                <a:gd name="T35" fmla="*/ 1247 h 1780"/>
                <a:gd name="T36" fmla="*/ 350 w 1126"/>
                <a:gd name="T37" fmla="*/ 503 h 1780"/>
                <a:gd name="T38" fmla="*/ 241 w 1126"/>
                <a:gd name="T39" fmla="*/ 441 h 1780"/>
                <a:gd name="T40" fmla="*/ 297 w 1126"/>
                <a:gd name="T41" fmla="*/ 557 h 1780"/>
                <a:gd name="T42" fmla="*/ 1101 w 1126"/>
                <a:gd name="T43" fmla="*/ 138 h 1780"/>
                <a:gd name="T44" fmla="*/ 103 w 1126"/>
                <a:gd name="T45" fmla="*/ 506 h 1780"/>
                <a:gd name="T46" fmla="*/ 60 w 1126"/>
                <a:gd name="T47" fmla="*/ 603 h 1780"/>
                <a:gd name="T48" fmla="*/ 224 w 1126"/>
                <a:gd name="T49" fmla="*/ 444 h 1780"/>
                <a:gd name="T50" fmla="*/ 161 w 1126"/>
                <a:gd name="T51" fmla="*/ 1351 h 1780"/>
                <a:gd name="T52" fmla="*/ 346 w 1126"/>
                <a:gd name="T53" fmla="*/ 1614 h 1780"/>
                <a:gd name="T54" fmla="*/ 625 w 1126"/>
                <a:gd name="T55" fmla="*/ 1540 h 1780"/>
                <a:gd name="T56" fmla="*/ 561 w 1126"/>
                <a:gd name="T57" fmla="*/ 1564 h 1780"/>
                <a:gd name="T58" fmla="*/ 349 w 1126"/>
                <a:gd name="T59" fmla="*/ 1051 h 1780"/>
                <a:gd name="T60" fmla="*/ 513 w 1126"/>
                <a:gd name="T61" fmla="*/ 1225 h 1780"/>
                <a:gd name="T62" fmla="*/ 376 w 1126"/>
                <a:gd name="T63" fmla="*/ 906 h 1780"/>
                <a:gd name="T64" fmla="*/ 136 w 1126"/>
                <a:gd name="T65" fmla="*/ 1206 h 1780"/>
                <a:gd name="T66" fmla="*/ 767 w 1126"/>
                <a:gd name="T67" fmla="*/ 162 h 1780"/>
                <a:gd name="T68" fmla="*/ 696 w 1126"/>
                <a:gd name="T69" fmla="*/ 323 h 1780"/>
                <a:gd name="T70" fmla="*/ 807 w 1126"/>
                <a:gd name="T71" fmla="*/ 232 h 1780"/>
                <a:gd name="T72" fmla="*/ 539 w 1126"/>
                <a:gd name="T73" fmla="*/ 264 h 1780"/>
                <a:gd name="T74" fmla="*/ 497 w 1126"/>
                <a:gd name="T75" fmla="*/ 432 h 1780"/>
                <a:gd name="T76" fmla="*/ 553 w 1126"/>
                <a:gd name="T77" fmla="*/ 257 h 1780"/>
                <a:gd name="T78" fmla="*/ 275 w 1126"/>
                <a:gd name="T79" fmla="*/ 985 h 1780"/>
                <a:gd name="T80" fmla="*/ 116 w 1126"/>
                <a:gd name="T81" fmla="*/ 1569 h 1780"/>
                <a:gd name="T82" fmla="*/ 25 w 1126"/>
                <a:gd name="T83" fmla="*/ 1714 h 1780"/>
                <a:gd name="T84" fmla="*/ 89 w 1126"/>
                <a:gd name="T85" fmla="*/ 1331 h 1780"/>
                <a:gd name="T86" fmla="*/ 220 w 1126"/>
                <a:gd name="T87" fmla="*/ 872 h 1780"/>
                <a:gd name="T88" fmla="*/ 282 w 1126"/>
                <a:gd name="T89" fmla="*/ 553 h 1780"/>
                <a:gd name="T90" fmla="*/ 2 w 1126"/>
                <a:gd name="T91" fmla="*/ 583 h 1780"/>
                <a:gd name="T92" fmla="*/ 96 w 1126"/>
                <a:gd name="T93" fmla="*/ 471 h 1780"/>
                <a:gd name="T94" fmla="*/ 354 w 1126"/>
                <a:gd name="T95" fmla="*/ 271 h 1780"/>
                <a:gd name="T96" fmla="*/ 578 w 1126"/>
                <a:gd name="T97" fmla="*/ 237 h 1780"/>
                <a:gd name="T98" fmla="*/ 983 w 1126"/>
                <a:gd name="T99" fmla="*/ 8 h 1780"/>
                <a:gd name="T100" fmla="*/ 890 w 1126"/>
                <a:gd name="T101" fmla="*/ 285 h 1780"/>
                <a:gd name="T102" fmla="*/ 573 w 1126"/>
                <a:gd name="T103" fmla="*/ 413 h 1780"/>
                <a:gd name="T104" fmla="*/ 352 w 1126"/>
                <a:gd name="T105" fmla="*/ 532 h 1780"/>
                <a:gd name="T106" fmla="*/ 443 w 1126"/>
                <a:gd name="T107" fmla="*/ 873 h 1780"/>
                <a:gd name="T108" fmla="*/ 575 w 1126"/>
                <a:gd name="T109" fmla="*/ 1339 h 1780"/>
                <a:gd name="T110" fmla="*/ 650 w 1126"/>
                <a:gd name="T111" fmla="*/ 1701 h 1780"/>
                <a:gd name="T112" fmla="*/ 454 w 1126"/>
                <a:gd name="T113" fmla="*/ 1259 h 1780"/>
                <a:gd name="T114" fmla="*/ 372 w 1126"/>
                <a:gd name="T115" fmla="*/ 1251 h 1780"/>
                <a:gd name="T116" fmla="*/ 362 w 1126"/>
                <a:gd name="T117" fmla="*/ 1727 h 1780"/>
                <a:gd name="T118" fmla="*/ 288 w 1126"/>
                <a:gd name="T119" fmla="*/ 1751 h 1780"/>
                <a:gd name="T120" fmla="*/ 276 w 1126"/>
                <a:gd name="T121" fmla="*/ 108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6" h="1780">
                  <a:moveTo>
                    <a:pt x="257" y="870"/>
                  </a:moveTo>
                  <a:lnTo>
                    <a:pt x="257" y="870"/>
                  </a:lnTo>
                  <a:lnTo>
                    <a:pt x="258" y="870"/>
                  </a:lnTo>
                  <a:lnTo>
                    <a:pt x="258" y="870"/>
                  </a:lnTo>
                  <a:cubicBezTo>
                    <a:pt x="260" y="870"/>
                    <a:pt x="263" y="872"/>
                    <a:pt x="262" y="869"/>
                  </a:cubicBezTo>
                  <a:lnTo>
                    <a:pt x="262" y="869"/>
                  </a:lnTo>
                  <a:cubicBezTo>
                    <a:pt x="262" y="868"/>
                    <a:pt x="258" y="869"/>
                    <a:pt x="257" y="870"/>
                  </a:cubicBezTo>
                  <a:close/>
                  <a:moveTo>
                    <a:pt x="268" y="870"/>
                  </a:moveTo>
                  <a:lnTo>
                    <a:pt x="268" y="870"/>
                  </a:lnTo>
                  <a:cubicBezTo>
                    <a:pt x="278" y="877"/>
                    <a:pt x="290" y="876"/>
                    <a:pt x="303" y="875"/>
                  </a:cubicBezTo>
                  <a:lnTo>
                    <a:pt x="303" y="875"/>
                  </a:lnTo>
                  <a:cubicBezTo>
                    <a:pt x="291" y="874"/>
                    <a:pt x="280" y="872"/>
                    <a:pt x="268" y="870"/>
                  </a:cubicBezTo>
                  <a:close/>
                  <a:moveTo>
                    <a:pt x="624" y="1691"/>
                  </a:moveTo>
                  <a:lnTo>
                    <a:pt x="624" y="1691"/>
                  </a:lnTo>
                  <a:cubicBezTo>
                    <a:pt x="634" y="1696"/>
                    <a:pt x="640" y="1691"/>
                    <a:pt x="646" y="1683"/>
                  </a:cubicBezTo>
                  <a:lnTo>
                    <a:pt x="646" y="1683"/>
                  </a:lnTo>
                  <a:cubicBezTo>
                    <a:pt x="639" y="1685"/>
                    <a:pt x="631" y="1689"/>
                    <a:pt x="624" y="1691"/>
                  </a:cubicBezTo>
                  <a:close/>
                  <a:moveTo>
                    <a:pt x="323" y="1765"/>
                  </a:moveTo>
                  <a:lnTo>
                    <a:pt x="323" y="1765"/>
                  </a:lnTo>
                  <a:cubicBezTo>
                    <a:pt x="325" y="1766"/>
                    <a:pt x="329" y="1765"/>
                    <a:pt x="329" y="1761"/>
                  </a:cubicBezTo>
                  <a:lnTo>
                    <a:pt x="329" y="1761"/>
                  </a:lnTo>
                  <a:cubicBezTo>
                    <a:pt x="329" y="1752"/>
                    <a:pt x="323" y="1755"/>
                    <a:pt x="319" y="1756"/>
                  </a:cubicBezTo>
                  <a:lnTo>
                    <a:pt x="319" y="1756"/>
                  </a:lnTo>
                  <a:cubicBezTo>
                    <a:pt x="316" y="1756"/>
                    <a:pt x="310" y="1752"/>
                    <a:pt x="310" y="1760"/>
                  </a:cubicBezTo>
                  <a:lnTo>
                    <a:pt x="310" y="1760"/>
                  </a:lnTo>
                  <a:cubicBezTo>
                    <a:pt x="310" y="1766"/>
                    <a:pt x="316" y="1765"/>
                    <a:pt x="323" y="1765"/>
                  </a:cubicBezTo>
                  <a:close/>
                  <a:moveTo>
                    <a:pt x="23" y="1682"/>
                  </a:moveTo>
                  <a:lnTo>
                    <a:pt x="23" y="1682"/>
                  </a:lnTo>
                  <a:cubicBezTo>
                    <a:pt x="26" y="1689"/>
                    <a:pt x="16" y="1699"/>
                    <a:pt x="29" y="1702"/>
                  </a:cubicBezTo>
                  <a:lnTo>
                    <a:pt x="29" y="1702"/>
                  </a:lnTo>
                  <a:cubicBezTo>
                    <a:pt x="38" y="1703"/>
                    <a:pt x="38" y="1698"/>
                    <a:pt x="38" y="1693"/>
                  </a:cubicBezTo>
                  <a:lnTo>
                    <a:pt x="38" y="1693"/>
                  </a:lnTo>
                  <a:cubicBezTo>
                    <a:pt x="40" y="1681"/>
                    <a:pt x="28" y="1687"/>
                    <a:pt x="23" y="1682"/>
                  </a:cubicBezTo>
                  <a:close/>
                  <a:moveTo>
                    <a:pt x="342" y="281"/>
                  </a:moveTo>
                  <a:lnTo>
                    <a:pt x="342" y="281"/>
                  </a:lnTo>
                  <a:cubicBezTo>
                    <a:pt x="344" y="291"/>
                    <a:pt x="339" y="304"/>
                    <a:pt x="354" y="310"/>
                  </a:cubicBezTo>
                  <a:lnTo>
                    <a:pt x="354" y="310"/>
                  </a:lnTo>
                  <a:cubicBezTo>
                    <a:pt x="356" y="310"/>
                    <a:pt x="357" y="312"/>
                    <a:pt x="359" y="311"/>
                  </a:cubicBezTo>
                  <a:lnTo>
                    <a:pt x="359" y="311"/>
                  </a:lnTo>
                  <a:cubicBezTo>
                    <a:pt x="362" y="309"/>
                    <a:pt x="363" y="308"/>
                    <a:pt x="362" y="305"/>
                  </a:cubicBezTo>
                  <a:lnTo>
                    <a:pt x="362" y="305"/>
                  </a:lnTo>
                  <a:cubicBezTo>
                    <a:pt x="356" y="297"/>
                    <a:pt x="356" y="285"/>
                    <a:pt x="342" y="281"/>
                  </a:cubicBezTo>
                  <a:close/>
                  <a:moveTo>
                    <a:pt x="200" y="421"/>
                  </a:moveTo>
                  <a:lnTo>
                    <a:pt x="200" y="421"/>
                  </a:lnTo>
                  <a:cubicBezTo>
                    <a:pt x="197" y="431"/>
                    <a:pt x="204" y="430"/>
                    <a:pt x="211" y="430"/>
                  </a:cubicBezTo>
                  <a:lnTo>
                    <a:pt x="211" y="430"/>
                  </a:lnTo>
                  <a:cubicBezTo>
                    <a:pt x="217" y="431"/>
                    <a:pt x="224" y="430"/>
                    <a:pt x="224" y="423"/>
                  </a:cubicBezTo>
                  <a:lnTo>
                    <a:pt x="224" y="423"/>
                  </a:lnTo>
                  <a:cubicBezTo>
                    <a:pt x="225" y="416"/>
                    <a:pt x="218" y="409"/>
                    <a:pt x="215" y="410"/>
                  </a:cubicBezTo>
                  <a:lnTo>
                    <a:pt x="215" y="410"/>
                  </a:lnTo>
                  <a:cubicBezTo>
                    <a:pt x="209" y="411"/>
                    <a:pt x="201" y="412"/>
                    <a:pt x="200" y="421"/>
                  </a:cubicBezTo>
                  <a:close/>
                  <a:moveTo>
                    <a:pt x="29" y="559"/>
                  </a:moveTo>
                  <a:lnTo>
                    <a:pt x="29" y="559"/>
                  </a:lnTo>
                  <a:cubicBezTo>
                    <a:pt x="15" y="568"/>
                    <a:pt x="14" y="579"/>
                    <a:pt x="20" y="592"/>
                  </a:cubicBezTo>
                  <a:lnTo>
                    <a:pt x="20" y="592"/>
                  </a:lnTo>
                  <a:cubicBezTo>
                    <a:pt x="26" y="604"/>
                    <a:pt x="31" y="613"/>
                    <a:pt x="49" y="614"/>
                  </a:cubicBezTo>
                  <a:lnTo>
                    <a:pt x="49" y="614"/>
                  </a:lnTo>
                  <a:cubicBezTo>
                    <a:pt x="35" y="596"/>
                    <a:pt x="33" y="578"/>
                    <a:pt x="29" y="559"/>
                  </a:cubicBezTo>
                  <a:close/>
                  <a:moveTo>
                    <a:pt x="346" y="1711"/>
                  </a:moveTo>
                  <a:lnTo>
                    <a:pt x="346" y="1711"/>
                  </a:lnTo>
                  <a:cubicBezTo>
                    <a:pt x="326" y="1716"/>
                    <a:pt x="309" y="1715"/>
                    <a:pt x="290" y="1709"/>
                  </a:cubicBezTo>
                  <a:lnTo>
                    <a:pt x="290" y="1720"/>
                  </a:lnTo>
                  <a:lnTo>
                    <a:pt x="290" y="1720"/>
                  </a:lnTo>
                  <a:cubicBezTo>
                    <a:pt x="290" y="1739"/>
                    <a:pt x="290" y="1739"/>
                    <a:pt x="308" y="1739"/>
                  </a:cubicBezTo>
                  <a:lnTo>
                    <a:pt x="308" y="1739"/>
                  </a:lnTo>
                  <a:cubicBezTo>
                    <a:pt x="312" y="1739"/>
                    <a:pt x="318" y="1739"/>
                    <a:pt x="323" y="1739"/>
                  </a:cubicBezTo>
                  <a:lnTo>
                    <a:pt x="323" y="1739"/>
                  </a:lnTo>
                  <a:cubicBezTo>
                    <a:pt x="348" y="1736"/>
                    <a:pt x="348" y="1736"/>
                    <a:pt x="346" y="1711"/>
                  </a:cubicBezTo>
                  <a:close/>
                  <a:moveTo>
                    <a:pt x="393" y="854"/>
                  </a:moveTo>
                  <a:lnTo>
                    <a:pt x="393" y="854"/>
                  </a:lnTo>
                  <a:cubicBezTo>
                    <a:pt x="379" y="845"/>
                    <a:pt x="364" y="845"/>
                    <a:pt x="350" y="843"/>
                  </a:cubicBezTo>
                  <a:lnTo>
                    <a:pt x="350" y="843"/>
                  </a:lnTo>
                  <a:cubicBezTo>
                    <a:pt x="346" y="843"/>
                    <a:pt x="345" y="846"/>
                    <a:pt x="343" y="848"/>
                  </a:cubicBezTo>
                  <a:lnTo>
                    <a:pt x="343" y="848"/>
                  </a:lnTo>
                  <a:cubicBezTo>
                    <a:pt x="334" y="860"/>
                    <a:pt x="297" y="866"/>
                    <a:pt x="288" y="855"/>
                  </a:cubicBezTo>
                  <a:lnTo>
                    <a:pt x="288" y="855"/>
                  </a:lnTo>
                  <a:cubicBezTo>
                    <a:pt x="275" y="840"/>
                    <a:pt x="262" y="848"/>
                    <a:pt x="248" y="850"/>
                  </a:cubicBezTo>
                  <a:lnTo>
                    <a:pt x="248" y="850"/>
                  </a:lnTo>
                  <a:cubicBezTo>
                    <a:pt x="245" y="850"/>
                    <a:pt x="243" y="852"/>
                    <a:pt x="243" y="854"/>
                  </a:cubicBezTo>
                  <a:lnTo>
                    <a:pt x="243" y="854"/>
                  </a:lnTo>
                  <a:cubicBezTo>
                    <a:pt x="243" y="857"/>
                    <a:pt x="245" y="856"/>
                    <a:pt x="248" y="857"/>
                  </a:cubicBezTo>
                  <a:lnTo>
                    <a:pt x="248" y="857"/>
                  </a:lnTo>
                  <a:cubicBezTo>
                    <a:pt x="276" y="863"/>
                    <a:pt x="305" y="863"/>
                    <a:pt x="333" y="862"/>
                  </a:cubicBezTo>
                  <a:lnTo>
                    <a:pt x="333" y="862"/>
                  </a:lnTo>
                  <a:cubicBezTo>
                    <a:pt x="352" y="861"/>
                    <a:pt x="372" y="858"/>
                    <a:pt x="393" y="854"/>
                  </a:cubicBezTo>
                  <a:close/>
                  <a:moveTo>
                    <a:pt x="25" y="1630"/>
                  </a:moveTo>
                  <a:lnTo>
                    <a:pt x="25" y="1630"/>
                  </a:lnTo>
                  <a:cubicBezTo>
                    <a:pt x="23" y="1638"/>
                    <a:pt x="21" y="1645"/>
                    <a:pt x="19" y="1653"/>
                  </a:cubicBezTo>
                  <a:lnTo>
                    <a:pt x="19" y="1653"/>
                  </a:lnTo>
                  <a:cubicBezTo>
                    <a:pt x="18" y="1658"/>
                    <a:pt x="18" y="1661"/>
                    <a:pt x="22" y="1663"/>
                  </a:cubicBezTo>
                  <a:lnTo>
                    <a:pt x="22" y="1663"/>
                  </a:lnTo>
                  <a:cubicBezTo>
                    <a:pt x="34" y="1670"/>
                    <a:pt x="46" y="1675"/>
                    <a:pt x="60" y="1674"/>
                  </a:cubicBezTo>
                  <a:lnTo>
                    <a:pt x="60" y="1674"/>
                  </a:lnTo>
                  <a:cubicBezTo>
                    <a:pt x="69" y="1674"/>
                    <a:pt x="80" y="1658"/>
                    <a:pt x="76" y="1649"/>
                  </a:cubicBezTo>
                  <a:lnTo>
                    <a:pt x="76" y="1649"/>
                  </a:lnTo>
                  <a:cubicBezTo>
                    <a:pt x="75" y="1645"/>
                    <a:pt x="73" y="1647"/>
                    <a:pt x="71" y="1647"/>
                  </a:cubicBezTo>
                  <a:lnTo>
                    <a:pt x="71" y="1647"/>
                  </a:lnTo>
                  <a:cubicBezTo>
                    <a:pt x="54" y="1645"/>
                    <a:pt x="39" y="1639"/>
                    <a:pt x="25" y="1630"/>
                  </a:cubicBezTo>
                  <a:close/>
                  <a:moveTo>
                    <a:pt x="102" y="535"/>
                  </a:moveTo>
                  <a:lnTo>
                    <a:pt x="102" y="535"/>
                  </a:lnTo>
                  <a:cubicBezTo>
                    <a:pt x="102" y="550"/>
                    <a:pt x="109" y="562"/>
                    <a:pt x="117" y="562"/>
                  </a:cubicBezTo>
                  <a:lnTo>
                    <a:pt x="117" y="562"/>
                  </a:lnTo>
                  <a:cubicBezTo>
                    <a:pt x="128" y="563"/>
                    <a:pt x="136" y="558"/>
                    <a:pt x="143" y="551"/>
                  </a:cubicBezTo>
                  <a:lnTo>
                    <a:pt x="143" y="551"/>
                  </a:lnTo>
                  <a:cubicBezTo>
                    <a:pt x="149" y="545"/>
                    <a:pt x="143" y="535"/>
                    <a:pt x="150" y="528"/>
                  </a:cubicBezTo>
                  <a:lnTo>
                    <a:pt x="150" y="528"/>
                  </a:lnTo>
                  <a:cubicBezTo>
                    <a:pt x="150" y="528"/>
                    <a:pt x="149" y="527"/>
                    <a:pt x="149" y="526"/>
                  </a:cubicBezTo>
                  <a:lnTo>
                    <a:pt x="149" y="526"/>
                  </a:lnTo>
                  <a:cubicBezTo>
                    <a:pt x="141" y="518"/>
                    <a:pt x="131" y="515"/>
                    <a:pt x="119" y="518"/>
                  </a:cubicBezTo>
                  <a:lnTo>
                    <a:pt x="119" y="518"/>
                  </a:lnTo>
                  <a:cubicBezTo>
                    <a:pt x="107" y="520"/>
                    <a:pt x="100" y="525"/>
                    <a:pt x="102" y="535"/>
                  </a:cubicBezTo>
                  <a:close/>
                  <a:moveTo>
                    <a:pt x="236" y="383"/>
                  </a:moveTo>
                  <a:lnTo>
                    <a:pt x="236" y="383"/>
                  </a:lnTo>
                  <a:cubicBezTo>
                    <a:pt x="231" y="379"/>
                    <a:pt x="228" y="374"/>
                    <a:pt x="224" y="372"/>
                  </a:cubicBezTo>
                  <a:lnTo>
                    <a:pt x="224" y="372"/>
                  </a:lnTo>
                  <a:cubicBezTo>
                    <a:pt x="217" y="368"/>
                    <a:pt x="221" y="353"/>
                    <a:pt x="211" y="355"/>
                  </a:cubicBezTo>
                  <a:lnTo>
                    <a:pt x="211" y="355"/>
                  </a:lnTo>
                  <a:cubicBezTo>
                    <a:pt x="203" y="355"/>
                    <a:pt x="196" y="362"/>
                    <a:pt x="189" y="366"/>
                  </a:cubicBezTo>
                  <a:lnTo>
                    <a:pt x="189" y="366"/>
                  </a:lnTo>
                  <a:cubicBezTo>
                    <a:pt x="183" y="370"/>
                    <a:pt x="179" y="373"/>
                    <a:pt x="172" y="377"/>
                  </a:cubicBezTo>
                  <a:lnTo>
                    <a:pt x="172" y="377"/>
                  </a:lnTo>
                  <a:cubicBezTo>
                    <a:pt x="168" y="381"/>
                    <a:pt x="164" y="385"/>
                    <a:pt x="162" y="390"/>
                  </a:cubicBezTo>
                  <a:lnTo>
                    <a:pt x="162" y="390"/>
                  </a:lnTo>
                  <a:cubicBezTo>
                    <a:pt x="160" y="397"/>
                    <a:pt x="163" y="401"/>
                    <a:pt x="169" y="405"/>
                  </a:cubicBezTo>
                  <a:lnTo>
                    <a:pt x="169" y="405"/>
                  </a:lnTo>
                  <a:cubicBezTo>
                    <a:pt x="174" y="410"/>
                    <a:pt x="180" y="413"/>
                    <a:pt x="185" y="410"/>
                  </a:cubicBezTo>
                  <a:lnTo>
                    <a:pt x="185" y="410"/>
                  </a:lnTo>
                  <a:cubicBezTo>
                    <a:pt x="201" y="399"/>
                    <a:pt x="220" y="393"/>
                    <a:pt x="236" y="383"/>
                  </a:cubicBezTo>
                  <a:close/>
                  <a:moveTo>
                    <a:pt x="40" y="1574"/>
                  </a:moveTo>
                  <a:lnTo>
                    <a:pt x="40" y="1574"/>
                  </a:lnTo>
                  <a:cubicBezTo>
                    <a:pt x="35" y="1584"/>
                    <a:pt x="31" y="1594"/>
                    <a:pt x="28" y="1603"/>
                  </a:cubicBezTo>
                  <a:lnTo>
                    <a:pt x="28" y="1603"/>
                  </a:lnTo>
                  <a:cubicBezTo>
                    <a:pt x="25" y="1610"/>
                    <a:pt x="28" y="1616"/>
                    <a:pt x="33" y="1620"/>
                  </a:cubicBezTo>
                  <a:lnTo>
                    <a:pt x="33" y="1620"/>
                  </a:lnTo>
                  <a:cubicBezTo>
                    <a:pt x="43" y="1627"/>
                    <a:pt x="55" y="1630"/>
                    <a:pt x="68" y="1633"/>
                  </a:cubicBezTo>
                  <a:lnTo>
                    <a:pt x="68" y="1633"/>
                  </a:lnTo>
                  <a:cubicBezTo>
                    <a:pt x="80" y="1635"/>
                    <a:pt x="86" y="1628"/>
                    <a:pt x="90" y="1620"/>
                  </a:cubicBezTo>
                  <a:lnTo>
                    <a:pt x="90" y="1620"/>
                  </a:lnTo>
                  <a:cubicBezTo>
                    <a:pt x="95" y="1613"/>
                    <a:pt x="96" y="1604"/>
                    <a:pt x="101" y="1598"/>
                  </a:cubicBezTo>
                  <a:lnTo>
                    <a:pt x="101" y="1598"/>
                  </a:lnTo>
                  <a:cubicBezTo>
                    <a:pt x="102" y="1594"/>
                    <a:pt x="101" y="1590"/>
                    <a:pt x="99" y="1588"/>
                  </a:cubicBezTo>
                  <a:lnTo>
                    <a:pt x="99" y="1588"/>
                  </a:lnTo>
                  <a:cubicBezTo>
                    <a:pt x="96" y="1586"/>
                    <a:pt x="92" y="1587"/>
                    <a:pt x="89" y="1588"/>
                  </a:cubicBezTo>
                  <a:lnTo>
                    <a:pt x="89" y="1588"/>
                  </a:lnTo>
                  <a:cubicBezTo>
                    <a:pt x="83" y="1593"/>
                    <a:pt x="76" y="1592"/>
                    <a:pt x="70" y="1590"/>
                  </a:cubicBezTo>
                  <a:lnTo>
                    <a:pt x="70" y="1590"/>
                  </a:lnTo>
                  <a:cubicBezTo>
                    <a:pt x="58" y="1589"/>
                    <a:pt x="48" y="1583"/>
                    <a:pt x="40" y="1574"/>
                  </a:cubicBezTo>
                  <a:close/>
                  <a:moveTo>
                    <a:pt x="633" y="1575"/>
                  </a:moveTo>
                  <a:lnTo>
                    <a:pt x="633" y="1575"/>
                  </a:lnTo>
                  <a:cubicBezTo>
                    <a:pt x="610" y="1589"/>
                    <a:pt x="613" y="1588"/>
                    <a:pt x="584" y="1589"/>
                  </a:cubicBezTo>
                  <a:lnTo>
                    <a:pt x="584" y="1589"/>
                  </a:lnTo>
                  <a:cubicBezTo>
                    <a:pt x="574" y="1590"/>
                    <a:pt x="571" y="1593"/>
                    <a:pt x="573" y="1602"/>
                  </a:cubicBezTo>
                  <a:lnTo>
                    <a:pt x="573" y="1602"/>
                  </a:lnTo>
                  <a:cubicBezTo>
                    <a:pt x="584" y="1639"/>
                    <a:pt x="584" y="1639"/>
                    <a:pt x="624" y="1634"/>
                  </a:cubicBezTo>
                  <a:lnTo>
                    <a:pt x="624" y="1634"/>
                  </a:lnTo>
                  <a:cubicBezTo>
                    <a:pt x="625" y="1634"/>
                    <a:pt x="627" y="1635"/>
                    <a:pt x="628" y="1634"/>
                  </a:cubicBezTo>
                  <a:lnTo>
                    <a:pt x="628" y="1634"/>
                  </a:lnTo>
                  <a:cubicBezTo>
                    <a:pt x="634" y="1630"/>
                    <a:pt x="645" y="1629"/>
                    <a:pt x="644" y="1620"/>
                  </a:cubicBezTo>
                  <a:lnTo>
                    <a:pt x="644" y="1620"/>
                  </a:lnTo>
                  <a:cubicBezTo>
                    <a:pt x="640" y="1605"/>
                    <a:pt x="639" y="1589"/>
                    <a:pt x="633" y="1575"/>
                  </a:cubicBezTo>
                  <a:lnTo>
                    <a:pt x="292" y="1634"/>
                  </a:lnTo>
                  <a:lnTo>
                    <a:pt x="292" y="1634"/>
                  </a:lnTo>
                  <a:cubicBezTo>
                    <a:pt x="291" y="1651"/>
                    <a:pt x="290" y="1668"/>
                    <a:pt x="289" y="1685"/>
                  </a:cubicBezTo>
                  <a:lnTo>
                    <a:pt x="289" y="1685"/>
                  </a:lnTo>
                  <a:cubicBezTo>
                    <a:pt x="289" y="1691"/>
                    <a:pt x="292" y="1695"/>
                    <a:pt x="297" y="1696"/>
                  </a:cubicBezTo>
                  <a:lnTo>
                    <a:pt x="297" y="1696"/>
                  </a:lnTo>
                  <a:cubicBezTo>
                    <a:pt x="311" y="1700"/>
                    <a:pt x="325" y="1701"/>
                    <a:pt x="339" y="1698"/>
                  </a:cubicBezTo>
                  <a:lnTo>
                    <a:pt x="339" y="1698"/>
                  </a:lnTo>
                  <a:cubicBezTo>
                    <a:pt x="344" y="1695"/>
                    <a:pt x="346" y="1694"/>
                    <a:pt x="346" y="1689"/>
                  </a:cubicBezTo>
                  <a:lnTo>
                    <a:pt x="346" y="1689"/>
                  </a:lnTo>
                  <a:cubicBezTo>
                    <a:pt x="346" y="1673"/>
                    <a:pt x="346" y="1656"/>
                    <a:pt x="346" y="1640"/>
                  </a:cubicBezTo>
                  <a:lnTo>
                    <a:pt x="346" y="1640"/>
                  </a:lnTo>
                  <a:cubicBezTo>
                    <a:pt x="328" y="1644"/>
                    <a:pt x="310" y="1643"/>
                    <a:pt x="292" y="1634"/>
                  </a:cubicBezTo>
                  <a:lnTo>
                    <a:pt x="633" y="1575"/>
                  </a:lnTo>
                  <a:close/>
                  <a:moveTo>
                    <a:pt x="151" y="390"/>
                  </a:moveTo>
                  <a:lnTo>
                    <a:pt x="151" y="390"/>
                  </a:lnTo>
                  <a:cubicBezTo>
                    <a:pt x="122" y="403"/>
                    <a:pt x="97" y="422"/>
                    <a:pt x="69" y="432"/>
                  </a:cubicBezTo>
                  <a:lnTo>
                    <a:pt x="69" y="432"/>
                  </a:lnTo>
                  <a:cubicBezTo>
                    <a:pt x="66" y="433"/>
                    <a:pt x="63" y="436"/>
                    <a:pt x="62" y="438"/>
                  </a:cubicBezTo>
                  <a:lnTo>
                    <a:pt x="62" y="438"/>
                  </a:lnTo>
                  <a:cubicBezTo>
                    <a:pt x="59" y="443"/>
                    <a:pt x="56" y="449"/>
                    <a:pt x="59" y="454"/>
                  </a:cubicBezTo>
                  <a:lnTo>
                    <a:pt x="59" y="454"/>
                  </a:lnTo>
                  <a:cubicBezTo>
                    <a:pt x="60" y="459"/>
                    <a:pt x="63" y="464"/>
                    <a:pt x="69" y="463"/>
                  </a:cubicBezTo>
                  <a:lnTo>
                    <a:pt x="69" y="463"/>
                  </a:lnTo>
                  <a:cubicBezTo>
                    <a:pt x="76" y="463"/>
                    <a:pt x="84" y="463"/>
                    <a:pt x="91" y="459"/>
                  </a:cubicBezTo>
                  <a:lnTo>
                    <a:pt x="91" y="459"/>
                  </a:lnTo>
                  <a:cubicBezTo>
                    <a:pt x="116" y="445"/>
                    <a:pt x="141" y="433"/>
                    <a:pt x="167" y="422"/>
                  </a:cubicBezTo>
                  <a:lnTo>
                    <a:pt x="167" y="422"/>
                  </a:lnTo>
                  <a:cubicBezTo>
                    <a:pt x="159" y="412"/>
                    <a:pt x="148" y="405"/>
                    <a:pt x="151" y="390"/>
                  </a:cubicBezTo>
                  <a:lnTo>
                    <a:pt x="328" y="289"/>
                  </a:lnTo>
                  <a:lnTo>
                    <a:pt x="328" y="289"/>
                  </a:lnTo>
                  <a:cubicBezTo>
                    <a:pt x="322" y="289"/>
                    <a:pt x="318" y="292"/>
                    <a:pt x="313" y="295"/>
                  </a:cubicBezTo>
                  <a:lnTo>
                    <a:pt x="313" y="295"/>
                  </a:lnTo>
                  <a:cubicBezTo>
                    <a:pt x="290" y="308"/>
                    <a:pt x="268" y="322"/>
                    <a:pt x="244" y="335"/>
                  </a:cubicBezTo>
                  <a:lnTo>
                    <a:pt x="244" y="335"/>
                  </a:lnTo>
                  <a:cubicBezTo>
                    <a:pt x="233" y="342"/>
                    <a:pt x="230" y="351"/>
                    <a:pt x="237" y="361"/>
                  </a:cubicBezTo>
                  <a:lnTo>
                    <a:pt x="237" y="361"/>
                  </a:lnTo>
                  <a:cubicBezTo>
                    <a:pt x="243" y="365"/>
                    <a:pt x="250" y="374"/>
                    <a:pt x="260" y="370"/>
                  </a:cubicBezTo>
                  <a:lnTo>
                    <a:pt x="260" y="370"/>
                  </a:lnTo>
                  <a:cubicBezTo>
                    <a:pt x="287" y="357"/>
                    <a:pt x="311" y="342"/>
                    <a:pt x="337" y="328"/>
                  </a:cubicBezTo>
                  <a:lnTo>
                    <a:pt x="337" y="328"/>
                  </a:lnTo>
                  <a:cubicBezTo>
                    <a:pt x="339" y="326"/>
                    <a:pt x="343" y="326"/>
                    <a:pt x="339" y="323"/>
                  </a:cubicBezTo>
                  <a:lnTo>
                    <a:pt x="339" y="323"/>
                  </a:lnTo>
                  <a:cubicBezTo>
                    <a:pt x="330" y="313"/>
                    <a:pt x="329" y="301"/>
                    <a:pt x="328" y="289"/>
                  </a:cubicBezTo>
                  <a:lnTo>
                    <a:pt x="151" y="390"/>
                  </a:lnTo>
                  <a:close/>
                  <a:moveTo>
                    <a:pt x="530" y="1230"/>
                  </a:moveTo>
                  <a:lnTo>
                    <a:pt x="530" y="1230"/>
                  </a:lnTo>
                  <a:cubicBezTo>
                    <a:pt x="514" y="1240"/>
                    <a:pt x="499" y="1252"/>
                    <a:pt x="478" y="1247"/>
                  </a:cubicBezTo>
                  <a:lnTo>
                    <a:pt x="478" y="1247"/>
                  </a:lnTo>
                  <a:cubicBezTo>
                    <a:pt x="477" y="1247"/>
                    <a:pt x="474" y="1247"/>
                    <a:pt x="474" y="1250"/>
                  </a:cubicBezTo>
                  <a:lnTo>
                    <a:pt x="474" y="1250"/>
                  </a:lnTo>
                  <a:cubicBezTo>
                    <a:pt x="475" y="1258"/>
                    <a:pt x="469" y="1265"/>
                    <a:pt x="473" y="1273"/>
                  </a:cubicBezTo>
                  <a:lnTo>
                    <a:pt x="473" y="1273"/>
                  </a:lnTo>
                  <a:cubicBezTo>
                    <a:pt x="479" y="1284"/>
                    <a:pt x="482" y="1296"/>
                    <a:pt x="485" y="1306"/>
                  </a:cubicBezTo>
                  <a:lnTo>
                    <a:pt x="485" y="1306"/>
                  </a:lnTo>
                  <a:cubicBezTo>
                    <a:pt x="493" y="1330"/>
                    <a:pt x="499" y="1333"/>
                    <a:pt x="526" y="1330"/>
                  </a:cubicBezTo>
                  <a:lnTo>
                    <a:pt x="526" y="1330"/>
                  </a:lnTo>
                  <a:cubicBezTo>
                    <a:pt x="556" y="1325"/>
                    <a:pt x="564" y="1312"/>
                    <a:pt x="554" y="1284"/>
                  </a:cubicBezTo>
                  <a:lnTo>
                    <a:pt x="554" y="1284"/>
                  </a:lnTo>
                  <a:cubicBezTo>
                    <a:pt x="547" y="1265"/>
                    <a:pt x="543" y="1246"/>
                    <a:pt x="530" y="1230"/>
                  </a:cubicBezTo>
                  <a:close/>
                  <a:moveTo>
                    <a:pt x="357" y="1289"/>
                  </a:moveTo>
                  <a:lnTo>
                    <a:pt x="357" y="1269"/>
                  </a:lnTo>
                  <a:lnTo>
                    <a:pt x="357" y="1269"/>
                  </a:lnTo>
                  <a:cubicBezTo>
                    <a:pt x="357" y="1267"/>
                    <a:pt x="357" y="1266"/>
                    <a:pt x="357" y="1266"/>
                  </a:cubicBezTo>
                  <a:lnTo>
                    <a:pt x="357" y="1266"/>
                  </a:lnTo>
                  <a:cubicBezTo>
                    <a:pt x="356" y="1256"/>
                    <a:pt x="349" y="1251"/>
                    <a:pt x="338" y="1252"/>
                  </a:cubicBezTo>
                  <a:lnTo>
                    <a:pt x="338" y="1252"/>
                  </a:lnTo>
                  <a:cubicBezTo>
                    <a:pt x="324" y="1255"/>
                    <a:pt x="311" y="1257"/>
                    <a:pt x="297" y="1253"/>
                  </a:cubicBezTo>
                  <a:lnTo>
                    <a:pt x="297" y="1253"/>
                  </a:lnTo>
                  <a:cubicBezTo>
                    <a:pt x="287" y="1251"/>
                    <a:pt x="278" y="1258"/>
                    <a:pt x="280" y="1269"/>
                  </a:cubicBezTo>
                  <a:lnTo>
                    <a:pt x="280" y="1269"/>
                  </a:lnTo>
                  <a:cubicBezTo>
                    <a:pt x="281" y="1282"/>
                    <a:pt x="281" y="1297"/>
                    <a:pt x="282" y="1311"/>
                  </a:cubicBezTo>
                  <a:lnTo>
                    <a:pt x="282" y="1311"/>
                  </a:lnTo>
                  <a:cubicBezTo>
                    <a:pt x="285" y="1338"/>
                    <a:pt x="296" y="1346"/>
                    <a:pt x="325" y="1343"/>
                  </a:cubicBezTo>
                  <a:lnTo>
                    <a:pt x="325" y="1343"/>
                  </a:lnTo>
                  <a:cubicBezTo>
                    <a:pt x="329" y="1342"/>
                    <a:pt x="332" y="1342"/>
                    <a:pt x="337" y="1342"/>
                  </a:cubicBezTo>
                  <a:lnTo>
                    <a:pt x="337" y="1342"/>
                  </a:lnTo>
                  <a:cubicBezTo>
                    <a:pt x="351" y="1341"/>
                    <a:pt x="362" y="1330"/>
                    <a:pt x="359" y="1317"/>
                  </a:cubicBezTo>
                  <a:lnTo>
                    <a:pt x="359" y="1317"/>
                  </a:lnTo>
                  <a:cubicBezTo>
                    <a:pt x="357" y="1307"/>
                    <a:pt x="358" y="1298"/>
                    <a:pt x="357" y="1289"/>
                  </a:cubicBezTo>
                  <a:close/>
                  <a:moveTo>
                    <a:pt x="102" y="1291"/>
                  </a:moveTo>
                  <a:lnTo>
                    <a:pt x="102" y="1291"/>
                  </a:lnTo>
                  <a:cubicBezTo>
                    <a:pt x="102" y="1301"/>
                    <a:pt x="115" y="1318"/>
                    <a:pt x="127" y="1322"/>
                  </a:cubicBezTo>
                  <a:lnTo>
                    <a:pt x="127" y="1322"/>
                  </a:lnTo>
                  <a:cubicBezTo>
                    <a:pt x="137" y="1326"/>
                    <a:pt x="148" y="1326"/>
                    <a:pt x="160" y="1328"/>
                  </a:cubicBezTo>
                  <a:lnTo>
                    <a:pt x="160" y="1328"/>
                  </a:lnTo>
                  <a:cubicBezTo>
                    <a:pt x="176" y="1331"/>
                    <a:pt x="183" y="1327"/>
                    <a:pt x="188" y="1312"/>
                  </a:cubicBezTo>
                  <a:lnTo>
                    <a:pt x="188" y="1312"/>
                  </a:lnTo>
                  <a:cubicBezTo>
                    <a:pt x="191" y="1299"/>
                    <a:pt x="193" y="1286"/>
                    <a:pt x="197" y="1273"/>
                  </a:cubicBezTo>
                  <a:lnTo>
                    <a:pt x="197" y="1273"/>
                  </a:lnTo>
                  <a:cubicBezTo>
                    <a:pt x="203" y="1249"/>
                    <a:pt x="203" y="1250"/>
                    <a:pt x="177" y="1247"/>
                  </a:cubicBezTo>
                  <a:lnTo>
                    <a:pt x="177" y="1247"/>
                  </a:lnTo>
                  <a:cubicBezTo>
                    <a:pt x="161" y="1246"/>
                    <a:pt x="143" y="1247"/>
                    <a:pt x="134" y="1230"/>
                  </a:cubicBezTo>
                  <a:lnTo>
                    <a:pt x="134" y="1230"/>
                  </a:lnTo>
                  <a:cubicBezTo>
                    <a:pt x="131" y="1226"/>
                    <a:pt x="128" y="1226"/>
                    <a:pt x="123" y="1227"/>
                  </a:cubicBezTo>
                  <a:lnTo>
                    <a:pt x="123" y="1227"/>
                  </a:lnTo>
                  <a:cubicBezTo>
                    <a:pt x="120" y="1229"/>
                    <a:pt x="117" y="1231"/>
                    <a:pt x="117" y="1235"/>
                  </a:cubicBezTo>
                  <a:lnTo>
                    <a:pt x="117" y="1235"/>
                  </a:lnTo>
                  <a:cubicBezTo>
                    <a:pt x="119" y="1240"/>
                    <a:pt x="115" y="1245"/>
                    <a:pt x="112" y="1250"/>
                  </a:cubicBezTo>
                  <a:lnTo>
                    <a:pt x="112" y="1250"/>
                  </a:lnTo>
                  <a:cubicBezTo>
                    <a:pt x="107" y="1262"/>
                    <a:pt x="104" y="1276"/>
                    <a:pt x="102" y="1291"/>
                  </a:cubicBezTo>
                  <a:close/>
                  <a:moveTo>
                    <a:pt x="293" y="527"/>
                  </a:moveTo>
                  <a:lnTo>
                    <a:pt x="293" y="527"/>
                  </a:lnTo>
                  <a:cubicBezTo>
                    <a:pt x="297" y="527"/>
                    <a:pt x="301" y="525"/>
                    <a:pt x="304" y="524"/>
                  </a:cubicBezTo>
                  <a:lnTo>
                    <a:pt x="304" y="524"/>
                  </a:lnTo>
                  <a:cubicBezTo>
                    <a:pt x="322" y="520"/>
                    <a:pt x="336" y="512"/>
                    <a:pt x="350" y="503"/>
                  </a:cubicBezTo>
                  <a:lnTo>
                    <a:pt x="350" y="503"/>
                  </a:lnTo>
                  <a:cubicBezTo>
                    <a:pt x="353" y="502"/>
                    <a:pt x="359" y="503"/>
                    <a:pt x="361" y="497"/>
                  </a:cubicBezTo>
                  <a:lnTo>
                    <a:pt x="361" y="497"/>
                  </a:lnTo>
                  <a:cubicBezTo>
                    <a:pt x="361" y="492"/>
                    <a:pt x="356" y="491"/>
                    <a:pt x="353" y="487"/>
                  </a:cubicBezTo>
                  <a:lnTo>
                    <a:pt x="353" y="487"/>
                  </a:lnTo>
                  <a:cubicBezTo>
                    <a:pt x="348" y="483"/>
                    <a:pt x="341" y="479"/>
                    <a:pt x="336" y="472"/>
                  </a:cubicBezTo>
                  <a:lnTo>
                    <a:pt x="336" y="472"/>
                  </a:lnTo>
                  <a:cubicBezTo>
                    <a:pt x="319" y="451"/>
                    <a:pt x="316" y="427"/>
                    <a:pt x="314" y="403"/>
                  </a:cubicBezTo>
                  <a:lnTo>
                    <a:pt x="314" y="403"/>
                  </a:lnTo>
                  <a:cubicBezTo>
                    <a:pt x="314" y="394"/>
                    <a:pt x="312" y="394"/>
                    <a:pt x="305" y="398"/>
                  </a:cubicBezTo>
                  <a:lnTo>
                    <a:pt x="305" y="398"/>
                  </a:lnTo>
                  <a:cubicBezTo>
                    <a:pt x="285" y="409"/>
                    <a:pt x="265" y="421"/>
                    <a:pt x="245" y="431"/>
                  </a:cubicBezTo>
                  <a:lnTo>
                    <a:pt x="245" y="431"/>
                  </a:lnTo>
                  <a:cubicBezTo>
                    <a:pt x="242" y="433"/>
                    <a:pt x="238" y="437"/>
                    <a:pt x="241" y="441"/>
                  </a:cubicBezTo>
                  <a:lnTo>
                    <a:pt x="241" y="441"/>
                  </a:lnTo>
                  <a:cubicBezTo>
                    <a:pt x="247" y="450"/>
                    <a:pt x="242" y="461"/>
                    <a:pt x="245" y="470"/>
                  </a:cubicBezTo>
                  <a:lnTo>
                    <a:pt x="245" y="470"/>
                  </a:lnTo>
                  <a:cubicBezTo>
                    <a:pt x="249" y="479"/>
                    <a:pt x="251" y="490"/>
                    <a:pt x="256" y="499"/>
                  </a:cubicBezTo>
                  <a:lnTo>
                    <a:pt x="256" y="499"/>
                  </a:lnTo>
                  <a:cubicBezTo>
                    <a:pt x="264" y="513"/>
                    <a:pt x="275" y="525"/>
                    <a:pt x="293" y="527"/>
                  </a:cubicBezTo>
                  <a:lnTo>
                    <a:pt x="338" y="546"/>
                  </a:lnTo>
                  <a:lnTo>
                    <a:pt x="338" y="546"/>
                  </a:lnTo>
                  <a:cubicBezTo>
                    <a:pt x="341" y="533"/>
                    <a:pt x="336" y="532"/>
                    <a:pt x="328" y="537"/>
                  </a:cubicBezTo>
                  <a:lnTo>
                    <a:pt x="328" y="537"/>
                  </a:lnTo>
                  <a:cubicBezTo>
                    <a:pt x="322" y="539"/>
                    <a:pt x="314" y="542"/>
                    <a:pt x="308" y="543"/>
                  </a:cubicBezTo>
                  <a:lnTo>
                    <a:pt x="308" y="543"/>
                  </a:lnTo>
                  <a:cubicBezTo>
                    <a:pt x="298" y="544"/>
                    <a:pt x="297" y="548"/>
                    <a:pt x="297" y="557"/>
                  </a:cubicBezTo>
                  <a:lnTo>
                    <a:pt x="297" y="557"/>
                  </a:lnTo>
                  <a:cubicBezTo>
                    <a:pt x="297" y="620"/>
                    <a:pt x="297" y="682"/>
                    <a:pt x="297" y="745"/>
                  </a:cubicBezTo>
                  <a:lnTo>
                    <a:pt x="297" y="745"/>
                  </a:lnTo>
                  <a:cubicBezTo>
                    <a:pt x="297" y="769"/>
                    <a:pt x="297" y="794"/>
                    <a:pt x="295" y="817"/>
                  </a:cubicBezTo>
                  <a:lnTo>
                    <a:pt x="295" y="817"/>
                  </a:lnTo>
                  <a:cubicBezTo>
                    <a:pt x="295" y="821"/>
                    <a:pt x="291" y="827"/>
                    <a:pt x="298" y="828"/>
                  </a:cubicBezTo>
                  <a:lnTo>
                    <a:pt x="298" y="828"/>
                  </a:lnTo>
                  <a:cubicBezTo>
                    <a:pt x="309" y="828"/>
                    <a:pt x="319" y="827"/>
                    <a:pt x="330" y="826"/>
                  </a:cubicBezTo>
                  <a:lnTo>
                    <a:pt x="330" y="826"/>
                  </a:lnTo>
                  <a:cubicBezTo>
                    <a:pt x="330" y="826"/>
                    <a:pt x="330" y="823"/>
                    <a:pt x="330" y="821"/>
                  </a:cubicBezTo>
                  <a:lnTo>
                    <a:pt x="330" y="821"/>
                  </a:lnTo>
                  <a:cubicBezTo>
                    <a:pt x="332" y="729"/>
                    <a:pt x="336" y="636"/>
                    <a:pt x="338" y="546"/>
                  </a:cubicBezTo>
                  <a:lnTo>
                    <a:pt x="293" y="527"/>
                  </a:lnTo>
                  <a:close/>
                  <a:moveTo>
                    <a:pt x="1101" y="138"/>
                  </a:moveTo>
                  <a:lnTo>
                    <a:pt x="1101" y="138"/>
                  </a:lnTo>
                  <a:cubicBezTo>
                    <a:pt x="1098" y="88"/>
                    <a:pt x="1078" y="49"/>
                    <a:pt x="1029" y="28"/>
                  </a:cubicBezTo>
                  <a:lnTo>
                    <a:pt x="1029" y="28"/>
                  </a:lnTo>
                  <a:cubicBezTo>
                    <a:pt x="1017" y="23"/>
                    <a:pt x="1005" y="22"/>
                    <a:pt x="994" y="26"/>
                  </a:cubicBezTo>
                  <a:lnTo>
                    <a:pt x="994" y="26"/>
                  </a:lnTo>
                  <a:cubicBezTo>
                    <a:pt x="983" y="29"/>
                    <a:pt x="975" y="35"/>
                    <a:pt x="976" y="48"/>
                  </a:cubicBezTo>
                  <a:lnTo>
                    <a:pt x="976" y="48"/>
                  </a:lnTo>
                  <a:cubicBezTo>
                    <a:pt x="977" y="56"/>
                    <a:pt x="980" y="63"/>
                    <a:pt x="982" y="71"/>
                  </a:cubicBezTo>
                  <a:lnTo>
                    <a:pt x="982" y="71"/>
                  </a:lnTo>
                  <a:cubicBezTo>
                    <a:pt x="988" y="118"/>
                    <a:pt x="1020" y="145"/>
                    <a:pt x="1058" y="169"/>
                  </a:cubicBezTo>
                  <a:lnTo>
                    <a:pt x="1058" y="169"/>
                  </a:lnTo>
                  <a:cubicBezTo>
                    <a:pt x="1081" y="183"/>
                    <a:pt x="1103" y="170"/>
                    <a:pt x="1101" y="143"/>
                  </a:cubicBezTo>
                  <a:lnTo>
                    <a:pt x="1101" y="143"/>
                  </a:lnTo>
                  <a:cubicBezTo>
                    <a:pt x="1101" y="141"/>
                    <a:pt x="1101" y="139"/>
                    <a:pt x="1101" y="138"/>
                  </a:cubicBezTo>
                  <a:close/>
                  <a:moveTo>
                    <a:pt x="103" y="506"/>
                  </a:moveTo>
                  <a:lnTo>
                    <a:pt x="103" y="506"/>
                  </a:lnTo>
                  <a:cubicBezTo>
                    <a:pt x="126" y="504"/>
                    <a:pt x="149" y="497"/>
                    <a:pt x="162" y="522"/>
                  </a:cubicBezTo>
                  <a:lnTo>
                    <a:pt x="162" y="522"/>
                  </a:lnTo>
                  <a:cubicBezTo>
                    <a:pt x="171" y="539"/>
                    <a:pt x="164" y="560"/>
                    <a:pt x="149" y="573"/>
                  </a:cubicBezTo>
                  <a:lnTo>
                    <a:pt x="149" y="573"/>
                  </a:lnTo>
                  <a:cubicBezTo>
                    <a:pt x="137" y="581"/>
                    <a:pt x="109" y="581"/>
                    <a:pt x="96" y="573"/>
                  </a:cubicBezTo>
                  <a:lnTo>
                    <a:pt x="96" y="573"/>
                  </a:lnTo>
                  <a:cubicBezTo>
                    <a:pt x="82" y="564"/>
                    <a:pt x="80" y="544"/>
                    <a:pt x="91" y="514"/>
                  </a:cubicBezTo>
                  <a:lnTo>
                    <a:pt x="91" y="514"/>
                  </a:lnTo>
                  <a:cubicBezTo>
                    <a:pt x="81" y="515"/>
                    <a:pt x="73" y="519"/>
                    <a:pt x="66" y="524"/>
                  </a:cubicBezTo>
                  <a:lnTo>
                    <a:pt x="66" y="524"/>
                  </a:lnTo>
                  <a:cubicBezTo>
                    <a:pt x="51" y="533"/>
                    <a:pt x="44" y="546"/>
                    <a:pt x="46" y="563"/>
                  </a:cubicBezTo>
                  <a:lnTo>
                    <a:pt x="46" y="563"/>
                  </a:lnTo>
                  <a:cubicBezTo>
                    <a:pt x="46" y="576"/>
                    <a:pt x="55" y="588"/>
                    <a:pt x="60" y="603"/>
                  </a:cubicBezTo>
                  <a:lnTo>
                    <a:pt x="60" y="603"/>
                  </a:lnTo>
                  <a:cubicBezTo>
                    <a:pt x="61" y="606"/>
                    <a:pt x="63" y="607"/>
                    <a:pt x="67" y="608"/>
                  </a:cubicBezTo>
                  <a:lnTo>
                    <a:pt x="67" y="608"/>
                  </a:lnTo>
                  <a:cubicBezTo>
                    <a:pt x="84" y="613"/>
                    <a:pt x="100" y="611"/>
                    <a:pt x="112" y="599"/>
                  </a:cubicBezTo>
                  <a:lnTo>
                    <a:pt x="112" y="599"/>
                  </a:lnTo>
                  <a:cubicBezTo>
                    <a:pt x="116" y="595"/>
                    <a:pt x="120" y="593"/>
                    <a:pt x="124" y="592"/>
                  </a:cubicBezTo>
                  <a:lnTo>
                    <a:pt x="124" y="592"/>
                  </a:lnTo>
                  <a:cubicBezTo>
                    <a:pt x="170" y="580"/>
                    <a:pt x="209" y="552"/>
                    <a:pt x="252" y="537"/>
                  </a:cubicBezTo>
                  <a:lnTo>
                    <a:pt x="252" y="537"/>
                  </a:lnTo>
                  <a:cubicBezTo>
                    <a:pt x="260" y="534"/>
                    <a:pt x="260" y="532"/>
                    <a:pt x="256" y="527"/>
                  </a:cubicBezTo>
                  <a:lnTo>
                    <a:pt x="256" y="527"/>
                  </a:lnTo>
                  <a:cubicBezTo>
                    <a:pt x="244" y="511"/>
                    <a:pt x="236" y="494"/>
                    <a:pt x="230" y="475"/>
                  </a:cubicBezTo>
                  <a:lnTo>
                    <a:pt x="230" y="475"/>
                  </a:lnTo>
                  <a:cubicBezTo>
                    <a:pt x="228" y="465"/>
                    <a:pt x="227" y="456"/>
                    <a:pt x="224" y="444"/>
                  </a:cubicBezTo>
                  <a:lnTo>
                    <a:pt x="224" y="444"/>
                  </a:lnTo>
                  <a:cubicBezTo>
                    <a:pt x="181" y="462"/>
                    <a:pt x="143" y="486"/>
                    <a:pt x="103" y="506"/>
                  </a:cubicBezTo>
                  <a:close/>
                  <a:moveTo>
                    <a:pt x="104" y="1326"/>
                  </a:moveTo>
                  <a:lnTo>
                    <a:pt x="104" y="1326"/>
                  </a:lnTo>
                  <a:cubicBezTo>
                    <a:pt x="86" y="1399"/>
                    <a:pt x="67" y="1471"/>
                    <a:pt x="47" y="1542"/>
                  </a:cubicBezTo>
                  <a:lnTo>
                    <a:pt x="47" y="1542"/>
                  </a:lnTo>
                  <a:cubicBezTo>
                    <a:pt x="43" y="1554"/>
                    <a:pt x="48" y="1561"/>
                    <a:pt x="55" y="1568"/>
                  </a:cubicBezTo>
                  <a:lnTo>
                    <a:pt x="55" y="1568"/>
                  </a:lnTo>
                  <a:cubicBezTo>
                    <a:pt x="64" y="1578"/>
                    <a:pt x="75" y="1578"/>
                    <a:pt x="88" y="1577"/>
                  </a:cubicBezTo>
                  <a:lnTo>
                    <a:pt x="88" y="1577"/>
                  </a:lnTo>
                  <a:cubicBezTo>
                    <a:pt x="100" y="1575"/>
                    <a:pt x="100" y="1568"/>
                    <a:pt x="102" y="1560"/>
                  </a:cubicBezTo>
                  <a:lnTo>
                    <a:pt x="102" y="1560"/>
                  </a:lnTo>
                  <a:cubicBezTo>
                    <a:pt x="122" y="1491"/>
                    <a:pt x="142" y="1420"/>
                    <a:pt x="161" y="1351"/>
                  </a:cubicBezTo>
                  <a:lnTo>
                    <a:pt x="161" y="1351"/>
                  </a:lnTo>
                  <a:cubicBezTo>
                    <a:pt x="163" y="1345"/>
                    <a:pt x="163" y="1342"/>
                    <a:pt x="155" y="1341"/>
                  </a:cubicBezTo>
                  <a:lnTo>
                    <a:pt x="155" y="1341"/>
                  </a:lnTo>
                  <a:cubicBezTo>
                    <a:pt x="137" y="1340"/>
                    <a:pt x="121" y="1338"/>
                    <a:pt x="104" y="1326"/>
                  </a:cubicBezTo>
                  <a:close/>
                  <a:moveTo>
                    <a:pt x="292" y="1488"/>
                  </a:moveTo>
                  <a:lnTo>
                    <a:pt x="291" y="1488"/>
                  </a:lnTo>
                  <a:lnTo>
                    <a:pt x="291" y="1488"/>
                  </a:lnTo>
                  <a:cubicBezTo>
                    <a:pt x="291" y="1529"/>
                    <a:pt x="292" y="1569"/>
                    <a:pt x="291" y="1609"/>
                  </a:cubicBezTo>
                  <a:lnTo>
                    <a:pt x="291" y="1609"/>
                  </a:lnTo>
                  <a:cubicBezTo>
                    <a:pt x="291" y="1619"/>
                    <a:pt x="295" y="1622"/>
                    <a:pt x="303" y="1624"/>
                  </a:cubicBezTo>
                  <a:lnTo>
                    <a:pt x="303" y="1624"/>
                  </a:lnTo>
                  <a:cubicBezTo>
                    <a:pt x="312" y="1628"/>
                    <a:pt x="322" y="1630"/>
                    <a:pt x="331" y="1629"/>
                  </a:cubicBezTo>
                  <a:lnTo>
                    <a:pt x="331" y="1629"/>
                  </a:lnTo>
                  <a:cubicBezTo>
                    <a:pt x="341" y="1629"/>
                    <a:pt x="346" y="1624"/>
                    <a:pt x="346" y="1614"/>
                  </a:cubicBezTo>
                  <a:lnTo>
                    <a:pt x="346" y="1614"/>
                  </a:lnTo>
                  <a:cubicBezTo>
                    <a:pt x="348" y="1532"/>
                    <a:pt x="348" y="1448"/>
                    <a:pt x="349" y="1366"/>
                  </a:cubicBezTo>
                  <a:lnTo>
                    <a:pt x="349" y="1366"/>
                  </a:lnTo>
                  <a:cubicBezTo>
                    <a:pt x="349" y="1359"/>
                    <a:pt x="346" y="1357"/>
                    <a:pt x="339" y="1357"/>
                  </a:cubicBezTo>
                  <a:lnTo>
                    <a:pt x="339" y="1357"/>
                  </a:lnTo>
                  <a:cubicBezTo>
                    <a:pt x="328" y="1358"/>
                    <a:pt x="316" y="1359"/>
                    <a:pt x="304" y="1358"/>
                  </a:cubicBezTo>
                  <a:lnTo>
                    <a:pt x="304" y="1358"/>
                  </a:lnTo>
                  <a:cubicBezTo>
                    <a:pt x="296" y="1356"/>
                    <a:pt x="291" y="1357"/>
                    <a:pt x="291" y="1367"/>
                  </a:cubicBezTo>
                  <a:lnTo>
                    <a:pt x="291" y="1367"/>
                  </a:lnTo>
                  <a:cubicBezTo>
                    <a:pt x="292" y="1407"/>
                    <a:pt x="292" y="1448"/>
                    <a:pt x="292" y="1488"/>
                  </a:cubicBezTo>
                  <a:close/>
                  <a:moveTo>
                    <a:pt x="580" y="1578"/>
                  </a:moveTo>
                  <a:lnTo>
                    <a:pt x="580" y="1578"/>
                  </a:lnTo>
                  <a:cubicBezTo>
                    <a:pt x="588" y="1579"/>
                    <a:pt x="595" y="1577"/>
                    <a:pt x="603" y="1575"/>
                  </a:cubicBezTo>
                  <a:lnTo>
                    <a:pt x="603" y="1575"/>
                  </a:lnTo>
                  <a:cubicBezTo>
                    <a:pt x="621" y="1572"/>
                    <a:pt x="631" y="1558"/>
                    <a:pt x="625" y="1540"/>
                  </a:cubicBezTo>
                  <a:lnTo>
                    <a:pt x="625" y="1540"/>
                  </a:lnTo>
                  <a:cubicBezTo>
                    <a:pt x="620" y="1527"/>
                    <a:pt x="613" y="1513"/>
                    <a:pt x="610" y="1500"/>
                  </a:cubicBezTo>
                  <a:lnTo>
                    <a:pt x="610" y="1500"/>
                  </a:lnTo>
                  <a:cubicBezTo>
                    <a:pt x="596" y="1445"/>
                    <a:pt x="576" y="1392"/>
                    <a:pt x="561" y="1339"/>
                  </a:cubicBezTo>
                  <a:lnTo>
                    <a:pt x="561" y="1339"/>
                  </a:lnTo>
                  <a:cubicBezTo>
                    <a:pt x="560" y="1335"/>
                    <a:pt x="558" y="1332"/>
                    <a:pt x="554" y="1335"/>
                  </a:cubicBezTo>
                  <a:lnTo>
                    <a:pt x="554" y="1335"/>
                  </a:lnTo>
                  <a:cubicBezTo>
                    <a:pt x="540" y="1342"/>
                    <a:pt x="525" y="1343"/>
                    <a:pt x="509" y="1343"/>
                  </a:cubicBezTo>
                  <a:lnTo>
                    <a:pt x="509" y="1343"/>
                  </a:lnTo>
                  <a:cubicBezTo>
                    <a:pt x="500" y="1343"/>
                    <a:pt x="499" y="1347"/>
                    <a:pt x="501" y="1355"/>
                  </a:cubicBezTo>
                  <a:lnTo>
                    <a:pt x="501" y="1355"/>
                  </a:lnTo>
                  <a:cubicBezTo>
                    <a:pt x="506" y="1375"/>
                    <a:pt x="512" y="1396"/>
                    <a:pt x="518" y="1416"/>
                  </a:cubicBezTo>
                  <a:lnTo>
                    <a:pt x="518" y="1416"/>
                  </a:lnTo>
                  <a:cubicBezTo>
                    <a:pt x="531" y="1466"/>
                    <a:pt x="553" y="1513"/>
                    <a:pt x="561" y="1564"/>
                  </a:cubicBezTo>
                  <a:lnTo>
                    <a:pt x="561" y="1564"/>
                  </a:lnTo>
                  <a:cubicBezTo>
                    <a:pt x="564" y="1575"/>
                    <a:pt x="569" y="1580"/>
                    <a:pt x="580" y="1578"/>
                  </a:cubicBezTo>
                  <a:close/>
                  <a:moveTo>
                    <a:pt x="291" y="1112"/>
                  </a:moveTo>
                  <a:lnTo>
                    <a:pt x="291" y="1112"/>
                  </a:lnTo>
                  <a:cubicBezTo>
                    <a:pt x="291" y="1151"/>
                    <a:pt x="292" y="1191"/>
                    <a:pt x="291" y="1231"/>
                  </a:cubicBezTo>
                  <a:lnTo>
                    <a:pt x="291" y="1231"/>
                  </a:lnTo>
                  <a:cubicBezTo>
                    <a:pt x="291" y="1238"/>
                    <a:pt x="292" y="1241"/>
                    <a:pt x="302" y="1240"/>
                  </a:cubicBezTo>
                  <a:lnTo>
                    <a:pt x="302" y="1240"/>
                  </a:lnTo>
                  <a:cubicBezTo>
                    <a:pt x="313" y="1239"/>
                    <a:pt x="326" y="1241"/>
                    <a:pt x="338" y="1238"/>
                  </a:cubicBezTo>
                  <a:lnTo>
                    <a:pt x="338" y="1238"/>
                  </a:lnTo>
                  <a:cubicBezTo>
                    <a:pt x="346" y="1236"/>
                    <a:pt x="350" y="1234"/>
                    <a:pt x="350" y="1225"/>
                  </a:cubicBezTo>
                  <a:lnTo>
                    <a:pt x="350" y="1225"/>
                  </a:lnTo>
                  <a:cubicBezTo>
                    <a:pt x="349" y="1168"/>
                    <a:pt x="350" y="1109"/>
                    <a:pt x="349" y="1051"/>
                  </a:cubicBezTo>
                  <a:lnTo>
                    <a:pt x="349" y="1051"/>
                  </a:lnTo>
                  <a:cubicBezTo>
                    <a:pt x="349" y="1004"/>
                    <a:pt x="350" y="958"/>
                    <a:pt x="352" y="913"/>
                  </a:cubicBezTo>
                  <a:lnTo>
                    <a:pt x="352" y="913"/>
                  </a:lnTo>
                  <a:cubicBezTo>
                    <a:pt x="352" y="904"/>
                    <a:pt x="351" y="901"/>
                    <a:pt x="342" y="902"/>
                  </a:cubicBezTo>
                  <a:lnTo>
                    <a:pt x="342" y="902"/>
                  </a:lnTo>
                  <a:cubicBezTo>
                    <a:pt x="332" y="902"/>
                    <a:pt x="323" y="901"/>
                    <a:pt x="312" y="903"/>
                  </a:cubicBezTo>
                  <a:lnTo>
                    <a:pt x="312" y="903"/>
                  </a:lnTo>
                  <a:cubicBezTo>
                    <a:pt x="309" y="904"/>
                    <a:pt x="301" y="896"/>
                    <a:pt x="298" y="902"/>
                  </a:cubicBezTo>
                  <a:lnTo>
                    <a:pt x="298" y="902"/>
                  </a:lnTo>
                  <a:cubicBezTo>
                    <a:pt x="297" y="907"/>
                    <a:pt x="295" y="912"/>
                    <a:pt x="295" y="917"/>
                  </a:cubicBezTo>
                  <a:lnTo>
                    <a:pt x="295" y="917"/>
                  </a:lnTo>
                  <a:cubicBezTo>
                    <a:pt x="292" y="983"/>
                    <a:pt x="291" y="1048"/>
                    <a:pt x="291" y="1112"/>
                  </a:cubicBezTo>
                  <a:close/>
                  <a:moveTo>
                    <a:pt x="480" y="1238"/>
                  </a:moveTo>
                  <a:lnTo>
                    <a:pt x="480" y="1238"/>
                  </a:lnTo>
                  <a:cubicBezTo>
                    <a:pt x="489" y="1238"/>
                    <a:pt x="497" y="1235"/>
                    <a:pt x="513" y="1225"/>
                  </a:cubicBezTo>
                  <a:lnTo>
                    <a:pt x="513" y="1225"/>
                  </a:lnTo>
                  <a:cubicBezTo>
                    <a:pt x="523" y="1219"/>
                    <a:pt x="526" y="1214"/>
                    <a:pt x="521" y="1202"/>
                  </a:cubicBezTo>
                  <a:lnTo>
                    <a:pt x="521" y="1202"/>
                  </a:lnTo>
                  <a:cubicBezTo>
                    <a:pt x="501" y="1146"/>
                    <a:pt x="489" y="1088"/>
                    <a:pt x="472" y="1030"/>
                  </a:cubicBezTo>
                  <a:lnTo>
                    <a:pt x="472" y="1030"/>
                  </a:lnTo>
                  <a:cubicBezTo>
                    <a:pt x="458" y="981"/>
                    <a:pt x="447" y="932"/>
                    <a:pt x="430" y="884"/>
                  </a:cubicBezTo>
                  <a:lnTo>
                    <a:pt x="430" y="884"/>
                  </a:lnTo>
                  <a:cubicBezTo>
                    <a:pt x="428" y="876"/>
                    <a:pt x="423" y="875"/>
                    <a:pt x="414" y="876"/>
                  </a:cubicBezTo>
                  <a:lnTo>
                    <a:pt x="414" y="876"/>
                  </a:lnTo>
                  <a:cubicBezTo>
                    <a:pt x="402" y="880"/>
                    <a:pt x="390" y="888"/>
                    <a:pt x="374" y="889"/>
                  </a:cubicBezTo>
                  <a:lnTo>
                    <a:pt x="374" y="889"/>
                  </a:lnTo>
                  <a:cubicBezTo>
                    <a:pt x="371" y="889"/>
                    <a:pt x="369" y="892"/>
                    <a:pt x="372" y="896"/>
                  </a:cubicBezTo>
                  <a:lnTo>
                    <a:pt x="372" y="896"/>
                  </a:lnTo>
                  <a:cubicBezTo>
                    <a:pt x="373" y="898"/>
                    <a:pt x="374" y="902"/>
                    <a:pt x="376" y="906"/>
                  </a:cubicBezTo>
                  <a:lnTo>
                    <a:pt x="376" y="906"/>
                  </a:lnTo>
                  <a:cubicBezTo>
                    <a:pt x="392" y="956"/>
                    <a:pt x="406" y="1008"/>
                    <a:pt x="419" y="1058"/>
                  </a:cubicBezTo>
                  <a:lnTo>
                    <a:pt x="419" y="1058"/>
                  </a:lnTo>
                  <a:cubicBezTo>
                    <a:pt x="434" y="1114"/>
                    <a:pt x="449" y="1169"/>
                    <a:pt x="466" y="1224"/>
                  </a:cubicBezTo>
                  <a:lnTo>
                    <a:pt x="466" y="1224"/>
                  </a:lnTo>
                  <a:cubicBezTo>
                    <a:pt x="469" y="1231"/>
                    <a:pt x="472" y="1238"/>
                    <a:pt x="480" y="1238"/>
                  </a:cubicBezTo>
                  <a:close/>
                  <a:moveTo>
                    <a:pt x="230" y="886"/>
                  </a:moveTo>
                  <a:lnTo>
                    <a:pt x="230" y="886"/>
                  </a:lnTo>
                  <a:cubicBezTo>
                    <a:pt x="221" y="882"/>
                    <a:pt x="222" y="895"/>
                    <a:pt x="220" y="902"/>
                  </a:cubicBezTo>
                  <a:lnTo>
                    <a:pt x="220" y="902"/>
                  </a:lnTo>
                  <a:cubicBezTo>
                    <a:pt x="207" y="946"/>
                    <a:pt x="195" y="989"/>
                    <a:pt x="183" y="1034"/>
                  </a:cubicBezTo>
                  <a:lnTo>
                    <a:pt x="183" y="1034"/>
                  </a:lnTo>
                  <a:cubicBezTo>
                    <a:pt x="168" y="1091"/>
                    <a:pt x="151" y="1149"/>
                    <a:pt x="136" y="1206"/>
                  </a:cubicBezTo>
                  <a:lnTo>
                    <a:pt x="136" y="1206"/>
                  </a:lnTo>
                  <a:cubicBezTo>
                    <a:pt x="134" y="1215"/>
                    <a:pt x="136" y="1218"/>
                    <a:pt x="142" y="1222"/>
                  </a:cubicBezTo>
                  <a:lnTo>
                    <a:pt x="142" y="1222"/>
                  </a:lnTo>
                  <a:cubicBezTo>
                    <a:pt x="152" y="1231"/>
                    <a:pt x="167" y="1232"/>
                    <a:pt x="180" y="1235"/>
                  </a:cubicBezTo>
                  <a:lnTo>
                    <a:pt x="180" y="1235"/>
                  </a:lnTo>
                  <a:cubicBezTo>
                    <a:pt x="189" y="1236"/>
                    <a:pt x="193" y="1234"/>
                    <a:pt x="196" y="1222"/>
                  </a:cubicBezTo>
                  <a:lnTo>
                    <a:pt x="196" y="1222"/>
                  </a:lnTo>
                  <a:cubicBezTo>
                    <a:pt x="222" y="1124"/>
                    <a:pt x="248" y="1025"/>
                    <a:pt x="277" y="928"/>
                  </a:cubicBezTo>
                  <a:lnTo>
                    <a:pt x="277" y="928"/>
                  </a:lnTo>
                  <a:cubicBezTo>
                    <a:pt x="280" y="919"/>
                    <a:pt x="285" y="913"/>
                    <a:pt x="273" y="902"/>
                  </a:cubicBezTo>
                  <a:lnTo>
                    <a:pt x="273" y="902"/>
                  </a:lnTo>
                  <a:cubicBezTo>
                    <a:pt x="261" y="890"/>
                    <a:pt x="250" y="888"/>
                    <a:pt x="230" y="886"/>
                  </a:cubicBezTo>
                  <a:close/>
                  <a:moveTo>
                    <a:pt x="809" y="273"/>
                  </a:moveTo>
                  <a:lnTo>
                    <a:pt x="809" y="273"/>
                  </a:lnTo>
                  <a:cubicBezTo>
                    <a:pt x="791" y="239"/>
                    <a:pt x="767" y="204"/>
                    <a:pt x="767" y="162"/>
                  </a:cubicBezTo>
                  <a:lnTo>
                    <a:pt x="767" y="162"/>
                  </a:lnTo>
                  <a:cubicBezTo>
                    <a:pt x="740" y="176"/>
                    <a:pt x="715" y="189"/>
                    <a:pt x="691" y="203"/>
                  </a:cubicBezTo>
                  <a:lnTo>
                    <a:pt x="691" y="203"/>
                  </a:lnTo>
                  <a:cubicBezTo>
                    <a:pt x="656" y="222"/>
                    <a:pt x="624" y="242"/>
                    <a:pt x="590" y="260"/>
                  </a:cubicBezTo>
                  <a:lnTo>
                    <a:pt x="590" y="260"/>
                  </a:lnTo>
                  <a:cubicBezTo>
                    <a:pt x="579" y="265"/>
                    <a:pt x="576" y="271"/>
                    <a:pt x="579" y="282"/>
                  </a:cubicBezTo>
                  <a:lnTo>
                    <a:pt x="579" y="282"/>
                  </a:lnTo>
                  <a:cubicBezTo>
                    <a:pt x="581" y="292"/>
                    <a:pt x="583" y="302"/>
                    <a:pt x="587" y="312"/>
                  </a:cubicBezTo>
                  <a:lnTo>
                    <a:pt x="587" y="312"/>
                  </a:lnTo>
                  <a:cubicBezTo>
                    <a:pt x="594" y="326"/>
                    <a:pt x="606" y="338"/>
                    <a:pt x="614" y="351"/>
                  </a:cubicBezTo>
                  <a:lnTo>
                    <a:pt x="614" y="351"/>
                  </a:lnTo>
                  <a:cubicBezTo>
                    <a:pt x="617" y="357"/>
                    <a:pt x="624" y="356"/>
                    <a:pt x="630" y="353"/>
                  </a:cubicBezTo>
                  <a:lnTo>
                    <a:pt x="630" y="353"/>
                  </a:lnTo>
                  <a:cubicBezTo>
                    <a:pt x="652" y="343"/>
                    <a:pt x="674" y="332"/>
                    <a:pt x="696" y="323"/>
                  </a:cubicBezTo>
                  <a:lnTo>
                    <a:pt x="696" y="323"/>
                  </a:lnTo>
                  <a:cubicBezTo>
                    <a:pt x="735" y="308"/>
                    <a:pt x="773" y="291"/>
                    <a:pt x="809" y="273"/>
                  </a:cubicBezTo>
                  <a:close/>
                  <a:moveTo>
                    <a:pt x="950" y="41"/>
                  </a:moveTo>
                  <a:lnTo>
                    <a:pt x="950" y="41"/>
                  </a:lnTo>
                  <a:cubicBezTo>
                    <a:pt x="949" y="41"/>
                    <a:pt x="948" y="41"/>
                    <a:pt x="947" y="41"/>
                  </a:cubicBezTo>
                  <a:lnTo>
                    <a:pt x="947" y="41"/>
                  </a:lnTo>
                  <a:cubicBezTo>
                    <a:pt x="893" y="67"/>
                    <a:pt x="842" y="99"/>
                    <a:pt x="789" y="125"/>
                  </a:cubicBezTo>
                  <a:lnTo>
                    <a:pt x="789" y="125"/>
                  </a:lnTo>
                  <a:cubicBezTo>
                    <a:pt x="787" y="127"/>
                    <a:pt x="783" y="128"/>
                    <a:pt x="785" y="131"/>
                  </a:cubicBezTo>
                  <a:lnTo>
                    <a:pt x="785" y="131"/>
                  </a:lnTo>
                  <a:cubicBezTo>
                    <a:pt x="785" y="143"/>
                    <a:pt x="781" y="155"/>
                    <a:pt x="782" y="167"/>
                  </a:cubicBezTo>
                  <a:lnTo>
                    <a:pt x="782" y="167"/>
                  </a:lnTo>
                  <a:cubicBezTo>
                    <a:pt x="783" y="191"/>
                    <a:pt x="797" y="211"/>
                    <a:pt x="807" y="232"/>
                  </a:cubicBezTo>
                  <a:lnTo>
                    <a:pt x="807" y="232"/>
                  </a:lnTo>
                  <a:cubicBezTo>
                    <a:pt x="812" y="244"/>
                    <a:pt x="819" y="251"/>
                    <a:pt x="831" y="259"/>
                  </a:cubicBezTo>
                  <a:lnTo>
                    <a:pt x="831" y="259"/>
                  </a:lnTo>
                  <a:cubicBezTo>
                    <a:pt x="836" y="263"/>
                    <a:pt x="843" y="266"/>
                    <a:pt x="848" y="272"/>
                  </a:cubicBezTo>
                  <a:lnTo>
                    <a:pt x="848" y="272"/>
                  </a:lnTo>
                  <a:cubicBezTo>
                    <a:pt x="853" y="277"/>
                    <a:pt x="855" y="276"/>
                    <a:pt x="859" y="273"/>
                  </a:cubicBezTo>
                  <a:lnTo>
                    <a:pt x="859" y="273"/>
                  </a:lnTo>
                  <a:cubicBezTo>
                    <a:pt x="877" y="264"/>
                    <a:pt x="895" y="255"/>
                    <a:pt x="914" y="246"/>
                  </a:cubicBezTo>
                  <a:lnTo>
                    <a:pt x="914" y="246"/>
                  </a:lnTo>
                  <a:cubicBezTo>
                    <a:pt x="958" y="228"/>
                    <a:pt x="1003" y="208"/>
                    <a:pt x="1049" y="188"/>
                  </a:cubicBezTo>
                  <a:lnTo>
                    <a:pt x="1049" y="188"/>
                  </a:lnTo>
                  <a:cubicBezTo>
                    <a:pt x="990" y="154"/>
                    <a:pt x="950" y="110"/>
                    <a:pt x="950" y="41"/>
                  </a:cubicBezTo>
                  <a:lnTo>
                    <a:pt x="553" y="257"/>
                  </a:lnTo>
                  <a:lnTo>
                    <a:pt x="553" y="257"/>
                  </a:lnTo>
                  <a:cubicBezTo>
                    <a:pt x="549" y="260"/>
                    <a:pt x="544" y="262"/>
                    <a:pt x="539" y="264"/>
                  </a:cubicBezTo>
                  <a:lnTo>
                    <a:pt x="539" y="264"/>
                  </a:lnTo>
                  <a:cubicBezTo>
                    <a:pt x="474" y="301"/>
                    <a:pt x="410" y="337"/>
                    <a:pt x="345" y="373"/>
                  </a:cubicBezTo>
                  <a:lnTo>
                    <a:pt x="345" y="373"/>
                  </a:lnTo>
                  <a:cubicBezTo>
                    <a:pt x="337" y="378"/>
                    <a:pt x="336" y="384"/>
                    <a:pt x="334" y="391"/>
                  </a:cubicBezTo>
                  <a:lnTo>
                    <a:pt x="334" y="391"/>
                  </a:lnTo>
                  <a:cubicBezTo>
                    <a:pt x="332" y="414"/>
                    <a:pt x="342" y="434"/>
                    <a:pt x="353" y="453"/>
                  </a:cubicBezTo>
                  <a:lnTo>
                    <a:pt x="353" y="453"/>
                  </a:lnTo>
                  <a:cubicBezTo>
                    <a:pt x="361" y="463"/>
                    <a:pt x="371" y="469"/>
                    <a:pt x="383" y="473"/>
                  </a:cubicBezTo>
                  <a:lnTo>
                    <a:pt x="383" y="473"/>
                  </a:lnTo>
                  <a:cubicBezTo>
                    <a:pt x="389" y="475"/>
                    <a:pt x="393" y="467"/>
                    <a:pt x="400" y="465"/>
                  </a:cubicBezTo>
                  <a:lnTo>
                    <a:pt x="400" y="465"/>
                  </a:lnTo>
                  <a:cubicBezTo>
                    <a:pt x="408" y="463"/>
                    <a:pt x="414" y="461"/>
                    <a:pt x="422" y="458"/>
                  </a:cubicBezTo>
                  <a:lnTo>
                    <a:pt x="422" y="458"/>
                  </a:lnTo>
                  <a:cubicBezTo>
                    <a:pt x="449" y="453"/>
                    <a:pt x="472" y="442"/>
                    <a:pt x="497" y="432"/>
                  </a:cubicBezTo>
                  <a:lnTo>
                    <a:pt x="497" y="432"/>
                  </a:lnTo>
                  <a:cubicBezTo>
                    <a:pt x="518" y="424"/>
                    <a:pt x="536" y="411"/>
                    <a:pt x="558" y="403"/>
                  </a:cubicBezTo>
                  <a:lnTo>
                    <a:pt x="558" y="403"/>
                  </a:lnTo>
                  <a:cubicBezTo>
                    <a:pt x="574" y="396"/>
                    <a:pt x="591" y="389"/>
                    <a:pt x="608" y="382"/>
                  </a:cubicBezTo>
                  <a:lnTo>
                    <a:pt x="608" y="382"/>
                  </a:lnTo>
                  <a:cubicBezTo>
                    <a:pt x="615" y="378"/>
                    <a:pt x="619" y="374"/>
                    <a:pt x="610" y="368"/>
                  </a:cubicBezTo>
                  <a:lnTo>
                    <a:pt x="610" y="368"/>
                  </a:lnTo>
                  <a:cubicBezTo>
                    <a:pt x="600" y="362"/>
                    <a:pt x="591" y="355"/>
                    <a:pt x="584" y="345"/>
                  </a:cubicBezTo>
                  <a:lnTo>
                    <a:pt x="584" y="345"/>
                  </a:lnTo>
                  <a:cubicBezTo>
                    <a:pt x="564" y="321"/>
                    <a:pt x="553" y="292"/>
                    <a:pt x="555" y="260"/>
                  </a:cubicBezTo>
                  <a:lnTo>
                    <a:pt x="555" y="260"/>
                  </a:lnTo>
                  <a:cubicBezTo>
                    <a:pt x="555" y="259"/>
                    <a:pt x="556" y="259"/>
                    <a:pt x="556" y="257"/>
                  </a:cubicBezTo>
                  <a:lnTo>
                    <a:pt x="556" y="257"/>
                  </a:lnTo>
                  <a:cubicBezTo>
                    <a:pt x="555" y="257"/>
                    <a:pt x="554" y="257"/>
                    <a:pt x="553" y="257"/>
                  </a:cubicBezTo>
                  <a:lnTo>
                    <a:pt x="950" y="41"/>
                  </a:lnTo>
                  <a:close/>
                  <a:moveTo>
                    <a:pt x="647" y="1640"/>
                  </a:moveTo>
                  <a:lnTo>
                    <a:pt x="647" y="1640"/>
                  </a:lnTo>
                  <a:cubicBezTo>
                    <a:pt x="630" y="1653"/>
                    <a:pt x="608" y="1650"/>
                    <a:pt x="588" y="1653"/>
                  </a:cubicBezTo>
                  <a:lnTo>
                    <a:pt x="588" y="1653"/>
                  </a:lnTo>
                  <a:cubicBezTo>
                    <a:pt x="591" y="1680"/>
                    <a:pt x="595" y="1678"/>
                    <a:pt x="621" y="1676"/>
                  </a:cubicBezTo>
                  <a:lnTo>
                    <a:pt x="621" y="1676"/>
                  </a:lnTo>
                  <a:cubicBezTo>
                    <a:pt x="637" y="1675"/>
                    <a:pt x="647" y="1663"/>
                    <a:pt x="650" y="1642"/>
                  </a:cubicBezTo>
                  <a:lnTo>
                    <a:pt x="650" y="1642"/>
                  </a:lnTo>
                  <a:cubicBezTo>
                    <a:pt x="651" y="1642"/>
                    <a:pt x="652" y="1641"/>
                    <a:pt x="651" y="1640"/>
                  </a:cubicBezTo>
                  <a:lnTo>
                    <a:pt x="651" y="1640"/>
                  </a:lnTo>
                  <a:cubicBezTo>
                    <a:pt x="650" y="1639"/>
                    <a:pt x="648" y="1640"/>
                    <a:pt x="647" y="1640"/>
                  </a:cubicBezTo>
                  <a:close/>
                  <a:moveTo>
                    <a:pt x="275" y="985"/>
                  </a:moveTo>
                  <a:lnTo>
                    <a:pt x="275" y="985"/>
                  </a:lnTo>
                  <a:cubicBezTo>
                    <a:pt x="253" y="1065"/>
                    <a:pt x="228" y="1143"/>
                    <a:pt x="208" y="1222"/>
                  </a:cubicBezTo>
                  <a:lnTo>
                    <a:pt x="208" y="1222"/>
                  </a:lnTo>
                  <a:cubicBezTo>
                    <a:pt x="205" y="1229"/>
                    <a:pt x="205" y="1232"/>
                    <a:pt x="212" y="1235"/>
                  </a:cubicBezTo>
                  <a:lnTo>
                    <a:pt x="212" y="1235"/>
                  </a:lnTo>
                  <a:cubicBezTo>
                    <a:pt x="217" y="1237"/>
                    <a:pt x="220" y="1241"/>
                    <a:pt x="218" y="1246"/>
                  </a:cubicBezTo>
                  <a:lnTo>
                    <a:pt x="218" y="1246"/>
                  </a:lnTo>
                  <a:cubicBezTo>
                    <a:pt x="212" y="1273"/>
                    <a:pt x="207" y="1299"/>
                    <a:pt x="197" y="1325"/>
                  </a:cubicBezTo>
                  <a:lnTo>
                    <a:pt x="197" y="1325"/>
                  </a:lnTo>
                  <a:cubicBezTo>
                    <a:pt x="195" y="1332"/>
                    <a:pt x="191" y="1340"/>
                    <a:pt x="181" y="1341"/>
                  </a:cubicBezTo>
                  <a:lnTo>
                    <a:pt x="181" y="1341"/>
                  </a:lnTo>
                  <a:cubicBezTo>
                    <a:pt x="176" y="1342"/>
                    <a:pt x="176" y="1347"/>
                    <a:pt x="175" y="1351"/>
                  </a:cubicBezTo>
                  <a:lnTo>
                    <a:pt x="175" y="1351"/>
                  </a:lnTo>
                  <a:cubicBezTo>
                    <a:pt x="155" y="1423"/>
                    <a:pt x="134" y="1496"/>
                    <a:pt x="116" y="1569"/>
                  </a:cubicBezTo>
                  <a:lnTo>
                    <a:pt x="116" y="1569"/>
                  </a:lnTo>
                  <a:cubicBezTo>
                    <a:pt x="112" y="1583"/>
                    <a:pt x="112" y="1600"/>
                    <a:pt x="110" y="1615"/>
                  </a:cubicBezTo>
                  <a:lnTo>
                    <a:pt x="110" y="1615"/>
                  </a:lnTo>
                  <a:cubicBezTo>
                    <a:pt x="109" y="1624"/>
                    <a:pt x="106" y="1634"/>
                    <a:pt x="99" y="1640"/>
                  </a:cubicBezTo>
                  <a:lnTo>
                    <a:pt x="99" y="1640"/>
                  </a:lnTo>
                  <a:cubicBezTo>
                    <a:pt x="89" y="1649"/>
                    <a:pt x="88" y="1661"/>
                    <a:pt x="87" y="1671"/>
                  </a:cubicBezTo>
                  <a:lnTo>
                    <a:pt x="87" y="1671"/>
                  </a:lnTo>
                  <a:cubicBezTo>
                    <a:pt x="86" y="1682"/>
                    <a:pt x="80" y="1687"/>
                    <a:pt x="70" y="1687"/>
                  </a:cubicBezTo>
                  <a:lnTo>
                    <a:pt x="70" y="1687"/>
                  </a:lnTo>
                  <a:cubicBezTo>
                    <a:pt x="63" y="1688"/>
                    <a:pt x="60" y="1688"/>
                    <a:pt x="61" y="1698"/>
                  </a:cubicBezTo>
                  <a:lnTo>
                    <a:pt x="61" y="1698"/>
                  </a:lnTo>
                  <a:cubicBezTo>
                    <a:pt x="62" y="1711"/>
                    <a:pt x="48" y="1721"/>
                    <a:pt x="34" y="1716"/>
                  </a:cubicBezTo>
                  <a:lnTo>
                    <a:pt x="34" y="1716"/>
                  </a:lnTo>
                  <a:cubicBezTo>
                    <a:pt x="30" y="1715"/>
                    <a:pt x="27" y="1715"/>
                    <a:pt x="25" y="1714"/>
                  </a:cubicBezTo>
                  <a:lnTo>
                    <a:pt x="25" y="1714"/>
                  </a:lnTo>
                  <a:cubicBezTo>
                    <a:pt x="10" y="1710"/>
                    <a:pt x="6" y="1699"/>
                    <a:pt x="13" y="1683"/>
                  </a:cubicBezTo>
                  <a:lnTo>
                    <a:pt x="13" y="1683"/>
                  </a:lnTo>
                  <a:cubicBezTo>
                    <a:pt x="15" y="1679"/>
                    <a:pt x="16" y="1676"/>
                    <a:pt x="11" y="1671"/>
                  </a:cubicBezTo>
                  <a:lnTo>
                    <a:pt x="11" y="1671"/>
                  </a:lnTo>
                  <a:cubicBezTo>
                    <a:pt x="3" y="1663"/>
                    <a:pt x="0" y="1655"/>
                    <a:pt x="7" y="1643"/>
                  </a:cubicBezTo>
                  <a:lnTo>
                    <a:pt x="7" y="1643"/>
                  </a:lnTo>
                  <a:cubicBezTo>
                    <a:pt x="15" y="1629"/>
                    <a:pt x="9" y="1613"/>
                    <a:pt x="10" y="1598"/>
                  </a:cubicBezTo>
                  <a:lnTo>
                    <a:pt x="10" y="1598"/>
                  </a:lnTo>
                  <a:cubicBezTo>
                    <a:pt x="13" y="1581"/>
                    <a:pt x="16" y="1567"/>
                    <a:pt x="28" y="1554"/>
                  </a:cubicBezTo>
                  <a:lnTo>
                    <a:pt x="28" y="1554"/>
                  </a:lnTo>
                  <a:cubicBezTo>
                    <a:pt x="35" y="1546"/>
                    <a:pt x="35" y="1534"/>
                    <a:pt x="38" y="1523"/>
                  </a:cubicBezTo>
                  <a:lnTo>
                    <a:pt x="38" y="1523"/>
                  </a:lnTo>
                  <a:cubicBezTo>
                    <a:pt x="55" y="1459"/>
                    <a:pt x="71" y="1396"/>
                    <a:pt x="89" y="1331"/>
                  </a:cubicBezTo>
                  <a:lnTo>
                    <a:pt x="89" y="1331"/>
                  </a:lnTo>
                  <a:cubicBezTo>
                    <a:pt x="91" y="1322"/>
                    <a:pt x="95" y="1316"/>
                    <a:pt x="88" y="1308"/>
                  </a:cubicBezTo>
                  <a:lnTo>
                    <a:pt x="88" y="1308"/>
                  </a:lnTo>
                  <a:cubicBezTo>
                    <a:pt x="83" y="1304"/>
                    <a:pt x="86" y="1298"/>
                    <a:pt x="87" y="1293"/>
                  </a:cubicBezTo>
                  <a:lnTo>
                    <a:pt x="87" y="1293"/>
                  </a:lnTo>
                  <a:cubicBezTo>
                    <a:pt x="92" y="1267"/>
                    <a:pt x="101" y="1242"/>
                    <a:pt x="107" y="1217"/>
                  </a:cubicBezTo>
                  <a:lnTo>
                    <a:pt x="107" y="1217"/>
                  </a:lnTo>
                  <a:cubicBezTo>
                    <a:pt x="108" y="1212"/>
                    <a:pt x="110" y="1207"/>
                    <a:pt x="114" y="1207"/>
                  </a:cubicBezTo>
                  <a:lnTo>
                    <a:pt x="114" y="1207"/>
                  </a:lnTo>
                  <a:cubicBezTo>
                    <a:pt x="123" y="1206"/>
                    <a:pt x="123" y="1199"/>
                    <a:pt x="126" y="1194"/>
                  </a:cubicBezTo>
                  <a:lnTo>
                    <a:pt x="126" y="1194"/>
                  </a:lnTo>
                  <a:cubicBezTo>
                    <a:pt x="152" y="1092"/>
                    <a:pt x="181" y="993"/>
                    <a:pt x="208" y="892"/>
                  </a:cubicBezTo>
                  <a:lnTo>
                    <a:pt x="208" y="892"/>
                  </a:lnTo>
                  <a:cubicBezTo>
                    <a:pt x="210" y="883"/>
                    <a:pt x="210" y="875"/>
                    <a:pt x="220" y="872"/>
                  </a:cubicBezTo>
                  <a:lnTo>
                    <a:pt x="220" y="872"/>
                  </a:lnTo>
                  <a:cubicBezTo>
                    <a:pt x="224" y="869"/>
                    <a:pt x="222" y="865"/>
                    <a:pt x="223" y="861"/>
                  </a:cubicBezTo>
                  <a:lnTo>
                    <a:pt x="223" y="861"/>
                  </a:lnTo>
                  <a:cubicBezTo>
                    <a:pt x="229" y="842"/>
                    <a:pt x="237" y="835"/>
                    <a:pt x="257" y="834"/>
                  </a:cubicBezTo>
                  <a:lnTo>
                    <a:pt x="257" y="834"/>
                  </a:lnTo>
                  <a:cubicBezTo>
                    <a:pt x="261" y="834"/>
                    <a:pt x="264" y="834"/>
                    <a:pt x="267" y="834"/>
                  </a:cubicBezTo>
                  <a:lnTo>
                    <a:pt x="267" y="834"/>
                  </a:lnTo>
                  <a:cubicBezTo>
                    <a:pt x="276" y="833"/>
                    <a:pt x="281" y="829"/>
                    <a:pt x="281" y="818"/>
                  </a:cubicBezTo>
                  <a:lnTo>
                    <a:pt x="281" y="818"/>
                  </a:lnTo>
                  <a:cubicBezTo>
                    <a:pt x="281" y="789"/>
                    <a:pt x="282" y="759"/>
                    <a:pt x="282" y="729"/>
                  </a:cubicBezTo>
                  <a:lnTo>
                    <a:pt x="282" y="729"/>
                  </a:lnTo>
                  <a:cubicBezTo>
                    <a:pt x="282" y="691"/>
                    <a:pt x="283" y="652"/>
                    <a:pt x="283" y="614"/>
                  </a:cubicBezTo>
                  <a:lnTo>
                    <a:pt x="283" y="614"/>
                  </a:lnTo>
                  <a:cubicBezTo>
                    <a:pt x="283" y="593"/>
                    <a:pt x="280" y="573"/>
                    <a:pt x="282" y="553"/>
                  </a:cubicBezTo>
                  <a:lnTo>
                    <a:pt x="282" y="553"/>
                  </a:lnTo>
                  <a:cubicBezTo>
                    <a:pt x="282" y="545"/>
                    <a:pt x="275" y="543"/>
                    <a:pt x="268" y="546"/>
                  </a:cubicBezTo>
                  <a:lnTo>
                    <a:pt x="268" y="546"/>
                  </a:lnTo>
                  <a:cubicBezTo>
                    <a:pt x="253" y="554"/>
                    <a:pt x="240" y="563"/>
                    <a:pt x="224" y="570"/>
                  </a:cubicBezTo>
                  <a:lnTo>
                    <a:pt x="224" y="570"/>
                  </a:lnTo>
                  <a:cubicBezTo>
                    <a:pt x="203" y="580"/>
                    <a:pt x="181" y="592"/>
                    <a:pt x="159" y="599"/>
                  </a:cubicBezTo>
                  <a:lnTo>
                    <a:pt x="159" y="599"/>
                  </a:lnTo>
                  <a:cubicBezTo>
                    <a:pt x="143" y="604"/>
                    <a:pt x="126" y="605"/>
                    <a:pt x="115" y="618"/>
                  </a:cubicBezTo>
                  <a:lnTo>
                    <a:pt x="115" y="618"/>
                  </a:lnTo>
                  <a:cubicBezTo>
                    <a:pt x="102" y="632"/>
                    <a:pt x="90" y="626"/>
                    <a:pt x="76" y="624"/>
                  </a:cubicBezTo>
                  <a:lnTo>
                    <a:pt x="76" y="624"/>
                  </a:lnTo>
                  <a:cubicBezTo>
                    <a:pt x="71" y="623"/>
                    <a:pt x="67" y="623"/>
                    <a:pt x="62" y="624"/>
                  </a:cubicBezTo>
                  <a:lnTo>
                    <a:pt x="62" y="624"/>
                  </a:lnTo>
                  <a:cubicBezTo>
                    <a:pt x="30" y="633"/>
                    <a:pt x="6" y="615"/>
                    <a:pt x="2" y="583"/>
                  </a:cubicBezTo>
                  <a:lnTo>
                    <a:pt x="2" y="583"/>
                  </a:lnTo>
                  <a:cubicBezTo>
                    <a:pt x="1" y="566"/>
                    <a:pt x="9" y="554"/>
                    <a:pt x="22" y="547"/>
                  </a:cubicBezTo>
                  <a:lnTo>
                    <a:pt x="22" y="547"/>
                  </a:lnTo>
                  <a:cubicBezTo>
                    <a:pt x="34" y="542"/>
                    <a:pt x="38" y="531"/>
                    <a:pt x="44" y="524"/>
                  </a:cubicBezTo>
                  <a:lnTo>
                    <a:pt x="44" y="524"/>
                  </a:lnTo>
                  <a:cubicBezTo>
                    <a:pt x="50" y="517"/>
                    <a:pt x="56" y="512"/>
                    <a:pt x="63" y="510"/>
                  </a:cubicBezTo>
                  <a:lnTo>
                    <a:pt x="63" y="510"/>
                  </a:lnTo>
                  <a:cubicBezTo>
                    <a:pt x="87" y="500"/>
                    <a:pt x="106" y="487"/>
                    <a:pt x="127" y="475"/>
                  </a:cubicBezTo>
                  <a:lnTo>
                    <a:pt x="127" y="475"/>
                  </a:lnTo>
                  <a:cubicBezTo>
                    <a:pt x="149" y="464"/>
                    <a:pt x="172" y="454"/>
                    <a:pt x="193" y="442"/>
                  </a:cubicBezTo>
                  <a:lnTo>
                    <a:pt x="193" y="442"/>
                  </a:lnTo>
                  <a:cubicBezTo>
                    <a:pt x="185" y="424"/>
                    <a:pt x="174" y="433"/>
                    <a:pt x="161" y="439"/>
                  </a:cubicBezTo>
                  <a:lnTo>
                    <a:pt x="161" y="439"/>
                  </a:lnTo>
                  <a:cubicBezTo>
                    <a:pt x="139" y="449"/>
                    <a:pt x="117" y="461"/>
                    <a:pt x="96" y="471"/>
                  </a:cubicBezTo>
                  <a:lnTo>
                    <a:pt x="96" y="471"/>
                  </a:lnTo>
                  <a:cubicBezTo>
                    <a:pt x="87" y="477"/>
                    <a:pt x="76" y="478"/>
                    <a:pt x="64" y="478"/>
                  </a:cubicBezTo>
                  <a:lnTo>
                    <a:pt x="64" y="478"/>
                  </a:lnTo>
                  <a:cubicBezTo>
                    <a:pt x="56" y="478"/>
                    <a:pt x="43" y="464"/>
                    <a:pt x="40" y="451"/>
                  </a:cubicBezTo>
                  <a:lnTo>
                    <a:pt x="40" y="451"/>
                  </a:lnTo>
                  <a:cubicBezTo>
                    <a:pt x="38" y="441"/>
                    <a:pt x="39" y="431"/>
                    <a:pt x="50" y="427"/>
                  </a:cubicBezTo>
                  <a:lnTo>
                    <a:pt x="50" y="427"/>
                  </a:lnTo>
                  <a:cubicBezTo>
                    <a:pt x="70" y="421"/>
                    <a:pt x="87" y="409"/>
                    <a:pt x="104" y="399"/>
                  </a:cubicBezTo>
                  <a:lnTo>
                    <a:pt x="104" y="399"/>
                  </a:lnTo>
                  <a:cubicBezTo>
                    <a:pt x="139" y="382"/>
                    <a:pt x="171" y="361"/>
                    <a:pt x="204" y="342"/>
                  </a:cubicBezTo>
                  <a:lnTo>
                    <a:pt x="204" y="342"/>
                  </a:lnTo>
                  <a:cubicBezTo>
                    <a:pt x="247" y="318"/>
                    <a:pt x="288" y="292"/>
                    <a:pt x="331" y="269"/>
                  </a:cubicBezTo>
                  <a:lnTo>
                    <a:pt x="331" y="269"/>
                  </a:lnTo>
                  <a:cubicBezTo>
                    <a:pt x="339" y="264"/>
                    <a:pt x="348" y="265"/>
                    <a:pt x="354" y="271"/>
                  </a:cubicBezTo>
                  <a:lnTo>
                    <a:pt x="354" y="271"/>
                  </a:lnTo>
                  <a:cubicBezTo>
                    <a:pt x="383" y="290"/>
                    <a:pt x="382" y="320"/>
                    <a:pt x="352" y="335"/>
                  </a:cubicBezTo>
                  <a:lnTo>
                    <a:pt x="352" y="335"/>
                  </a:lnTo>
                  <a:cubicBezTo>
                    <a:pt x="316" y="355"/>
                    <a:pt x="278" y="376"/>
                    <a:pt x="242" y="396"/>
                  </a:cubicBezTo>
                  <a:lnTo>
                    <a:pt x="242" y="396"/>
                  </a:lnTo>
                  <a:cubicBezTo>
                    <a:pt x="231" y="401"/>
                    <a:pt x="229" y="405"/>
                    <a:pt x="238" y="414"/>
                  </a:cubicBezTo>
                  <a:lnTo>
                    <a:pt x="238" y="414"/>
                  </a:lnTo>
                  <a:cubicBezTo>
                    <a:pt x="255" y="397"/>
                    <a:pt x="278" y="392"/>
                    <a:pt x="298" y="383"/>
                  </a:cubicBezTo>
                  <a:lnTo>
                    <a:pt x="298" y="383"/>
                  </a:lnTo>
                  <a:cubicBezTo>
                    <a:pt x="328" y="368"/>
                    <a:pt x="354" y="351"/>
                    <a:pt x="383" y="336"/>
                  </a:cubicBezTo>
                  <a:lnTo>
                    <a:pt x="383" y="336"/>
                  </a:lnTo>
                  <a:cubicBezTo>
                    <a:pt x="443" y="303"/>
                    <a:pt x="503" y="269"/>
                    <a:pt x="561" y="235"/>
                  </a:cubicBezTo>
                  <a:lnTo>
                    <a:pt x="561" y="235"/>
                  </a:lnTo>
                  <a:cubicBezTo>
                    <a:pt x="569" y="231"/>
                    <a:pt x="572" y="229"/>
                    <a:pt x="578" y="237"/>
                  </a:cubicBezTo>
                  <a:lnTo>
                    <a:pt x="578" y="237"/>
                  </a:lnTo>
                  <a:cubicBezTo>
                    <a:pt x="585" y="245"/>
                    <a:pt x="593" y="245"/>
                    <a:pt x="604" y="239"/>
                  </a:cubicBezTo>
                  <a:lnTo>
                    <a:pt x="604" y="239"/>
                  </a:lnTo>
                  <a:cubicBezTo>
                    <a:pt x="636" y="217"/>
                    <a:pt x="671" y="199"/>
                    <a:pt x="706" y="180"/>
                  </a:cubicBezTo>
                  <a:lnTo>
                    <a:pt x="706" y="180"/>
                  </a:lnTo>
                  <a:cubicBezTo>
                    <a:pt x="725" y="170"/>
                    <a:pt x="742" y="160"/>
                    <a:pt x="762" y="151"/>
                  </a:cubicBezTo>
                  <a:lnTo>
                    <a:pt x="762" y="151"/>
                  </a:lnTo>
                  <a:cubicBezTo>
                    <a:pt x="767" y="150"/>
                    <a:pt x="766" y="147"/>
                    <a:pt x="766" y="144"/>
                  </a:cubicBezTo>
                  <a:lnTo>
                    <a:pt x="766" y="144"/>
                  </a:lnTo>
                  <a:cubicBezTo>
                    <a:pt x="763" y="127"/>
                    <a:pt x="774" y="119"/>
                    <a:pt x="787" y="111"/>
                  </a:cubicBezTo>
                  <a:lnTo>
                    <a:pt x="787" y="111"/>
                  </a:lnTo>
                  <a:cubicBezTo>
                    <a:pt x="839" y="83"/>
                    <a:pt x="890" y="53"/>
                    <a:pt x="944" y="27"/>
                  </a:cubicBezTo>
                  <a:lnTo>
                    <a:pt x="944" y="27"/>
                  </a:lnTo>
                  <a:cubicBezTo>
                    <a:pt x="957" y="20"/>
                    <a:pt x="970" y="14"/>
                    <a:pt x="983" y="8"/>
                  </a:cubicBezTo>
                  <a:lnTo>
                    <a:pt x="983" y="8"/>
                  </a:lnTo>
                  <a:cubicBezTo>
                    <a:pt x="1005" y="0"/>
                    <a:pt x="1028" y="2"/>
                    <a:pt x="1046" y="14"/>
                  </a:cubicBezTo>
                  <a:lnTo>
                    <a:pt x="1046" y="14"/>
                  </a:lnTo>
                  <a:cubicBezTo>
                    <a:pt x="1081" y="35"/>
                    <a:pt x="1109" y="63"/>
                    <a:pt x="1118" y="103"/>
                  </a:cubicBezTo>
                  <a:lnTo>
                    <a:pt x="1118" y="103"/>
                  </a:lnTo>
                  <a:cubicBezTo>
                    <a:pt x="1125" y="130"/>
                    <a:pt x="1121" y="158"/>
                    <a:pt x="1109" y="182"/>
                  </a:cubicBezTo>
                  <a:lnTo>
                    <a:pt x="1109" y="182"/>
                  </a:lnTo>
                  <a:cubicBezTo>
                    <a:pt x="1103" y="194"/>
                    <a:pt x="1089" y="197"/>
                    <a:pt x="1077" y="202"/>
                  </a:cubicBezTo>
                  <a:lnTo>
                    <a:pt x="1077" y="202"/>
                  </a:lnTo>
                  <a:cubicBezTo>
                    <a:pt x="1058" y="209"/>
                    <a:pt x="1038" y="215"/>
                    <a:pt x="1019" y="223"/>
                  </a:cubicBezTo>
                  <a:lnTo>
                    <a:pt x="1019" y="223"/>
                  </a:lnTo>
                  <a:cubicBezTo>
                    <a:pt x="996" y="234"/>
                    <a:pt x="974" y="244"/>
                    <a:pt x="953" y="259"/>
                  </a:cubicBezTo>
                  <a:lnTo>
                    <a:pt x="953" y="259"/>
                  </a:lnTo>
                  <a:cubicBezTo>
                    <a:pt x="934" y="270"/>
                    <a:pt x="912" y="277"/>
                    <a:pt x="890" y="285"/>
                  </a:cubicBezTo>
                  <a:lnTo>
                    <a:pt x="890" y="285"/>
                  </a:lnTo>
                  <a:cubicBezTo>
                    <a:pt x="881" y="289"/>
                    <a:pt x="873" y="292"/>
                    <a:pt x="863" y="296"/>
                  </a:cubicBezTo>
                  <a:lnTo>
                    <a:pt x="863" y="296"/>
                  </a:lnTo>
                  <a:cubicBezTo>
                    <a:pt x="854" y="301"/>
                    <a:pt x="846" y="300"/>
                    <a:pt x="838" y="293"/>
                  </a:cubicBezTo>
                  <a:lnTo>
                    <a:pt x="838" y="293"/>
                  </a:lnTo>
                  <a:cubicBezTo>
                    <a:pt x="826" y="283"/>
                    <a:pt x="815" y="285"/>
                    <a:pt x="801" y="291"/>
                  </a:cubicBezTo>
                  <a:lnTo>
                    <a:pt x="801" y="291"/>
                  </a:lnTo>
                  <a:cubicBezTo>
                    <a:pt x="755" y="316"/>
                    <a:pt x="706" y="335"/>
                    <a:pt x="657" y="353"/>
                  </a:cubicBezTo>
                  <a:lnTo>
                    <a:pt x="657" y="353"/>
                  </a:lnTo>
                  <a:cubicBezTo>
                    <a:pt x="652" y="356"/>
                    <a:pt x="648" y="360"/>
                    <a:pt x="648" y="365"/>
                  </a:cubicBezTo>
                  <a:lnTo>
                    <a:pt x="648" y="365"/>
                  </a:lnTo>
                  <a:cubicBezTo>
                    <a:pt x="648" y="373"/>
                    <a:pt x="644" y="381"/>
                    <a:pt x="635" y="385"/>
                  </a:cubicBezTo>
                  <a:lnTo>
                    <a:pt x="635" y="385"/>
                  </a:lnTo>
                  <a:cubicBezTo>
                    <a:pt x="614" y="393"/>
                    <a:pt x="594" y="404"/>
                    <a:pt x="573" y="413"/>
                  </a:cubicBezTo>
                  <a:lnTo>
                    <a:pt x="573" y="413"/>
                  </a:lnTo>
                  <a:cubicBezTo>
                    <a:pt x="546" y="425"/>
                    <a:pt x="520" y="438"/>
                    <a:pt x="493" y="451"/>
                  </a:cubicBezTo>
                  <a:lnTo>
                    <a:pt x="493" y="451"/>
                  </a:lnTo>
                  <a:cubicBezTo>
                    <a:pt x="478" y="459"/>
                    <a:pt x="462" y="464"/>
                    <a:pt x="445" y="470"/>
                  </a:cubicBezTo>
                  <a:lnTo>
                    <a:pt x="445" y="470"/>
                  </a:lnTo>
                  <a:cubicBezTo>
                    <a:pt x="434" y="472"/>
                    <a:pt x="426" y="477"/>
                    <a:pt x="415" y="479"/>
                  </a:cubicBezTo>
                  <a:lnTo>
                    <a:pt x="415" y="479"/>
                  </a:lnTo>
                  <a:cubicBezTo>
                    <a:pt x="408" y="483"/>
                    <a:pt x="400" y="485"/>
                    <a:pt x="399" y="494"/>
                  </a:cubicBezTo>
                  <a:lnTo>
                    <a:pt x="399" y="494"/>
                  </a:lnTo>
                  <a:cubicBezTo>
                    <a:pt x="399" y="503"/>
                    <a:pt x="391" y="509"/>
                    <a:pt x="384" y="509"/>
                  </a:cubicBezTo>
                  <a:lnTo>
                    <a:pt x="384" y="509"/>
                  </a:lnTo>
                  <a:cubicBezTo>
                    <a:pt x="372" y="510"/>
                    <a:pt x="366" y="517"/>
                    <a:pt x="357" y="520"/>
                  </a:cubicBezTo>
                  <a:lnTo>
                    <a:pt x="357" y="520"/>
                  </a:lnTo>
                  <a:cubicBezTo>
                    <a:pt x="352" y="523"/>
                    <a:pt x="352" y="527"/>
                    <a:pt x="352" y="532"/>
                  </a:cubicBezTo>
                  <a:lnTo>
                    <a:pt x="352" y="532"/>
                  </a:lnTo>
                  <a:cubicBezTo>
                    <a:pt x="351" y="590"/>
                    <a:pt x="351" y="647"/>
                    <a:pt x="349" y="705"/>
                  </a:cubicBezTo>
                  <a:lnTo>
                    <a:pt x="349" y="705"/>
                  </a:lnTo>
                  <a:cubicBezTo>
                    <a:pt x="346" y="742"/>
                    <a:pt x="349" y="781"/>
                    <a:pt x="344" y="818"/>
                  </a:cubicBezTo>
                  <a:lnTo>
                    <a:pt x="344" y="818"/>
                  </a:lnTo>
                  <a:cubicBezTo>
                    <a:pt x="343" y="826"/>
                    <a:pt x="344" y="829"/>
                    <a:pt x="353" y="830"/>
                  </a:cubicBezTo>
                  <a:lnTo>
                    <a:pt x="353" y="830"/>
                  </a:lnTo>
                  <a:cubicBezTo>
                    <a:pt x="370" y="832"/>
                    <a:pt x="386" y="834"/>
                    <a:pt x="403" y="841"/>
                  </a:cubicBezTo>
                  <a:lnTo>
                    <a:pt x="403" y="841"/>
                  </a:lnTo>
                  <a:cubicBezTo>
                    <a:pt x="409" y="845"/>
                    <a:pt x="415" y="847"/>
                    <a:pt x="418" y="854"/>
                  </a:cubicBezTo>
                  <a:lnTo>
                    <a:pt x="418" y="854"/>
                  </a:lnTo>
                  <a:cubicBezTo>
                    <a:pt x="422" y="860"/>
                    <a:pt x="425" y="865"/>
                    <a:pt x="433" y="865"/>
                  </a:cubicBezTo>
                  <a:lnTo>
                    <a:pt x="433" y="865"/>
                  </a:lnTo>
                  <a:cubicBezTo>
                    <a:pt x="438" y="865"/>
                    <a:pt x="440" y="869"/>
                    <a:pt x="443" y="873"/>
                  </a:cubicBezTo>
                  <a:lnTo>
                    <a:pt x="443" y="873"/>
                  </a:lnTo>
                  <a:cubicBezTo>
                    <a:pt x="462" y="933"/>
                    <a:pt x="477" y="993"/>
                    <a:pt x="493" y="1053"/>
                  </a:cubicBezTo>
                  <a:lnTo>
                    <a:pt x="493" y="1053"/>
                  </a:lnTo>
                  <a:cubicBezTo>
                    <a:pt x="505" y="1095"/>
                    <a:pt x="515" y="1138"/>
                    <a:pt x="529" y="1180"/>
                  </a:cubicBezTo>
                  <a:lnTo>
                    <a:pt x="529" y="1180"/>
                  </a:lnTo>
                  <a:cubicBezTo>
                    <a:pt x="532" y="1189"/>
                    <a:pt x="532" y="1200"/>
                    <a:pt x="545" y="1202"/>
                  </a:cubicBezTo>
                  <a:lnTo>
                    <a:pt x="545" y="1202"/>
                  </a:lnTo>
                  <a:cubicBezTo>
                    <a:pt x="552" y="1204"/>
                    <a:pt x="553" y="1214"/>
                    <a:pt x="554" y="1218"/>
                  </a:cubicBezTo>
                  <a:lnTo>
                    <a:pt x="554" y="1218"/>
                  </a:lnTo>
                  <a:cubicBezTo>
                    <a:pt x="555" y="1242"/>
                    <a:pt x="567" y="1264"/>
                    <a:pt x="572" y="1287"/>
                  </a:cubicBezTo>
                  <a:lnTo>
                    <a:pt x="572" y="1287"/>
                  </a:lnTo>
                  <a:cubicBezTo>
                    <a:pt x="573" y="1296"/>
                    <a:pt x="574" y="1304"/>
                    <a:pt x="573" y="1311"/>
                  </a:cubicBezTo>
                  <a:lnTo>
                    <a:pt x="573" y="1311"/>
                  </a:lnTo>
                  <a:cubicBezTo>
                    <a:pt x="570" y="1321"/>
                    <a:pt x="573" y="1330"/>
                    <a:pt x="575" y="1339"/>
                  </a:cubicBezTo>
                  <a:lnTo>
                    <a:pt x="575" y="1339"/>
                  </a:lnTo>
                  <a:cubicBezTo>
                    <a:pt x="594" y="1397"/>
                    <a:pt x="612" y="1453"/>
                    <a:pt x="628" y="1509"/>
                  </a:cubicBezTo>
                  <a:lnTo>
                    <a:pt x="628" y="1509"/>
                  </a:lnTo>
                  <a:cubicBezTo>
                    <a:pt x="634" y="1527"/>
                    <a:pt x="639" y="1546"/>
                    <a:pt x="650" y="1562"/>
                  </a:cubicBezTo>
                  <a:lnTo>
                    <a:pt x="650" y="1562"/>
                  </a:lnTo>
                  <a:cubicBezTo>
                    <a:pt x="655" y="1573"/>
                    <a:pt x="654" y="1588"/>
                    <a:pt x="656" y="1601"/>
                  </a:cubicBezTo>
                  <a:lnTo>
                    <a:pt x="656" y="1601"/>
                  </a:lnTo>
                  <a:cubicBezTo>
                    <a:pt x="657" y="1611"/>
                    <a:pt x="660" y="1623"/>
                    <a:pt x="665" y="1634"/>
                  </a:cubicBezTo>
                  <a:lnTo>
                    <a:pt x="665" y="1634"/>
                  </a:lnTo>
                  <a:cubicBezTo>
                    <a:pt x="668" y="1643"/>
                    <a:pt x="668" y="1655"/>
                    <a:pt x="660" y="1664"/>
                  </a:cubicBezTo>
                  <a:lnTo>
                    <a:pt x="660" y="1664"/>
                  </a:lnTo>
                  <a:cubicBezTo>
                    <a:pt x="657" y="1667"/>
                    <a:pt x="659" y="1670"/>
                    <a:pt x="660" y="1673"/>
                  </a:cubicBezTo>
                  <a:lnTo>
                    <a:pt x="660" y="1673"/>
                  </a:lnTo>
                  <a:cubicBezTo>
                    <a:pt x="665" y="1684"/>
                    <a:pt x="659" y="1694"/>
                    <a:pt x="650" y="1701"/>
                  </a:cubicBezTo>
                  <a:lnTo>
                    <a:pt x="650" y="1701"/>
                  </a:lnTo>
                  <a:cubicBezTo>
                    <a:pt x="639" y="1708"/>
                    <a:pt x="628" y="1711"/>
                    <a:pt x="617" y="1703"/>
                  </a:cubicBezTo>
                  <a:lnTo>
                    <a:pt x="617" y="1703"/>
                  </a:lnTo>
                  <a:cubicBezTo>
                    <a:pt x="610" y="1699"/>
                    <a:pt x="603" y="1695"/>
                    <a:pt x="593" y="1693"/>
                  </a:cubicBezTo>
                  <a:lnTo>
                    <a:pt x="593" y="1693"/>
                  </a:lnTo>
                  <a:cubicBezTo>
                    <a:pt x="585" y="1690"/>
                    <a:pt x="579" y="1685"/>
                    <a:pt x="576" y="1676"/>
                  </a:cubicBezTo>
                  <a:lnTo>
                    <a:pt x="576" y="1676"/>
                  </a:lnTo>
                  <a:cubicBezTo>
                    <a:pt x="567" y="1640"/>
                    <a:pt x="556" y="1603"/>
                    <a:pt x="547" y="1566"/>
                  </a:cubicBezTo>
                  <a:lnTo>
                    <a:pt x="547" y="1566"/>
                  </a:lnTo>
                  <a:cubicBezTo>
                    <a:pt x="530" y="1493"/>
                    <a:pt x="500" y="1423"/>
                    <a:pt x="485" y="1351"/>
                  </a:cubicBezTo>
                  <a:lnTo>
                    <a:pt x="485" y="1351"/>
                  </a:lnTo>
                  <a:cubicBezTo>
                    <a:pt x="483" y="1340"/>
                    <a:pt x="473" y="1335"/>
                    <a:pt x="471" y="1325"/>
                  </a:cubicBezTo>
                  <a:lnTo>
                    <a:pt x="471" y="1325"/>
                  </a:lnTo>
                  <a:cubicBezTo>
                    <a:pt x="466" y="1302"/>
                    <a:pt x="454" y="1281"/>
                    <a:pt x="454" y="1259"/>
                  </a:cubicBezTo>
                  <a:lnTo>
                    <a:pt x="454" y="1259"/>
                  </a:lnTo>
                  <a:cubicBezTo>
                    <a:pt x="454" y="1219"/>
                    <a:pt x="437" y="1185"/>
                    <a:pt x="428" y="1149"/>
                  </a:cubicBezTo>
                  <a:lnTo>
                    <a:pt x="428" y="1149"/>
                  </a:lnTo>
                  <a:cubicBezTo>
                    <a:pt x="418" y="1111"/>
                    <a:pt x="408" y="1075"/>
                    <a:pt x="398" y="1037"/>
                  </a:cubicBezTo>
                  <a:lnTo>
                    <a:pt x="398" y="1037"/>
                  </a:lnTo>
                  <a:cubicBezTo>
                    <a:pt x="390" y="1003"/>
                    <a:pt x="379" y="969"/>
                    <a:pt x="370" y="935"/>
                  </a:cubicBezTo>
                  <a:lnTo>
                    <a:pt x="370" y="935"/>
                  </a:lnTo>
                  <a:cubicBezTo>
                    <a:pt x="370" y="934"/>
                    <a:pt x="368" y="933"/>
                    <a:pt x="364" y="932"/>
                  </a:cubicBezTo>
                  <a:lnTo>
                    <a:pt x="364" y="932"/>
                  </a:lnTo>
                  <a:cubicBezTo>
                    <a:pt x="364" y="954"/>
                    <a:pt x="365" y="976"/>
                    <a:pt x="364" y="997"/>
                  </a:cubicBezTo>
                  <a:lnTo>
                    <a:pt x="364" y="997"/>
                  </a:lnTo>
                  <a:cubicBezTo>
                    <a:pt x="364" y="1073"/>
                    <a:pt x="364" y="1146"/>
                    <a:pt x="365" y="1220"/>
                  </a:cubicBezTo>
                  <a:lnTo>
                    <a:pt x="365" y="1220"/>
                  </a:lnTo>
                  <a:cubicBezTo>
                    <a:pt x="365" y="1230"/>
                    <a:pt x="368" y="1240"/>
                    <a:pt x="372" y="1251"/>
                  </a:cubicBezTo>
                  <a:lnTo>
                    <a:pt x="372" y="1251"/>
                  </a:lnTo>
                  <a:cubicBezTo>
                    <a:pt x="377" y="1264"/>
                    <a:pt x="377" y="1279"/>
                    <a:pt x="378" y="1295"/>
                  </a:cubicBezTo>
                  <a:lnTo>
                    <a:pt x="378" y="1295"/>
                  </a:lnTo>
                  <a:cubicBezTo>
                    <a:pt x="379" y="1305"/>
                    <a:pt x="377" y="1317"/>
                    <a:pt x="379" y="1327"/>
                  </a:cubicBezTo>
                  <a:lnTo>
                    <a:pt x="379" y="1327"/>
                  </a:lnTo>
                  <a:cubicBezTo>
                    <a:pt x="381" y="1335"/>
                    <a:pt x="379" y="1342"/>
                    <a:pt x="372" y="1346"/>
                  </a:cubicBezTo>
                  <a:lnTo>
                    <a:pt x="372" y="1346"/>
                  </a:lnTo>
                  <a:cubicBezTo>
                    <a:pt x="364" y="1350"/>
                    <a:pt x="364" y="1356"/>
                    <a:pt x="363" y="1362"/>
                  </a:cubicBezTo>
                  <a:lnTo>
                    <a:pt x="363" y="1362"/>
                  </a:lnTo>
                  <a:cubicBezTo>
                    <a:pt x="362" y="1445"/>
                    <a:pt x="362" y="1527"/>
                    <a:pt x="362" y="1609"/>
                  </a:cubicBezTo>
                  <a:lnTo>
                    <a:pt x="362" y="1609"/>
                  </a:lnTo>
                  <a:cubicBezTo>
                    <a:pt x="362" y="1625"/>
                    <a:pt x="364" y="1642"/>
                    <a:pt x="365" y="1658"/>
                  </a:cubicBezTo>
                  <a:lnTo>
                    <a:pt x="365" y="1658"/>
                  </a:lnTo>
                  <a:cubicBezTo>
                    <a:pt x="366" y="1681"/>
                    <a:pt x="361" y="1703"/>
                    <a:pt x="362" y="1727"/>
                  </a:cubicBezTo>
                  <a:lnTo>
                    <a:pt x="362" y="1727"/>
                  </a:lnTo>
                  <a:cubicBezTo>
                    <a:pt x="362" y="1730"/>
                    <a:pt x="361" y="1734"/>
                    <a:pt x="366" y="1736"/>
                  </a:cubicBezTo>
                  <a:lnTo>
                    <a:pt x="366" y="1736"/>
                  </a:lnTo>
                  <a:cubicBezTo>
                    <a:pt x="374" y="1741"/>
                    <a:pt x="372" y="1746"/>
                    <a:pt x="365" y="1750"/>
                  </a:cubicBezTo>
                  <a:lnTo>
                    <a:pt x="365" y="1750"/>
                  </a:lnTo>
                  <a:cubicBezTo>
                    <a:pt x="362" y="1751"/>
                    <a:pt x="358" y="1752"/>
                    <a:pt x="353" y="1752"/>
                  </a:cubicBezTo>
                  <a:lnTo>
                    <a:pt x="353" y="1752"/>
                  </a:lnTo>
                  <a:cubicBezTo>
                    <a:pt x="346" y="1752"/>
                    <a:pt x="344" y="1754"/>
                    <a:pt x="344" y="1762"/>
                  </a:cubicBezTo>
                  <a:lnTo>
                    <a:pt x="344" y="1762"/>
                  </a:lnTo>
                  <a:cubicBezTo>
                    <a:pt x="344" y="1774"/>
                    <a:pt x="334" y="1779"/>
                    <a:pt x="318" y="1779"/>
                  </a:cubicBezTo>
                  <a:lnTo>
                    <a:pt x="318" y="1779"/>
                  </a:lnTo>
                  <a:cubicBezTo>
                    <a:pt x="305" y="1779"/>
                    <a:pt x="295" y="1771"/>
                    <a:pt x="295" y="1761"/>
                  </a:cubicBezTo>
                  <a:lnTo>
                    <a:pt x="295" y="1761"/>
                  </a:lnTo>
                  <a:cubicBezTo>
                    <a:pt x="295" y="1755"/>
                    <a:pt x="292" y="1754"/>
                    <a:pt x="288" y="1751"/>
                  </a:cubicBezTo>
                  <a:lnTo>
                    <a:pt x="288" y="1751"/>
                  </a:lnTo>
                  <a:cubicBezTo>
                    <a:pt x="277" y="1749"/>
                    <a:pt x="272" y="1743"/>
                    <a:pt x="273" y="1731"/>
                  </a:cubicBezTo>
                  <a:lnTo>
                    <a:pt x="273" y="1731"/>
                  </a:lnTo>
                  <a:cubicBezTo>
                    <a:pt x="278" y="1704"/>
                    <a:pt x="268" y="1678"/>
                    <a:pt x="271" y="1650"/>
                  </a:cubicBezTo>
                  <a:lnTo>
                    <a:pt x="271" y="1650"/>
                  </a:lnTo>
                  <a:cubicBezTo>
                    <a:pt x="283" y="1557"/>
                    <a:pt x="273" y="1463"/>
                    <a:pt x="277" y="1371"/>
                  </a:cubicBezTo>
                  <a:lnTo>
                    <a:pt x="277" y="1371"/>
                  </a:lnTo>
                  <a:cubicBezTo>
                    <a:pt x="277" y="1360"/>
                    <a:pt x="278" y="1348"/>
                    <a:pt x="269" y="1339"/>
                  </a:cubicBezTo>
                  <a:lnTo>
                    <a:pt x="269" y="1339"/>
                  </a:lnTo>
                  <a:cubicBezTo>
                    <a:pt x="267" y="1336"/>
                    <a:pt x="267" y="1330"/>
                    <a:pt x="267" y="1323"/>
                  </a:cubicBezTo>
                  <a:lnTo>
                    <a:pt x="267" y="1323"/>
                  </a:lnTo>
                  <a:cubicBezTo>
                    <a:pt x="265" y="1300"/>
                    <a:pt x="263" y="1276"/>
                    <a:pt x="269" y="1253"/>
                  </a:cubicBezTo>
                  <a:lnTo>
                    <a:pt x="269" y="1253"/>
                  </a:lnTo>
                  <a:cubicBezTo>
                    <a:pt x="284" y="1196"/>
                    <a:pt x="273" y="1138"/>
                    <a:pt x="276" y="1080"/>
                  </a:cubicBezTo>
                  <a:lnTo>
                    <a:pt x="276" y="1080"/>
                  </a:lnTo>
                  <a:cubicBezTo>
                    <a:pt x="278" y="1050"/>
                    <a:pt x="277" y="1019"/>
                    <a:pt x="277" y="989"/>
                  </a:cubicBezTo>
                  <a:lnTo>
                    <a:pt x="277" y="989"/>
                  </a:lnTo>
                  <a:cubicBezTo>
                    <a:pt x="280" y="985"/>
                    <a:pt x="280" y="982"/>
                    <a:pt x="278" y="977"/>
                  </a:cubicBezTo>
                  <a:lnTo>
                    <a:pt x="278" y="977"/>
                  </a:lnTo>
                  <a:cubicBezTo>
                    <a:pt x="277" y="981"/>
                    <a:pt x="276" y="983"/>
                    <a:pt x="275" y="9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8553797" y="2378217"/>
              <a:ext cx="640627" cy="230085"/>
              <a:chOff x="4186883" y="2113420"/>
              <a:chExt cx="338093" cy="121428"/>
            </a:xfrm>
            <a:solidFill>
              <a:schemeClr val="accent1"/>
            </a:solidFill>
          </p:grpSpPr>
          <p:sp>
            <p:nvSpPr>
              <p:cNvPr id="178" name="Freeform 332"/>
              <p:cNvSpPr>
                <a:spLocks noChangeArrowheads="1"/>
              </p:cNvSpPr>
              <p:nvPr/>
            </p:nvSpPr>
            <p:spPr bwMode="auto">
              <a:xfrm>
                <a:off x="4307120" y="2166990"/>
                <a:ext cx="48810" cy="50000"/>
              </a:xfrm>
              <a:custGeom>
                <a:avLst/>
                <a:gdLst>
                  <a:gd name="T0" fmla="*/ 83 w 179"/>
                  <a:gd name="T1" fmla="*/ 149 h 184"/>
                  <a:gd name="T2" fmla="*/ 83 w 179"/>
                  <a:gd name="T3" fmla="*/ 149 h 184"/>
                  <a:gd name="T4" fmla="*/ 24 w 179"/>
                  <a:gd name="T5" fmla="*/ 154 h 184"/>
                  <a:gd name="T6" fmla="*/ 24 w 179"/>
                  <a:gd name="T7" fmla="*/ 154 h 184"/>
                  <a:gd name="T8" fmla="*/ 15 w 179"/>
                  <a:gd name="T9" fmla="*/ 55 h 184"/>
                  <a:gd name="T10" fmla="*/ 15 w 179"/>
                  <a:gd name="T11" fmla="*/ 55 h 184"/>
                  <a:gd name="T12" fmla="*/ 30 w 179"/>
                  <a:gd name="T13" fmla="*/ 20 h 184"/>
                  <a:gd name="T14" fmla="*/ 30 w 179"/>
                  <a:gd name="T15" fmla="*/ 20 h 184"/>
                  <a:gd name="T16" fmla="*/ 46 w 179"/>
                  <a:gd name="T17" fmla="*/ 0 h 184"/>
                  <a:gd name="T18" fmla="*/ 46 w 179"/>
                  <a:gd name="T19" fmla="*/ 0 h 184"/>
                  <a:gd name="T20" fmla="*/ 53 w 179"/>
                  <a:gd name="T21" fmla="*/ 2 h 184"/>
                  <a:gd name="T22" fmla="*/ 53 w 179"/>
                  <a:gd name="T23" fmla="*/ 2 h 184"/>
                  <a:gd name="T24" fmla="*/ 46 w 179"/>
                  <a:gd name="T25" fmla="*/ 38 h 184"/>
                  <a:gd name="T26" fmla="*/ 46 w 179"/>
                  <a:gd name="T27" fmla="*/ 38 h 184"/>
                  <a:gd name="T28" fmla="*/ 28 w 179"/>
                  <a:gd name="T29" fmla="*/ 109 h 184"/>
                  <a:gd name="T30" fmla="*/ 28 w 179"/>
                  <a:gd name="T31" fmla="*/ 109 h 184"/>
                  <a:gd name="T32" fmla="*/ 34 w 179"/>
                  <a:gd name="T33" fmla="*/ 125 h 184"/>
                  <a:gd name="T34" fmla="*/ 34 w 179"/>
                  <a:gd name="T35" fmla="*/ 125 h 184"/>
                  <a:gd name="T36" fmla="*/ 53 w 179"/>
                  <a:gd name="T37" fmla="*/ 142 h 184"/>
                  <a:gd name="T38" fmla="*/ 53 w 179"/>
                  <a:gd name="T39" fmla="*/ 142 h 184"/>
                  <a:gd name="T40" fmla="*/ 66 w 179"/>
                  <a:gd name="T41" fmla="*/ 123 h 184"/>
                  <a:gd name="T42" fmla="*/ 66 w 179"/>
                  <a:gd name="T43" fmla="*/ 123 h 184"/>
                  <a:gd name="T44" fmla="*/ 77 w 179"/>
                  <a:gd name="T45" fmla="*/ 71 h 184"/>
                  <a:gd name="T46" fmla="*/ 77 w 179"/>
                  <a:gd name="T47" fmla="*/ 71 h 184"/>
                  <a:gd name="T48" fmla="*/ 80 w 179"/>
                  <a:gd name="T49" fmla="*/ 61 h 184"/>
                  <a:gd name="T50" fmla="*/ 80 w 179"/>
                  <a:gd name="T51" fmla="*/ 61 h 184"/>
                  <a:gd name="T52" fmla="*/ 90 w 179"/>
                  <a:gd name="T53" fmla="*/ 46 h 184"/>
                  <a:gd name="T54" fmla="*/ 90 w 179"/>
                  <a:gd name="T55" fmla="*/ 46 h 184"/>
                  <a:gd name="T56" fmla="*/ 98 w 179"/>
                  <a:gd name="T57" fmla="*/ 61 h 184"/>
                  <a:gd name="T58" fmla="*/ 98 w 179"/>
                  <a:gd name="T59" fmla="*/ 61 h 184"/>
                  <a:gd name="T60" fmla="*/ 100 w 179"/>
                  <a:gd name="T61" fmla="*/ 114 h 184"/>
                  <a:gd name="T62" fmla="*/ 100 w 179"/>
                  <a:gd name="T63" fmla="*/ 114 h 184"/>
                  <a:gd name="T64" fmla="*/ 115 w 179"/>
                  <a:gd name="T65" fmla="*/ 143 h 184"/>
                  <a:gd name="T66" fmla="*/ 115 w 179"/>
                  <a:gd name="T67" fmla="*/ 143 h 184"/>
                  <a:gd name="T68" fmla="*/ 138 w 179"/>
                  <a:gd name="T69" fmla="*/ 134 h 184"/>
                  <a:gd name="T70" fmla="*/ 138 w 179"/>
                  <a:gd name="T71" fmla="*/ 134 h 184"/>
                  <a:gd name="T72" fmla="*/ 146 w 179"/>
                  <a:gd name="T73" fmla="*/ 40 h 184"/>
                  <a:gd name="T74" fmla="*/ 146 w 179"/>
                  <a:gd name="T75" fmla="*/ 40 h 184"/>
                  <a:gd name="T76" fmla="*/ 147 w 179"/>
                  <a:gd name="T77" fmla="*/ 14 h 184"/>
                  <a:gd name="T78" fmla="*/ 147 w 179"/>
                  <a:gd name="T79" fmla="*/ 14 h 184"/>
                  <a:gd name="T80" fmla="*/ 167 w 179"/>
                  <a:gd name="T81" fmla="*/ 35 h 184"/>
                  <a:gd name="T82" fmla="*/ 167 w 179"/>
                  <a:gd name="T83" fmla="*/ 35 h 184"/>
                  <a:gd name="T84" fmla="*/ 164 w 179"/>
                  <a:gd name="T85" fmla="*/ 134 h 184"/>
                  <a:gd name="T86" fmla="*/ 164 w 179"/>
                  <a:gd name="T87" fmla="*/ 134 h 184"/>
                  <a:gd name="T88" fmla="*/ 83 w 179"/>
                  <a:gd name="T89" fmla="*/ 14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9" h="184">
                    <a:moveTo>
                      <a:pt x="83" y="149"/>
                    </a:moveTo>
                    <a:lnTo>
                      <a:pt x="83" y="149"/>
                    </a:lnTo>
                    <a:cubicBezTo>
                      <a:pt x="64" y="177"/>
                      <a:pt x="45" y="179"/>
                      <a:pt x="24" y="154"/>
                    </a:cubicBezTo>
                    <a:lnTo>
                      <a:pt x="24" y="154"/>
                    </a:lnTo>
                    <a:cubicBezTo>
                      <a:pt x="4" y="129"/>
                      <a:pt x="0" y="83"/>
                      <a:pt x="15" y="55"/>
                    </a:cubicBezTo>
                    <a:lnTo>
                      <a:pt x="15" y="55"/>
                    </a:lnTo>
                    <a:cubicBezTo>
                      <a:pt x="21" y="43"/>
                      <a:pt x="24" y="32"/>
                      <a:pt x="30" y="20"/>
                    </a:cubicBezTo>
                    <a:lnTo>
                      <a:pt x="30" y="20"/>
                    </a:lnTo>
                    <a:cubicBezTo>
                      <a:pt x="35" y="13"/>
                      <a:pt x="41" y="7"/>
                      <a:pt x="46" y="0"/>
                    </a:cubicBezTo>
                    <a:lnTo>
                      <a:pt x="46" y="0"/>
                    </a:lnTo>
                    <a:cubicBezTo>
                      <a:pt x="49" y="1"/>
                      <a:pt x="51" y="1"/>
                      <a:pt x="53" y="2"/>
                    </a:cubicBezTo>
                    <a:lnTo>
                      <a:pt x="53" y="2"/>
                    </a:lnTo>
                    <a:cubicBezTo>
                      <a:pt x="51" y="14"/>
                      <a:pt x="52" y="27"/>
                      <a:pt x="46" y="38"/>
                    </a:cubicBezTo>
                    <a:lnTo>
                      <a:pt x="46" y="38"/>
                    </a:lnTo>
                    <a:cubicBezTo>
                      <a:pt x="35" y="60"/>
                      <a:pt x="23" y="82"/>
                      <a:pt x="28" y="109"/>
                    </a:cubicBezTo>
                    <a:lnTo>
                      <a:pt x="28" y="109"/>
                    </a:lnTo>
                    <a:cubicBezTo>
                      <a:pt x="29" y="115"/>
                      <a:pt x="30" y="121"/>
                      <a:pt x="34" y="125"/>
                    </a:cubicBezTo>
                    <a:lnTo>
                      <a:pt x="34" y="125"/>
                    </a:lnTo>
                    <a:cubicBezTo>
                      <a:pt x="40" y="131"/>
                      <a:pt x="48" y="138"/>
                      <a:pt x="53" y="142"/>
                    </a:cubicBezTo>
                    <a:lnTo>
                      <a:pt x="53" y="142"/>
                    </a:lnTo>
                    <a:cubicBezTo>
                      <a:pt x="58" y="136"/>
                      <a:pt x="64" y="130"/>
                      <a:pt x="66" y="123"/>
                    </a:cubicBezTo>
                    <a:lnTo>
                      <a:pt x="66" y="123"/>
                    </a:lnTo>
                    <a:cubicBezTo>
                      <a:pt x="71" y="106"/>
                      <a:pt x="73" y="88"/>
                      <a:pt x="77" y="71"/>
                    </a:cubicBezTo>
                    <a:lnTo>
                      <a:pt x="77" y="71"/>
                    </a:lnTo>
                    <a:cubicBezTo>
                      <a:pt x="78" y="68"/>
                      <a:pt x="77" y="63"/>
                      <a:pt x="80" y="61"/>
                    </a:cubicBezTo>
                    <a:lnTo>
                      <a:pt x="80" y="61"/>
                    </a:lnTo>
                    <a:cubicBezTo>
                      <a:pt x="82" y="55"/>
                      <a:pt x="86" y="50"/>
                      <a:pt x="90" y="46"/>
                    </a:cubicBezTo>
                    <a:lnTo>
                      <a:pt x="90" y="46"/>
                    </a:lnTo>
                    <a:cubicBezTo>
                      <a:pt x="92" y="50"/>
                      <a:pt x="98" y="56"/>
                      <a:pt x="98" y="61"/>
                    </a:cubicBezTo>
                    <a:lnTo>
                      <a:pt x="98" y="61"/>
                    </a:lnTo>
                    <a:cubicBezTo>
                      <a:pt x="100" y="79"/>
                      <a:pt x="98" y="96"/>
                      <a:pt x="100" y="114"/>
                    </a:cubicBezTo>
                    <a:lnTo>
                      <a:pt x="100" y="114"/>
                    </a:lnTo>
                    <a:cubicBezTo>
                      <a:pt x="100" y="125"/>
                      <a:pt x="100" y="138"/>
                      <a:pt x="115" y="143"/>
                    </a:cubicBezTo>
                    <a:lnTo>
                      <a:pt x="115" y="143"/>
                    </a:lnTo>
                    <a:cubicBezTo>
                      <a:pt x="126" y="147"/>
                      <a:pt x="132" y="144"/>
                      <a:pt x="138" y="134"/>
                    </a:cubicBezTo>
                    <a:lnTo>
                      <a:pt x="138" y="134"/>
                    </a:lnTo>
                    <a:cubicBezTo>
                      <a:pt x="153" y="103"/>
                      <a:pt x="159" y="73"/>
                      <a:pt x="146" y="40"/>
                    </a:cubicBezTo>
                    <a:lnTo>
                      <a:pt x="146" y="40"/>
                    </a:lnTo>
                    <a:cubicBezTo>
                      <a:pt x="143" y="32"/>
                      <a:pt x="133" y="19"/>
                      <a:pt x="147" y="14"/>
                    </a:cubicBezTo>
                    <a:lnTo>
                      <a:pt x="147" y="14"/>
                    </a:lnTo>
                    <a:cubicBezTo>
                      <a:pt x="162" y="9"/>
                      <a:pt x="164" y="24"/>
                      <a:pt x="167" y="35"/>
                    </a:cubicBezTo>
                    <a:lnTo>
                      <a:pt x="167" y="35"/>
                    </a:lnTo>
                    <a:cubicBezTo>
                      <a:pt x="178" y="68"/>
                      <a:pt x="174" y="101"/>
                      <a:pt x="164" y="134"/>
                    </a:cubicBezTo>
                    <a:lnTo>
                      <a:pt x="164" y="134"/>
                    </a:lnTo>
                    <a:cubicBezTo>
                      <a:pt x="151" y="176"/>
                      <a:pt x="113" y="183"/>
                      <a:pt x="83" y="14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79" name="Freeform 333"/>
              <p:cNvSpPr>
                <a:spLocks noChangeArrowheads="1"/>
              </p:cNvSpPr>
              <p:nvPr/>
            </p:nvSpPr>
            <p:spPr bwMode="auto">
              <a:xfrm>
                <a:off x="4440453" y="2139610"/>
                <a:ext cx="45238" cy="42857"/>
              </a:xfrm>
              <a:custGeom>
                <a:avLst/>
                <a:gdLst>
                  <a:gd name="T0" fmla="*/ 41 w 168"/>
                  <a:gd name="T1" fmla="*/ 40 h 157"/>
                  <a:gd name="T2" fmla="*/ 41 w 168"/>
                  <a:gd name="T3" fmla="*/ 40 h 157"/>
                  <a:gd name="T4" fmla="*/ 2 w 168"/>
                  <a:gd name="T5" fmla="*/ 43 h 157"/>
                  <a:gd name="T6" fmla="*/ 2 w 168"/>
                  <a:gd name="T7" fmla="*/ 43 h 157"/>
                  <a:gd name="T8" fmla="*/ 0 w 168"/>
                  <a:gd name="T9" fmla="*/ 38 h 157"/>
                  <a:gd name="T10" fmla="*/ 0 w 168"/>
                  <a:gd name="T11" fmla="*/ 38 h 157"/>
                  <a:gd name="T12" fmla="*/ 10 w 168"/>
                  <a:gd name="T13" fmla="*/ 28 h 157"/>
                  <a:gd name="T14" fmla="*/ 10 w 168"/>
                  <a:gd name="T15" fmla="*/ 28 h 157"/>
                  <a:gd name="T16" fmla="*/ 41 w 168"/>
                  <a:gd name="T17" fmla="*/ 11 h 157"/>
                  <a:gd name="T18" fmla="*/ 41 w 168"/>
                  <a:gd name="T19" fmla="*/ 11 h 157"/>
                  <a:gd name="T20" fmla="*/ 63 w 168"/>
                  <a:gd name="T21" fmla="*/ 12 h 157"/>
                  <a:gd name="T22" fmla="*/ 63 w 168"/>
                  <a:gd name="T23" fmla="*/ 12 h 157"/>
                  <a:gd name="T24" fmla="*/ 125 w 168"/>
                  <a:gd name="T25" fmla="*/ 1 h 157"/>
                  <a:gd name="T26" fmla="*/ 125 w 168"/>
                  <a:gd name="T27" fmla="*/ 1 h 157"/>
                  <a:gd name="T28" fmla="*/ 144 w 168"/>
                  <a:gd name="T29" fmla="*/ 6 h 157"/>
                  <a:gd name="T30" fmla="*/ 144 w 168"/>
                  <a:gd name="T31" fmla="*/ 6 h 157"/>
                  <a:gd name="T32" fmla="*/ 135 w 168"/>
                  <a:gd name="T33" fmla="*/ 23 h 157"/>
                  <a:gd name="T34" fmla="*/ 135 w 168"/>
                  <a:gd name="T35" fmla="*/ 23 h 157"/>
                  <a:gd name="T36" fmla="*/ 110 w 168"/>
                  <a:gd name="T37" fmla="*/ 64 h 157"/>
                  <a:gd name="T38" fmla="*/ 110 w 168"/>
                  <a:gd name="T39" fmla="*/ 64 h 157"/>
                  <a:gd name="T40" fmla="*/ 111 w 168"/>
                  <a:gd name="T41" fmla="*/ 116 h 157"/>
                  <a:gd name="T42" fmla="*/ 111 w 168"/>
                  <a:gd name="T43" fmla="*/ 116 h 157"/>
                  <a:gd name="T44" fmla="*/ 125 w 168"/>
                  <a:gd name="T45" fmla="*/ 125 h 157"/>
                  <a:gd name="T46" fmla="*/ 125 w 168"/>
                  <a:gd name="T47" fmla="*/ 125 h 157"/>
                  <a:gd name="T48" fmla="*/ 138 w 168"/>
                  <a:gd name="T49" fmla="*/ 110 h 157"/>
                  <a:gd name="T50" fmla="*/ 138 w 168"/>
                  <a:gd name="T51" fmla="*/ 110 h 157"/>
                  <a:gd name="T52" fmla="*/ 146 w 168"/>
                  <a:gd name="T53" fmla="*/ 95 h 157"/>
                  <a:gd name="T54" fmla="*/ 146 w 168"/>
                  <a:gd name="T55" fmla="*/ 95 h 157"/>
                  <a:gd name="T56" fmla="*/ 164 w 168"/>
                  <a:gd name="T57" fmla="*/ 104 h 157"/>
                  <a:gd name="T58" fmla="*/ 164 w 168"/>
                  <a:gd name="T59" fmla="*/ 104 h 157"/>
                  <a:gd name="T60" fmla="*/ 163 w 168"/>
                  <a:gd name="T61" fmla="*/ 123 h 157"/>
                  <a:gd name="T62" fmla="*/ 163 w 168"/>
                  <a:gd name="T63" fmla="*/ 123 h 157"/>
                  <a:gd name="T64" fmla="*/ 137 w 168"/>
                  <a:gd name="T65" fmla="*/ 143 h 157"/>
                  <a:gd name="T66" fmla="*/ 137 w 168"/>
                  <a:gd name="T67" fmla="*/ 143 h 157"/>
                  <a:gd name="T68" fmla="*/ 86 w 168"/>
                  <a:gd name="T69" fmla="*/ 107 h 157"/>
                  <a:gd name="T70" fmla="*/ 86 w 168"/>
                  <a:gd name="T71" fmla="*/ 107 h 157"/>
                  <a:gd name="T72" fmla="*/ 105 w 168"/>
                  <a:gd name="T73" fmla="*/ 24 h 157"/>
                  <a:gd name="T74" fmla="*/ 105 w 168"/>
                  <a:gd name="T75" fmla="*/ 24 h 157"/>
                  <a:gd name="T76" fmla="*/ 58 w 168"/>
                  <a:gd name="T77" fmla="*/ 32 h 157"/>
                  <a:gd name="T78" fmla="*/ 58 w 168"/>
                  <a:gd name="T79" fmla="*/ 32 h 157"/>
                  <a:gd name="T80" fmla="*/ 63 w 168"/>
                  <a:gd name="T81" fmla="*/ 117 h 157"/>
                  <a:gd name="T82" fmla="*/ 63 w 168"/>
                  <a:gd name="T83" fmla="*/ 117 h 157"/>
                  <a:gd name="T84" fmla="*/ 64 w 168"/>
                  <a:gd name="T85" fmla="*/ 122 h 157"/>
                  <a:gd name="T86" fmla="*/ 64 w 168"/>
                  <a:gd name="T87" fmla="*/ 122 h 157"/>
                  <a:gd name="T88" fmla="*/ 58 w 168"/>
                  <a:gd name="T89" fmla="*/ 142 h 157"/>
                  <a:gd name="T90" fmla="*/ 58 w 168"/>
                  <a:gd name="T91" fmla="*/ 142 h 157"/>
                  <a:gd name="T92" fmla="*/ 49 w 168"/>
                  <a:gd name="T93" fmla="*/ 141 h 157"/>
                  <a:gd name="T94" fmla="*/ 49 w 168"/>
                  <a:gd name="T95" fmla="*/ 141 h 157"/>
                  <a:gd name="T96" fmla="*/ 41 w 168"/>
                  <a:gd name="T97" fmla="*/ 122 h 157"/>
                  <a:gd name="T98" fmla="*/ 41 w 168"/>
                  <a:gd name="T99" fmla="*/ 122 h 157"/>
                  <a:gd name="T100" fmla="*/ 41 w 168"/>
                  <a:gd name="T101" fmla="*/ 4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8" h="157">
                    <a:moveTo>
                      <a:pt x="41" y="40"/>
                    </a:moveTo>
                    <a:lnTo>
                      <a:pt x="41" y="40"/>
                    </a:lnTo>
                    <a:cubicBezTo>
                      <a:pt x="25" y="41"/>
                      <a:pt x="14" y="42"/>
                      <a:pt x="2" y="43"/>
                    </a:cubicBezTo>
                    <a:lnTo>
                      <a:pt x="2" y="43"/>
                    </a:lnTo>
                    <a:cubicBezTo>
                      <a:pt x="1" y="42"/>
                      <a:pt x="1" y="40"/>
                      <a:pt x="0" y="38"/>
                    </a:cubicBezTo>
                    <a:lnTo>
                      <a:pt x="0" y="38"/>
                    </a:lnTo>
                    <a:cubicBezTo>
                      <a:pt x="3" y="35"/>
                      <a:pt x="5" y="31"/>
                      <a:pt x="10" y="28"/>
                    </a:cubicBezTo>
                    <a:lnTo>
                      <a:pt x="10" y="28"/>
                    </a:lnTo>
                    <a:cubicBezTo>
                      <a:pt x="20" y="22"/>
                      <a:pt x="30" y="15"/>
                      <a:pt x="41" y="11"/>
                    </a:cubicBezTo>
                    <a:lnTo>
                      <a:pt x="41" y="11"/>
                    </a:lnTo>
                    <a:cubicBezTo>
                      <a:pt x="46" y="9"/>
                      <a:pt x="56" y="12"/>
                      <a:pt x="63" y="12"/>
                    </a:cubicBezTo>
                    <a:lnTo>
                      <a:pt x="63" y="12"/>
                    </a:lnTo>
                    <a:cubicBezTo>
                      <a:pt x="83" y="9"/>
                      <a:pt x="104" y="4"/>
                      <a:pt x="125" y="1"/>
                    </a:cubicBezTo>
                    <a:lnTo>
                      <a:pt x="125" y="1"/>
                    </a:lnTo>
                    <a:cubicBezTo>
                      <a:pt x="131" y="0"/>
                      <a:pt x="137" y="4"/>
                      <a:pt x="144" y="6"/>
                    </a:cubicBezTo>
                    <a:lnTo>
                      <a:pt x="144" y="6"/>
                    </a:lnTo>
                    <a:cubicBezTo>
                      <a:pt x="141" y="11"/>
                      <a:pt x="138" y="17"/>
                      <a:pt x="135" y="23"/>
                    </a:cubicBezTo>
                    <a:lnTo>
                      <a:pt x="135" y="23"/>
                    </a:lnTo>
                    <a:cubicBezTo>
                      <a:pt x="126" y="37"/>
                      <a:pt x="115" y="50"/>
                      <a:pt x="110" y="64"/>
                    </a:cubicBezTo>
                    <a:lnTo>
                      <a:pt x="110" y="64"/>
                    </a:lnTo>
                    <a:cubicBezTo>
                      <a:pt x="106" y="81"/>
                      <a:pt x="109" y="98"/>
                      <a:pt x="111" y="116"/>
                    </a:cubicBezTo>
                    <a:lnTo>
                      <a:pt x="111" y="116"/>
                    </a:lnTo>
                    <a:cubicBezTo>
                      <a:pt x="111" y="120"/>
                      <a:pt x="122" y="126"/>
                      <a:pt x="125" y="125"/>
                    </a:cubicBezTo>
                    <a:lnTo>
                      <a:pt x="125" y="125"/>
                    </a:lnTo>
                    <a:cubicBezTo>
                      <a:pt x="131" y="123"/>
                      <a:pt x="135" y="116"/>
                      <a:pt x="138" y="110"/>
                    </a:cubicBezTo>
                    <a:lnTo>
                      <a:pt x="138" y="110"/>
                    </a:lnTo>
                    <a:cubicBezTo>
                      <a:pt x="142" y="105"/>
                      <a:pt x="144" y="95"/>
                      <a:pt x="146" y="95"/>
                    </a:cubicBezTo>
                    <a:lnTo>
                      <a:pt x="146" y="95"/>
                    </a:lnTo>
                    <a:cubicBezTo>
                      <a:pt x="154" y="96"/>
                      <a:pt x="162" y="100"/>
                      <a:pt x="164" y="104"/>
                    </a:cubicBezTo>
                    <a:lnTo>
                      <a:pt x="164" y="104"/>
                    </a:lnTo>
                    <a:cubicBezTo>
                      <a:pt x="167" y="109"/>
                      <a:pt x="166" y="120"/>
                      <a:pt x="163" y="123"/>
                    </a:cubicBezTo>
                    <a:lnTo>
                      <a:pt x="163" y="123"/>
                    </a:lnTo>
                    <a:cubicBezTo>
                      <a:pt x="156" y="131"/>
                      <a:pt x="146" y="138"/>
                      <a:pt x="137" y="143"/>
                    </a:cubicBezTo>
                    <a:lnTo>
                      <a:pt x="137" y="143"/>
                    </a:lnTo>
                    <a:cubicBezTo>
                      <a:pt x="115" y="156"/>
                      <a:pt x="89" y="136"/>
                      <a:pt x="86" y="107"/>
                    </a:cubicBezTo>
                    <a:lnTo>
                      <a:pt x="86" y="107"/>
                    </a:lnTo>
                    <a:cubicBezTo>
                      <a:pt x="85" y="78"/>
                      <a:pt x="87" y="66"/>
                      <a:pt x="105" y="24"/>
                    </a:cubicBezTo>
                    <a:lnTo>
                      <a:pt x="105" y="24"/>
                    </a:lnTo>
                    <a:cubicBezTo>
                      <a:pt x="89" y="28"/>
                      <a:pt x="75" y="30"/>
                      <a:pt x="58" y="32"/>
                    </a:cubicBezTo>
                    <a:lnTo>
                      <a:pt x="58" y="32"/>
                    </a:lnTo>
                    <a:cubicBezTo>
                      <a:pt x="59" y="62"/>
                      <a:pt x="62" y="89"/>
                      <a:pt x="63" y="117"/>
                    </a:cubicBezTo>
                    <a:lnTo>
                      <a:pt x="63" y="117"/>
                    </a:lnTo>
                    <a:cubicBezTo>
                      <a:pt x="63" y="118"/>
                      <a:pt x="64" y="121"/>
                      <a:pt x="64" y="122"/>
                    </a:cubicBezTo>
                    <a:lnTo>
                      <a:pt x="64" y="122"/>
                    </a:lnTo>
                    <a:cubicBezTo>
                      <a:pt x="63" y="129"/>
                      <a:pt x="61" y="135"/>
                      <a:pt x="58" y="142"/>
                    </a:cubicBezTo>
                    <a:lnTo>
                      <a:pt x="58" y="142"/>
                    </a:lnTo>
                    <a:cubicBezTo>
                      <a:pt x="57" y="142"/>
                      <a:pt x="50" y="143"/>
                      <a:pt x="49" y="141"/>
                    </a:cubicBezTo>
                    <a:lnTo>
                      <a:pt x="49" y="141"/>
                    </a:lnTo>
                    <a:cubicBezTo>
                      <a:pt x="45" y="135"/>
                      <a:pt x="41" y="129"/>
                      <a:pt x="41" y="122"/>
                    </a:cubicBezTo>
                    <a:lnTo>
                      <a:pt x="41" y="122"/>
                    </a:lnTo>
                    <a:cubicBezTo>
                      <a:pt x="39" y="95"/>
                      <a:pt x="41" y="68"/>
                      <a:pt x="41" y="4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80" name="Freeform 335"/>
              <p:cNvSpPr>
                <a:spLocks noChangeArrowheads="1"/>
              </p:cNvSpPr>
              <p:nvPr/>
            </p:nvSpPr>
            <p:spPr bwMode="auto">
              <a:xfrm>
                <a:off x="4286883" y="2113420"/>
                <a:ext cx="24999" cy="107142"/>
              </a:xfrm>
              <a:custGeom>
                <a:avLst/>
                <a:gdLst>
                  <a:gd name="T0" fmla="*/ 90 w 91"/>
                  <a:gd name="T1" fmla="*/ 6 h 398"/>
                  <a:gd name="T2" fmla="*/ 90 w 91"/>
                  <a:gd name="T3" fmla="*/ 6 h 398"/>
                  <a:gd name="T4" fmla="*/ 64 w 91"/>
                  <a:gd name="T5" fmla="*/ 21 h 398"/>
                  <a:gd name="T6" fmla="*/ 64 w 91"/>
                  <a:gd name="T7" fmla="*/ 21 h 398"/>
                  <a:gd name="T8" fmla="*/ 32 w 91"/>
                  <a:gd name="T9" fmla="*/ 76 h 398"/>
                  <a:gd name="T10" fmla="*/ 32 w 91"/>
                  <a:gd name="T11" fmla="*/ 76 h 398"/>
                  <a:gd name="T12" fmla="*/ 20 w 91"/>
                  <a:gd name="T13" fmla="*/ 235 h 398"/>
                  <a:gd name="T14" fmla="*/ 20 w 91"/>
                  <a:gd name="T15" fmla="*/ 235 h 398"/>
                  <a:gd name="T16" fmla="*/ 22 w 91"/>
                  <a:gd name="T17" fmla="*/ 341 h 398"/>
                  <a:gd name="T18" fmla="*/ 22 w 91"/>
                  <a:gd name="T19" fmla="*/ 341 h 398"/>
                  <a:gd name="T20" fmla="*/ 55 w 91"/>
                  <a:gd name="T21" fmla="*/ 369 h 398"/>
                  <a:gd name="T22" fmla="*/ 55 w 91"/>
                  <a:gd name="T23" fmla="*/ 369 h 398"/>
                  <a:gd name="T24" fmla="*/ 67 w 91"/>
                  <a:gd name="T25" fmla="*/ 377 h 398"/>
                  <a:gd name="T26" fmla="*/ 67 w 91"/>
                  <a:gd name="T27" fmla="*/ 377 h 398"/>
                  <a:gd name="T28" fmla="*/ 55 w 91"/>
                  <a:gd name="T29" fmla="*/ 392 h 398"/>
                  <a:gd name="T30" fmla="*/ 55 w 91"/>
                  <a:gd name="T31" fmla="*/ 392 h 398"/>
                  <a:gd name="T32" fmla="*/ 4 w 91"/>
                  <a:gd name="T33" fmla="*/ 354 h 398"/>
                  <a:gd name="T34" fmla="*/ 4 w 91"/>
                  <a:gd name="T35" fmla="*/ 354 h 398"/>
                  <a:gd name="T36" fmla="*/ 0 w 91"/>
                  <a:gd name="T37" fmla="*/ 212 h 398"/>
                  <a:gd name="T38" fmla="*/ 0 w 91"/>
                  <a:gd name="T39" fmla="*/ 212 h 398"/>
                  <a:gd name="T40" fmla="*/ 3 w 91"/>
                  <a:gd name="T41" fmla="*/ 168 h 398"/>
                  <a:gd name="T42" fmla="*/ 3 w 91"/>
                  <a:gd name="T43" fmla="*/ 168 h 398"/>
                  <a:gd name="T44" fmla="*/ 18 w 91"/>
                  <a:gd name="T45" fmla="*/ 49 h 398"/>
                  <a:gd name="T46" fmla="*/ 18 w 91"/>
                  <a:gd name="T47" fmla="*/ 49 h 398"/>
                  <a:gd name="T48" fmla="*/ 90 w 91"/>
                  <a:gd name="T49" fmla="*/ 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" h="398">
                    <a:moveTo>
                      <a:pt x="90" y="6"/>
                    </a:moveTo>
                    <a:lnTo>
                      <a:pt x="90" y="6"/>
                    </a:lnTo>
                    <a:cubicBezTo>
                      <a:pt x="79" y="13"/>
                      <a:pt x="72" y="18"/>
                      <a:pt x="64" y="21"/>
                    </a:cubicBezTo>
                    <a:lnTo>
                      <a:pt x="64" y="21"/>
                    </a:lnTo>
                    <a:cubicBezTo>
                      <a:pt x="40" y="32"/>
                      <a:pt x="34" y="52"/>
                      <a:pt x="32" y="76"/>
                    </a:cubicBezTo>
                    <a:lnTo>
                      <a:pt x="32" y="76"/>
                    </a:lnTo>
                    <a:cubicBezTo>
                      <a:pt x="27" y="129"/>
                      <a:pt x="24" y="181"/>
                      <a:pt x="20" y="235"/>
                    </a:cubicBezTo>
                    <a:lnTo>
                      <a:pt x="20" y="235"/>
                    </a:lnTo>
                    <a:cubicBezTo>
                      <a:pt x="19" y="269"/>
                      <a:pt x="20" y="305"/>
                      <a:pt x="22" y="341"/>
                    </a:cubicBezTo>
                    <a:lnTo>
                      <a:pt x="22" y="341"/>
                    </a:lnTo>
                    <a:cubicBezTo>
                      <a:pt x="22" y="362"/>
                      <a:pt x="35" y="372"/>
                      <a:pt x="55" y="369"/>
                    </a:cubicBezTo>
                    <a:lnTo>
                      <a:pt x="55" y="369"/>
                    </a:lnTo>
                    <a:cubicBezTo>
                      <a:pt x="58" y="368"/>
                      <a:pt x="63" y="374"/>
                      <a:pt x="67" y="377"/>
                    </a:cubicBezTo>
                    <a:lnTo>
                      <a:pt x="67" y="377"/>
                    </a:lnTo>
                    <a:cubicBezTo>
                      <a:pt x="64" y="382"/>
                      <a:pt x="60" y="390"/>
                      <a:pt x="55" y="392"/>
                    </a:cubicBezTo>
                    <a:lnTo>
                      <a:pt x="55" y="392"/>
                    </a:lnTo>
                    <a:cubicBezTo>
                      <a:pt x="34" y="397"/>
                      <a:pt x="5" y="378"/>
                      <a:pt x="4" y="354"/>
                    </a:cubicBezTo>
                    <a:lnTo>
                      <a:pt x="4" y="354"/>
                    </a:lnTo>
                    <a:cubicBezTo>
                      <a:pt x="2" y="307"/>
                      <a:pt x="2" y="260"/>
                      <a:pt x="0" y="212"/>
                    </a:cubicBezTo>
                    <a:lnTo>
                      <a:pt x="0" y="212"/>
                    </a:lnTo>
                    <a:cubicBezTo>
                      <a:pt x="0" y="198"/>
                      <a:pt x="2" y="182"/>
                      <a:pt x="3" y="168"/>
                    </a:cubicBezTo>
                    <a:lnTo>
                      <a:pt x="3" y="168"/>
                    </a:lnTo>
                    <a:cubicBezTo>
                      <a:pt x="8" y="129"/>
                      <a:pt x="11" y="89"/>
                      <a:pt x="18" y="49"/>
                    </a:cubicBezTo>
                    <a:lnTo>
                      <a:pt x="18" y="49"/>
                    </a:lnTo>
                    <a:cubicBezTo>
                      <a:pt x="23" y="19"/>
                      <a:pt x="55" y="0"/>
                      <a:pt x="90" y="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81" name="Freeform 338"/>
              <p:cNvSpPr>
                <a:spLocks noChangeArrowheads="1"/>
              </p:cNvSpPr>
              <p:nvPr/>
            </p:nvSpPr>
            <p:spPr bwMode="auto">
              <a:xfrm>
                <a:off x="4501167" y="2132467"/>
                <a:ext cx="23809" cy="78571"/>
              </a:xfrm>
              <a:custGeom>
                <a:avLst/>
                <a:gdLst>
                  <a:gd name="T0" fmla="*/ 86 w 87"/>
                  <a:gd name="T1" fmla="*/ 165 h 293"/>
                  <a:gd name="T2" fmla="*/ 86 w 87"/>
                  <a:gd name="T3" fmla="*/ 165 h 293"/>
                  <a:gd name="T4" fmla="*/ 78 w 87"/>
                  <a:gd name="T5" fmla="*/ 244 h 293"/>
                  <a:gd name="T6" fmla="*/ 78 w 87"/>
                  <a:gd name="T7" fmla="*/ 244 h 293"/>
                  <a:gd name="T8" fmla="*/ 23 w 87"/>
                  <a:gd name="T9" fmla="*/ 291 h 293"/>
                  <a:gd name="T10" fmla="*/ 23 w 87"/>
                  <a:gd name="T11" fmla="*/ 291 h 293"/>
                  <a:gd name="T12" fmla="*/ 10 w 87"/>
                  <a:gd name="T13" fmla="*/ 285 h 293"/>
                  <a:gd name="T14" fmla="*/ 10 w 87"/>
                  <a:gd name="T15" fmla="*/ 285 h 293"/>
                  <a:gd name="T16" fmla="*/ 17 w 87"/>
                  <a:gd name="T17" fmla="*/ 271 h 293"/>
                  <a:gd name="T18" fmla="*/ 17 w 87"/>
                  <a:gd name="T19" fmla="*/ 271 h 293"/>
                  <a:gd name="T20" fmla="*/ 61 w 87"/>
                  <a:gd name="T21" fmla="*/ 205 h 293"/>
                  <a:gd name="T22" fmla="*/ 61 w 87"/>
                  <a:gd name="T23" fmla="*/ 205 h 293"/>
                  <a:gd name="T24" fmla="*/ 56 w 87"/>
                  <a:gd name="T25" fmla="*/ 39 h 293"/>
                  <a:gd name="T26" fmla="*/ 56 w 87"/>
                  <a:gd name="T27" fmla="*/ 39 h 293"/>
                  <a:gd name="T28" fmla="*/ 28 w 87"/>
                  <a:gd name="T29" fmla="*/ 24 h 293"/>
                  <a:gd name="T30" fmla="*/ 28 w 87"/>
                  <a:gd name="T31" fmla="*/ 24 h 293"/>
                  <a:gd name="T32" fmla="*/ 3 w 87"/>
                  <a:gd name="T33" fmla="*/ 19 h 293"/>
                  <a:gd name="T34" fmla="*/ 3 w 87"/>
                  <a:gd name="T35" fmla="*/ 19 h 293"/>
                  <a:gd name="T36" fmla="*/ 24 w 87"/>
                  <a:gd name="T37" fmla="*/ 7 h 293"/>
                  <a:gd name="T38" fmla="*/ 24 w 87"/>
                  <a:gd name="T39" fmla="*/ 7 h 293"/>
                  <a:gd name="T40" fmla="*/ 77 w 87"/>
                  <a:gd name="T41" fmla="*/ 44 h 293"/>
                  <a:gd name="T42" fmla="*/ 77 w 87"/>
                  <a:gd name="T43" fmla="*/ 44 h 293"/>
                  <a:gd name="T44" fmla="*/ 86 w 87"/>
                  <a:gd name="T45" fmla="*/ 165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7" h="293">
                    <a:moveTo>
                      <a:pt x="86" y="165"/>
                    </a:moveTo>
                    <a:lnTo>
                      <a:pt x="86" y="165"/>
                    </a:lnTo>
                    <a:cubicBezTo>
                      <a:pt x="84" y="191"/>
                      <a:pt x="81" y="218"/>
                      <a:pt x="78" y="244"/>
                    </a:cubicBezTo>
                    <a:lnTo>
                      <a:pt x="78" y="244"/>
                    </a:lnTo>
                    <a:cubicBezTo>
                      <a:pt x="73" y="269"/>
                      <a:pt x="49" y="290"/>
                      <a:pt x="23" y="291"/>
                    </a:cubicBezTo>
                    <a:lnTo>
                      <a:pt x="23" y="291"/>
                    </a:lnTo>
                    <a:cubicBezTo>
                      <a:pt x="19" y="292"/>
                      <a:pt x="15" y="287"/>
                      <a:pt x="10" y="285"/>
                    </a:cubicBezTo>
                    <a:lnTo>
                      <a:pt x="10" y="285"/>
                    </a:lnTo>
                    <a:cubicBezTo>
                      <a:pt x="12" y="280"/>
                      <a:pt x="13" y="272"/>
                      <a:pt x="17" y="271"/>
                    </a:cubicBezTo>
                    <a:lnTo>
                      <a:pt x="17" y="271"/>
                    </a:lnTo>
                    <a:cubicBezTo>
                      <a:pt x="56" y="265"/>
                      <a:pt x="62" y="237"/>
                      <a:pt x="61" y="205"/>
                    </a:cubicBezTo>
                    <a:lnTo>
                      <a:pt x="61" y="205"/>
                    </a:lnTo>
                    <a:cubicBezTo>
                      <a:pt x="60" y="150"/>
                      <a:pt x="58" y="94"/>
                      <a:pt x="56" y="39"/>
                    </a:cubicBezTo>
                    <a:lnTo>
                      <a:pt x="56" y="39"/>
                    </a:lnTo>
                    <a:cubicBezTo>
                      <a:pt x="55" y="25"/>
                      <a:pt x="41" y="23"/>
                      <a:pt x="28" y="24"/>
                    </a:cubicBezTo>
                    <a:lnTo>
                      <a:pt x="28" y="24"/>
                    </a:lnTo>
                    <a:cubicBezTo>
                      <a:pt x="19" y="25"/>
                      <a:pt x="4" y="23"/>
                      <a:pt x="3" y="19"/>
                    </a:cubicBezTo>
                    <a:lnTo>
                      <a:pt x="3" y="19"/>
                    </a:lnTo>
                    <a:cubicBezTo>
                      <a:pt x="0" y="5"/>
                      <a:pt x="16" y="8"/>
                      <a:pt x="24" y="7"/>
                    </a:cubicBezTo>
                    <a:lnTo>
                      <a:pt x="24" y="7"/>
                    </a:lnTo>
                    <a:cubicBezTo>
                      <a:pt x="52" y="0"/>
                      <a:pt x="73" y="14"/>
                      <a:pt x="77" y="44"/>
                    </a:cubicBezTo>
                    <a:lnTo>
                      <a:pt x="77" y="44"/>
                    </a:lnTo>
                    <a:cubicBezTo>
                      <a:pt x="81" y="84"/>
                      <a:pt x="82" y="124"/>
                      <a:pt x="86" y="1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82" name="Freeform 339"/>
              <p:cNvSpPr>
                <a:spLocks noChangeArrowheads="1"/>
              </p:cNvSpPr>
              <p:nvPr/>
            </p:nvSpPr>
            <p:spPr bwMode="auto">
              <a:xfrm>
                <a:off x="4446406" y="2197943"/>
                <a:ext cx="30952" cy="36905"/>
              </a:xfrm>
              <a:custGeom>
                <a:avLst/>
                <a:gdLst>
                  <a:gd name="T0" fmla="*/ 34 w 113"/>
                  <a:gd name="T1" fmla="*/ 33 h 136"/>
                  <a:gd name="T2" fmla="*/ 34 w 113"/>
                  <a:gd name="T3" fmla="*/ 33 h 136"/>
                  <a:gd name="T4" fmla="*/ 56 w 113"/>
                  <a:gd name="T5" fmla="*/ 37 h 136"/>
                  <a:gd name="T6" fmla="*/ 56 w 113"/>
                  <a:gd name="T7" fmla="*/ 37 h 136"/>
                  <a:gd name="T8" fmla="*/ 65 w 113"/>
                  <a:gd name="T9" fmla="*/ 33 h 136"/>
                  <a:gd name="T10" fmla="*/ 65 w 113"/>
                  <a:gd name="T11" fmla="*/ 33 h 136"/>
                  <a:gd name="T12" fmla="*/ 66 w 113"/>
                  <a:gd name="T13" fmla="*/ 25 h 136"/>
                  <a:gd name="T14" fmla="*/ 66 w 113"/>
                  <a:gd name="T15" fmla="*/ 25 h 136"/>
                  <a:gd name="T16" fmla="*/ 54 w 113"/>
                  <a:gd name="T17" fmla="*/ 23 h 136"/>
                  <a:gd name="T18" fmla="*/ 54 w 113"/>
                  <a:gd name="T19" fmla="*/ 23 h 136"/>
                  <a:gd name="T20" fmla="*/ 34 w 113"/>
                  <a:gd name="T21" fmla="*/ 33 h 136"/>
                  <a:gd name="T22" fmla="*/ 49 w 113"/>
                  <a:gd name="T23" fmla="*/ 49 h 136"/>
                  <a:gd name="T24" fmla="*/ 49 w 113"/>
                  <a:gd name="T25" fmla="*/ 49 h 136"/>
                  <a:gd name="T26" fmla="*/ 38 w 113"/>
                  <a:gd name="T27" fmla="*/ 52 h 136"/>
                  <a:gd name="T28" fmla="*/ 38 w 113"/>
                  <a:gd name="T29" fmla="*/ 52 h 136"/>
                  <a:gd name="T30" fmla="*/ 17 w 113"/>
                  <a:gd name="T31" fmla="*/ 39 h 136"/>
                  <a:gd name="T32" fmla="*/ 17 w 113"/>
                  <a:gd name="T33" fmla="*/ 39 h 136"/>
                  <a:gd name="T34" fmla="*/ 23 w 113"/>
                  <a:gd name="T35" fmla="*/ 19 h 136"/>
                  <a:gd name="T36" fmla="*/ 23 w 113"/>
                  <a:gd name="T37" fmla="*/ 19 h 136"/>
                  <a:gd name="T38" fmla="*/ 69 w 113"/>
                  <a:gd name="T39" fmla="*/ 3 h 136"/>
                  <a:gd name="T40" fmla="*/ 69 w 113"/>
                  <a:gd name="T41" fmla="*/ 3 h 136"/>
                  <a:gd name="T42" fmla="*/ 80 w 113"/>
                  <a:gd name="T43" fmla="*/ 45 h 136"/>
                  <a:gd name="T44" fmla="*/ 80 w 113"/>
                  <a:gd name="T45" fmla="*/ 45 h 136"/>
                  <a:gd name="T46" fmla="*/ 33 w 113"/>
                  <a:gd name="T47" fmla="*/ 102 h 136"/>
                  <a:gd name="T48" fmla="*/ 33 w 113"/>
                  <a:gd name="T49" fmla="*/ 102 h 136"/>
                  <a:gd name="T50" fmla="*/ 26 w 113"/>
                  <a:gd name="T51" fmla="*/ 110 h 136"/>
                  <a:gd name="T52" fmla="*/ 26 w 113"/>
                  <a:gd name="T53" fmla="*/ 110 h 136"/>
                  <a:gd name="T54" fmla="*/ 97 w 113"/>
                  <a:gd name="T55" fmla="*/ 104 h 136"/>
                  <a:gd name="T56" fmla="*/ 97 w 113"/>
                  <a:gd name="T57" fmla="*/ 104 h 136"/>
                  <a:gd name="T58" fmla="*/ 112 w 113"/>
                  <a:gd name="T59" fmla="*/ 109 h 136"/>
                  <a:gd name="T60" fmla="*/ 112 w 113"/>
                  <a:gd name="T61" fmla="*/ 109 h 136"/>
                  <a:gd name="T62" fmla="*/ 101 w 113"/>
                  <a:gd name="T63" fmla="*/ 124 h 136"/>
                  <a:gd name="T64" fmla="*/ 101 w 113"/>
                  <a:gd name="T65" fmla="*/ 124 h 136"/>
                  <a:gd name="T66" fmla="*/ 23 w 113"/>
                  <a:gd name="T67" fmla="*/ 134 h 136"/>
                  <a:gd name="T68" fmla="*/ 23 w 113"/>
                  <a:gd name="T69" fmla="*/ 134 h 136"/>
                  <a:gd name="T70" fmla="*/ 3 w 113"/>
                  <a:gd name="T71" fmla="*/ 127 h 136"/>
                  <a:gd name="T72" fmla="*/ 3 w 113"/>
                  <a:gd name="T73" fmla="*/ 127 h 136"/>
                  <a:gd name="T74" fmla="*/ 6 w 113"/>
                  <a:gd name="T75" fmla="*/ 106 h 136"/>
                  <a:gd name="T76" fmla="*/ 6 w 113"/>
                  <a:gd name="T77" fmla="*/ 106 h 136"/>
                  <a:gd name="T78" fmla="*/ 49 w 113"/>
                  <a:gd name="T79" fmla="*/ 4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3" h="136">
                    <a:moveTo>
                      <a:pt x="34" y="33"/>
                    </a:moveTo>
                    <a:lnTo>
                      <a:pt x="34" y="33"/>
                    </a:lnTo>
                    <a:cubicBezTo>
                      <a:pt x="44" y="35"/>
                      <a:pt x="50" y="37"/>
                      <a:pt x="56" y="37"/>
                    </a:cubicBezTo>
                    <a:lnTo>
                      <a:pt x="56" y="37"/>
                    </a:lnTo>
                    <a:cubicBezTo>
                      <a:pt x="59" y="37"/>
                      <a:pt x="62" y="35"/>
                      <a:pt x="65" y="33"/>
                    </a:cubicBezTo>
                    <a:lnTo>
                      <a:pt x="65" y="33"/>
                    </a:lnTo>
                    <a:cubicBezTo>
                      <a:pt x="66" y="30"/>
                      <a:pt x="66" y="25"/>
                      <a:pt x="66" y="25"/>
                    </a:cubicBezTo>
                    <a:lnTo>
                      <a:pt x="66" y="25"/>
                    </a:lnTo>
                    <a:cubicBezTo>
                      <a:pt x="62" y="23"/>
                      <a:pt x="58" y="21"/>
                      <a:pt x="54" y="23"/>
                    </a:cubicBezTo>
                    <a:lnTo>
                      <a:pt x="54" y="23"/>
                    </a:lnTo>
                    <a:cubicBezTo>
                      <a:pt x="49" y="25"/>
                      <a:pt x="43" y="28"/>
                      <a:pt x="34" y="33"/>
                    </a:cubicBezTo>
                    <a:close/>
                    <a:moveTo>
                      <a:pt x="49" y="49"/>
                    </a:moveTo>
                    <a:lnTo>
                      <a:pt x="49" y="49"/>
                    </a:lnTo>
                    <a:cubicBezTo>
                      <a:pt x="45" y="50"/>
                      <a:pt x="41" y="53"/>
                      <a:pt x="38" y="52"/>
                    </a:cubicBezTo>
                    <a:lnTo>
                      <a:pt x="38" y="52"/>
                    </a:lnTo>
                    <a:cubicBezTo>
                      <a:pt x="31" y="48"/>
                      <a:pt x="21" y="45"/>
                      <a:pt x="17" y="39"/>
                    </a:cubicBezTo>
                    <a:lnTo>
                      <a:pt x="17" y="39"/>
                    </a:lnTo>
                    <a:cubicBezTo>
                      <a:pt x="14" y="35"/>
                      <a:pt x="19" y="25"/>
                      <a:pt x="23" y="19"/>
                    </a:cubicBezTo>
                    <a:lnTo>
                      <a:pt x="23" y="19"/>
                    </a:lnTo>
                    <a:cubicBezTo>
                      <a:pt x="34" y="4"/>
                      <a:pt x="51" y="0"/>
                      <a:pt x="69" y="3"/>
                    </a:cubicBezTo>
                    <a:lnTo>
                      <a:pt x="69" y="3"/>
                    </a:lnTo>
                    <a:cubicBezTo>
                      <a:pt x="87" y="6"/>
                      <a:pt x="94" y="27"/>
                      <a:pt x="80" y="45"/>
                    </a:cubicBezTo>
                    <a:lnTo>
                      <a:pt x="80" y="45"/>
                    </a:lnTo>
                    <a:cubicBezTo>
                      <a:pt x="66" y="65"/>
                      <a:pt x="49" y="84"/>
                      <a:pt x="33" y="102"/>
                    </a:cubicBezTo>
                    <a:lnTo>
                      <a:pt x="33" y="102"/>
                    </a:lnTo>
                    <a:cubicBezTo>
                      <a:pt x="31" y="105"/>
                      <a:pt x="30" y="107"/>
                      <a:pt x="26" y="110"/>
                    </a:cubicBezTo>
                    <a:lnTo>
                      <a:pt x="26" y="110"/>
                    </a:lnTo>
                    <a:cubicBezTo>
                      <a:pt x="52" y="108"/>
                      <a:pt x="74" y="105"/>
                      <a:pt x="97" y="104"/>
                    </a:cubicBezTo>
                    <a:lnTo>
                      <a:pt x="97" y="104"/>
                    </a:lnTo>
                    <a:cubicBezTo>
                      <a:pt x="102" y="102"/>
                      <a:pt x="107" y="107"/>
                      <a:pt x="112" y="109"/>
                    </a:cubicBezTo>
                    <a:lnTo>
                      <a:pt x="112" y="109"/>
                    </a:lnTo>
                    <a:cubicBezTo>
                      <a:pt x="109" y="114"/>
                      <a:pt x="106" y="124"/>
                      <a:pt x="101" y="124"/>
                    </a:cubicBezTo>
                    <a:lnTo>
                      <a:pt x="101" y="124"/>
                    </a:lnTo>
                    <a:cubicBezTo>
                      <a:pt x="76" y="128"/>
                      <a:pt x="49" y="132"/>
                      <a:pt x="23" y="134"/>
                    </a:cubicBezTo>
                    <a:lnTo>
                      <a:pt x="23" y="134"/>
                    </a:lnTo>
                    <a:cubicBezTo>
                      <a:pt x="16" y="135"/>
                      <a:pt x="5" y="132"/>
                      <a:pt x="3" y="127"/>
                    </a:cubicBezTo>
                    <a:lnTo>
                      <a:pt x="3" y="127"/>
                    </a:lnTo>
                    <a:cubicBezTo>
                      <a:pt x="0" y="121"/>
                      <a:pt x="3" y="110"/>
                      <a:pt x="6" y="106"/>
                    </a:cubicBezTo>
                    <a:lnTo>
                      <a:pt x="6" y="106"/>
                    </a:lnTo>
                    <a:cubicBezTo>
                      <a:pt x="19" y="87"/>
                      <a:pt x="34" y="69"/>
                      <a:pt x="4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83" name="Freeform 340"/>
              <p:cNvSpPr>
                <a:spLocks noChangeArrowheads="1"/>
              </p:cNvSpPr>
              <p:nvPr/>
            </p:nvSpPr>
            <p:spPr bwMode="auto">
              <a:xfrm>
                <a:off x="4238073" y="2166990"/>
                <a:ext cx="27381" cy="39286"/>
              </a:xfrm>
              <a:custGeom>
                <a:avLst/>
                <a:gdLst>
                  <a:gd name="T0" fmla="*/ 34 w 101"/>
                  <a:gd name="T1" fmla="*/ 34 h 147"/>
                  <a:gd name="T2" fmla="*/ 34 w 101"/>
                  <a:gd name="T3" fmla="*/ 34 h 147"/>
                  <a:gd name="T4" fmla="*/ 49 w 101"/>
                  <a:gd name="T5" fmla="*/ 14 h 147"/>
                  <a:gd name="T6" fmla="*/ 49 w 101"/>
                  <a:gd name="T7" fmla="*/ 14 h 147"/>
                  <a:gd name="T8" fmla="*/ 80 w 101"/>
                  <a:gd name="T9" fmla="*/ 4 h 147"/>
                  <a:gd name="T10" fmla="*/ 80 w 101"/>
                  <a:gd name="T11" fmla="*/ 4 h 147"/>
                  <a:gd name="T12" fmla="*/ 100 w 101"/>
                  <a:gd name="T13" fmla="*/ 31 h 147"/>
                  <a:gd name="T14" fmla="*/ 100 w 101"/>
                  <a:gd name="T15" fmla="*/ 31 h 147"/>
                  <a:gd name="T16" fmla="*/ 97 w 101"/>
                  <a:gd name="T17" fmla="*/ 131 h 147"/>
                  <a:gd name="T18" fmla="*/ 97 w 101"/>
                  <a:gd name="T19" fmla="*/ 131 h 147"/>
                  <a:gd name="T20" fmla="*/ 84 w 101"/>
                  <a:gd name="T21" fmla="*/ 146 h 147"/>
                  <a:gd name="T22" fmla="*/ 84 w 101"/>
                  <a:gd name="T23" fmla="*/ 146 h 147"/>
                  <a:gd name="T24" fmla="*/ 76 w 101"/>
                  <a:gd name="T25" fmla="*/ 127 h 147"/>
                  <a:gd name="T26" fmla="*/ 76 w 101"/>
                  <a:gd name="T27" fmla="*/ 127 h 147"/>
                  <a:gd name="T28" fmla="*/ 79 w 101"/>
                  <a:gd name="T29" fmla="*/ 37 h 147"/>
                  <a:gd name="T30" fmla="*/ 79 w 101"/>
                  <a:gd name="T31" fmla="*/ 37 h 147"/>
                  <a:gd name="T32" fmla="*/ 74 w 101"/>
                  <a:gd name="T33" fmla="*/ 23 h 147"/>
                  <a:gd name="T34" fmla="*/ 74 w 101"/>
                  <a:gd name="T35" fmla="*/ 23 h 147"/>
                  <a:gd name="T36" fmla="*/ 60 w 101"/>
                  <a:gd name="T37" fmla="*/ 32 h 147"/>
                  <a:gd name="T38" fmla="*/ 60 w 101"/>
                  <a:gd name="T39" fmla="*/ 32 h 147"/>
                  <a:gd name="T40" fmla="*/ 35 w 101"/>
                  <a:gd name="T41" fmla="*/ 110 h 147"/>
                  <a:gd name="T42" fmla="*/ 35 w 101"/>
                  <a:gd name="T43" fmla="*/ 110 h 147"/>
                  <a:gd name="T44" fmla="*/ 23 w 101"/>
                  <a:gd name="T45" fmla="*/ 129 h 147"/>
                  <a:gd name="T46" fmla="*/ 23 w 101"/>
                  <a:gd name="T47" fmla="*/ 129 h 147"/>
                  <a:gd name="T48" fmla="*/ 14 w 101"/>
                  <a:gd name="T49" fmla="*/ 108 h 147"/>
                  <a:gd name="T50" fmla="*/ 14 w 101"/>
                  <a:gd name="T51" fmla="*/ 108 h 147"/>
                  <a:gd name="T52" fmla="*/ 17 w 101"/>
                  <a:gd name="T53" fmla="*/ 49 h 147"/>
                  <a:gd name="T54" fmla="*/ 17 w 101"/>
                  <a:gd name="T55" fmla="*/ 49 h 147"/>
                  <a:gd name="T56" fmla="*/ 9 w 101"/>
                  <a:gd name="T57" fmla="*/ 39 h 147"/>
                  <a:gd name="T58" fmla="*/ 9 w 101"/>
                  <a:gd name="T59" fmla="*/ 39 h 147"/>
                  <a:gd name="T60" fmla="*/ 0 w 101"/>
                  <a:gd name="T61" fmla="*/ 20 h 147"/>
                  <a:gd name="T62" fmla="*/ 0 w 101"/>
                  <a:gd name="T63" fmla="*/ 20 h 147"/>
                  <a:gd name="T64" fmla="*/ 22 w 101"/>
                  <a:gd name="T65" fmla="*/ 19 h 147"/>
                  <a:gd name="T66" fmla="*/ 22 w 101"/>
                  <a:gd name="T67" fmla="*/ 19 h 147"/>
                  <a:gd name="T68" fmla="*/ 34 w 101"/>
                  <a:gd name="T69" fmla="*/ 3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" h="147">
                    <a:moveTo>
                      <a:pt x="34" y="34"/>
                    </a:moveTo>
                    <a:lnTo>
                      <a:pt x="34" y="34"/>
                    </a:lnTo>
                    <a:cubicBezTo>
                      <a:pt x="38" y="26"/>
                      <a:pt x="43" y="20"/>
                      <a:pt x="49" y="14"/>
                    </a:cubicBezTo>
                    <a:lnTo>
                      <a:pt x="49" y="14"/>
                    </a:lnTo>
                    <a:cubicBezTo>
                      <a:pt x="57" y="3"/>
                      <a:pt x="68" y="0"/>
                      <a:pt x="80" y="4"/>
                    </a:cubicBezTo>
                    <a:lnTo>
                      <a:pt x="80" y="4"/>
                    </a:lnTo>
                    <a:cubicBezTo>
                      <a:pt x="94" y="8"/>
                      <a:pt x="100" y="17"/>
                      <a:pt x="100" y="31"/>
                    </a:cubicBezTo>
                    <a:lnTo>
                      <a:pt x="100" y="31"/>
                    </a:lnTo>
                    <a:cubicBezTo>
                      <a:pt x="99" y="64"/>
                      <a:pt x="99" y="97"/>
                      <a:pt x="97" y="131"/>
                    </a:cubicBezTo>
                    <a:lnTo>
                      <a:pt x="97" y="131"/>
                    </a:lnTo>
                    <a:cubicBezTo>
                      <a:pt x="96" y="136"/>
                      <a:pt x="89" y="141"/>
                      <a:pt x="84" y="146"/>
                    </a:cubicBezTo>
                    <a:lnTo>
                      <a:pt x="84" y="146"/>
                    </a:lnTo>
                    <a:cubicBezTo>
                      <a:pt x="82" y="141"/>
                      <a:pt x="76" y="133"/>
                      <a:pt x="76" y="127"/>
                    </a:cubicBezTo>
                    <a:lnTo>
                      <a:pt x="76" y="127"/>
                    </a:lnTo>
                    <a:cubicBezTo>
                      <a:pt x="76" y="97"/>
                      <a:pt x="78" y="68"/>
                      <a:pt x="79" y="37"/>
                    </a:cubicBezTo>
                    <a:lnTo>
                      <a:pt x="79" y="37"/>
                    </a:lnTo>
                    <a:cubicBezTo>
                      <a:pt x="79" y="32"/>
                      <a:pt x="76" y="28"/>
                      <a:pt x="74" y="23"/>
                    </a:cubicBezTo>
                    <a:lnTo>
                      <a:pt x="74" y="23"/>
                    </a:lnTo>
                    <a:cubicBezTo>
                      <a:pt x="69" y="26"/>
                      <a:pt x="64" y="28"/>
                      <a:pt x="60" y="32"/>
                    </a:cubicBezTo>
                    <a:lnTo>
                      <a:pt x="60" y="32"/>
                    </a:lnTo>
                    <a:cubicBezTo>
                      <a:pt x="40" y="53"/>
                      <a:pt x="39" y="82"/>
                      <a:pt x="35" y="110"/>
                    </a:cubicBezTo>
                    <a:lnTo>
                      <a:pt x="35" y="110"/>
                    </a:lnTo>
                    <a:cubicBezTo>
                      <a:pt x="34" y="117"/>
                      <a:pt x="26" y="123"/>
                      <a:pt x="23" y="129"/>
                    </a:cubicBezTo>
                    <a:lnTo>
                      <a:pt x="23" y="129"/>
                    </a:lnTo>
                    <a:cubicBezTo>
                      <a:pt x="19" y="122"/>
                      <a:pt x="14" y="115"/>
                      <a:pt x="14" y="108"/>
                    </a:cubicBezTo>
                    <a:lnTo>
                      <a:pt x="14" y="108"/>
                    </a:lnTo>
                    <a:cubicBezTo>
                      <a:pt x="14" y="89"/>
                      <a:pt x="16" y="69"/>
                      <a:pt x="17" y="49"/>
                    </a:cubicBezTo>
                    <a:lnTo>
                      <a:pt x="17" y="49"/>
                    </a:lnTo>
                    <a:cubicBezTo>
                      <a:pt x="17" y="45"/>
                      <a:pt x="11" y="42"/>
                      <a:pt x="9" y="39"/>
                    </a:cubicBezTo>
                    <a:lnTo>
                      <a:pt x="9" y="39"/>
                    </a:lnTo>
                    <a:cubicBezTo>
                      <a:pt x="5" y="32"/>
                      <a:pt x="3" y="25"/>
                      <a:pt x="0" y="20"/>
                    </a:cubicBezTo>
                    <a:lnTo>
                      <a:pt x="0" y="20"/>
                    </a:lnTo>
                    <a:cubicBezTo>
                      <a:pt x="8" y="20"/>
                      <a:pt x="16" y="16"/>
                      <a:pt x="22" y="19"/>
                    </a:cubicBezTo>
                    <a:lnTo>
                      <a:pt x="22" y="19"/>
                    </a:lnTo>
                    <a:cubicBezTo>
                      <a:pt x="26" y="21"/>
                      <a:pt x="30" y="28"/>
                      <a:pt x="34" y="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84" name="Freeform 341"/>
              <p:cNvSpPr>
                <a:spLocks noChangeArrowheads="1"/>
              </p:cNvSpPr>
              <p:nvPr/>
            </p:nvSpPr>
            <p:spPr bwMode="auto">
              <a:xfrm>
                <a:off x="4358311" y="2152705"/>
                <a:ext cx="28571" cy="58333"/>
              </a:xfrm>
              <a:custGeom>
                <a:avLst/>
                <a:gdLst>
                  <a:gd name="T0" fmla="*/ 68 w 105"/>
                  <a:gd name="T1" fmla="*/ 2 h 215"/>
                  <a:gd name="T2" fmla="*/ 68 w 105"/>
                  <a:gd name="T3" fmla="*/ 2 h 215"/>
                  <a:gd name="T4" fmla="*/ 60 w 105"/>
                  <a:gd name="T5" fmla="*/ 87 h 215"/>
                  <a:gd name="T6" fmla="*/ 60 w 105"/>
                  <a:gd name="T7" fmla="*/ 87 h 215"/>
                  <a:gd name="T8" fmla="*/ 83 w 105"/>
                  <a:gd name="T9" fmla="*/ 102 h 215"/>
                  <a:gd name="T10" fmla="*/ 83 w 105"/>
                  <a:gd name="T11" fmla="*/ 102 h 215"/>
                  <a:gd name="T12" fmla="*/ 61 w 105"/>
                  <a:gd name="T13" fmla="*/ 120 h 215"/>
                  <a:gd name="T14" fmla="*/ 61 w 105"/>
                  <a:gd name="T15" fmla="*/ 120 h 215"/>
                  <a:gd name="T16" fmla="*/ 56 w 105"/>
                  <a:gd name="T17" fmla="*/ 116 h 215"/>
                  <a:gd name="T18" fmla="*/ 56 w 105"/>
                  <a:gd name="T19" fmla="*/ 116 h 215"/>
                  <a:gd name="T20" fmla="*/ 53 w 105"/>
                  <a:gd name="T21" fmla="*/ 166 h 215"/>
                  <a:gd name="T22" fmla="*/ 53 w 105"/>
                  <a:gd name="T23" fmla="*/ 166 h 215"/>
                  <a:gd name="T24" fmla="*/ 66 w 105"/>
                  <a:gd name="T25" fmla="*/ 188 h 215"/>
                  <a:gd name="T26" fmla="*/ 66 w 105"/>
                  <a:gd name="T27" fmla="*/ 188 h 215"/>
                  <a:gd name="T28" fmla="*/ 86 w 105"/>
                  <a:gd name="T29" fmla="*/ 181 h 215"/>
                  <a:gd name="T30" fmla="*/ 86 w 105"/>
                  <a:gd name="T31" fmla="*/ 181 h 215"/>
                  <a:gd name="T32" fmla="*/ 103 w 105"/>
                  <a:gd name="T33" fmla="*/ 176 h 215"/>
                  <a:gd name="T34" fmla="*/ 103 w 105"/>
                  <a:gd name="T35" fmla="*/ 176 h 215"/>
                  <a:gd name="T36" fmla="*/ 101 w 105"/>
                  <a:gd name="T37" fmla="*/ 196 h 215"/>
                  <a:gd name="T38" fmla="*/ 101 w 105"/>
                  <a:gd name="T39" fmla="*/ 196 h 215"/>
                  <a:gd name="T40" fmla="*/ 62 w 105"/>
                  <a:gd name="T41" fmla="*/ 210 h 215"/>
                  <a:gd name="T42" fmla="*/ 62 w 105"/>
                  <a:gd name="T43" fmla="*/ 210 h 215"/>
                  <a:gd name="T44" fmla="*/ 30 w 105"/>
                  <a:gd name="T45" fmla="*/ 168 h 215"/>
                  <a:gd name="T46" fmla="*/ 30 w 105"/>
                  <a:gd name="T47" fmla="*/ 168 h 215"/>
                  <a:gd name="T48" fmla="*/ 32 w 105"/>
                  <a:gd name="T49" fmla="*/ 142 h 215"/>
                  <a:gd name="T50" fmla="*/ 32 w 105"/>
                  <a:gd name="T51" fmla="*/ 142 h 215"/>
                  <a:gd name="T52" fmla="*/ 34 w 105"/>
                  <a:gd name="T53" fmla="*/ 120 h 215"/>
                  <a:gd name="T54" fmla="*/ 34 w 105"/>
                  <a:gd name="T55" fmla="*/ 120 h 215"/>
                  <a:gd name="T56" fmla="*/ 0 w 105"/>
                  <a:gd name="T57" fmla="*/ 101 h 215"/>
                  <a:gd name="T58" fmla="*/ 0 w 105"/>
                  <a:gd name="T59" fmla="*/ 101 h 215"/>
                  <a:gd name="T60" fmla="*/ 37 w 105"/>
                  <a:gd name="T61" fmla="*/ 87 h 215"/>
                  <a:gd name="T62" fmla="*/ 37 w 105"/>
                  <a:gd name="T63" fmla="*/ 87 h 215"/>
                  <a:gd name="T64" fmla="*/ 60 w 105"/>
                  <a:gd name="T65" fmla="*/ 0 h 215"/>
                  <a:gd name="T66" fmla="*/ 60 w 105"/>
                  <a:gd name="T67" fmla="*/ 0 h 215"/>
                  <a:gd name="T68" fmla="*/ 68 w 105"/>
                  <a:gd name="T69" fmla="*/ 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" h="215">
                    <a:moveTo>
                      <a:pt x="68" y="2"/>
                    </a:moveTo>
                    <a:lnTo>
                      <a:pt x="68" y="2"/>
                    </a:lnTo>
                    <a:cubicBezTo>
                      <a:pt x="64" y="30"/>
                      <a:pt x="62" y="57"/>
                      <a:pt x="60" y="87"/>
                    </a:cubicBezTo>
                    <a:lnTo>
                      <a:pt x="60" y="87"/>
                    </a:lnTo>
                    <a:cubicBezTo>
                      <a:pt x="74" y="81"/>
                      <a:pt x="83" y="92"/>
                      <a:pt x="83" y="102"/>
                    </a:cubicBezTo>
                    <a:lnTo>
                      <a:pt x="83" y="102"/>
                    </a:lnTo>
                    <a:cubicBezTo>
                      <a:pt x="83" y="108"/>
                      <a:pt x="69" y="114"/>
                      <a:pt x="61" y="120"/>
                    </a:cubicBezTo>
                    <a:lnTo>
                      <a:pt x="61" y="120"/>
                    </a:lnTo>
                    <a:cubicBezTo>
                      <a:pt x="60" y="119"/>
                      <a:pt x="57" y="117"/>
                      <a:pt x="56" y="116"/>
                    </a:cubicBezTo>
                    <a:lnTo>
                      <a:pt x="56" y="116"/>
                    </a:lnTo>
                    <a:cubicBezTo>
                      <a:pt x="54" y="133"/>
                      <a:pt x="52" y="151"/>
                      <a:pt x="53" y="166"/>
                    </a:cubicBezTo>
                    <a:lnTo>
                      <a:pt x="53" y="166"/>
                    </a:lnTo>
                    <a:cubicBezTo>
                      <a:pt x="53" y="174"/>
                      <a:pt x="60" y="183"/>
                      <a:pt x="66" y="188"/>
                    </a:cubicBezTo>
                    <a:lnTo>
                      <a:pt x="66" y="188"/>
                    </a:lnTo>
                    <a:cubicBezTo>
                      <a:pt x="70" y="191"/>
                      <a:pt x="81" y="183"/>
                      <a:pt x="86" y="181"/>
                    </a:cubicBezTo>
                    <a:lnTo>
                      <a:pt x="86" y="181"/>
                    </a:lnTo>
                    <a:cubicBezTo>
                      <a:pt x="93" y="180"/>
                      <a:pt x="98" y="178"/>
                      <a:pt x="103" y="176"/>
                    </a:cubicBezTo>
                    <a:lnTo>
                      <a:pt x="103" y="176"/>
                    </a:lnTo>
                    <a:cubicBezTo>
                      <a:pt x="103" y="183"/>
                      <a:pt x="104" y="192"/>
                      <a:pt x="101" y="196"/>
                    </a:cubicBezTo>
                    <a:lnTo>
                      <a:pt x="101" y="196"/>
                    </a:lnTo>
                    <a:cubicBezTo>
                      <a:pt x="91" y="208"/>
                      <a:pt x="78" y="214"/>
                      <a:pt x="62" y="210"/>
                    </a:cubicBezTo>
                    <a:lnTo>
                      <a:pt x="62" y="210"/>
                    </a:lnTo>
                    <a:cubicBezTo>
                      <a:pt x="45" y="205"/>
                      <a:pt x="32" y="186"/>
                      <a:pt x="30" y="168"/>
                    </a:cubicBezTo>
                    <a:lnTo>
                      <a:pt x="30" y="168"/>
                    </a:lnTo>
                    <a:cubicBezTo>
                      <a:pt x="30" y="160"/>
                      <a:pt x="32" y="152"/>
                      <a:pt x="32" y="142"/>
                    </a:cubicBezTo>
                    <a:lnTo>
                      <a:pt x="32" y="142"/>
                    </a:lnTo>
                    <a:cubicBezTo>
                      <a:pt x="33" y="134"/>
                      <a:pt x="34" y="126"/>
                      <a:pt x="34" y="120"/>
                    </a:cubicBezTo>
                    <a:lnTo>
                      <a:pt x="34" y="120"/>
                    </a:lnTo>
                    <a:cubicBezTo>
                      <a:pt x="23" y="114"/>
                      <a:pt x="14" y="109"/>
                      <a:pt x="0" y="101"/>
                    </a:cubicBezTo>
                    <a:lnTo>
                      <a:pt x="0" y="101"/>
                    </a:lnTo>
                    <a:cubicBezTo>
                      <a:pt x="15" y="95"/>
                      <a:pt x="25" y="92"/>
                      <a:pt x="37" y="87"/>
                    </a:cubicBezTo>
                    <a:lnTo>
                      <a:pt x="37" y="87"/>
                    </a:lnTo>
                    <a:cubicBezTo>
                      <a:pt x="45" y="59"/>
                      <a:pt x="38" y="25"/>
                      <a:pt x="60" y="0"/>
                    </a:cubicBezTo>
                    <a:lnTo>
                      <a:pt x="60" y="0"/>
                    </a:lnTo>
                    <a:cubicBezTo>
                      <a:pt x="62" y="0"/>
                      <a:pt x="65" y="1"/>
                      <a:pt x="68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85" name="Freeform 342"/>
              <p:cNvSpPr>
                <a:spLocks noChangeArrowheads="1"/>
              </p:cNvSpPr>
              <p:nvPr/>
            </p:nvSpPr>
            <p:spPr bwMode="auto">
              <a:xfrm>
                <a:off x="4186883" y="2165800"/>
                <a:ext cx="28571" cy="42857"/>
              </a:xfrm>
              <a:custGeom>
                <a:avLst/>
                <a:gdLst>
                  <a:gd name="T0" fmla="*/ 95 w 108"/>
                  <a:gd name="T1" fmla="*/ 35 h 160"/>
                  <a:gd name="T2" fmla="*/ 95 w 108"/>
                  <a:gd name="T3" fmla="*/ 35 h 160"/>
                  <a:gd name="T4" fmla="*/ 26 w 108"/>
                  <a:gd name="T5" fmla="*/ 50 h 160"/>
                  <a:gd name="T6" fmla="*/ 26 w 108"/>
                  <a:gd name="T7" fmla="*/ 50 h 160"/>
                  <a:gd name="T8" fmla="*/ 59 w 108"/>
                  <a:gd name="T9" fmla="*/ 55 h 160"/>
                  <a:gd name="T10" fmla="*/ 59 w 108"/>
                  <a:gd name="T11" fmla="*/ 55 h 160"/>
                  <a:gd name="T12" fmla="*/ 99 w 108"/>
                  <a:gd name="T13" fmla="*/ 78 h 160"/>
                  <a:gd name="T14" fmla="*/ 99 w 108"/>
                  <a:gd name="T15" fmla="*/ 78 h 160"/>
                  <a:gd name="T16" fmla="*/ 91 w 108"/>
                  <a:gd name="T17" fmla="*/ 127 h 160"/>
                  <a:gd name="T18" fmla="*/ 91 w 108"/>
                  <a:gd name="T19" fmla="*/ 127 h 160"/>
                  <a:gd name="T20" fmla="*/ 47 w 108"/>
                  <a:gd name="T21" fmla="*/ 155 h 160"/>
                  <a:gd name="T22" fmla="*/ 47 w 108"/>
                  <a:gd name="T23" fmla="*/ 155 h 160"/>
                  <a:gd name="T24" fmla="*/ 18 w 108"/>
                  <a:gd name="T25" fmla="*/ 132 h 160"/>
                  <a:gd name="T26" fmla="*/ 18 w 108"/>
                  <a:gd name="T27" fmla="*/ 132 h 160"/>
                  <a:gd name="T28" fmla="*/ 30 w 108"/>
                  <a:gd name="T29" fmla="*/ 116 h 160"/>
                  <a:gd name="T30" fmla="*/ 30 w 108"/>
                  <a:gd name="T31" fmla="*/ 116 h 160"/>
                  <a:gd name="T32" fmla="*/ 40 w 108"/>
                  <a:gd name="T33" fmla="*/ 127 h 160"/>
                  <a:gd name="T34" fmla="*/ 40 w 108"/>
                  <a:gd name="T35" fmla="*/ 127 h 160"/>
                  <a:gd name="T36" fmla="*/ 50 w 108"/>
                  <a:gd name="T37" fmla="*/ 132 h 160"/>
                  <a:gd name="T38" fmla="*/ 50 w 108"/>
                  <a:gd name="T39" fmla="*/ 132 h 160"/>
                  <a:gd name="T40" fmla="*/ 80 w 108"/>
                  <a:gd name="T41" fmla="*/ 109 h 160"/>
                  <a:gd name="T42" fmla="*/ 80 w 108"/>
                  <a:gd name="T43" fmla="*/ 109 h 160"/>
                  <a:gd name="T44" fmla="*/ 64 w 108"/>
                  <a:gd name="T45" fmla="*/ 76 h 160"/>
                  <a:gd name="T46" fmla="*/ 64 w 108"/>
                  <a:gd name="T47" fmla="*/ 76 h 160"/>
                  <a:gd name="T48" fmla="*/ 26 w 108"/>
                  <a:gd name="T49" fmla="*/ 70 h 160"/>
                  <a:gd name="T50" fmla="*/ 26 w 108"/>
                  <a:gd name="T51" fmla="*/ 70 h 160"/>
                  <a:gd name="T52" fmla="*/ 13 w 108"/>
                  <a:gd name="T53" fmla="*/ 29 h 160"/>
                  <a:gd name="T54" fmla="*/ 13 w 108"/>
                  <a:gd name="T55" fmla="*/ 29 h 160"/>
                  <a:gd name="T56" fmla="*/ 75 w 108"/>
                  <a:gd name="T57" fmla="*/ 5 h 160"/>
                  <a:gd name="T58" fmla="*/ 75 w 108"/>
                  <a:gd name="T59" fmla="*/ 5 h 160"/>
                  <a:gd name="T60" fmla="*/ 95 w 108"/>
                  <a:gd name="T61" fmla="*/ 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160">
                    <a:moveTo>
                      <a:pt x="95" y="35"/>
                    </a:moveTo>
                    <a:lnTo>
                      <a:pt x="95" y="35"/>
                    </a:lnTo>
                    <a:cubicBezTo>
                      <a:pt x="64" y="15"/>
                      <a:pt x="39" y="20"/>
                      <a:pt x="26" y="50"/>
                    </a:cubicBezTo>
                    <a:lnTo>
                      <a:pt x="26" y="50"/>
                    </a:lnTo>
                    <a:cubicBezTo>
                      <a:pt x="38" y="53"/>
                      <a:pt x="48" y="55"/>
                      <a:pt x="59" y="55"/>
                    </a:cubicBezTo>
                    <a:lnTo>
                      <a:pt x="59" y="55"/>
                    </a:lnTo>
                    <a:cubicBezTo>
                      <a:pt x="76" y="56"/>
                      <a:pt x="91" y="62"/>
                      <a:pt x="99" y="78"/>
                    </a:cubicBezTo>
                    <a:lnTo>
                      <a:pt x="99" y="78"/>
                    </a:lnTo>
                    <a:cubicBezTo>
                      <a:pt x="107" y="96"/>
                      <a:pt x="106" y="114"/>
                      <a:pt x="91" y="127"/>
                    </a:cubicBezTo>
                    <a:lnTo>
                      <a:pt x="91" y="127"/>
                    </a:lnTo>
                    <a:cubicBezTo>
                      <a:pt x="79" y="138"/>
                      <a:pt x="63" y="148"/>
                      <a:pt x="47" y="155"/>
                    </a:cubicBezTo>
                    <a:lnTo>
                      <a:pt x="47" y="155"/>
                    </a:lnTo>
                    <a:cubicBezTo>
                      <a:pt x="34" y="159"/>
                      <a:pt x="16" y="146"/>
                      <a:pt x="18" y="132"/>
                    </a:cubicBezTo>
                    <a:lnTo>
                      <a:pt x="18" y="132"/>
                    </a:lnTo>
                    <a:cubicBezTo>
                      <a:pt x="18" y="127"/>
                      <a:pt x="25" y="118"/>
                      <a:pt x="30" y="116"/>
                    </a:cubicBezTo>
                    <a:lnTo>
                      <a:pt x="30" y="116"/>
                    </a:lnTo>
                    <a:cubicBezTo>
                      <a:pt x="40" y="113"/>
                      <a:pt x="43" y="118"/>
                      <a:pt x="40" y="127"/>
                    </a:cubicBezTo>
                    <a:lnTo>
                      <a:pt x="40" y="127"/>
                    </a:lnTo>
                    <a:cubicBezTo>
                      <a:pt x="39" y="128"/>
                      <a:pt x="49" y="134"/>
                      <a:pt x="50" y="132"/>
                    </a:cubicBezTo>
                    <a:lnTo>
                      <a:pt x="50" y="132"/>
                    </a:lnTo>
                    <a:cubicBezTo>
                      <a:pt x="61" y="126"/>
                      <a:pt x="73" y="118"/>
                      <a:pt x="80" y="109"/>
                    </a:cubicBezTo>
                    <a:lnTo>
                      <a:pt x="80" y="109"/>
                    </a:lnTo>
                    <a:cubicBezTo>
                      <a:pt x="89" y="95"/>
                      <a:pt x="81" y="80"/>
                      <a:pt x="64" y="76"/>
                    </a:cubicBezTo>
                    <a:lnTo>
                      <a:pt x="64" y="76"/>
                    </a:lnTo>
                    <a:cubicBezTo>
                      <a:pt x="50" y="74"/>
                      <a:pt x="38" y="74"/>
                      <a:pt x="26" y="70"/>
                    </a:cubicBezTo>
                    <a:lnTo>
                      <a:pt x="26" y="70"/>
                    </a:lnTo>
                    <a:cubicBezTo>
                      <a:pt x="5" y="65"/>
                      <a:pt x="0" y="46"/>
                      <a:pt x="13" y="29"/>
                    </a:cubicBezTo>
                    <a:lnTo>
                      <a:pt x="13" y="29"/>
                    </a:lnTo>
                    <a:cubicBezTo>
                      <a:pt x="28" y="9"/>
                      <a:pt x="49" y="0"/>
                      <a:pt x="75" y="5"/>
                    </a:cubicBezTo>
                    <a:lnTo>
                      <a:pt x="75" y="5"/>
                    </a:lnTo>
                    <a:cubicBezTo>
                      <a:pt x="90" y="8"/>
                      <a:pt x="97" y="17"/>
                      <a:pt x="95" y="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86" name="Freeform 343"/>
              <p:cNvSpPr>
                <a:spLocks noChangeArrowheads="1"/>
              </p:cNvSpPr>
              <p:nvPr/>
            </p:nvSpPr>
            <p:spPr bwMode="auto">
              <a:xfrm>
                <a:off x="4401168" y="2169372"/>
                <a:ext cx="32142" cy="30952"/>
              </a:xfrm>
              <a:custGeom>
                <a:avLst/>
                <a:gdLst>
                  <a:gd name="T0" fmla="*/ 68 w 119"/>
                  <a:gd name="T1" fmla="*/ 69 h 113"/>
                  <a:gd name="T2" fmla="*/ 68 w 119"/>
                  <a:gd name="T3" fmla="*/ 69 h 113"/>
                  <a:gd name="T4" fmla="*/ 69 w 119"/>
                  <a:gd name="T5" fmla="*/ 97 h 113"/>
                  <a:gd name="T6" fmla="*/ 69 w 119"/>
                  <a:gd name="T7" fmla="*/ 97 h 113"/>
                  <a:gd name="T8" fmla="*/ 60 w 119"/>
                  <a:gd name="T9" fmla="*/ 112 h 113"/>
                  <a:gd name="T10" fmla="*/ 60 w 119"/>
                  <a:gd name="T11" fmla="*/ 112 h 113"/>
                  <a:gd name="T12" fmla="*/ 47 w 119"/>
                  <a:gd name="T13" fmla="*/ 100 h 113"/>
                  <a:gd name="T14" fmla="*/ 47 w 119"/>
                  <a:gd name="T15" fmla="*/ 100 h 113"/>
                  <a:gd name="T16" fmla="*/ 46 w 119"/>
                  <a:gd name="T17" fmla="*/ 69 h 113"/>
                  <a:gd name="T18" fmla="*/ 46 w 119"/>
                  <a:gd name="T19" fmla="*/ 69 h 113"/>
                  <a:gd name="T20" fmla="*/ 14 w 119"/>
                  <a:gd name="T21" fmla="*/ 64 h 113"/>
                  <a:gd name="T22" fmla="*/ 14 w 119"/>
                  <a:gd name="T23" fmla="*/ 64 h 113"/>
                  <a:gd name="T24" fmla="*/ 0 w 119"/>
                  <a:gd name="T25" fmla="*/ 53 h 113"/>
                  <a:gd name="T26" fmla="*/ 0 w 119"/>
                  <a:gd name="T27" fmla="*/ 53 h 113"/>
                  <a:gd name="T28" fmla="*/ 17 w 119"/>
                  <a:gd name="T29" fmla="*/ 43 h 113"/>
                  <a:gd name="T30" fmla="*/ 17 w 119"/>
                  <a:gd name="T31" fmla="*/ 43 h 113"/>
                  <a:gd name="T32" fmla="*/ 46 w 119"/>
                  <a:gd name="T33" fmla="*/ 42 h 113"/>
                  <a:gd name="T34" fmla="*/ 46 w 119"/>
                  <a:gd name="T35" fmla="*/ 42 h 113"/>
                  <a:gd name="T36" fmla="*/ 43 w 119"/>
                  <a:gd name="T37" fmla="*/ 16 h 113"/>
                  <a:gd name="T38" fmla="*/ 43 w 119"/>
                  <a:gd name="T39" fmla="*/ 16 h 113"/>
                  <a:gd name="T40" fmla="*/ 48 w 119"/>
                  <a:gd name="T41" fmla="*/ 0 h 113"/>
                  <a:gd name="T42" fmla="*/ 48 w 119"/>
                  <a:gd name="T43" fmla="*/ 0 h 113"/>
                  <a:gd name="T44" fmla="*/ 64 w 119"/>
                  <a:gd name="T45" fmla="*/ 8 h 113"/>
                  <a:gd name="T46" fmla="*/ 64 w 119"/>
                  <a:gd name="T47" fmla="*/ 8 h 113"/>
                  <a:gd name="T48" fmla="*/ 69 w 119"/>
                  <a:gd name="T49" fmla="*/ 43 h 113"/>
                  <a:gd name="T50" fmla="*/ 69 w 119"/>
                  <a:gd name="T51" fmla="*/ 43 h 113"/>
                  <a:gd name="T52" fmla="*/ 104 w 119"/>
                  <a:gd name="T53" fmla="*/ 50 h 113"/>
                  <a:gd name="T54" fmla="*/ 104 w 119"/>
                  <a:gd name="T55" fmla="*/ 50 h 113"/>
                  <a:gd name="T56" fmla="*/ 118 w 119"/>
                  <a:gd name="T57" fmla="*/ 62 h 113"/>
                  <a:gd name="T58" fmla="*/ 118 w 119"/>
                  <a:gd name="T59" fmla="*/ 62 h 113"/>
                  <a:gd name="T60" fmla="*/ 101 w 119"/>
                  <a:gd name="T61" fmla="*/ 70 h 113"/>
                  <a:gd name="T62" fmla="*/ 101 w 119"/>
                  <a:gd name="T63" fmla="*/ 70 h 113"/>
                  <a:gd name="T64" fmla="*/ 68 w 119"/>
                  <a:gd name="T65" fmla="*/ 6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113">
                    <a:moveTo>
                      <a:pt x="68" y="69"/>
                    </a:moveTo>
                    <a:lnTo>
                      <a:pt x="68" y="69"/>
                    </a:lnTo>
                    <a:cubicBezTo>
                      <a:pt x="68" y="81"/>
                      <a:pt x="71" y="89"/>
                      <a:pt x="69" y="97"/>
                    </a:cubicBezTo>
                    <a:lnTo>
                      <a:pt x="69" y="97"/>
                    </a:lnTo>
                    <a:cubicBezTo>
                      <a:pt x="68" y="102"/>
                      <a:pt x="64" y="107"/>
                      <a:pt x="60" y="112"/>
                    </a:cubicBezTo>
                    <a:lnTo>
                      <a:pt x="60" y="112"/>
                    </a:lnTo>
                    <a:cubicBezTo>
                      <a:pt x="56" y="107"/>
                      <a:pt x="48" y="104"/>
                      <a:pt x="47" y="100"/>
                    </a:cubicBezTo>
                    <a:lnTo>
                      <a:pt x="47" y="100"/>
                    </a:lnTo>
                    <a:cubicBezTo>
                      <a:pt x="45" y="89"/>
                      <a:pt x="46" y="80"/>
                      <a:pt x="46" y="69"/>
                    </a:cubicBezTo>
                    <a:lnTo>
                      <a:pt x="46" y="69"/>
                    </a:lnTo>
                    <a:cubicBezTo>
                      <a:pt x="34" y="68"/>
                      <a:pt x="24" y="67"/>
                      <a:pt x="14" y="64"/>
                    </a:cubicBezTo>
                    <a:lnTo>
                      <a:pt x="14" y="64"/>
                    </a:lnTo>
                    <a:cubicBezTo>
                      <a:pt x="8" y="62"/>
                      <a:pt x="5" y="56"/>
                      <a:pt x="0" y="53"/>
                    </a:cubicBezTo>
                    <a:lnTo>
                      <a:pt x="0" y="53"/>
                    </a:lnTo>
                    <a:cubicBezTo>
                      <a:pt x="6" y="49"/>
                      <a:pt x="11" y="44"/>
                      <a:pt x="17" y="43"/>
                    </a:cubicBezTo>
                    <a:lnTo>
                      <a:pt x="17" y="43"/>
                    </a:lnTo>
                    <a:cubicBezTo>
                      <a:pt x="25" y="41"/>
                      <a:pt x="34" y="42"/>
                      <a:pt x="46" y="42"/>
                    </a:cubicBezTo>
                    <a:lnTo>
                      <a:pt x="46" y="42"/>
                    </a:lnTo>
                    <a:cubicBezTo>
                      <a:pt x="45" y="33"/>
                      <a:pt x="43" y="24"/>
                      <a:pt x="43" y="16"/>
                    </a:cubicBezTo>
                    <a:lnTo>
                      <a:pt x="43" y="16"/>
                    </a:lnTo>
                    <a:cubicBezTo>
                      <a:pt x="43" y="11"/>
                      <a:pt x="46" y="4"/>
                      <a:pt x="48" y="0"/>
                    </a:cubicBezTo>
                    <a:lnTo>
                      <a:pt x="48" y="0"/>
                    </a:lnTo>
                    <a:cubicBezTo>
                      <a:pt x="53" y="2"/>
                      <a:pt x="62" y="4"/>
                      <a:pt x="64" y="8"/>
                    </a:cubicBezTo>
                    <a:lnTo>
                      <a:pt x="64" y="8"/>
                    </a:lnTo>
                    <a:cubicBezTo>
                      <a:pt x="67" y="18"/>
                      <a:pt x="67" y="31"/>
                      <a:pt x="69" y="43"/>
                    </a:cubicBezTo>
                    <a:lnTo>
                      <a:pt x="69" y="43"/>
                    </a:lnTo>
                    <a:cubicBezTo>
                      <a:pt x="80" y="44"/>
                      <a:pt x="92" y="47"/>
                      <a:pt x="104" y="50"/>
                    </a:cubicBezTo>
                    <a:lnTo>
                      <a:pt x="104" y="50"/>
                    </a:lnTo>
                    <a:cubicBezTo>
                      <a:pt x="109" y="52"/>
                      <a:pt x="113" y="58"/>
                      <a:pt x="118" y="62"/>
                    </a:cubicBezTo>
                    <a:lnTo>
                      <a:pt x="118" y="62"/>
                    </a:lnTo>
                    <a:cubicBezTo>
                      <a:pt x="113" y="65"/>
                      <a:pt x="107" y="70"/>
                      <a:pt x="101" y="70"/>
                    </a:cubicBezTo>
                    <a:lnTo>
                      <a:pt x="101" y="70"/>
                    </a:lnTo>
                    <a:cubicBezTo>
                      <a:pt x="91" y="72"/>
                      <a:pt x="80" y="70"/>
                      <a:pt x="68" y="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87" name="Freeform 344"/>
              <p:cNvSpPr>
                <a:spLocks noChangeArrowheads="1"/>
              </p:cNvSpPr>
              <p:nvPr/>
            </p:nvSpPr>
            <p:spPr bwMode="auto">
              <a:xfrm>
                <a:off x="4435691" y="2181276"/>
                <a:ext cx="57143" cy="10715"/>
              </a:xfrm>
              <a:custGeom>
                <a:avLst/>
                <a:gdLst>
                  <a:gd name="T0" fmla="*/ 190 w 213"/>
                  <a:gd name="T1" fmla="*/ 20 h 41"/>
                  <a:gd name="T2" fmla="*/ 190 w 213"/>
                  <a:gd name="T3" fmla="*/ 20 h 41"/>
                  <a:gd name="T4" fmla="*/ 103 w 213"/>
                  <a:gd name="T5" fmla="*/ 33 h 41"/>
                  <a:gd name="T6" fmla="*/ 103 w 213"/>
                  <a:gd name="T7" fmla="*/ 33 h 41"/>
                  <a:gd name="T8" fmla="*/ 15 w 213"/>
                  <a:gd name="T9" fmla="*/ 40 h 41"/>
                  <a:gd name="T10" fmla="*/ 15 w 213"/>
                  <a:gd name="T11" fmla="*/ 40 h 41"/>
                  <a:gd name="T12" fmla="*/ 0 w 213"/>
                  <a:gd name="T13" fmla="*/ 31 h 41"/>
                  <a:gd name="T14" fmla="*/ 0 w 213"/>
                  <a:gd name="T15" fmla="*/ 31 h 41"/>
                  <a:gd name="T16" fmla="*/ 14 w 213"/>
                  <a:gd name="T17" fmla="*/ 21 h 41"/>
                  <a:gd name="T18" fmla="*/ 14 w 213"/>
                  <a:gd name="T19" fmla="*/ 21 h 41"/>
                  <a:gd name="T20" fmla="*/ 181 w 213"/>
                  <a:gd name="T21" fmla="*/ 2 h 41"/>
                  <a:gd name="T22" fmla="*/ 181 w 213"/>
                  <a:gd name="T23" fmla="*/ 2 h 41"/>
                  <a:gd name="T24" fmla="*/ 189 w 213"/>
                  <a:gd name="T25" fmla="*/ 1 h 41"/>
                  <a:gd name="T26" fmla="*/ 189 w 213"/>
                  <a:gd name="T27" fmla="*/ 1 h 41"/>
                  <a:gd name="T28" fmla="*/ 212 w 213"/>
                  <a:gd name="T29" fmla="*/ 11 h 41"/>
                  <a:gd name="T30" fmla="*/ 212 w 213"/>
                  <a:gd name="T31" fmla="*/ 11 h 41"/>
                  <a:gd name="T32" fmla="*/ 194 w 213"/>
                  <a:gd name="T33" fmla="*/ 25 h 41"/>
                  <a:gd name="T34" fmla="*/ 194 w 213"/>
                  <a:gd name="T35" fmla="*/ 25 h 41"/>
                  <a:gd name="T36" fmla="*/ 190 w 213"/>
                  <a:gd name="T37" fmla="*/ 2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3" h="41">
                    <a:moveTo>
                      <a:pt x="190" y="20"/>
                    </a:moveTo>
                    <a:lnTo>
                      <a:pt x="190" y="20"/>
                    </a:lnTo>
                    <a:cubicBezTo>
                      <a:pt x="161" y="25"/>
                      <a:pt x="133" y="29"/>
                      <a:pt x="103" y="33"/>
                    </a:cubicBezTo>
                    <a:lnTo>
                      <a:pt x="103" y="33"/>
                    </a:lnTo>
                    <a:cubicBezTo>
                      <a:pt x="74" y="36"/>
                      <a:pt x="45" y="38"/>
                      <a:pt x="15" y="40"/>
                    </a:cubicBezTo>
                    <a:lnTo>
                      <a:pt x="15" y="40"/>
                    </a:lnTo>
                    <a:cubicBezTo>
                      <a:pt x="11" y="40"/>
                      <a:pt x="5" y="35"/>
                      <a:pt x="0" y="31"/>
                    </a:cubicBezTo>
                    <a:lnTo>
                      <a:pt x="0" y="31"/>
                    </a:lnTo>
                    <a:cubicBezTo>
                      <a:pt x="5" y="28"/>
                      <a:pt x="10" y="22"/>
                      <a:pt x="14" y="21"/>
                    </a:cubicBezTo>
                    <a:lnTo>
                      <a:pt x="14" y="21"/>
                    </a:lnTo>
                    <a:cubicBezTo>
                      <a:pt x="70" y="14"/>
                      <a:pt x="126" y="8"/>
                      <a:pt x="181" y="2"/>
                    </a:cubicBezTo>
                    <a:lnTo>
                      <a:pt x="181" y="2"/>
                    </a:lnTo>
                    <a:cubicBezTo>
                      <a:pt x="183" y="1"/>
                      <a:pt x="187" y="0"/>
                      <a:pt x="189" y="1"/>
                    </a:cubicBezTo>
                    <a:lnTo>
                      <a:pt x="189" y="1"/>
                    </a:lnTo>
                    <a:cubicBezTo>
                      <a:pt x="197" y="5"/>
                      <a:pt x="204" y="8"/>
                      <a:pt x="212" y="11"/>
                    </a:cubicBezTo>
                    <a:lnTo>
                      <a:pt x="212" y="11"/>
                    </a:lnTo>
                    <a:cubicBezTo>
                      <a:pt x="205" y="16"/>
                      <a:pt x="200" y="20"/>
                      <a:pt x="194" y="25"/>
                    </a:cubicBezTo>
                    <a:lnTo>
                      <a:pt x="194" y="25"/>
                    </a:lnTo>
                    <a:cubicBezTo>
                      <a:pt x="193" y="23"/>
                      <a:pt x="192" y="22"/>
                      <a:pt x="190" y="2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88" name="Freeform 346"/>
              <p:cNvSpPr>
                <a:spLocks noChangeArrowheads="1"/>
              </p:cNvSpPr>
              <p:nvPr/>
            </p:nvSpPr>
            <p:spPr bwMode="auto">
              <a:xfrm>
                <a:off x="4223788" y="2170562"/>
                <a:ext cx="7143" cy="33333"/>
              </a:xfrm>
              <a:custGeom>
                <a:avLst/>
                <a:gdLst>
                  <a:gd name="T0" fmla="*/ 17 w 28"/>
                  <a:gd name="T1" fmla="*/ 0 h 122"/>
                  <a:gd name="T2" fmla="*/ 17 w 28"/>
                  <a:gd name="T3" fmla="*/ 0 h 122"/>
                  <a:gd name="T4" fmla="*/ 26 w 28"/>
                  <a:gd name="T5" fmla="*/ 32 h 122"/>
                  <a:gd name="T6" fmla="*/ 26 w 28"/>
                  <a:gd name="T7" fmla="*/ 32 h 122"/>
                  <a:gd name="T8" fmla="*/ 26 w 28"/>
                  <a:gd name="T9" fmla="*/ 109 h 122"/>
                  <a:gd name="T10" fmla="*/ 26 w 28"/>
                  <a:gd name="T11" fmla="*/ 109 h 122"/>
                  <a:gd name="T12" fmla="*/ 14 w 28"/>
                  <a:gd name="T13" fmla="*/ 121 h 122"/>
                  <a:gd name="T14" fmla="*/ 14 w 28"/>
                  <a:gd name="T15" fmla="*/ 121 h 122"/>
                  <a:gd name="T16" fmla="*/ 6 w 28"/>
                  <a:gd name="T17" fmla="*/ 105 h 122"/>
                  <a:gd name="T18" fmla="*/ 6 w 28"/>
                  <a:gd name="T19" fmla="*/ 105 h 122"/>
                  <a:gd name="T20" fmla="*/ 7 w 28"/>
                  <a:gd name="T21" fmla="*/ 41 h 122"/>
                  <a:gd name="T22" fmla="*/ 7 w 28"/>
                  <a:gd name="T23" fmla="*/ 41 h 122"/>
                  <a:gd name="T24" fmla="*/ 17 w 28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22">
                    <a:moveTo>
                      <a:pt x="17" y="0"/>
                    </a:moveTo>
                    <a:lnTo>
                      <a:pt x="17" y="0"/>
                    </a:lnTo>
                    <a:cubicBezTo>
                      <a:pt x="21" y="12"/>
                      <a:pt x="25" y="22"/>
                      <a:pt x="26" y="32"/>
                    </a:cubicBezTo>
                    <a:lnTo>
                      <a:pt x="26" y="32"/>
                    </a:lnTo>
                    <a:cubicBezTo>
                      <a:pt x="27" y="58"/>
                      <a:pt x="27" y="83"/>
                      <a:pt x="26" y="109"/>
                    </a:cubicBezTo>
                    <a:lnTo>
                      <a:pt x="26" y="109"/>
                    </a:lnTo>
                    <a:cubicBezTo>
                      <a:pt x="26" y="113"/>
                      <a:pt x="18" y="118"/>
                      <a:pt x="14" y="121"/>
                    </a:cubicBezTo>
                    <a:lnTo>
                      <a:pt x="14" y="121"/>
                    </a:lnTo>
                    <a:cubicBezTo>
                      <a:pt x="10" y="117"/>
                      <a:pt x="6" y="111"/>
                      <a:pt x="6" y="105"/>
                    </a:cubicBezTo>
                    <a:lnTo>
                      <a:pt x="6" y="105"/>
                    </a:lnTo>
                    <a:cubicBezTo>
                      <a:pt x="5" y="84"/>
                      <a:pt x="6" y="63"/>
                      <a:pt x="7" y="41"/>
                    </a:cubicBezTo>
                    <a:lnTo>
                      <a:pt x="7" y="41"/>
                    </a:lnTo>
                    <a:cubicBezTo>
                      <a:pt x="7" y="29"/>
                      <a:pt x="0" y="13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89" name="Freeform 350"/>
              <p:cNvSpPr>
                <a:spLocks noChangeArrowheads="1"/>
              </p:cNvSpPr>
              <p:nvPr/>
            </p:nvSpPr>
            <p:spPr bwMode="auto">
              <a:xfrm>
                <a:off x="4224978" y="2153895"/>
                <a:ext cx="11905" cy="9524"/>
              </a:xfrm>
              <a:custGeom>
                <a:avLst/>
                <a:gdLst>
                  <a:gd name="T0" fmla="*/ 43 w 44"/>
                  <a:gd name="T1" fmla="*/ 23 h 37"/>
                  <a:gd name="T2" fmla="*/ 43 w 44"/>
                  <a:gd name="T3" fmla="*/ 23 h 37"/>
                  <a:gd name="T4" fmla="*/ 23 w 44"/>
                  <a:gd name="T5" fmla="*/ 35 h 37"/>
                  <a:gd name="T6" fmla="*/ 23 w 44"/>
                  <a:gd name="T7" fmla="*/ 35 h 37"/>
                  <a:gd name="T8" fmla="*/ 0 w 44"/>
                  <a:gd name="T9" fmla="*/ 18 h 37"/>
                  <a:gd name="T10" fmla="*/ 0 w 44"/>
                  <a:gd name="T11" fmla="*/ 18 h 37"/>
                  <a:gd name="T12" fmla="*/ 18 w 44"/>
                  <a:gd name="T13" fmla="*/ 0 h 37"/>
                  <a:gd name="T14" fmla="*/ 18 w 44"/>
                  <a:gd name="T15" fmla="*/ 0 h 37"/>
                  <a:gd name="T16" fmla="*/ 43 w 44"/>
                  <a:gd name="T17" fmla="*/ 14 h 37"/>
                  <a:gd name="T18" fmla="*/ 43 w 44"/>
                  <a:gd name="T19" fmla="*/ 14 h 37"/>
                  <a:gd name="T20" fmla="*/ 43 w 44"/>
                  <a:gd name="T2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37">
                    <a:moveTo>
                      <a:pt x="43" y="23"/>
                    </a:moveTo>
                    <a:lnTo>
                      <a:pt x="43" y="23"/>
                    </a:lnTo>
                    <a:cubicBezTo>
                      <a:pt x="35" y="27"/>
                      <a:pt x="28" y="36"/>
                      <a:pt x="23" y="35"/>
                    </a:cubicBezTo>
                    <a:lnTo>
                      <a:pt x="23" y="35"/>
                    </a:lnTo>
                    <a:cubicBezTo>
                      <a:pt x="14" y="32"/>
                      <a:pt x="7" y="25"/>
                      <a:pt x="0" y="18"/>
                    </a:cubicBezTo>
                    <a:lnTo>
                      <a:pt x="0" y="18"/>
                    </a:lnTo>
                    <a:cubicBezTo>
                      <a:pt x="6" y="11"/>
                      <a:pt x="12" y="0"/>
                      <a:pt x="18" y="0"/>
                    </a:cubicBezTo>
                    <a:lnTo>
                      <a:pt x="18" y="0"/>
                    </a:lnTo>
                    <a:cubicBezTo>
                      <a:pt x="26" y="0"/>
                      <a:pt x="34" y="9"/>
                      <a:pt x="43" y="14"/>
                    </a:cubicBezTo>
                    <a:lnTo>
                      <a:pt x="43" y="14"/>
                    </a:lnTo>
                    <a:cubicBezTo>
                      <a:pt x="43" y="17"/>
                      <a:pt x="43" y="20"/>
                      <a:pt x="43" y="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7831380" y="3031442"/>
              <a:ext cx="581659" cy="564855"/>
              <a:chOff x="7827286" y="3097670"/>
              <a:chExt cx="535712" cy="520236"/>
            </a:xfrm>
            <a:solidFill>
              <a:schemeClr val="accent2"/>
            </a:solidFill>
          </p:grpSpPr>
          <p:sp>
            <p:nvSpPr>
              <p:cNvPr id="175" name="Freeform 92"/>
              <p:cNvSpPr>
                <a:spLocks noChangeArrowheads="1"/>
              </p:cNvSpPr>
              <p:nvPr/>
            </p:nvSpPr>
            <p:spPr bwMode="auto">
              <a:xfrm>
                <a:off x="7832048" y="3158384"/>
                <a:ext cx="530950" cy="357141"/>
              </a:xfrm>
              <a:custGeom>
                <a:avLst/>
                <a:gdLst>
                  <a:gd name="T0" fmla="*/ 0 w 1966"/>
                  <a:gd name="T1" fmla="*/ 1216 h 1321"/>
                  <a:gd name="T2" fmla="*/ 4 w 1966"/>
                  <a:gd name="T3" fmla="*/ 1212 h 1321"/>
                  <a:gd name="T4" fmla="*/ 944 w 1966"/>
                  <a:gd name="T5" fmla="*/ 378 h 1321"/>
                  <a:gd name="T6" fmla="*/ 944 w 1966"/>
                  <a:gd name="T7" fmla="*/ 378 h 1321"/>
                  <a:gd name="T8" fmla="*/ 1264 w 1966"/>
                  <a:gd name="T9" fmla="*/ 134 h 1321"/>
                  <a:gd name="T10" fmla="*/ 1264 w 1966"/>
                  <a:gd name="T11" fmla="*/ 134 h 1321"/>
                  <a:gd name="T12" fmla="*/ 1779 w 1966"/>
                  <a:gd name="T13" fmla="*/ 28 h 1321"/>
                  <a:gd name="T14" fmla="*/ 1779 w 1966"/>
                  <a:gd name="T15" fmla="*/ 28 h 1321"/>
                  <a:gd name="T16" fmla="*/ 1953 w 1966"/>
                  <a:gd name="T17" fmla="*/ 67 h 1321"/>
                  <a:gd name="T18" fmla="*/ 1953 w 1966"/>
                  <a:gd name="T19" fmla="*/ 67 h 1321"/>
                  <a:gd name="T20" fmla="*/ 1894 w 1966"/>
                  <a:gd name="T21" fmla="*/ 160 h 1321"/>
                  <a:gd name="T22" fmla="*/ 1894 w 1966"/>
                  <a:gd name="T23" fmla="*/ 160 h 1321"/>
                  <a:gd name="T24" fmla="*/ 1238 w 1966"/>
                  <a:gd name="T25" fmla="*/ 204 h 1321"/>
                  <a:gd name="T26" fmla="*/ 1238 w 1966"/>
                  <a:gd name="T27" fmla="*/ 204 h 1321"/>
                  <a:gd name="T28" fmla="*/ 117 w 1966"/>
                  <a:gd name="T29" fmla="*/ 1315 h 1321"/>
                  <a:gd name="T30" fmla="*/ 117 w 1966"/>
                  <a:gd name="T31" fmla="*/ 1315 h 1321"/>
                  <a:gd name="T32" fmla="*/ 114 w 1966"/>
                  <a:gd name="T33" fmla="*/ 1320 h 1321"/>
                  <a:gd name="T34" fmla="*/ 0 w 1966"/>
                  <a:gd name="T35" fmla="*/ 1216 h 1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66" h="1321">
                    <a:moveTo>
                      <a:pt x="0" y="1216"/>
                    </a:moveTo>
                    <a:lnTo>
                      <a:pt x="4" y="1212"/>
                    </a:lnTo>
                    <a:lnTo>
                      <a:pt x="944" y="378"/>
                    </a:lnTo>
                    <a:lnTo>
                      <a:pt x="944" y="378"/>
                    </a:lnTo>
                    <a:cubicBezTo>
                      <a:pt x="944" y="378"/>
                      <a:pt x="1131" y="175"/>
                      <a:pt x="1264" y="134"/>
                    </a:cubicBezTo>
                    <a:lnTo>
                      <a:pt x="1264" y="134"/>
                    </a:lnTo>
                    <a:cubicBezTo>
                      <a:pt x="1395" y="93"/>
                      <a:pt x="1663" y="56"/>
                      <a:pt x="1779" y="28"/>
                    </a:cubicBezTo>
                    <a:lnTo>
                      <a:pt x="1779" y="28"/>
                    </a:lnTo>
                    <a:cubicBezTo>
                      <a:pt x="1894" y="1"/>
                      <a:pt x="1937" y="0"/>
                      <a:pt x="1953" y="67"/>
                    </a:cubicBezTo>
                    <a:lnTo>
                      <a:pt x="1953" y="67"/>
                    </a:lnTo>
                    <a:cubicBezTo>
                      <a:pt x="1953" y="67"/>
                      <a:pt x="1965" y="142"/>
                      <a:pt x="1894" y="160"/>
                    </a:cubicBezTo>
                    <a:lnTo>
                      <a:pt x="1894" y="160"/>
                    </a:lnTo>
                    <a:cubicBezTo>
                      <a:pt x="1825" y="177"/>
                      <a:pt x="1312" y="169"/>
                      <a:pt x="1238" y="204"/>
                    </a:cubicBezTo>
                    <a:lnTo>
                      <a:pt x="1238" y="204"/>
                    </a:lnTo>
                    <a:cubicBezTo>
                      <a:pt x="1166" y="238"/>
                      <a:pt x="188" y="1244"/>
                      <a:pt x="117" y="1315"/>
                    </a:cubicBezTo>
                    <a:lnTo>
                      <a:pt x="117" y="1315"/>
                    </a:lnTo>
                    <a:cubicBezTo>
                      <a:pt x="115" y="1319"/>
                      <a:pt x="114" y="1320"/>
                      <a:pt x="114" y="1320"/>
                    </a:cubicBezTo>
                    <a:lnTo>
                      <a:pt x="0" y="121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76" name="Freeform 93"/>
              <p:cNvSpPr>
                <a:spLocks noChangeArrowheads="1"/>
              </p:cNvSpPr>
              <p:nvPr/>
            </p:nvSpPr>
            <p:spPr bwMode="auto">
              <a:xfrm>
                <a:off x="7883238" y="3101242"/>
                <a:ext cx="379760" cy="516664"/>
              </a:xfrm>
              <a:custGeom>
                <a:avLst/>
                <a:gdLst>
                  <a:gd name="T0" fmla="*/ 1305 w 1405"/>
                  <a:gd name="T1" fmla="*/ 0 h 1913"/>
                  <a:gd name="T2" fmla="*/ 1302 w 1405"/>
                  <a:gd name="T3" fmla="*/ 2 h 1913"/>
                  <a:gd name="T4" fmla="*/ 424 w 1405"/>
                  <a:gd name="T5" fmla="*/ 902 h 1913"/>
                  <a:gd name="T6" fmla="*/ 424 w 1405"/>
                  <a:gd name="T7" fmla="*/ 902 h 1913"/>
                  <a:gd name="T8" fmla="*/ 166 w 1405"/>
                  <a:gd name="T9" fmla="*/ 1210 h 1913"/>
                  <a:gd name="T10" fmla="*/ 166 w 1405"/>
                  <a:gd name="T11" fmla="*/ 1210 h 1913"/>
                  <a:gd name="T12" fmla="*/ 36 w 1405"/>
                  <a:gd name="T13" fmla="*/ 1720 h 1913"/>
                  <a:gd name="T14" fmla="*/ 36 w 1405"/>
                  <a:gd name="T15" fmla="*/ 1720 h 1913"/>
                  <a:gd name="T16" fmla="*/ 66 w 1405"/>
                  <a:gd name="T17" fmla="*/ 1896 h 1913"/>
                  <a:gd name="T18" fmla="*/ 66 w 1405"/>
                  <a:gd name="T19" fmla="*/ 1896 h 1913"/>
                  <a:gd name="T20" fmla="*/ 162 w 1405"/>
                  <a:gd name="T21" fmla="*/ 1843 h 1913"/>
                  <a:gd name="T22" fmla="*/ 162 w 1405"/>
                  <a:gd name="T23" fmla="*/ 1843 h 1913"/>
                  <a:gd name="T24" fmla="*/ 238 w 1405"/>
                  <a:gd name="T25" fmla="*/ 1188 h 1913"/>
                  <a:gd name="T26" fmla="*/ 238 w 1405"/>
                  <a:gd name="T27" fmla="*/ 1188 h 1913"/>
                  <a:gd name="T28" fmla="*/ 1400 w 1405"/>
                  <a:gd name="T29" fmla="*/ 122 h 1913"/>
                  <a:gd name="T30" fmla="*/ 1400 w 1405"/>
                  <a:gd name="T31" fmla="*/ 122 h 1913"/>
                  <a:gd name="T32" fmla="*/ 1404 w 1405"/>
                  <a:gd name="T33" fmla="*/ 117 h 1913"/>
                  <a:gd name="T34" fmla="*/ 1305 w 1405"/>
                  <a:gd name="T35" fmla="*/ 0 h 1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05" h="1913">
                    <a:moveTo>
                      <a:pt x="1305" y="0"/>
                    </a:moveTo>
                    <a:lnTo>
                      <a:pt x="1302" y="2"/>
                    </a:lnTo>
                    <a:lnTo>
                      <a:pt x="424" y="902"/>
                    </a:lnTo>
                    <a:lnTo>
                      <a:pt x="424" y="902"/>
                    </a:lnTo>
                    <a:cubicBezTo>
                      <a:pt x="424" y="902"/>
                      <a:pt x="213" y="1080"/>
                      <a:pt x="166" y="1210"/>
                    </a:cubicBezTo>
                    <a:lnTo>
                      <a:pt x="166" y="1210"/>
                    </a:lnTo>
                    <a:cubicBezTo>
                      <a:pt x="119" y="1340"/>
                      <a:pt x="68" y="1606"/>
                      <a:pt x="36" y="1720"/>
                    </a:cubicBezTo>
                    <a:lnTo>
                      <a:pt x="36" y="1720"/>
                    </a:lnTo>
                    <a:cubicBezTo>
                      <a:pt x="3" y="1834"/>
                      <a:pt x="0" y="1876"/>
                      <a:pt x="66" y="1896"/>
                    </a:cubicBezTo>
                    <a:lnTo>
                      <a:pt x="66" y="1896"/>
                    </a:lnTo>
                    <a:cubicBezTo>
                      <a:pt x="66" y="1896"/>
                      <a:pt x="141" y="1912"/>
                      <a:pt x="162" y="1843"/>
                    </a:cubicBezTo>
                    <a:lnTo>
                      <a:pt x="162" y="1843"/>
                    </a:lnTo>
                    <a:cubicBezTo>
                      <a:pt x="184" y="1773"/>
                      <a:pt x="198" y="1261"/>
                      <a:pt x="238" y="1188"/>
                    </a:cubicBezTo>
                    <a:lnTo>
                      <a:pt x="238" y="1188"/>
                    </a:lnTo>
                    <a:cubicBezTo>
                      <a:pt x="274" y="1118"/>
                      <a:pt x="1324" y="187"/>
                      <a:pt x="1400" y="122"/>
                    </a:cubicBezTo>
                    <a:lnTo>
                      <a:pt x="1400" y="122"/>
                    </a:lnTo>
                    <a:cubicBezTo>
                      <a:pt x="1403" y="118"/>
                      <a:pt x="1404" y="117"/>
                      <a:pt x="1404" y="117"/>
                    </a:cubicBezTo>
                    <a:lnTo>
                      <a:pt x="130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77" name="Freeform 94"/>
              <p:cNvSpPr>
                <a:spLocks noChangeArrowheads="1"/>
              </p:cNvSpPr>
              <p:nvPr/>
            </p:nvSpPr>
            <p:spPr bwMode="auto">
              <a:xfrm>
                <a:off x="7827286" y="3097670"/>
                <a:ext cx="480950" cy="469045"/>
              </a:xfrm>
              <a:custGeom>
                <a:avLst/>
                <a:gdLst>
                  <a:gd name="T0" fmla="*/ 1670 w 1783"/>
                  <a:gd name="T1" fmla="*/ 458 h 1739"/>
                  <a:gd name="T2" fmla="*/ 1670 w 1783"/>
                  <a:gd name="T3" fmla="*/ 458 h 1739"/>
                  <a:gd name="T4" fmla="*/ 1493 w 1783"/>
                  <a:gd name="T5" fmla="*/ 755 h 1739"/>
                  <a:gd name="T6" fmla="*/ 1493 w 1783"/>
                  <a:gd name="T7" fmla="*/ 755 h 1739"/>
                  <a:gd name="T8" fmla="*/ 961 w 1783"/>
                  <a:gd name="T9" fmla="*/ 662 h 1739"/>
                  <a:gd name="T10" fmla="*/ 961 w 1783"/>
                  <a:gd name="T11" fmla="*/ 662 h 1739"/>
                  <a:gd name="T12" fmla="*/ 1041 w 1783"/>
                  <a:gd name="T13" fmla="*/ 413 h 1739"/>
                  <a:gd name="T14" fmla="*/ 1041 w 1783"/>
                  <a:gd name="T15" fmla="*/ 413 h 1739"/>
                  <a:gd name="T16" fmla="*/ 1440 w 1783"/>
                  <a:gd name="T17" fmla="*/ 179 h 1739"/>
                  <a:gd name="T18" fmla="*/ 1440 w 1783"/>
                  <a:gd name="T19" fmla="*/ 179 h 1739"/>
                  <a:gd name="T20" fmla="*/ 1670 w 1783"/>
                  <a:gd name="T21" fmla="*/ 458 h 1739"/>
                  <a:gd name="T22" fmla="*/ 754 w 1783"/>
                  <a:gd name="T23" fmla="*/ 1460 h 1739"/>
                  <a:gd name="T24" fmla="*/ 754 w 1783"/>
                  <a:gd name="T25" fmla="*/ 1460 h 1739"/>
                  <a:gd name="T26" fmla="*/ 448 w 1783"/>
                  <a:gd name="T27" fmla="*/ 1623 h 1739"/>
                  <a:gd name="T28" fmla="*/ 448 w 1783"/>
                  <a:gd name="T29" fmla="*/ 1623 h 1739"/>
                  <a:gd name="T30" fmla="*/ 181 w 1783"/>
                  <a:gd name="T31" fmla="*/ 1381 h 1739"/>
                  <a:gd name="T32" fmla="*/ 181 w 1783"/>
                  <a:gd name="T33" fmla="*/ 1381 h 1739"/>
                  <a:gd name="T34" fmla="*/ 433 w 1783"/>
                  <a:gd name="T35" fmla="*/ 994 h 1739"/>
                  <a:gd name="T36" fmla="*/ 433 w 1783"/>
                  <a:gd name="T37" fmla="*/ 994 h 1739"/>
                  <a:gd name="T38" fmla="*/ 684 w 1783"/>
                  <a:gd name="T39" fmla="*/ 925 h 1739"/>
                  <a:gd name="T40" fmla="*/ 684 w 1783"/>
                  <a:gd name="T41" fmla="*/ 925 h 1739"/>
                  <a:gd name="T42" fmla="*/ 754 w 1783"/>
                  <a:gd name="T43" fmla="*/ 1460 h 1739"/>
                  <a:gd name="T44" fmla="*/ 1255 w 1783"/>
                  <a:gd name="T45" fmla="*/ 160 h 1739"/>
                  <a:gd name="T46" fmla="*/ 1255 w 1783"/>
                  <a:gd name="T47" fmla="*/ 160 h 1739"/>
                  <a:gd name="T48" fmla="*/ 868 w 1783"/>
                  <a:gd name="T49" fmla="*/ 532 h 1739"/>
                  <a:gd name="T50" fmla="*/ 868 w 1783"/>
                  <a:gd name="T51" fmla="*/ 532 h 1739"/>
                  <a:gd name="T52" fmla="*/ 738 w 1783"/>
                  <a:gd name="T53" fmla="*/ 704 h 1739"/>
                  <a:gd name="T54" fmla="*/ 738 w 1783"/>
                  <a:gd name="T55" fmla="*/ 704 h 1739"/>
                  <a:gd name="T56" fmla="*/ 560 w 1783"/>
                  <a:gd name="T57" fmla="*/ 825 h 1739"/>
                  <a:gd name="T58" fmla="*/ 560 w 1783"/>
                  <a:gd name="T59" fmla="*/ 825 h 1739"/>
                  <a:gd name="T60" fmla="*/ 170 w 1783"/>
                  <a:gd name="T61" fmla="*/ 1195 h 1739"/>
                  <a:gd name="T62" fmla="*/ 170 w 1783"/>
                  <a:gd name="T63" fmla="*/ 1195 h 1739"/>
                  <a:gd name="T64" fmla="*/ 0 w 1783"/>
                  <a:gd name="T65" fmla="*/ 1437 h 1739"/>
                  <a:gd name="T66" fmla="*/ 117 w 1783"/>
                  <a:gd name="T67" fmla="*/ 1561 h 1739"/>
                  <a:gd name="T68" fmla="*/ 117 w 1783"/>
                  <a:gd name="T69" fmla="*/ 1561 h 1739"/>
                  <a:gd name="T70" fmla="*/ 293 w 1783"/>
                  <a:gd name="T71" fmla="*/ 1620 h 1739"/>
                  <a:gd name="T72" fmla="*/ 293 w 1783"/>
                  <a:gd name="T73" fmla="*/ 1620 h 1739"/>
                  <a:gd name="T74" fmla="*/ 693 w 1783"/>
                  <a:gd name="T75" fmla="*/ 1579 h 1739"/>
                  <a:gd name="T76" fmla="*/ 693 w 1783"/>
                  <a:gd name="T77" fmla="*/ 1579 h 1739"/>
                  <a:gd name="T78" fmla="*/ 803 w 1783"/>
                  <a:gd name="T79" fmla="*/ 907 h 1739"/>
                  <a:gd name="T80" fmla="*/ 803 w 1783"/>
                  <a:gd name="T81" fmla="*/ 907 h 1739"/>
                  <a:gd name="T82" fmla="*/ 824 w 1783"/>
                  <a:gd name="T83" fmla="*/ 800 h 1739"/>
                  <a:gd name="T84" fmla="*/ 824 w 1783"/>
                  <a:gd name="T85" fmla="*/ 800 h 1739"/>
                  <a:gd name="T86" fmla="*/ 827 w 1783"/>
                  <a:gd name="T87" fmla="*/ 796 h 1739"/>
                  <a:gd name="T88" fmla="*/ 827 w 1783"/>
                  <a:gd name="T89" fmla="*/ 796 h 1739"/>
                  <a:gd name="T90" fmla="*/ 830 w 1783"/>
                  <a:gd name="T91" fmla="*/ 794 h 1739"/>
                  <a:gd name="T92" fmla="*/ 830 w 1783"/>
                  <a:gd name="T93" fmla="*/ 794 h 1739"/>
                  <a:gd name="T94" fmla="*/ 937 w 1783"/>
                  <a:gd name="T95" fmla="*/ 779 h 1739"/>
                  <a:gd name="T96" fmla="*/ 937 w 1783"/>
                  <a:gd name="T97" fmla="*/ 779 h 1739"/>
                  <a:gd name="T98" fmla="*/ 1615 w 1783"/>
                  <a:gd name="T99" fmla="*/ 700 h 1739"/>
                  <a:gd name="T100" fmla="*/ 1615 w 1783"/>
                  <a:gd name="T101" fmla="*/ 700 h 1739"/>
                  <a:gd name="T102" fmla="*/ 1673 w 1783"/>
                  <a:gd name="T103" fmla="*/ 303 h 1739"/>
                  <a:gd name="T104" fmla="*/ 1673 w 1783"/>
                  <a:gd name="T105" fmla="*/ 303 h 1739"/>
                  <a:gd name="T106" fmla="*/ 1623 w 1783"/>
                  <a:gd name="T107" fmla="*/ 124 h 1739"/>
                  <a:gd name="T108" fmla="*/ 1504 w 1783"/>
                  <a:gd name="T109" fmla="*/ 0 h 1739"/>
                  <a:gd name="T110" fmla="*/ 1504 w 1783"/>
                  <a:gd name="T111" fmla="*/ 0 h 1739"/>
                  <a:gd name="T112" fmla="*/ 1255 w 1783"/>
                  <a:gd name="T113" fmla="*/ 160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83" h="1739">
                    <a:moveTo>
                      <a:pt x="1670" y="458"/>
                    </a:moveTo>
                    <a:lnTo>
                      <a:pt x="1670" y="458"/>
                    </a:lnTo>
                    <a:cubicBezTo>
                      <a:pt x="1675" y="528"/>
                      <a:pt x="1611" y="653"/>
                      <a:pt x="1493" y="755"/>
                    </a:cubicBezTo>
                    <a:lnTo>
                      <a:pt x="1493" y="755"/>
                    </a:lnTo>
                    <a:cubicBezTo>
                      <a:pt x="1373" y="857"/>
                      <a:pt x="1138" y="969"/>
                      <a:pt x="961" y="662"/>
                    </a:cubicBezTo>
                    <a:lnTo>
                      <a:pt x="961" y="662"/>
                    </a:lnTo>
                    <a:cubicBezTo>
                      <a:pt x="961" y="662"/>
                      <a:pt x="916" y="547"/>
                      <a:pt x="1041" y="413"/>
                    </a:cubicBezTo>
                    <a:lnTo>
                      <a:pt x="1041" y="413"/>
                    </a:lnTo>
                    <a:cubicBezTo>
                      <a:pt x="1167" y="279"/>
                      <a:pt x="1341" y="126"/>
                      <a:pt x="1440" y="179"/>
                    </a:cubicBezTo>
                    <a:lnTo>
                      <a:pt x="1440" y="179"/>
                    </a:lnTo>
                    <a:cubicBezTo>
                      <a:pt x="1540" y="231"/>
                      <a:pt x="1664" y="388"/>
                      <a:pt x="1670" y="458"/>
                    </a:cubicBezTo>
                    <a:close/>
                    <a:moveTo>
                      <a:pt x="754" y="1460"/>
                    </a:moveTo>
                    <a:lnTo>
                      <a:pt x="754" y="1460"/>
                    </a:lnTo>
                    <a:cubicBezTo>
                      <a:pt x="647" y="1574"/>
                      <a:pt x="517" y="1632"/>
                      <a:pt x="448" y="1623"/>
                    </a:cubicBezTo>
                    <a:lnTo>
                      <a:pt x="448" y="1623"/>
                    </a:lnTo>
                    <a:cubicBezTo>
                      <a:pt x="379" y="1614"/>
                      <a:pt x="228" y="1482"/>
                      <a:pt x="181" y="1381"/>
                    </a:cubicBezTo>
                    <a:lnTo>
                      <a:pt x="181" y="1381"/>
                    </a:lnTo>
                    <a:cubicBezTo>
                      <a:pt x="132" y="1279"/>
                      <a:pt x="293" y="1114"/>
                      <a:pt x="433" y="994"/>
                    </a:cubicBezTo>
                    <a:lnTo>
                      <a:pt x="433" y="994"/>
                    </a:lnTo>
                    <a:cubicBezTo>
                      <a:pt x="573" y="874"/>
                      <a:pt x="684" y="925"/>
                      <a:pt x="684" y="925"/>
                    </a:cubicBezTo>
                    <a:lnTo>
                      <a:pt x="684" y="925"/>
                    </a:lnTo>
                    <a:cubicBezTo>
                      <a:pt x="984" y="1116"/>
                      <a:pt x="862" y="1345"/>
                      <a:pt x="754" y="1460"/>
                    </a:cubicBezTo>
                    <a:close/>
                    <a:moveTo>
                      <a:pt x="1255" y="160"/>
                    </a:moveTo>
                    <a:lnTo>
                      <a:pt x="1255" y="160"/>
                    </a:lnTo>
                    <a:cubicBezTo>
                      <a:pt x="1088" y="264"/>
                      <a:pt x="924" y="429"/>
                      <a:pt x="868" y="532"/>
                    </a:cubicBezTo>
                    <a:lnTo>
                      <a:pt x="868" y="532"/>
                    </a:lnTo>
                    <a:cubicBezTo>
                      <a:pt x="822" y="614"/>
                      <a:pt x="761" y="681"/>
                      <a:pt x="738" y="704"/>
                    </a:cubicBezTo>
                    <a:lnTo>
                      <a:pt x="738" y="704"/>
                    </a:lnTo>
                    <a:cubicBezTo>
                      <a:pt x="714" y="726"/>
                      <a:pt x="645" y="784"/>
                      <a:pt x="560" y="825"/>
                    </a:cubicBezTo>
                    <a:lnTo>
                      <a:pt x="560" y="825"/>
                    </a:lnTo>
                    <a:cubicBezTo>
                      <a:pt x="454" y="877"/>
                      <a:pt x="282" y="1034"/>
                      <a:pt x="170" y="1195"/>
                    </a:cubicBezTo>
                    <a:lnTo>
                      <a:pt x="170" y="1195"/>
                    </a:lnTo>
                    <a:cubicBezTo>
                      <a:pt x="58" y="1357"/>
                      <a:pt x="0" y="1437"/>
                      <a:pt x="0" y="1437"/>
                    </a:cubicBezTo>
                    <a:lnTo>
                      <a:pt x="117" y="1561"/>
                    </a:lnTo>
                    <a:lnTo>
                      <a:pt x="117" y="1561"/>
                    </a:lnTo>
                    <a:cubicBezTo>
                      <a:pt x="117" y="1561"/>
                      <a:pt x="186" y="1572"/>
                      <a:pt x="293" y="1620"/>
                    </a:cubicBezTo>
                    <a:lnTo>
                      <a:pt x="293" y="1620"/>
                    </a:lnTo>
                    <a:cubicBezTo>
                      <a:pt x="400" y="1667"/>
                      <a:pt x="494" y="1738"/>
                      <a:pt x="693" y="1579"/>
                    </a:cubicBezTo>
                    <a:lnTo>
                      <a:pt x="693" y="1579"/>
                    </a:lnTo>
                    <a:cubicBezTo>
                      <a:pt x="891" y="1421"/>
                      <a:pt x="1049" y="1225"/>
                      <a:pt x="803" y="907"/>
                    </a:cubicBezTo>
                    <a:lnTo>
                      <a:pt x="803" y="907"/>
                    </a:lnTo>
                    <a:cubicBezTo>
                      <a:pt x="803" y="907"/>
                      <a:pt x="772" y="853"/>
                      <a:pt x="824" y="800"/>
                    </a:cubicBezTo>
                    <a:lnTo>
                      <a:pt x="824" y="800"/>
                    </a:lnTo>
                    <a:cubicBezTo>
                      <a:pt x="825" y="799"/>
                      <a:pt x="825" y="797"/>
                      <a:pt x="827" y="796"/>
                    </a:cubicBezTo>
                    <a:lnTo>
                      <a:pt x="827" y="796"/>
                    </a:lnTo>
                    <a:cubicBezTo>
                      <a:pt x="828" y="796"/>
                      <a:pt x="829" y="795"/>
                      <a:pt x="830" y="794"/>
                    </a:cubicBezTo>
                    <a:lnTo>
                      <a:pt x="830" y="794"/>
                    </a:lnTo>
                    <a:cubicBezTo>
                      <a:pt x="885" y="746"/>
                      <a:pt x="937" y="779"/>
                      <a:pt x="937" y="779"/>
                    </a:cubicBezTo>
                    <a:lnTo>
                      <a:pt x="937" y="779"/>
                    </a:lnTo>
                    <a:cubicBezTo>
                      <a:pt x="1244" y="1038"/>
                      <a:pt x="1448" y="891"/>
                      <a:pt x="1615" y="700"/>
                    </a:cubicBezTo>
                    <a:lnTo>
                      <a:pt x="1615" y="700"/>
                    </a:lnTo>
                    <a:cubicBezTo>
                      <a:pt x="1782" y="509"/>
                      <a:pt x="1716" y="411"/>
                      <a:pt x="1673" y="303"/>
                    </a:cubicBezTo>
                    <a:lnTo>
                      <a:pt x="1673" y="303"/>
                    </a:lnTo>
                    <a:cubicBezTo>
                      <a:pt x="1630" y="194"/>
                      <a:pt x="1623" y="124"/>
                      <a:pt x="1623" y="124"/>
                    </a:cubicBezTo>
                    <a:lnTo>
                      <a:pt x="1504" y="0"/>
                    </a:lnTo>
                    <a:lnTo>
                      <a:pt x="1504" y="0"/>
                    </a:lnTo>
                    <a:cubicBezTo>
                      <a:pt x="1504" y="0"/>
                      <a:pt x="1422" y="57"/>
                      <a:pt x="1255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8575010" y="2689599"/>
              <a:ext cx="712209" cy="697990"/>
              <a:chOff x="8493949" y="2520292"/>
              <a:chExt cx="655949" cy="642854"/>
            </a:xfrm>
            <a:solidFill>
              <a:schemeClr val="accent4"/>
            </a:solidFill>
          </p:grpSpPr>
          <p:sp>
            <p:nvSpPr>
              <p:cNvPr id="166" name="Freeform 106"/>
              <p:cNvSpPr>
                <a:spLocks noChangeArrowheads="1"/>
              </p:cNvSpPr>
              <p:nvPr/>
            </p:nvSpPr>
            <p:spPr bwMode="auto">
              <a:xfrm>
                <a:off x="8493949" y="2671482"/>
                <a:ext cx="176190" cy="185713"/>
              </a:xfrm>
              <a:custGeom>
                <a:avLst/>
                <a:gdLst>
                  <a:gd name="T0" fmla="*/ 322 w 652"/>
                  <a:gd name="T1" fmla="*/ 685 h 686"/>
                  <a:gd name="T2" fmla="*/ 651 w 652"/>
                  <a:gd name="T3" fmla="*/ 524 h 686"/>
                  <a:gd name="T4" fmla="*/ 651 w 652"/>
                  <a:gd name="T5" fmla="*/ 177 h 686"/>
                  <a:gd name="T6" fmla="*/ 317 w 652"/>
                  <a:gd name="T7" fmla="*/ 0 h 686"/>
                  <a:gd name="T8" fmla="*/ 0 w 652"/>
                  <a:gd name="T9" fmla="*/ 178 h 686"/>
                  <a:gd name="T10" fmla="*/ 0 w 652"/>
                  <a:gd name="T11" fmla="*/ 524 h 686"/>
                  <a:gd name="T12" fmla="*/ 322 w 652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686">
                    <a:moveTo>
                      <a:pt x="322" y="685"/>
                    </a:moveTo>
                    <a:lnTo>
                      <a:pt x="651" y="524"/>
                    </a:lnTo>
                    <a:lnTo>
                      <a:pt x="651" y="177"/>
                    </a:lnTo>
                    <a:lnTo>
                      <a:pt x="317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2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67" name="Freeform 107"/>
              <p:cNvSpPr>
                <a:spLocks noChangeArrowheads="1"/>
              </p:cNvSpPr>
              <p:nvPr/>
            </p:nvSpPr>
            <p:spPr bwMode="auto">
              <a:xfrm>
                <a:off x="8683233" y="2671482"/>
                <a:ext cx="176190" cy="185713"/>
              </a:xfrm>
              <a:custGeom>
                <a:avLst/>
                <a:gdLst>
                  <a:gd name="T0" fmla="*/ 320 w 651"/>
                  <a:gd name="T1" fmla="*/ 685 h 686"/>
                  <a:gd name="T2" fmla="*/ 650 w 651"/>
                  <a:gd name="T3" fmla="*/ 524 h 686"/>
                  <a:gd name="T4" fmla="*/ 650 w 651"/>
                  <a:gd name="T5" fmla="*/ 177 h 686"/>
                  <a:gd name="T6" fmla="*/ 316 w 651"/>
                  <a:gd name="T7" fmla="*/ 0 h 686"/>
                  <a:gd name="T8" fmla="*/ 0 w 651"/>
                  <a:gd name="T9" fmla="*/ 178 h 686"/>
                  <a:gd name="T10" fmla="*/ 0 w 651"/>
                  <a:gd name="T11" fmla="*/ 524 h 686"/>
                  <a:gd name="T12" fmla="*/ 320 w 651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6">
                    <a:moveTo>
                      <a:pt x="320" y="685"/>
                    </a:moveTo>
                    <a:lnTo>
                      <a:pt x="650" y="524"/>
                    </a:lnTo>
                    <a:lnTo>
                      <a:pt x="650" y="177"/>
                    </a:lnTo>
                    <a:lnTo>
                      <a:pt x="316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0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68" name="Freeform 108"/>
              <p:cNvSpPr>
                <a:spLocks noChangeArrowheads="1"/>
              </p:cNvSpPr>
              <p:nvPr/>
            </p:nvSpPr>
            <p:spPr bwMode="auto">
              <a:xfrm>
                <a:off x="8586806" y="2520292"/>
                <a:ext cx="176190" cy="185713"/>
              </a:xfrm>
              <a:custGeom>
                <a:avLst/>
                <a:gdLst>
                  <a:gd name="T0" fmla="*/ 321 w 651"/>
                  <a:gd name="T1" fmla="*/ 686 h 687"/>
                  <a:gd name="T2" fmla="*/ 650 w 651"/>
                  <a:gd name="T3" fmla="*/ 524 h 687"/>
                  <a:gd name="T4" fmla="*/ 650 w 651"/>
                  <a:gd name="T5" fmla="*/ 176 h 687"/>
                  <a:gd name="T6" fmla="*/ 316 w 651"/>
                  <a:gd name="T7" fmla="*/ 0 h 687"/>
                  <a:gd name="T8" fmla="*/ 0 w 651"/>
                  <a:gd name="T9" fmla="*/ 178 h 687"/>
                  <a:gd name="T10" fmla="*/ 0 w 651"/>
                  <a:gd name="T11" fmla="*/ 524 h 687"/>
                  <a:gd name="T12" fmla="*/ 321 w 651"/>
                  <a:gd name="T13" fmla="*/ 686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7">
                    <a:moveTo>
                      <a:pt x="321" y="686"/>
                    </a:moveTo>
                    <a:lnTo>
                      <a:pt x="650" y="524"/>
                    </a:lnTo>
                    <a:lnTo>
                      <a:pt x="650" y="176"/>
                    </a:lnTo>
                    <a:lnTo>
                      <a:pt x="316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1" y="6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69" name="Freeform 109"/>
              <p:cNvSpPr>
                <a:spLocks noChangeArrowheads="1"/>
              </p:cNvSpPr>
              <p:nvPr/>
            </p:nvSpPr>
            <p:spPr bwMode="auto">
              <a:xfrm>
                <a:off x="8493949" y="2977433"/>
                <a:ext cx="176190" cy="185713"/>
              </a:xfrm>
              <a:custGeom>
                <a:avLst/>
                <a:gdLst>
                  <a:gd name="T0" fmla="*/ 322 w 652"/>
                  <a:gd name="T1" fmla="*/ 685 h 686"/>
                  <a:gd name="T2" fmla="*/ 651 w 652"/>
                  <a:gd name="T3" fmla="*/ 524 h 686"/>
                  <a:gd name="T4" fmla="*/ 651 w 652"/>
                  <a:gd name="T5" fmla="*/ 176 h 686"/>
                  <a:gd name="T6" fmla="*/ 317 w 652"/>
                  <a:gd name="T7" fmla="*/ 0 h 686"/>
                  <a:gd name="T8" fmla="*/ 0 w 652"/>
                  <a:gd name="T9" fmla="*/ 178 h 686"/>
                  <a:gd name="T10" fmla="*/ 0 w 652"/>
                  <a:gd name="T11" fmla="*/ 524 h 686"/>
                  <a:gd name="T12" fmla="*/ 322 w 652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686">
                    <a:moveTo>
                      <a:pt x="322" y="685"/>
                    </a:moveTo>
                    <a:lnTo>
                      <a:pt x="651" y="524"/>
                    </a:lnTo>
                    <a:lnTo>
                      <a:pt x="651" y="176"/>
                    </a:lnTo>
                    <a:lnTo>
                      <a:pt x="317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2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70" name="Freeform 110"/>
              <p:cNvSpPr>
                <a:spLocks noChangeArrowheads="1"/>
              </p:cNvSpPr>
              <p:nvPr/>
            </p:nvSpPr>
            <p:spPr bwMode="auto">
              <a:xfrm>
                <a:off x="8683233" y="2977433"/>
                <a:ext cx="176190" cy="185713"/>
              </a:xfrm>
              <a:custGeom>
                <a:avLst/>
                <a:gdLst>
                  <a:gd name="T0" fmla="*/ 320 w 651"/>
                  <a:gd name="T1" fmla="*/ 685 h 686"/>
                  <a:gd name="T2" fmla="*/ 650 w 651"/>
                  <a:gd name="T3" fmla="*/ 524 h 686"/>
                  <a:gd name="T4" fmla="*/ 650 w 651"/>
                  <a:gd name="T5" fmla="*/ 176 h 686"/>
                  <a:gd name="T6" fmla="*/ 316 w 651"/>
                  <a:gd name="T7" fmla="*/ 0 h 686"/>
                  <a:gd name="T8" fmla="*/ 0 w 651"/>
                  <a:gd name="T9" fmla="*/ 178 h 686"/>
                  <a:gd name="T10" fmla="*/ 0 w 651"/>
                  <a:gd name="T11" fmla="*/ 524 h 686"/>
                  <a:gd name="T12" fmla="*/ 320 w 651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6">
                    <a:moveTo>
                      <a:pt x="320" y="685"/>
                    </a:moveTo>
                    <a:lnTo>
                      <a:pt x="650" y="524"/>
                    </a:lnTo>
                    <a:lnTo>
                      <a:pt x="650" y="176"/>
                    </a:lnTo>
                    <a:lnTo>
                      <a:pt x="316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0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71" name="Freeform 111"/>
              <p:cNvSpPr>
                <a:spLocks noChangeArrowheads="1"/>
              </p:cNvSpPr>
              <p:nvPr/>
            </p:nvSpPr>
            <p:spPr bwMode="auto">
              <a:xfrm>
                <a:off x="8586806" y="2826243"/>
                <a:ext cx="176190" cy="185713"/>
              </a:xfrm>
              <a:custGeom>
                <a:avLst/>
                <a:gdLst>
                  <a:gd name="T0" fmla="*/ 321 w 651"/>
                  <a:gd name="T1" fmla="*/ 686 h 687"/>
                  <a:gd name="T2" fmla="*/ 650 w 651"/>
                  <a:gd name="T3" fmla="*/ 524 h 687"/>
                  <a:gd name="T4" fmla="*/ 650 w 651"/>
                  <a:gd name="T5" fmla="*/ 176 h 687"/>
                  <a:gd name="T6" fmla="*/ 316 w 651"/>
                  <a:gd name="T7" fmla="*/ 0 h 687"/>
                  <a:gd name="T8" fmla="*/ 0 w 651"/>
                  <a:gd name="T9" fmla="*/ 177 h 687"/>
                  <a:gd name="T10" fmla="*/ 0 w 651"/>
                  <a:gd name="T11" fmla="*/ 524 h 687"/>
                  <a:gd name="T12" fmla="*/ 321 w 651"/>
                  <a:gd name="T13" fmla="*/ 686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7">
                    <a:moveTo>
                      <a:pt x="321" y="686"/>
                    </a:moveTo>
                    <a:lnTo>
                      <a:pt x="650" y="524"/>
                    </a:lnTo>
                    <a:lnTo>
                      <a:pt x="650" y="176"/>
                    </a:lnTo>
                    <a:lnTo>
                      <a:pt x="316" y="0"/>
                    </a:lnTo>
                    <a:lnTo>
                      <a:pt x="0" y="177"/>
                    </a:lnTo>
                    <a:lnTo>
                      <a:pt x="0" y="524"/>
                    </a:lnTo>
                    <a:lnTo>
                      <a:pt x="321" y="6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72" name="Freeform 112"/>
              <p:cNvSpPr>
                <a:spLocks noChangeArrowheads="1"/>
              </p:cNvSpPr>
              <p:nvPr/>
            </p:nvSpPr>
            <p:spPr bwMode="auto">
              <a:xfrm>
                <a:off x="8785615" y="2829815"/>
                <a:ext cx="174999" cy="185713"/>
              </a:xfrm>
              <a:custGeom>
                <a:avLst/>
                <a:gdLst>
                  <a:gd name="T0" fmla="*/ 321 w 650"/>
                  <a:gd name="T1" fmla="*/ 685 h 686"/>
                  <a:gd name="T2" fmla="*/ 649 w 650"/>
                  <a:gd name="T3" fmla="*/ 524 h 686"/>
                  <a:gd name="T4" fmla="*/ 649 w 650"/>
                  <a:gd name="T5" fmla="*/ 176 h 686"/>
                  <a:gd name="T6" fmla="*/ 317 w 650"/>
                  <a:gd name="T7" fmla="*/ 0 h 686"/>
                  <a:gd name="T8" fmla="*/ 0 w 650"/>
                  <a:gd name="T9" fmla="*/ 177 h 686"/>
                  <a:gd name="T10" fmla="*/ 0 w 650"/>
                  <a:gd name="T11" fmla="*/ 524 h 686"/>
                  <a:gd name="T12" fmla="*/ 321 w 650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0" h="686">
                    <a:moveTo>
                      <a:pt x="321" y="685"/>
                    </a:moveTo>
                    <a:lnTo>
                      <a:pt x="649" y="524"/>
                    </a:lnTo>
                    <a:lnTo>
                      <a:pt x="649" y="176"/>
                    </a:lnTo>
                    <a:lnTo>
                      <a:pt x="317" y="0"/>
                    </a:lnTo>
                    <a:lnTo>
                      <a:pt x="0" y="177"/>
                    </a:lnTo>
                    <a:lnTo>
                      <a:pt x="0" y="524"/>
                    </a:lnTo>
                    <a:lnTo>
                      <a:pt x="321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73" name="Freeform 113"/>
              <p:cNvSpPr>
                <a:spLocks noChangeArrowheads="1"/>
              </p:cNvSpPr>
              <p:nvPr/>
            </p:nvSpPr>
            <p:spPr bwMode="auto">
              <a:xfrm>
                <a:off x="8973708" y="2829815"/>
                <a:ext cx="176190" cy="185713"/>
              </a:xfrm>
              <a:custGeom>
                <a:avLst/>
                <a:gdLst>
                  <a:gd name="T0" fmla="*/ 322 w 652"/>
                  <a:gd name="T1" fmla="*/ 685 h 686"/>
                  <a:gd name="T2" fmla="*/ 651 w 652"/>
                  <a:gd name="T3" fmla="*/ 524 h 686"/>
                  <a:gd name="T4" fmla="*/ 651 w 652"/>
                  <a:gd name="T5" fmla="*/ 176 h 686"/>
                  <a:gd name="T6" fmla="*/ 317 w 652"/>
                  <a:gd name="T7" fmla="*/ 0 h 686"/>
                  <a:gd name="T8" fmla="*/ 0 w 652"/>
                  <a:gd name="T9" fmla="*/ 177 h 686"/>
                  <a:gd name="T10" fmla="*/ 0 w 652"/>
                  <a:gd name="T11" fmla="*/ 524 h 686"/>
                  <a:gd name="T12" fmla="*/ 322 w 652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686">
                    <a:moveTo>
                      <a:pt x="322" y="685"/>
                    </a:moveTo>
                    <a:lnTo>
                      <a:pt x="651" y="524"/>
                    </a:lnTo>
                    <a:lnTo>
                      <a:pt x="651" y="176"/>
                    </a:lnTo>
                    <a:lnTo>
                      <a:pt x="317" y="0"/>
                    </a:lnTo>
                    <a:lnTo>
                      <a:pt x="0" y="177"/>
                    </a:lnTo>
                    <a:lnTo>
                      <a:pt x="0" y="524"/>
                    </a:lnTo>
                    <a:lnTo>
                      <a:pt x="322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74" name="Freeform 114"/>
              <p:cNvSpPr>
                <a:spLocks noChangeArrowheads="1"/>
              </p:cNvSpPr>
              <p:nvPr/>
            </p:nvSpPr>
            <p:spPr bwMode="auto">
              <a:xfrm>
                <a:off x="8877280" y="2678624"/>
                <a:ext cx="174999" cy="185713"/>
              </a:xfrm>
              <a:custGeom>
                <a:avLst/>
                <a:gdLst>
                  <a:gd name="T0" fmla="*/ 320 w 650"/>
                  <a:gd name="T1" fmla="*/ 686 h 687"/>
                  <a:gd name="T2" fmla="*/ 649 w 650"/>
                  <a:gd name="T3" fmla="*/ 524 h 687"/>
                  <a:gd name="T4" fmla="*/ 649 w 650"/>
                  <a:gd name="T5" fmla="*/ 176 h 687"/>
                  <a:gd name="T6" fmla="*/ 317 w 650"/>
                  <a:gd name="T7" fmla="*/ 0 h 687"/>
                  <a:gd name="T8" fmla="*/ 0 w 650"/>
                  <a:gd name="T9" fmla="*/ 179 h 687"/>
                  <a:gd name="T10" fmla="*/ 0 w 650"/>
                  <a:gd name="T11" fmla="*/ 524 h 687"/>
                  <a:gd name="T12" fmla="*/ 320 w 650"/>
                  <a:gd name="T13" fmla="*/ 686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0" h="687">
                    <a:moveTo>
                      <a:pt x="320" y="686"/>
                    </a:moveTo>
                    <a:lnTo>
                      <a:pt x="649" y="524"/>
                    </a:lnTo>
                    <a:lnTo>
                      <a:pt x="649" y="176"/>
                    </a:lnTo>
                    <a:lnTo>
                      <a:pt x="317" y="0"/>
                    </a:lnTo>
                    <a:lnTo>
                      <a:pt x="0" y="179"/>
                    </a:lnTo>
                    <a:lnTo>
                      <a:pt x="0" y="524"/>
                    </a:lnTo>
                    <a:lnTo>
                      <a:pt x="320" y="6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8234012" y="3472720"/>
              <a:ext cx="802689" cy="665676"/>
              <a:chOff x="8285617" y="3309574"/>
              <a:chExt cx="739282" cy="613092"/>
            </a:xfrm>
            <a:solidFill>
              <a:schemeClr val="accent1"/>
            </a:solidFill>
          </p:grpSpPr>
          <p:sp>
            <p:nvSpPr>
              <p:cNvPr id="164" name="Freeform 115"/>
              <p:cNvSpPr>
                <a:spLocks noChangeArrowheads="1"/>
              </p:cNvSpPr>
              <p:nvPr/>
            </p:nvSpPr>
            <p:spPr bwMode="auto">
              <a:xfrm>
                <a:off x="8285617" y="3447668"/>
                <a:ext cx="435712" cy="474998"/>
              </a:xfrm>
              <a:custGeom>
                <a:avLst/>
                <a:gdLst>
                  <a:gd name="T0" fmla="*/ 0 w 1615"/>
                  <a:gd name="T1" fmla="*/ 567 h 1759"/>
                  <a:gd name="T2" fmla="*/ 602 w 1615"/>
                  <a:gd name="T3" fmla="*/ 1758 h 1759"/>
                  <a:gd name="T4" fmla="*/ 602 w 1615"/>
                  <a:gd name="T5" fmla="*/ 1758 h 1759"/>
                  <a:gd name="T6" fmla="*/ 1614 w 1615"/>
                  <a:gd name="T7" fmla="*/ 1184 h 1759"/>
                  <a:gd name="T8" fmla="*/ 1094 w 1615"/>
                  <a:gd name="T9" fmla="*/ 155 h 1759"/>
                  <a:gd name="T10" fmla="*/ 1094 w 1615"/>
                  <a:gd name="T11" fmla="*/ 155 h 1759"/>
                  <a:gd name="T12" fmla="*/ 0 w 1615"/>
                  <a:gd name="T13" fmla="*/ 567 h 1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759">
                    <a:moveTo>
                      <a:pt x="0" y="567"/>
                    </a:moveTo>
                    <a:lnTo>
                      <a:pt x="602" y="1758"/>
                    </a:lnTo>
                    <a:lnTo>
                      <a:pt x="602" y="1758"/>
                    </a:lnTo>
                    <a:cubicBezTo>
                      <a:pt x="602" y="1758"/>
                      <a:pt x="1079" y="1086"/>
                      <a:pt x="1614" y="1184"/>
                    </a:cubicBezTo>
                    <a:lnTo>
                      <a:pt x="1094" y="155"/>
                    </a:lnTo>
                    <a:lnTo>
                      <a:pt x="1094" y="155"/>
                    </a:lnTo>
                    <a:cubicBezTo>
                      <a:pt x="1094" y="155"/>
                      <a:pt x="478" y="0"/>
                      <a:pt x="0" y="567"/>
                    </a:cubicBezTo>
                  </a:path>
                </a:pathLst>
              </a:custGeom>
              <a:grpFill/>
              <a:ln w="212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65" name="Freeform 116"/>
              <p:cNvSpPr>
                <a:spLocks noChangeArrowheads="1"/>
              </p:cNvSpPr>
              <p:nvPr/>
            </p:nvSpPr>
            <p:spPr bwMode="auto">
              <a:xfrm>
                <a:off x="8597520" y="3309574"/>
                <a:ext cx="427379" cy="449998"/>
              </a:xfrm>
              <a:custGeom>
                <a:avLst/>
                <a:gdLst>
                  <a:gd name="T0" fmla="*/ 980 w 1583"/>
                  <a:gd name="T1" fmla="*/ 0 h 1667"/>
                  <a:gd name="T2" fmla="*/ 1582 w 1583"/>
                  <a:gd name="T3" fmla="*/ 1191 h 1667"/>
                  <a:gd name="T4" fmla="*/ 1582 w 1583"/>
                  <a:gd name="T5" fmla="*/ 1191 h 1667"/>
                  <a:gd name="T6" fmla="*/ 521 w 1583"/>
                  <a:gd name="T7" fmla="*/ 1666 h 1667"/>
                  <a:gd name="T8" fmla="*/ 0 w 1583"/>
                  <a:gd name="T9" fmla="*/ 636 h 1667"/>
                  <a:gd name="T10" fmla="*/ 0 w 1583"/>
                  <a:gd name="T11" fmla="*/ 636 h 1667"/>
                  <a:gd name="T12" fmla="*/ 980 w 1583"/>
                  <a:gd name="T13" fmla="*/ 0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3" h="1667">
                    <a:moveTo>
                      <a:pt x="980" y="0"/>
                    </a:moveTo>
                    <a:lnTo>
                      <a:pt x="1582" y="1191"/>
                    </a:lnTo>
                    <a:lnTo>
                      <a:pt x="1582" y="1191"/>
                    </a:lnTo>
                    <a:cubicBezTo>
                      <a:pt x="1582" y="1191"/>
                      <a:pt x="757" y="1177"/>
                      <a:pt x="521" y="1666"/>
                    </a:cubicBezTo>
                    <a:lnTo>
                      <a:pt x="0" y="636"/>
                    </a:lnTo>
                    <a:lnTo>
                      <a:pt x="0" y="636"/>
                    </a:lnTo>
                    <a:cubicBezTo>
                      <a:pt x="0" y="636"/>
                      <a:pt x="239" y="49"/>
                      <a:pt x="980" y="0"/>
                    </a:cubicBezTo>
                  </a:path>
                </a:pathLst>
              </a:custGeom>
              <a:grpFill/>
              <a:ln w="212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8814039" y="572535"/>
              <a:ext cx="376141" cy="657921"/>
              <a:chOff x="8878470" y="702444"/>
              <a:chExt cx="346428" cy="605950"/>
            </a:xfrm>
            <a:solidFill>
              <a:schemeClr val="accent3"/>
            </a:solidFill>
          </p:grpSpPr>
          <p:sp>
            <p:nvSpPr>
              <p:cNvPr id="162" name="Freeform 117"/>
              <p:cNvSpPr>
                <a:spLocks noChangeArrowheads="1"/>
              </p:cNvSpPr>
              <p:nvPr/>
            </p:nvSpPr>
            <p:spPr bwMode="auto">
              <a:xfrm>
                <a:off x="9048708" y="702444"/>
                <a:ext cx="176190" cy="84524"/>
              </a:xfrm>
              <a:custGeom>
                <a:avLst/>
                <a:gdLst>
                  <a:gd name="T0" fmla="*/ 639 w 651"/>
                  <a:gd name="T1" fmla="*/ 273 h 314"/>
                  <a:gd name="T2" fmla="*/ 639 w 651"/>
                  <a:gd name="T3" fmla="*/ 273 h 314"/>
                  <a:gd name="T4" fmla="*/ 574 w 651"/>
                  <a:gd name="T5" fmla="*/ 304 h 314"/>
                  <a:gd name="T6" fmla="*/ 41 w 651"/>
                  <a:gd name="T7" fmla="*/ 106 h 314"/>
                  <a:gd name="T8" fmla="*/ 41 w 651"/>
                  <a:gd name="T9" fmla="*/ 106 h 314"/>
                  <a:gd name="T10" fmla="*/ 11 w 651"/>
                  <a:gd name="T11" fmla="*/ 41 h 314"/>
                  <a:gd name="T12" fmla="*/ 11 w 651"/>
                  <a:gd name="T13" fmla="*/ 41 h 314"/>
                  <a:gd name="T14" fmla="*/ 76 w 651"/>
                  <a:gd name="T15" fmla="*/ 9 h 314"/>
                  <a:gd name="T16" fmla="*/ 608 w 651"/>
                  <a:gd name="T17" fmla="*/ 206 h 314"/>
                  <a:gd name="T18" fmla="*/ 608 w 651"/>
                  <a:gd name="T19" fmla="*/ 206 h 314"/>
                  <a:gd name="T20" fmla="*/ 639 w 651"/>
                  <a:gd name="T21" fmla="*/ 27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314">
                    <a:moveTo>
                      <a:pt x="639" y="273"/>
                    </a:moveTo>
                    <a:lnTo>
                      <a:pt x="639" y="273"/>
                    </a:lnTo>
                    <a:cubicBezTo>
                      <a:pt x="630" y="300"/>
                      <a:pt x="599" y="313"/>
                      <a:pt x="574" y="304"/>
                    </a:cubicBezTo>
                    <a:lnTo>
                      <a:pt x="41" y="106"/>
                    </a:lnTo>
                    <a:lnTo>
                      <a:pt x="41" y="106"/>
                    </a:lnTo>
                    <a:cubicBezTo>
                      <a:pt x="14" y="97"/>
                      <a:pt x="0" y="66"/>
                      <a:pt x="11" y="41"/>
                    </a:cubicBezTo>
                    <a:lnTo>
                      <a:pt x="11" y="41"/>
                    </a:lnTo>
                    <a:cubicBezTo>
                      <a:pt x="20" y="14"/>
                      <a:pt x="51" y="0"/>
                      <a:pt x="76" y="9"/>
                    </a:cubicBezTo>
                    <a:lnTo>
                      <a:pt x="608" y="206"/>
                    </a:lnTo>
                    <a:lnTo>
                      <a:pt x="608" y="206"/>
                    </a:lnTo>
                    <a:cubicBezTo>
                      <a:pt x="636" y="217"/>
                      <a:pt x="650" y="246"/>
                      <a:pt x="639" y="27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63" name="Freeform 118"/>
              <p:cNvSpPr>
                <a:spLocks noChangeArrowheads="1"/>
              </p:cNvSpPr>
              <p:nvPr/>
            </p:nvSpPr>
            <p:spPr bwMode="auto">
              <a:xfrm>
                <a:off x="8878470" y="720302"/>
                <a:ext cx="324999" cy="588092"/>
              </a:xfrm>
              <a:custGeom>
                <a:avLst/>
                <a:gdLst>
                  <a:gd name="T0" fmla="*/ 1205 w 1206"/>
                  <a:gd name="T1" fmla="*/ 174 h 2180"/>
                  <a:gd name="T2" fmla="*/ 527 w 1206"/>
                  <a:gd name="T3" fmla="*/ 2003 h 2180"/>
                  <a:gd name="T4" fmla="*/ 527 w 1206"/>
                  <a:gd name="T5" fmla="*/ 2003 h 2180"/>
                  <a:gd name="T6" fmla="*/ 239 w 1206"/>
                  <a:gd name="T7" fmla="*/ 2136 h 2180"/>
                  <a:gd name="T8" fmla="*/ 177 w 1206"/>
                  <a:gd name="T9" fmla="*/ 2112 h 2180"/>
                  <a:gd name="T10" fmla="*/ 177 w 1206"/>
                  <a:gd name="T11" fmla="*/ 2112 h 2180"/>
                  <a:gd name="T12" fmla="*/ 43 w 1206"/>
                  <a:gd name="T13" fmla="*/ 1823 h 2180"/>
                  <a:gd name="T14" fmla="*/ 718 w 1206"/>
                  <a:gd name="T15" fmla="*/ 0 h 2180"/>
                  <a:gd name="T16" fmla="*/ 1205 w 1206"/>
                  <a:gd name="T17" fmla="*/ 174 h 2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6" h="2180">
                    <a:moveTo>
                      <a:pt x="1205" y="174"/>
                    </a:moveTo>
                    <a:lnTo>
                      <a:pt x="527" y="2003"/>
                    </a:lnTo>
                    <a:lnTo>
                      <a:pt x="527" y="2003"/>
                    </a:lnTo>
                    <a:cubicBezTo>
                      <a:pt x="485" y="2119"/>
                      <a:pt x="355" y="2179"/>
                      <a:pt x="239" y="2136"/>
                    </a:cubicBezTo>
                    <a:lnTo>
                      <a:pt x="177" y="2112"/>
                    </a:lnTo>
                    <a:lnTo>
                      <a:pt x="177" y="2112"/>
                    </a:lnTo>
                    <a:cubicBezTo>
                      <a:pt x="60" y="2070"/>
                      <a:pt x="0" y="1939"/>
                      <a:pt x="43" y="1823"/>
                    </a:cubicBezTo>
                    <a:lnTo>
                      <a:pt x="718" y="0"/>
                    </a:lnTo>
                    <a:lnTo>
                      <a:pt x="1205" y="17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03" name="Freeform 120"/>
            <p:cNvSpPr>
              <a:spLocks noChangeArrowheads="1"/>
            </p:cNvSpPr>
            <p:nvPr/>
          </p:nvSpPr>
          <p:spPr bwMode="auto">
            <a:xfrm>
              <a:off x="8116699" y="4197389"/>
              <a:ext cx="465327" cy="443353"/>
            </a:xfrm>
            <a:custGeom>
              <a:avLst/>
              <a:gdLst>
                <a:gd name="T0" fmla="*/ 278 w 1588"/>
                <a:gd name="T1" fmla="*/ 395 h 1512"/>
                <a:gd name="T2" fmla="*/ 267 w 1588"/>
                <a:gd name="T3" fmla="*/ 375 h 1512"/>
                <a:gd name="T4" fmla="*/ 287 w 1588"/>
                <a:gd name="T5" fmla="*/ 363 h 1512"/>
                <a:gd name="T6" fmla="*/ 1410 w 1588"/>
                <a:gd name="T7" fmla="*/ 653 h 1512"/>
                <a:gd name="T8" fmla="*/ 1422 w 1588"/>
                <a:gd name="T9" fmla="*/ 672 h 1512"/>
                <a:gd name="T10" fmla="*/ 1360 w 1588"/>
                <a:gd name="T11" fmla="*/ 849 h 1512"/>
                <a:gd name="T12" fmla="*/ 236 w 1588"/>
                <a:gd name="T13" fmla="*/ 560 h 1512"/>
                <a:gd name="T14" fmla="*/ 224 w 1588"/>
                <a:gd name="T15" fmla="*/ 540 h 1512"/>
                <a:gd name="T16" fmla="*/ 1368 w 1588"/>
                <a:gd name="T17" fmla="*/ 819 h 1512"/>
                <a:gd name="T18" fmla="*/ 1380 w 1588"/>
                <a:gd name="T19" fmla="*/ 838 h 1512"/>
                <a:gd name="T20" fmla="*/ 1360 w 1588"/>
                <a:gd name="T21" fmla="*/ 849 h 1512"/>
                <a:gd name="T22" fmla="*/ 192 w 1588"/>
                <a:gd name="T23" fmla="*/ 726 h 1512"/>
                <a:gd name="T24" fmla="*/ 182 w 1588"/>
                <a:gd name="T25" fmla="*/ 706 h 1512"/>
                <a:gd name="T26" fmla="*/ 201 w 1588"/>
                <a:gd name="T27" fmla="*/ 696 h 1512"/>
                <a:gd name="T28" fmla="*/ 1325 w 1588"/>
                <a:gd name="T29" fmla="*/ 985 h 1512"/>
                <a:gd name="T30" fmla="*/ 1337 w 1588"/>
                <a:gd name="T31" fmla="*/ 1004 h 1512"/>
                <a:gd name="T32" fmla="*/ 1274 w 1588"/>
                <a:gd name="T33" fmla="*/ 1181 h 1512"/>
                <a:gd name="T34" fmla="*/ 150 w 1588"/>
                <a:gd name="T35" fmla="*/ 892 h 1512"/>
                <a:gd name="T36" fmla="*/ 138 w 1588"/>
                <a:gd name="T37" fmla="*/ 873 h 1512"/>
                <a:gd name="T38" fmla="*/ 1283 w 1588"/>
                <a:gd name="T39" fmla="*/ 1150 h 1512"/>
                <a:gd name="T40" fmla="*/ 1294 w 1588"/>
                <a:gd name="T41" fmla="*/ 1170 h 1512"/>
                <a:gd name="T42" fmla="*/ 1274 w 1588"/>
                <a:gd name="T43" fmla="*/ 1181 h 1512"/>
                <a:gd name="T44" fmla="*/ 1500 w 1588"/>
                <a:gd name="T45" fmla="*/ 312 h 1512"/>
                <a:gd name="T46" fmla="*/ 1508 w 1588"/>
                <a:gd name="T47" fmla="*/ 364 h 1512"/>
                <a:gd name="T48" fmla="*/ 1424 w 1588"/>
                <a:gd name="T49" fmla="*/ 414 h 1512"/>
                <a:gd name="T50" fmla="*/ 1373 w 1588"/>
                <a:gd name="T51" fmla="*/ 329 h 1512"/>
                <a:gd name="T52" fmla="*/ 1295 w 1588"/>
                <a:gd name="T53" fmla="*/ 260 h 1512"/>
                <a:gd name="T54" fmla="*/ 1304 w 1588"/>
                <a:gd name="T55" fmla="*/ 312 h 1512"/>
                <a:gd name="T56" fmla="*/ 1219 w 1588"/>
                <a:gd name="T57" fmla="*/ 361 h 1512"/>
                <a:gd name="T58" fmla="*/ 1169 w 1588"/>
                <a:gd name="T59" fmla="*/ 277 h 1512"/>
                <a:gd name="T60" fmla="*/ 1202 w 1588"/>
                <a:gd name="T61" fmla="*/ 235 h 1512"/>
                <a:gd name="T62" fmla="*/ 1090 w 1588"/>
                <a:gd name="T63" fmla="*/ 207 h 1512"/>
                <a:gd name="T64" fmla="*/ 1098 w 1588"/>
                <a:gd name="T65" fmla="*/ 258 h 1512"/>
                <a:gd name="T66" fmla="*/ 1014 w 1588"/>
                <a:gd name="T67" fmla="*/ 308 h 1512"/>
                <a:gd name="T68" fmla="*/ 964 w 1588"/>
                <a:gd name="T69" fmla="*/ 224 h 1512"/>
                <a:gd name="T70" fmla="*/ 886 w 1588"/>
                <a:gd name="T71" fmla="*/ 154 h 1512"/>
                <a:gd name="T72" fmla="*/ 894 w 1588"/>
                <a:gd name="T73" fmla="*/ 206 h 1512"/>
                <a:gd name="T74" fmla="*/ 809 w 1588"/>
                <a:gd name="T75" fmla="*/ 256 h 1512"/>
                <a:gd name="T76" fmla="*/ 760 w 1588"/>
                <a:gd name="T77" fmla="*/ 172 h 1512"/>
                <a:gd name="T78" fmla="*/ 792 w 1588"/>
                <a:gd name="T79" fmla="*/ 130 h 1512"/>
                <a:gd name="T80" fmla="*/ 682 w 1588"/>
                <a:gd name="T81" fmla="*/ 101 h 1512"/>
                <a:gd name="T82" fmla="*/ 689 w 1588"/>
                <a:gd name="T83" fmla="*/ 154 h 1512"/>
                <a:gd name="T84" fmla="*/ 605 w 1588"/>
                <a:gd name="T85" fmla="*/ 203 h 1512"/>
                <a:gd name="T86" fmla="*/ 555 w 1588"/>
                <a:gd name="T87" fmla="*/ 119 h 1512"/>
                <a:gd name="T88" fmla="*/ 478 w 1588"/>
                <a:gd name="T89" fmla="*/ 49 h 1512"/>
                <a:gd name="T90" fmla="*/ 485 w 1588"/>
                <a:gd name="T91" fmla="*/ 101 h 1512"/>
                <a:gd name="T92" fmla="*/ 400 w 1588"/>
                <a:gd name="T93" fmla="*/ 151 h 1512"/>
                <a:gd name="T94" fmla="*/ 351 w 1588"/>
                <a:gd name="T95" fmla="*/ 66 h 1512"/>
                <a:gd name="T96" fmla="*/ 383 w 1588"/>
                <a:gd name="T97" fmla="*/ 24 h 1512"/>
                <a:gd name="T98" fmla="*/ 24 w 1588"/>
                <a:gd name="T99" fmla="*/ 1029 h 1512"/>
                <a:gd name="T100" fmla="*/ 147 w 1588"/>
                <a:gd name="T101" fmla="*/ 1238 h 1512"/>
                <a:gd name="T102" fmla="*/ 1113 w 1588"/>
                <a:gd name="T103" fmla="*/ 1487 h 1512"/>
                <a:gd name="T104" fmla="*/ 1587 w 1588"/>
                <a:gd name="T105" fmla="*/ 334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8" h="1512">
                  <a:moveTo>
                    <a:pt x="1402" y="684"/>
                  </a:moveTo>
                  <a:lnTo>
                    <a:pt x="278" y="395"/>
                  </a:lnTo>
                  <a:lnTo>
                    <a:pt x="278" y="395"/>
                  </a:lnTo>
                  <a:cubicBezTo>
                    <a:pt x="270" y="393"/>
                    <a:pt x="264" y="383"/>
                    <a:pt x="267" y="375"/>
                  </a:cubicBezTo>
                  <a:lnTo>
                    <a:pt x="267" y="375"/>
                  </a:lnTo>
                  <a:cubicBezTo>
                    <a:pt x="269" y="367"/>
                    <a:pt x="278" y="362"/>
                    <a:pt x="287" y="363"/>
                  </a:cubicBezTo>
                  <a:lnTo>
                    <a:pt x="1410" y="653"/>
                  </a:lnTo>
                  <a:lnTo>
                    <a:pt x="1410" y="653"/>
                  </a:lnTo>
                  <a:cubicBezTo>
                    <a:pt x="1419" y="656"/>
                    <a:pt x="1425" y="664"/>
                    <a:pt x="1422" y="672"/>
                  </a:cubicBezTo>
                  <a:lnTo>
                    <a:pt x="1422" y="672"/>
                  </a:lnTo>
                  <a:cubicBezTo>
                    <a:pt x="1420" y="680"/>
                    <a:pt x="1411" y="686"/>
                    <a:pt x="1402" y="684"/>
                  </a:cubicBezTo>
                  <a:close/>
                  <a:moveTo>
                    <a:pt x="1360" y="849"/>
                  </a:moveTo>
                  <a:lnTo>
                    <a:pt x="236" y="560"/>
                  </a:lnTo>
                  <a:lnTo>
                    <a:pt x="236" y="560"/>
                  </a:lnTo>
                  <a:cubicBezTo>
                    <a:pt x="228" y="558"/>
                    <a:pt x="222" y="550"/>
                    <a:pt x="224" y="540"/>
                  </a:cubicBezTo>
                  <a:lnTo>
                    <a:pt x="224" y="540"/>
                  </a:lnTo>
                  <a:cubicBezTo>
                    <a:pt x="227" y="532"/>
                    <a:pt x="235" y="527"/>
                    <a:pt x="244" y="530"/>
                  </a:cubicBezTo>
                  <a:lnTo>
                    <a:pt x="1368" y="819"/>
                  </a:lnTo>
                  <a:lnTo>
                    <a:pt x="1368" y="819"/>
                  </a:lnTo>
                  <a:cubicBezTo>
                    <a:pt x="1376" y="821"/>
                    <a:pt x="1381" y="829"/>
                    <a:pt x="1380" y="838"/>
                  </a:cubicBezTo>
                  <a:lnTo>
                    <a:pt x="1380" y="838"/>
                  </a:lnTo>
                  <a:cubicBezTo>
                    <a:pt x="1378" y="847"/>
                    <a:pt x="1368" y="852"/>
                    <a:pt x="1360" y="849"/>
                  </a:cubicBezTo>
                  <a:close/>
                  <a:moveTo>
                    <a:pt x="1318" y="1015"/>
                  </a:moveTo>
                  <a:lnTo>
                    <a:pt x="192" y="726"/>
                  </a:lnTo>
                  <a:lnTo>
                    <a:pt x="192" y="726"/>
                  </a:lnTo>
                  <a:cubicBezTo>
                    <a:pt x="184" y="724"/>
                    <a:pt x="179" y="716"/>
                    <a:pt x="182" y="706"/>
                  </a:cubicBezTo>
                  <a:lnTo>
                    <a:pt x="182" y="706"/>
                  </a:lnTo>
                  <a:cubicBezTo>
                    <a:pt x="184" y="698"/>
                    <a:pt x="192" y="693"/>
                    <a:pt x="201" y="696"/>
                  </a:cubicBezTo>
                  <a:lnTo>
                    <a:pt x="1325" y="985"/>
                  </a:lnTo>
                  <a:lnTo>
                    <a:pt x="1325" y="985"/>
                  </a:lnTo>
                  <a:cubicBezTo>
                    <a:pt x="1334" y="987"/>
                    <a:pt x="1339" y="995"/>
                    <a:pt x="1337" y="1004"/>
                  </a:cubicBezTo>
                  <a:lnTo>
                    <a:pt x="1337" y="1004"/>
                  </a:lnTo>
                  <a:cubicBezTo>
                    <a:pt x="1334" y="1012"/>
                    <a:pt x="1326" y="1017"/>
                    <a:pt x="1318" y="1015"/>
                  </a:cubicBezTo>
                  <a:close/>
                  <a:moveTo>
                    <a:pt x="1274" y="1181"/>
                  </a:moveTo>
                  <a:lnTo>
                    <a:pt x="150" y="892"/>
                  </a:lnTo>
                  <a:lnTo>
                    <a:pt x="150" y="892"/>
                  </a:lnTo>
                  <a:cubicBezTo>
                    <a:pt x="142" y="889"/>
                    <a:pt x="137" y="881"/>
                    <a:pt x="138" y="873"/>
                  </a:cubicBezTo>
                  <a:lnTo>
                    <a:pt x="138" y="873"/>
                  </a:lnTo>
                  <a:cubicBezTo>
                    <a:pt x="141" y="863"/>
                    <a:pt x="150" y="859"/>
                    <a:pt x="158" y="861"/>
                  </a:cubicBezTo>
                  <a:lnTo>
                    <a:pt x="1283" y="1150"/>
                  </a:lnTo>
                  <a:lnTo>
                    <a:pt x="1283" y="1150"/>
                  </a:lnTo>
                  <a:cubicBezTo>
                    <a:pt x="1290" y="1152"/>
                    <a:pt x="1297" y="1161"/>
                    <a:pt x="1294" y="1170"/>
                  </a:cubicBezTo>
                  <a:lnTo>
                    <a:pt x="1294" y="1170"/>
                  </a:lnTo>
                  <a:cubicBezTo>
                    <a:pt x="1292" y="1178"/>
                    <a:pt x="1284" y="1183"/>
                    <a:pt x="1274" y="1181"/>
                  </a:cubicBezTo>
                  <a:close/>
                  <a:moveTo>
                    <a:pt x="1500" y="312"/>
                  </a:moveTo>
                  <a:lnTo>
                    <a:pt x="1500" y="312"/>
                  </a:lnTo>
                  <a:cubicBezTo>
                    <a:pt x="1509" y="327"/>
                    <a:pt x="1512" y="345"/>
                    <a:pt x="1508" y="364"/>
                  </a:cubicBezTo>
                  <a:lnTo>
                    <a:pt x="1508" y="364"/>
                  </a:lnTo>
                  <a:cubicBezTo>
                    <a:pt x="1497" y="401"/>
                    <a:pt x="1460" y="423"/>
                    <a:pt x="1424" y="414"/>
                  </a:cubicBezTo>
                  <a:lnTo>
                    <a:pt x="1424" y="414"/>
                  </a:lnTo>
                  <a:cubicBezTo>
                    <a:pt x="1386" y="404"/>
                    <a:pt x="1364" y="367"/>
                    <a:pt x="1373" y="329"/>
                  </a:cubicBezTo>
                  <a:lnTo>
                    <a:pt x="1373" y="329"/>
                  </a:lnTo>
                  <a:cubicBezTo>
                    <a:pt x="1378" y="312"/>
                    <a:pt x="1389" y="296"/>
                    <a:pt x="1405" y="287"/>
                  </a:cubicBezTo>
                  <a:lnTo>
                    <a:pt x="1295" y="260"/>
                  </a:lnTo>
                  <a:lnTo>
                    <a:pt x="1295" y="260"/>
                  </a:lnTo>
                  <a:cubicBezTo>
                    <a:pt x="1305" y="274"/>
                    <a:pt x="1308" y="293"/>
                    <a:pt x="1304" y="312"/>
                  </a:cubicBezTo>
                  <a:lnTo>
                    <a:pt x="1304" y="312"/>
                  </a:lnTo>
                  <a:cubicBezTo>
                    <a:pt x="1294" y="349"/>
                    <a:pt x="1256" y="370"/>
                    <a:pt x="1219" y="361"/>
                  </a:cubicBezTo>
                  <a:lnTo>
                    <a:pt x="1219" y="361"/>
                  </a:lnTo>
                  <a:cubicBezTo>
                    <a:pt x="1182" y="352"/>
                    <a:pt x="1160" y="314"/>
                    <a:pt x="1169" y="277"/>
                  </a:cubicBezTo>
                  <a:lnTo>
                    <a:pt x="1169" y="277"/>
                  </a:lnTo>
                  <a:cubicBezTo>
                    <a:pt x="1174" y="258"/>
                    <a:pt x="1186" y="243"/>
                    <a:pt x="1202" y="235"/>
                  </a:cubicBezTo>
                  <a:lnTo>
                    <a:pt x="1090" y="207"/>
                  </a:lnTo>
                  <a:lnTo>
                    <a:pt x="1090" y="207"/>
                  </a:lnTo>
                  <a:cubicBezTo>
                    <a:pt x="1099" y="221"/>
                    <a:pt x="1103" y="240"/>
                    <a:pt x="1098" y="258"/>
                  </a:cubicBezTo>
                  <a:lnTo>
                    <a:pt x="1098" y="258"/>
                  </a:lnTo>
                  <a:cubicBezTo>
                    <a:pt x="1088" y="295"/>
                    <a:pt x="1050" y="317"/>
                    <a:pt x="1014" y="308"/>
                  </a:cubicBezTo>
                  <a:lnTo>
                    <a:pt x="1014" y="308"/>
                  </a:lnTo>
                  <a:cubicBezTo>
                    <a:pt x="976" y="298"/>
                    <a:pt x="955" y="261"/>
                    <a:pt x="964" y="224"/>
                  </a:cubicBezTo>
                  <a:lnTo>
                    <a:pt x="964" y="224"/>
                  </a:lnTo>
                  <a:cubicBezTo>
                    <a:pt x="969" y="206"/>
                    <a:pt x="981" y="191"/>
                    <a:pt x="996" y="182"/>
                  </a:cubicBezTo>
                  <a:lnTo>
                    <a:pt x="886" y="154"/>
                  </a:lnTo>
                  <a:lnTo>
                    <a:pt x="886" y="154"/>
                  </a:lnTo>
                  <a:cubicBezTo>
                    <a:pt x="895" y="170"/>
                    <a:pt x="898" y="188"/>
                    <a:pt x="894" y="206"/>
                  </a:cubicBezTo>
                  <a:lnTo>
                    <a:pt x="894" y="206"/>
                  </a:lnTo>
                  <a:cubicBezTo>
                    <a:pt x="884" y="243"/>
                    <a:pt x="847" y="266"/>
                    <a:pt x="809" y="256"/>
                  </a:cubicBezTo>
                  <a:lnTo>
                    <a:pt x="809" y="256"/>
                  </a:lnTo>
                  <a:cubicBezTo>
                    <a:pt x="773" y="246"/>
                    <a:pt x="751" y="208"/>
                    <a:pt x="760" y="172"/>
                  </a:cubicBezTo>
                  <a:lnTo>
                    <a:pt x="760" y="172"/>
                  </a:lnTo>
                  <a:cubicBezTo>
                    <a:pt x="764" y="153"/>
                    <a:pt x="776" y="138"/>
                    <a:pt x="792" y="130"/>
                  </a:cubicBezTo>
                  <a:lnTo>
                    <a:pt x="682" y="101"/>
                  </a:lnTo>
                  <a:lnTo>
                    <a:pt x="682" y="101"/>
                  </a:lnTo>
                  <a:cubicBezTo>
                    <a:pt x="691" y="116"/>
                    <a:pt x="694" y="135"/>
                    <a:pt x="689" y="154"/>
                  </a:cubicBezTo>
                  <a:lnTo>
                    <a:pt x="689" y="154"/>
                  </a:lnTo>
                  <a:cubicBezTo>
                    <a:pt x="680" y="191"/>
                    <a:pt x="642" y="213"/>
                    <a:pt x="605" y="203"/>
                  </a:cubicBezTo>
                  <a:lnTo>
                    <a:pt x="605" y="203"/>
                  </a:lnTo>
                  <a:cubicBezTo>
                    <a:pt x="568" y="194"/>
                    <a:pt x="546" y="156"/>
                    <a:pt x="555" y="119"/>
                  </a:cubicBezTo>
                  <a:lnTo>
                    <a:pt x="555" y="119"/>
                  </a:lnTo>
                  <a:cubicBezTo>
                    <a:pt x="560" y="100"/>
                    <a:pt x="572" y="86"/>
                    <a:pt x="587" y="76"/>
                  </a:cubicBezTo>
                  <a:lnTo>
                    <a:pt x="478" y="49"/>
                  </a:lnTo>
                  <a:lnTo>
                    <a:pt x="478" y="49"/>
                  </a:lnTo>
                  <a:cubicBezTo>
                    <a:pt x="486" y="64"/>
                    <a:pt x="490" y="82"/>
                    <a:pt x="485" y="101"/>
                  </a:cubicBezTo>
                  <a:lnTo>
                    <a:pt x="485" y="101"/>
                  </a:lnTo>
                  <a:cubicBezTo>
                    <a:pt x="475" y="137"/>
                    <a:pt x="438" y="160"/>
                    <a:pt x="400" y="151"/>
                  </a:cubicBezTo>
                  <a:lnTo>
                    <a:pt x="400" y="151"/>
                  </a:lnTo>
                  <a:cubicBezTo>
                    <a:pt x="364" y="141"/>
                    <a:pt x="342" y="103"/>
                    <a:pt x="351" y="66"/>
                  </a:cubicBezTo>
                  <a:lnTo>
                    <a:pt x="351" y="66"/>
                  </a:lnTo>
                  <a:cubicBezTo>
                    <a:pt x="356" y="49"/>
                    <a:pt x="368" y="33"/>
                    <a:pt x="383" y="24"/>
                  </a:cubicBezTo>
                  <a:lnTo>
                    <a:pt x="289" y="0"/>
                  </a:lnTo>
                  <a:lnTo>
                    <a:pt x="24" y="1029"/>
                  </a:lnTo>
                  <a:lnTo>
                    <a:pt x="24" y="1029"/>
                  </a:lnTo>
                  <a:cubicBezTo>
                    <a:pt x="0" y="1121"/>
                    <a:pt x="55" y="1215"/>
                    <a:pt x="147" y="1238"/>
                  </a:cubicBezTo>
                  <a:lnTo>
                    <a:pt x="1113" y="1487"/>
                  </a:lnTo>
                  <a:lnTo>
                    <a:pt x="1113" y="1487"/>
                  </a:lnTo>
                  <a:cubicBezTo>
                    <a:pt x="1205" y="1511"/>
                    <a:pt x="1299" y="1455"/>
                    <a:pt x="1323" y="1364"/>
                  </a:cubicBezTo>
                  <a:lnTo>
                    <a:pt x="1587" y="334"/>
                  </a:lnTo>
                  <a:lnTo>
                    <a:pt x="1500" y="3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8199764" y="584599"/>
              <a:ext cx="427843" cy="387773"/>
              <a:chOff x="8188747" y="518497"/>
              <a:chExt cx="427843" cy="387773"/>
            </a:xfrm>
            <a:solidFill>
              <a:schemeClr val="accent5"/>
            </a:solidFill>
          </p:grpSpPr>
          <p:sp>
            <p:nvSpPr>
              <p:cNvPr id="157" name="Freeform 121"/>
              <p:cNvSpPr>
                <a:spLocks noChangeArrowheads="1"/>
              </p:cNvSpPr>
              <p:nvPr/>
            </p:nvSpPr>
            <p:spPr bwMode="auto">
              <a:xfrm>
                <a:off x="8215892" y="826130"/>
                <a:ext cx="80140" cy="80139"/>
              </a:xfrm>
              <a:custGeom>
                <a:avLst/>
                <a:gdLst>
                  <a:gd name="T0" fmla="*/ 0 w 274"/>
                  <a:gd name="T1" fmla="*/ 272 h 273"/>
                  <a:gd name="T2" fmla="*/ 273 w 274"/>
                  <a:gd name="T3" fmla="*/ 272 h 273"/>
                  <a:gd name="T4" fmla="*/ 273 w 274"/>
                  <a:gd name="T5" fmla="*/ 0 h 273"/>
                  <a:gd name="T6" fmla="*/ 0 w 274"/>
                  <a:gd name="T7" fmla="*/ 0 h 273"/>
                  <a:gd name="T8" fmla="*/ 0 w 274"/>
                  <a:gd name="T9" fmla="*/ 27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273">
                    <a:moveTo>
                      <a:pt x="0" y="272"/>
                    </a:moveTo>
                    <a:lnTo>
                      <a:pt x="273" y="272"/>
                    </a:lnTo>
                    <a:lnTo>
                      <a:pt x="273" y="0"/>
                    </a:lnTo>
                    <a:lnTo>
                      <a:pt x="0" y="0"/>
                    </a:lnTo>
                    <a:lnTo>
                      <a:pt x="0" y="27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58" name="Freeform 122"/>
              <p:cNvSpPr>
                <a:spLocks noChangeArrowheads="1"/>
              </p:cNvSpPr>
              <p:nvPr/>
            </p:nvSpPr>
            <p:spPr bwMode="auto">
              <a:xfrm>
                <a:off x="8321883" y="773135"/>
                <a:ext cx="80140" cy="133135"/>
              </a:xfrm>
              <a:custGeom>
                <a:avLst/>
                <a:gdLst>
                  <a:gd name="T0" fmla="*/ 0 w 274"/>
                  <a:gd name="T1" fmla="*/ 455 h 456"/>
                  <a:gd name="T2" fmla="*/ 273 w 274"/>
                  <a:gd name="T3" fmla="*/ 455 h 456"/>
                  <a:gd name="T4" fmla="*/ 273 w 274"/>
                  <a:gd name="T5" fmla="*/ 0 h 456"/>
                  <a:gd name="T6" fmla="*/ 0 w 274"/>
                  <a:gd name="T7" fmla="*/ 0 h 456"/>
                  <a:gd name="T8" fmla="*/ 0 w 274"/>
                  <a:gd name="T9" fmla="*/ 455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456">
                    <a:moveTo>
                      <a:pt x="0" y="455"/>
                    </a:moveTo>
                    <a:lnTo>
                      <a:pt x="273" y="455"/>
                    </a:lnTo>
                    <a:lnTo>
                      <a:pt x="273" y="0"/>
                    </a:lnTo>
                    <a:lnTo>
                      <a:pt x="0" y="0"/>
                    </a:lnTo>
                    <a:lnTo>
                      <a:pt x="0" y="45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59" name="Freeform 123"/>
              <p:cNvSpPr>
                <a:spLocks noChangeArrowheads="1"/>
              </p:cNvSpPr>
              <p:nvPr/>
            </p:nvSpPr>
            <p:spPr bwMode="auto">
              <a:xfrm>
                <a:off x="8429167" y="718847"/>
                <a:ext cx="80140" cy="187423"/>
              </a:xfrm>
              <a:custGeom>
                <a:avLst/>
                <a:gdLst>
                  <a:gd name="T0" fmla="*/ 0 w 275"/>
                  <a:gd name="T1" fmla="*/ 637 h 638"/>
                  <a:gd name="T2" fmla="*/ 274 w 275"/>
                  <a:gd name="T3" fmla="*/ 637 h 638"/>
                  <a:gd name="T4" fmla="*/ 274 w 275"/>
                  <a:gd name="T5" fmla="*/ 0 h 638"/>
                  <a:gd name="T6" fmla="*/ 0 w 275"/>
                  <a:gd name="T7" fmla="*/ 0 h 638"/>
                  <a:gd name="T8" fmla="*/ 0 w 275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38">
                    <a:moveTo>
                      <a:pt x="0" y="637"/>
                    </a:moveTo>
                    <a:lnTo>
                      <a:pt x="274" y="637"/>
                    </a:lnTo>
                    <a:lnTo>
                      <a:pt x="274" y="0"/>
                    </a:lnTo>
                    <a:lnTo>
                      <a:pt x="0" y="0"/>
                    </a:lnTo>
                    <a:lnTo>
                      <a:pt x="0" y="63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60" name="Freeform 124"/>
              <p:cNvSpPr>
                <a:spLocks noChangeArrowheads="1"/>
              </p:cNvSpPr>
              <p:nvPr/>
            </p:nvSpPr>
            <p:spPr bwMode="auto">
              <a:xfrm>
                <a:off x="8536450" y="665851"/>
                <a:ext cx="80140" cy="240418"/>
              </a:xfrm>
              <a:custGeom>
                <a:avLst/>
                <a:gdLst>
                  <a:gd name="T0" fmla="*/ 0 w 273"/>
                  <a:gd name="T1" fmla="*/ 820 h 821"/>
                  <a:gd name="T2" fmla="*/ 272 w 273"/>
                  <a:gd name="T3" fmla="*/ 820 h 821"/>
                  <a:gd name="T4" fmla="*/ 272 w 273"/>
                  <a:gd name="T5" fmla="*/ 0 h 821"/>
                  <a:gd name="T6" fmla="*/ 0 w 273"/>
                  <a:gd name="T7" fmla="*/ 0 h 821"/>
                  <a:gd name="T8" fmla="*/ 0 w 273"/>
                  <a:gd name="T9" fmla="*/ 82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821">
                    <a:moveTo>
                      <a:pt x="0" y="820"/>
                    </a:moveTo>
                    <a:lnTo>
                      <a:pt x="272" y="820"/>
                    </a:lnTo>
                    <a:lnTo>
                      <a:pt x="272" y="0"/>
                    </a:lnTo>
                    <a:lnTo>
                      <a:pt x="0" y="0"/>
                    </a:lnTo>
                    <a:lnTo>
                      <a:pt x="0" y="82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61" name="Freeform 125"/>
              <p:cNvSpPr>
                <a:spLocks noChangeArrowheads="1"/>
              </p:cNvSpPr>
              <p:nvPr/>
            </p:nvSpPr>
            <p:spPr bwMode="auto">
              <a:xfrm>
                <a:off x="8188747" y="518497"/>
                <a:ext cx="427843" cy="254638"/>
              </a:xfrm>
              <a:custGeom>
                <a:avLst/>
                <a:gdLst>
                  <a:gd name="T0" fmla="*/ 1257 w 1459"/>
                  <a:gd name="T1" fmla="*/ 200 h 869"/>
                  <a:gd name="T2" fmla="*/ 987 w 1459"/>
                  <a:gd name="T3" fmla="*/ 200 h 869"/>
                  <a:gd name="T4" fmla="*/ 633 w 1459"/>
                  <a:gd name="T5" fmla="*/ 467 h 869"/>
                  <a:gd name="T6" fmla="*/ 449 w 1459"/>
                  <a:gd name="T7" fmla="*/ 374 h 869"/>
                  <a:gd name="T8" fmla="*/ 0 w 1459"/>
                  <a:gd name="T9" fmla="*/ 749 h 869"/>
                  <a:gd name="T10" fmla="*/ 0 w 1459"/>
                  <a:gd name="T11" fmla="*/ 868 h 869"/>
                  <a:gd name="T12" fmla="*/ 462 w 1459"/>
                  <a:gd name="T13" fmla="*/ 484 h 869"/>
                  <a:gd name="T14" fmla="*/ 643 w 1459"/>
                  <a:gd name="T15" fmla="*/ 572 h 869"/>
                  <a:gd name="T16" fmla="*/ 1017 w 1459"/>
                  <a:gd name="T17" fmla="*/ 292 h 869"/>
                  <a:gd name="T18" fmla="*/ 1294 w 1459"/>
                  <a:gd name="T19" fmla="*/ 292 h 869"/>
                  <a:gd name="T20" fmla="*/ 1458 w 1459"/>
                  <a:gd name="T21" fmla="*/ 128 h 869"/>
                  <a:gd name="T22" fmla="*/ 1458 w 1459"/>
                  <a:gd name="T23" fmla="*/ 0 h 869"/>
                  <a:gd name="T24" fmla="*/ 1257 w 1459"/>
                  <a:gd name="T25" fmla="*/ 200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9" h="869">
                    <a:moveTo>
                      <a:pt x="1257" y="200"/>
                    </a:moveTo>
                    <a:lnTo>
                      <a:pt x="987" y="200"/>
                    </a:lnTo>
                    <a:lnTo>
                      <a:pt x="633" y="467"/>
                    </a:lnTo>
                    <a:lnTo>
                      <a:pt x="449" y="374"/>
                    </a:lnTo>
                    <a:lnTo>
                      <a:pt x="0" y="749"/>
                    </a:lnTo>
                    <a:lnTo>
                      <a:pt x="0" y="868"/>
                    </a:lnTo>
                    <a:lnTo>
                      <a:pt x="462" y="484"/>
                    </a:lnTo>
                    <a:lnTo>
                      <a:pt x="643" y="572"/>
                    </a:lnTo>
                    <a:lnTo>
                      <a:pt x="1017" y="292"/>
                    </a:lnTo>
                    <a:lnTo>
                      <a:pt x="1294" y="292"/>
                    </a:lnTo>
                    <a:lnTo>
                      <a:pt x="1458" y="128"/>
                    </a:lnTo>
                    <a:lnTo>
                      <a:pt x="1458" y="0"/>
                    </a:lnTo>
                    <a:lnTo>
                      <a:pt x="1257" y="20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05" name="Freeform 126"/>
            <p:cNvSpPr>
              <a:spLocks noChangeArrowheads="1"/>
            </p:cNvSpPr>
            <p:nvPr/>
          </p:nvSpPr>
          <p:spPr bwMode="auto">
            <a:xfrm>
              <a:off x="8023981" y="-11612"/>
              <a:ext cx="528663" cy="436890"/>
            </a:xfrm>
            <a:custGeom>
              <a:avLst/>
              <a:gdLst>
                <a:gd name="T0" fmla="*/ 1350 w 1804"/>
                <a:gd name="T1" fmla="*/ 1314 h 1492"/>
                <a:gd name="T2" fmla="*/ 1106 w 1804"/>
                <a:gd name="T3" fmla="*/ 1314 h 1492"/>
                <a:gd name="T4" fmla="*/ 1106 w 1804"/>
                <a:gd name="T5" fmla="*/ 1314 h 1492"/>
                <a:gd name="T6" fmla="*/ 1079 w 1804"/>
                <a:gd name="T7" fmla="*/ 1287 h 1492"/>
                <a:gd name="T8" fmla="*/ 1079 w 1804"/>
                <a:gd name="T9" fmla="*/ 1287 h 1492"/>
                <a:gd name="T10" fmla="*/ 1106 w 1804"/>
                <a:gd name="T11" fmla="*/ 1260 h 1492"/>
                <a:gd name="T12" fmla="*/ 1350 w 1804"/>
                <a:gd name="T13" fmla="*/ 1260 h 1492"/>
                <a:gd name="T14" fmla="*/ 1350 w 1804"/>
                <a:gd name="T15" fmla="*/ 1260 h 1492"/>
                <a:gd name="T16" fmla="*/ 1377 w 1804"/>
                <a:gd name="T17" fmla="*/ 1287 h 1492"/>
                <a:gd name="T18" fmla="*/ 1377 w 1804"/>
                <a:gd name="T19" fmla="*/ 1287 h 1492"/>
                <a:gd name="T20" fmla="*/ 1350 w 1804"/>
                <a:gd name="T21" fmla="*/ 1314 h 1492"/>
                <a:gd name="T22" fmla="*/ 226 w 1804"/>
                <a:gd name="T23" fmla="*/ 949 h 1492"/>
                <a:gd name="T24" fmla="*/ 226 w 1804"/>
                <a:gd name="T25" fmla="*/ 949 h 1492"/>
                <a:gd name="T26" fmla="*/ 109 w 1804"/>
                <a:gd name="T27" fmla="*/ 831 h 1492"/>
                <a:gd name="T28" fmla="*/ 109 w 1804"/>
                <a:gd name="T29" fmla="*/ 215 h 1492"/>
                <a:gd name="T30" fmla="*/ 109 w 1804"/>
                <a:gd name="T31" fmla="*/ 215 h 1492"/>
                <a:gd name="T32" fmla="*/ 226 w 1804"/>
                <a:gd name="T33" fmla="*/ 97 h 1492"/>
                <a:gd name="T34" fmla="*/ 1578 w 1804"/>
                <a:gd name="T35" fmla="*/ 97 h 1492"/>
                <a:gd name="T36" fmla="*/ 1578 w 1804"/>
                <a:gd name="T37" fmla="*/ 97 h 1492"/>
                <a:gd name="T38" fmla="*/ 1695 w 1804"/>
                <a:gd name="T39" fmla="*/ 215 h 1492"/>
                <a:gd name="T40" fmla="*/ 1695 w 1804"/>
                <a:gd name="T41" fmla="*/ 831 h 1492"/>
                <a:gd name="T42" fmla="*/ 1695 w 1804"/>
                <a:gd name="T43" fmla="*/ 831 h 1492"/>
                <a:gd name="T44" fmla="*/ 1578 w 1804"/>
                <a:gd name="T45" fmla="*/ 949 h 1492"/>
                <a:gd name="T46" fmla="*/ 226 w 1804"/>
                <a:gd name="T47" fmla="*/ 949 h 1492"/>
                <a:gd name="T48" fmla="*/ 1347 w 1804"/>
                <a:gd name="T49" fmla="*/ 1184 h 1492"/>
                <a:gd name="T50" fmla="*/ 1076 w 1804"/>
                <a:gd name="T51" fmla="*/ 1184 h 1492"/>
                <a:gd name="T52" fmla="*/ 1076 w 1804"/>
                <a:gd name="T53" fmla="*/ 1046 h 1492"/>
                <a:gd name="T54" fmla="*/ 1660 w 1804"/>
                <a:gd name="T55" fmla="*/ 1046 h 1492"/>
                <a:gd name="T56" fmla="*/ 1660 w 1804"/>
                <a:gd name="T57" fmla="*/ 1046 h 1492"/>
                <a:gd name="T58" fmla="*/ 1803 w 1804"/>
                <a:gd name="T59" fmla="*/ 901 h 1492"/>
                <a:gd name="T60" fmla="*/ 1803 w 1804"/>
                <a:gd name="T61" fmla="*/ 144 h 1492"/>
                <a:gd name="T62" fmla="*/ 1803 w 1804"/>
                <a:gd name="T63" fmla="*/ 144 h 1492"/>
                <a:gd name="T64" fmla="*/ 1660 w 1804"/>
                <a:gd name="T65" fmla="*/ 0 h 1492"/>
                <a:gd name="T66" fmla="*/ 145 w 1804"/>
                <a:gd name="T67" fmla="*/ 0 h 1492"/>
                <a:gd name="T68" fmla="*/ 145 w 1804"/>
                <a:gd name="T69" fmla="*/ 0 h 1492"/>
                <a:gd name="T70" fmla="*/ 0 w 1804"/>
                <a:gd name="T71" fmla="*/ 144 h 1492"/>
                <a:gd name="T72" fmla="*/ 0 w 1804"/>
                <a:gd name="T73" fmla="*/ 901 h 1492"/>
                <a:gd name="T74" fmla="*/ 0 w 1804"/>
                <a:gd name="T75" fmla="*/ 901 h 1492"/>
                <a:gd name="T76" fmla="*/ 145 w 1804"/>
                <a:gd name="T77" fmla="*/ 1046 h 1492"/>
                <a:gd name="T78" fmla="*/ 722 w 1804"/>
                <a:gd name="T79" fmla="*/ 1046 h 1492"/>
                <a:gd name="T80" fmla="*/ 722 w 1804"/>
                <a:gd name="T81" fmla="*/ 1184 h 1492"/>
                <a:gd name="T82" fmla="*/ 463 w 1804"/>
                <a:gd name="T83" fmla="*/ 1184 h 1492"/>
                <a:gd name="T84" fmla="*/ 463 w 1804"/>
                <a:gd name="T85" fmla="*/ 1184 h 1492"/>
                <a:gd name="T86" fmla="*/ 320 w 1804"/>
                <a:gd name="T87" fmla="*/ 1329 h 1492"/>
                <a:gd name="T88" fmla="*/ 320 w 1804"/>
                <a:gd name="T89" fmla="*/ 1347 h 1492"/>
                <a:gd name="T90" fmla="*/ 320 w 1804"/>
                <a:gd name="T91" fmla="*/ 1347 h 1492"/>
                <a:gd name="T92" fmla="*/ 463 w 1804"/>
                <a:gd name="T93" fmla="*/ 1491 h 1492"/>
                <a:gd name="T94" fmla="*/ 1347 w 1804"/>
                <a:gd name="T95" fmla="*/ 1491 h 1492"/>
                <a:gd name="T96" fmla="*/ 1347 w 1804"/>
                <a:gd name="T97" fmla="*/ 1491 h 1492"/>
                <a:gd name="T98" fmla="*/ 1491 w 1804"/>
                <a:gd name="T99" fmla="*/ 1347 h 1492"/>
                <a:gd name="T100" fmla="*/ 1491 w 1804"/>
                <a:gd name="T101" fmla="*/ 1329 h 1492"/>
                <a:gd name="T102" fmla="*/ 1491 w 1804"/>
                <a:gd name="T103" fmla="*/ 1329 h 1492"/>
                <a:gd name="T104" fmla="*/ 1347 w 1804"/>
                <a:gd name="T105" fmla="*/ 1184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4" h="1492">
                  <a:moveTo>
                    <a:pt x="1350" y="1314"/>
                  </a:moveTo>
                  <a:lnTo>
                    <a:pt x="1106" y="1314"/>
                  </a:lnTo>
                  <a:lnTo>
                    <a:pt x="1106" y="1314"/>
                  </a:lnTo>
                  <a:cubicBezTo>
                    <a:pt x="1090" y="1314"/>
                    <a:pt x="1079" y="1301"/>
                    <a:pt x="1079" y="1287"/>
                  </a:cubicBezTo>
                  <a:lnTo>
                    <a:pt x="1079" y="1287"/>
                  </a:lnTo>
                  <a:cubicBezTo>
                    <a:pt x="1079" y="1272"/>
                    <a:pt x="1090" y="1260"/>
                    <a:pt x="1106" y="1260"/>
                  </a:cubicBezTo>
                  <a:lnTo>
                    <a:pt x="1350" y="1260"/>
                  </a:lnTo>
                  <a:lnTo>
                    <a:pt x="1350" y="1260"/>
                  </a:lnTo>
                  <a:cubicBezTo>
                    <a:pt x="1365" y="1260"/>
                    <a:pt x="1377" y="1272"/>
                    <a:pt x="1377" y="1287"/>
                  </a:cubicBezTo>
                  <a:lnTo>
                    <a:pt x="1377" y="1287"/>
                  </a:lnTo>
                  <a:cubicBezTo>
                    <a:pt x="1377" y="1301"/>
                    <a:pt x="1365" y="1314"/>
                    <a:pt x="1350" y="1314"/>
                  </a:cubicBezTo>
                  <a:close/>
                  <a:moveTo>
                    <a:pt x="226" y="949"/>
                  </a:moveTo>
                  <a:lnTo>
                    <a:pt x="226" y="949"/>
                  </a:lnTo>
                  <a:cubicBezTo>
                    <a:pt x="161" y="949"/>
                    <a:pt x="109" y="896"/>
                    <a:pt x="109" y="831"/>
                  </a:cubicBezTo>
                  <a:lnTo>
                    <a:pt x="109" y="215"/>
                  </a:lnTo>
                  <a:lnTo>
                    <a:pt x="109" y="215"/>
                  </a:lnTo>
                  <a:cubicBezTo>
                    <a:pt x="109" y="149"/>
                    <a:pt x="161" y="97"/>
                    <a:pt x="226" y="97"/>
                  </a:cubicBezTo>
                  <a:lnTo>
                    <a:pt x="1578" y="97"/>
                  </a:lnTo>
                  <a:lnTo>
                    <a:pt x="1578" y="97"/>
                  </a:lnTo>
                  <a:cubicBezTo>
                    <a:pt x="1644" y="97"/>
                    <a:pt x="1695" y="149"/>
                    <a:pt x="1695" y="215"/>
                  </a:cubicBezTo>
                  <a:lnTo>
                    <a:pt x="1695" y="831"/>
                  </a:lnTo>
                  <a:lnTo>
                    <a:pt x="1695" y="831"/>
                  </a:lnTo>
                  <a:cubicBezTo>
                    <a:pt x="1695" y="896"/>
                    <a:pt x="1644" y="949"/>
                    <a:pt x="1578" y="949"/>
                  </a:cubicBezTo>
                  <a:lnTo>
                    <a:pt x="226" y="949"/>
                  </a:lnTo>
                  <a:close/>
                  <a:moveTo>
                    <a:pt x="1347" y="1184"/>
                  </a:moveTo>
                  <a:lnTo>
                    <a:pt x="1076" y="1184"/>
                  </a:lnTo>
                  <a:lnTo>
                    <a:pt x="1076" y="1046"/>
                  </a:lnTo>
                  <a:lnTo>
                    <a:pt x="1660" y="1046"/>
                  </a:lnTo>
                  <a:lnTo>
                    <a:pt x="1660" y="1046"/>
                  </a:lnTo>
                  <a:cubicBezTo>
                    <a:pt x="1739" y="1046"/>
                    <a:pt x="1803" y="981"/>
                    <a:pt x="1803" y="901"/>
                  </a:cubicBezTo>
                  <a:lnTo>
                    <a:pt x="1803" y="144"/>
                  </a:lnTo>
                  <a:lnTo>
                    <a:pt x="1803" y="144"/>
                  </a:lnTo>
                  <a:cubicBezTo>
                    <a:pt x="1803" y="64"/>
                    <a:pt x="1739" y="0"/>
                    <a:pt x="1660" y="0"/>
                  </a:cubicBezTo>
                  <a:lnTo>
                    <a:pt x="145" y="0"/>
                  </a:lnTo>
                  <a:lnTo>
                    <a:pt x="145" y="0"/>
                  </a:lnTo>
                  <a:cubicBezTo>
                    <a:pt x="65" y="0"/>
                    <a:pt x="0" y="64"/>
                    <a:pt x="0" y="144"/>
                  </a:cubicBezTo>
                  <a:lnTo>
                    <a:pt x="0" y="901"/>
                  </a:lnTo>
                  <a:lnTo>
                    <a:pt x="0" y="901"/>
                  </a:lnTo>
                  <a:cubicBezTo>
                    <a:pt x="0" y="981"/>
                    <a:pt x="65" y="1046"/>
                    <a:pt x="145" y="1046"/>
                  </a:cubicBezTo>
                  <a:lnTo>
                    <a:pt x="722" y="1046"/>
                  </a:lnTo>
                  <a:lnTo>
                    <a:pt x="722" y="1184"/>
                  </a:lnTo>
                  <a:lnTo>
                    <a:pt x="463" y="1184"/>
                  </a:lnTo>
                  <a:lnTo>
                    <a:pt x="463" y="1184"/>
                  </a:lnTo>
                  <a:cubicBezTo>
                    <a:pt x="384" y="1184"/>
                    <a:pt x="320" y="1249"/>
                    <a:pt x="320" y="1329"/>
                  </a:cubicBezTo>
                  <a:lnTo>
                    <a:pt x="320" y="1347"/>
                  </a:lnTo>
                  <a:lnTo>
                    <a:pt x="320" y="1347"/>
                  </a:lnTo>
                  <a:cubicBezTo>
                    <a:pt x="320" y="1426"/>
                    <a:pt x="384" y="1491"/>
                    <a:pt x="463" y="1491"/>
                  </a:cubicBezTo>
                  <a:lnTo>
                    <a:pt x="1347" y="1491"/>
                  </a:lnTo>
                  <a:lnTo>
                    <a:pt x="1347" y="1491"/>
                  </a:lnTo>
                  <a:cubicBezTo>
                    <a:pt x="1426" y="1491"/>
                    <a:pt x="1491" y="1426"/>
                    <a:pt x="1491" y="1347"/>
                  </a:cubicBezTo>
                  <a:lnTo>
                    <a:pt x="1491" y="1329"/>
                  </a:lnTo>
                  <a:lnTo>
                    <a:pt x="1491" y="1329"/>
                  </a:lnTo>
                  <a:cubicBezTo>
                    <a:pt x="1491" y="1249"/>
                    <a:pt x="1426" y="1184"/>
                    <a:pt x="1347" y="11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06" name="Freeform 127"/>
            <p:cNvSpPr>
              <a:spLocks noChangeArrowheads="1"/>
            </p:cNvSpPr>
            <p:nvPr/>
          </p:nvSpPr>
          <p:spPr bwMode="auto">
            <a:xfrm>
              <a:off x="8079554" y="2338621"/>
              <a:ext cx="400699" cy="398113"/>
            </a:xfrm>
            <a:custGeom>
              <a:avLst/>
              <a:gdLst>
                <a:gd name="T0" fmla="*/ 657 w 1366"/>
                <a:gd name="T1" fmla="*/ 767 h 1358"/>
                <a:gd name="T2" fmla="*/ 657 w 1366"/>
                <a:gd name="T3" fmla="*/ 570 h 1358"/>
                <a:gd name="T4" fmla="*/ 1127 w 1366"/>
                <a:gd name="T5" fmla="*/ 721 h 1358"/>
                <a:gd name="T6" fmla="*/ 1315 w 1366"/>
                <a:gd name="T7" fmla="*/ 683 h 1358"/>
                <a:gd name="T8" fmla="*/ 1101 w 1366"/>
                <a:gd name="T9" fmla="*/ 652 h 1358"/>
                <a:gd name="T10" fmla="*/ 966 w 1366"/>
                <a:gd name="T11" fmla="*/ 411 h 1358"/>
                <a:gd name="T12" fmla="*/ 957 w 1366"/>
                <a:gd name="T13" fmla="*/ 490 h 1358"/>
                <a:gd name="T14" fmla="*/ 996 w 1366"/>
                <a:gd name="T15" fmla="*/ 855 h 1358"/>
                <a:gd name="T16" fmla="*/ 683 w 1366"/>
                <a:gd name="T17" fmla="*/ 1011 h 1358"/>
                <a:gd name="T18" fmla="*/ 450 w 1366"/>
                <a:gd name="T19" fmla="*/ 989 h 1358"/>
                <a:gd name="T20" fmla="*/ 306 w 1366"/>
                <a:gd name="T21" fmla="*/ 777 h 1358"/>
                <a:gd name="T22" fmla="*/ 434 w 1366"/>
                <a:gd name="T23" fmla="*/ 965 h 1358"/>
                <a:gd name="T24" fmla="*/ 408 w 1366"/>
                <a:gd name="T25" fmla="*/ 847 h 1358"/>
                <a:gd name="T26" fmla="*/ 437 w 1366"/>
                <a:gd name="T27" fmla="*/ 502 h 1358"/>
                <a:gd name="T28" fmla="*/ 536 w 1366"/>
                <a:gd name="T29" fmla="*/ 365 h 1358"/>
                <a:gd name="T30" fmla="*/ 870 w 1366"/>
                <a:gd name="T31" fmla="*/ 371 h 1358"/>
                <a:gd name="T32" fmla="*/ 1157 w 1366"/>
                <a:gd name="T33" fmla="*/ 468 h 1358"/>
                <a:gd name="T34" fmla="*/ 1038 w 1366"/>
                <a:gd name="T35" fmla="*/ 882 h 1358"/>
                <a:gd name="T36" fmla="*/ 1120 w 1366"/>
                <a:gd name="T37" fmla="*/ 921 h 1358"/>
                <a:gd name="T38" fmla="*/ 821 w 1366"/>
                <a:gd name="T39" fmla="*/ 1076 h 1358"/>
                <a:gd name="T40" fmla="*/ 585 w 1366"/>
                <a:gd name="T41" fmla="*/ 1084 h 1358"/>
                <a:gd name="T42" fmla="*/ 659 w 1366"/>
                <a:gd name="T43" fmla="*/ 1206 h 1358"/>
                <a:gd name="T44" fmla="*/ 263 w 1366"/>
                <a:gd name="T45" fmla="*/ 984 h 1358"/>
                <a:gd name="T46" fmla="*/ 585 w 1366"/>
                <a:gd name="T47" fmla="*/ 1058 h 1358"/>
                <a:gd name="T48" fmla="*/ 845 w 1366"/>
                <a:gd name="T49" fmla="*/ 1051 h 1358"/>
                <a:gd name="T50" fmla="*/ 51 w 1366"/>
                <a:gd name="T51" fmla="*/ 683 h 1358"/>
                <a:gd name="T52" fmla="*/ 249 w 1366"/>
                <a:gd name="T53" fmla="*/ 445 h 1358"/>
                <a:gd name="T54" fmla="*/ 454 w 1366"/>
                <a:gd name="T55" fmla="*/ 389 h 1358"/>
                <a:gd name="T56" fmla="*/ 303 w 1366"/>
                <a:gd name="T57" fmla="*/ 642 h 1358"/>
                <a:gd name="T58" fmla="*/ 212 w 1366"/>
                <a:gd name="T59" fmla="*/ 496 h 1358"/>
                <a:gd name="T60" fmla="*/ 221 w 1366"/>
                <a:gd name="T61" fmla="*/ 906 h 1358"/>
                <a:gd name="T62" fmla="*/ 714 w 1366"/>
                <a:gd name="T63" fmla="*/ 192 h 1358"/>
                <a:gd name="T64" fmla="*/ 895 w 1366"/>
                <a:gd name="T65" fmla="*/ 298 h 1358"/>
                <a:gd name="T66" fmla="*/ 1076 w 1366"/>
                <a:gd name="T67" fmla="*/ 109 h 1358"/>
                <a:gd name="T68" fmla="*/ 1167 w 1366"/>
                <a:gd name="T69" fmla="*/ 414 h 1358"/>
                <a:gd name="T70" fmla="*/ 817 w 1366"/>
                <a:gd name="T71" fmla="*/ 312 h 1358"/>
                <a:gd name="T72" fmla="*/ 585 w 1366"/>
                <a:gd name="T73" fmla="*/ 310 h 1358"/>
                <a:gd name="T74" fmla="*/ 1214 w 1366"/>
                <a:gd name="T75" fmla="*/ 444 h 1358"/>
                <a:gd name="T76" fmla="*/ 1222 w 1366"/>
                <a:gd name="T77" fmla="*/ 383 h 1358"/>
                <a:gd name="T78" fmla="*/ 715 w 1366"/>
                <a:gd name="T79" fmla="*/ 128 h 1358"/>
                <a:gd name="T80" fmla="*/ 310 w 1366"/>
                <a:gd name="T81" fmla="*/ 46 h 1358"/>
                <a:gd name="T82" fmla="*/ 245 w 1366"/>
                <a:gd name="T83" fmla="*/ 366 h 1358"/>
                <a:gd name="T84" fmla="*/ 442 w 1366"/>
                <a:gd name="T85" fmla="*/ 59 h 1358"/>
                <a:gd name="T86" fmla="*/ 510 w 1366"/>
                <a:gd name="T87" fmla="*/ 317 h 1358"/>
                <a:gd name="T88" fmla="*/ 196 w 1366"/>
                <a:gd name="T89" fmla="*/ 417 h 1358"/>
                <a:gd name="T90" fmla="*/ 214 w 1366"/>
                <a:gd name="T91" fmla="*/ 961 h 1358"/>
                <a:gd name="T92" fmla="*/ 329 w 1366"/>
                <a:gd name="T93" fmla="*/ 1294 h 1358"/>
                <a:gd name="T94" fmla="*/ 924 w 1366"/>
                <a:gd name="T95" fmla="*/ 1302 h 1358"/>
                <a:gd name="T96" fmla="*/ 1173 w 1366"/>
                <a:gd name="T97" fmla="*/ 975 h 1358"/>
                <a:gd name="T98" fmla="*/ 1028 w 1366"/>
                <a:gd name="T99" fmla="*/ 1224 h 1358"/>
                <a:gd name="T100" fmla="*/ 753 w 1366"/>
                <a:gd name="T101" fmla="*/ 1204 h 1358"/>
                <a:gd name="T102" fmla="*/ 925 w 1366"/>
                <a:gd name="T103" fmla="*/ 1038 h 1358"/>
                <a:gd name="T104" fmla="*/ 1173 w 1366"/>
                <a:gd name="T105" fmla="*/ 950 h 1358"/>
                <a:gd name="T106" fmla="*/ 1214 w 1366"/>
                <a:gd name="T107" fmla="*/ 444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66" h="1358">
                  <a:moveTo>
                    <a:pt x="757" y="668"/>
                  </a:moveTo>
                  <a:lnTo>
                    <a:pt x="757" y="668"/>
                  </a:lnTo>
                  <a:cubicBezTo>
                    <a:pt x="757" y="723"/>
                    <a:pt x="712" y="767"/>
                    <a:pt x="657" y="767"/>
                  </a:cubicBezTo>
                  <a:lnTo>
                    <a:pt x="657" y="767"/>
                  </a:lnTo>
                  <a:cubicBezTo>
                    <a:pt x="603" y="767"/>
                    <a:pt x="558" y="723"/>
                    <a:pt x="558" y="668"/>
                  </a:cubicBezTo>
                  <a:lnTo>
                    <a:pt x="558" y="668"/>
                  </a:lnTo>
                  <a:cubicBezTo>
                    <a:pt x="558" y="613"/>
                    <a:pt x="603" y="570"/>
                    <a:pt x="657" y="570"/>
                  </a:cubicBezTo>
                  <a:lnTo>
                    <a:pt x="657" y="570"/>
                  </a:lnTo>
                  <a:cubicBezTo>
                    <a:pt x="712" y="570"/>
                    <a:pt x="757" y="613"/>
                    <a:pt x="757" y="668"/>
                  </a:cubicBezTo>
                  <a:close/>
                  <a:moveTo>
                    <a:pt x="1168" y="894"/>
                  </a:moveTo>
                  <a:lnTo>
                    <a:pt x="1168" y="894"/>
                  </a:lnTo>
                  <a:cubicBezTo>
                    <a:pt x="1161" y="837"/>
                    <a:pt x="1147" y="780"/>
                    <a:pt x="1127" y="721"/>
                  </a:cubicBezTo>
                  <a:lnTo>
                    <a:pt x="1127" y="721"/>
                  </a:lnTo>
                  <a:cubicBezTo>
                    <a:pt x="1162" y="645"/>
                    <a:pt x="1188" y="570"/>
                    <a:pt x="1203" y="499"/>
                  </a:cubicBezTo>
                  <a:lnTo>
                    <a:pt x="1203" y="499"/>
                  </a:lnTo>
                  <a:cubicBezTo>
                    <a:pt x="1274" y="551"/>
                    <a:pt x="1315" y="615"/>
                    <a:pt x="1315" y="683"/>
                  </a:cubicBezTo>
                  <a:lnTo>
                    <a:pt x="1315" y="683"/>
                  </a:lnTo>
                  <a:cubicBezTo>
                    <a:pt x="1315" y="763"/>
                    <a:pt x="1259" y="837"/>
                    <a:pt x="1168" y="894"/>
                  </a:cubicBezTo>
                  <a:close/>
                  <a:moveTo>
                    <a:pt x="1101" y="652"/>
                  </a:moveTo>
                  <a:lnTo>
                    <a:pt x="1101" y="652"/>
                  </a:lnTo>
                  <a:cubicBezTo>
                    <a:pt x="1074" y="589"/>
                    <a:pt x="1040" y="524"/>
                    <a:pt x="1000" y="461"/>
                  </a:cubicBezTo>
                  <a:lnTo>
                    <a:pt x="1000" y="461"/>
                  </a:lnTo>
                  <a:cubicBezTo>
                    <a:pt x="982" y="435"/>
                    <a:pt x="984" y="435"/>
                    <a:pt x="966" y="411"/>
                  </a:cubicBezTo>
                  <a:lnTo>
                    <a:pt x="966" y="411"/>
                  </a:lnTo>
                  <a:cubicBezTo>
                    <a:pt x="940" y="405"/>
                    <a:pt x="915" y="400"/>
                    <a:pt x="888" y="395"/>
                  </a:cubicBezTo>
                  <a:lnTo>
                    <a:pt x="888" y="395"/>
                  </a:lnTo>
                  <a:cubicBezTo>
                    <a:pt x="919" y="432"/>
                    <a:pt x="930" y="448"/>
                    <a:pt x="957" y="490"/>
                  </a:cubicBezTo>
                  <a:lnTo>
                    <a:pt x="957" y="490"/>
                  </a:lnTo>
                  <a:cubicBezTo>
                    <a:pt x="1006" y="564"/>
                    <a:pt x="1045" y="640"/>
                    <a:pt x="1072" y="716"/>
                  </a:cubicBezTo>
                  <a:lnTo>
                    <a:pt x="1072" y="716"/>
                  </a:lnTo>
                  <a:cubicBezTo>
                    <a:pt x="1051" y="762"/>
                    <a:pt x="1025" y="809"/>
                    <a:pt x="996" y="855"/>
                  </a:cubicBezTo>
                  <a:lnTo>
                    <a:pt x="996" y="855"/>
                  </a:lnTo>
                  <a:cubicBezTo>
                    <a:pt x="965" y="904"/>
                    <a:pt x="932" y="950"/>
                    <a:pt x="896" y="993"/>
                  </a:cubicBezTo>
                  <a:lnTo>
                    <a:pt x="896" y="993"/>
                  </a:lnTo>
                  <a:cubicBezTo>
                    <a:pt x="830" y="1004"/>
                    <a:pt x="758" y="1011"/>
                    <a:pt x="683" y="1011"/>
                  </a:cubicBezTo>
                  <a:lnTo>
                    <a:pt x="683" y="1011"/>
                  </a:lnTo>
                  <a:cubicBezTo>
                    <a:pt x="630" y="1011"/>
                    <a:pt x="577" y="1007"/>
                    <a:pt x="528" y="1002"/>
                  </a:cubicBezTo>
                  <a:lnTo>
                    <a:pt x="528" y="1002"/>
                  </a:lnTo>
                  <a:cubicBezTo>
                    <a:pt x="501" y="998"/>
                    <a:pt x="450" y="989"/>
                    <a:pt x="450" y="989"/>
                  </a:cubicBezTo>
                  <a:lnTo>
                    <a:pt x="450" y="989"/>
                  </a:lnTo>
                  <a:cubicBezTo>
                    <a:pt x="383" y="975"/>
                    <a:pt x="322" y="955"/>
                    <a:pt x="269" y="931"/>
                  </a:cubicBezTo>
                  <a:lnTo>
                    <a:pt x="269" y="931"/>
                  </a:lnTo>
                  <a:cubicBezTo>
                    <a:pt x="277" y="883"/>
                    <a:pt x="288" y="832"/>
                    <a:pt x="306" y="777"/>
                  </a:cubicBezTo>
                  <a:lnTo>
                    <a:pt x="306" y="777"/>
                  </a:lnTo>
                  <a:cubicBezTo>
                    <a:pt x="323" y="809"/>
                    <a:pt x="343" y="842"/>
                    <a:pt x="366" y="875"/>
                  </a:cubicBezTo>
                  <a:lnTo>
                    <a:pt x="366" y="875"/>
                  </a:lnTo>
                  <a:cubicBezTo>
                    <a:pt x="400" y="923"/>
                    <a:pt x="404" y="930"/>
                    <a:pt x="434" y="965"/>
                  </a:cubicBezTo>
                  <a:lnTo>
                    <a:pt x="434" y="965"/>
                  </a:lnTo>
                  <a:cubicBezTo>
                    <a:pt x="460" y="971"/>
                    <a:pt x="485" y="976"/>
                    <a:pt x="512" y="979"/>
                  </a:cubicBezTo>
                  <a:lnTo>
                    <a:pt x="512" y="979"/>
                  </a:lnTo>
                  <a:cubicBezTo>
                    <a:pt x="470" y="933"/>
                    <a:pt x="450" y="914"/>
                    <a:pt x="408" y="847"/>
                  </a:cubicBezTo>
                  <a:lnTo>
                    <a:pt x="408" y="847"/>
                  </a:lnTo>
                  <a:cubicBezTo>
                    <a:pt x="379" y="798"/>
                    <a:pt x="353" y="753"/>
                    <a:pt x="331" y="708"/>
                  </a:cubicBezTo>
                  <a:lnTo>
                    <a:pt x="331" y="708"/>
                  </a:lnTo>
                  <a:cubicBezTo>
                    <a:pt x="360" y="641"/>
                    <a:pt x="394" y="571"/>
                    <a:pt x="437" y="502"/>
                  </a:cubicBezTo>
                  <a:lnTo>
                    <a:pt x="437" y="502"/>
                  </a:lnTo>
                  <a:cubicBezTo>
                    <a:pt x="468" y="454"/>
                    <a:pt x="501" y="410"/>
                    <a:pt x="533" y="369"/>
                  </a:cubicBezTo>
                  <a:lnTo>
                    <a:pt x="533" y="369"/>
                  </a:lnTo>
                  <a:cubicBezTo>
                    <a:pt x="535" y="368"/>
                    <a:pt x="536" y="366"/>
                    <a:pt x="536" y="365"/>
                  </a:cubicBezTo>
                  <a:lnTo>
                    <a:pt x="536" y="365"/>
                  </a:lnTo>
                  <a:cubicBezTo>
                    <a:pt x="584" y="359"/>
                    <a:pt x="632" y="355"/>
                    <a:pt x="683" y="355"/>
                  </a:cubicBezTo>
                  <a:lnTo>
                    <a:pt x="683" y="355"/>
                  </a:lnTo>
                  <a:cubicBezTo>
                    <a:pt x="747" y="355"/>
                    <a:pt x="811" y="362"/>
                    <a:pt x="870" y="371"/>
                  </a:cubicBezTo>
                  <a:lnTo>
                    <a:pt x="870" y="371"/>
                  </a:lnTo>
                  <a:cubicBezTo>
                    <a:pt x="895" y="374"/>
                    <a:pt x="921" y="380"/>
                    <a:pt x="946" y="386"/>
                  </a:cubicBezTo>
                  <a:lnTo>
                    <a:pt x="946" y="386"/>
                  </a:lnTo>
                  <a:cubicBezTo>
                    <a:pt x="1027" y="405"/>
                    <a:pt x="1100" y="433"/>
                    <a:pt x="1157" y="468"/>
                  </a:cubicBezTo>
                  <a:lnTo>
                    <a:pt x="1157" y="468"/>
                  </a:lnTo>
                  <a:cubicBezTo>
                    <a:pt x="1146" y="526"/>
                    <a:pt x="1127" y="589"/>
                    <a:pt x="1101" y="652"/>
                  </a:cubicBezTo>
                  <a:close/>
                  <a:moveTo>
                    <a:pt x="975" y="974"/>
                  </a:moveTo>
                  <a:lnTo>
                    <a:pt x="975" y="974"/>
                  </a:lnTo>
                  <a:cubicBezTo>
                    <a:pt x="997" y="945"/>
                    <a:pt x="1019" y="914"/>
                    <a:pt x="1038" y="882"/>
                  </a:cubicBezTo>
                  <a:lnTo>
                    <a:pt x="1038" y="882"/>
                  </a:lnTo>
                  <a:cubicBezTo>
                    <a:pt x="1060" y="850"/>
                    <a:pt x="1077" y="818"/>
                    <a:pt x="1094" y="786"/>
                  </a:cubicBezTo>
                  <a:lnTo>
                    <a:pt x="1094" y="786"/>
                  </a:lnTo>
                  <a:cubicBezTo>
                    <a:pt x="1107" y="832"/>
                    <a:pt x="1116" y="877"/>
                    <a:pt x="1120" y="921"/>
                  </a:cubicBezTo>
                  <a:lnTo>
                    <a:pt x="1120" y="921"/>
                  </a:lnTo>
                  <a:cubicBezTo>
                    <a:pt x="1077" y="942"/>
                    <a:pt x="1028" y="959"/>
                    <a:pt x="975" y="974"/>
                  </a:cubicBezTo>
                  <a:close/>
                  <a:moveTo>
                    <a:pt x="821" y="1076"/>
                  </a:moveTo>
                  <a:lnTo>
                    <a:pt x="821" y="1076"/>
                  </a:lnTo>
                  <a:cubicBezTo>
                    <a:pt x="783" y="1115"/>
                    <a:pt x="743" y="1147"/>
                    <a:pt x="704" y="1176"/>
                  </a:cubicBezTo>
                  <a:lnTo>
                    <a:pt x="704" y="1176"/>
                  </a:lnTo>
                  <a:cubicBezTo>
                    <a:pt x="664" y="1151"/>
                    <a:pt x="624" y="1119"/>
                    <a:pt x="585" y="1084"/>
                  </a:cubicBezTo>
                  <a:lnTo>
                    <a:pt x="585" y="1084"/>
                  </a:lnTo>
                  <a:cubicBezTo>
                    <a:pt x="557" y="1082"/>
                    <a:pt x="530" y="1078"/>
                    <a:pt x="504" y="1075"/>
                  </a:cubicBezTo>
                  <a:lnTo>
                    <a:pt x="504" y="1075"/>
                  </a:lnTo>
                  <a:cubicBezTo>
                    <a:pt x="553" y="1126"/>
                    <a:pt x="606" y="1171"/>
                    <a:pt x="659" y="1206"/>
                  </a:cubicBezTo>
                  <a:lnTo>
                    <a:pt x="659" y="1206"/>
                  </a:lnTo>
                  <a:cubicBezTo>
                    <a:pt x="544" y="1277"/>
                    <a:pt x="434" y="1297"/>
                    <a:pt x="358" y="1248"/>
                  </a:cubicBezTo>
                  <a:lnTo>
                    <a:pt x="358" y="1248"/>
                  </a:lnTo>
                  <a:cubicBezTo>
                    <a:pt x="289" y="1205"/>
                    <a:pt x="259" y="1116"/>
                    <a:pt x="262" y="1003"/>
                  </a:cubicBezTo>
                  <a:lnTo>
                    <a:pt x="263" y="984"/>
                  </a:lnTo>
                  <a:lnTo>
                    <a:pt x="263" y="984"/>
                  </a:lnTo>
                  <a:cubicBezTo>
                    <a:pt x="334" y="1015"/>
                    <a:pt x="415" y="1037"/>
                    <a:pt x="504" y="1050"/>
                  </a:cubicBezTo>
                  <a:lnTo>
                    <a:pt x="504" y="1050"/>
                  </a:lnTo>
                  <a:cubicBezTo>
                    <a:pt x="530" y="1054"/>
                    <a:pt x="557" y="1056"/>
                    <a:pt x="585" y="1058"/>
                  </a:cubicBezTo>
                  <a:lnTo>
                    <a:pt x="585" y="1058"/>
                  </a:lnTo>
                  <a:cubicBezTo>
                    <a:pt x="617" y="1060"/>
                    <a:pt x="650" y="1062"/>
                    <a:pt x="683" y="1062"/>
                  </a:cubicBezTo>
                  <a:lnTo>
                    <a:pt x="683" y="1062"/>
                  </a:lnTo>
                  <a:cubicBezTo>
                    <a:pt x="739" y="1062"/>
                    <a:pt x="793" y="1058"/>
                    <a:pt x="845" y="1051"/>
                  </a:cubicBezTo>
                  <a:lnTo>
                    <a:pt x="845" y="1051"/>
                  </a:lnTo>
                  <a:cubicBezTo>
                    <a:pt x="836" y="1059"/>
                    <a:pt x="828" y="1067"/>
                    <a:pt x="821" y="1076"/>
                  </a:cubicBezTo>
                  <a:close/>
                  <a:moveTo>
                    <a:pt x="51" y="683"/>
                  </a:moveTo>
                  <a:lnTo>
                    <a:pt x="51" y="683"/>
                  </a:lnTo>
                  <a:cubicBezTo>
                    <a:pt x="51" y="602"/>
                    <a:pt x="107" y="529"/>
                    <a:pt x="201" y="472"/>
                  </a:cubicBezTo>
                  <a:lnTo>
                    <a:pt x="201" y="472"/>
                  </a:lnTo>
                  <a:cubicBezTo>
                    <a:pt x="217" y="463"/>
                    <a:pt x="233" y="453"/>
                    <a:pt x="249" y="445"/>
                  </a:cubicBezTo>
                  <a:lnTo>
                    <a:pt x="249" y="445"/>
                  </a:lnTo>
                  <a:cubicBezTo>
                    <a:pt x="310" y="415"/>
                    <a:pt x="382" y="392"/>
                    <a:pt x="462" y="377"/>
                  </a:cubicBezTo>
                  <a:lnTo>
                    <a:pt x="462" y="377"/>
                  </a:lnTo>
                  <a:cubicBezTo>
                    <a:pt x="460" y="382"/>
                    <a:pt x="456" y="385"/>
                    <a:pt x="454" y="389"/>
                  </a:cubicBezTo>
                  <a:lnTo>
                    <a:pt x="454" y="389"/>
                  </a:lnTo>
                  <a:cubicBezTo>
                    <a:pt x="432" y="417"/>
                    <a:pt x="414" y="445"/>
                    <a:pt x="394" y="475"/>
                  </a:cubicBezTo>
                  <a:lnTo>
                    <a:pt x="394" y="475"/>
                  </a:lnTo>
                  <a:cubicBezTo>
                    <a:pt x="359" y="531"/>
                    <a:pt x="329" y="587"/>
                    <a:pt x="303" y="642"/>
                  </a:cubicBezTo>
                  <a:lnTo>
                    <a:pt x="303" y="642"/>
                  </a:lnTo>
                  <a:cubicBezTo>
                    <a:pt x="282" y="586"/>
                    <a:pt x="267" y="530"/>
                    <a:pt x="260" y="471"/>
                  </a:cubicBezTo>
                  <a:lnTo>
                    <a:pt x="260" y="471"/>
                  </a:lnTo>
                  <a:cubicBezTo>
                    <a:pt x="242" y="479"/>
                    <a:pt x="227" y="487"/>
                    <a:pt x="212" y="496"/>
                  </a:cubicBezTo>
                  <a:lnTo>
                    <a:pt x="212" y="496"/>
                  </a:lnTo>
                  <a:cubicBezTo>
                    <a:pt x="223" y="572"/>
                    <a:pt x="243" y="642"/>
                    <a:pt x="274" y="713"/>
                  </a:cubicBezTo>
                  <a:lnTo>
                    <a:pt x="274" y="713"/>
                  </a:lnTo>
                  <a:cubicBezTo>
                    <a:pt x="249" y="780"/>
                    <a:pt x="230" y="845"/>
                    <a:pt x="221" y="906"/>
                  </a:cubicBezTo>
                  <a:lnTo>
                    <a:pt x="221" y="906"/>
                  </a:lnTo>
                  <a:cubicBezTo>
                    <a:pt x="116" y="849"/>
                    <a:pt x="51" y="771"/>
                    <a:pt x="51" y="683"/>
                  </a:cubicBezTo>
                  <a:close/>
                  <a:moveTo>
                    <a:pt x="590" y="305"/>
                  </a:moveTo>
                  <a:lnTo>
                    <a:pt x="590" y="305"/>
                  </a:lnTo>
                  <a:cubicBezTo>
                    <a:pt x="630" y="262"/>
                    <a:pt x="672" y="224"/>
                    <a:pt x="714" y="192"/>
                  </a:cubicBezTo>
                  <a:lnTo>
                    <a:pt x="714" y="192"/>
                  </a:lnTo>
                  <a:cubicBezTo>
                    <a:pt x="749" y="221"/>
                    <a:pt x="783" y="253"/>
                    <a:pt x="815" y="288"/>
                  </a:cubicBezTo>
                  <a:lnTo>
                    <a:pt x="815" y="288"/>
                  </a:lnTo>
                  <a:cubicBezTo>
                    <a:pt x="843" y="290"/>
                    <a:pt x="870" y="293"/>
                    <a:pt x="895" y="298"/>
                  </a:cubicBezTo>
                  <a:lnTo>
                    <a:pt x="895" y="298"/>
                  </a:lnTo>
                  <a:cubicBezTo>
                    <a:pt x="851" y="249"/>
                    <a:pt x="805" y="202"/>
                    <a:pt x="758" y="162"/>
                  </a:cubicBezTo>
                  <a:lnTo>
                    <a:pt x="758" y="162"/>
                  </a:lnTo>
                  <a:cubicBezTo>
                    <a:pt x="879" y="82"/>
                    <a:pt x="995" y="59"/>
                    <a:pt x="1076" y="109"/>
                  </a:cubicBezTo>
                  <a:lnTo>
                    <a:pt x="1076" y="109"/>
                  </a:lnTo>
                  <a:cubicBezTo>
                    <a:pt x="1144" y="152"/>
                    <a:pt x="1176" y="244"/>
                    <a:pt x="1172" y="359"/>
                  </a:cubicBezTo>
                  <a:lnTo>
                    <a:pt x="1172" y="359"/>
                  </a:lnTo>
                  <a:cubicBezTo>
                    <a:pt x="1170" y="377"/>
                    <a:pt x="1169" y="395"/>
                    <a:pt x="1167" y="414"/>
                  </a:cubicBezTo>
                  <a:lnTo>
                    <a:pt x="1167" y="414"/>
                  </a:lnTo>
                  <a:cubicBezTo>
                    <a:pt x="1092" y="373"/>
                    <a:pt x="999" y="342"/>
                    <a:pt x="895" y="324"/>
                  </a:cubicBezTo>
                  <a:lnTo>
                    <a:pt x="895" y="324"/>
                  </a:lnTo>
                  <a:cubicBezTo>
                    <a:pt x="870" y="319"/>
                    <a:pt x="843" y="315"/>
                    <a:pt x="817" y="312"/>
                  </a:cubicBezTo>
                  <a:lnTo>
                    <a:pt x="817" y="312"/>
                  </a:lnTo>
                  <a:cubicBezTo>
                    <a:pt x="773" y="308"/>
                    <a:pt x="729" y="305"/>
                    <a:pt x="683" y="305"/>
                  </a:cubicBezTo>
                  <a:lnTo>
                    <a:pt x="683" y="305"/>
                  </a:lnTo>
                  <a:cubicBezTo>
                    <a:pt x="650" y="305"/>
                    <a:pt x="617" y="307"/>
                    <a:pt x="585" y="310"/>
                  </a:cubicBezTo>
                  <a:lnTo>
                    <a:pt x="585" y="310"/>
                  </a:lnTo>
                  <a:cubicBezTo>
                    <a:pt x="588" y="307"/>
                    <a:pt x="590" y="305"/>
                    <a:pt x="590" y="305"/>
                  </a:cubicBezTo>
                  <a:close/>
                  <a:moveTo>
                    <a:pt x="1214" y="444"/>
                  </a:moveTo>
                  <a:lnTo>
                    <a:pt x="1214" y="444"/>
                  </a:lnTo>
                  <a:cubicBezTo>
                    <a:pt x="1214" y="443"/>
                    <a:pt x="1215" y="441"/>
                    <a:pt x="1215" y="440"/>
                  </a:cubicBezTo>
                  <a:lnTo>
                    <a:pt x="1215" y="440"/>
                  </a:lnTo>
                  <a:cubicBezTo>
                    <a:pt x="1217" y="420"/>
                    <a:pt x="1219" y="401"/>
                    <a:pt x="1222" y="383"/>
                  </a:cubicBezTo>
                  <a:lnTo>
                    <a:pt x="1222" y="383"/>
                  </a:lnTo>
                  <a:cubicBezTo>
                    <a:pt x="1233" y="237"/>
                    <a:pt x="1194" y="120"/>
                    <a:pt x="1105" y="63"/>
                  </a:cubicBezTo>
                  <a:lnTo>
                    <a:pt x="1105" y="63"/>
                  </a:lnTo>
                  <a:cubicBezTo>
                    <a:pt x="1004" y="0"/>
                    <a:pt x="860" y="29"/>
                    <a:pt x="715" y="128"/>
                  </a:cubicBezTo>
                  <a:lnTo>
                    <a:pt x="715" y="128"/>
                  </a:lnTo>
                  <a:cubicBezTo>
                    <a:pt x="622" y="55"/>
                    <a:pt x="527" y="8"/>
                    <a:pt x="442" y="8"/>
                  </a:cubicBezTo>
                  <a:lnTo>
                    <a:pt x="442" y="8"/>
                  </a:lnTo>
                  <a:cubicBezTo>
                    <a:pt x="393" y="8"/>
                    <a:pt x="348" y="21"/>
                    <a:pt x="310" y="46"/>
                  </a:cubicBezTo>
                  <a:lnTo>
                    <a:pt x="310" y="46"/>
                  </a:lnTo>
                  <a:cubicBezTo>
                    <a:pt x="223" y="102"/>
                    <a:pt x="182" y="241"/>
                    <a:pt x="196" y="391"/>
                  </a:cubicBezTo>
                  <a:lnTo>
                    <a:pt x="196" y="391"/>
                  </a:lnTo>
                  <a:lnTo>
                    <a:pt x="196" y="391"/>
                  </a:lnTo>
                  <a:cubicBezTo>
                    <a:pt x="210" y="383"/>
                    <a:pt x="227" y="374"/>
                    <a:pt x="245" y="366"/>
                  </a:cubicBezTo>
                  <a:lnTo>
                    <a:pt x="245" y="366"/>
                  </a:lnTo>
                  <a:cubicBezTo>
                    <a:pt x="239" y="247"/>
                    <a:pt x="270" y="131"/>
                    <a:pt x="338" y="88"/>
                  </a:cubicBezTo>
                  <a:lnTo>
                    <a:pt x="338" y="88"/>
                  </a:lnTo>
                  <a:cubicBezTo>
                    <a:pt x="367" y="68"/>
                    <a:pt x="402" y="59"/>
                    <a:pt x="442" y="59"/>
                  </a:cubicBezTo>
                  <a:lnTo>
                    <a:pt x="442" y="59"/>
                  </a:lnTo>
                  <a:cubicBezTo>
                    <a:pt x="512" y="59"/>
                    <a:pt x="592" y="98"/>
                    <a:pt x="673" y="160"/>
                  </a:cubicBezTo>
                  <a:lnTo>
                    <a:pt x="673" y="160"/>
                  </a:lnTo>
                  <a:cubicBezTo>
                    <a:pt x="617" y="202"/>
                    <a:pt x="563" y="256"/>
                    <a:pt x="510" y="317"/>
                  </a:cubicBezTo>
                  <a:lnTo>
                    <a:pt x="510" y="317"/>
                  </a:lnTo>
                  <a:cubicBezTo>
                    <a:pt x="410" y="331"/>
                    <a:pt x="320" y="357"/>
                    <a:pt x="245" y="392"/>
                  </a:cubicBezTo>
                  <a:lnTo>
                    <a:pt x="245" y="392"/>
                  </a:lnTo>
                  <a:cubicBezTo>
                    <a:pt x="227" y="399"/>
                    <a:pt x="210" y="408"/>
                    <a:pt x="196" y="417"/>
                  </a:cubicBezTo>
                  <a:lnTo>
                    <a:pt x="196" y="417"/>
                  </a:lnTo>
                  <a:cubicBezTo>
                    <a:pt x="73" y="485"/>
                    <a:pt x="0" y="579"/>
                    <a:pt x="0" y="683"/>
                  </a:cubicBezTo>
                  <a:lnTo>
                    <a:pt x="0" y="683"/>
                  </a:lnTo>
                  <a:cubicBezTo>
                    <a:pt x="0" y="794"/>
                    <a:pt x="81" y="893"/>
                    <a:pt x="214" y="961"/>
                  </a:cubicBezTo>
                  <a:lnTo>
                    <a:pt x="214" y="961"/>
                  </a:lnTo>
                  <a:cubicBezTo>
                    <a:pt x="213" y="966"/>
                    <a:pt x="212" y="971"/>
                    <a:pt x="212" y="976"/>
                  </a:cubicBezTo>
                  <a:lnTo>
                    <a:pt x="212" y="976"/>
                  </a:lnTo>
                  <a:cubicBezTo>
                    <a:pt x="201" y="1122"/>
                    <a:pt x="240" y="1238"/>
                    <a:pt x="329" y="1294"/>
                  </a:cubicBezTo>
                  <a:lnTo>
                    <a:pt x="329" y="1294"/>
                  </a:lnTo>
                  <a:cubicBezTo>
                    <a:pt x="428" y="1357"/>
                    <a:pt x="566" y="1329"/>
                    <a:pt x="707" y="1237"/>
                  </a:cubicBezTo>
                  <a:lnTo>
                    <a:pt x="707" y="1237"/>
                  </a:lnTo>
                  <a:cubicBezTo>
                    <a:pt x="783" y="1279"/>
                    <a:pt x="856" y="1302"/>
                    <a:pt x="924" y="1302"/>
                  </a:cubicBezTo>
                  <a:lnTo>
                    <a:pt x="924" y="1302"/>
                  </a:lnTo>
                  <a:cubicBezTo>
                    <a:pt x="973" y="1302"/>
                    <a:pt x="1017" y="1291"/>
                    <a:pt x="1055" y="1266"/>
                  </a:cubicBezTo>
                  <a:lnTo>
                    <a:pt x="1055" y="1266"/>
                  </a:lnTo>
                  <a:cubicBezTo>
                    <a:pt x="1136" y="1213"/>
                    <a:pt x="1177" y="1110"/>
                    <a:pt x="1173" y="975"/>
                  </a:cubicBezTo>
                  <a:lnTo>
                    <a:pt x="1173" y="975"/>
                  </a:lnTo>
                  <a:cubicBezTo>
                    <a:pt x="1156" y="984"/>
                    <a:pt x="1139" y="993"/>
                    <a:pt x="1122" y="1001"/>
                  </a:cubicBezTo>
                  <a:lnTo>
                    <a:pt x="1122" y="1001"/>
                  </a:lnTo>
                  <a:cubicBezTo>
                    <a:pt x="1121" y="1105"/>
                    <a:pt x="1089" y="1184"/>
                    <a:pt x="1028" y="1224"/>
                  </a:cubicBezTo>
                  <a:lnTo>
                    <a:pt x="1028" y="1224"/>
                  </a:lnTo>
                  <a:cubicBezTo>
                    <a:pt x="999" y="1243"/>
                    <a:pt x="964" y="1252"/>
                    <a:pt x="924" y="1252"/>
                  </a:cubicBezTo>
                  <a:lnTo>
                    <a:pt x="924" y="1252"/>
                  </a:lnTo>
                  <a:cubicBezTo>
                    <a:pt x="871" y="1252"/>
                    <a:pt x="812" y="1236"/>
                    <a:pt x="753" y="1204"/>
                  </a:cubicBezTo>
                  <a:lnTo>
                    <a:pt x="753" y="1204"/>
                  </a:lnTo>
                  <a:cubicBezTo>
                    <a:pt x="804" y="1165"/>
                    <a:pt x="854" y="1118"/>
                    <a:pt x="904" y="1063"/>
                  </a:cubicBezTo>
                  <a:lnTo>
                    <a:pt x="904" y="1063"/>
                  </a:lnTo>
                  <a:cubicBezTo>
                    <a:pt x="911" y="1056"/>
                    <a:pt x="918" y="1046"/>
                    <a:pt x="925" y="1038"/>
                  </a:cubicBezTo>
                  <a:lnTo>
                    <a:pt x="925" y="1038"/>
                  </a:lnTo>
                  <a:cubicBezTo>
                    <a:pt x="997" y="1024"/>
                    <a:pt x="1065" y="1002"/>
                    <a:pt x="1122" y="976"/>
                  </a:cubicBezTo>
                  <a:lnTo>
                    <a:pt x="1122" y="976"/>
                  </a:lnTo>
                  <a:cubicBezTo>
                    <a:pt x="1139" y="968"/>
                    <a:pt x="1156" y="959"/>
                    <a:pt x="1173" y="950"/>
                  </a:cubicBezTo>
                  <a:lnTo>
                    <a:pt x="1173" y="950"/>
                  </a:lnTo>
                  <a:cubicBezTo>
                    <a:pt x="1293" y="882"/>
                    <a:pt x="1365" y="789"/>
                    <a:pt x="1365" y="683"/>
                  </a:cubicBezTo>
                  <a:lnTo>
                    <a:pt x="1365" y="683"/>
                  </a:lnTo>
                  <a:cubicBezTo>
                    <a:pt x="1365" y="592"/>
                    <a:pt x="1309" y="509"/>
                    <a:pt x="1214" y="4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8635357" y="101176"/>
              <a:ext cx="417502" cy="404577"/>
              <a:chOff x="8691567" y="116733"/>
              <a:chExt cx="384522" cy="372618"/>
            </a:xfrm>
            <a:solidFill>
              <a:schemeClr val="accent1"/>
            </a:solidFill>
          </p:grpSpPr>
          <p:sp>
            <p:nvSpPr>
              <p:cNvPr id="140" name="Freeform 128"/>
              <p:cNvSpPr>
                <a:spLocks noChangeArrowheads="1"/>
              </p:cNvSpPr>
              <p:nvPr/>
            </p:nvSpPr>
            <p:spPr bwMode="auto">
              <a:xfrm>
                <a:off x="8986804" y="315542"/>
                <a:ext cx="64285" cy="95238"/>
              </a:xfrm>
              <a:custGeom>
                <a:avLst/>
                <a:gdLst>
                  <a:gd name="T0" fmla="*/ 114 w 238"/>
                  <a:gd name="T1" fmla="*/ 351 h 352"/>
                  <a:gd name="T2" fmla="*/ 114 w 238"/>
                  <a:gd name="T3" fmla="*/ 351 h 352"/>
                  <a:gd name="T4" fmla="*/ 237 w 238"/>
                  <a:gd name="T5" fmla="*/ 265 h 352"/>
                  <a:gd name="T6" fmla="*/ 237 w 238"/>
                  <a:gd name="T7" fmla="*/ 265 h 352"/>
                  <a:gd name="T8" fmla="*/ 87 w 238"/>
                  <a:gd name="T9" fmla="*/ 20 h 352"/>
                  <a:gd name="T10" fmla="*/ 87 w 238"/>
                  <a:gd name="T11" fmla="*/ 20 h 352"/>
                  <a:gd name="T12" fmla="*/ 33 w 238"/>
                  <a:gd name="T13" fmla="*/ 0 h 352"/>
                  <a:gd name="T14" fmla="*/ 33 w 238"/>
                  <a:gd name="T15" fmla="*/ 0 h 352"/>
                  <a:gd name="T16" fmla="*/ 0 w 238"/>
                  <a:gd name="T17" fmla="*/ 116 h 352"/>
                  <a:gd name="T18" fmla="*/ 0 w 238"/>
                  <a:gd name="T19" fmla="*/ 116 h 352"/>
                  <a:gd name="T20" fmla="*/ 114 w 238"/>
                  <a:gd name="T21" fmla="*/ 35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" h="352">
                    <a:moveTo>
                      <a:pt x="114" y="351"/>
                    </a:moveTo>
                    <a:lnTo>
                      <a:pt x="114" y="351"/>
                    </a:lnTo>
                    <a:cubicBezTo>
                      <a:pt x="169" y="326"/>
                      <a:pt x="211" y="298"/>
                      <a:pt x="237" y="265"/>
                    </a:cubicBezTo>
                    <a:lnTo>
                      <a:pt x="237" y="265"/>
                    </a:lnTo>
                    <a:cubicBezTo>
                      <a:pt x="199" y="197"/>
                      <a:pt x="143" y="105"/>
                      <a:pt x="87" y="20"/>
                    </a:cubicBezTo>
                    <a:lnTo>
                      <a:pt x="87" y="20"/>
                    </a:lnTo>
                    <a:cubicBezTo>
                      <a:pt x="70" y="14"/>
                      <a:pt x="52" y="7"/>
                      <a:pt x="33" y="0"/>
                    </a:cubicBezTo>
                    <a:lnTo>
                      <a:pt x="33" y="0"/>
                    </a:lnTo>
                    <a:cubicBezTo>
                      <a:pt x="26" y="38"/>
                      <a:pt x="14" y="77"/>
                      <a:pt x="0" y="116"/>
                    </a:cubicBezTo>
                    <a:lnTo>
                      <a:pt x="0" y="116"/>
                    </a:lnTo>
                    <a:cubicBezTo>
                      <a:pt x="58" y="199"/>
                      <a:pt x="96" y="279"/>
                      <a:pt x="114" y="35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41" name="Freeform 129"/>
              <p:cNvSpPr>
                <a:spLocks noChangeArrowheads="1"/>
              </p:cNvSpPr>
              <p:nvPr/>
            </p:nvSpPr>
            <p:spPr bwMode="auto">
              <a:xfrm>
                <a:off x="8843948" y="258399"/>
                <a:ext cx="86904" cy="38095"/>
              </a:xfrm>
              <a:custGeom>
                <a:avLst/>
                <a:gdLst>
                  <a:gd name="T0" fmla="*/ 166 w 324"/>
                  <a:gd name="T1" fmla="*/ 78 h 141"/>
                  <a:gd name="T2" fmla="*/ 166 w 324"/>
                  <a:gd name="T3" fmla="*/ 78 h 141"/>
                  <a:gd name="T4" fmla="*/ 245 w 324"/>
                  <a:gd name="T5" fmla="*/ 133 h 141"/>
                  <a:gd name="T6" fmla="*/ 245 w 324"/>
                  <a:gd name="T7" fmla="*/ 133 h 141"/>
                  <a:gd name="T8" fmla="*/ 323 w 324"/>
                  <a:gd name="T9" fmla="*/ 139 h 141"/>
                  <a:gd name="T10" fmla="*/ 323 w 324"/>
                  <a:gd name="T11" fmla="*/ 139 h 141"/>
                  <a:gd name="T12" fmla="*/ 134 w 324"/>
                  <a:gd name="T13" fmla="*/ 0 h 141"/>
                  <a:gd name="T14" fmla="*/ 134 w 324"/>
                  <a:gd name="T15" fmla="*/ 0 h 141"/>
                  <a:gd name="T16" fmla="*/ 0 w 324"/>
                  <a:gd name="T17" fmla="*/ 140 h 141"/>
                  <a:gd name="T18" fmla="*/ 0 w 324"/>
                  <a:gd name="T19" fmla="*/ 140 h 141"/>
                  <a:gd name="T20" fmla="*/ 86 w 324"/>
                  <a:gd name="T21" fmla="*/ 133 h 141"/>
                  <a:gd name="T22" fmla="*/ 86 w 324"/>
                  <a:gd name="T23" fmla="*/ 133 h 141"/>
                  <a:gd name="T24" fmla="*/ 166 w 324"/>
                  <a:gd name="T25" fmla="*/ 7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4" h="141">
                    <a:moveTo>
                      <a:pt x="166" y="78"/>
                    </a:moveTo>
                    <a:lnTo>
                      <a:pt x="166" y="78"/>
                    </a:lnTo>
                    <a:cubicBezTo>
                      <a:pt x="205" y="78"/>
                      <a:pt x="237" y="101"/>
                      <a:pt x="245" y="133"/>
                    </a:cubicBezTo>
                    <a:lnTo>
                      <a:pt x="245" y="133"/>
                    </a:lnTo>
                    <a:cubicBezTo>
                      <a:pt x="271" y="135"/>
                      <a:pt x="297" y="136"/>
                      <a:pt x="323" y="139"/>
                    </a:cubicBezTo>
                    <a:lnTo>
                      <a:pt x="323" y="139"/>
                    </a:lnTo>
                    <a:cubicBezTo>
                      <a:pt x="262" y="85"/>
                      <a:pt x="199" y="38"/>
                      <a:pt x="134" y="0"/>
                    </a:cubicBezTo>
                    <a:lnTo>
                      <a:pt x="134" y="0"/>
                    </a:lnTo>
                    <a:cubicBezTo>
                      <a:pt x="88" y="39"/>
                      <a:pt x="43" y="86"/>
                      <a:pt x="0" y="140"/>
                    </a:cubicBezTo>
                    <a:lnTo>
                      <a:pt x="0" y="140"/>
                    </a:lnTo>
                    <a:cubicBezTo>
                      <a:pt x="28" y="138"/>
                      <a:pt x="57" y="135"/>
                      <a:pt x="86" y="133"/>
                    </a:cubicBezTo>
                    <a:lnTo>
                      <a:pt x="86" y="133"/>
                    </a:lnTo>
                    <a:cubicBezTo>
                      <a:pt x="93" y="101"/>
                      <a:pt x="126" y="78"/>
                      <a:pt x="166" y="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42" name="Freeform 130"/>
              <p:cNvSpPr>
                <a:spLocks noChangeArrowheads="1"/>
              </p:cNvSpPr>
              <p:nvPr/>
            </p:nvSpPr>
            <p:spPr bwMode="auto">
              <a:xfrm>
                <a:off x="8940376" y="356018"/>
                <a:ext cx="70238" cy="74999"/>
              </a:xfrm>
              <a:custGeom>
                <a:avLst/>
                <a:gdLst>
                  <a:gd name="T0" fmla="*/ 122 w 260"/>
                  <a:gd name="T1" fmla="*/ 85 h 277"/>
                  <a:gd name="T2" fmla="*/ 122 w 260"/>
                  <a:gd name="T3" fmla="*/ 85 h 277"/>
                  <a:gd name="T4" fmla="*/ 158 w 260"/>
                  <a:gd name="T5" fmla="*/ 142 h 277"/>
                  <a:gd name="T6" fmla="*/ 158 w 260"/>
                  <a:gd name="T7" fmla="*/ 142 h 277"/>
                  <a:gd name="T8" fmla="*/ 76 w 260"/>
                  <a:gd name="T9" fmla="*/ 211 h 277"/>
                  <a:gd name="T10" fmla="*/ 76 w 260"/>
                  <a:gd name="T11" fmla="*/ 211 h 277"/>
                  <a:gd name="T12" fmla="*/ 50 w 260"/>
                  <a:gd name="T13" fmla="*/ 208 h 277"/>
                  <a:gd name="T14" fmla="*/ 50 w 260"/>
                  <a:gd name="T15" fmla="*/ 208 h 277"/>
                  <a:gd name="T16" fmla="*/ 0 w 260"/>
                  <a:gd name="T17" fmla="*/ 276 h 277"/>
                  <a:gd name="T18" fmla="*/ 0 w 260"/>
                  <a:gd name="T19" fmla="*/ 276 h 277"/>
                  <a:gd name="T20" fmla="*/ 259 w 260"/>
                  <a:gd name="T21" fmla="*/ 214 h 277"/>
                  <a:gd name="T22" fmla="*/ 259 w 260"/>
                  <a:gd name="T23" fmla="*/ 214 h 277"/>
                  <a:gd name="T24" fmla="*/ 160 w 260"/>
                  <a:gd name="T25" fmla="*/ 0 h 277"/>
                  <a:gd name="T26" fmla="*/ 160 w 260"/>
                  <a:gd name="T27" fmla="*/ 0 h 277"/>
                  <a:gd name="T28" fmla="*/ 122 w 260"/>
                  <a:gd name="T29" fmla="*/ 8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0" h="277">
                    <a:moveTo>
                      <a:pt x="122" y="85"/>
                    </a:moveTo>
                    <a:lnTo>
                      <a:pt x="122" y="85"/>
                    </a:lnTo>
                    <a:cubicBezTo>
                      <a:pt x="144" y="97"/>
                      <a:pt x="158" y="118"/>
                      <a:pt x="158" y="142"/>
                    </a:cubicBezTo>
                    <a:lnTo>
                      <a:pt x="158" y="142"/>
                    </a:lnTo>
                    <a:cubicBezTo>
                      <a:pt x="158" y="181"/>
                      <a:pt x="121" y="211"/>
                      <a:pt x="76" y="211"/>
                    </a:cubicBezTo>
                    <a:lnTo>
                      <a:pt x="76" y="211"/>
                    </a:lnTo>
                    <a:cubicBezTo>
                      <a:pt x="67" y="211"/>
                      <a:pt x="58" y="210"/>
                      <a:pt x="50" y="208"/>
                    </a:cubicBezTo>
                    <a:lnTo>
                      <a:pt x="50" y="208"/>
                    </a:lnTo>
                    <a:cubicBezTo>
                      <a:pt x="33" y="231"/>
                      <a:pt x="17" y="253"/>
                      <a:pt x="0" y="276"/>
                    </a:cubicBezTo>
                    <a:lnTo>
                      <a:pt x="0" y="276"/>
                    </a:lnTo>
                    <a:cubicBezTo>
                      <a:pt x="99" y="263"/>
                      <a:pt x="187" y="242"/>
                      <a:pt x="259" y="214"/>
                    </a:cubicBezTo>
                    <a:lnTo>
                      <a:pt x="259" y="214"/>
                    </a:lnTo>
                    <a:cubicBezTo>
                      <a:pt x="243" y="149"/>
                      <a:pt x="211" y="75"/>
                      <a:pt x="160" y="0"/>
                    </a:cubicBezTo>
                    <a:lnTo>
                      <a:pt x="160" y="0"/>
                    </a:lnTo>
                    <a:cubicBezTo>
                      <a:pt x="150" y="28"/>
                      <a:pt x="136" y="56"/>
                      <a:pt x="122" y="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43" name="Freeform 131"/>
              <p:cNvSpPr>
                <a:spLocks noChangeArrowheads="1"/>
              </p:cNvSpPr>
              <p:nvPr/>
            </p:nvSpPr>
            <p:spPr bwMode="auto">
              <a:xfrm>
                <a:off x="8882043" y="439351"/>
                <a:ext cx="40476" cy="16667"/>
              </a:xfrm>
              <a:custGeom>
                <a:avLst/>
                <a:gdLst>
                  <a:gd name="T0" fmla="*/ 150 w 151"/>
                  <a:gd name="T1" fmla="*/ 0 h 61"/>
                  <a:gd name="T2" fmla="*/ 150 w 151"/>
                  <a:gd name="T3" fmla="*/ 0 h 61"/>
                  <a:gd name="T4" fmla="*/ 26 w 151"/>
                  <a:gd name="T5" fmla="*/ 4 h 61"/>
                  <a:gd name="T6" fmla="*/ 26 w 151"/>
                  <a:gd name="T7" fmla="*/ 4 h 61"/>
                  <a:gd name="T8" fmla="*/ 0 w 151"/>
                  <a:gd name="T9" fmla="*/ 4 h 61"/>
                  <a:gd name="T10" fmla="*/ 0 w 151"/>
                  <a:gd name="T11" fmla="*/ 4 h 61"/>
                  <a:gd name="T12" fmla="*/ 93 w 151"/>
                  <a:gd name="T13" fmla="*/ 60 h 61"/>
                  <a:gd name="T14" fmla="*/ 93 w 151"/>
                  <a:gd name="T15" fmla="*/ 60 h 61"/>
                  <a:gd name="T16" fmla="*/ 150 w 151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61">
                    <a:moveTo>
                      <a:pt x="150" y="0"/>
                    </a:moveTo>
                    <a:lnTo>
                      <a:pt x="150" y="0"/>
                    </a:lnTo>
                    <a:cubicBezTo>
                      <a:pt x="110" y="3"/>
                      <a:pt x="68" y="4"/>
                      <a:pt x="26" y="4"/>
                    </a:cubicBezTo>
                    <a:lnTo>
                      <a:pt x="26" y="4"/>
                    </a:lnTo>
                    <a:cubicBezTo>
                      <a:pt x="16" y="4"/>
                      <a:pt x="8" y="4"/>
                      <a:pt x="0" y="4"/>
                    </a:cubicBezTo>
                    <a:lnTo>
                      <a:pt x="0" y="4"/>
                    </a:lnTo>
                    <a:cubicBezTo>
                      <a:pt x="30" y="24"/>
                      <a:pt x="62" y="43"/>
                      <a:pt x="93" y="60"/>
                    </a:cubicBezTo>
                    <a:lnTo>
                      <a:pt x="93" y="60"/>
                    </a:lnTo>
                    <a:cubicBezTo>
                      <a:pt x="113" y="41"/>
                      <a:pt x="131" y="21"/>
                      <a:pt x="1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44" name="Freeform 132"/>
              <p:cNvSpPr>
                <a:spLocks noChangeArrowheads="1"/>
              </p:cNvSpPr>
              <p:nvPr/>
            </p:nvSpPr>
            <p:spPr bwMode="auto">
              <a:xfrm>
                <a:off x="8785614" y="427446"/>
                <a:ext cx="115476" cy="61904"/>
              </a:xfrm>
              <a:custGeom>
                <a:avLst/>
                <a:gdLst>
                  <a:gd name="T0" fmla="*/ 4 w 428"/>
                  <a:gd name="T1" fmla="*/ 0 h 228"/>
                  <a:gd name="T2" fmla="*/ 4 w 428"/>
                  <a:gd name="T3" fmla="*/ 0 h 228"/>
                  <a:gd name="T4" fmla="*/ 2 w 428"/>
                  <a:gd name="T5" fmla="*/ 23 h 228"/>
                  <a:gd name="T6" fmla="*/ 2 w 428"/>
                  <a:gd name="T7" fmla="*/ 23 h 228"/>
                  <a:gd name="T8" fmla="*/ 80 w 428"/>
                  <a:gd name="T9" fmla="*/ 227 h 228"/>
                  <a:gd name="T10" fmla="*/ 264 w 428"/>
                  <a:gd name="T11" fmla="*/ 227 h 228"/>
                  <a:gd name="T12" fmla="*/ 264 w 428"/>
                  <a:gd name="T13" fmla="*/ 227 h 228"/>
                  <a:gd name="T14" fmla="*/ 427 w 428"/>
                  <a:gd name="T15" fmla="*/ 122 h 228"/>
                  <a:gd name="T16" fmla="*/ 427 w 428"/>
                  <a:gd name="T17" fmla="*/ 122 h 228"/>
                  <a:gd name="T18" fmla="*/ 305 w 428"/>
                  <a:gd name="T19" fmla="*/ 45 h 228"/>
                  <a:gd name="T20" fmla="*/ 305 w 428"/>
                  <a:gd name="T21" fmla="*/ 45 h 228"/>
                  <a:gd name="T22" fmla="*/ 4 w 428"/>
                  <a:gd name="T23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8" h="228">
                    <a:moveTo>
                      <a:pt x="4" y="0"/>
                    </a:moveTo>
                    <a:lnTo>
                      <a:pt x="4" y="0"/>
                    </a:lnTo>
                    <a:cubicBezTo>
                      <a:pt x="3" y="8"/>
                      <a:pt x="3" y="16"/>
                      <a:pt x="2" y="23"/>
                    </a:cubicBezTo>
                    <a:lnTo>
                      <a:pt x="2" y="23"/>
                    </a:lnTo>
                    <a:cubicBezTo>
                      <a:pt x="0" y="122"/>
                      <a:pt x="27" y="193"/>
                      <a:pt x="80" y="227"/>
                    </a:cubicBezTo>
                    <a:lnTo>
                      <a:pt x="264" y="227"/>
                    </a:lnTo>
                    <a:lnTo>
                      <a:pt x="264" y="227"/>
                    </a:lnTo>
                    <a:cubicBezTo>
                      <a:pt x="317" y="206"/>
                      <a:pt x="373" y="170"/>
                      <a:pt x="427" y="122"/>
                    </a:cubicBezTo>
                    <a:lnTo>
                      <a:pt x="427" y="122"/>
                    </a:lnTo>
                    <a:cubicBezTo>
                      <a:pt x="387" y="100"/>
                      <a:pt x="346" y="75"/>
                      <a:pt x="305" y="45"/>
                    </a:cubicBezTo>
                    <a:lnTo>
                      <a:pt x="305" y="45"/>
                    </a:lnTo>
                    <a:cubicBezTo>
                      <a:pt x="194" y="40"/>
                      <a:pt x="92" y="24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45" name="Freeform 133"/>
              <p:cNvSpPr>
                <a:spLocks noChangeArrowheads="1"/>
              </p:cNvSpPr>
              <p:nvPr/>
            </p:nvSpPr>
            <p:spPr bwMode="auto">
              <a:xfrm>
                <a:off x="8720139" y="320304"/>
                <a:ext cx="72618" cy="97619"/>
              </a:xfrm>
              <a:custGeom>
                <a:avLst/>
                <a:gdLst>
                  <a:gd name="T0" fmla="*/ 172 w 271"/>
                  <a:gd name="T1" fmla="*/ 0 h 362"/>
                  <a:gd name="T2" fmla="*/ 172 w 271"/>
                  <a:gd name="T3" fmla="*/ 0 h 362"/>
                  <a:gd name="T4" fmla="*/ 117 w 271"/>
                  <a:gd name="T5" fmla="*/ 26 h 362"/>
                  <a:gd name="T6" fmla="*/ 117 w 271"/>
                  <a:gd name="T7" fmla="*/ 26 h 362"/>
                  <a:gd name="T8" fmla="*/ 0 w 271"/>
                  <a:gd name="T9" fmla="*/ 215 h 362"/>
                  <a:gd name="T10" fmla="*/ 0 w 271"/>
                  <a:gd name="T11" fmla="*/ 215 h 362"/>
                  <a:gd name="T12" fmla="*/ 218 w 271"/>
                  <a:gd name="T13" fmla="*/ 361 h 362"/>
                  <a:gd name="T14" fmla="*/ 218 w 271"/>
                  <a:gd name="T15" fmla="*/ 361 h 362"/>
                  <a:gd name="T16" fmla="*/ 270 w 271"/>
                  <a:gd name="T17" fmla="*/ 170 h 362"/>
                  <a:gd name="T18" fmla="*/ 270 w 271"/>
                  <a:gd name="T19" fmla="*/ 170 h 362"/>
                  <a:gd name="T20" fmla="*/ 172 w 271"/>
                  <a:gd name="T21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1" h="362">
                    <a:moveTo>
                      <a:pt x="172" y="0"/>
                    </a:moveTo>
                    <a:lnTo>
                      <a:pt x="172" y="0"/>
                    </a:lnTo>
                    <a:cubicBezTo>
                      <a:pt x="152" y="9"/>
                      <a:pt x="133" y="17"/>
                      <a:pt x="117" y="26"/>
                    </a:cubicBezTo>
                    <a:lnTo>
                      <a:pt x="117" y="26"/>
                    </a:lnTo>
                    <a:cubicBezTo>
                      <a:pt x="74" y="91"/>
                      <a:pt x="33" y="158"/>
                      <a:pt x="0" y="215"/>
                    </a:cubicBezTo>
                    <a:lnTo>
                      <a:pt x="0" y="215"/>
                    </a:lnTo>
                    <a:cubicBezTo>
                      <a:pt x="26" y="273"/>
                      <a:pt x="105" y="325"/>
                      <a:pt x="218" y="361"/>
                    </a:cubicBezTo>
                    <a:lnTo>
                      <a:pt x="218" y="361"/>
                    </a:lnTo>
                    <a:cubicBezTo>
                      <a:pt x="226" y="300"/>
                      <a:pt x="243" y="236"/>
                      <a:pt x="270" y="170"/>
                    </a:cubicBezTo>
                    <a:lnTo>
                      <a:pt x="270" y="170"/>
                    </a:lnTo>
                    <a:cubicBezTo>
                      <a:pt x="228" y="112"/>
                      <a:pt x="195" y="55"/>
                      <a:pt x="17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46" name="Freeform 134"/>
              <p:cNvSpPr>
                <a:spLocks noChangeArrowheads="1"/>
              </p:cNvSpPr>
              <p:nvPr/>
            </p:nvSpPr>
            <p:spPr bwMode="auto">
              <a:xfrm>
                <a:off x="8786805" y="373875"/>
                <a:ext cx="70237" cy="58333"/>
              </a:xfrm>
              <a:custGeom>
                <a:avLst/>
                <a:gdLst>
                  <a:gd name="T0" fmla="*/ 167 w 261"/>
                  <a:gd name="T1" fmla="*/ 184 h 217"/>
                  <a:gd name="T2" fmla="*/ 167 w 261"/>
                  <a:gd name="T3" fmla="*/ 184 h 217"/>
                  <a:gd name="T4" fmla="*/ 69 w 261"/>
                  <a:gd name="T5" fmla="*/ 101 h 217"/>
                  <a:gd name="T6" fmla="*/ 69 w 261"/>
                  <a:gd name="T7" fmla="*/ 101 h 217"/>
                  <a:gd name="T8" fmla="*/ 88 w 261"/>
                  <a:gd name="T9" fmla="*/ 51 h 217"/>
                  <a:gd name="T10" fmla="*/ 88 w 261"/>
                  <a:gd name="T11" fmla="*/ 51 h 217"/>
                  <a:gd name="T12" fmla="*/ 45 w 261"/>
                  <a:gd name="T13" fmla="*/ 0 h 217"/>
                  <a:gd name="T14" fmla="*/ 45 w 261"/>
                  <a:gd name="T15" fmla="*/ 0 h 217"/>
                  <a:gd name="T16" fmla="*/ 0 w 261"/>
                  <a:gd name="T17" fmla="*/ 171 h 217"/>
                  <a:gd name="T18" fmla="*/ 0 w 261"/>
                  <a:gd name="T19" fmla="*/ 171 h 217"/>
                  <a:gd name="T20" fmla="*/ 260 w 261"/>
                  <a:gd name="T21" fmla="*/ 216 h 217"/>
                  <a:gd name="T22" fmla="*/ 260 w 261"/>
                  <a:gd name="T23" fmla="*/ 216 h 217"/>
                  <a:gd name="T24" fmla="*/ 212 w 261"/>
                  <a:gd name="T25" fmla="*/ 175 h 217"/>
                  <a:gd name="T26" fmla="*/ 212 w 261"/>
                  <a:gd name="T27" fmla="*/ 175 h 217"/>
                  <a:gd name="T28" fmla="*/ 167 w 261"/>
                  <a:gd name="T29" fmla="*/ 18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1" h="217">
                    <a:moveTo>
                      <a:pt x="167" y="184"/>
                    </a:moveTo>
                    <a:lnTo>
                      <a:pt x="167" y="184"/>
                    </a:lnTo>
                    <a:cubicBezTo>
                      <a:pt x="114" y="184"/>
                      <a:pt x="69" y="147"/>
                      <a:pt x="69" y="101"/>
                    </a:cubicBezTo>
                    <a:lnTo>
                      <a:pt x="69" y="101"/>
                    </a:lnTo>
                    <a:cubicBezTo>
                      <a:pt x="69" y="82"/>
                      <a:pt x="76" y="65"/>
                      <a:pt x="88" y="51"/>
                    </a:cubicBezTo>
                    <a:lnTo>
                      <a:pt x="88" y="51"/>
                    </a:lnTo>
                    <a:cubicBezTo>
                      <a:pt x="73" y="35"/>
                      <a:pt x="58" y="18"/>
                      <a:pt x="45" y="0"/>
                    </a:cubicBezTo>
                    <a:lnTo>
                      <a:pt x="45" y="0"/>
                    </a:lnTo>
                    <a:cubicBezTo>
                      <a:pt x="22" y="60"/>
                      <a:pt x="7" y="118"/>
                      <a:pt x="0" y="171"/>
                    </a:cubicBezTo>
                    <a:lnTo>
                      <a:pt x="0" y="171"/>
                    </a:lnTo>
                    <a:cubicBezTo>
                      <a:pt x="76" y="194"/>
                      <a:pt x="164" y="209"/>
                      <a:pt x="260" y="216"/>
                    </a:cubicBezTo>
                    <a:lnTo>
                      <a:pt x="260" y="216"/>
                    </a:lnTo>
                    <a:cubicBezTo>
                      <a:pt x="243" y="203"/>
                      <a:pt x="228" y="189"/>
                      <a:pt x="212" y="175"/>
                    </a:cubicBezTo>
                    <a:lnTo>
                      <a:pt x="212" y="175"/>
                    </a:lnTo>
                    <a:cubicBezTo>
                      <a:pt x="197" y="181"/>
                      <a:pt x="183" y="184"/>
                      <a:pt x="167" y="1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47" name="Freeform 135"/>
              <p:cNvSpPr>
                <a:spLocks noChangeArrowheads="1"/>
              </p:cNvSpPr>
              <p:nvPr/>
            </p:nvSpPr>
            <p:spPr bwMode="auto">
              <a:xfrm>
                <a:off x="8768948" y="233399"/>
                <a:ext cx="104761" cy="77381"/>
              </a:xfrm>
              <a:custGeom>
                <a:avLst/>
                <a:gdLst>
                  <a:gd name="T0" fmla="*/ 385 w 386"/>
                  <a:gd name="T1" fmla="*/ 76 h 288"/>
                  <a:gd name="T2" fmla="*/ 385 w 386"/>
                  <a:gd name="T3" fmla="*/ 76 h 288"/>
                  <a:gd name="T4" fmla="*/ 141 w 386"/>
                  <a:gd name="T5" fmla="*/ 0 h 288"/>
                  <a:gd name="T6" fmla="*/ 141 w 386"/>
                  <a:gd name="T7" fmla="*/ 0 h 288"/>
                  <a:gd name="T8" fmla="*/ 141 w 386"/>
                  <a:gd name="T9" fmla="*/ 40 h 288"/>
                  <a:gd name="T10" fmla="*/ 141 w 386"/>
                  <a:gd name="T11" fmla="*/ 40 h 288"/>
                  <a:gd name="T12" fmla="*/ 47 w 386"/>
                  <a:gd name="T13" fmla="*/ 191 h 288"/>
                  <a:gd name="T14" fmla="*/ 47 w 386"/>
                  <a:gd name="T15" fmla="*/ 191 h 288"/>
                  <a:gd name="T16" fmla="*/ 0 w 386"/>
                  <a:gd name="T17" fmla="*/ 256 h 288"/>
                  <a:gd name="T18" fmla="*/ 0 w 386"/>
                  <a:gd name="T19" fmla="*/ 256 h 288"/>
                  <a:gd name="T20" fmla="*/ 11 w 386"/>
                  <a:gd name="T21" fmla="*/ 287 h 288"/>
                  <a:gd name="T22" fmla="*/ 11 w 386"/>
                  <a:gd name="T23" fmla="*/ 287 h 288"/>
                  <a:gd name="T24" fmla="*/ 236 w 386"/>
                  <a:gd name="T25" fmla="*/ 236 h 288"/>
                  <a:gd name="T26" fmla="*/ 236 w 386"/>
                  <a:gd name="T27" fmla="*/ 236 h 288"/>
                  <a:gd name="T28" fmla="*/ 385 w 386"/>
                  <a:gd name="T29" fmla="*/ 76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6" h="288">
                    <a:moveTo>
                      <a:pt x="385" y="76"/>
                    </a:moveTo>
                    <a:lnTo>
                      <a:pt x="385" y="76"/>
                    </a:lnTo>
                    <a:cubicBezTo>
                      <a:pt x="296" y="29"/>
                      <a:pt x="211" y="0"/>
                      <a:pt x="141" y="0"/>
                    </a:cubicBezTo>
                    <a:lnTo>
                      <a:pt x="141" y="0"/>
                    </a:lnTo>
                    <a:cubicBezTo>
                      <a:pt x="141" y="16"/>
                      <a:pt x="141" y="30"/>
                      <a:pt x="141" y="40"/>
                    </a:cubicBezTo>
                    <a:lnTo>
                      <a:pt x="141" y="40"/>
                    </a:lnTo>
                    <a:cubicBezTo>
                      <a:pt x="141" y="61"/>
                      <a:pt x="89" y="134"/>
                      <a:pt x="47" y="191"/>
                    </a:cubicBezTo>
                    <a:lnTo>
                      <a:pt x="47" y="191"/>
                    </a:lnTo>
                    <a:cubicBezTo>
                      <a:pt x="32" y="211"/>
                      <a:pt x="15" y="233"/>
                      <a:pt x="0" y="256"/>
                    </a:cubicBezTo>
                    <a:lnTo>
                      <a:pt x="0" y="256"/>
                    </a:lnTo>
                    <a:cubicBezTo>
                      <a:pt x="2" y="266"/>
                      <a:pt x="7" y="277"/>
                      <a:pt x="11" y="287"/>
                    </a:cubicBezTo>
                    <a:lnTo>
                      <a:pt x="11" y="287"/>
                    </a:lnTo>
                    <a:cubicBezTo>
                      <a:pt x="75" y="263"/>
                      <a:pt x="152" y="246"/>
                      <a:pt x="236" y="236"/>
                    </a:cubicBezTo>
                    <a:lnTo>
                      <a:pt x="236" y="236"/>
                    </a:lnTo>
                    <a:cubicBezTo>
                      <a:pt x="283" y="175"/>
                      <a:pt x="334" y="120"/>
                      <a:pt x="385" y="7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48" name="Freeform 136"/>
              <p:cNvSpPr>
                <a:spLocks noChangeArrowheads="1"/>
              </p:cNvSpPr>
              <p:nvPr/>
            </p:nvSpPr>
            <p:spPr bwMode="auto">
              <a:xfrm>
                <a:off x="8774900" y="304827"/>
                <a:ext cx="52381" cy="52381"/>
              </a:xfrm>
              <a:custGeom>
                <a:avLst/>
                <a:gdLst>
                  <a:gd name="T0" fmla="*/ 193 w 194"/>
                  <a:gd name="T1" fmla="*/ 0 h 195"/>
                  <a:gd name="T2" fmla="*/ 193 w 194"/>
                  <a:gd name="T3" fmla="*/ 0 h 195"/>
                  <a:gd name="T4" fmla="*/ 0 w 194"/>
                  <a:gd name="T5" fmla="*/ 46 h 195"/>
                  <a:gd name="T6" fmla="*/ 0 w 194"/>
                  <a:gd name="T7" fmla="*/ 46 h 195"/>
                  <a:gd name="T8" fmla="*/ 83 w 194"/>
                  <a:gd name="T9" fmla="*/ 194 h 195"/>
                  <a:gd name="T10" fmla="*/ 83 w 194"/>
                  <a:gd name="T11" fmla="*/ 194 h 195"/>
                  <a:gd name="T12" fmla="*/ 139 w 194"/>
                  <a:gd name="T13" fmla="*/ 85 h 195"/>
                  <a:gd name="T14" fmla="*/ 139 w 194"/>
                  <a:gd name="T15" fmla="*/ 85 h 195"/>
                  <a:gd name="T16" fmla="*/ 193 w 194"/>
                  <a:gd name="T1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195">
                    <a:moveTo>
                      <a:pt x="193" y="0"/>
                    </a:moveTo>
                    <a:lnTo>
                      <a:pt x="193" y="0"/>
                    </a:lnTo>
                    <a:cubicBezTo>
                      <a:pt x="121" y="11"/>
                      <a:pt x="57" y="26"/>
                      <a:pt x="0" y="46"/>
                    </a:cubicBezTo>
                    <a:lnTo>
                      <a:pt x="0" y="46"/>
                    </a:lnTo>
                    <a:cubicBezTo>
                      <a:pt x="20" y="93"/>
                      <a:pt x="48" y="143"/>
                      <a:pt x="83" y="194"/>
                    </a:cubicBezTo>
                    <a:lnTo>
                      <a:pt x="83" y="194"/>
                    </a:lnTo>
                    <a:cubicBezTo>
                      <a:pt x="99" y="157"/>
                      <a:pt x="118" y="121"/>
                      <a:pt x="139" y="85"/>
                    </a:cubicBezTo>
                    <a:lnTo>
                      <a:pt x="139" y="85"/>
                    </a:lnTo>
                    <a:cubicBezTo>
                      <a:pt x="155" y="55"/>
                      <a:pt x="174" y="27"/>
                      <a:pt x="1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49" name="Freeform 137"/>
              <p:cNvSpPr>
                <a:spLocks noChangeArrowheads="1"/>
              </p:cNvSpPr>
              <p:nvPr/>
            </p:nvSpPr>
            <p:spPr bwMode="auto">
              <a:xfrm>
                <a:off x="8914185" y="421493"/>
                <a:ext cx="101190" cy="53572"/>
              </a:xfrm>
              <a:custGeom>
                <a:avLst/>
                <a:gdLst>
                  <a:gd name="T0" fmla="*/ 0 w 374"/>
                  <a:gd name="T1" fmla="*/ 142 h 199"/>
                  <a:gd name="T2" fmla="*/ 0 w 374"/>
                  <a:gd name="T3" fmla="*/ 142 h 199"/>
                  <a:gd name="T4" fmla="*/ 208 w 374"/>
                  <a:gd name="T5" fmla="*/ 198 h 199"/>
                  <a:gd name="T6" fmla="*/ 208 w 374"/>
                  <a:gd name="T7" fmla="*/ 198 h 199"/>
                  <a:gd name="T8" fmla="*/ 310 w 374"/>
                  <a:gd name="T9" fmla="*/ 170 h 199"/>
                  <a:gd name="T10" fmla="*/ 310 w 374"/>
                  <a:gd name="T11" fmla="*/ 170 h 199"/>
                  <a:gd name="T12" fmla="*/ 360 w 374"/>
                  <a:gd name="T13" fmla="*/ 0 h 199"/>
                  <a:gd name="T14" fmla="*/ 360 w 374"/>
                  <a:gd name="T15" fmla="*/ 0 h 199"/>
                  <a:gd name="T16" fmla="*/ 72 w 374"/>
                  <a:gd name="T17" fmla="*/ 65 h 199"/>
                  <a:gd name="T18" fmla="*/ 72 w 374"/>
                  <a:gd name="T19" fmla="*/ 65 h 199"/>
                  <a:gd name="T20" fmla="*/ 0 w 374"/>
                  <a:gd name="T21" fmla="*/ 14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4" h="199">
                    <a:moveTo>
                      <a:pt x="0" y="142"/>
                    </a:moveTo>
                    <a:lnTo>
                      <a:pt x="0" y="142"/>
                    </a:lnTo>
                    <a:cubicBezTo>
                      <a:pt x="76" y="177"/>
                      <a:pt x="148" y="198"/>
                      <a:pt x="208" y="198"/>
                    </a:cubicBezTo>
                    <a:lnTo>
                      <a:pt x="208" y="198"/>
                    </a:lnTo>
                    <a:cubicBezTo>
                      <a:pt x="250" y="198"/>
                      <a:pt x="284" y="189"/>
                      <a:pt x="310" y="170"/>
                    </a:cubicBezTo>
                    <a:lnTo>
                      <a:pt x="310" y="170"/>
                    </a:lnTo>
                    <a:cubicBezTo>
                      <a:pt x="357" y="136"/>
                      <a:pt x="373" y="75"/>
                      <a:pt x="360" y="0"/>
                    </a:cubicBezTo>
                    <a:lnTo>
                      <a:pt x="360" y="0"/>
                    </a:lnTo>
                    <a:cubicBezTo>
                      <a:pt x="282" y="30"/>
                      <a:pt x="183" y="52"/>
                      <a:pt x="72" y="65"/>
                    </a:cubicBezTo>
                    <a:lnTo>
                      <a:pt x="72" y="65"/>
                    </a:lnTo>
                    <a:cubicBezTo>
                      <a:pt x="49" y="91"/>
                      <a:pt x="26" y="117"/>
                      <a:pt x="0" y="14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50" name="Freeform 138"/>
              <p:cNvSpPr>
                <a:spLocks noChangeArrowheads="1"/>
              </p:cNvSpPr>
              <p:nvPr/>
            </p:nvSpPr>
            <p:spPr bwMode="auto">
              <a:xfrm>
                <a:off x="8952280" y="306018"/>
                <a:ext cx="35714" cy="33333"/>
              </a:xfrm>
              <a:custGeom>
                <a:avLst/>
                <a:gdLst>
                  <a:gd name="T0" fmla="*/ 106 w 131"/>
                  <a:gd name="T1" fmla="*/ 122 h 123"/>
                  <a:gd name="T2" fmla="*/ 106 w 131"/>
                  <a:gd name="T3" fmla="*/ 122 h 123"/>
                  <a:gd name="T4" fmla="*/ 130 w 131"/>
                  <a:gd name="T5" fmla="*/ 29 h 123"/>
                  <a:gd name="T6" fmla="*/ 130 w 131"/>
                  <a:gd name="T7" fmla="*/ 29 h 123"/>
                  <a:gd name="T8" fmla="*/ 0 w 131"/>
                  <a:gd name="T9" fmla="*/ 0 h 123"/>
                  <a:gd name="T10" fmla="*/ 0 w 131"/>
                  <a:gd name="T11" fmla="*/ 0 h 123"/>
                  <a:gd name="T12" fmla="*/ 5 w 131"/>
                  <a:gd name="T13" fmla="*/ 5 h 123"/>
                  <a:gd name="T14" fmla="*/ 5 w 131"/>
                  <a:gd name="T15" fmla="*/ 5 h 123"/>
                  <a:gd name="T16" fmla="*/ 106 w 131"/>
                  <a:gd name="T17" fmla="*/ 12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23">
                    <a:moveTo>
                      <a:pt x="106" y="122"/>
                    </a:moveTo>
                    <a:lnTo>
                      <a:pt x="106" y="122"/>
                    </a:lnTo>
                    <a:cubicBezTo>
                      <a:pt x="116" y="91"/>
                      <a:pt x="125" y="59"/>
                      <a:pt x="130" y="29"/>
                    </a:cubicBezTo>
                    <a:lnTo>
                      <a:pt x="130" y="29"/>
                    </a:lnTo>
                    <a:cubicBezTo>
                      <a:pt x="90" y="16"/>
                      <a:pt x="47" y="8"/>
                      <a:pt x="0" y="0"/>
                    </a:cubicBezTo>
                    <a:lnTo>
                      <a:pt x="0" y="0"/>
                    </a:lnTo>
                    <a:cubicBezTo>
                      <a:pt x="3" y="1"/>
                      <a:pt x="4" y="4"/>
                      <a:pt x="5" y="5"/>
                    </a:cubicBezTo>
                    <a:lnTo>
                      <a:pt x="5" y="5"/>
                    </a:lnTo>
                    <a:cubicBezTo>
                      <a:pt x="43" y="44"/>
                      <a:pt x="76" y="84"/>
                      <a:pt x="106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51" name="Freeform 139"/>
              <p:cNvSpPr>
                <a:spLocks noChangeArrowheads="1"/>
              </p:cNvSpPr>
              <p:nvPr/>
            </p:nvSpPr>
            <p:spPr bwMode="auto">
              <a:xfrm>
                <a:off x="8691567" y="386971"/>
                <a:ext cx="103571" cy="102380"/>
              </a:xfrm>
              <a:custGeom>
                <a:avLst/>
                <a:gdLst>
                  <a:gd name="T0" fmla="*/ 322 w 383"/>
                  <a:gd name="T1" fmla="*/ 143 h 381"/>
                  <a:gd name="T2" fmla="*/ 322 w 383"/>
                  <a:gd name="T3" fmla="*/ 143 h 381"/>
                  <a:gd name="T4" fmla="*/ 90 w 383"/>
                  <a:gd name="T5" fmla="*/ 0 h 381"/>
                  <a:gd name="T6" fmla="*/ 90 w 383"/>
                  <a:gd name="T7" fmla="*/ 0 h 381"/>
                  <a:gd name="T8" fmla="*/ 47 w 383"/>
                  <a:gd name="T9" fmla="*/ 77 h 381"/>
                  <a:gd name="T10" fmla="*/ 38 w 383"/>
                  <a:gd name="T11" fmla="*/ 95 h 381"/>
                  <a:gd name="T12" fmla="*/ 38 w 383"/>
                  <a:gd name="T13" fmla="*/ 95 h 381"/>
                  <a:gd name="T14" fmla="*/ 37 w 383"/>
                  <a:gd name="T15" fmla="*/ 309 h 381"/>
                  <a:gd name="T16" fmla="*/ 37 w 383"/>
                  <a:gd name="T17" fmla="*/ 309 h 381"/>
                  <a:gd name="T18" fmla="*/ 159 w 383"/>
                  <a:gd name="T19" fmla="*/ 380 h 381"/>
                  <a:gd name="T20" fmla="*/ 382 w 383"/>
                  <a:gd name="T21" fmla="*/ 380 h 381"/>
                  <a:gd name="T22" fmla="*/ 382 w 383"/>
                  <a:gd name="T23" fmla="*/ 380 h 381"/>
                  <a:gd name="T24" fmla="*/ 320 w 383"/>
                  <a:gd name="T25" fmla="*/ 176 h 381"/>
                  <a:gd name="T26" fmla="*/ 320 w 383"/>
                  <a:gd name="T27" fmla="*/ 176 h 381"/>
                  <a:gd name="T28" fmla="*/ 322 w 383"/>
                  <a:gd name="T29" fmla="*/ 143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3" h="381">
                    <a:moveTo>
                      <a:pt x="322" y="143"/>
                    </a:moveTo>
                    <a:lnTo>
                      <a:pt x="322" y="143"/>
                    </a:lnTo>
                    <a:cubicBezTo>
                      <a:pt x="210" y="108"/>
                      <a:pt x="128" y="57"/>
                      <a:pt x="90" y="0"/>
                    </a:cubicBezTo>
                    <a:lnTo>
                      <a:pt x="90" y="0"/>
                    </a:lnTo>
                    <a:cubicBezTo>
                      <a:pt x="73" y="32"/>
                      <a:pt x="58" y="58"/>
                      <a:pt x="47" y="77"/>
                    </a:cubicBezTo>
                    <a:lnTo>
                      <a:pt x="38" y="95"/>
                    </a:lnTo>
                    <a:lnTo>
                      <a:pt x="38" y="95"/>
                    </a:lnTo>
                    <a:cubicBezTo>
                      <a:pt x="1" y="159"/>
                      <a:pt x="0" y="246"/>
                      <a:pt x="37" y="309"/>
                    </a:cubicBezTo>
                    <a:lnTo>
                      <a:pt x="37" y="309"/>
                    </a:lnTo>
                    <a:cubicBezTo>
                      <a:pt x="64" y="355"/>
                      <a:pt x="107" y="380"/>
                      <a:pt x="159" y="380"/>
                    </a:cubicBezTo>
                    <a:lnTo>
                      <a:pt x="382" y="380"/>
                    </a:lnTo>
                    <a:lnTo>
                      <a:pt x="382" y="380"/>
                    </a:lnTo>
                    <a:cubicBezTo>
                      <a:pt x="339" y="337"/>
                      <a:pt x="317" y="266"/>
                      <a:pt x="320" y="176"/>
                    </a:cubicBezTo>
                    <a:lnTo>
                      <a:pt x="320" y="176"/>
                    </a:lnTo>
                    <a:cubicBezTo>
                      <a:pt x="320" y="165"/>
                      <a:pt x="321" y="154"/>
                      <a:pt x="322" y="14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52" name="Freeform 140"/>
              <p:cNvSpPr>
                <a:spLocks noChangeArrowheads="1"/>
              </p:cNvSpPr>
              <p:nvPr/>
            </p:nvSpPr>
            <p:spPr bwMode="auto">
              <a:xfrm>
                <a:off x="8886804" y="227447"/>
                <a:ext cx="104761" cy="79761"/>
              </a:xfrm>
              <a:custGeom>
                <a:avLst/>
                <a:gdLst>
                  <a:gd name="T0" fmla="*/ 379 w 386"/>
                  <a:gd name="T1" fmla="*/ 293 h 294"/>
                  <a:gd name="T2" fmla="*/ 379 w 386"/>
                  <a:gd name="T3" fmla="*/ 293 h 294"/>
                  <a:gd name="T4" fmla="*/ 385 w 386"/>
                  <a:gd name="T5" fmla="*/ 244 h 294"/>
                  <a:gd name="T6" fmla="*/ 385 w 386"/>
                  <a:gd name="T7" fmla="*/ 244 h 294"/>
                  <a:gd name="T8" fmla="*/ 364 w 386"/>
                  <a:gd name="T9" fmla="*/ 216 h 294"/>
                  <a:gd name="T10" fmla="*/ 364 w 386"/>
                  <a:gd name="T11" fmla="*/ 216 h 294"/>
                  <a:gd name="T12" fmla="*/ 270 w 386"/>
                  <a:gd name="T13" fmla="*/ 66 h 294"/>
                  <a:gd name="T14" fmla="*/ 270 w 386"/>
                  <a:gd name="T15" fmla="*/ 66 h 294"/>
                  <a:gd name="T16" fmla="*/ 271 w 386"/>
                  <a:gd name="T17" fmla="*/ 5 h 294"/>
                  <a:gd name="T18" fmla="*/ 271 w 386"/>
                  <a:gd name="T19" fmla="*/ 5 h 294"/>
                  <a:gd name="T20" fmla="*/ 228 w 386"/>
                  <a:gd name="T21" fmla="*/ 0 h 294"/>
                  <a:gd name="T22" fmla="*/ 228 w 386"/>
                  <a:gd name="T23" fmla="*/ 0 h 294"/>
                  <a:gd name="T24" fmla="*/ 0 w 386"/>
                  <a:gd name="T25" fmla="*/ 97 h 294"/>
                  <a:gd name="T26" fmla="*/ 0 w 386"/>
                  <a:gd name="T27" fmla="*/ 97 h 294"/>
                  <a:gd name="T28" fmla="*/ 212 w 386"/>
                  <a:gd name="T29" fmla="*/ 261 h 294"/>
                  <a:gd name="T30" fmla="*/ 212 w 386"/>
                  <a:gd name="T31" fmla="*/ 261 h 294"/>
                  <a:gd name="T32" fmla="*/ 379 w 386"/>
                  <a:gd name="T33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6" h="294">
                    <a:moveTo>
                      <a:pt x="379" y="293"/>
                    </a:moveTo>
                    <a:lnTo>
                      <a:pt x="379" y="293"/>
                    </a:lnTo>
                    <a:cubicBezTo>
                      <a:pt x="381" y="276"/>
                      <a:pt x="384" y="260"/>
                      <a:pt x="385" y="244"/>
                    </a:cubicBezTo>
                    <a:lnTo>
                      <a:pt x="385" y="244"/>
                    </a:lnTo>
                    <a:cubicBezTo>
                      <a:pt x="378" y="235"/>
                      <a:pt x="371" y="224"/>
                      <a:pt x="364" y="216"/>
                    </a:cubicBezTo>
                    <a:lnTo>
                      <a:pt x="364" y="216"/>
                    </a:lnTo>
                    <a:cubicBezTo>
                      <a:pt x="322" y="159"/>
                      <a:pt x="270" y="88"/>
                      <a:pt x="270" y="66"/>
                    </a:cubicBezTo>
                    <a:lnTo>
                      <a:pt x="270" y="66"/>
                    </a:lnTo>
                    <a:cubicBezTo>
                      <a:pt x="270" y="50"/>
                      <a:pt x="270" y="29"/>
                      <a:pt x="271" y="5"/>
                    </a:cubicBezTo>
                    <a:lnTo>
                      <a:pt x="271" y="5"/>
                    </a:lnTo>
                    <a:cubicBezTo>
                      <a:pt x="257" y="2"/>
                      <a:pt x="243" y="0"/>
                      <a:pt x="228" y="0"/>
                    </a:cubicBezTo>
                    <a:lnTo>
                      <a:pt x="228" y="0"/>
                    </a:lnTo>
                    <a:cubicBezTo>
                      <a:pt x="159" y="0"/>
                      <a:pt x="78" y="36"/>
                      <a:pt x="0" y="97"/>
                    </a:cubicBezTo>
                    <a:lnTo>
                      <a:pt x="0" y="97"/>
                    </a:lnTo>
                    <a:cubicBezTo>
                      <a:pt x="71" y="141"/>
                      <a:pt x="145" y="196"/>
                      <a:pt x="212" y="261"/>
                    </a:cubicBezTo>
                    <a:lnTo>
                      <a:pt x="212" y="261"/>
                    </a:lnTo>
                    <a:cubicBezTo>
                      <a:pt x="272" y="267"/>
                      <a:pt x="329" y="280"/>
                      <a:pt x="379" y="2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53" name="Freeform 141"/>
              <p:cNvSpPr>
                <a:spLocks noChangeArrowheads="1"/>
              </p:cNvSpPr>
              <p:nvPr/>
            </p:nvSpPr>
            <p:spPr bwMode="auto">
              <a:xfrm>
                <a:off x="8802280" y="301256"/>
                <a:ext cx="176190" cy="132142"/>
              </a:xfrm>
              <a:custGeom>
                <a:avLst/>
                <a:gdLst>
                  <a:gd name="T0" fmla="*/ 505 w 651"/>
                  <a:gd name="T1" fmla="*/ 344 h 491"/>
                  <a:gd name="T2" fmla="*/ 505 w 651"/>
                  <a:gd name="T3" fmla="*/ 344 h 491"/>
                  <a:gd name="T4" fmla="*/ 586 w 651"/>
                  <a:gd name="T5" fmla="*/ 275 h 491"/>
                  <a:gd name="T6" fmla="*/ 586 w 651"/>
                  <a:gd name="T7" fmla="*/ 275 h 491"/>
                  <a:gd name="T8" fmla="*/ 603 w 651"/>
                  <a:gd name="T9" fmla="*/ 276 h 491"/>
                  <a:gd name="T10" fmla="*/ 603 w 651"/>
                  <a:gd name="T11" fmla="*/ 276 h 491"/>
                  <a:gd name="T12" fmla="*/ 650 w 651"/>
                  <a:gd name="T13" fmla="*/ 171 h 491"/>
                  <a:gd name="T14" fmla="*/ 650 w 651"/>
                  <a:gd name="T15" fmla="*/ 171 h 491"/>
                  <a:gd name="T16" fmla="*/ 538 w 651"/>
                  <a:gd name="T17" fmla="*/ 37 h 491"/>
                  <a:gd name="T18" fmla="*/ 538 w 651"/>
                  <a:gd name="T19" fmla="*/ 37 h 491"/>
                  <a:gd name="T20" fmla="*/ 509 w 651"/>
                  <a:gd name="T21" fmla="*/ 9 h 491"/>
                  <a:gd name="T22" fmla="*/ 509 w 651"/>
                  <a:gd name="T23" fmla="*/ 9 h 491"/>
                  <a:gd name="T24" fmla="*/ 398 w 651"/>
                  <a:gd name="T25" fmla="*/ 0 h 491"/>
                  <a:gd name="T26" fmla="*/ 398 w 651"/>
                  <a:gd name="T27" fmla="*/ 0 h 491"/>
                  <a:gd name="T28" fmla="*/ 319 w 651"/>
                  <a:gd name="T29" fmla="*/ 56 h 491"/>
                  <a:gd name="T30" fmla="*/ 319 w 651"/>
                  <a:gd name="T31" fmla="*/ 56 h 491"/>
                  <a:gd name="T32" fmla="*/ 239 w 651"/>
                  <a:gd name="T33" fmla="*/ 0 h 491"/>
                  <a:gd name="T34" fmla="*/ 239 w 651"/>
                  <a:gd name="T35" fmla="*/ 0 h 491"/>
                  <a:gd name="T36" fmla="*/ 131 w 651"/>
                  <a:gd name="T37" fmla="*/ 9 h 491"/>
                  <a:gd name="T38" fmla="*/ 131 w 651"/>
                  <a:gd name="T39" fmla="*/ 9 h 491"/>
                  <a:gd name="T40" fmla="*/ 62 w 651"/>
                  <a:gd name="T41" fmla="*/ 111 h 491"/>
                  <a:gd name="T42" fmla="*/ 62 w 651"/>
                  <a:gd name="T43" fmla="*/ 111 h 491"/>
                  <a:gd name="T44" fmla="*/ 0 w 651"/>
                  <a:gd name="T45" fmla="*/ 237 h 491"/>
                  <a:gd name="T46" fmla="*/ 0 w 651"/>
                  <a:gd name="T47" fmla="*/ 237 h 491"/>
                  <a:gd name="T48" fmla="*/ 54 w 651"/>
                  <a:gd name="T49" fmla="*/ 302 h 491"/>
                  <a:gd name="T50" fmla="*/ 54 w 651"/>
                  <a:gd name="T51" fmla="*/ 302 h 491"/>
                  <a:gd name="T52" fmla="*/ 110 w 651"/>
                  <a:gd name="T53" fmla="*/ 286 h 491"/>
                  <a:gd name="T54" fmla="*/ 110 w 651"/>
                  <a:gd name="T55" fmla="*/ 286 h 491"/>
                  <a:gd name="T56" fmla="*/ 207 w 651"/>
                  <a:gd name="T57" fmla="*/ 370 h 491"/>
                  <a:gd name="T58" fmla="*/ 207 w 651"/>
                  <a:gd name="T59" fmla="*/ 370 h 491"/>
                  <a:gd name="T60" fmla="*/ 179 w 651"/>
                  <a:gd name="T61" fmla="*/ 429 h 491"/>
                  <a:gd name="T62" fmla="*/ 179 w 651"/>
                  <a:gd name="T63" fmla="*/ 429 h 491"/>
                  <a:gd name="T64" fmla="*/ 254 w 651"/>
                  <a:gd name="T65" fmla="*/ 488 h 491"/>
                  <a:gd name="T66" fmla="*/ 254 w 651"/>
                  <a:gd name="T67" fmla="*/ 488 h 491"/>
                  <a:gd name="T68" fmla="*/ 319 w 651"/>
                  <a:gd name="T69" fmla="*/ 490 h 491"/>
                  <a:gd name="T70" fmla="*/ 319 w 651"/>
                  <a:gd name="T71" fmla="*/ 490 h 491"/>
                  <a:gd name="T72" fmla="*/ 468 w 651"/>
                  <a:gd name="T73" fmla="*/ 481 h 491"/>
                  <a:gd name="T74" fmla="*/ 468 w 651"/>
                  <a:gd name="T75" fmla="*/ 481 h 491"/>
                  <a:gd name="T76" fmla="*/ 533 w 651"/>
                  <a:gd name="T77" fmla="*/ 396 h 491"/>
                  <a:gd name="T78" fmla="*/ 533 w 651"/>
                  <a:gd name="T79" fmla="*/ 396 h 491"/>
                  <a:gd name="T80" fmla="*/ 505 w 651"/>
                  <a:gd name="T81" fmla="*/ 344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51" h="491">
                    <a:moveTo>
                      <a:pt x="505" y="344"/>
                    </a:moveTo>
                    <a:lnTo>
                      <a:pt x="505" y="344"/>
                    </a:lnTo>
                    <a:cubicBezTo>
                      <a:pt x="505" y="305"/>
                      <a:pt x="542" y="275"/>
                      <a:pt x="586" y="275"/>
                    </a:cubicBezTo>
                    <a:lnTo>
                      <a:pt x="586" y="275"/>
                    </a:lnTo>
                    <a:cubicBezTo>
                      <a:pt x="592" y="275"/>
                      <a:pt x="599" y="275"/>
                      <a:pt x="603" y="276"/>
                    </a:cubicBezTo>
                    <a:lnTo>
                      <a:pt x="603" y="276"/>
                    </a:lnTo>
                    <a:cubicBezTo>
                      <a:pt x="622" y="241"/>
                      <a:pt x="637" y="207"/>
                      <a:pt x="650" y="171"/>
                    </a:cubicBezTo>
                    <a:lnTo>
                      <a:pt x="650" y="171"/>
                    </a:lnTo>
                    <a:cubicBezTo>
                      <a:pt x="617" y="127"/>
                      <a:pt x="580" y="82"/>
                      <a:pt x="538" y="37"/>
                    </a:cubicBezTo>
                    <a:lnTo>
                      <a:pt x="538" y="37"/>
                    </a:lnTo>
                    <a:cubicBezTo>
                      <a:pt x="528" y="28"/>
                      <a:pt x="519" y="19"/>
                      <a:pt x="509" y="9"/>
                    </a:cubicBezTo>
                    <a:lnTo>
                      <a:pt x="509" y="9"/>
                    </a:lnTo>
                    <a:cubicBezTo>
                      <a:pt x="473" y="5"/>
                      <a:pt x="437" y="2"/>
                      <a:pt x="398" y="0"/>
                    </a:cubicBezTo>
                    <a:lnTo>
                      <a:pt x="398" y="0"/>
                    </a:lnTo>
                    <a:cubicBezTo>
                      <a:pt x="390" y="32"/>
                      <a:pt x="358" y="56"/>
                      <a:pt x="319" y="56"/>
                    </a:cubicBezTo>
                    <a:lnTo>
                      <a:pt x="319" y="56"/>
                    </a:lnTo>
                    <a:cubicBezTo>
                      <a:pt x="279" y="56"/>
                      <a:pt x="246" y="32"/>
                      <a:pt x="239" y="0"/>
                    </a:cubicBezTo>
                    <a:lnTo>
                      <a:pt x="239" y="0"/>
                    </a:lnTo>
                    <a:cubicBezTo>
                      <a:pt x="201" y="2"/>
                      <a:pt x="166" y="5"/>
                      <a:pt x="131" y="9"/>
                    </a:cubicBezTo>
                    <a:lnTo>
                      <a:pt x="131" y="9"/>
                    </a:lnTo>
                    <a:cubicBezTo>
                      <a:pt x="107" y="41"/>
                      <a:pt x="84" y="76"/>
                      <a:pt x="62" y="111"/>
                    </a:cubicBezTo>
                    <a:lnTo>
                      <a:pt x="62" y="111"/>
                    </a:lnTo>
                    <a:cubicBezTo>
                      <a:pt x="39" y="153"/>
                      <a:pt x="18" y="196"/>
                      <a:pt x="0" y="237"/>
                    </a:cubicBezTo>
                    <a:lnTo>
                      <a:pt x="0" y="237"/>
                    </a:lnTo>
                    <a:cubicBezTo>
                      <a:pt x="17" y="258"/>
                      <a:pt x="35" y="281"/>
                      <a:pt x="54" y="302"/>
                    </a:cubicBezTo>
                    <a:lnTo>
                      <a:pt x="54" y="302"/>
                    </a:lnTo>
                    <a:cubicBezTo>
                      <a:pt x="69" y="291"/>
                      <a:pt x="89" y="286"/>
                      <a:pt x="110" y="286"/>
                    </a:cubicBezTo>
                    <a:lnTo>
                      <a:pt x="110" y="286"/>
                    </a:lnTo>
                    <a:cubicBezTo>
                      <a:pt x="163" y="286"/>
                      <a:pt x="207" y="323"/>
                      <a:pt x="207" y="370"/>
                    </a:cubicBezTo>
                    <a:lnTo>
                      <a:pt x="207" y="370"/>
                    </a:lnTo>
                    <a:cubicBezTo>
                      <a:pt x="207" y="392"/>
                      <a:pt x="197" y="413"/>
                      <a:pt x="179" y="429"/>
                    </a:cubicBezTo>
                    <a:lnTo>
                      <a:pt x="179" y="429"/>
                    </a:lnTo>
                    <a:cubicBezTo>
                      <a:pt x="203" y="450"/>
                      <a:pt x="230" y="470"/>
                      <a:pt x="254" y="488"/>
                    </a:cubicBezTo>
                    <a:lnTo>
                      <a:pt x="254" y="488"/>
                    </a:lnTo>
                    <a:cubicBezTo>
                      <a:pt x="276" y="489"/>
                      <a:pt x="297" y="490"/>
                      <a:pt x="319" y="490"/>
                    </a:cubicBezTo>
                    <a:lnTo>
                      <a:pt x="319" y="490"/>
                    </a:lnTo>
                    <a:cubicBezTo>
                      <a:pt x="370" y="490"/>
                      <a:pt x="420" y="486"/>
                      <a:pt x="468" y="481"/>
                    </a:cubicBezTo>
                    <a:lnTo>
                      <a:pt x="468" y="481"/>
                    </a:lnTo>
                    <a:cubicBezTo>
                      <a:pt x="491" y="454"/>
                      <a:pt x="513" y="426"/>
                      <a:pt x="533" y="396"/>
                    </a:cubicBezTo>
                    <a:lnTo>
                      <a:pt x="533" y="396"/>
                    </a:lnTo>
                    <a:cubicBezTo>
                      <a:pt x="516" y="383"/>
                      <a:pt x="505" y="365"/>
                      <a:pt x="505" y="3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54" name="Freeform 142"/>
              <p:cNvSpPr>
                <a:spLocks noChangeArrowheads="1"/>
              </p:cNvSpPr>
              <p:nvPr/>
            </p:nvSpPr>
            <p:spPr bwMode="auto">
              <a:xfrm>
                <a:off x="8873709" y="394113"/>
                <a:ext cx="202380" cy="95238"/>
              </a:xfrm>
              <a:custGeom>
                <a:avLst/>
                <a:gdLst>
                  <a:gd name="T0" fmla="*/ 710 w 749"/>
                  <a:gd name="T1" fmla="*/ 68 h 354"/>
                  <a:gd name="T2" fmla="*/ 701 w 749"/>
                  <a:gd name="T3" fmla="*/ 50 h 354"/>
                  <a:gd name="T4" fmla="*/ 701 w 749"/>
                  <a:gd name="T5" fmla="*/ 50 h 354"/>
                  <a:gd name="T6" fmla="*/ 672 w 749"/>
                  <a:gd name="T7" fmla="*/ 0 h 354"/>
                  <a:gd name="T8" fmla="*/ 672 w 749"/>
                  <a:gd name="T9" fmla="*/ 0 h 354"/>
                  <a:gd name="T10" fmla="*/ 540 w 749"/>
                  <a:gd name="T11" fmla="*/ 88 h 354"/>
                  <a:gd name="T12" fmla="*/ 540 w 749"/>
                  <a:gd name="T13" fmla="*/ 88 h 354"/>
                  <a:gd name="T14" fmla="*/ 480 w 749"/>
                  <a:gd name="T15" fmla="*/ 290 h 354"/>
                  <a:gd name="T16" fmla="*/ 480 w 749"/>
                  <a:gd name="T17" fmla="*/ 290 h 354"/>
                  <a:gd name="T18" fmla="*/ 358 w 749"/>
                  <a:gd name="T19" fmla="*/ 324 h 354"/>
                  <a:gd name="T20" fmla="*/ 358 w 749"/>
                  <a:gd name="T21" fmla="*/ 324 h 354"/>
                  <a:gd name="T22" fmla="*/ 129 w 749"/>
                  <a:gd name="T23" fmla="*/ 262 h 354"/>
                  <a:gd name="T24" fmla="*/ 129 w 749"/>
                  <a:gd name="T25" fmla="*/ 262 h 354"/>
                  <a:gd name="T26" fmla="*/ 0 w 749"/>
                  <a:gd name="T27" fmla="*/ 353 h 354"/>
                  <a:gd name="T28" fmla="*/ 589 w 749"/>
                  <a:gd name="T29" fmla="*/ 353 h 354"/>
                  <a:gd name="T30" fmla="*/ 589 w 749"/>
                  <a:gd name="T31" fmla="*/ 353 h 354"/>
                  <a:gd name="T32" fmla="*/ 711 w 749"/>
                  <a:gd name="T33" fmla="*/ 282 h 354"/>
                  <a:gd name="T34" fmla="*/ 711 w 749"/>
                  <a:gd name="T35" fmla="*/ 282 h 354"/>
                  <a:gd name="T36" fmla="*/ 710 w 749"/>
                  <a:gd name="T37" fmla="*/ 6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9" h="354">
                    <a:moveTo>
                      <a:pt x="710" y="68"/>
                    </a:moveTo>
                    <a:lnTo>
                      <a:pt x="701" y="50"/>
                    </a:lnTo>
                    <a:lnTo>
                      <a:pt x="701" y="50"/>
                    </a:lnTo>
                    <a:cubicBezTo>
                      <a:pt x="694" y="37"/>
                      <a:pt x="684" y="20"/>
                      <a:pt x="672" y="0"/>
                    </a:cubicBezTo>
                    <a:lnTo>
                      <a:pt x="672" y="0"/>
                    </a:lnTo>
                    <a:cubicBezTo>
                      <a:pt x="642" y="33"/>
                      <a:pt x="598" y="62"/>
                      <a:pt x="540" y="88"/>
                    </a:cubicBezTo>
                    <a:lnTo>
                      <a:pt x="540" y="88"/>
                    </a:lnTo>
                    <a:cubicBezTo>
                      <a:pt x="556" y="176"/>
                      <a:pt x="538" y="249"/>
                      <a:pt x="480" y="290"/>
                    </a:cubicBezTo>
                    <a:lnTo>
                      <a:pt x="480" y="290"/>
                    </a:lnTo>
                    <a:cubicBezTo>
                      <a:pt x="448" y="313"/>
                      <a:pt x="407" y="324"/>
                      <a:pt x="358" y="324"/>
                    </a:cubicBezTo>
                    <a:lnTo>
                      <a:pt x="358" y="324"/>
                    </a:lnTo>
                    <a:cubicBezTo>
                      <a:pt x="290" y="324"/>
                      <a:pt x="211" y="302"/>
                      <a:pt x="129" y="262"/>
                    </a:cubicBezTo>
                    <a:lnTo>
                      <a:pt x="129" y="262"/>
                    </a:lnTo>
                    <a:cubicBezTo>
                      <a:pt x="86" y="299"/>
                      <a:pt x="43" y="330"/>
                      <a:pt x="0" y="353"/>
                    </a:cubicBezTo>
                    <a:lnTo>
                      <a:pt x="589" y="353"/>
                    </a:lnTo>
                    <a:lnTo>
                      <a:pt x="589" y="353"/>
                    </a:lnTo>
                    <a:cubicBezTo>
                      <a:pt x="641" y="353"/>
                      <a:pt x="684" y="328"/>
                      <a:pt x="711" y="282"/>
                    </a:cubicBezTo>
                    <a:lnTo>
                      <a:pt x="711" y="282"/>
                    </a:lnTo>
                    <a:cubicBezTo>
                      <a:pt x="748" y="219"/>
                      <a:pt x="746" y="132"/>
                      <a:pt x="710" y="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55" name="Freeform 143"/>
              <p:cNvSpPr>
                <a:spLocks noChangeArrowheads="1"/>
              </p:cNvSpPr>
              <p:nvPr/>
            </p:nvSpPr>
            <p:spPr bwMode="auto">
              <a:xfrm>
                <a:off x="8786805" y="116733"/>
                <a:ext cx="186903" cy="133333"/>
              </a:xfrm>
              <a:custGeom>
                <a:avLst/>
                <a:gdLst>
                  <a:gd name="T0" fmla="*/ 692 w 693"/>
                  <a:gd name="T1" fmla="*/ 0 h 492"/>
                  <a:gd name="T2" fmla="*/ 0 w 693"/>
                  <a:gd name="T3" fmla="*/ 0 h 492"/>
                  <a:gd name="T4" fmla="*/ 0 w 693"/>
                  <a:gd name="T5" fmla="*/ 95 h 492"/>
                  <a:gd name="T6" fmla="*/ 73 w 693"/>
                  <a:gd name="T7" fmla="*/ 95 h 492"/>
                  <a:gd name="T8" fmla="*/ 73 w 693"/>
                  <a:gd name="T9" fmla="*/ 95 h 492"/>
                  <a:gd name="T10" fmla="*/ 72 w 693"/>
                  <a:gd name="T11" fmla="*/ 408 h 492"/>
                  <a:gd name="T12" fmla="*/ 72 w 693"/>
                  <a:gd name="T13" fmla="*/ 408 h 492"/>
                  <a:gd name="T14" fmla="*/ 341 w 693"/>
                  <a:gd name="T15" fmla="*/ 491 h 492"/>
                  <a:gd name="T16" fmla="*/ 341 w 693"/>
                  <a:gd name="T17" fmla="*/ 491 h 492"/>
                  <a:gd name="T18" fmla="*/ 596 w 693"/>
                  <a:gd name="T19" fmla="*/ 382 h 492"/>
                  <a:gd name="T20" fmla="*/ 596 w 693"/>
                  <a:gd name="T21" fmla="*/ 382 h 492"/>
                  <a:gd name="T22" fmla="*/ 639 w 693"/>
                  <a:gd name="T23" fmla="*/ 388 h 492"/>
                  <a:gd name="T24" fmla="*/ 639 w 693"/>
                  <a:gd name="T25" fmla="*/ 388 h 492"/>
                  <a:gd name="T26" fmla="*/ 638 w 693"/>
                  <a:gd name="T27" fmla="*/ 95 h 492"/>
                  <a:gd name="T28" fmla="*/ 692 w 693"/>
                  <a:gd name="T29" fmla="*/ 95 h 492"/>
                  <a:gd name="T30" fmla="*/ 692 w 693"/>
                  <a:gd name="T31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3" h="492">
                    <a:moveTo>
                      <a:pt x="692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73" y="95"/>
                    </a:lnTo>
                    <a:lnTo>
                      <a:pt x="73" y="95"/>
                    </a:lnTo>
                    <a:cubicBezTo>
                      <a:pt x="73" y="150"/>
                      <a:pt x="71" y="302"/>
                      <a:pt x="72" y="408"/>
                    </a:cubicBezTo>
                    <a:lnTo>
                      <a:pt x="72" y="408"/>
                    </a:lnTo>
                    <a:cubicBezTo>
                      <a:pt x="151" y="409"/>
                      <a:pt x="244" y="438"/>
                      <a:pt x="341" y="491"/>
                    </a:cubicBezTo>
                    <a:lnTo>
                      <a:pt x="341" y="491"/>
                    </a:lnTo>
                    <a:cubicBezTo>
                      <a:pt x="428" y="422"/>
                      <a:pt x="517" y="382"/>
                      <a:pt x="596" y="382"/>
                    </a:cubicBezTo>
                    <a:lnTo>
                      <a:pt x="596" y="382"/>
                    </a:lnTo>
                    <a:cubicBezTo>
                      <a:pt x="611" y="382"/>
                      <a:pt x="625" y="384"/>
                      <a:pt x="639" y="388"/>
                    </a:cubicBezTo>
                    <a:lnTo>
                      <a:pt x="639" y="388"/>
                    </a:lnTo>
                    <a:cubicBezTo>
                      <a:pt x="640" y="283"/>
                      <a:pt x="638" y="147"/>
                      <a:pt x="638" y="95"/>
                    </a:cubicBezTo>
                    <a:lnTo>
                      <a:pt x="692" y="95"/>
                    </a:lnTo>
                    <a:lnTo>
                      <a:pt x="692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56" name="Freeform 144"/>
              <p:cNvSpPr>
                <a:spLocks noChangeArrowheads="1"/>
              </p:cNvSpPr>
              <p:nvPr/>
            </p:nvSpPr>
            <p:spPr bwMode="auto">
              <a:xfrm>
                <a:off x="8871328" y="431017"/>
                <a:ext cx="58333" cy="9524"/>
              </a:xfrm>
              <a:custGeom>
                <a:avLst/>
                <a:gdLst>
                  <a:gd name="T0" fmla="*/ 189 w 215"/>
                  <a:gd name="T1" fmla="*/ 30 h 35"/>
                  <a:gd name="T2" fmla="*/ 189 w 215"/>
                  <a:gd name="T3" fmla="*/ 30 h 35"/>
                  <a:gd name="T4" fmla="*/ 214 w 215"/>
                  <a:gd name="T5" fmla="*/ 0 h 35"/>
                  <a:gd name="T6" fmla="*/ 214 w 215"/>
                  <a:gd name="T7" fmla="*/ 0 h 35"/>
                  <a:gd name="T8" fmla="*/ 65 w 215"/>
                  <a:gd name="T9" fmla="*/ 9 h 35"/>
                  <a:gd name="T10" fmla="*/ 65 w 215"/>
                  <a:gd name="T11" fmla="*/ 9 h 35"/>
                  <a:gd name="T12" fmla="*/ 0 w 215"/>
                  <a:gd name="T13" fmla="*/ 7 h 35"/>
                  <a:gd name="T14" fmla="*/ 0 w 215"/>
                  <a:gd name="T15" fmla="*/ 7 h 35"/>
                  <a:gd name="T16" fmla="*/ 39 w 215"/>
                  <a:gd name="T17" fmla="*/ 34 h 35"/>
                  <a:gd name="T18" fmla="*/ 39 w 215"/>
                  <a:gd name="T19" fmla="*/ 34 h 35"/>
                  <a:gd name="T20" fmla="*/ 65 w 215"/>
                  <a:gd name="T21" fmla="*/ 34 h 35"/>
                  <a:gd name="T22" fmla="*/ 65 w 215"/>
                  <a:gd name="T23" fmla="*/ 34 h 35"/>
                  <a:gd name="T24" fmla="*/ 189 w 215"/>
                  <a:gd name="T25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5" h="35">
                    <a:moveTo>
                      <a:pt x="189" y="30"/>
                    </a:moveTo>
                    <a:lnTo>
                      <a:pt x="189" y="30"/>
                    </a:lnTo>
                    <a:cubicBezTo>
                      <a:pt x="198" y="20"/>
                      <a:pt x="206" y="11"/>
                      <a:pt x="214" y="0"/>
                    </a:cubicBezTo>
                    <a:lnTo>
                      <a:pt x="214" y="0"/>
                    </a:lnTo>
                    <a:cubicBezTo>
                      <a:pt x="166" y="5"/>
                      <a:pt x="116" y="9"/>
                      <a:pt x="65" y="9"/>
                    </a:cubicBezTo>
                    <a:lnTo>
                      <a:pt x="65" y="9"/>
                    </a:lnTo>
                    <a:cubicBezTo>
                      <a:pt x="43" y="9"/>
                      <a:pt x="22" y="8"/>
                      <a:pt x="0" y="7"/>
                    </a:cubicBezTo>
                    <a:lnTo>
                      <a:pt x="0" y="7"/>
                    </a:lnTo>
                    <a:cubicBezTo>
                      <a:pt x="13" y="17"/>
                      <a:pt x="26" y="25"/>
                      <a:pt x="39" y="34"/>
                    </a:cubicBezTo>
                    <a:lnTo>
                      <a:pt x="39" y="34"/>
                    </a:lnTo>
                    <a:cubicBezTo>
                      <a:pt x="47" y="34"/>
                      <a:pt x="55" y="34"/>
                      <a:pt x="65" y="34"/>
                    </a:cubicBezTo>
                    <a:lnTo>
                      <a:pt x="65" y="34"/>
                    </a:lnTo>
                    <a:cubicBezTo>
                      <a:pt x="107" y="34"/>
                      <a:pt x="149" y="33"/>
                      <a:pt x="189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08" name="Freeform 146"/>
            <p:cNvSpPr>
              <a:spLocks noChangeArrowheads="1"/>
            </p:cNvSpPr>
            <p:nvPr/>
          </p:nvSpPr>
          <p:spPr bwMode="auto">
            <a:xfrm>
              <a:off x="8101506" y="1683909"/>
              <a:ext cx="369676" cy="404576"/>
            </a:xfrm>
            <a:custGeom>
              <a:avLst/>
              <a:gdLst>
                <a:gd name="T0" fmla="*/ 1126 w 1261"/>
                <a:gd name="T1" fmla="*/ 927 h 1381"/>
                <a:gd name="T2" fmla="*/ 964 w 1261"/>
                <a:gd name="T3" fmla="*/ 881 h 1381"/>
                <a:gd name="T4" fmla="*/ 1041 w 1261"/>
                <a:gd name="T5" fmla="*/ 660 h 1381"/>
                <a:gd name="T6" fmla="*/ 865 w 1261"/>
                <a:gd name="T7" fmla="*/ 348 h 1381"/>
                <a:gd name="T8" fmla="*/ 952 w 1261"/>
                <a:gd name="T9" fmla="*/ 193 h 1381"/>
                <a:gd name="T10" fmla="*/ 984 w 1261"/>
                <a:gd name="T11" fmla="*/ 199 h 1381"/>
                <a:gd name="T12" fmla="*/ 1083 w 1261"/>
                <a:gd name="T13" fmla="*/ 99 h 1381"/>
                <a:gd name="T14" fmla="*/ 984 w 1261"/>
                <a:gd name="T15" fmla="*/ 0 h 1381"/>
                <a:gd name="T16" fmla="*/ 886 w 1261"/>
                <a:gd name="T17" fmla="*/ 99 h 1381"/>
                <a:gd name="T18" fmla="*/ 832 w 1261"/>
                <a:gd name="T19" fmla="*/ 332 h 1381"/>
                <a:gd name="T20" fmla="*/ 679 w 1261"/>
                <a:gd name="T21" fmla="*/ 298 h 1381"/>
                <a:gd name="T22" fmla="*/ 458 w 1261"/>
                <a:gd name="T23" fmla="*/ 373 h 1381"/>
                <a:gd name="T24" fmla="*/ 376 w 1261"/>
                <a:gd name="T25" fmla="*/ 270 h 1381"/>
                <a:gd name="T26" fmla="*/ 408 w 1261"/>
                <a:gd name="T27" fmla="*/ 181 h 1381"/>
                <a:gd name="T28" fmla="*/ 267 w 1261"/>
                <a:gd name="T29" fmla="*/ 40 h 1381"/>
                <a:gd name="T30" fmla="*/ 125 w 1261"/>
                <a:gd name="T31" fmla="*/ 181 h 1381"/>
                <a:gd name="T32" fmla="*/ 267 w 1261"/>
                <a:gd name="T33" fmla="*/ 323 h 1381"/>
                <a:gd name="T34" fmla="*/ 430 w 1261"/>
                <a:gd name="T35" fmla="*/ 398 h 1381"/>
                <a:gd name="T36" fmla="*/ 317 w 1261"/>
                <a:gd name="T37" fmla="*/ 660 h 1381"/>
                <a:gd name="T38" fmla="*/ 317 w 1261"/>
                <a:gd name="T39" fmla="*/ 665 h 1381"/>
                <a:gd name="T40" fmla="*/ 228 w 1261"/>
                <a:gd name="T41" fmla="*/ 665 h 1381"/>
                <a:gd name="T42" fmla="*/ 116 w 1261"/>
                <a:gd name="T43" fmla="*/ 581 h 1381"/>
                <a:gd name="T44" fmla="*/ 0 w 1261"/>
                <a:gd name="T45" fmla="*/ 696 h 1381"/>
                <a:gd name="T46" fmla="*/ 116 w 1261"/>
                <a:gd name="T47" fmla="*/ 811 h 1381"/>
                <a:gd name="T48" fmla="*/ 320 w 1261"/>
                <a:gd name="T49" fmla="*/ 700 h 1381"/>
                <a:gd name="T50" fmla="*/ 548 w 1261"/>
                <a:gd name="T51" fmla="*/ 996 h 1381"/>
                <a:gd name="T52" fmla="*/ 517 w 1261"/>
                <a:gd name="T53" fmla="*/ 1058 h 1381"/>
                <a:gd name="T54" fmla="*/ 456 w 1261"/>
                <a:gd name="T55" fmla="*/ 1046 h 1381"/>
                <a:gd name="T56" fmla="*/ 289 w 1261"/>
                <a:gd name="T57" fmla="*/ 1213 h 1381"/>
                <a:gd name="T58" fmla="*/ 456 w 1261"/>
                <a:gd name="T59" fmla="*/ 1380 h 1381"/>
                <a:gd name="T60" fmla="*/ 623 w 1261"/>
                <a:gd name="T61" fmla="*/ 1213 h 1381"/>
                <a:gd name="T62" fmla="*/ 580 w 1261"/>
                <a:gd name="T63" fmla="*/ 1007 h 1381"/>
                <a:gd name="T64" fmla="*/ 679 w 1261"/>
                <a:gd name="T65" fmla="*/ 1021 h 1381"/>
                <a:gd name="T66" fmla="*/ 942 w 1261"/>
                <a:gd name="T67" fmla="*/ 907 h 1381"/>
                <a:gd name="T68" fmla="*/ 1015 w 1261"/>
                <a:gd name="T69" fmla="*/ 987 h 1381"/>
                <a:gd name="T70" fmla="*/ 993 w 1261"/>
                <a:gd name="T71" fmla="*/ 1060 h 1381"/>
                <a:gd name="T72" fmla="*/ 1126 w 1261"/>
                <a:gd name="T73" fmla="*/ 1193 h 1381"/>
                <a:gd name="T74" fmla="*/ 1260 w 1261"/>
                <a:gd name="T75" fmla="*/ 1060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1" h="1381">
                  <a:moveTo>
                    <a:pt x="1126" y="927"/>
                  </a:moveTo>
                  <a:lnTo>
                    <a:pt x="1126" y="927"/>
                  </a:lnTo>
                  <a:cubicBezTo>
                    <a:pt x="1093" y="927"/>
                    <a:pt x="1061" y="941"/>
                    <a:pt x="1038" y="962"/>
                  </a:cubicBezTo>
                  <a:lnTo>
                    <a:pt x="964" y="881"/>
                  </a:lnTo>
                  <a:lnTo>
                    <a:pt x="964" y="881"/>
                  </a:lnTo>
                  <a:cubicBezTo>
                    <a:pt x="1013" y="820"/>
                    <a:pt x="1041" y="743"/>
                    <a:pt x="1041" y="660"/>
                  </a:cubicBezTo>
                  <a:lnTo>
                    <a:pt x="1041" y="660"/>
                  </a:lnTo>
                  <a:cubicBezTo>
                    <a:pt x="1041" y="526"/>
                    <a:pt x="971" y="412"/>
                    <a:pt x="865" y="348"/>
                  </a:cubicBezTo>
                  <a:lnTo>
                    <a:pt x="952" y="193"/>
                  </a:lnTo>
                  <a:lnTo>
                    <a:pt x="952" y="193"/>
                  </a:lnTo>
                  <a:cubicBezTo>
                    <a:pt x="962" y="197"/>
                    <a:pt x="973" y="199"/>
                    <a:pt x="984" y="199"/>
                  </a:cubicBezTo>
                  <a:lnTo>
                    <a:pt x="984" y="199"/>
                  </a:lnTo>
                  <a:cubicBezTo>
                    <a:pt x="1040" y="199"/>
                    <a:pt x="1083" y="154"/>
                    <a:pt x="1083" y="99"/>
                  </a:cubicBezTo>
                  <a:lnTo>
                    <a:pt x="1083" y="99"/>
                  </a:lnTo>
                  <a:cubicBezTo>
                    <a:pt x="1083" y="45"/>
                    <a:pt x="1040" y="0"/>
                    <a:pt x="984" y="0"/>
                  </a:cubicBezTo>
                  <a:lnTo>
                    <a:pt x="984" y="0"/>
                  </a:lnTo>
                  <a:cubicBezTo>
                    <a:pt x="931" y="0"/>
                    <a:pt x="886" y="45"/>
                    <a:pt x="886" y="99"/>
                  </a:cubicBezTo>
                  <a:lnTo>
                    <a:pt x="886" y="99"/>
                  </a:lnTo>
                  <a:cubicBezTo>
                    <a:pt x="886" y="130"/>
                    <a:pt x="899" y="157"/>
                    <a:pt x="920" y="174"/>
                  </a:cubicBezTo>
                  <a:lnTo>
                    <a:pt x="832" y="332"/>
                  </a:lnTo>
                  <a:lnTo>
                    <a:pt x="832" y="332"/>
                  </a:lnTo>
                  <a:cubicBezTo>
                    <a:pt x="786" y="310"/>
                    <a:pt x="735" y="298"/>
                    <a:pt x="679" y="298"/>
                  </a:cubicBezTo>
                  <a:lnTo>
                    <a:pt x="679" y="298"/>
                  </a:lnTo>
                  <a:cubicBezTo>
                    <a:pt x="596" y="298"/>
                    <a:pt x="519" y="326"/>
                    <a:pt x="458" y="373"/>
                  </a:cubicBezTo>
                  <a:lnTo>
                    <a:pt x="376" y="270"/>
                  </a:lnTo>
                  <a:lnTo>
                    <a:pt x="376" y="270"/>
                  </a:lnTo>
                  <a:cubicBezTo>
                    <a:pt x="396" y="246"/>
                    <a:pt x="408" y="215"/>
                    <a:pt x="408" y="181"/>
                  </a:cubicBezTo>
                  <a:lnTo>
                    <a:pt x="408" y="181"/>
                  </a:lnTo>
                  <a:cubicBezTo>
                    <a:pt x="408" y="104"/>
                    <a:pt x="345" y="40"/>
                    <a:pt x="267" y="40"/>
                  </a:cubicBezTo>
                  <a:lnTo>
                    <a:pt x="267" y="40"/>
                  </a:lnTo>
                  <a:cubicBezTo>
                    <a:pt x="188" y="40"/>
                    <a:pt x="125" y="104"/>
                    <a:pt x="125" y="181"/>
                  </a:cubicBezTo>
                  <a:lnTo>
                    <a:pt x="125" y="181"/>
                  </a:lnTo>
                  <a:cubicBezTo>
                    <a:pt x="125" y="260"/>
                    <a:pt x="188" y="323"/>
                    <a:pt x="267" y="323"/>
                  </a:cubicBezTo>
                  <a:lnTo>
                    <a:pt x="267" y="323"/>
                  </a:lnTo>
                  <a:cubicBezTo>
                    <a:pt x="297" y="323"/>
                    <a:pt x="327" y="313"/>
                    <a:pt x="350" y="295"/>
                  </a:cubicBezTo>
                  <a:lnTo>
                    <a:pt x="430" y="398"/>
                  </a:lnTo>
                  <a:lnTo>
                    <a:pt x="430" y="398"/>
                  </a:lnTo>
                  <a:cubicBezTo>
                    <a:pt x="361" y="463"/>
                    <a:pt x="317" y="556"/>
                    <a:pt x="317" y="660"/>
                  </a:cubicBezTo>
                  <a:lnTo>
                    <a:pt x="317" y="660"/>
                  </a:lnTo>
                  <a:cubicBezTo>
                    <a:pt x="317" y="662"/>
                    <a:pt x="317" y="663"/>
                    <a:pt x="317" y="665"/>
                  </a:cubicBezTo>
                  <a:lnTo>
                    <a:pt x="228" y="665"/>
                  </a:lnTo>
                  <a:lnTo>
                    <a:pt x="228" y="665"/>
                  </a:lnTo>
                  <a:cubicBezTo>
                    <a:pt x="214" y="616"/>
                    <a:pt x="169" y="581"/>
                    <a:pt x="116" y="581"/>
                  </a:cubicBezTo>
                  <a:lnTo>
                    <a:pt x="116" y="581"/>
                  </a:lnTo>
                  <a:cubicBezTo>
                    <a:pt x="52" y="581"/>
                    <a:pt x="0" y="632"/>
                    <a:pt x="0" y="696"/>
                  </a:cubicBezTo>
                  <a:lnTo>
                    <a:pt x="0" y="696"/>
                  </a:lnTo>
                  <a:cubicBezTo>
                    <a:pt x="0" y="761"/>
                    <a:pt x="52" y="811"/>
                    <a:pt x="116" y="811"/>
                  </a:cubicBezTo>
                  <a:lnTo>
                    <a:pt x="116" y="811"/>
                  </a:lnTo>
                  <a:cubicBezTo>
                    <a:pt x="180" y="811"/>
                    <a:pt x="230" y="762"/>
                    <a:pt x="232" y="700"/>
                  </a:cubicBezTo>
                  <a:lnTo>
                    <a:pt x="320" y="700"/>
                  </a:lnTo>
                  <a:lnTo>
                    <a:pt x="320" y="700"/>
                  </a:lnTo>
                  <a:cubicBezTo>
                    <a:pt x="334" y="835"/>
                    <a:pt x="426" y="947"/>
                    <a:pt x="548" y="996"/>
                  </a:cubicBezTo>
                  <a:lnTo>
                    <a:pt x="517" y="1058"/>
                  </a:lnTo>
                  <a:lnTo>
                    <a:pt x="517" y="1058"/>
                  </a:lnTo>
                  <a:cubicBezTo>
                    <a:pt x="498" y="1051"/>
                    <a:pt x="478" y="1046"/>
                    <a:pt x="456" y="1046"/>
                  </a:cubicBezTo>
                  <a:lnTo>
                    <a:pt x="456" y="1046"/>
                  </a:lnTo>
                  <a:cubicBezTo>
                    <a:pt x="363" y="1046"/>
                    <a:pt x="289" y="1122"/>
                    <a:pt x="289" y="1213"/>
                  </a:cubicBezTo>
                  <a:lnTo>
                    <a:pt x="289" y="1213"/>
                  </a:lnTo>
                  <a:cubicBezTo>
                    <a:pt x="289" y="1306"/>
                    <a:pt x="363" y="1380"/>
                    <a:pt x="456" y="1380"/>
                  </a:cubicBezTo>
                  <a:lnTo>
                    <a:pt x="456" y="1380"/>
                  </a:lnTo>
                  <a:cubicBezTo>
                    <a:pt x="549" y="1380"/>
                    <a:pt x="623" y="1306"/>
                    <a:pt x="623" y="1213"/>
                  </a:cubicBezTo>
                  <a:lnTo>
                    <a:pt x="623" y="1213"/>
                  </a:lnTo>
                  <a:cubicBezTo>
                    <a:pt x="623" y="1155"/>
                    <a:pt x="594" y="1104"/>
                    <a:pt x="548" y="1074"/>
                  </a:cubicBezTo>
                  <a:lnTo>
                    <a:pt x="580" y="1007"/>
                  </a:lnTo>
                  <a:lnTo>
                    <a:pt x="580" y="1007"/>
                  </a:lnTo>
                  <a:cubicBezTo>
                    <a:pt x="612" y="1016"/>
                    <a:pt x="645" y="1021"/>
                    <a:pt x="679" y="1021"/>
                  </a:cubicBezTo>
                  <a:lnTo>
                    <a:pt x="679" y="1021"/>
                  </a:lnTo>
                  <a:cubicBezTo>
                    <a:pt x="782" y="1021"/>
                    <a:pt x="877" y="977"/>
                    <a:pt x="942" y="907"/>
                  </a:cubicBezTo>
                  <a:lnTo>
                    <a:pt x="1015" y="987"/>
                  </a:lnTo>
                  <a:lnTo>
                    <a:pt x="1015" y="987"/>
                  </a:lnTo>
                  <a:cubicBezTo>
                    <a:pt x="1001" y="1008"/>
                    <a:pt x="993" y="1033"/>
                    <a:pt x="993" y="1060"/>
                  </a:cubicBezTo>
                  <a:lnTo>
                    <a:pt x="993" y="1060"/>
                  </a:lnTo>
                  <a:cubicBezTo>
                    <a:pt x="993" y="1134"/>
                    <a:pt x="1053" y="1193"/>
                    <a:pt x="1126" y="1193"/>
                  </a:cubicBezTo>
                  <a:lnTo>
                    <a:pt x="1126" y="1193"/>
                  </a:lnTo>
                  <a:cubicBezTo>
                    <a:pt x="1200" y="1193"/>
                    <a:pt x="1260" y="1134"/>
                    <a:pt x="1260" y="1060"/>
                  </a:cubicBezTo>
                  <a:lnTo>
                    <a:pt x="1260" y="1060"/>
                  </a:lnTo>
                  <a:cubicBezTo>
                    <a:pt x="1260" y="987"/>
                    <a:pt x="1200" y="927"/>
                    <a:pt x="1126" y="92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8551345" y="1370485"/>
              <a:ext cx="610094" cy="906094"/>
              <a:chOff x="8540328" y="1304383"/>
              <a:chExt cx="610094" cy="906094"/>
            </a:xfrm>
            <a:solidFill>
              <a:schemeClr val="accent2"/>
            </a:solidFill>
          </p:grpSpPr>
          <p:sp>
            <p:nvSpPr>
              <p:cNvPr id="124" name="Freeform 147"/>
              <p:cNvSpPr>
                <a:spLocks noChangeArrowheads="1"/>
              </p:cNvSpPr>
              <p:nvPr/>
            </p:nvSpPr>
            <p:spPr bwMode="auto">
              <a:xfrm>
                <a:off x="8541620" y="1348329"/>
                <a:ext cx="480838" cy="775544"/>
              </a:xfrm>
              <a:custGeom>
                <a:avLst/>
                <a:gdLst>
                  <a:gd name="T0" fmla="*/ 0 w 1641"/>
                  <a:gd name="T1" fmla="*/ 2647 h 2648"/>
                  <a:gd name="T2" fmla="*/ 806 w 1641"/>
                  <a:gd name="T3" fmla="*/ 0 h 2648"/>
                  <a:gd name="T4" fmla="*/ 1640 w 1641"/>
                  <a:gd name="T5" fmla="*/ 2637 h 2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41" h="2648">
                    <a:moveTo>
                      <a:pt x="0" y="2647"/>
                    </a:moveTo>
                    <a:lnTo>
                      <a:pt x="806" y="0"/>
                    </a:lnTo>
                    <a:lnTo>
                      <a:pt x="1640" y="2637"/>
                    </a:ln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125" name="Freeform 148"/>
              <p:cNvSpPr>
                <a:spLocks noChangeArrowheads="1"/>
              </p:cNvSpPr>
              <p:nvPr/>
            </p:nvSpPr>
            <p:spPr bwMode="auto">
              <a:xfrm>
                <a:off x="8540328" y="2050198"/>
                <a:ext cx="486009" cy="160279"/>
              </a:xfrm>
              <a:custGeom>
                <a:avLst/>
                <a:gdLst>
                  <a:gd name="T0" fmla="*/ 1657 w 1658"/>
                  <a:gd name="T1" fmla="*/ 274 h 548"/>
                  <a:gd name="T2" fmla="*/ 1657 w 1658"/>
                  <a:gd name="T3" fmla="*/ 274 h 548"/>
                  <a:gd name="T4" fmla="*/ 829 w 1658"/>
                  <a:gd name="T5" fmla="*/ 547 h 548"/>
                  <a:gd name="T6" fmla="*/ 829 w 1658"/>
                  <a:gd name="T7" fmla="*/ 547 h 548"/>
                  <a:gd name="T8" fmla="*/ 0 w 1658"/>
                  <a:gd name="T9" fmla="*/ 274 h 548"/>
                  <a:gd name="T10" fmla="*/ 0 w 1658"/>
                  <a:gd name="T11" fmla="*/ 274 h 548"/>
                  <a:gd name="T12" fmla="*/ 829 w 1658"/>
                  <a:gd name="T13" fmla="*/ 0 h 548"/>
                  <a:gd name="T14" fmla="*/ 829 w 1658"/>
                  <a:gd name="T15" fmla="*/ 0 h 548"/>
                  <a:gd name="T16" fmla="*/ 1657 w 1658"/>
                  <a:gd name="T17" fmla="*/ 27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8" h="548">
                    <a:moveTo>
                      <a:pt x="1657" y="274"/>
                    </a:moveTo>
                    <a:lnTo>
                      <a:pt x="1657" y="274"/>
                    </a:lnTo>
                    <a:cubicBezTo>
                      <a:pt x="1657" y="425"/>
                      <a:pt x="1287" y="547"/>
                      <a:pt x="829" y="547"/>
                    </a:cubicBezTo>
                    <a:lnTo>
                      <a:pt x="829" y="547"/>
                    </a:lnTo>
                    <a:cubicBezTo>
                      <a:pt x="372" y="547"/>
                      <a:pt x="0" y="425"/>
                      <a:pt x="0" y="274"/>
                    </a:cubicBezTo>
                    <a:lnTo>
                      <a:pt x="0" y="274"/>
                    </a:lnTo>
                    <a:cubicBezTo>
                      <a:pt x="0" y="122"/>
                      <a:pt x="372" y="0"/>
                      <a:pt x="829" y="0"/>
                    </a:cubicBezTo>
                    <a:lnTo>
                      <a:pt x="829" y="0"/>
                    </a:lnTo>
                    <a:cubicBezTo>
                      <a:pt x="1287" y="0"/>
                      <a:pt x="1657" y="122"/>
                      <a:pt x="1657" y="274"/>
                    </a:cubicBez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26" name="Freeform 149"/>
              <p:cNvSpPr>
                <a:spLocks noChangeArrowheads="1"/>
              </p:cNvSpPr>
              <p:nvPr/>
            </p:nvSpPr>
            <p:spPr bwMode="auto">
              <a:xfrm>
                <a:off x="8617882" y="1811071"/>
                <a:ext cx="317974" cy="104698"/>
              </a:xfrm>
              <a:custGeom>
                <a:avLst/>
                <a:gdLst>
                  <a:gd name="T0" fmla="*/ 1082 w 1083"/>
                  <a:gd name="T1" fmla="*/ 179 h 359"/>
                  <a:gd name="T2" fmla="*/ 1082 w 1083"/>
                  <a:gd name="T3" fmla="*/ 179 h 359"/>
                  <a:gd name="T4" fmla="*/ 540 w 1083"/>
                  <a:gd name="T5" fmla="*/ 358 h 359"/>
                  <a:gd name="T6" fmla="*/ 540 w 1083"/>
                  <a:gd name="T7" fmla="*/ 358 h 359"/>
                  <a:gd name="T8" fmla="*/ 0 w 1083"/>
                  <a:gd name="T9" fmla="*/ 179 h 359"/>
                  <a:gd name="T10" fmla="*/ 0 w 1083"/>
                  <a:gd name="T11" fmla="*/ 179 h 359"/>
                  <a:gd name="T12" fmla="*/ 540 w 1083"/>
                  <a:gd name="T13" fmla="*/ 0 h 359"/>
                  <a:gd name="T14" fmla="*/ 540 w 1083"/>
                  <a:gd name="T15" fmla="*/ 0 h 359"/>
                  <a:gd name="T16" fmla="*/ 1082 w 1083"/>
                  <a:gd name="T17" fmla="*/ 17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3" h="359">
                    <a:moveTo>
                      <a:pt x="1082" y="179"/>
                    </a:moveTo>
                    <a:lnTo>
                      <a:pt x="1082" y="179"/>
                    </a:lnTo>
                    <a:cubicBezTo>
                      <a:pt x="1082" y="277"/>
                      <a:pt x="840" y="358"/>
                      <a:pt x="540" y="358"/>
                    </a:cubicBezTo>
                    <a:lnTo>
                      <a:pt x="540" y="358"/>
                    </a:lnTo>
                    <a:cubicBezTo>
                      <a:pt x="242" y="358"/>
                      <a:pt x="0" y="277"/>
                      <a:pt x="0" y="179"/>
                    </a:cubicBezTo>
                    <a:lnTo>
                      <a:pt x="0" y="179"/>
                    </a:lnTo>
                    <a:cubicBezTo>
                      <a:pt x="0" y="80"/>
                      <a:pt x="242" y="0"/>
                      <a:pt x="540" y="0"/>
                    </a:cubicBezTo>
                    <a:lnTo>
                      <a:pt x="540" y="0"/>
                    </a:lnTo>
                    <a:cubicBezTo>
                      <a:pt x="840" y="0"/>
                      <a:pt x="1082" y="80"/>
                      <a:pt x="1082" y="179"/>
                    </a:cubicBez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27" name="Freeform 150"/>
              <p:cNvSpPr>
                <a:spLocks noChangeArrowheads="1"/>
              </p:cNvSpPr>
              <p:nvPr/>
            </p:nvSpPr>
            <p:spPr bwMode="auto">
              <a:xfrm>
                <a:off x="8691559" y="1612014"/>
                <a:ext cx="170620" cy="56874"/>
              </a:xfrm>
              <a:custGeom>
                <a:avLst/>
                <a:gdLst>
                  <a:gd name="T0" fmla="*/ 583 w 584"/>
                  <a:gd name="T1" fmla="*/ 97 h 194"/>
                  <a:gd name="T2" fmla="*/ 583 w 584"/>
                  <a:gd name="T3" fmla="*/ 97 h 194"/>
                  <a:gd name="T4" fmla="*/ 291 w 584"/>
                  <a:gd name="T5" fmla="*/ 193 h 194"/>
                  <a:gd name="T6" fmla="*/ 291 w 584"/>
                  <a:gd name="T7" fmla="*/ 193 h 194"/>
                  <a:gd name="T8" fmla="*/ 0 w 584"/>
                  <a:gd name="T9" fmla="*/ 97 h 194"/>
                  <a:gd name="T10" fmla="*/ 0 w 584"/>
                  <a:gd name="T11" fmla="*/ 97 h 194"/>
                  <a:gd name="T12" fmla="*/ 291 w 584"/>
                  <a:gd name="T13" fmla="*/ 0 h 194"/>
                  <a:gd name="T14" fmla="*/ 291 w 584"/>
                  <a:gd name="T15" fmla="*/ 0 h 194"/>
                  <a:gd name="T16" fmla="*/ 583 w 584"/>
                  <a:gd name="T17" fmla="*/ 97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4" h="194">
                    <a:moveTo>
                      <a:pt x="583" y="97"/>
                    </a:moveTo>
                    <a:lnTo>
                      <a:pt x="583" y="97"/>
                    </a:lnTo>
                    <a:cubicBezTo>
                      <a:pt x="583" y="150"/>
                      <a:pt x="452" y="193"/>
                      <a:pt x="291" y="193"/>
                    </a:cubicBezTo>
                    <a:lnTo>
                      <a:pt x="291" y="193"/>
                    </a:lnTo>
                    <a:cubicBezTo>
                      <a:pt x="130" y="193"/>
                      <a:pt x="0" y="150"/>
                      <a:pt x="0" y="97"/>
                    </a:cubicBezTo>
                    <a:lnTo>
                      <a:pt x="0" y="97"/>
                    </a:lnTo>
                    <a:cubicBezTo>
                      <a:pt x="0" y="44"/>
                      <a:pt x="130" y="0"/>
                      <a:pt x="291" y="0"/>
                    </a:cubicBezTo>
                    <a:lnTo>
                      <a:pt x="291" y="0"/>
                    </a:lnTo>
                    <a:cubicBezTo>
                      <a:pt x="452" y="0"/>
                      <a:pt x="583" y="44"/>
                      <a:pt x="583" y="97"/>
                    </a:cubicBez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28" name="Freeform 151"/>
              <p:cNvSpPr>
                <a:spLocks noChangeArrowheads="1"/>
              </p:cNvSpPr>
              <p:nvPr/>
            </p:nvSpPr>
            <p:spPr bwMode="auto">
              <a:xfrm>
                <a:off x="8778161" y="1348330"/>
                <a:ext cx="248174" cy="784593"/>
              </a:xfrm>
              <a:custGeom>
                <a:avLst/>
                <a:gdLst>
                  <a:gd name="T0" fmla="*/ 0 w 846"/>
                  <a:gd name="T1" fmla="*/ 0 h 2677"/>
                  <a:gd name="T2" fmla="*/ 0 w 846"/>
                  <a:gd name="T3" fmla="*/ 2676 h 2677"/>
                  <a:gd name="T4" fmla="*/ 845 w 846"/>
                  <a:gd name="T5" fmla="*/ 2676 h 2677"/>
                  <a:gd name="T6" fmla="*/ 0 w 846"/>
                  <a:gd name="T7" fmla="*/ 0 h 2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6" h="2677">
                    <a:moveTo>
                      <a:pt x="0" y="0"/>
                    </a:moveTo>
                    <a:lnTo>
                      <a:pt x="0" y="2676"/>
                    </a:lnTo>
                    <a:lnTo>
                      <a:pt x="845" y="267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29" name="Line 152"/>
              <p:cNvSpPr>
                <a:spLocks noChangeShapeType="1"/>
              </p:cNvSpPr>
              <p:nvPr/>
            </p:nvSpPr>
            <p:spPr bwMode="auto">
              <a:xfrm>
                <a:off x="8787210" y="2134214"/>
                <a:ext cx="222323" cy="1293"/>
              </a:xfrm>
              <a:prstGeom prst="line">
                <a:avLst/>
              </a:prstGeom>
              <a:grpFill/>
              <a:ln w="720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130" name="Freeform 153"/>
              <p:cNvSpPr>
                <a:spLocks noChangeArrowheads="1"/>
              </p:cNvSpPr>
              <p:nvPr/>
            </p:nvSpPr>
            <p:spPr bwMode="auto">
              <a:xfrm>
                <a:off x="8767821" y="2110948"/>
                <a:ext cx="43948" cy="50411"/>
              </a:xfrm>
              <a:custGeom>
                <a:avLst/>
                <a:gdLst>
                  <a:gd name="T0" fmla="*/ 151 w 152"/>
                  <a:gd name="T1" fmla="*/ 0 h 172"/>
                  <a:gd name="T2" fmla="*/ 0 w 152"/>
                  <a:gd name="T3" fmla="*/ 95 h 172"/>
                  <a:gd name="T4" fmla="*/ 149 w 152"/>
                  <a:gd name="T5" fmla="*/ 171 h 172"/>
                  <a:gd name="T6" fmla="*/ 67 w 152"/>
                  <a:gd name="T7" fmla="*/ 87 h 172"/>
                  <a:gd name="T8" fmla="*/ 151 w 152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72">
                    <a:moveTo>
                      <a:pt x="151" y="0"/>
                    </a:moveTo>
                    <a:lnTo>
                      <a:pt x="0" y="95"/>
                    </a:lnTo>
                    <a:lnTo>
                      <a:pt x="149" y="171"/>
                    </a:lnTo>
                    <a:lnTo>
                      <a:pt x="67" y="87"/>
                    </a:lnTo>
                    <a:lnTo>
                      <a:pt x="15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31" name="Freeform 154"/>
              <p:cNvSpPr>
                <a:spLocks noChangeArrowheads="1"/>
              </p:cNvSpPr>
              <p:nvPr/>
            </p:nvSpPr>
            <p:spPr bwMode="auto">
              <a:xfrm>
                <a:off x="8767821" y="2110948"/>
                <a:ext cx="43948" cy="50411"/>
              </a:xfrm>
              <a:custGeom>
                <a:avLst/>
                <a:gdLst>
                  <a:gd name="T0" fmla="*/ 151 w 152"/>
                  <a:gd name="T1" fmla="*/ 0 h 172"/>
                  <a:gd name="T2" fmla="*/ 0 w 152"/>
                  <a:gd name="T3" fmla="*/ 95 h 172"/>
                  <a:gd name="T4" fmla="*/ 149 w 152"/>
                  <a:gd name="T5" fmla="*/ 171 h 172"/>
                  <a:gd name="T6" fmla="*/ 67 w 152"/>
                  <a:gd name="T7" fmla="*/ 8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172">
                    <a:moveTo>
                      <a:pt x="151" y="0"/>
                    </a:moveTo>
                    <a:lnTo>
                      <a:pt x="0" y="95"/>
                    </a:lnTo>
                    <a:lnTo>
                      <a:pt x="149" y="171"/>
                    </a:lnTo>
                    <a:lnTo>
                      <a:pt x="67" y="87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132" name="Freeform 155"/>
              <p:cNvSpPr>
                <a:spLocks noChangeArrowheads="1"/>
              </p:cNvSpPr>
              <p:nvPr/>
            </p:nvSpPr>
            <p:spPr bwMode="auto">
              <a:xfrm>
                <a:off x="8983681" y="2110948"/>
                <a:ext cx="45240" cy="50411"/>
              </a:xfrm>
              <a:custGeom>
                <a:avLst/>
                <a:gdLst>
                  <a:gd name="T0" fmla="*/ 0 w 153"/>
                  <a:gd name="T1" fmla="*/ 171 h 172"/>
                  <a:gd name="T2" fmla="*/ 152 w 153"/>
                  <a:gd name="T3" fmla="*/ 76 h 172"/>
                  <a:gd name="T4" fmla="*/ 2 w 153"/>
                  <a:gd name="T5" fmla="*/ 0 h 172"/>
                  <a:gd name="T6" fmla="*/ 85 w 153"/>
                  <a:gd name="T7" fmla="*/ 84 h 172"/>
                  <a:gd name="T8" fmla="*/ 0 w 153"/>
                  <a:gd name="T9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72">
                    <a:moveTo>
                      <a:pt x="0" y="171"/>
                    </a:moveTo>
                    <a:lnTo>
                      <a:pt x="152" y="76"/>
                    </a:lnTo>
                    <a:lnTo>
                      <a:pt x="2" y="0"/>
                    </a:lnTo>
                    <a:lnTo>
                      <a:pt x="85" y="84"/>
                    </a:lnTo>
                    <a:lnTo>
                      <a:pt x="0" y="17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33" name="Freeform 156"/>
              <p:cNvSpPr>
                <a:spLocks noChangeArrowheads="1"/>
              </p:cNvSpPr>
              <p:nvPr/>
            </p:nvSpPr>
            <p:spPr bwMode="auto">
              <a:xfrm>
                <a:off x="8983681" y="2110948"/>
                <a:ext cx="45240" cy="50411"/>
              </a:xfrm>
              <a:custGeom>
                <a:avLst/>
                <a:gdLst>
                  <a:gd name="T0" fmla="*/ 0 w 153"/>
                  <a:gd name="T1" fmla="*/ 171 h 172"/>
                  <a:gd name="T2" fmla="*/ 152 w 153"/>
                  <a:gd name="T3" fmla="*/ 76 h 172"/>
                  <a:gd name="T4" fmla="*/ 2 w 153"/>
                  <a:gd name="T5" fmla="*/ 0 h 172"/>
                  <a:gd name="T6" fmla="*/ 85 w 153"/>
                  <a:gd name="T7" fmla="*/ 8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172">
                    <a:moveTo>
                      <a:pt x="0" y="171"/>
                    </a:moveTo>
                    <a:lnTo>
                      <a:pt x="152" y="76"/>
                    </a:lnTo>
                    <a:lnTo>
                      <a:pt x="2" y="0"/>
                    </a:lnTo>
                    <a:lnTo>
                      <a:pt x="85" y="84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134" name="Line 157"/>
              <p:cNvSpPr>
                <a:spLocks noChangeShapeType="1"/>
              </p:cNvSpPr>
              <p:nvPr/>
            </p:nvSpPr>
            <p:spPr bwMode="auto">
              <a:xfrm>
                <a:off x="9057358" y="1318601"/>
                <a:ext cx="1293" cy="794933"/>
              </a:xfrm>
              <a:prstGeom prst="line">
                <a:avLst/>
              </a:prstGeom>
              <a:grpFill/>
              <a:ln w="7200" cap="flat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135" name="Freeform 158"/>
              <p:cNvSpPr>
                <a:spLocks noChangeArrowheads="1"/>
              </p:cNvSpPr>
              <p:nvPr/>
            </p:nvSpPr>
            <p:spPr bwMode="auto">
              <a:xfrm>
                <a:off x="9030213" y="2087682"/>
                <a:ext cx="50410" cy="45241"/>
              </a:xfrm>
              <a:custGeom>
                <a:avLst/>
                <a:gdLst>
                  <a:gd name="T0" fmla="*/ 0 w 172"/>
                  <a:gd name="T1" fmla="*/ 0 h 153"/>
                  <a:gd name="T2" fmla="*/ 95 w 172"/>
                  <a:gd name="T3" fmla="*/ 152 h 153"/>
                  <a:gd name="T4" fmla="*/ 171 w 172"/>
                  <a:gd name="T5" fmla="*/ 3 h 153"/>
                  <a:gd name="T6" fmla="*/ 87 w 172"/>
                  <a:gd name="T7" fmla="*/ 84 h 153"/>
                  <a:gd name="T8" fmla="*/ 0 w 172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53">
                    <a:moveTo>
                      <a:pt x="0" y="0"/>
                    </a:moveTo>
                    <a:lnTo>
                      <a:pt x="95" y="152"/>
                    </a:lnTo>
                    <a:lnTo>
                      <a:pt x="171" y="3"/>
                    </a:lnTo>
                    <a:lnTo>
                      <a:pt x="87" y="8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36" name="Freeform 159"/>
              <p:cNvSpPr>
                <a:spLocks noChangeArrowheads="1"/>
              </p:cNvSpPr>
              <p:nvPr/>
            </p:nvSpPr>
            <p:spPr bwMode="auto">
              <a:xfrm>
                <a:off x="9030213" y="2087682"/>
                <a:ext cx="50410" cy="45241"/>
              </a:xfrm>
              <a:custGeom>
                <a:avLst/>
                <a:gdLst>
                  <a:gd name="T0" fmla="*/ 0 w 172"/>
                  <a:gd name="T1" fmla="*/ 0 h 153"/>
                  <a:gd name="T2" fmla="*/ 95 w 172"/>
                  <a:gd name="T3" fmla="*/ 152 h 153"/>
                  <a:gd name="T4" fmla="*/ 171 w 172"/>
                  <a:gd name="T5" fmla="*/ 3 h 153"/>
                  <a:gd name="T6" fmla="*/ 87 w 172"/>
                  <a:gd name="T7" fmla="*/ 8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" h="153">
                    <a:moveTo>
                      <a:pt x="0" y="0"/>
                    </a:moveTo>
                    <a:lnTo>
                      <a:pt x="95" y="152"/>
                    </a:lnTo>
                    <a:lnTo>
                      <a:pt x="171" y="3"/>
                    </a:lnTo>
                    <a:lnTo>
                      <a:pt x="87" y="84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137" name="Freeform 160"/>
              <p:cNvSpPr>
                <a:spLocks noChangeArrowheads="1"/>
              </p:cNvSpPr>
              <p:nvPr/>
            </p:nvSpPr>
            <p:spPr bwMode="auto">
              <a:xfrm>
                <a:off x="9032799" y="1304383"/>
                <a:ext cx="50410" cy="45241"/>
              </a:xfrm>
              <a:custGeom>
                <a:avLst/>
                <a:gdLst>
                  <a:gd name="T0" fmla="*/ 172 w 173"/>
                  <a:gd name="T1" fmla="*/ 153 h 154"/>
                  <a:gd name="T2" fmla="*/ 76 w 173"/>
                  <a:gd name="T3" fmla="*/ 0 h 154"/>
                  <a:gd name="T4" fmla="*/ 0 w 173"/>
                  <a:gd name="T5" fmla="*/ 151 h 154"/>
                  <a:gd name="T6" fmla="*/ 85 w 173"/>
                  <a:gd name="T7" fmla="*/ 69 h 154"/>
                  <a:gd name="T8" fmla="*/ 172 w 173"/>
                  <a:gd name="T9" fmla="*/ 15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54">
                    <a:moveTo>
                      <a:pt x="172" y="153"/>
                    </a:moveTo>
                    <a:lnTo>
                      <a:pt x="76" y="0"/>
                    </a:lnTo>
                    <a:lnTo>
                      <a:pt x="0" y="151"/>
                    </a:lnTo>
                    <a:lnTo>
                      <a:pt x="85" y="69"/>
                    </a:lnTo>
                    <a:lnTo>
                      <a:pt x="172" y="15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38" name="Freeform 161"/>
              <p:cNvSpPr>
                <a:spLocks noChangeArrowheads="1"/>
              </p:cNvSpPr>
              <p:nvPr/>
            </p:nvSpPr>
            <p:spPr bwMode="auto">
              <a:xfrm>
                <a:off x="9032799" y="1304383"/>
                <a:ext cx="50410" cy="45241"/>
              </a:xfrm>
              <a:custGeom>
                <a:avLst/>
                <a:gdLst>
                  <a:gd name="T0" fmla="*/ 172 w 173"/>
                  <a:gd name="T1" fmla="*/ 153 h 154"/>
                  <a:gd name="T2" fmla="*/ 76 w 173"/>
                  <a:gd name="T3" fmla="*/ 0 h 154"/>
                  <a:gd name="T4" fmla="*/ 0 w 173"/>
                  <a:gd name="T5" fmla="*/ 151 h 154"/>
                  <a:gd name="T6" fmla="*/ 85 w 173"/>
                  <a:gd name="T7" fmla="*/ 6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154">
                    <a:moveTo>
                      <a:pt x="172" y="153"/>
                    </a:moveTo>
                    <a:lnTo>
                      <a:pt x="76" y="0"/>
                    </a:lnTo>
                    <a:lnTo>
                      <a:pt x="0" y="151"/>
                    </a:lnTo>
                    <a:lnTo>
                      <a:pt x="85" y="69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139" name="Freeform 162"/>
              <p:cNvSpPr>
                <a:spLocks noChangeArrowheads="1"/>
              </p:cNvSpPr>
              <p:nvPr/>
            </p:nvSpPr>
            <p:spPr bwMode="auto">
              <a:xfrm>
                <a:off x="9110353" y="1692155"/>
                <a:ext cx="40069" cy="69799"/>
              </a:xfrm>
              <a:custGeom>
                <a:avLst/>
                <a:gdLst>
                  <a:gd name="T0" fmla="*/ 0 w 138"/>
                  <a:gd name="T1" fmla="*/ 0 h 237"/>
                  <a:gd name="T2" fmla="*/ 29 w 138"/>
                  <a:gd name="T3" fmla="*/ 0 h 237"/>
                  <a:gd name="T4" fmla="*/ 29 w 138"/>
                  <a:gd name="T5" fmla="*/ 101 h 237"/>
                  <a:gd name="T6" fmla="*/ 30 w 138"/>
                  <a:gd name="T7" fmla="*/ 101 h 237"/>
                  <a:gd name="T8" fmla="*/ 30 w 138"/>
                  <a:gd name="T9" fmla="*/ 101 h 237"/>
                  <a:gd name="T10" fmla="*/ 51 w 138"/>
                  <a:gd name="T11" fmla="*/ 80 h 237"/>
                  <a:gd name="T12" fmla="*/ 51 w 138"/>
                  <a:gd name="T13" fmla="*/ 80 h 237"/>
                  <a:gd name="T14" fmla="*/ 81 w 138"/>
                  <a:gd name="T15" fmla="*/ 71 h 237"/>
                  <a:gd name="T16" fmla="*/ 81 w 138"/>
                  <a:gd name="T17" fmla="*/ 71 h 237"/>
                  <a:gd name="T18" fmla="*/ 137 w 138"/>
                  <a:gd name="T19" fmla="*/ 141 h 237"/>
                  <a:gd name="T20" fmla="*/ 137 w 138"/>
                  <a:gd name="T21" fmla="*/ 236 h 237"/>
                  <a:gd name="T22" fmla="*/ 108 w 138"/>
                  <a:gd name="T23" fmla="*/ 236 h 237"/>
                  <a:gd name="T24" fmla="*/ 108 w 138"/>
                  <a:gd name="T25" fmla="*/ 143 h 237"/>
                  <a:gd name="T26" fmla="*/ 108 w 138"/>
                  <a:gd name="T27" fmla="*/ 143 h 237"/>
                  <a:gd name="T28" fmla="*/ 71 w 138"/>
                  <a:gd name="T29" fmla="*/ 96 h 237"/>
                  <a:gd name="T30" fmla="*/ 71 w 138"/>
                  <a:gd name="T31" fmla="*/ 96 h 237"/>
                  <a:gd name="T32" fmla="*/ 31 w 138"/>
                  <a:gd name="T33" fmla="*/ 124 h 237"/>
                  <a:gd name="T34" fmla="*/ 31 w 138"/>
                  <a:gd name="T35" fmla="*/ 124 h 237"/>
                  <a:gd name="T36" fmla="*/ 29 w 138"/>
                  <a:gd name="T37" fmla="*/ 138 h 237"/>
                  <a:gd name="T38" fmla="*/ 29 w 138"/>
                  <a:gd name="T39" fmla="*/ 236 h 237"/>
                  <a:gd name="T40" fmla="*/ 0 w 138"/>
                  <a:gd name="T41" fmla="*/ 236 h 237"/>
                  <a:gd name="T42" fmla="*/ 0 w 138"/>
                  <a:gd name="T43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8" h="237">
                    <a:moveTo>
                      <a:pt x="0" y="0"/>
                    </a:moveTo>
                    <a:lnTo>
                      <a:pt x="29" y="0"/>
                    </a:lnTo>
                    <a:lnTo>
                      <a:pt x="29" y="101"/>
                    </a:lnTo>
                    <a:lnTo>
                      <a:pt x="30" y="101"/>
                    </a:lnTo>
                    <a:lnTo>
                      <a:pt x="30" y="101"/>
                    </a:lnTo>
                    <a:cubicBezTo>
                      <a:pt x="35" y="93"/>
                      <a:pt x="42" y="85"/>
                      <a:pt x="51" y="80"/>
                    </a:cubicBezTo>
                    <a:lnTo>
                      <a:pt x="51" y="80"/>
                    </a:lnTo>
                    <a:cubicBezTo>
                      <a:pt x="59" y="75"/>
                      <a:pt x="70" y="71"/>
                      <a:pt x="81" y="71"/>
                    </a:cubicBezTo>
                    <a:lnTo>
                      <a:pt x="81" y="71"/>
                    </a:lnTo>
                    <a:cubicBezTo>
                      <a:pt x="103" y="71"/>
                      <a:pt x="137" y="85"/>
                      <a:pt x="137" y="141"/>
                    </a:cubicBezTo>
                    <a:lnTo>
                      <a:pt x="137" y="236"/>
                    </a:lnTo>
                    <a:lnTo>
                      <a:pt x="108" y="236"/>
                    </a:lnTo>
                    <a:lnTo>
                      <a:pt x="108" y="143"/>
                    </a:lnTo>
                    <a:lnTo>
                      <a:pt x="108" y="143"/>
                    </a:lnTo>
                    <a:cubicBezTo>
                      <a:pt x="108" y="117"/>
                      <a:pt x="98" y="96"/>
                      <a:pt x="71" y="96"/>
                    </a:cubicBezTo>
                    <a:lnTo>
                      <a:pt x="71" y="96"/>
                    </a:lnTo>
                    <a:cubicBezTo>
                      <a:pt x="51" y="96"/>
                      <a:pt x="37" y="109"/>
                      <a:pt x="31" y="124"/>
                    </a:cubicBezTo>
                    <a:lnTo>
                      <a:pt x="31" y="124"/>
                    </a:lnTo>
                    <a:cubicBezTo>
                      <a:pt x="30" y="129"/>
                      <a:pt x="29" y="134"/>
                      <a:pt x="29" y="138"/>
                    </a:cubicBezTo>
                    <a:lnTo>
                      <a:pt x="29" y="236"/>
                    </a:lnTo>
                    <a:lnTo>
                      <a:pt x="0" y="23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>
                <a:solidFill>
                  <a:schemeClr val="bg1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10" name="Freeform 109"/>
            <p:cNvSpPr>
              <a:spLocks noChangeArrowheads="1"/>
            </p:cNvSpPr>
            <p:nvPr/>
          </p:nvSpPr>
          <p:spPr bwMode="auto">
            <a:xfrm>
              <a:off x="8442126" y="4451737"/>
              <a:ext cx="593292" cy="678602"/>
            </a:xfrm>
            <a:custGeom>
              <a:avLst/>
              <a:gdLst>
                <a:gd name="T0" fmla="*/ 1228 w 2023"/>
                <a:gd name="T1" fmla="*/ 195 h 2314"/>
                <a:gd name="T2" fmla="*/ 849 w 2023"/>
                <a:gd name="T3" fmla="*/ 869 h 2314"/>
                <a:gd name="T4" fmla="*/ 721 w 2023"/>
                <a:gd name="T5" fmla="*/ 807 h 2314"/>
                <a:gd name="T6" fmla="*/ 1047 w 2023"/>
                <a:gd name="T7" fmla="*/ 192 h 2314"/>
                <a:gd name="T8" fmla="*/ 1089 w 2023"/>
                <a:gd name="T9" fmla="*/ 152 h 2314"/>
                <a:gd name="T10" fmla="*/ 1145 w 2023"/>
                <a:gd name="T11" fmla="*/ 154 h 2314"/>
                <a:gd name="T12" fmla="*/ 1229 w 2023"/>
                <a:gd name="T13" fmla="*/ 194 h 2314"/>
                <a:gd name="T14" fmla="*/ 1733 w 2023"/>
                <a:gd name="T15" fmla="*/ 2168 h 2314"/>
                <a:gd name="T16" fmla="*/ 1633 w 2023"/>
                <a:gd name="T17" fmla="*/ 2168 h 2314"/>
                <a:gd name="T18" fmla="*/ 2022 w 2023"/>
                <a:gd name="T19" fmla="*/ 1446 h 2314"/>
                <a:gd name="T20" fmla="*/ 1531 w 2023"/>
                <a:gd name="T21" fmla="*/ 298 h 2314"/>
                <a:gd name="T22" fmla="*/ 1499 w 2023"/>
                <a:gd name="T23" fmla="*/ 198 h 2314"/>
                <a:gd name="T24" fmla="*/ 1109 w 2023"/>
                <a:gd name="T25" fmla="*/ 10 h 2314"/>
                <a:gd name="T26" fmla="*/ 1053 w 2023"/>
                <a:gd name="T27" fmla="*/ 7 h 2314"/>
                <a:gd name="T28" fmla="*/ 549 w 2023"/>
                <a:gd name="T29" fmla="*/ 922 h 2314"/>
                <a:gd name="T30" fmla="*/ 612 w 2023"/>
                <a:gd name="T31" fmla="*/ 1123 h 2314"/>
                <a:gd name="T32" fmla="*/ 810 w 2023"/>
                <a:gd name="T33" fmla="*/ 1378 h 2314"/>
                <a:gd name="T34" fmla="*/ 872 w 2023"/>
                <a:gd name="T35" fmla="*/ 1249 h 2314"/>
                <a:gd name="T36" fmla="*/ 1225 w 2023"/>
                <a:gd name="T37" fmla="*/ 876 h 2314"/>
                <a:gd name="T38" fmla="*/ 1733 w 2023"/>
                <a:gd name="T39" fmla="*/ 1446 h 2314"/>
                <a:gd name="T40" fmla="*/ 1155 w 2023"/>
                <a:gd name="T41" fmla="*/ 2024 h 2314"/>
                <a:gd name="T42" fmla="*/ 721 w 2023"/>
                <a:gd name="T43" fmla="*/ 1879 h 2314"/>
                <a:gd name="T44" fmla="*/ 721 w 2023"/>
                <a:gd name="T45" fmla="*/ 1808 h 2314"/>
                <a:gd name="T46" fmla="*/ 1155 w 2023"/>
                <a:gd name="T47" fmla="*/ 1735 h 2314"/>
                <a:gd name="T48" fmla="*/ 598 w 2023"/>
                <a:gd name="T49" fmla="*/ 1591 h 2314"/>
                <a:gd name="T50" fmla="*/ 0 w 2023"/>
                <a:gd name="T51" fmla="*/ 1591 h 2314"/>
                <a:gd name="T52" fmla="*/ 340 w 2023"/>
                <a:gd name="T53" fmla="*/ 1735 h 2314"/>
                <a:gd name="T54" fmla="*/ 361 w 2023"/>
                <a:gd name="T55" fmla="*/ 1735 h 2314"/>
                <a:gd name="T56" fmla="*/ 432 w 2023"/>
                <a:gd name="T57" fmla="*/ 1879 h 2314"/>
                <a:gd name="T58" fmla="*/ 432 w 2023"/>
                <a:gd name="T59" fmla="*/ 2168 h 2314"/>
                <a:gd name="T60" fmla="*/ 2022 w 2023"/>
                <a:gd name="T61" fmla="*/ 2313 h 2314"/>
                <a:gd name="T62" fmla="*/ 1733 w 2023"/>
                <a:gd name="T63" fmla="*/ 2168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23" h="2314">
                  <a:moveTo>
                    <a:pt x="1228" y="195"/>
                  </a:moveTo>
                  <a:lnTo>
                    <a:pt x="1228" y="195"/>
                  </a:lnTo>
                  <a:cubicBezTo>
                    <a:pt x="1208" y="203"/>
                    <a:pt x="1191" y="221"/>
                    <a:pt x="1181" y="242"/>
                  </a:cubicBezTo>
                  <a:lnTo>
                    <a:pt x="849" y="869"/>
                  </a:lnTo>
                  <a:lnTo>
                    <a:pt x="721" y="807"/>
                  </a:lnTo>
                  <a:lnTo>
                    <a:pt x="721" y="807"/>
                  </a:lnTo>
                  <a:cubicBezTo>
                    <a:pt x="724" y="798"/>
                    <a:pt x="725" y="788"/>
                    <a:pt x="730" y="779"/>
                  </a:cubicBezTo>
                  <a:lnTo>
                    <a:pt x="1047" y="192"/>
                  </a:lnTo>
                  <a:lnTo>
                    <a:pt x="1047" y="192"/>
                  </a:lnTo>
                  <a:cubicBezTo>
                    <a:pt x="1055" y="173"/>
                    <a:pt x="1072" y="158"/>
                    <a:pt x="1089" y="152"/>
                  </a:cubicBezTo>
                  <a:lnTo>
                    <a:pt x="1089" y="152"/>
                  </a:lnTo>
                  <a:cubicBezTo>
                    <a:pt x="1108" y="145"/>
                    <a:pt x="1128" y="146"/>
                    <a:pt x="1145" y="154"/>
                  </a:cubicBezTo>
                  <a:lnTo>
                    <a:pt x="1229" y="194"/>
                  </a:lnTo>
                  <a:lnTo>
                    <a:pt x="1229" y="194"/>
                  </a:lnTo>
                  <a:cubicBezTo>
                    <a:pt x="1228" y="195"/>
                    <a:pt x="1228" y="194"/>
                    <a:pt x="1228" y="195"/>
                  </a:cubicBezTo>
                  <a:close/>
                  <a:moveTo>
                    <a:pt x="1733" y="2168"/>
                  </a:moveTo>
                  <a:lnTo>
                    <a:pt x="1633" y="2168"/>
                  </a:lnTo>
                  <a:lnTo>
                    <a:pt x="1633" y="2168"/>
                  </a:lnTo>
                  <a:cubicBezTo>
                    <a:pt x="1867" y="2014"/>
                    <a:pt x="2022" y="1748"/>
                    <a:pt x="2022" y="1446"/>
                  </a:cubicBezTo>
                  <a:lnTo>
                    <a:pt x="2022" y="1446"/>
                  </a:lnTo>
                  <a:cubicBezTo>
                    <a:pt x="2022" y="1041"/>
                    <a:pt x="1743" y="703"/>
                    <a:pt x="1367" y="607"/>
                  </a:cubicBezTo>
                  <a:lnTo>
                    <a:pt x="1531" y="298"/>
                  </a:lnTo>
                  <a:lnTo>
                    <a:pt x="1531" y="298"/>
                  </a:lnTo>
                  <a:cubicBezTo>
                    <a:pt x="1548" y="261"/>
                    <a:pt x="1534" y="215"/>
                    <a:pt x="1499" y="198"/>
                  </a:cubicBezTo>
                  <a:lnTo>
                    <a:pt x="1109" y="10"/>
                  </a:lnTo>
                  <a:lnTo>
                    <a:pt x="1109" y="10"/>
                  </a:lnTo>
                  <a:cubicBezTo>
                    <a:pt x="1092" y="1"/>
                    <a:pt x="1072" y="0"/>
                    <a:pt x="1053" y="7"/>
                  </a:cubicBezTo>
                  <a:lnTo>
                    <a:pt x="1053" y="7"/>
                  </a:lnTo>
                  <a:cubicBezTo>
                    <a:pt x="1035" y="14"/>
                    <a:pt x="1020" y="29"/>
                    <a:pt x="1011" y="47"/>
                  </a:cubicBezTo>
                  <a:lnTo>
                    <a:pt x="549" y="922"/>
                  </a:lnTo>
                  <a:lnTo>
                    <a:pt x="549" y="922"/>
                  </a:lnTo>
                  <a:cubicBezTo>
                    <a:pt x="512" y="997"/>
                    <a:pt x="541" y="1088"/>
                    <a:pt x="612" y="1123"/>
                  </a:cubicBezTo>
                  <a:lnTo>
                    <a:pt x="549" y="1252"/>
                  </a:lnTo>
                  <a:lnTo>
                    <a:pt x="810" y="1378"/>
                  </a:lnTo>
                  <a:lnTo>
                    <a:pt x="872" y="1249"/>
                  </a:lnTo>
                  <a:lnTo>
                    <a:pt x="872" y="1249"/>
                  </a:lnTo>
                  <a:cubicBezTo>
                    <a:pt x="943" y="1283"/>
                    <a:pt x="1032" y="1250"/>
                    <a:pt x="1069" y="1173"/>
                  </a:cubicBezTo>
                  <a:lnTo>
                    <a:pt x="1225" y="876"/>
                  </a:lnTo>
                  <a:lnTo>
                    <a:pt x="1225" y="876"/>
                  </a:lnTo>
                  <a:cubicBezTo>
                    <a:pt x="1511" y="911"/>
                    <a:pt x="1733" y="1152"/>
                    <a:pt x="1733" y="1446"/>
                  </a:cubicBezTo>
                  <a:lnTo>
                    <a:pt x="1733" y="1446"/>
                  </a:lnTo>
                  <a:cubicBezTo>
                    <a:pt x="1733" y="1764"/>
                    <a:pt x="1473" y="2024"/>
                    <a:pt x="1155" y="2024"/>
                  </a:cubicBezTo>
                  <a:lnTo>
                    <a:pt x="1155" y="2024"/>
                  </a:lnTo>
                  <a:cubicBezTo>
                    <a:pt x="1009" y="2024"/>
                    <a:pt x="822" y="1969"/>
                    <a:pt x="721" y="1879"/>
                  </a:cubicBezTo>
                  <a:lnTo>
                    <a:pt x="721" y="1808"/>
                  </a:lnTo>
                  <a:lnTo>
                    <a:pt x="721" y="1808"/>
                  </a:lnTo>
                  <a:cubicBezTo>
                    <a:pt x="721" y="1768"/>
                    <a:pt x="754" y="1735"/>
                    <a:pt x="794" y="1735"/>
                  </a:cubicBezTo>
                  <a:lnTo>
                    <a:pt x="1155" y="1735"/>
                  </a:lnTo>
                  <a:lnTo>
                    <a:pt x="1155" y="1591"/>
                  </a:lnTo>
                  <a:lnTo>
                    <a:pt x="598" y="1591"/>
                  </a:lnTo>
                  <a:lnTo>
                    <a:pt x="302" y="1591"/>
                  </a:lnTo>
                  <a:lnTo>
                    <a:pt x="0" y="1591"/>
                  </a:lnTo>
                  <a:lnTo>
                    <a:pt x="0" y="1735"/>
                  </a:lnTo>
                  <a:lnTo>
                    <a:pt x="340" y="1735"/>
                  </a:lnTo>
                  <a:lnTo>
                    <a:pt x="361" y="1735"/>
                  </a:lnTo>
                  <a:lnTo>
                    <a:pt x="361" y="1735"/>
                  </a:lnTo>
                  <a:cubicBezTo>
                    <a:pt x="401" y="1735"/>
                    <a:pt x="432" y="1768"/>
                    <a:pt x="432" y="1808"/>
                  </a:cubicBezTo>
                  <a:lnTo>
                    <a:pt x="432" y="1879"/>
                  </a:lnTo>
                  <a:lnTo>
                    <a:pt x="432" y="2168"/>
                  </a:lnTo>
                  <a:lnTo>
                    <a:pt x="432" y="2168"/>
                  </a:lnTo>
                  <a:cubicBezTo>
                    <a:pt x="274" y="2168"/>
                    <a:pt x="145" y="2153"/>
                    <a:pt x="145" y="2313"/>
                  </a:cubicBezTo>
                  <a:lnTo>
                    <a:pt x="2022" y="2313"/>
                  </a:lnTo>
                  <a:lnTo>
                    <a:pt x="2022" y="2313"/>
                  </a:lnTo>
                  <a:cubicBezTo>
                    <a:pt x="2022" y="2153"/>
                    <a:pt x="1891" y="2168"/>
                    <a:pt x="1733" y="21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11" name="Freeform 110"/>
            <p:cNvSpPr>
              <a:spLocks noChangeArrowheads="1"/>
            </p:cNvSpPr>
            <p:nvPr/>
          </p:nvSpPr>
          <p:spPr bwMode="auto">
            <a:xfrm>
              <a:off x="8275096" y="1077442"/>
              <a:ext cx="476030" cy="524041"/>
            </a:xfrm>
            <a:custGeom>
              <a:avLst/>
              <a:gdLst>
                <a:gd name="T0" fmla="*/ 1247 w 2193"/>
                <a:gd name="T1" fmla="*/ 1561 h 2455"/>
                <a:gd name="T2" fmla="*/ 867 w 2193"/>
                <a:gd name="T3" fmla="*/ 1638 h 2455"/>
                <a:gd name="T4" fmla="*/ 607 w 2193"/>
                <a:gd name="T5" fmla="*/ 1392 h 2455"/>
                <a:gd name="T6" fmla="*/ 609 w 2193"/>
                <a:gd name="T7" fmla="*/ 1188 h 2455"/>
                <a:gd name="T8" fmla="*/ 746 w 2193"/>
                <a:gd name="T9" fmla="*/ 966 h 2455"/>
                <a:gd name="T10" fmla="*/ 1089 w 2193"/>
                <a:gd name="T11" fmla="*/ 864 h 2455"/>
                <a:gd name="T12" fmla="*/ 1297 w 2193"/>
                <a:gd name="T13" fmla="*/ 987 h 2455"/>
                <a:gd name="T14" fmla="*/ 1358 w 2193"/>
                <a:gd name="T15" fmla="*/ 1267 h 2455"/>
                <a:gd name="T16" fmla="*/ 2025 w 2193"/>
                <a:gd name="T17" fmla="*/ 1490 h 2455"/>
                <a:gd name="T18" fmla="*/ 1991 w 2193"/>
                <a:gd name="T19" fmla="*/ 1267 h 2455"/>
                <a:gd name="T20" fmla="*/ 2026 w 2193"/>
                <a:gd name="T21" fmla="*/ 1041 h 2455"/>
                <a:gd name="T22" fmla="*/ 2058 w 2193"/>
                <a:gd name="T23" fmla="*/ 757 h 2455"/>
                <a:gd name="T24" fmla="*/ 1968 w 2193"/>
                <a:gd name="T25" fmla="*/ 1016 h 2455"/>
                <a:gd name="T26" fmla="*/ 1735 w 2193"/>
                <a:gd name="T27" fmla="*/ 1209 h 2455"/>
                <a:gd name="T28" fmla="*/ 1609 w 2193"/>
                <a:gd name="T29" fmla="*/ 1201 h 2455"/>
                <a:gd name="T30" fmla="*/ 1352 w 2193"/>
                <a:gd name="T31" fmla="*/ 956 h 2455"/>
                <a:gd name="T32" fmla="*/ 1365 w 2193"/>
                <a:gd name="T33" fmla="*/ 768 h 2455"/>
                <a:gd name="T34" fmla="*/ 1428 w 2193"/>
                <a:gd name="T35" fmla="*/ 660 h 2455"/>
                <a:gd name="T36" fmla="*/ 1372 w 2193"/>
                <a:gd name="T37" fmla="*/ 409 h 2455"/>
                <a:gd name="T38" fmla="*/ 1305 w 2193"/>
                <a:gd name="T39" fmla="*/ 684 h 2455"/>
                <a:gd name="T40" fmla="*/ 907 w 2193"/>
                <a:gd name="T41" fmla="*/ 800 h 2455"/>
                <a:gd name="T42" fmla="*/ 705 w 2193"/>
                <a:gd name="T43" fmla="*/ 678 h 2455"/>
                <a:gd name="T44" fmla="*/ 712 w 2193"/>
                <a:gd name="T45" fmla="*/ 510 h 2455"/>
                <a:gd name="T46" fmla="*/ 722 w 2193"/>
                <a:gd name="T47" fmla="*/ 301 h 2455"/>
                <a:gd name="T48" fmla="*/ 905 w 2193"/>
                <a:gd name="T49" fmla="*/ 87 h 2455"/>
                <a:gd name="T50" fmla="*/ 671 w 2193"/>
                <a:gd name="T51" fmla="*/ 267 h 2455"/>
                <a:gd name="T52" fmla="*/ 460 w 2193"/>
                <a:gd name="T53" fmla="*/ 444 h 2455"/>
                <a:gd name="T54" fmla="*/ 315 w 2193"/>
                <a:gd name="T55" fmla="*/ 442 h 2455"/>
                <a:gd name="T56" fmla="*/ 194 w 2193"/>
                <a:gd name="T57" fmla="*/ 633 h 2455"/>
                <a:gd name="T58" fmla="*/ 452 w 2193"/>
                <a:gd name="T59" fmla="*/ 557 h 2455"/>
                <a:gd name="T60" fmla="*/ 646 w 2193"/>
                <a:gd name="T61" fmla="*/ 699 h 2455"/>
                <a:gd name="T62" fmla="*/ 632 w 2193"/>
                <a:gd name="T63" fmla="*/ 904 h 2455"/>
                <a:gd name="T64" fmla="*/ 499 w 2193"/>
                <a:gd name="T65" fmla="*/ 1133 h 2455"/>
                <a:gd name="T66" fmla="*/ 290 w 2193"/>
                <a:gd name="T67" fmla="*/ 1233 h 2455"/>
                <a:gd name="T68" fmla="*/ 0 w 2193"/>
                <a:gd name="T69" fmla="*/ 1267 h 2455"/>
                <a:gd name="T70" fmla="*/ 330 w 2193"/>
                <a:gd name="T71" fmla="*/ 1295 h 2455"/>
                <a:gd name="T72" fmla="*/ 552 w 2193"/>
                <a:gd name="T73" fmla="*/ 1424 h 2455"/>
                <a:gd name="T74" fmla="*/ 611 w 2193"/>
                <a:gd name="T75" fmla="*/ 1695 h 2455"/>
                <a:gd name="T76" fmla="*/ 606 w 2193"/>
                <a:gd name="T77" fmla="*/ 1853 h 2455"/>
                <a:gd name="T78" fmla="*/ 429 w 2193"/>
                <a:gd name="T79" fmla="*/ 1942 h 2455"/>
                <a:gd name="T80" fmla="*/ 312 w 2193"/>
                <a:gd name="T81" fmla="*/ 1936 h 2455"/>
                <a:gd name="T82" fmla="*/ 194 w 2193"/>
                <a:gd name="T83" fmla="*/ 2132 h 2455"/>
                <a:gd name="T84" fmla="*/ 435 w 2193"/>
                <a:gd name="T85" fmla="*/ 2065 h 2455"/>
                <a:gd name="T86" fmla="*/ 601 w 2193"/>
                <a:gd name="T87" fmla="*/ 2176 h 2455"/>
                <a:gd name="T88" fmla="*/ 818 w 2193"/>
                <a:gd name="T89" fmla="*/ 2367 h 2455"/>
                <a:gd name="T90" fmla="*/ 647 w 2193"/>
                <a:gd name="T91" fmla="*/ 2127 h 2455"/>
                <a:gd name="T92" fmla="*/ 660 w 2193"/>
                <a:gd name="T93" fmla="*/ 1883 h 2455"/>
                <a:gd name="T94" fmla="*/ 867 w 2193"/>
                <a:gd name="T95" fmla="*/ 1752 h 2455"/>
                <a:gd name="T96" fmla="*/ 1125 w 2193"/>
                <a:gd name="T97" fmla="*/ 1752 h 2455"/>
                <a:gd name="T98" fmla="*/ 1306 w 2193"/>
                <a:gd name="T99" fmla="*/ 1889 h 2455"/>
                <a:gd name="T100" fmla="*/ 1412 w 2193"/>
                <a:gd name="T101" fmla="*/ 2150 h 2455"/>
                <a:gd name="T102" fmla="*/ 1652 w 2193"/>
                <a:gd name="T103" fmla="*/ 2059 h 2455"/>
                <a:gd name="T104" fmla="*/ 1780 w 2193"/>
                <a:gd name="T105" fmla="*/ 1882 h 2455"/>
                <a:gd name="T106" fmla="*/ 1567 w 2193"/>
                <a:gd name="T107" fmla="*/ 1973 h 2455"/>
                <a:gd name="T108" fmla="*/ 1365 w 2193"/>
                <a:gd name="T109" fmla="*/ 1864 h 2455"/>
                <a:gd name="T110" fmla="*/ 1382 w 2193"/>
                <a:gd name="T111" fmla="*/ 1695 h 2455"/>
                <a:gd name="T112" fmla="*/ 1441 w 2193"/>
                <a:gd name="T113" fmla="*/ 1416 h 2455"/>
                <a:gd name="T114" fmla="*/ 1697 w 2193"/>
                <a:gd name="T115" fmla="*/ 1295 h 2455"/>
                <a:gd name="T116" fmla="*/ 1913 w 2193"/>
                <a:gd name="T117" fmla="*/ 1419 h 2455"/>
                <a:gd name="T118" fmla="*/ 1924 w 2193"/>
                <a:gd name="T119" fmla="*/ 1641 h 2455"/>
                <a:gd name="T120" fmla="*/ 2058 w 2193"/>
                <a:gd name="T121" fmla="*/ 1507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3" h="2455">
                  <a:moveTo>
                    <a:pt x="1386" y="1385"/>
                  </a:moveTo>
                  <a:lnTo>
                    <a:pt x="1386" y="1385"/>
                  </a:lnTo>
                  <a:cubicBezTo>
                    <a:pt x="1378" y="1398"/>
                    <a:pt x="1325" y="1491"/>
                    <a:pt x="1298" y="1538"/>
                  </a:cubicBezTo>
                  <a:lnTo>
                    <a:pt x="1298" y="1538"/>
                  </a:lnTo>
                  <a:cubicBezTo>
                    <a:pt x="1282" y="1566"/>
                    <a:pt x="1266" y="1561"/>
                    <a:pt x="1247" y="1561"/>
                  </a:cubicBezTo>
                  <a:lnTo>
                    <a:pt x="1247" y="1561"/>
                  </a:lnTo>
                  <a:cubicBezTo>
                    <a:pt x="1195" y="1561"/>
                    <a:pt x="1149" y="1592"/>
                    <a:pt x="1126" y="1637"/>
                  </a:cubicBezTo>
                  <a:lnTo>
                    <a:pt x="1126" y="1637"/>
                  </a:lnTo>
                  <a:cubicBezTo>
                    <a:pt x="1123" y="1645"/>
                    <a:pt x="1116" y="1663"/>
                    <a:pt x="1094" y="1663"/>
                  </a:cubicBezTo>
                  <a:lnTo>
                    <a:pt x="899" y="1663"/>
                  </a:lnTo>
                  <a:lnTo>
                    <a:pt x="899" y="1663"/>
                  </a:lnTo>
                  <a:cubicBezTo>
                    <a:pt x="878" y="1663"/>
                    <a:pt x="872" y="1650"/>
                    <a:pt x="867" y="1638"/>
                  </a:cubicBezTo>
                  <a:lnTo>
                    <a:pt x="867" y="1638"/>
                  </a:lnTo>
                  <a:cubicBezTo>
                    <a:pt x="844" y="1592"/>
                    <a:pt x="799" y="1561"/>
                    <a:pt x="746" y="1561"/>
                  </a:cubicBezTo>
                  <a:lnTo>
                    <a:pt x="746" y="1561"/>
                  </a:lnTo>
                  <a:cubicBezTo>
                    <a:pt x="733" y="1561"/>
                    <a:pt x="707" y="1567"/>
                    <a:pt x="691" y="1538"/>
                  </a:cubicBezTo>
                  <a:lnTo>
                    <a:pt x="691" y="1538"/>
                  </a:lnTo>
                  <a:cubicBezTo>
                    <a:pt x="675" y="1509"/>
                    <a:pt x="607" y="1392"/>
                    <a:pt x="607" y="1392"/>
                  </a:cubicBezTo>
                  <a:lnTo>
                    <a:pt x="607" y="1392"/>
                  </a:lnTo>
                  <a:cubicBezTo>
                    <a:pt x="593" y="1374"/>
                    <a:pt x="598" y="1360"/>
                    <a:pt x="611" y="1340"/>
                  </a:cubicBezTo>
                  <a:lnTo>
                    <a:pt x="611" y="1340"/>
                  </a:lnTo>
                  <a:cubicBezTo>
                    <a:pt x="625" y="1319"/>
                    <a:pt x="633" y="1294"/>
                    <a:pt x="633" y="1267"/>
                  </a:cubicBezTo>
                  <a:lnTo>
                    <a:pt x="633" y="1267"/>
                  </a:lnTo>
                  <a:cubicBezTo>
                    <a:pt x="633" y="1237"/>
                    <a:pt x="624" y="1210"/>
                    <a:pt x="609" y="1188"/>
                  </a:cubicBezTo>
                  <a:lnTo>
                    <a:pt x="609" y="1188"/>
                  </a:lnTo>
                  <a:cubicBezTo>
                    <a:pt x="596" y="1171"/>
                    <a:pt x="593" y="1158"/>
                    <a:pt x="604" y="1140"/>
                  </a:cubicBezTo>
                  <a:lnTo>
                    <a:pt x="604" y="1140"/>
                  </a:lnTo>
                  <a:cubicBezTo>
                    <a:pt x="630" y="1095"/>
                    <a:pt x="678" y="1009"/>
                    <a:pt x="691" y="990"/>
                  </a:cubicBezTo>
                  <a:lnTo>
                    <a:pt x="691" y="990"/>
                  </a:lnTo>
                  <a:cubicBezTo>
                    <a:pt x="708" y="965"/>
                    <a:pt x="733" y="966"/>
                    <a:pt x="746" y="966"/>
                  </a:cubicBezTo>
                  <a:lnTo>
                    <a:pt x="746" y="966"/>
                  </a:lnTo>
                  <a:cubicBezTo>
                    <a:pt x="798" y="966"/>
                    <a:pt x="843" y="936"/>
                    <a:pt x="866" y="893"/>
                  </a:cubicBezTo>
                  <a:lnTo>
                    <a:pt x="866" y="893"/>
                  </a:lnTo>
                  <a:cubicBezTo>
                    <a:pt x="869" y="884"/>
                    <a:pt x="878" y="864"/>
                    <a:pt x="912" y="864"/>
                  </a:cubicBezTo>
                  <a:lnTo>
                    <a:pt x="1089" y="864"/>
                  </a:lnTo>
                  <a:lnTo>
                    <a:pt x="1089" y="864"/>
                  </a:lnTo>
                  <a:cubicBezTo>
                    <a:pt x="1106" y="864"/>
                    <a:pt x="1123" y="883"/>
                    <a:pt x="1126" y="891"/>
                  </a:cubicBezTo>
                  <a:lnTo>
                    <a:pt x="1126" y="891"/>
                  </a:lnTo>
                  <a:cubicBezTo>
                    <a:pt x="1147" y="935"/>
                    <a:pt x="1194" y="966"/>
                    <a:pt x="1247" y="966"/>
                  </a:cubicBezTo>
                  <a:lnTo>
                    <a:pt x="1247" y="966"/>
                  </a:lnTo>
                  <a:cubicBezTo>
                    <a:pt x="1259" y="966"/>
                    <a:pt x="1284" y="965"/>
                    <a:pt x="1297" y="987"/>
                  </a:cubicBezTo>
                  <a:lnTo>
                    <a:pt x="1297" y="987"/>
                  </a:lnTo>
                  <a:cubicBezTo>
                    <a:pt x="1305" y="1002"/>
                    <a:pt x="1362" y="1098"/>
                    <a:pt x="1387" y="1145"/>
                  </a:cubicBezTo>
                  <a:lnTo>
                    <a:pt x="1387" y="1145"/>
                  </a:lnTo>
                  <a:cubicBezTo>
                    <a:pt x="1396" y="1158"/>
                    <a:pt x="1389" y="1180"/>
                    <a:pt x="1385" y="1186"/>
                  </a:cubicBezTo>
                  <a:lnTo>
                    <a:pt x="1385" y="1186"/>
                  </a:lnTo>
                  <a:cubicBezTo>
                    <a:pt x="1368" y="1208"/>
                    <a:pt x="1358" y="1236"/>
                    <a:pt x="1358" y="1267"/>
                  </a:cubicBezTo>
                  <a:lnTo>
                    <a:pt x="1358" y="1267"/>
                  </a:lnTo>
                  <a:cubicBezTo>
                    <a:pt x="1358" y="1294"/>
                    <a:pt x="1366" y="1318"/>
                    <a:pt x="1379" y="1338"/>
                  </a:cubicBezTo>
                  <a:lnTo>
                    <a:pt x="1379" y="1338"/>
                  </a:lnTo>
                  <a:cubicBezTo>
                    <a:pt x="1385" y="1348"/>
                    <a:pt x="1397" y="1369"/>
                    <a:pt x="1386" y="1385"/>
                  </a:cubicBezTo>
                  <a:close/>
                  <a:moveTo>
                    <a:pt x="2058" y="1507"/>
                  </a:moveTo>
                  <a:lnTo>
                    <a:pt x="2058" y="1507"/>
                  </a:lnTo>
                  <a:cubicBezTo>
                    <a:pt x="2038" y="1507"/>
                    <a:pt x="2034" y="1506"/>
                    <a:pt x="2025" y="1490"/>
                  </a:cubicBezTo>
                  <a:lnTo>
                    <a:pt x="2025" y="1490"/>
                  </a:lnTo>
                  <a:cubicBezTo>
                    <a:pt x="2009" y="1460"/>
                    <a:pt x="1980" y="1409"/>
                    <a:pt x="1968" y="1387"/>
                  </a:cubicBezTo>
                  <a:lnTo>
                    <a:pt x="1968" y="1387"/>
                  </a:lnTo>
                  <a:cubicBezTo>
                    <a:pt x="1951" y="1356"/>
                    <a:pt x="1965" y="1345"/>
                    <a:pt x="1971" y="1337"/>
                  </a:cubicBezTo>
                  <a:lnTo>
                    <a:pt x="1971" y="1337"/>
                  </a:lnTo>
                  <a:cubicBezTo>
                    <a:pt x="1983" y="1316"/>
                    <a:pt x="1991" y="1292"/>
                    <a:pt x="1991" y="1267"/>
                  </a:cubicBezTo>
                  <a:lnTo>
                    <a:pt x="1991" y="1267"/>
                  </a:lnTo>
                  <a:cubicBezTo>
                    <a:pt x="1991" y="1241"/>
                    <a:pt x="1984" y="1217"/>
                    <a:pt x="1971" y="1197"/>
                  </a:cubicBezTo>
                  <a:lnTo>
                    <a:pt x="1971" y="1197"/>
                  </a:lnTo>
                  <a:cubicBezTo>
                    <a:pt x="1967" y="1189"/>
                    <a:pt x="1952" y="1175"/>
                    <a:pt x="1965" y="1150"/>
                  </a:cubicBezTo>
                  <a:lnTo>
                    <a:pt x="1965" y="1150"/>
                  </a:lnTo>
                  <a:cubicBezTo>
                    <a:pt x="1976" y="1133"/>
                    <a:pt x="2010" y="1072"/>
                    <a:pt x="2026" y="1041"/>
                  </a:cubicBezTo>
                  <a:lnTo>
                    <a:pt x="2026" y="1041"/>
                  </a:lnTo>
                  <a:cubicBezTo>
                    <a:pt x="2037" y="1021"/>
                    <a:pt x="2039" y="1026"/>
                    <a:pt x="2058" y="1026"/>
                  </a:cubicBezTo>
                  <a:lnTo>
                    <a:pt x="2058" y="1026"/>
                  </a:lnTo>
                  <a:cubicBezTo>
                    <a:pt x="2132" y="1026"/>
                    <a:pt x="2192" y="965"/>
                    <a:pt x="2192" y="891"/>
                  </a:cubicBezTo>
                  <a:lnTo>
                    <a:pt x="2192" y="891"/>
                  </a:lnTo>
                  <a:cubicBezTo>
                    <a:pt x="2192" y="817"/>
                    <a:pt x="2132" y="757"/>
                    <a:pt x="2058" y="757"/>
                  </a:cubicBezTo>
                  <a:lnTo>
                    <a:pt x="2058" y="757"/>
                  </a:lnTo>
                  <a:cubicBezTo>
                    <a:pt x="1984" y="757"/>
                    <a:pt x="1924" y="817"/>
                    <a:pt x="1924" y="891"/>
                  </a:cubicBezTo>
                  <a:lnTo>
                    <a:pt x="1924" y="891"/>
                  </a:lnTo>
                  <a:cubicBezTo>
                    <a:pt x="1924" y="926"/>
                    <a:pt x="1937" y="958"/>
                    <a:pt x="1959" y="981"/>
                  </a:cubicBezTo>
                  <a:lnTo>
                    <a:pt x="1959" y="981"/>
                  </a:lnTo>
                  <a:cubicBezTo>
                    <a:pt x="1969" y="992"/>
                    <a:pt x="1978" y="999"/>
                    <a:pt x="1968" y="1016"/>
                  </a:cubicBezTo>
                  <a:lnTo>
                    <a:pt x="1968" y="1016"/>
                  </a:lnTo>
                  <a:cubicBezTo>
                    <a:pt x="1953" y="1044"/>
                    <a:pt x="1927" y="1092"/>
                    <a:pt x="1916" y="1110"/>
                  </a:cubicBezTo>
                  <a:lnTo>
                    <a:pt x="1916" y="1110"/>
                  </a:lnTo>
                  <a:cubicBezTo>
                    <a:pt x="1899" y="1137"/>
                    <a:pt x="1871" y="1133"/>
                    <a:pt x="1856" y="1133"/>
                  </a:cubicBezTo>
                  <a:lnTo>
                    <a:pt x="1856" y="1133"/>
                  </a:lnTo>
                  <a:cubicBezTo>
                    <a:pt x="1803" y="1133"/>
                    <a:pt x="1756" y="1165"/>
                    <a:pt x="1735" y="1209"/>
                  </a:cubicBezTo>
                  <a:lnTo>
                    <a:pt x="1735" y="1209"/>
                  </a:lnTo>
                  <a:cubicBezTo>
                    <a:pt x="1731" y="1216"/>
                    <a:pt x="1723" y="1233"/>
                    <a:pt x="1705" y="1233"/>
                  </a:cubicBezTo>
                  <a:lnTo>
                    <a:pt x="1650" y="1233"/>
                  </a:lnTo>
                  <a:lnTo>
                    <a:pt x="1650" y="1233"/>
                  </a:lnTo>
                  <a:cubicBezTo>
                    <a:pt x="1628" y="1233"/>
                    <a:pt x="1620" y="1221"/>
                    <a:pt x="1609" y="1201"/>
                  </a:cubicBezTo>
                  <a:lnTo>
                    <a:pt x="1609" y="1201"/>
                  </a:lnTo>
                  <a:cubicBezTo>
                    <a:pt x="1586" y="1160"/>
                    <a:pt x="1543" y="1133"/>
                    <a:pt x="1492" y="1133"/>
                  </a:cubicBezTo>
                  <a:lnTo>
                    <a:pt x="1492" y="1133"/>
                  </a:lnTo>
                  <a:cubicBezTo>
                    <a:pt x="1460" y="1133"/>
                    <a:pt x="1454" y="1135"/>
                    <a:pt x="1443" y="1114"/>
                  </a:cubicBezTo>
                  <a:lnTo>
                    <a:pt x="1443" y="1114"/>
                  </a:lnTo>
                  <a:cubicBezTo>
                    <a:pt x="1417" y="1068"/>
                    <a:pt x="1358" y="968"/>
                    <a:pt x="1352" y="956"/>
                  </a:cubicBezTo>
                  <a:lnTo>
                    <a:pt x="1352" y="956"/>
                  </a:lnTo>
                  <a:cubicBezTo>
                    <a:pt x="1344" y="941"/>
                    <a:pt x="1349" y="919"/>
                    <a:pt x="1356" y="911"/>
                  </a:cubicBezTo>
                  <a:lnTo>
                    <a:pt x="1356" y="911"/>
                  </a:lnTo>
                  <a:cubicBezTo>
                    <a:pt x="1372" y="889"/>
                    <a:pt x="1382" y="862"/>
                    <a:pt x="1382" y="832"/>
                  </a:cubicBezTo>
                  <a:lnTo>
                    <a:pt x="1382" y="832"/>
                  </a:lnTo>
                  <a:cubicBezTo>
                    <a:pt x="1382" y="808"/>
                    <a:pt x="1376" y="787"/>
                    <a:pt x="1365" y="768"/>
                  </a:cubicBezTo>
                  <a:lnTo>
                    <a:pt x="1365" y="768"/>
                  </a:lnTo>
                  <a:cubicBezTo>
                    <a:pt x="1352" y="745"/>
                    <a:pt x="1345" y="741"/>
                    <a:pt x="1357" y="719"/>
                  </a:cubicBezTo>
                  <a:lnTo>
                    <a:pt x="1357" y="719"/>
                  </a:lnTo>
                  <a:cubicBezTo>
                    <a:pt x="1365" y="706"/>
                    <a:pt x="1376" y="688"/>
                    <a:pt x="1383" y="677"/>
                  </a:cubicBezTo>
                  <a:lnTo>
                    <a:pt x="1383" y="677"/>
                  </a:lnTo>
                  <a:cubicBezTo>
                    <a:pt x="1396" y="655"/>
                    <a:pt x="1418" y="658"/>
                    <a:pt x="1428" y="660"/>
                  </a:cubicBezTo>
                  <a:lnTo>
                    <a:pt x="1428" y="660"/>
                  </a:lnTo>
                  <a:cubicBezTo>
                    <a:pt x="1454" y="661"/>
                    <a:pt x="1481" y="656"/>
                    <a:pt x="1506" y="642"/>
                  </a:cubicBezTo>
                  <a:lnTo>
                    <a:pt x="1506" y="642"/>
                  </a:lnTo>
                  <a:cubicBezTo>
                    <a:pt x="1570" y="604"/>
                    <a:pt x="1591" y="522"/>
                    <a:pt x="1555" y="459"/>
                  </a:cubicBezTo>
                  <a:lnTo>
                    <a:pt x="1555" y="459"/>
                  </a:lnTo>
                  <a:cubicBezTo>
                    <a:pt x="1518" y="394"/>
                    <a:pt x="1437" y="371"/>
                    <a:pt x="1372" y="409"/>
                  </a:cubicBezTo>
                  <a:lnTo>
                    <a:pt x="1372" y="409"/>
                  </a:lnTo>
                  <a:cubicBezTo>
                    <a:pt x="1307" y="446"/>
                    <a:pt x="1286" y="527"/>
                    <a:pt x="1323" y="592"/>
                  </a:cubicBezTo>
                  <a:lnTo>
                    <a:pt x="1323" y="592"/>
                  </a:lnTo>
                  <a:cubicBezTo>
                    <a:pt x="1336" y="613"/>
                    <a:pt x="1344" y="620"/>
                    <a:pt x="1328" y="644"/>
                  </a:cubicBezTo>
                  <a:lnTo>
                    <a:pt x="1328" y="644"/>
                  </a:lnTo>
                  <a:cubicBezTo>
                    <a:pt x="1322" y="658"/>
                    <a:pt x="1312" y="673"/>
                    <a:pt x="1305" y="684"/>
                  </a:cubicBezTo>
                  <a:lnTo>
                    <a:pt x="1305" y="684"/>
                  </a:lnTo>
                  <a:cubicBezTo>
                    <a:pt x="1291" y="705"/>
                    <a:pt x="1263" y="698"/>
                    <a:pt x="1247" y="698"/>
                  </a:cubicBezTo>
                  <a:lnTo>
                    <a:pt x="1247" y="698"/>
                  </a:lnTo>
                  <a:cubicBezTo>
                    <a:pt x="1194" y="698"/>
                    <a:pt x="1146" y="730"/>
                    <a:pt x="1125" y="776"/>
                  </a:cubicBezTo>
                  <a:lnTo>
                    <a:pt x="1125" y="776"/>
                  </a:lnTo>
                  <a:cubicBezTo>
                    <a:pt x="1122" y="784"/>
                    <a:pt x="1105" y="800"/>
                    <a:pt x="1086" y="800"/>
                  </a:cubicBezTo>
                  <a:lnTo>
                    <a:pt x="907" y="800"/>
                  </a:lnTo>
                  <a:lnTo>
                    <a:pt x="907" y="800"/>
                  </a:lnTo>
                  <a:cubicBezTo>
                    <a:pt x="879" y="800"/>
                    <a:pt x="871" y="783"/>
                    <a:pt x="866" y="774"/>
                  </a:cubicBezTo>
                  <a:lnTo>
                    <a:pt x="866" y="774"/>
                  </a:lnTo>
                  <a:cubicBezTo>
                    <a:pt x="844" y="728"/>
                    <a:pt x="799" y="698"/>
                    <a:pt x="746" y="698"/>
                  </a:cubicBezTo>
                  <a:lnTo>
                    <a:pt x="746" y="698"/>
                  </a:lnTo>
                  <a:cubicBezTo>
                    <a:pt x="737" y="698"/>
                    <a:pt x="712" y="691"/>
                    <a:pt x="705" y="678"/>
                  </a:cubicBezTo>
                  <a:lnTo>
                    <a:pt x="705" y="678"/>
                  </a:lnTo>
                  <a:cubicBezTo>
                    <a:pt x="698" y="665"/>
                    <a:pt x="690" y="650"/>
                    <a:pt x="682" y="638"/>
                  </a:cubicBezTo>
                  <a:lnTo>
                    <a:pt x="682" y="638"/>
                  </a:lnTo>
                  <a:cubicBezTo>
                    <a:pt x="669" y="612"/>
                    <a:pt x="682" y="593"/>
                    <a:pt x="688" y="584"/>
                  </a:cubicBezTo>
                  <a:lnTo>
                    <a:pt x="688" y="584"/>
                  </a:lnTo>
                  <a:cubicBezTo>
                    <a:pt x="702" y="563"/>
                    <a:pt x="712" y="537"/>
                    <a:pt x="712" y="510"/>
                  </a:cubicBezTo>
                  <a:lnTo>
                    <a:pt x="712" y="510"/>
                  </a:lnTo>
                  <a:cubicBezTo>
                    <a:pt x="712" y="479"/>
                    <a:pt x="700" y="449"/>
                    <a:pt x="681" y="425"/>
                  </a:cubicBezTo>
                  <a:lnTo>
                    <a:pt x="681" y="425"/>
                  </a:lnTo>
                  <a:cubicBezTo>
                    <a:pt x="675" y="419"/>
                    <a:pt x="666" y="395"/>
                    <a:pt x="674" y="381"/>
                  </a:cubicBezTo>
                  <a:lnTo>
                    <a:pt x="674" y="381"/>
                  </a:lnTo>
                  <a:cubicBezTo>
                    <a:pt x="690" y="355"/>
                    <a:pt x="714" y="314"/>
                    <a:pt x="722" y="301"/>
                  </a:cubicBezTo>
                  <a:lnTo>
                    <a:pt x="722" y="301"/>
                  </a:lnTo>
                  <a:cubicBezTo>
                    <a:pt x="737" y="282"/>
                    <a:pt x="754" y="283"/>
                    <a:pt x="762" y="284"/>
                  </a:cubicBezTo>
                  <a:lnTo>
                    <a:pt x="762" y="284"/>
                  </a:lnTo>
                  <a:cubicBezTo>
                    <a:pt x="794" y="292"/>
                    <a:pt x="827" y="287"/>
                    <a:pt x="858" y="270"/>
                  </a:cubicBezTo>
                  <a:lnTo>
                    <a:pt x="858" y="270"/>
                  </a:lnTo>
                  <a:cubicBezTo>
                    <a:pt x="921" y="233"/>
                    <a:pt x="943" y="151"/>
                    <a:pt x="905" y="87"/>
                  </a:cubicBezTo>
                  <a:lnTo>
                    <a:pt x="905" y="87"/>
                  </a:lnTo>
                  <a:cubicBezTo>
                    <a:pt x="869" y="22"/>
                    <a:pt x="787" y="0"/>
                    <a:pt x="723" y="38"/>
                  </a:cubicBezTo>
                  <a:lnTo>
                    <a:pt x="723" y="38"/>
                  </a:lnTo>
                  <a:cubicBezTo>
                    <a:pt x="659" y="74"/>
                    <a:pt x="637" y="157"/>
                    <a:pt x="674" y="221"/>
                  </a:cubicBezTo>
                  <a:lnTo>
                    <a:pt x="674" y="221"/>
                  </a:lnTo>
                  <a:cubicBezTo>
                    <a:pt x="678" y="227"/>
                    <a:pt x="681" y="241"/>
                    <a:pt x="671" y="267"/>
                  </a:cubicBezTo>
                  <a:lnTo>
                    <a:pt x="671" y="267"/>
                  </a:lnTo>
                  <a:cubicBezTo>
                    <a:pt x="662" y="282"/>
                    <a:pt x="637" y="325"/>
                    <a:pt x="619" y="354"/>
                  </a:cubicBezTo>
                  <a:lnTo>
                    <a:pt x="619" y="354"/>
                  </a:lnTo>
                  <a:cubicBezTo>
                    <a:pt x="599" y="373"/>
                    <a:pt x="593" y="375"/>
                    <a:pt x="577" y="375"/>
                  </a:cubicBezTo>
                  <a:lnTo>
                    <a:pt x="577" y="375"/>
                  </a:lnTo>
                  <a:cubicBezTo>
                    <a:pt x="528" y="375"/>
                    <a:pt x="483" y="403"/>
                    <a:pt x="460" y="444"/>
                  </a:cubicBezTo>
                  <a:lnTo>
                    <a:pt x="460" y="444"/>
                  </a:lnTo>
                  <a:cubicBezTo>
                    <a:pt x="450" y="463"/>
                    <a:pt x="448" y="472"/>
                    <a:pt x="419" y="472"/>
                  </a:cubicBezTo>
                  <a:lnTo>
                    <a:pt x="357" y="472"/>
                  </a:lnTo>
                  <a:lnTo>
                    <a:pt x="357" y="472"/>
                  </a:lnTo>
                  <a:cubicBezTo>
                    <a:pt x="328" y="472"/>
                    <a:pt x="318" y="451"/>
                    <a:pt x="315" y="442"/>
                  </a:cubicBezTo>
                  <a:lnTo>
                    <a:pt x="315" y="442"/>
                  </a:lnTo>
                  <a:cubicBezTo>
                    <a:pt x="292" y="398"/>
                    <a:pt x="247" y="365"/>
                    <a:pt x="194" y="365"/>
                  </a:cubicBezTo>
                  <a:lnTo>
                    <a:pt x="194" y="365"/>
                  </a:lnTo>
                  <a:cubicBezTo>
                    <a:pt x="120" y="365"/>
                    <a:pt x="59" y="425"/>
                    <a:pt x="59" y="500"/>
                  </a:cubicBezTo>
                  <a:lnTo>
                    <a:pt x="59" y="500"/>
                  </a:lnTo>
                  <a:cubicBezTo>
                    <a:pt x="59" y="573"/>
                    <a:pt x="120" y="633"/>
                    <a:pt x="194" y="633"/>
                  </a:cubicBezTo>
                  <a:lnTo>
                    <a:pt x="194" y="633"/>
                  </a:lnTo>
                  <a:cubicBezTo>
                    <a:pt x="243" y="633"/>
                    <a:pt x="287" y="606"/>
                    <a:pt x="309" y="566"/>
                  </a:cubicBezTo>
                  <a:lnTo>
                    <a:pt x="309" y="566"/>
                  </a:lnTo>
                  <a:cubicBezTo>
                    <a:pt x="322" y="544"/>
                    <a:pt x="327" y="535"/>
                    <a:pt x="349" y="535"/>
                  </a:cubicBezTo>
                  <a:lnTo>
                    <a:pt x="416" y="535"/>
                  </a:lnTo>
                  <a:lnTo>
                    <a:pt x="416" y="535"/>
                  </a:lnTo>
                  <a:cubicBezTo>
                    <a:pt x="445" y="535"/>
                    <a:pt x="449" y="550"/>
                    <a:pt x="452" y="557"/>
                  </a:cubicBezTo>
                  <a:lnTo>
                    <a:pt x="452" y="557"/>
                  </a:lnTo>
                  <a:cubicBezTo>
                    <a:pt x="471" y="607"/>
                    <a:pt x="520" y="644"/>
                    <a:pt x="577" y="644"/>
                  </a:cubicBezTo>
                  <a:lnTo>
                    <a:pt x="577" y="644"/>
                  </a:lnTo>
                  <a:cubicBezTo>
                    <a:pt x="589" y="644"/>
                    <a:pt x="609" y="641"/>
                    <a:pt x="625" y="664"/>
                  </a:cubicBezTo>
                  <a:lnTo>
                    <a:pt x="625" y="664"/>
                  </a:lnTo>
                  <a:cubicBezTo>
                    <a:pt x="632" y="675"/>
                    <a:pt x="640" y="688"/>
                    <a:pt x="646" y="699"/>
                  </a:cubicBezTo>
                  <a:lnTo>
                    <a:pt x="646" y="699"/>
                  </a:lnTo>
                  <a:cubicBezTo>
                    <a:pt x="654" y="716"/>
                    <a:pt x="646" y="742"/>
                    <a:pt x="640" y="750"/>
                  </a:cubicBezTo>
                  <a:lnTo>
                    <a:pt x="640" y="750"/>
                  </a:lnTo>
                  <a:cubicBezTo>
                    <a:pt x="622" y="772"/>
                    <a:pt x="611" y="802"/>
                    <a:pt x="611" y="832"/>
                  </a:cubicBezTo>
                  <a:lnTo>
                    <a:pt x="611" y="832"/>
                  </a:lnTo>
                  <a:cubicBezTo>
                    <a:pt x="611" y="859"/>
                    <a:pt x="619" y="883"/>
                    <a:pt x="632" y="904"/>
                  </a:cubicBezTo>
                  <a:lnTo>
                    <a:pt x="632" y="904"/>
                  </a:lnTo>
                  <a:cubicBezTo>
                    <a:pt x="638" y="913"/>
                    <a:pt x="651" y="932"/>
                    <a:pt x="635" y="960"/>
                  </a:cubicBezTo>
                  <a:lnTo>
                    <a:pt x="635" y="960"/>
                  </a:lnTo>
                  <a:cubicBezTo>
                    <a:pt x="625" y="980"/>
                    <a:pt x="576" y="1064"/>
                    <a:pt x="550" y="1108"/>
                  </a:cubicBezTo>
                  <a:lnTo>
                    <a:pt x="550" y="1108"/>
                  </a:lnTo>
                  <a:cubicBezTo>
                    <a:pt x="531" y="1131"/>
                    <a:pt x="511" y="1133"/>
                    <a:pt x="499" y="1133"/>
                  </a:cubicBezTo>
                  <a:lnTo>
                    <a:pt x="499" y="1133"/>
                  </a:lnTo>
                  <a:cubicBezTo>
                    <a:pt x="449" y="1133"/>
                    <a:pt x="404" y="1161"/>
                    <a:pt x="382" y="1202"/>
                  </a:cubicBezTo>
                  <a:lnTo>
                    <a:pt x="382" y="1202"/>
                  </a:lnTo>
                  <a:cubicBezTo>
                    <a:pt x="375" y="1215"/>
                    <a:pt x="369" y="1233"/>
                    <a:pt x="337" y="1233"/>
                  </a:cubicBezTo>
                  <a:lnTo>
                    <a:pt x="290" y="1233"/>
                  </a:lnTo>
                  <a:lnTo>
                    <a:pt x="290" y="1233"/>
                  </a:lnTo>
                  <a:cubicBezTo>
                    <a:pt x="262" y="1233"/>
                    <a:pt x="255" y="1207"/>
                    <a:pt x="248" y="1196"/>
                  </a:cubicBezTo>
                  <a:lnTo>
                    <a:pt x="248" y="1196"/>
                  </a:lnTo>
                  <a:cubicBezTo>
                    <a:pt x="225" y="1157"/>
                    <a:pt x="182" y="1133"/>
                    <a:pt x="134" y="1133"/>
                  </a:cubicBezTo>
                  <a:lnTo>
                    <a:pt x="134" y="1133"/>
                  </a:lnTo>
                  <a:cubicBezTo>
                    <a:pt x="60" y="1133"/>
                    <a:pt x="0" y="1193"/>
                    <a:pt x="0" y="1267"/>
                  </a:cubicBezTo>
                  <a:lnTo>
                    <a:pt x="0" y="1267"/>
                  </a:lnTo>
                  <a:cubicBezTo>
                    <a:pt x="0" y="1340"/>
                    <a:pt x="60" y="1400"/>
                    <a:pt x="134" y="1400"/>
                  </a:cubicBezTo>
                  <a:lnTo>
                    <a:pt x="134" y="1400"/>
                  </a:lnTo>
                  <a:cubicBezTo>
                    <a:pt x="187" y="1400"/>
                    <a:pt x="231" y="1371"/>
                    <a:pt x="254" y="1328"/>
                  </a:cubicBezTo>
                  <a:lnTo>
                    <a:pt x="254" y="1328"/>
                  </a:lnTo>
                  <a:cubicBezTo>
                    <a:pt x="262" y="1311"/>
                    <a:pt x="267" y="1295"/>
                    <a:pt x="290" y="1295"/>
                  </a:cubicBezTo>
                  <a:lnTo>
                    <a:pt x="330" y="1295"/>
                  </a:lnTo>
                  <a:lnTo>
                    <a:pt x="330" y="1295"/>
                  </a:lnTo>
                  <a:cubicBezTo>
                    <a:pt x="359" y="1295"/>
                    <a:pt x="375" y="1318"/>
                    <a:pt x="380" y="1329"/>
                  </a:cubicBezTo>
                  <a:lnTo>
                    <a:pt x="380" y="1329"/>
                  </a:lnTo>
                  <a:cubicBezTo>
                    <a:pt x="403" y="1371"/>
                    <a:pt x="448" y="1400"/>
                    <a:pt x="499" y="1400"/>
                  </a:cubicBezTo>
                  <a:lnTo>
                    <a:pt x="499" y="1400"/>
                  </a:lnTo>
                  <a:cubicBezTo>
                    <a:pt x="512" y="1400"/>
                    <a:pt x="536" y="1398"/>
                    <a:pt x="552" y="1424"/>
                  </a:cubicBezTo>
                  <a:lnTo>
                    <a:pt x="552" y="1424"/>
                  </a:lnTo>
                  <a:cubicBezTo>
                    <a:pt x="565" y="1443"/>
                    <a:pt x="610" y="1522"/>
                    <a:pt x="635" y="1567"/>
                  </a:cubicBezTo>
                  <a:lnTo>
                    <a:pt x="635" y="1567"/>
                  </a:lnTo>
                  <a:cubicBezTo>
                    <a:pt x="653" y="1598"/>
                    <a:pt x="646" y="1601"/>
                    <a:pt x="632" y="1623"/>
                  </a:cubicBezTo>
                  <a:lnTo>
                    <a:pt x="632" y="1623"/>
                  </a:lnTo>
                  <a:cubicBezTo>
                    <a:pt x="619" y="1645"/>
                    <a:pt x="611" y="1670"/>
                    <a:pt x="611" y="1695"/>
                  </a:cubicBezTo>
                  <a:lnTo>
                    <a:pt x="611" y="1695"/>
                  </a:lnTo>
                  <a:cubicBezTo>
                    <a:pt x="611" y="1717"/>
                    <a:pt x="617" y="1737"/>
                    <a:pt x="625" y="1755"/>
                  </a:cubicBezTo>
                  <a:lnTo>
                    <a:pt x="625" y="1755"/>
                  </a:lnTo>
                  <a:cubicBezTo>
                    <a:pt x="631" y="1766"/>
                    <a:pt x="646" y="1781"/>
                    <a:pt x="631" y="1810"/>
                  </a:cubicBezTo>
                  <a:lnTo>
                    <a:pt x="631" y="1810"/>
                  </a:lnTo>
                  <a:cubicBezTo>
                    <a:pt x="622" y="1825"/>
                    <a:pt x="614" y="1841"/>
                    <a:pt x="606" y="1853"/>
                  </a:cubicBezTo>
                  <a:lnTo>
                    <a:pt x="606" y="1853"/>
                  </a:lnTo>
                  <a:cubicBezTo>
                    <a:pt x="592" y="1875"/>
                    <a:pt x="579" y="1867"/>
                    <a:pt x="564" y="1865"/>
                  </a:cubicBezTo>
                  <a:lnTo>
                    <a:pt x="564" y="1865"/>
                  </a:lnTo>
                  <a:cubicBezTo>
                    <a:pt x="537" y="1862"/>
                    <a:pt x="509" y="1868"/>
                    <a:pt x="483" y="1882"/>
                  </a:cubicBezTo>
                  <a:lnTo>
                    <a:pt x="483" y="1882"/>
                  </a:lnTo>
                  <a:cubicBezTo>
                    <a:pt x="458" y="1898"/>
                    <a:pt x="440" y="1919"/>
                    <a:pt x="429" y="1942"/>
                  </a:cubicBezTo>
                  <a:lnTo>
                    <a:pt x="429" y="1942"/>
                  </a:lnTo>
                  <a:cubicBezTo>
                    <a:pt x="424" y="1951"/>
                    <a:pt x="412" y="1970"/>
                    <a:pt x="387" y="1970"/>
                  </a:cubicBezTo>
                  <a:lnTo>
                    <a:pt x="357" y="1970"/>
                  </a:lnTo>
                  <a:lnTo>
                    <a:pt x="357" y="1970"/>
                  </a:lnTo>
                  <a:cubicBezTo>
                    <a:pt x="336" y="1970"/>
                    <a:pt x="321" y="1953"/>
                    <a:pt x="312" y="1936"/>
                  </a:cubicBezTo>
                  <a:lnTo>
                    <a:pt x="312" y="1936"/>
                  </a:lnTo>
                  <a:cubicBezTo>
                    <a:pt x="290" y="1894"/>
                    <a:pt x="245" y="1864"/>
                    <a:pt x="194" y="1864"/>
                  </a:cubicBezTo>
                  <a:lnTo>
                    <a:pt x="194" y="1864"/>
                  </a:lnTo>
                  <a:cubicBezTo>
                    <a:pt x="120" y="1864"/>
                    <a:pt x="59" y="1924"/>
                    <a:pt x="59" y="1999"/>
                  </a:cubicBezTo>
                  <a:lnTo>
                    <a:pt x="59" y="1999"/>
                  </a:lnTo>
                  <a:cubicBezTo>
                    <a:pt x="59" y="2072"/>
                    <a:pt x="120" y="2132"/>
                    <a:pt x="194" y="2132"/>
                  </a:cubicBezTo>
                  <a:lnTo>
                    <a:pt x="194" y="2132"/>
                  </a:lnTo>
                  <a:cubicBezTo>
                    <a:pt x="243" y="2132"/>
                    <a:pt x="287" y="2105"/>
                    <a:pt x="309" y="2065"/>
                  </a:cubicBezTo>
                  <a:lnTo>
                    <a:pt x="309" y="2065"/>
                  </a:lnTo>
                  <a:cubicBezTo>
                    <a:pt x="321" y="2045"/>
                    <a:pt x="336" y="2034"/>
                    <a:pt x="353" y="2034"/>
                  </a:cubicBezTo>
                  <a:lnTo>
                    <a:pt x="388" y="2034"/>
                  </a:lnTo>
                  <a:lnTo>
                    <a:pt x="388" y="2034"/>
                  </a:lnTo>
                  <a:cubicBezTo>
                    <a:pt x="415" y="2034"/>
                    <a:pt x="429" y="2056"/>
                    <a:pt x="435" y="2065"/>
                  </a:cubicBezTo>
                  <a:lnTo>
                    <a:pt x="435" y="2065"/>
                  </a:lnTo>
                  <a:cubicBezTo>
                    <a:pt x="458" y="2107"/>
                    <a:pt x="500" y="2131"/>
                    <a:pt x="545" y="2132"/>
                  </a:cubicBezTo>
                  <a:lnTo>
                    <a:pt x="545" y="2132"/>
                  </a:lnTo>
                  <a:cubicBezTo>
                    <a:pt x="572" y="2133"/>
                    <a:pt x="576" y="2132"/>
                    <a:pt x="590" y="2155"/>
                  </a:cubicBezTo>
                  <a:lnTo>
                    <a:pt x="601" y="2176"/>
                  </a:lnTo>
                  <a:lnTo>
                    <a:pt x="601" y="2176"/>
                  </a:lnTo>
                  <a:cubicBezTo>
                    <a:pt x="612" y="2195"/>
                    <a:pt x="601" y="2205"/>
                    <a:pt x="585" y="2233"/>
                  </a:cubicBezTo>
                  <a:lnTo>
                    <a:pt x="585" y="2233"/>
                  </a:lnTo>
                  <a:cubicBezTo>
                    <a:pt x="549" y="2298"/>
                    <a:pt x="570" y="2380"/>
                    <a:pt x="634" y="2417"/>
                  </a:cubicBezTo>
                  <a:lnTo>
                    <a:pt x="634" y="2417"/>
                  </a:lnTo>
                  <a:cubicBezTo>
                    <a:pt x="699" y="2454"/>
                    <a:pt x="780" y="2432"/>
                    <a:pt x="818" y="2367"/>
                  </a:cubicBezTo>
                  <a:lnTo>
                    <a:pt x="818" y="2367"/>
                  </a:lnTo>
                  <a:cubicBezTo>
                    <a:pt x="854" y="2304"/>
                    <a:pt x="833" y="2222"/>
                    <a:pt x="768" y="2184"/>
                  </a:cubicBezTo>
                  <a:lnTo>
                    <a:pt x="768" y="2184"/>
                  </a:lnTo>
                  <a:cubicBezTo>
                    <a:pt x="748" y="2173"/>
                    <a:pt x="727" y="2167"/>
                    <a:pt x="706" y="2166"/>
                  </a:cubicBezTo>
                  <a:lnTo>
                    <a:pt x="706" y="2166"/>
                  </a:lnTo>
                  <a:cubicBezTo>
                    <a:pt x="680" y="2166"/>
                    <a:pt x="667" y="2166"/>
                    <a:pt x="659" y="2150"/>
                  </a:cubicBezTo>
                  <a:lnTo>
                    <a:pt x="647" y="2127"/>
                  </a:lnTo>
                  <a:lnTo>
                    <a:pt x="647" y="2127"/>
                  </a:lnTo>
                  <a:cubicBezTo>
                    <a:pt x="637" y="2111"/>
                    <a:pt x="637" y="2106"/>
                    <a:pt x="655" y="2081"/>
                  </a:cubicBezTo>
                  <a:lnTo>
                    <a:pt x="655" y="2081"/>
                  </a:lnTo>
                  <a:cubicBezTo>
                    <a:pt x="688" y="2040"/>
                    <a:pt x="694" y="1981"/>
                    <a:pt x="666" y="1931"/>
                  </a:cubicBezTo>
                  <a:lnTo>
                    <a:pt x="666" y="1931"/>
                  </a:lnTo>
                  <a:cubicBezTo>
                    <a:pt x="661" y="1922"/>
                    <a:pt x="649" y="1905"/>
                    <a:pt x="660" y="1883"/>
                  </a:cubicBezTo>
                  <a:lnTo>
                    <a:pt x="660" y="1883"/>
                  </a:lnTo>
                  <a:cubicBezTo>
                    <a:pt x="667" y="1872"/>
                    <a:pt x="678" y="1854"/>
                    <a:pt x="686" y="1841"/>
                  </a:cubicBezTo>
                  <a:lnTo>
                    <a:pt x="686" y="1841"/>
                  </a:lnTo>
                  <a:cubicBezTo>
                    <a:pt x="697" y="1823"/>
                    <a:pt x="708" y="1829"/>
                    <a:pt x="746" y="1829"/>
                  </a:cubicBezTo>
                  <a:lnTo>
                    <a:pt x="746" y="1829"/>
                  </a:lnTo>
                  <a:cubicBezTo>
                    <a:pt x="800" y="1829"/>
                    <a:pt x="846" y="1798"/>
                    <a:pt x="867" y="1752"/>
                  </a:cubicBezTo>
                  <a:lnTo>
                    <a:pt x="867" y="1752"/>
                  </a:lnTo>
                  <a:cubicBezTo>
                    <a:pt x="871" y="1743"/>
                    <a:pt x="874" y="1727"/>
                    <a:pt x="899" y="1727"/>
                  </a:cubicBezTo>
                  <a:lnTo>
                    <a:pt x="1094" y="1727"/>
                  </a:lnTo>
                  <a:lnTo>
                    <a:pt x="1094" y="1727"/>
                  </a:lnTo>
                  <a:cubicBezTo>
                    <a:pt x="1107" y="1727"/>
                    <a:pt x="1122" y="1743"/>
                    <a:pt x="1125" y="1752"/>
                  </a:cubicBezTo>
                  <a:lnTo>
                    <a:pt x="1125" y="1752"/>
                  </a:lnTo>
                  <a:cubicBezTo>
                    <a:pt x="1147" y="1798"/>
                    <a:pt x="1194" y="1829"/>
                    <a:pt x="1247" y="1829"/>
                  </a:cubicBezTo>
                  <a:lnTo>
                    <a:pt x="1247" y="1829"/>
                  </a:lnTo>
                  <a:cubicBezTo>
                    <a:pt x="1256" y="1829"/>
                    <a:pt x="1272" y="1825"/>
                    <a:pt x="1283" y="1845"/>
                  </a:cubicBezTo>
                  <a:lnTo>
                    <a:pt x="1283" y="1845"/>
                  </a:lnTo>
                  <a:cubicBezTo>
                    <a:pt x="1287" y="1856"/>
                    <a:pt x="1298" y="1874"/>
                    <a:pt x="1306" y="1889"/>
                  </a:cubicBezTo>
                  <a:lnTo>
                    <a:pt x="1306" y="1889"/>
                  </a:lnTo>
                  <a:cubicBezTo>
                    <a:pt x="1317" y="1909"/>
                    <a:pt x="1311" y="1926"/>
                    <a:pt x="1303" y="1940"/>
                  </a:cubicBezTo>
                  <a:lnTo>
                    <a:pt x="1303" y="1940"/>
                  </a:lnTo>
                  <a:cubicBezTo>
                    <a:pt x="1287" y="1962"/>
                    <a:pt x="1278" y="1988"/>
                    <a:pt x="1278" y="2016"/>
                  </a:cubicBezTo>
                  <a:lnTo>
                    <a:pt x="1278" y="2016"/>
                  </a:lnTo>
                  <a:cubicBezTo>
                    <a:pt x="1278" y="2090"/>
                    <a:pt x="1338" y="2150"/>
                    <a:pt x="1412" y="2150"/>
                  </a:cubicBezTo>
                  <a:lnTo>
                    <a:pt x="1412" y="2150"/>
                  </a:lnTo>
                  <a:cubicBezTo>
                    <a:pt x="1470" y="2151"/>
                    <a:pt x="1520" y="2114"/>
                    <a:pt x="1539" y="2061"/>
                  </a:cubicBezTo>
                  <a:lnTo>
                    <a:pt x="1539" y="2061"/>
                  </a:lnTo>
                  <a:cubicBezTo>
                    <a:pt x="1541" y="2052"/>
                    <a:pt x="1548" y="2035"/>
                    <a:pt x="1569" y="2035"/>
                  </a:cubicBezTo>
                  <a:lnTo>
                    <a:pt x="1622" y="2035"/>
                  </a:lnTo>
                  <a:lnTo>
                    <a:pt x="1622" y="2035"/>
                  </a:lnTo>
                  <a:cubicBezTo>
                    <a:pt x="1636" y="2035"/>
                    <a:pt x="1649" y="2051"/>
                    <a:pt x="1652" y="2059"/>
                  </a:cubicBezTo>
                  <a:lnTo>
                    <a:pt x="1652" y="2059"/>
                  </a:lnTo>
                  <a:cubicBezTo>
                    <a:pt x="1670" y="2112"/>
                    <a:pt x="1720" y="2150"/>
                    <a:pt x="1780" y="2150"/>
                  </a:cubicBezTo>
                  <a:lnTo>
                    <a:pt x="1780" y="2150"/>
                  </a:lnTo>
                  <a:cubicBezTo>
                    <a:pt x="1853" y="2150"/>
                    <a:pt x="1913" y="2090"/>
                    <a:pt x="1913" y="2016"/>
                  </a:cubicBezTo>
                  <a:lnTo>
                    <a:pt x="1913" y="2016"/>
                  </a:lnTo>
                  <a:cubicBezTo>
                    <a:pt x="1913" y="1942"/>
                    <a:pt x="1853" y="1882"/>
                    <a:pt x="1780" y="1882"/>
                  </a:cubicBezTo>
                  <a:lnTo>
                    <a:pt x="1780" y="1882"/>
                  </a:lnTo>
                  <a:cubicBezTo>
                    <a:pt x="1729" y="1882"/>
                    <a:pt x="1685" y="1910"/>
                    <a:pt x="1662" y="1951"/>
                  </a:cubicBezTo>
                  <a:lnTo>
                    <a:pt x="1662" y="1951"/>
                  </a:lnTo>
                  <a:cubicBezTo>
                    <a:pt x="1652" y="1969"/>
                    <a:pt x="1647" y="1973"/>
                    <a:pt x="1627" y="1973"/>
                  </a:cubicBezTo>
                  <a:lnTo>
                    <a:pt x="1567" y="1973"/>
                  </a:lnTo>
                  <a:lnTo>
                    <a:pt x="1567" y="1973"/>
                  </a:lnTo>
                  <a:cubicBezTo>
                    <a:pt x="1535" y="1973"/>
                    <a:pt x="1531" y="1956"/>
                    <a:pt x="1528" y="1949"/>
                  </a:cubicBezTo>
                  <a:lnTo>
                    <a:pt x="1528" y="1949"/>
                  </a:lnTo>
                  <a:cubicBezTo>
                    <a:pt x="1505" y="1909"/>
                    <a:pt x="1461" y="1882"/>
                    <a:pt x="1412" y="1882"/>
                  </a:cubicBezTo>
                  <a:lnTo>
                    <a:pt x="1412" y="1882"/>
                  </a:lnTo>
                  <a:cubicBezTo>
                    <a:pt x="1383" y="1882"/>
                    <a:pt x="1378" y="1887"/>
                    <a:pt x="1365" y="1864"/>
                  </a:cubicBezTo>
                  <a:lnTo>
                    <a:pt x="1365" y="1864"/>
                  </a:lnTo>
                  <a:cubicBezTo>
                    <a:pt x="1358" y="1852"/>
                    <a:pt x="1349" y="1835"/>
                    <a:pt x="1343" y="1824"/>
                  </a:cubicBezTo>
                  <a:lnTo>
                    <a:pt x="1343" y="1824"/>
                  </a:lnTo>
                  <a:cubicBezTo>
                    <a:pt x="1331" y="1803"/>
                    <a:pt x="1344" y="1788"/>
                    <a:pt x="1349" y="1781"/>
                  </a:cubicBezTo>
                  <a:lnTo>
                    <a:pt x="1349" y="1781"/>
                  </a:lnTo>
                  <a:cubicBezTo>
                    <a:pt x="1369" y="1758"/>
                    <a:pt x="1382" y="1728"/>
                    <a:pt x="1382" y="1695"/>
                  </a:cubicBezTo>
                  <a:lnTo>
                    <a:pt x="1382" y="1695"/>
                  </a:lnTo>
                  <a:cubicBezTo>
                    <a:pt x="1382" y="1666"/>
                    <a:pt x="1372" y="1638"/>
                    <a:pt x="1354" y="1616"/>
                  </a:cubicBezTo>
                  <a:lnTo>
                    <a:pt x="1354" y="1616"/>
                  </a:lnTo>
                  <a:cubicBezTo>
                    <a:pt x="1349" y="1608"/>
                    <a:pt x="1336" y="1598"/>
                    <a:pt x="1351" y="1573"/>
                  </a:cubicBezTo>
                  <a:lnTo>
                    <a:pt x="1351" y="1573"/>
                  </a:lnTo>
                  <a:cubicBezTo>
                    <a:pt x="1363" y="1554"/>
                    <a:pt x="1418" y="1459"/>
                    <a:pt x="1441" y="1416"/>
                  </a:cubicBezTo>
                  <a:lnTo>
                    <a:pt x="1441" y="1416"/>
                  </a:lnTo>
                  <a:cubicBezTo>
                    <a:pt x="1450" y="1400"/>
                    <a:pt x="1468" y="1400"/>
                    <a:pt x="1492" y="1400"/>
                  </a:cubicBezTo>
                  <a:lnTo>
                    <a:pt x="1492" y="1400"/>
                  </a:lnTo>
                  <a:cubicBezTo>
                    <a:pt x="1546" y="1400"/>
                    <a:pt x="1593" y="1368"/>
                    <a:pt x="1614" y="1322"/>
                  </a:cubicBezTo>
                  <a:lnTo>
                    <a:pt x="1614" y="1322"/>
                  </a:lnTo>
                  <a:cubicBezTo>
                    <a:pt x="1617" y="1314"/>
                    <a:pt x="1625" y="1295"/>
                    <a:pt x="1647" y="1295"/>
                  </a:cubicBezTo>
                  <a:lnTo>
                    <a:pt x="1697" y="1295"/>
                  </a:lnTo>
                  <a:lnTo>
                    <a:pt x="1697" y="1295"/>
                  </a:lnTo>
                  <a:cubicBezTo>
                    <a:pt x="1718" y="1295"/>
                    <a:pt x="1728" y="1308"/>
                    <a:pt x="1735" y="1324"/>
                  </a:cubicBezTo>
                  <a:lnTo>
                    <a:pt x="1735" y="1324"/>
                  </a:lnTo>
                  <a:cubicBezTo>
                    <a:pt x="1757" y="1369"/>
                    <a:pt x="1803" y="1400"/>
                    <a:pt x="1856" y="1400"/>
                  </a:cubicBezTo>
                  <a:lnTo>
                    <a:pt x="1856" y="1400"/>
                  </a:lnTo>
                  <a:cubicBezTo>
                    <a:pt x="1871" y="1400"/>
                    <a:pt x="1898" y="1391"/>
                    <a:pt x="1913" y="1419"/>
                  </a:cubicBezTo>
                  <a:lnTo>
                    <a:pt x="1913" y="1419"/>
                  </a:lnTo>
                  <a:cubicBezTo>
                    <a:pt x="1924" y="1438"/>
                    <a:pt x="1950" y="1483"/>
                    <a:pt x="1965" y="1511"/>
                  </a:cubicBezTo>
                  <a:lnTo>
                    <a:pt x="1965" y="1511"/>
                  </a:lnTo>
                  <a:cubicBezTo>
                    <a:pt x="1976" y="1531"/>
                    <a:pt x="1972" y="1537"/>
                    <a:pt x="1957" y="1553"/>
                  </a:cubicBezTo>
                  <a:lnTo>
                    <a:pt x="1957" y="1553"/>
                  </a:lnTo>
                  <a:cubicBezTo>
                    <a:pt x="1937" y="1577"/>
                    <a:pt x="1924" y="1607"/>
                    <a:pt x="1924" y="1641"/>
                  </a:cubicBezTo>
                  <a:lnTo>
                    <a:pt x="1924" y="1641"/>
                  </a:lnTo>
                  <a:cubicBezTo>
                    <a:pt x="1924" y="1715"/>
                    <a:pt x="1984" y="1775"/>
                    <a:pt x="2058" y="1775"/>
                  </a:cubicBezTo>
                  <a:lnTo>
                    <a:pt x="2058" y="1775"/>
                  </a:lnTo>
                  <a:cubicBezTo>
                    <a:pt x="2132" y="1775"/>
                    <a:pt x="2192" y="1715"/>
                    <a:pt x="2192" y="1641"/>
                  </a:cubicBezTo>
                  <a:lnTo>
                    <a:pt x="2192" y="1641"/>
                  </a:lnTo>
                  <a:cubicBezTo>
                    <a:pt x="2192" y="1567"/>
                    <a:pt x="2132" y="1507"/>
                    <a:pt x="2058" y="15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12" name="Freeform 69"/>
            <p:cNvSpPr>
              <a:spLocks noChangeArrowheads="1"/>
            </p:cNvSpPr>
            <p:nvPr/>
          </p:nvSpPr>
          <p:spPr bwMode="auto">
            <a:xfrm>
              <a:off x="8890950" y="4009092"/>
              <a:ext cx="280489" cy="448523"/>
            </a:xfrm>
            <a:custGeom>
              <a:avLst/>
              <a:gdLst>
                <a:gd name="T0" fmla="*/ 478 w 956"/>
                <a:gd name="T1" fmla="*/ 764 h 1530"/>
                <a:gd name="T2" fmla="*/ 478 w 956"/>
                <a:gd name="T3" fmla="*/ 764 h 1530"/>
                <a:gd name="T4" fmla="*/ 190 w 956"/>
                <a:gd name="T5" fmla="*/ 477 h 1530"/>
                <a:gd name="T6" fmla="*/ 190 w 956"/>
                <a:gd name="T7" fmla="*/ 477 h 1530"/>
                <a:gd name="T8" fmla="*/ 478 w 956"/>
                <a:gd name="T9" fmla="*/ 191 h 1530"/>
                <a:gd name="T10" fmla="*/ 478 w 956"/>
                <a:gd name="T11" fmla="*/ 191 h 1530"/>
                <a:gd name="T12" fmla="*/ 764 w 956"/>
                <a:gd name="T13" fmla="*/ 477 h 1530"/>
                <a:gd name="T14" fmla="*/ 764 w 956"/>
                <a:gd name="T15" fmla="*/ 477 h 1530"/>
                <a:gd name="T16" fmla="*/ 478 w 956"/>
                <a:gd name="T17" fmla="*/ 764 h 1530"/>
                <a:gd name="T18" fmla="*/ 955 w 956"/>
                <a:gd name="T19" fmla="*/ 477 h 1530"/>
                <a:gd name="T20" fmla="*/ 955 w 956"/>
                <a:gd name="T21" fmla="*/ 477 h 1530"/>
                <a:gd name="T22" fmla="*/ 478 w 956"/>
                <a:gd name="T23" fmla="*/ 0 h 1530"/>
                <a:gd name="T24" fmla="*/ 478 w 956"/>
                <a:gd name="T25" fmla="*/ 0 h 1530"/>
                <a:gd name="T26" fmla="*/ 0 w 956"/>
                <a:gd name="T27" fmla="*/ 477 h 1530"/>
                <a:gd name="T28" fmla="*/ 0 w 956"/>
                <a:gd name="T29" fmla="*/ 477 h 1530"/>
                <a:gd name="T30" fmla="*/ 381 w 956"/>
                <a:gd name="T31" fmla="*/ 945 h 1530"/>
                <a:gd name="T32" fmla="*/ 381 w 956"/>
                <a:gd name="T33" fmla="*/ 1146 h 1530"/>
                <a:gd name="T34" fmla="*/ 190 w 956"/>
                <a:gd name="T35" fmla="*/ 1146 h 1530"/>
                <a:gd name="T36" fmla="*/ 190 w 956"/>
                <a:gd name="T37" fmla="*/ 1338 h 1530"/>
                <a:gd name="T38" fmla="*/ 381 w 956"/>
                <a:gd name="T39" fmla="*/ 1338 h 1530"/>
                <a:gd name="T40" fmla="*/ 381 w 956"/>
                <a:gd name="T41" fmla="*/ 1529 h 1530"/>
                <a:gd name="T42" fmla="*/ 573 w 956"/>
                <a:gd name="T43" fmla="*/ 1529 h 1530"/>
                <a:gd name="T44" fmla="*/ 573 w 956"/>
                <a:gd name="T45" fmla="*/ 1338 h 1530"/>
                <a:gd name="T46" fmla="*/ 764 w 956"/>
                <a:gd name="T47" fmla="*/ 1338 h 1530"/>
                <a:gd name="T48" fmla="*/ 764 w 956"/>
                <a:gd name="T49" fmla="*/ 1146 h 1530"/>
                <a:gd name="T50" fmla="*/ 573 w 956"/>
                <a:gd name="T51" fmla="*/ 1146 h 1530"/>
                <a:gd name="T52" fmla="*/ 573 w 956"/>
                <a:gd name="T53" fmla="*/ 945 h 1530"/>
                <a:gd name="T54" fmla="*/ 573 w 956"/>
                <a:gd name="T55" fmla="*/ 945 h 1530"/>
                <a:gd name="T56" fmla="*/ 955 w 956"/>
                <a:gd name="T57" fmla="*/ 47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6" h="1530">
                  <a:moveTo>
                    <a:pt x="478" y="764"/>
                  </a:moveTo>
                  <a:lnTo>
                    <a:pt x="478" y="764"/>
                  </a:lnTo>
                  <a:cubicBezTo>
                    <a:pt x="319" y="764"/>
                    <a:pt x="190" y="635"/>
                    <a:pt x="190" y="477"/>
                  </a:cubicBezTo>
                  <a:lnTo>
                    <a:pt x="190" y="477"/>
                  </a:lnTo>
                  <a:cubicBezTo>
                    <a:pt x="190" y="319"/>
                    <a:pt x="319" y="191"/>
                    <a:pt x="478" y="191"/>
                  </a:cubicBezTo>
                  <a:lnTo>
                    <a:pt x="478" y="191"/>
                  </a:lnTo>
                  <a:cubicBezTo>
                    <a:pt x="635" y="191"/>
                    <a:pt x="764" y="319"/>
                    <a:pt x="764" y="477"/>
                  </a:cubicBezTo>
                  <a:lnTo>
                    <a:pt x="764" y="477"/>
                  </a:lnTo>
                  <a:cubicBezTo>
                    <a:pt x="764" y="635"/>
                    <a:pt x="635" y="764"/>
                    <a:pt x="478" y="764"/>
                  </a:cubicBezTo>
                  <a:close/>
                  <a:moveTo>
                    <a:pt x="955" y="477"/>
                  </a:moveTo>
                  <a:lnTo>
                    <a:pt x="955" y="477"/>
                  </a:lnTo>
                  <a:cubicBezTo>
                    <a:pt x="955" y="213"/>
                    <a:pt x="741" y="0"/>
                    <a:pt x="478" y="0"/>
                  </a:cubicBezTo>
                  <a:lnTo>
                    <a:pt x="478" y="0"/>
                  </a:lnTo>
                  <a:cubicBezTo>
                    <a:pt x="213" y="0"/>
                    <a:pt x="0" y="213"/>
                    <a:pt x="0" y="477"/>
                  </a:cubicBezTo>
                  <a:lnTo>
                    <a:pt x="0" y="477"/>
                  </a:lnTo>
                  <a:cubicBezTo>
                    <a:pt x="0" y="709"/>
                    <a:pt x="164" y="902"/>
                    <a:pt x="381" y="945"/>
                  </a:cubicBezTo>
                  <a:lnTo>
                    <a:pt x="381" y="1146"/>
                  </a:lnTo>
                  <a:lnTo>
                    <a:pt x="190" y="1146"/>
                  </a:lnTo>
                  <a:lnTo>
                    <a:pt x="190" y="1338"/>
                  </a:lnTo>
                  <a:lnTo>
                    <a:pt x="381" y="1338"/>
                  </a:lnTo>
                  <a:lnTo>
                    <a:pt x="381" y="1529"/>
                  </a:lnTo>
                  <a:lnTo>
                    <a:pt x="573" y="1529"/>
                  </a:lnTo>
                  <a:lnTo>
                    <a:pt x="573" y="1338"/>
                  </a:lnTo>
                  <a:lnTo>
                    <a:pt x="764" y="1338"/>
                  </a:lnTo>
                  <a:lnTo>
                    <a:pt x="764" y="1146"/>
                  </a:lnTo>
                  <a:lnTo>
                    <a:pt x="573" y="1146"/>
                  </a:lnTo>
                  <a:lnTo>
                    <a:pt x="573" y="945"/>
                  </a:lnTo>
                  <a:lnTo>
                    <a:pt x="573" y="945"/>
                  </a:lnTo>
                  <a:cubicBezTo>
                    <a:pt x="790" y="902"/>
                    <a:pt x="955" y="709"/>
                    <a:pt x="955" y="4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13" name="Group 112"/>
            <p:cNvGrpSpPr/>
            <p:nvPr/>
          </p:nvGrpSpPr>
          <p:grpSpPr>
            <a:xfrm rot="18212705">
              <a:off x="7983402" y="4886652"/>
              <a:ext cx="500788" cy="149770"/>
              <a:chOff x="3410697" y="2328894"/>
              <a:chExt cx="382140" cy="114286"/>
            </a:xfrm>
            <a:solidFill>
              <a:schemeClr val="accent3"/>
            </a:solidFill>
          </p:grpSpPr>
          <p:sp>
            <p:nvSpPr>
              <p:cNvPr id="114" name="Freeform 253"/>
              <p:cNvSpPr>
                <a:spLocks noChangeArrowheads="1"/>
              </p:cNvSpPr>
              <p:nvPr/>
            </p:nvSpPr>
            <p:spPr bwMode="auto">
              <a:xfrm>
                <a:off x="3410697" y="2328894"/>
                <a:ext cx="58333" cy="80952"/>
              </a:xfrm>
              <a:custGeom>
                <a:avLst/>
                <a:gdLst>
                  <a:gd name="T0" fmla="*/ 128 w 218"/>
                  <a:gd name="T1" fmla="*/ 46 h 300"/>
                  <a:gd name="T2" fmla="*/ 128 w 218"/>
                  <a:gd name="T3" fmla="*/ 268 h 300"/>
                  <a:gd name="T4" fmla="*/ 128 w 218"/>
                  <a:gd name="T5" fmla="*/ 268 h 300"/>
                  <a:gd name="T6" fmla="*/ 166 w 218"/>
                  <a:gd name="T7" fmla="*/ 275 h 300"/>
                  <a:gd name="T8" fmla="*/ 166 w 218"/>
                  <a:gd name="T9" fmla="*/ 275 h 300"/>
                  <a:gd name="T10" fmla="*/ 177 w 218"/>
                  <a:gd name="T11" fmla="*/ 289 h 300"/>
                  <a:gd name="T12" fmla="*/ 177 w 218"/>
                  <a:gd name="T13" fmla="*/ 289 h 300"/>
                  <a:gd name="T14" fmla="*/ 162 w 218"/>
                  <a:gd name="T15" fmla="*/ 299 h 300"/>
                  <a:gd name="T16" fmla="*/ 162 w 218"/>
                  <a:gd name="T17" fmla="*/ 299 h 300"/>
                  <a:gd name="T18" fmla="*/ 33 w 218"/>
                  <a:gd name="T19" fmla="*/ 297 h 300"/>
                  <a:gd name="T20" fmla="*/ 33 w 218"/>
                  <a:gd name="T21" fmla="*/ 297 h 300"/>
                  <a:gd name="T22" fmla="*/ 7 w 218"/>
                  <a:gd name="T23" fmla="*/ 285 h 300"/>
                  <a:gd name="T24" fmla="*/ 7 w 218"/>
                  <a:gd name="T25" fmla="*/ 285 h 300"/>
                  <a:gd name="T26" fmla="*/ 29 w 218"/>
                  <a:gd name="T27" fmla="*/ 270 h 300"/>
                  <a:gd name="T28" fmla="*/ 29 w 218"/>
                  <a:gd name="T29" fmla="*/ 270 h 300"/>
                  <a:gd name="T30" fmla="*/ 103 w 218"/>
                  <a:gd name="T31" fmla="*/ 250 h 300"/>
                  <a:gd name="T32" fmla="*/ 103 w 218"/>
                  <a:gd name="T33" fmla="*/ 36 h 300"/>
                  <a:gd name="T34" fmla="*/ 103 w 218"/>
                  <a:gd name="T35" fmla="*/ 36 h 300"/>
                  <a:gd name="T36" fmla="*/ 1 w 218"/>
                  <a:gd name="T37" fmla="*/ 35 h 300"/>
                  <a:gd name="T38" fmla="*/ 1 w 218"/>
                  <a:gd name="T39" fmla="*/ 35 h 300"/>
                  <a:gd name="T40" fmla="*/ 0 w 218"/>
                  <a:gd name="T41" fmla="*/ 27 h 300"/>
                  <a:gd name="T42" fmla="*/ 0 w 218"/>
                  <a:gd name="T43" fmla="*/ 27 h 300"/>
                  <a:gd name="T44" fmla="*/ 38 w 218"/>
                  <a:gd name="T45" fmla="*/ 16 h 300"/>
                  <a:gd name="T46" fmla="*/ 38 w 218"/>
                  <a:gd name="T47" fmla="*/ 16 h 300"/>
                  <a:gd name="T48" fmla="*/ 197 w 218"/>
                  <a:gd name="T49" fmla="*/ 0 h 300"/>
                  <a:gd name="T50" fmla="*/ 197 w 218"/>
                  <a:gd name="T51" fmla="*/ 0 h 300"/>
                  <a:gd name="T52" fmla="*/ 217 w 218"/>
                  <a:gd name="T53" fmla="*/ 11 h 300"/>
                  <a:gd name="T54" fmla="*/ 217 w 218"/>
                  <a:gd name="T55" fmla="*/ 11 h 300"/>
                  <a:gd name="T56" fmla="*/ 200 w 218"/>
                  <a:gd name="T57" fmla="*/ 25 h 300"/>
                  <a:gd name="T58" fmla="*/ 200 w 218"/>
                  <a:gd name="T59" fmla="*/ 25 h 300"/>
                  <a:gd name="T60" fmla="*/ 128 w 218"/>
                  <a:gd name="T61" fmla="*/ 4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8" h="300">
                    <a:moveTo>
                      <a:pt x="128" y="46"/>
                    </a:moveTo>
                    <a:lnTo>
                      <a:pt x="128" y="268"/>
                    </a:lnTo>
                    <a:lnTo>
                      <a:pt x="128" y="268"/>
                    </a:lnTo>
                    <a:cubicBezTo>
                      <a:pt x="141" y="270"/>
                      <a:pt x="154" y="271"/>
                      <a:pt x="166" y="275"/>
                    </a:cubicBezTo>
                    <a:lnTo>
                      <a:pt x="166" y="275"/>
                    </a:lnTo>
                    <a:cubicBezTo>
                      <a:pt x="170" y="276"/>
                      <a:pt x="173" y="284"/>
                      <a:pt x="177" y="289"/>
                    </a:cubicBezTo>
                    <a:lnTo>
                      <a:pt x="177" y="289"/>
                    </a:lnTo>
                    <a:cubicBezTo>
                      <a:pt x="172" y="293"/>
                      <a:pt x="167" y="299"/>
                      <a:pt x="162" y="299"/>
                    </a:cubicBezTo>
                    <a:lnTo>
                      <a:pt x="162" y="299"/>
                    </a:lnTo>
                    <a:cubicBezTo>
                      <a:pt x="119" y="299"/>
                      <a:pt x="76" y="299"/>
                      <a:pt x="33" y="297"/>
                    </a:cubicBezTo>
                    <a:lnTo>
                      <a:pt x="33" y="297"/>
                    </a:lnTo>
                    <a:cubicBezTo>
                      <a:pt x="25" y="297"/>
                      <a:pt x="16" y="290"/>
                      <a:pt x="7" y="285"/>
                    </a:cubicBezTo>
                    <a:lnTo>
                      <a:pt x="7" y="285"/>
                    </a:lnTo>
                    <a:cubicBezTo>
                      <a:pt x="14" y="280"/>
                      <a:pt x="21" y="273"/>
                      <a:pt x="29" y="270"/>
                    </a:cubicBezTo>
                    <a:lnTo>
                      <a:pt x="29" y="270"/>
                    </a:lnTo>
                    <a:cubicBezTo>
                      <a:pt x="53" y="262"/>
                      <a:pt x="79" y="256"/>
                      <a:pt x="103" y="250"/>
                    </a:cubicBezTo>
                    <a:lnTo>
                      <a:pt x="103" y="36"/>
                    </a:lnTo>
                    <a:lnTo>
                      <a:pt x="103" y="36"/>
                    </a:lnTo>
                    <a:cubicBezTo>
                      <a:pt x="69" y="33"/>
                      <a:pt x="34" y="49"/>
                      <a:pt x="1" y="35"/>
                    </a:cubicBezTo>
                    <a:lnTo>
                      <a:pt x="1" y="35"/>
                    </a:lnTo>
                    <a:cubicBezTo>
                      <a:pt x="1" y="33"/>
                      <a:pt x="0" y="31"/>
                      <a:pt x="0" y="27"/>
                    </a:cubicBezTo>
                    <a:lnTo>
                      <a:pt x="0" y="27"/>
                    </a:lnTo>
                    <a:cubicBezTo>
                      <a:pt x="11" y="24"/>
                      <a:pt x="25" y="17"/>
                      <a:pt x="38" y="16"/>
                    </a:cubicBezTo>
                    <a:lnTo>
                      <a:pt x="38" y="16"/>
                    </a:lnTo>
                    <a:cubicBezTo>
                      <a:pt x="90" y="9"/>
                      <a:pt x="143" y="5"/>
                      <a:pt x="197" y="0"/>
                    </a:cubicBezTo>
                    <a:lnTo>
                      <a:pt x="197" y="0"/>
                    </a:lnTo>
                    <a:cubicBezTo>
                      <a:pt x="203" y="0"/>
                      <a:pt x="210" y="7"/>
                      <a:pt x="217" y="11"/>
                    </a:cubicBezTo>
                    <a:lnTo>
                      <a:pt x="217" y="11"/>
                    </a:lnTo>
                    <a:cubicBezTo>
                      <a:pt x="211" y="15"/>
                      <a:pt x="207" y="22"/>
                      <a:pt x="200" y="25"/>
                    </a:cubicBezTo>
                    <a:lnTo>
                      <a:pt x="200" y="25"/>
                    </a:lnTo>
                    <a:cubicBezTo>
                      <a:pt x="177" y="32"/>
                      <a:pt x="154" y="39"/>
                      <a:pt x="128" y="4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15" name="Freeform 254"/>
              <p:cNvSpPr>
                <a:spLocks noChangeArrowheads="1"/>
              </p:cNvSpPr>
              <p:nvPr/>
            </p:nvSpPr>
            <p:spPr bwMode="auto">
              <a:xfrm>
                <a:off x="3507125" y="2334847"/>
                <a:ext cx="46429" cy="70237"/>
              </a:xfrm>
              <a:custGeom>
                <a:avLst/>
                <a:gdLst>
                  <a:gd name="T0" fmla="*/ 0 w 172"/>
                  <a:gd name="T1" fmla="*/ 4 h 260"/>
                  <a:gd name="T2" fmla="*/ 0 w 172"/>
                  <a:gd name="T3" fmla="*/ 4 h 260"/>
                  <a:gd name="T4" fmla="*/ 32 w 172"/>
                  <a:gd name="T5" fmla="*/ 32 h 260"/>
                  <a:gd name="T6" fmla="*/ 32 w 172"/>
                  <a:gd name="T7" fmla="*/ 32 h 260"/>
                  <a:gd name="T8" fmla="*/ 70 w 172"/>
                  <a:gd name="T9" fmla="*/ 186 h 260"/>
                  <a:gd name="T10" fmla="*/ 70 w 172"/>
                  <a:gd name="T11" fmla="*/ 186 h 260"/>
                  <a:gd name="T12" fmla="*/ 75 w 172"/>
                  <a:gd name="T13" fmla="*/ 214 h 260"/>
                  <a:gd name="T14" fmla="*/ 75 w 172"/>
                  <a:gd name="T15" fmla="*/ 214 h 260"/>
                  <a:gd name="T16" fmla="*/ 82 w 172"/>
                  <a:gd name="T17" fmla="*/ 216 h 260"/>
                  <a:gd name="T18" fmla="*/ 82 w 172"/>
                  <a:gd name="T19" fmla="*/ 216 h 260"/>
                  <a:gd name="T20" fmla="*/ 140 w 172"/>
                  <a:gd name="T21" fmla="*/ 21 h 260"/>
                  <a:gd name="T22" fmla="*/ 140 w 172"/>
                  <a:gd name="T23" fmla="*/ 21 h 260"/>
                  <a:gd name="T24" fmla="*/ 155 w 172"/>
                  <a:gd name="T25" fmla="*/ 0 h 260"/>
                  <a:gd name="T26" fmla="*/ 155 w 172"/>
                  <a:gd name="T27" fmla="*/ 0 h 260"/>
                  <a:gd name="T28" fmla="*/ 165 w 172"/>
                  <a:gd name="T29" fmla="*/ 25 h 260"/>
                  <a:gd name="T30" fmla="*/ 165 w 172"/>
                  <a:gd name="T31" fmla="*/ 25 h 260"/>
                  <a:gd name="T32" fmla="*/ 93 w 172"/>
                  <a:gd name="T33" fmla="*/ 245 h 260"/>
                  <a:gd name="T34" fmla="*/ 93 w 172"/>
                  <a:gd name="T35" fmla="*/ 245 h 260"/>
                  <a:gd name="T36" fmla="*/ 76 w 172"/>
                  <a:gd name="T37" fmla="*/ 258 h 260"/>
                  <a:gd name="T38" fmla="*/ 76 w 172"/>
                  <a:gd name="T39" fmla="*/ 258 h 260"/>
                  <a:gd name="T40" fmla="*/ 57 w 172"/>
                  <a:gd name="T41" fmla="*/ 244 h 260"/>
                  <a:gd name="T42" fmla="*/ 57 w 172"/>
                  <a:gd name="T43" fmla="*/ 244 h 260"/>
                  <a:gd name="T44" fmla="*/ 44 w 172"/>
                  <a:gd name="T45" fmla="*/ 188 h 260"/>
                  <a:gd name="T46" fmla="*/ 44 w 172"/>
                  <a:gd name="T47" fmla="*/ 188 h 260"/>
                  <a:gd name="T48" fmla="*/ 0 w 172"/>
                  <a:gd name="T49" fmla="*/ 4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2" h="260">
                    <a:moveTo>
                      <a:pt x="0" y="4"/>
                    </a:moveTo>
                    <a:lnTo>
                      <a:pt x="0" y="4"/>
                    </a:lnTo>
                    <a:cubicBezTo>
                      <a:pt x="21" y="4"/>
                      <a:pt x="28" y="17"/>
                      <a:pt x="32" y="32"/>
                    </a:cubicBezTo>
                    <a:lnTo>
                      <a:pt x="32" y="32"/>
                    </a:lnTo>
                    <a:cubicBezTo>
                      <a:pt x="45" y="82"/>
                      <a:pt x="56" y="135"/>
                      <a:pt x="70" y="186"/>
                    </a:cubicBezTo>
                    <a:lnTo>
                      <a:pt x="70" y="186"/>
                    </a:lnTo>
                    <a:cubicBezTo>
                      <a:pt x="72" y="195"/>
                      <a:pt x="73" y="204"/>
                      <a:pt x="75" y="214"/>
                    </a:cubicBezTo>
                    <a:lnTo>
                      <a:pt x="75" y="214"/>
                    </a:lnTo>
                    <a:cubicBezTo>
                      <a:pt x="77" y="214"/>
                      <a:pt x="80" y="215"/>
                      <a:pt x="82" y="216"/>
                    </a:cubicBezTo>
                    <a:lnTo>
                      <a:pt x="82" y="216"/>
                    </a:lnTo>
                    <a:cubicBezTo>
                      <a:pt x="101" y="150"/>
                      <a:pt x="120" y="86"/>
                      <a:pt x="140" y="21"/>
                    </a:cubicBezTo>
                    <a:lnTo>
                      <a:pt x="140" y="21"/>
                    </a:lnTo>
                    <a:cubicBezTo>
                      <a:pt x="142" y="13"/>
                      <a:pt x="151" y="0"/>
                      <a:pt x="155" y="0"/>
                    </a:cubicBezTo>
                    <a:lnTo>
                      <a:pt x="155" y="0"/>
                    </a:lnTo>
                    <a:cubicBezTo>
                      <a:pt x="171" y="1"/>
                      <a:pt x="168" y="14"/>
                      <a:pt x="165" y="25"/>
                    </a:cubicBezTo>
                    <a:lnTo>
                      <a:pt x="165" y="25"/>
                    </a:lnTo>
                    <a:cubicBezTo>
                      <a:pt x="141" y="98"/>
                      <a:pt x="117" y="173"/>
                      <a:pt x="93" y="245"/>
                    </a:cubicBezTo>
                    <a:lnTo>
                      <a:pt x="93" y="245"/>
                    </a:lnTo>
                    <a:cubicBezTo>
                      <a:pt x="91" y="251"/>
                      <a:pt x="82" y="259"/>
                      <a:pt x="76" y="258"/>
                    </a:cubicBezTo>
                    <a:lnTo>
                      <a:pt x="76" y="258"/>
                    </a:lnTo>
                    <a:cubicBezTo>
                      <a:pt x="71" y="258"/>
                      <a:pt x="60" y="251"/>
                      <a:pt x="57" y="244"/>
                    </a:cubicBezTo>
                    <a:lnTo>
                      <a:pt x="57" y="244"/>
                    </a:lnTo>
                    <a:cubicBezTo>
                      <a:pt x="52" y="227"/>
                      <a:pt x="48" y="207"/>
                      <a:pt x="44" y="188"/>
                    </a:cubicBezTo>
                    <a:lnTo>
                      <a:pt x="44" y="188"/>
                    </a:lnTo>
                    <a:cubicBezTo>
                      <a:pt x="30" y="128"/>
                      <a:pt x="15" y="67"/>
                      <a:pt x="0" y="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16" name="Freeform 255"/>
              <p:cNvSpPr>
                <a:spLocks noChangeArrowheads="1"/>
              </p:cNvSpPr>
              <p:nvPr/>
            </p:nvSpPr>
            <p:spPr bwMode="auto">
              <a:xfrm>
                <a:off x="3648791" y="2340799"/>
                <a:ext cx="41666" cy="73809"/>
              </a:xfrm>
              <a:custGeom>
                <a:avLst/>
                <a:gdLst>
                  <a:gd name="T0" fmla="*/ 79 w 155"/>
                  <a:gd name="T1" fmla="*/ 241 h 275"/>
                  <a:gd name="T2" fmla="*/ 79 w 155"/>
                  <a:gd name="T3" fmla="*/ 241 h 275"/>
                  <a:gd name="T4" fmla="*/ 78 w 155"/>
                  <a:gd name="T5" fmla="*/ 28 h 275"/>
                  <a:gd name="T6" fmla="*/ 78 w 155"/>
                  <a:gd name="T7" fmla="*/ 28 h 275"/>
                  <a:gd name="T8" fmla="*/ 3 w 155"/>
                  <a:gd name="T9" fmla="*/ 24 h 275"/>
                  <a:gd name="T10" fmla="*/ 3 w 155"/>
                  <a:gd name="T11" fmla="*/ 24 h 275"/>
                  <a:gd name="T12" fmla="*/ 0 w 155"/>
                  <a:gd name="T13" fmla="*/ 13 h 275"/>
                  <a:gd name="T14" fmla="*/ 0 w 155"/>
                  <a:gd name="T15" fmla="*/ 13 h 275"/>
                  <a:gd name="T16" fmla="*/ 19 w 155"/>
                  <a:gd name="T17" fmla="*/ 5 h 275"/>
                  <a:gd name="T18" fmla="*/ 19 w 155"/>
                  <a:gd name="T19" fmla="*/ 5 h 275"/>
                  <a:gd name="T20" fmla="*/ 127 w 155"/>
                  <a:gd name="T21" fmla="*/ 0 h 275"/>
                  <a:gd name="T22" fmla="*/ 127 w 155"/>
                  <a:gd name="T23" fmla="*/ 0 h 275"/>
                  <a:gd name="T24" fmla="*/ 145 w 155"/>
                  <a:gd name="T25" fmla="*/ 4 h 275"/>
                  <a:gd name="T26" fmla="*/ 145 w 155"/>
                  <a:gd name="T27" fmla="*/ 4 h 275"/>
                  <a:gd name="T28" fmla="*/ 152 w 155"/>
                  <a:gd name="T29" fmla="*/ 17 h 275"/>
                  <a:gd name="T30" fmla="*/ 152 w 155"/>
                  <a:gd name="T31" fmla="*/ 17 h 275"/>
                  <a:gd name="T32" fmla="*/ 139 w 155"/>
                  <a:gd name="T33" fmla="*/ 27 h 275"/>
                  <a:gd name="T34" fmla="*/ 139 w 155"/>
                  <a:gd name="T35" fmla="*/ 27 h 275"/>
                  <a:gd name="T36" fmla="*/ 117 w 155"/>
                  <a:gd name="T37" fmla="*/ 24 h 275"/>
                  <a:gd name="T38" fmla="*/ 117 w 155"/>
                  <a:gd name="T39" fmla="*/ 24 h 275"/>
                  <a:gd name="T40" fmla="*/ 103 w 155"/>
                  <a:gd name="T41" fmla="*/ 39 h 275"/>
                  <a:gd name="T42" fmla="*/ 103 w 155"/>
                  <a:gd name="T43" fmla="*/ 39 h 275"/>
                  <a:gd name="T44" fmla="*/ 103 w 155"/>
                  <a:gd name="T45" fmla="*/ 192 h 275"/>
                  <a:gd name="T46" fmla="*/ 103 w 155"/>
                  <a:gd name="T47" fmla="*/ 192 h 275"/>
                  <a:gd name="T48" fmla="*/ 102 w 155"/>
                  <a:gd name="T49" fmla="*/ 223 h 275"/>
                  <a:gd name="T50" fmla="*/ 102 w 155"/>
                  <a:gd name="T51" fmla="*/ 223 h 275"/>
                  <a:gd name="T52" fmla="*/ 125 w 155"/>
                  <a:gd name="T53" fmla="*/ 245 h 275"/>
                  <a:gd name="T54" fmla="*/ 125 w 155"/>
                  <a:gd name="T55" fmla="*/ 245 h 275"/>
                  <a:gd name="T56" fmla="*/ 144 w 155"/>
                  <a:gd name="T57" fmla="*/ 254 h 275"/>
                  <a:gd name="T58" fmla="*/ 144 w 155"/>
                  <a:gd name="T59" fmla="*/ 254 h 275"/>
                  <a:gd name="T60" fmla="*/ 129 w 155"/>
                  <a:gd name="T61" fmla="*/ 272 h 275"/>
                  <a:gd name="T62" fmla="*/ 129 w 155"/>
                  <a:gd name="T63" fmla="*/ 272 h 275"/>
                  <a:gd name="T64" fmla="*/ 18 w 155"/>
                  <a:gd name="T65" fmla="*/ 274 h 275"/>
                  <a:gd name="T66" fmla="*/ 18 w 155"/>
                  <a:gd name="T67" fmla="*/ 274 h 275"/>
                  <a:gd name="T68" fmla="*/ 7 w 155"/>
                  <a:gd name="T69" fmla="*/ 264 h 275"/>
                  <a:gd name="T70" fmla="*/ 7 w 155"/>
                  <a:gd name="T71" fmla="*/ 264 h 275"/>
                  <a:gd name="T72" fmla="*/ 19 w 155"/>
                  <a:gd name="T73" fmla="*/ 251 h 275"/>
                  <a:gd name="T74" fmla="*/ 19 w 155"/>
                  <a:gd name="T75" fmla="*/ 251 h 275"/>
                  <a:gd name="T76" fmla="*/ 79 w 155"/>
                  <a:gd name="T77" fmla="*/ 241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5" h="275">
                    <a:moveTo>
                      <a:pt x="79" y="241"/>
                    </a:moveTo>
                    <a:lnTo>
                      <a:pt x="79" y="241"/>
                    </a:lnTo>
                    <a:cubicBezTo>
                      <a:pt x="74" y="169"/>
                      <a:pt x="93" y="97"/>
                      <a:pt x="78" y="28"/>
                    </a:cubicBezTo>
                    <a:lnTo>
                      <a:pt x="78" y="28"/>
                    </a:lnTo>
                    <a:cubicBezTo>
                      <a:pt x="51" y="27"/>
                      <a:pt x="26" y="25"/>
                      <a:pt x="3" y="24"/>
                    </a:cubicBezTo>
                    <a:lnTo>
                      <a:pt x="3" y="24"/>
                    </a:lnTo>
                    <a:cubicBezTo>
                      <a:pt x="2" y="21"/>
                      <a:pt x="2" y="17"/>
                      <a:pt x="0" y="13"/>
                    </a:cubicBezTo>
                    <a:lnTo>
                      <a:pt x="0" y="13"/>
                    </a:lnTo>
                    <a:cubicBezTo>
                      <a:pt x="8" y="11"/>
                      <a:pt x="14" y="5"/>
                      <a:pt x="19" y="5"/>
                    </a:cubicBezTo>
                    <a:lnTo>
                      <a:pt x="19" y="5"/>
                    </a:lnTo>
                    <a:cubicBezTo>
                      <a:pt x="56" y="3"/>
                      <a:pt x="91" y="1"/>
                      <a:pt x="127" y="0"/>
                    </a:cubicBezTo>
                    <a:lnTo>
                      <a:pt x="127" y="0"/>
                    </a:lnTo>
                    <a:cubicBezTo>
                      <a:pt x="134" y="0"/>
                      <a:pt x="140" y="2"/>
                      <a:pt x="145" y="4"/>
                    </a:cubicBezTo>
                    <a:lnTo>
                      <a:pt x="145" y="4"/>
                    </a:lnTo>
                    <a:cubicBezTo>
                      <a:pt x="149" y="7"/>
                      <a:pt x="154" y="14"/>
                      <a:pt x="152" y="17"/>
                    </a:cubicBezTo>
                    <a:lnTo>
                      <a:pt x="152" y="17"/>
                    </a:lnTo>
                    <a:cubicBezTo>
                      <a:pt x="150" y="22"/>
                      <a:pt x="144" y="27"/>
                      <a:pt x="139" y="27"/>
                    </a:cubicBezTo>
                    <a:lnTo>
                      <a:pt x="139" y="27"/>
                    </a:lnTo>
                    <a:cubicBezTo>
                      <a:pt x="132" y="28"/>
                      <a:pt x="124" y="22"/>
                      <a:pt x="117" y="24"/>
                    </a:cubicBezTo>
                    <a:lnTo>
                      <a:pt x="117" y="24"/>
                    </a:lnTo>
                    <a:cubicBezTo>
                      <a:pt x="111" y="25"/>
                      <a:pt x="103" y="33"/>
                      <a:pt x="103" y="39"/>
                    </a:cubicBezTo>
                    <a:lnTo>
                      <a:pt x="103" y="39"/>
                    </a:lnTo>
                    <a:cubicBezTo>
                      <a:pt x="103" y="90"/>
                      <a:pt x="103" y="140"/>
                      <a:pt x="103" y="192"/>
                    </a:cubicBezTo>
                    <a:lnTo>
                      <a:pt x="103" y="192"/>
                    </a:lnTo>
                    <a:cubicBezTo>
                      <a:pt x="103" y="202"/>
                      <a:pt x="103" y="212"/>
                      <a:pt x="102" y="223"/>
                    </a:cubicBezTo>
                    <a:lnTo>
                      <a:pt x="102" y="223"/>
                    </a:lnTo>
                    <a:cubicBezTo>
                      <a:pt x="100" y="240"/>
                      <a:pt x="104" y="250"/>
                      <a:pt x="125" y="245"/>
                    </a:cubicBezTo>
                    <a:lnTo>
                      <a:pt x="125" y="245"/>
                    </a:lnTo>
                    <a:cubicBezTo>
                      <a:pt x="130" y="244"/>
                      <a:pt x="138" y="251"/>
                      <a:pt x="144" y="254"/>
                    </a:cubicBezTo>
                    <a:lnTo>
                      <a:pt x="144" y="254"/>
                    </a:lnTo>
                    <a:cubicBezTo>
                      <a:pt x="139" y="260"/>
                      <a:pt x="135" y="272"/>
                      <a:pt x="129" y="272"/>
                    </a:cubicBezTo>
                    <a:lnTo>
                      <a:pt x="129" y="272"/>
                    </a:lnTo>
                    <a:cubicBezTo>
                      <a:pt x="93" y="274"/>
                      <a:pt x="55" y="274"/>
                      <a:pt x="18" y="274"/>
                    </a:cubicBezTo>
                    <a:lnTo>
                      <a:pt x="18" y="274"/>
                    </a:lnTo>
                    <a:cubicBezTo>
                      <a:pt x="15" y="274"/>
                      <a:pt x="10" y="267"/>
                      <a:pt x="7" y="264"/>
                    </a:cubicBezTo>
                    <a:lnTo>
                      <a:pt x="7" y="264"/>
                    </a:lnTo>
                    <a:cubicBezTo>
                      <a:pt x="12" y="259"/>
                      <a:pt x="15" y="252"/>
                      <a:pt x="19" y="251"/>
                    </a:cubicBezTo>
                    <a:lnTo>
                      <a:pt x="19" y="251"/>
                    </a:lnTo>
                    <a:cubicBezTo>
                      <a:pt x="38" y="247"/>
                      <a:pt x="57" y="245"/>
                      <a:pt x="79" y="2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17" name="Freeform 256"/>
              <p:cNvSpPr>
                <a:spLocks noChangeArrowheads="1"/>
              </p:cNvSpPr>
              <p:nvPr/>
            </p:nvSpPr>
            <p:spPr bwMode="auto">
              <a:xfrm>
                <a:off x="3727362" y="2344371"/>
                <a:ext cx="46428" cy="64285"/>
              </a:xfrm>
              <a:custGeom>
                <a:avLst/>
                <a:gdLst>
                  <a:gd name="T0" fmla="*/ 85 w 174"/>
                  <a:gd name="T1" fmla="*/ 191 h 240"/>
                  <a:gd name="T2" fmla="*/ 85 w 174"/>
                  <a:gd name="T3" fmla="*/ 191 h 240"/>
                  <a:gd name="T4" fmla="*/ 130 w 174"/>
                  <a:gd name="T5" fmla="*/ 60 h 240"/>
                  <a:gd name="T6" fmla="*/ 130 w 174"/>
                  <a:gd name="T7" fmla="*/ 60 h 240"/>
                  <a:gd name="T8" fmla="*/ 146 w 174"/>
                  <a:gd name="T9" fmla="*/ 14 h 240"/>
                  <a:gd name="T10" fmla="*/ 146 w 174"/>
                  <a:gd name="T11" fmla="*/ 14 h 240"/>
                  <a:gd name="T12" fmla="*/ 165 w 174"/>
                  <a:gd name="T13" fmla="*/ 0 h 240"/>
                  <a:gd name="T14" fmla="*/ 165 w 174"/>
                  <a:gd name="T15" fmla="*/ 0 h 240"/>
                  <a:gd name="T16" fmla="*/ 172 w 174"/>
                  <a:gd name="T17" fmla="*/ 20 h 240"/>
                  <a:gd name="T18" fmla="*/ 172 w 174"/>
                  <a:gd name="T19" fmla="*/ 20 h 240"/>
                  <a:gd name="T20" fmla="*/ 96 w 174"/>
                  <a:gd name="T21" fmla="*/ 224 h 240"/>
                  <a:gd name="T22" fmla="*/ 96 w 174"/>
                  <a:gd name="T23" fmla="*/ 224 h 240"/>
                  <a:gd name="T24" fmla="*/ 78 w 174"/>
                  <a:gd name="T25" fmla="*/ 238 h 240"/>
                  <a:gd name="T26" fmla="*/ 78 w 174"/>
                  <a:gd name="T27" fmla="*/ 238 h 240"/>
                  <a:gd name="T28" fmla="*/ 61 w 174"/>
                  <a:gd name="T29" fmla="*/ 221 h 240"/>
                  <a:gd name="T30" fmla="*/ 61 w 174"/>
                  <a:gd name="T31" fmla="*/ 221 h 240"/>
                  <a:gd name="T32" fmla="*/ 22 w 174"/>
                  <a:gd name="T33" fmla="*/ 89 h 240"/>
                  <a:gd name="T34" fmla="*/ 22 w 174"/>
                  <a:gd name="T35" fmla="*/ 89 h 240"/>
                  <a:gd name="T36" fmla="*/ 3 w 174"/>
                  <a:gd name="T37" fmla="*/ 38 h 240"/>
                  <a:gd name="T38" fmla="*/ 3 w 174"/>
                  <a:gd name="T39" fmla="*/ 38 h 240"/>
                  <a:gd name="T40" fmla="*/ 4 w 174"/>
                  <a:gd name="T41" fmla="*/ 22 h 240"/>
                  <a:gd name="T42" fmla="*/ 4 w 174"/>
                  <a:gd name="T43" fmla="*/ 22 h 240"/>
                  <a:gd name="T44" fmla="*/ 20 w 174"/>
                  <a:gd name="T45" fmla="*/ 25 h 240"/>
                  <a:gd name="T46" fmla="*/ 20 w 174"/>
                  <a:gd name="T47" fmla="*/ 25 h 240"/>
                  <a:gd name="T48" fmla="*/ 40 w 174"/>
                  <a:gd name="T49" fmla="*/ 62 h 240"/>
                  <a:gd name="T50" fmla="*/ 40 w 174"/>
                  <a:gd name="T51" fmla="*/ 62 h 240"/>
                  <a:gd name="T52" fmla="*/ 79 w 174"/>
                  <a:gd name="T53" fmla="*/ 190 h 240"/>
                  <a:gd name="T54" fmla="*/ 79 w 174"/>
                  <a:gd name="T55" fmla="*/ 190 h 240"/>
                  <a:gd name="T56" fmla="*/ 85 w 174"/>
                  <a:gd name="T57" fmla="*/ 19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4" h="240">
                    <a:moveTo>
                      <a:pt x="85" y="191"/>
                    </a:moveTo>
                    <a:lnTo>
                      <a:pt x="85" y="191"/>
                    </a:lnTo>
                    <a:cubicBezTo>
                      <a:pt x="100" y="148"/>
                      <a:pt x="115" y="104"/>
                      <a:pt x="130" y="60"/>
                    </a:cubicBezTo>
                    <a:lnTo>
                      <a:pt x="130" y="60"/>
                    </a:lnTo>
                    <a:cubicBezTo>
                      <a:pt x="135" y="45"/>
                      <a:pt x="139" y="29"/>
                      <a:pt x="146" y="14"/>
                    </a:cubicBezTo>
                    <a:lnTo>
                      <a:pt x="146" y="14"/>
                    </a:lnTo>
                    <a:cubicBezTo>
                      <a:pt x="149" y="8"/>
                      <a:pt x="159" y="5"/>
                      <a:pt x="165" y="0"/>
                    </a:cubicBezTo>
                    <a:lnTo>
                      <a:pt x="165" y="0"/>
                    </a:lnTo>
                    <a:cubicBezTo>
                      <a:pt x="167" y="8"/>
                      <a:pt x="173" y="16"/>
                      <a:pt x="172" y="20"/>
                    </a:cubicBezTo>
                    <a:lnTo>
                      <a:pt x="172" y="20"/>
                    </a:lnTo>
                    <a:cubicBezTo>
                      <a:pt x="147" y="89"/>
                      <a:pt x="123" y="157"/>
                      <a:pt x="96" y="224"/>
                    </a:cubicBezTo>
                    <a:lnTo>
                      <a:pt x="96" y="224"/>
                    </a:lnTo>
                    <a:cubicBezTo>
                      <a:pt x="94" y="230"/>
                      <a:pt x="84" y="239"/>
                      <a:pt x="78" y="238"/>
                    </a:cubicBezTo>
                    <a:lnTo>
                      <a:pt x="78" y="238"/>
                    </a:lnTo>
                    <a:cubicBezTo>
                      <a:pt x="72" y="238"/>
                      <a:pt x="64" y="229"/>
                      <a:pt x="61" y="221"/>
                    </a:cubicBezTo>
                    <a:lnTo>
                      <a:pt x="61" y="221"/>
                    </a:lnTo>
                    <a:cubicBezTo>
                      <a:pt x="47" y="177"/>
                      <a:pt x="35" y="132"/>
                      <a:pt x="22" y="89"/>
                    </a:cubicBezTo>
                    <a:lnTo>
                      <a:pt x="22" y="89"/>
                    </a:lnTo>
                    <a:cubicBezTo>
                      <a:pt x="17" y="71"/>
                      <a:pt x="8" y="56"/>
                      <a:pt x="3" y="38"/>
                    </a:cubicBezTo>
                    <a:lnTo>
                      <a:pt x="3" y="38"/>
                    </a:lnTo>
                    <a:cubicBezTo>
                      <a:pt x="0" y="34"/>
                      <a:pt x="3" y="28"/>
                      <a:pt x="4" y="22"/>
                    </a:cubicBezTo>
                    <a:lnTo>
                      <a:pt x="4" y="22"/>
                    </a:lnTo>
                    <a:cubicBezTo>
                      <a:pt x="9" y="23"/>
                      <a:pt x="18" y="22"/>
                      <a:pt x="20" y="25"/>
                    </a:cubicBezTo>
                    <a:lnTo>
                      <a:pt x="20" y="25"/>
                    </a:lnTo>
                    <a:cubicBezTo>
                      <a:pt x="28" y="36"/>
                      <a:pt x="36" y="49"/>
                      <a:pt x="40" y="62"/>
                    </a:cubicBezTo>
                    <a:lnTo>
                      <a:pt x="40" y="62"/>
                    </a:lnTo>
                    <a:cubicBezTo>
                      <a:pt x="54" y="104"/>
                      <a:pt x="66" y="146"/>
                      <a:pt x="79" y="190"/>
                    </a:cubicBezTo>
                    <a:lnTo>
                      <a:pt x="79" y="190"/>
                    </a:lnTo>
                    <a:cubicBezTo>
                      <a:pt x="81" y="190"/>
                      <a:pt x="84" y="191"/>
                      <a:pt x="85" y="19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18" name="Freeform 257"/>
              <p:cNvSpPr>
                <a:spLocks noChangeArrowheads="1"/>
              </p:cNvSpPr>
              <p:nvPr/>
            </p:nvSpPr>
            <p:spPr bwMode="auto">
              <a:xfrm>
                <a:off x="3759504" y="2389609"/>
                <a:ext cx="33333" cy="50000"/>
              </a:xfrm>
              <a:custGeom>
                <a:avLst/>
                <a:gdLst>
                  <a:gd name="T0" fmla="*/ 78 w 125"/>
                  <a:gd name="T1" fmla="*/ 53 h 184"/>
                  <a:gd name="T2" fmla="*/ 78 w 125"/>
                  <a:gd name="T3" fmla="*/ 53 h 184"/>
                  <a:gd name="T4" fmla="*/ 71 w 125"/>
                  <a:gd name="T5" fmla="*/ 24 h 184"/>
                  <a:gd name="T6" fmla="*/ 71 w 125"/>
                  <a:gd name="T7" fmla="*/ 24 h 184"/>
                  <a:gd name="T8" fmla="*/ 40 w 125"/>
                  <a:gd name="T9" fmla="*/ 52 h 184"/>
                  <a:gd name="T10" fmla="*/ 40 w 125"/>
                  <a:gd name="T11" fmla="*/ 52 h 184"/>
                  <a:gd name="T12" fmla="*/ 46 w 125"/>
                  <a:gd name="T13" fmla="*/ 58 h 184"/>
                  <a:gd name="T14" fmla="*/ 46 w 125"/>
                  <a:gd name="T15" fmla="*/ 58 h 184"/>
                  <a:gd name="T16" fmla="*/ 78 w 125"/>
                  <a:gd name="T17" fmla="*/ 53 h 184"/>
                  <a:gd name="T18" fmla="*/ 56 w 125"/>
                  <a:gd name="T19" fmla="*/ 85 h 184"/>
                  <a:gd name="T20" fmla="*/ 56 w 125"/>
                  <a:gd name="T21" fmla="*/ 85 h 184"/>
                  <a:gd name="T22" fmla="*/ 23 w 125"/>
                  <a:gd name="T23" fmla="*/ 70 h 184"/>
                  <a:gd name="T24" fmla="*/ 23 w 125"/>
                  <a:gd name="T25" fmla="*/ 70 h 184"/>
                  <a:gd name="T26" fmla="*/ 28 w 125"/>
                  <a:gd name="T27" fmla="*/ 30 h 184"/>
                  <a:gd name="T28" fmla="*/ 28 w 125"/>
                  <a:gd name="T29" fmla="*/ 30 h 184"/>
                  <a:gd name="T30" fmla="*/ 88 w 125"/>
                  <a:gd name="T31" fmla="*/ 9 h 184"/>
                  <a:gd name="T32" fmla="*/ 88 w 125"/>
                  <a:gd name="T33" fmla="*/ 9 h 184"/>
                  <a:gd name="T34" fmla="*/ 94 w 125"/>
                  <a:gd name="T35" fmla="*/ 74 h 184"/>
                  <a:gd name="T36" fmla="*/ 94 w 125"/>
                  <a:gd name="T37" fmla="*/ 74 h 184"/>
                  <a:gd name="T38" fmla="*/ 36 w 125"/>
                  <a:gd name="T39" fmla="*/ 154 h 184"/>
                  <a:gd name="T40" fmla="*/ 36 w 125"/>
                  <a:gd name="T41" fmla="*/ 154 h 184"/>
                  <a:gd name="T42" fmla="*/ 68 w 125"/>
                  <a:gd name="T43" fmla="*/ 154 h 184"/>
                  <a:gd name="T44" fmla="*/ 68 w 125"/>
                  <a:gd name="T45" fmla="*/ 154 h 184"/>
                  <a:gd name="T46" fmla="*/ 110 w 125"/>
                  <a:gd name="T47" fmla="*/ 154 h 184"/>
                  <a:gd name="T48" fmla="*/ 110 w 125"/>
                  <a:gd name="T49" fmla="*/ 154 h 184"/>
                  <a:gd name="T50" fmla="*/ 124 w 125"/>
                  <a:gd name="T51" fmla="*/ 170 h 184"/>
                  <a:gd name="T52" fmla="*/ 124 w 125"/>
                  <a:gd name="T53" fmla="*/ 170 h 184"/>
                  <a:gd name="T54" fmla="*/ 110 w 125"/>
                  <a:gd name="T55" fmla="*/ 180 h 184"/>
                  <a:gd name="T56" fmla="*/ 110 w 125"/>
                  <a:gd name="T57" fmla="*/ 180 h 184"/>
                  <a:gd name="T58" fmla="*/ 26 w 125"/>
                  <a:gd name="T59" fmla="*/ 182 h 184"/>
                  <a:gd name="T60" fmla="*/ 26 w 125"/>
                  <a:gd name="T61" fmla="*/ 182 h 184"/>
                  <a:gd name="T62" fmla="*/ 11 w 125"/>
                  <a:gd name="T63" fmla="*/ 145 h 184"/>
                  <a:gd name="T64" fmla="*/ 11 w 125"/>
                  <a:gd name="T65" fmla="*/ 145 h 184"/>
                  <a:gd name="T66" fmla="*/ 56 w 125"/>
                  <a:gd name="T67" fmla="*/ 8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184">
                    <a:moveTo>
                      <a:pt x="78" y="53"/>
                    </a:moveTo>
                    <a:lnTo>
                      <a:pt x="78" y="53"/>
                    </a:lnTo>
                    <a:cubicBezTo>
                      <a:pt x="76" y="45"/>
                      <a:pt x="74" y="38"/>
                      <a:pt x="71" y="24"/>
                    </a:cubicBezTo>
                    <a:lnTo>
                      <a:pt x="71" y="24"/>
                    </a:lnTo>
                    <a:cubicBezTo>
                      <a:pt x="57" y="36"/>
                      <a:pt x="49" y="44"/>
                      <a:pt x="40" y="52"/>
                    </a:cubicBezTo>
                    <a:lnTo>
                      <a:pt x="40" y="52"/>
                    </a:lnTo>
                    <a:cubicBezTo>
                      <a:pt x="42" y="54"/>
                      <a:pt x="43" y="57"/>
                      <a:pt x="46" y="58"/>
                    </a:cubicBezTo>
                    <a:lnTo>
                      <a:pt x="46" y="58"/>
                    </a:lnTo>
                    <a:cubicBezTo>
                      <a:pt x="56" y="57"/>
                      <a:pt x="66" y="56"/>
                      <a:pt x="78" y="53"/>
                    </a:cubicBezTo>
                    <a:close/>
                    <a:moveTo>
                      <a:pt x="56" y="85"/>
                    </a:moveTo>
                    <a:lnTo>
                      <a:pt x="56" y="85"/>
                    </a:lnTo>
                    <a:cubicBezTo>
                      <a:pt x="43" y="79"/>
                      <a:pt x="29" y="78"/>
                      <a:pt x="23" y="70"/>
                    </a:cubicBezTo>
                    <a:lnTo>
                      <a:pt x="23" y="70"/>
                    </a:lnTo>
                    <a:cubicBezTo>
                      <a:pt x="13" y="57"/>
                      <a:pt x="17" y="42"/>
                      <a:pt x="28" y="30"/>
                    </a:cubicBezTo>
                    <a:lnTo>
                      <a:pt x="28" y="30"/>
                    </a:lnTo>
                    <a:cubicBezTo>
                      <a:pt x="46" y="9"/>
                      <a:pt x="74" y="0"/>
                      <a:pt x="88" y="9"/>
                    </a:cubicBezTo>
                    <a:lnTo>
                      <a:pt x="88" y="9"/>
                    </a:lnTo>
                    <a:cubicBezTo>
                      <a:pt x="102" y="18"/>
                      <a:pt x="108" y="53"/>
                      <a:pt x="94" y="74"/>
                    </a:cubicBezTo>
                    <a:lnTo>
                      <a:pt x="94" y="74"/>
                    </a:lnTo>
                    <a:cubicBezTo>
                      <a:pt x="77" y="101"/>
                      <a:pt x="57" y="125"/>
                      <a:pt x="36" y="154"/>
                    </a:cubicBezTo>
                    <a:lnTo>
                      <a:pt x="36" y="154"/>
                    </a:lnTo>
                    <a:cubicBezTo>
                      <a:pt x="49" y="154"/>
                      <a:pt x="58" y="154"/>
                      <a:pt x="68" y="154"/>
                    </a:cubicBezTo>
                    <a:lnTo>
                      <a:pt x="68" y="154"/>
                    </a:lnTo>
                    <a:cubicBezTo>
                      <a:pt x="82" y="154"/>
                      <a:pt x="97" y="152"/>
                      <a:pt x="110" y="154"/>
                    </a:cubicBezTo>
                    <a:lnTo>
                      <a:pt x="110" y="154"/>
                    </a:lnTo>
                    <a:cubicBezTo>
                      <a:pt x="116" y="154"/>
                      <a:pt x="119" y="164"/>
                      <a:pt x="124" y="170"/>
                    </a:cubicBezTo>
                    <a:lnTo>
                      <a:pt x="124" y="170"/>
                    </a:lnTo>
                    <a:cubicBezTo>
                      <a:pt x="119" y="173"/>
                      <a:pt x="115" y="180"/>
                      <a:pt x="110" y="180"/>
                    </a:cubicBezTo>
                    <a:lnTo>
                      <a:pt x="110" y="180"/>
                    </a:lnTo>
                    <a:cubicBezTo>
                      <a:pt x="82" y="182"/>
                      <a:pt x="54" y="183"/>
                      <a:pt x="26" y="182"/>
                    </a:cubicBezTo>
                    <a:lnTo>
                      <a:pt x="26" y="182"/>
                    </a:lnTo>
                    <a:cubicBezTo>
                      <a:pt x="6" y="180"/>
                      <a:pt x="0" y="164"/>
                      <a:pt x="11" y="145"/>
                    </a:cubicBezTo>
                    <a:lnTo>
                      <a:pt x="11" y="145"/>
                    </a:lnTo>
                    <a:cubicBezTo>
                      <a:pt x="26" y="123"/>
                      <a:pt x="43" y="102"/>
                      <a:pt x="56" y="8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19" name="Freeform 258"/>
              <p:cNvSpPr>
                <a:spLocks noChangeArrowheads="1"/>
              </p:cNvSpPr>
              <p:nvPr/>
            </p:nvSpPr>
            <p:spPr bwMode="auto">
              <a:xfrm>
                <a:off x="3685695" y="2397942"/>
                <a:ext cx="32143" cy="45238"/>
              </a:xfrm>
              <a:custGeom>
                <a:avLst/>
                <a:gdLst>
                  <a:gd name="T0" fmla="*/ 60 w 119"/>
                  <a:gd name="T1" fmla="*/ 29 h 166"/>
                  <a:gd name="T2" fmla="*/ 60 w 119"/>
                  <a:gd name="T3" fmla="*/ 29 h 166"/>
                  <a:gd name="T4" fmla="*/ 81 w 119"/>
                  <a:gd name="T5" fmla="*/ 49 h 166"/>
                  <a:gd name="T6" fmla="*/ 81 w 119"/>
                  <a:gd name="T7" fmla="*/ 49 h 166"/>
                  <a:gd name="T8" fmla="*/ 46 w 119"/>
                  <a:gd name="T9" fmla="*/ 50 h 166"/>
                  <a:gd name="T10" fmla="*/ 46 w 119"/>
                  <a:gd name="T11" fmla="*/ 50 h 166"/>
                  <a:gd name="T12" fmla="*/ 35 w 119"/>
                  <a:gd name="T13" fmla="*/ 30 h 166"/>
                  <a:gd name="T14" fmla="*/ 35 w 119"/>
                  <a:gd name="T15" fmla="*/ 30 h 166"/>
                  <a:gd name="T16" fmla="*/ 56 w 119"/>
                  <a:gd name="T17" fmla="*/ 8 h 166"/>
                  <a:gd name="T18" fmla="*/ 56 w 119"/>
                  <a:gd name="T19" fmla="*/ 8 h 166"/>
                  <a:gd name="T20" fmla="*/ 101 w 119"/>
                  <a:gd name="T21" fmla="*/ 14 h 166"/>
                  <a:gd name="T22" fmla="*/ 101 w 119"/>
                  <a:gd name="T23" fmla="*/ 14 h 166"/>
                  <a:gd name="T24" fmla="*/ 104 w 119"/>
                  <a:gd name="T25" fmla="*/ 64 h 166"/>
                  <a:gd name="T26" fmla="*/ 104 w 119"/>
                  <a:gd name="T27" fmla="*/ 64 h 166"/>
                  <a:gd name="T28" fmla="*/ 63 w 119"/>
                  <a:gd name="T29" fmla="*/ 111 h 166"/>
                  <a:gd name="T30" fmla="*/ 63 w 119"/>
                  <a:gd name="T31" fmla="*/ 111 h 166"/>
                  <a:gd name="T32" fmla="*/ 35 w 119"/>
                  <a:gd name="T33" fmla="*/ 142 h 166"/>
                  <a:gd name="T34" fmla="*/ 35 w 119"/>
                  <a:gd name="T35" fmla="*/ 142 h 166"/>
                  <a:gd name="T36" fmla="*/ 88 w 119"/>
                  <a:gd name="T37" fmla="*/ 136 h 166"/>
                  <a:gd name="T38" fmla="*/ 88 w 119"/>
                  <a:gd name="T39" fmla="*/ 136 h 166"/>
                  <a:gd name="T40" fmla="*/ 106 w 119"/>
                  <a:gd name="T41" fmla="*/ 102 h 166"/>
                  <a:gd name="T42" fmla="*/ 106 w 119"/>
                  <a:gd name="T43" fmla="*/ 102 h 166"/>
                  <a:gd name="T44" fmla="*/ 118 w 119"/>
                  <a:gd name="T45" fmla="*/ 139 h 166"/>
                  <a:gd name="T46" fmla="*/ 118 w 119"/>
                  <a:gd name="T47" fmla="*/ 139 h 166"/>
                  <a:gd name="T48" fmla="*/ 101 w 119"/>
                  <a:gd name="T49" fmla="*/ 159 h 166"/>
                  <a:gd name="T50" fmla="*/ 101 w 119"/>
                  <a:gd name="T51" fmla="*/ 159 h 166"/>
                  <a:gd name="T52" fmla="*/ 34 w 119"/>
                  <a:gd name="T53" fmla="*/ 165 h 166"/>
                  <a:gd name="T54" fmla="*/ 34 w 119"/>
                  <a:gd name="T55" fmla="*/ 165 h 166"/>
                  <a:gd name="T56" fmla="*/ 16 w 119"/>
                  <a:gd name="T57" fmla="*/ 126 h 166"/>
                  <a:gd name="T58" fmla="*/ 16 w 119"/>
                  <a:gd name="T59" fmla="*/ 126 h 166"/>
                  <a:gd name="T60" fmla="*/ 64 w 119"/>
                  <a:gd name="T61" fmla="*/ 75 h 166"/>
                  <a:gd name="T62" fmla="*/ 64 w 119"/>
                  <a:gd name="T63" fmla="*/ 75 h 166"/>
                  <a:gd name="T64" fmla="*/ 80 w 119"/>
                  <a:gd name="T65" fmla="*/ 52 h 166"/>
                  <a:gd name="T66" fmla="*/ 80 w 119"/>
                  <a:gd name="T67" fmla="*/ 52 h 166"/>
                  <a:gd name="T68" fmla="*/ 83 w 119"/>
                  <a:gd name="T69" fmla="*/ 34 h 166"/>
                  <a:gd name="T70" fmla="*/ 83 w 119"/>
                  <a:gd name="T71" fmla="*/ 34 h 166"/>
                  <a:gd name="T72" fmla="*/ 60 w 119"/>
                  <a:gd name="T73" fmla="*/ 2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9" h="166">
                    <a:moveTo>
                      <a:pt x="60" y="29"/>
                    </a:moveTo>
                    <a:lnTo>
                      <a:pt x="60" y="29"/>
                    </a:lnTo>
                    <a:cubicBezTo>
                      <a:pt x="67" y="36"/>
                      <a:pt x="72" y="40"/>
                      <a:pt x="81" y="49"/>
                    </a:cubicBezTo>
                    <a:lnTo>
                      <a:pt x="81" y="49"/>
                    </a:lnTo>
                    <a:cubicBezTo>
                      <a:pt x="65" y="50"/>
                      <a:pt x="55" y="54"/>
                      <a:pt x="46" y="50"/>
                    </a:cubicBezTo>
                    <a:lnTo>
                      <a:pt x="46" y="50"/>
                    </a:lnTo>
                    <a:cubicBezTo>
                      <a:pt x="39" y="47"/>
                      <a:pt x="32" y="35"/>
                      <a:pt x="35" y="30"/>
                    </a:cubicBezTo>
                    <a:lnTo>
                      <a:pt x="35" y="30"/>
                    </a:lnTo>
                    <a:cubicBezTo>
                      <a:pt x="38" y="22"/>
                      <a:pt x="46" y="12"/>
                      <a:pt x="56" y="8"/>
                    </a:cubicBezTo>
                    <a:lnTo>
                      <a:pt x="56" y="8"/>
                    </a:lnTo>
                    <a:cubicBezTo>
                      <a:pt x="71" y="1"/>
                      <a:pt x="88" y="0"/>
                      <a:pt x="101" y="14"/>
                    </a:cubicBezTo>
                    <a:lnTo>
                      <a:pt x="101" y="14"/>
                    </a:lnTo>
                    <a:cubicBezTo>
                      <a:pt x="113" y="29"/>
                      <a:pt x="116" y="47"/>
                      <a:pt x="104" y="64"/>
                    </a:cubicBezTo>
                    <a:lnTo>
                      <a:pt x="104" y="64"/>
                    </a:lnTo>
                    <a:cubicBezTo>
                      <a:pt x="91" y="81"/>
                      <a:pt x="76" y="96"/>
                      <a:pt x="63" y="111"/>
                    </a:cubicBezTo>
                    <a:lnTo>
                      <a:pt x="63" y="111"/>
                    </a:lnTo>
                    <a:cubicBezTo>
                      <a:pt x="55" y="119"/>
                      <a:pt x="47" y="127"/>
                      <a:pt x="35" y="142"/>
                    </a:cubicBezTo>
                    <a:lnTo>
                      <a:pt x="35" y="142"/>
                    </a:lnTo>
                    <a:cubicBezTo>
                      <a:pt x="59" y="139"/>
                      <a:pt x="76" y="137"/>
                      <a:pt x="88" y="136"/>
                    </a:cubicBezTo>
                    <a:lnTo>
                      <a:pt x="88" y="136"/>
                    </a:lnTo>
                    <a:cubicBezTo>
                      <a:pt x="96" y="122"/>
                      <a:pt x="101" y="112"/>
                      <a:pt x="106" y="102"/>
                    </a:cubicBezTo>
                    <a:lnTo>
                      <a:pt x="106" y="102"/>
                    </a:lnTo>
                    <a:cubicBezTo>
                      <a:pt x="111" y="115"/>
                      <a:pt x="118" y="126"/>
                      <a:pt x="118" y="139"/>
                    </a:cubicBezTo>
                    <a:lnTo>
                      <a:pt x="118" y="139"/>
                    </a:lnTo>
                    <a:cubicBezTo>
                      <a:pt x="118" y="146"/>
                      <a:pt x="108" y="158"/>
                      <a:pt x="101" y="159"/>
                    </a:cubicBezTo>
                    <a:lnTo>
                      <a:pt x="101" y="159"/>
                    </a:lnTo>
                    <a:cubicBezTo>
                      <a:pt x="79" y="164"/>
                      <a:pt x="56" y="165"/>
                      <a:pt x="34" y="165"/>
                    </a:cubicBezTo>
                    <a:lnTo>
                      <a:pt x="34" y="165"/>
                    </a:lnTo>
                    <a:cubicBezTo>
                      <a:pt x="9" y="165"/>
                      <a:pt x="0" y="145"/>
                      <a:pt x="16" y="126"/>
                    </a:cubicBezTo>
                    <a:lnTo>
                      <a:pt x="16" y="126"/>
                    </a:lnTo>
                    <a:cubicBezTo>
                      <a:pt x="30" y="107"/>
                      <a:pt x="47" y="92"/>
                      <a:pt x="64" y="75"/>
                    </a:cubicBezTo>
                    <a:lnTo>
                      <a:pt x="64" y="75"/>
                    </a:lnTo>
                    <a:cubicBezTo>
                      <a:pt x="70" y="67"/>
                      <a:pt x="77" y="61"/>
                      <a:pt x="80" y="52"/>
                    </a:cubicBezTo>
                    <a:lnTo>
                      <a:pt x="80" y="52"/>
                    </a:lnTo>
                    <a:cubicBezTo>
                      <a:pt x="84" y="46"/>
                      <a:pt x="85" y="37"/>
                      <a:pt x="83" y="34"/>
                    </a:cubicBezTo>
                    <a:lnTo>
                      <a:pt x="83" y="34"/>
                    </a:lnTo>
                    <a:cubicBezTo>
                      <a:pt x="80" y="30"/>
                      <a:pt x="71" y="31"/>
                      <a:pt x="60" y="2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20" name="Freeform 259"/>
              <p:cNvSpPr>
                <a:spLocks noChangeArrowheads="1"/>
              </p:cNvSpPr>
              <p:nvPr/>
            </p:nvSpPr>
            <p:spPr bwMode="auto">
              <a:xfrm>
                <a:off x="3467839" y="2380085"/>
                <a:ext cx="28571" cy="48809"/>
              </a:xfrm>
              <a:custGeom>
                <a:avLst/>
                <a:gdLst>
                  <a:gd name="T0" fmla="*/ 22 w 108"/>
                  <a:gd name="T1" fmla="*/ 37 h 180"/>
                  <a:gd name="T2" fmla="*/ 22 w 108"/>
                  <a:gd name="T3" fmla="*/ 37 h 180"/>
                  <a:gd name="T4" fmla="*/ 30 w 108"/>
                  <a:gd name="T5" fmla="*/ 17 h 180"/>
                  <a:gd name="T6" fmla="*/ 30 w 108"/>
                  <a:gd name="T7" fmla="*/ 17 h 180"/>
                  <a:gd name="T8" fmla="*/ 47 w 108"/>
                  <a:gd name="T9" fmla="*/ 0 h 180"/>
                  <a:gd name="T10" fmla="*/ 47 w 108"/>
                  <a:gd name="T11" fmla="*/ 0 h 180"/>
                  <a:gd name="T12" fmla="*/ 60 w 108"/>
                  <a:gd name="T13" fmla="*/ 23 h 180"/>
                  <a:gd name="T14" fmla="*/ 60 w 108"/>
                  <a:gd name="T15" fmla="*/ 23 h 180"/>
                  <a:gd name="T16" fmla="*/ 60 w 108"/>
                  <a:gd name="T17" fmla="*/ 148 h 180"/>
                  <a:gd name="T18" fmla="*/ 60 w 108"/>
                  <a:gd name="T19" fmla="*/ 148 h 180"/>
                  <a:gd name="T20" fmla="*/ 93 w 108"/>
                  <a:gd name="T21" fmla="*/ 138 h 180"/>
                  <a:gd name="T22" fmla="*/ 93 w 108"/>
                  <a:gd name="T23" fmla="*/ 138 h 180"/>
                  <a:gd name="T24" fmla="*/ 72 w 108"/>
                  <a:gd name="T25" fmla="*/ 174 h 180"/>
                  <a:gd name="T26" fmla="*/ 72 w 108"/>
                  <a:gd name="T27" fmla="*/ 174 h 180"/>
                  <a:gd name="T28" fmla="*/ 22 w 108"/>
                  <a:gd name="T29" fmla="*/ 179 h 180"/>
                  <a:gd name="T30" fmla="*/ 22 w 108"/>
                  <a:gd name="T31" fmla="*/ 179 h 180"/>
                  <a:gd name="T32" fmla="*/ 0 w 108"/>
                  <a:gd name="T33" fmla="*/ 166 h 180"/>
                  <a:gd name="T34" fmla="*/ 0 w 108"/>
                  <a:gd name="T35" fmla="*/ 166 h 180"/>
                  <a:gd name="T36" fmla="*/ 19 w 108"/>
                  <a:gd name="T37" fmla="*/ 153 h 180"/>
                  <a:gd name="T38" fmla="*/ 19 w 108"/>
                  <a:gd name="T39" fmla="*/ 153 h 180"/>
                  <a:gd name="T40" fmla="*/ 37 w 108"/>
                  <a:gd name="T41" fmla="*/ 132 h 180"/>
                  <a:gd name="T42" fmla="*/ 37 w 108"/>
                  <a:gd name="T43" fmla="*/ 132 h 180"/>
                  <a:gd name="T44" fmla="*/ 37 w 108"/>
                  <a:gd name="T45" fmla="*/ 59 h 180"/>
                  <a:gd name="T46" fmla="*/ 37 w 108"/>
                  <a:gd name="T47" fmla="*/ 59 h 180"/>
                  <a:gd name="T48" fmla="*/ 27 w 108"/>
                  <a:gd name="T49" fmla="*/ 38 h 180"/>
                  <a:gd name="T50" fmla="*/ 27 w 108"/>
                  <a:gd name="T51" fmla="*/ 38 h 180"/>
                  <a:gd name="T52" fmla="*/ 22 w 108"/>
                  <a:gd name="T53" fmla="*/ 3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8" h="180">
                    <a:moveTo>
                      <a:pt x="22" y="37"/>
                    </a:moveTo>
                    <a:lnTo>
                      <a:pt x="22" y="37"/>
                    </a:lnTo>
                    <a:cubicBezTo>
                      <a:pt x="25" y="29"/>
                      <a:pt x="26" y="23"/>
                      <a:pt x="30" y="17"/>
                    </a:cubicBezTo>
                    <a:lnTo>
                      <a:pt x="30" y="17"/>
                    </a:lnTo>
                    <a:cubicBezTo>
                      <a:pt x="35" y="11"/>
                      <a:pt x="41" y="6"/>
                      <a:pt x="47" y="0"/>
                    </a:cubicBezTo>
                    <a:lnTo>
                      <a:pt x="47" y="0"/>
                    </a:lnTo>
                    <a:cubicBezTo>
                      <a:pt x="51" y="7"/>
                      <a:pt x="59" y="16"/>
                      <a:pt x="60" y="23"/>
                    </a:cubicBezTo>
                    <a:lnTo>
                      <a:pt x="60" y="23"/>
                    </a:lnTo>
                    <a:cubicBezTo>
                      <a:pt x="61" y="64"/>
                      <a:pt x="60" y="104"/>
                      <a:pt x="60" y="148"/>
                    </a:cubicBezTo>
                    <a:lnTo>
                      <a:pt x="60" y="148"/>
                    </a:lnTo>
                    <a:cubicBezTo>
                      <a:pt x="73" y="145"/>
                      <a:pt x="82" y="141"/>
                      <a:pt x="93" y="138"/>
                    </a:cubicBezTo>
                    <a:lnTo>
                      <a:pt x="93" y="138"/>
                    </a:lnTo>
                    <a:cubicBezTo>
                      <a:pt x="107" y="166"/>
                      <a:pt x="102" y="173"/>
                      <a:pt x="72" y="174"/>
                    </a:cubicBezTo>
                    <a:lnTo>
                      <a:pt x="72" y="174"/>
                    </a:lnTo>
                    <a:cubicBezTo>
                      <a:pt x="56" y="175"/>
                      <a:pt x="39" y="179"/>
                      <a:pt x="22" y="179"/>
                    </a:cubicBezTo>
                    <a:lnTo>
                      <a:pt x="22" y="179"/>
                    </a:lnTo>
                    <a:cubicBezTo>
                      <a:pt x="16" y="178"/>
                      <a:pt x="9" y="170"/>
                      <a:pt x="0" y="166"/>
                    </a:cubicBezTo>
                    <a:lnTo>
                      <a:pt x="0" y="166"/>
                    </a:lnTo>
                    <a:cubicBezTo>
                      <a:pt x="7" y="161"/>
                      <a:pt x="13" y="153"/>
                      <a:pt x="19" y="153"/>
                    </a:cubicBezTo>
                    <a:lnTo>
                      <a:pt x="19" y="153"/>
                    </a:lnTo>
                    <a:cubicBezTo>
                      <a:pt x="35" y="152"/>
                      <a:pt x="38" y="145"/>
                      <a:pt x="37" y="132"/>
                    </a:cubicBezTo>
                    <a:lnTo>
                      <a:pt x="37" y="132"/>
                    </a:lnTo>
                    <a:cubicBezTo>
                      <a:pt x="37" y="107"/>
                      <a:pt x="38" y="83"/>
                      <a:pt x="37" y="59"/>
                    </a:cubicBezTo>
                    <a:lnTo>
                      <a:pt x="37" y="59"/>
                    </a:lnTo>
                    <a:cubicBezTo>
                      <a:pt x="37" y="52"/>
                      <a:pt x="31" y="45"/>
                      <a:pt x="27" y="38"/>
                    </a:cubicBezTo>
                    <a:lnTo>
                      <a:pt x="27" y="38"/>
                    </a:lnTo>
                    <a:cubicBezTo>
                      <a:pt x="26" y="38"/>
                      <a:pt x="25" y="37"/>
                      <a:pt x="22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21" name="Freeform 260"/>
              <p:cNvSpPr>
                <a:spLocks noChangeArrowheads="1"/>
              </p:cNvSpPr>
              <p:nvPr/>
            </p:nvSpPr>
            <p:spPr bwMode="auto">
              <a:xfrm>
                <a:off x="3545220" y="2387228"/>
                <a:ext cx="26190" cy="48809"/>
              </a:xfrm>
              <a:custGeom>
                <a:avLst/>
                <a:gdLst>
                  <a:gd name="T0" fmla="*/ 34 w 98"/>
                  <a:gd name="T1" fmla="*/ 55 h 179"/>
                  <a:gd name="T2" fmla="*/ 16 w 98"/>
                  <a:gd name="T3" fmla="*/ 55 h 179"/>
                  <a:gd name="T4" fmla="*/ 16 w 98"/>
                  <a:gd name="T5" fmla="*/ 55 h 179"/>
                  <a:gd name="T6" fmla="*/ 17 w 98"/>
                  <a:gd name="T7" fmla="*/ 41 h 179"/>
                  <a:gd name="T8" fmla="*/ 17 w 98"/>
                  <a:gd name="T9" fmla="*/ 41 h 179"/>
                  <a:gd name="T10" fmla="*/ 28 w 98"/>
                  <a:gd name="T11" fmla="*/ 12 h 179"/>
                  <a:gd name="T12" fmla="*/ 28 w 98"/>
                  <a:gd name="T13" fmla="*/ 12 h 179"/>
                  <a:gd name="T14" fmla="*/ 40 w 98"/>
                  <a:gd name="T15" fmla="*/ 0 h 179"/>
                  <a:gd name="T16" fmla="*/ 40 w 98"/>
                  <a:gd name="T17" fmla="*/ 0 h 179"/>
                  <a:gd name="T18" fmla="*/ 52 w 98"/>
                  <a:gd name="T19" fmla="*/ 13 h 179"/>
                  <a:gd name="T20" fmla="*/ 52 w 98"/>
                  <a:gd name="T21" fmla="*/ 13 h 179"/>
                  <a:gd name="T22" fmla="*/ 66 w 98"/>
                  <a:gd name="T23" fmla="*/ 115 h 179"/>
                  <a:gd name="T24" fmla="*/ 66 w 98"/>
                  <a:gd name="T25" fmla="*/ 115 h 179"/>
                  <a:gd name="T26" fmla="*/ 66 w 98"/>
                  <a:gd name="T27" fmla="*/ 140 h 179"/>
                  <a:gd name="T28" fmla="*/ 66 w 98"/>
                  <a:gd name="T29" fmla="*/ 140 h 179"/>
                  <a:gd name="T30" fmla="*/ 71 w 98"/>
                  <a:gd name="T31" fmla="*/ 143 h 179"/>
                  <a:gd name="T32" fmla="*/ 71 w 98"/>
                  <a:gd name="T33" fmla="*/ 143 h 179"/>
                  <a:gd name="T34" fmla="*/ 97 w 98"/>
                  <a:gd name="T35" fmla="*/ 158 h 179"/>
                  <a:gd name="T36" fmla="*/ 97 w 98"/>
                  <a:gd name="T37" fmla="*/ 158 h 179"/>
                  <a:gd name="T38" fmla="*/ 68 w 98"/>
                  <a:gd name="T39" fmla="*/ 170 h 179"/>
                  <a:gd name="T40" fmla="*/ 68 w 98"/>
                  <a:gd name="T41" fmla="*/ 170 h 179"/>
                  <a:gd name="T42" fmla="*/ 19 w 98"/>
                  <a:gd name="T43" fmla="*/ 169 h 179"/>
                  <a:gd name="T44" fmla="*/ 19 w 98"/>
                  <a:gd name="T45" fmla="*/ 169 h 179"/>
                  <a:gd name="T46" fmla="*/ 0 w 98"/>
                  <a:gd name="T47" fmla="*/ 156 h 179"/>
                  <a:gd name="T48" fmla="*/ 0 w 98"/>
                  <a:gd name="T49" fmla="*/ 156 h 179"/>
                  <a:gd name="T50" fmla="*/ 19 w 98"/>
                  <a:gd name="T51" fmla="*/ 145 h 179"/>
                  <a:gd name="T52" fmla="*/ 19 w 98"/>
                  <a:gd name="T53" fmla="*/ 145 h 179"/>
                  <a:gd name="T54" fmla="*/ 40 w 98"/>
                  <a:gd name="T55" fmla="*/ 122 h 179"/>
                  <a:gd name="T56" fmla="*/ 40 w 98"/>
                  <a:gd name="T57" fmla="*/ 122 h 179"/>
                  <a:gd name="T58" fmla="*/ 34 w 98"/>
                  <a:gd name="T59" fmla="*/ 5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179">
                    <a:moveTo>
                      <a:pt x="34" y="55"/>
                    </a:moveTo>
                    <a:lnTo>
                      <a:pt x="16" y="55"/>
                    </a:lnTo>
                    <a:lnTo>
                      <a:pt x="16" y="55"/>
                    </a:lnTo>
                    <a:cubicBezTo>
                      <a:pt x="16" y="50"/>
                      <a:pt x="15" y="45"/>
                      <a:pt x="17" y="41"/>
                    </a:cubicBezTo>
                    <a:lnTo>
                      <a:pt x="17" y="41"/>
                    </a:lnTo>
                    <a:cubicBezTo>
                      <a:pt x="20" y="30"/>
                      <a:pt x="24" y="21"/>
                      <a:pt x="28" y="12"/>
                    </a:cubicBezTo>
                    <a:lnTo>
                      <a:pt x="28" y="12"/>
                    </a:lnTo>
                    <a:cubicBezTo>
                      <a:pt x="31" y="7"/>
                      <a:pt x="36" y="4"/>
                      <a:pt x="40" y="0"/>
                    </a:cubicBezTo>
                    <a:lnTo>
                      <a:pt x="40" y="0"/>
                    </a:lnTo>
                    <a:cubicBezTo>
                      <a:pt x="44" y="4"/>
                      <a:pt x="51" y="8"/>
                      <a:pt x="52" y="13"/>
                    </a:cubicBezTo>
                    <a:lnTo>
                      <a:pt x="52" y="13"/>
                    </a:lnTo>
                    <a:cubicBezTo>
                      <a:pt x="56" y="47"/>
                      <a:pt x="61" y="81"/>
                      <a:pt x="66" y="115"/>
                    </a:cubicBezTo>
                    <a:lnTo>
                      <a:pt x="66" y="115"/>
                    </a:lnTo>
                    <a:cubicBezTo>
                      <a:pt x="66" y="124"/>
                      <a:pt x="66" y="133"/>
                      <a:pt x="66" y="140"/>
                    </a:cubicBezTo>
                    <a:lnTo>
                      <a:pt x="66" y="140"/>
                    </a:lnTo>
                    <a:cubicBezTo>
                      <a:pt x="68" y="142"/>
                      <a:pt x="70" y="143"/>
                      <a:pt x="71" y="143"/>
                    </a:cubicBezTo>
                    <a:lnTo>
                      <a:pt x="71" y="143"/>
                    </a:lnTo>
                    <a:cubicBezTo>
                      <a:pt x="80" y="149"/>
                      <a:pt x="97" y="154"/>
                      <a:pt x="97" y="158"/>
                    </a:cubicBezTo>
                    <a:lnTo>
                      <a:pt x="97" y="158"/>
                    </a:lnTo>
                    <a:cubicBezTo>
                      <a:pt x="96" y="178"/>
                      <a:pt x="80" y="169"/>
                      <a:pt x="68" y="170"/>
                    </a:cubicBezTo>
                    <a:lnTo>
                      <a:pt x="68" y="170"/>
                    </a:lnTo>
                    <a:cubicBezTo>
                      <a:pt x="52" y="170"/>
                      <a:pt x="35" y="171"/>
                      <a:pt x="19" y="169"/>
                    </a:cubicBezTo>
                    <a:lnTo>
                      <a:pt x="19" y="169"/>
                    </a:lnTo>
                    <a:cubicBezTo>
                      <a:pt x="12" y="169"/>
                      <a:pt x="6" y="161"/>
                      <a:pt x="0" y="156"/>
                    </a:cubicBezTo>
                    <a:lnTo>
                      <a:pt x="0" y="156"/>
                    </a:lnTo>
                    <a:cubicBezTo>
                      <a:pt x="6" y="153"/>
                      <a:pt x="13" y="144"/>
                      <a:pt x="19" y="145"/>
                    </a:cubicBezTo>
                    <a:lnTo>
                      <a:pt x="19" y="145"/>
                    </a:lnTo>
                    <a:cubicBezTo>
                      <a:pt x="37" y="146"/>
                      <a:pt x="42" y="139"/>
                      <a:pt x="40" y="122"/>
                    </a:cubicBezTo>
                    <a:lnTo>
                      <a:pt x="40" y="122"/>
                    </a:lnTo>
                    <a:cubicBezTo>
                      <a:pt x="37" y="100"/>
                      <a:pt x="36" y="77"/>
                      <a:pt x="34" y="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22" name="Freeform 261"/>
              <p:cNvSpPr>
                <a:spLocks noChangeArrowheads="1"/>
              </p:cNvSpPr>
              <p:nvPr/>
            </p:nvSpPr>
            <p:spPr bwMode="auto">
              <a:xfrm>
                <a:off x="3582124" y="2382466"/>
                <a:ext cx="36904" cy="8333"/>
              </a:xfrm>
              <a:custGeom>
                <a:avLst/>
                <a:gdLst>
                  <a:gd name="T0" fmla="*/ 0 w 135"/>
                  <a:gd name="T1" fmla="*/ 9 h 32"/>
                  <a:gd name="T2" fmla="*/ 0 w 135"/>
                  <a:gd name="T3" fmla="*/ 9 h 32"/>
                  <a:gd name="T4" fmla="*/ 20 w 135"/>
                  <a:gd name="T5" fmla="*/ 0 h 32"/>
                  <a:gd name="T6" fmla="*/ 20 w 135"/>
                  <a:gd name="T7" fmla="*/ 0 h 32"/>
                  <a:gd name="T8" fmla="*/ 119 w 135"/>
                  <a:gd name="T9" fmla="*/ 7 h 32"/>
                  <a:gd name="T10" fmla="*/ 119 w 135"/>
                  <a:gd name="T11" fmla="*/ 7 h 32"/>
                  <a:gd name="T12" fmla="*/ 134 w 135"/>
                  <a:gd name="T13" fmla="*/ 18 h 32"/>
                  <a:gd name="T14" fmla="*/ 134 w 135"/>
                  <a:gd name="T15" fmla="*/ 18 h 32"/>
                  <a:gd name="T16" fmla="*/ 120 w 135"/>
                  <a:gd name="T17" fmla="*/ 31 h 32"/>
                  <a:gd name="T18" fmla="*/ 120 w 135"/>
                  <a:gd name="T19" fmla="*/ 31 h 32"/>
                  <a:gd name="T20" fmla="*/ 30 w 135"/>
                  <a:gd name="T21" fmla="*/ 24 h 32"/>
                  <a:gd name="T22" fmla="*/ 30 w 135"/>
                  <a:gd name="T23" fmla="*/ 24 h 32"/>
                  <a:gd name="T24" fmla="*/ 0 w 135"/>
                  <a:gd name="T25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5" h="32">
                    <a:moveTo>
                      <a:pt x="0" y="9"/>
                    </a:moveTo>
                    <a:lnTo>
                      <a:pt x="0" y="9"/>
                    </a:lnTo>
                    <a:cubicBezTo>
                      <a:pt x="11" y="4"/>
                      <a:pt x="16" y="0"/>
                      <a:pt x="20" y="0"/>
                    </a:cubicBezTo>
                    <a:lnTo>
                      <a:pt x="20" y="0"/>
                    </a:lnTo>
                    <a:cubicBezTo>
                      <a:pt x="53" y="2"/>
                      <a:pt x="86" y="3"/>
                      <a:pt x="119" y="7"/>
                    </a:cubicBezTo>
                    <a:lnTo>
                      <a:pt x="119" y="7"/>
                    </a:lnTo>
                    <a:cubicBezTo>
                      <a:pt x="123" y="7"/>
                      <a:pt x="128" y="14"/>
                      <a:pt x="134" y="18"/>
                    </a:cubicBezTo>
                    <a:lnTo>
                      <a:pt x="134" y="18"/>
                    </a:lnTo>
                    <a:cubicBezTo>
                      <a:pt x="129" y="23"/>
                      <a:pt x="124" y="31"/>
                      <a:pt x="120" y="31"/>
                    </a:cubicBezTo>
                    <a:lnTo>
                      <a:pt x="120" y="31"/>
                    </a:lnTo>
                    <a:cubicBezTo>
                      <a:pt x="89" y="30"/>
                      <a:pt x="59" y="28"/>
                      <a:pt x="30" y="24"/>
                    </a:cubicBezTo>
                    <a:lnTo>
                      <a:pt x="30" y="24"/>
                    </a:lnTo>
                    <a:cubicBezTo>
                      <a:pt x="21" y="23"/>
                      <a:pt x="15" y="16"/>
                      <a:pt x="0" y="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23" name="Freeform 262"/>
              <p:cNvSpPr>
                <a:spLocks noChangeArrowheads="1"/>
              </p:cNvSpPr>
              <p:nvPr/>
            </p:nvSpPr>
            <p:spPr bwMode="auto">
              <a:xfrm>
                <a:off x="3584505" y="2363418"/>
                <a:ext cx="33333" cy="10714"/>
              </a:xfrm>
              <a:custGeom>
                <a:avLst/>
                <a:gdLst>
                  <a:gd name="T0" fmla="*/ 3 w 124"/>
                  <a:gd name="T1" fmla="*/ 0 h 40"/>
                  <a:gd name="T2" fmla="*/ 3 w 124"/>
                  <a:gd name="T3" fmla="*/ 0 h 40"/>
                  <a:gd name="T4" fmla="*/ 110 w 124"/>
                  <a:gd name="T5" fmla="*/ 11 h 40"/>
                  <a:gd name="T6" fmla="*/ 110 w 124"/>
                  <a:gd name="T7" fmla="*/ 11 h 40"/>
                  <a:gd name="T8" fmla="*/ 123 w 124"/>
                  <a:gd name="T9" fmla="*/ 29 h 40"/>
                  <a:gd name="T10" fmla="*/ 123 w 124"/>
                  <a:gd name="T11" fmla="*/ 29 h 40"/>
                  <a:gd name="T12" fmla="*/ 107 w 124"/>
                  <a:gd name="T13" fmla="*/ 39 h 40"/>
                  <a:gd name="T14" fmla="*/ 107 w 124"/>
                  <a:gd name="T15" fmla="*/ 39 h 40"/>
                  <a:gd name="T16" fmla="*/ 23 w 124"/>
                  <a:gd name="T17" fmla="*/ 23 h 40"/>
                  <a:gd name="T18" fmla="*/ 23 w 124"/>
                  <a:gd name="T19" fmla="*/ 23 h 40"/>
                  <a:gd name="T20" fmla="*/ 0 w 124"/>
                  <a:gd name="T21" fmla="*/ 11 h 40"/>
                  <a:gd name="T22" fmla="*/ 0 w 124"/>
                  <a:gd name="T23" fmla="*/ 11 h 40"/>
                  <a:gd name="T24" fmla="*/ 3 w 124"/>
                  <a:gd name="T2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40">
                    <a:moveTo>
                      <a:pt x="3" y="0"/>
                    </a:moveTo>
                    <a:lnTo>
                      <a:pt x="3" y="0"/>
                    </a:lnTo>
                    <a:cubicBezTo>
                      <a:pt x="38" y="3"/>
                      <a:pt x="74" y="7"/>
                      <a:pt x="110" y="11"/>
                    </a:cubicBezTo>
                    <a:lnTo>
                      <a:pt x="110" y="11"/>
                    </a:lnTo>
                    <a:cubicBezTo>
                      <a:pt x="114" y="13"/>
                      <a:pt x="118" y="23"/>
                      <a:pt x="123" y="29"/>
                    </a:cubicBezTo>
                    <a:lnTo>
                      <a:pt x="123" y="29"/>
                    </a:lnTo>
                    <a:cubicBezTo>
                      <a:pt x="117" y="33"/>
                      <a:pt x="111" y="39"/>
                      <a:pt x="107" y="39"/>
                    </a:cubicBezTo>
                    <a:lnTo>
                      <a:pt x="107" y="39"/>
                    </a:lnTo>
                    <a:cubicBezTo>
                      <a:pt x="78" y="35"/>
                      <a:pt x="50" y="29"/>
                      <a:pt x="23" y="23"/>
                    </a:cubicBezTo>
                    <a:lnTo>
                      <a:pt x="23" y="23"/>
                    </a:lnTo>
                    <a:cubicBezTo>
                      <a:pt x="15" y="22"/>
                      <a:pt x="7" y="15"/>
                      <a:pt x="0" y="11"/>
                    </a:cubicBezTo>
                    <a:lnTo>
                      <a:pt x="0" y="11"/>
                    </a:lnTo>
                    <a:cubicBezTo>
                      <a:pt x="1" y="7"/>
                      <a:pt x="2" y="3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</p:grp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164806" y="1006505"/>
            <a:ext cx="2463028" cy="2992618"/>
          </a:xfrm>
          <a:custGeom>
            <a:avLst/>
            <a:gdLst>
              <a:gd name="connsiteX0" fmla="*/ 781593 w 2463028"/>
              <a:gd name="connsiteY0" fmla="*/ 0 h 2992618"/>
              <a:gd name="connsiteX1" fmla="*/ 2463028 w 2463028"/>
              <a:gd name="connsiteY1" fmla="*/ 0 h 2992618"/>
              <a:gd name="connsiteX2" fmla="*/ 2463028 w 2463028"/>
              <a:gd name="connsiteY2" fmla="*/ 2564241 h 2992618"/>
              <a:gd name="connsiteX3" fmla="*/ 1713349 w 2463028"/>
              <a:gd name="connsiteY3" fmla="*/ 2992618 h 2992618"/>
              <a:gd name="connsiteX4" fmla="*/ 0 w 2463028"/>
              <a:gd name="connsiteY4" fmla="*/ 2992618 h 2992618"/>
              <a:gd name="connsiteX5" fmla="*/ 0 w 2463028"/>
              <a:gd name="connsiteY5" fmla="*/ 446613 h 299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3028" h="2992618">
                <a:moveTo>
                  <a:pt x="781593" y="0"/>
                </a:moveTo>
                <a:lnTo>
                  <a:pt x="2463028" y="0"/>
                </a:lnTo>
                <a:lnTo>
                  <a:pt x="2463028" y="2564241"/>
                </a:lnTo>
                <a:lnTo>
                  <a:pt x="1713349" y="2992618"/>
                </a:lnTo>
                <a:lnTo>
                  <a:pt x="0" y="2992618"/>
                </a:lnTo>
                <a:lnTo>
                  <a:pt x="0" y="4466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951103" y="778584"/>
            <a:ext cx="974902" cy="4143624"/>
            <a:chOff x="7831380" y="-11612"/>
            <a:chExt cx="1455839" cy="5223543"/>
          </a:xfrm>
        </p:grpSpPr>
        <p:sp>
          <p:nvSpPr>
            <p:cNvPr id="8" name="Freeform 4106"/>
            <p:cNvSpPr>
              <a:spLocks noChangeArrowheads="1"/>
            </p:cNvSpPr>
            <p:nvPr/>
          </p:nvSpPr>
          <p:spPr bwMode="auto">
            <a:xfrm rot="21272112">
              <a:off x="7913828" y="510073"/>
              <a:ext cx="428821" cy="679389"/>
            </a:xfrm>
            <a:custGeom>
              <a:avLst/>
              <a:gdLst>
                <a:gd name="T0" fmla="*/ 624 w 1126"/>
                <a:gd name="T1" fmla="*/ 1691 h 1780"/>
                <a:gd name="T2" fmla="*/ 23 w 1126"/>
                <a:gd name="T3" fmla="*/ 1682 h 1780"/>
                <a:gd name="T4" fmla="*/ 342 w 1126"/>
                <a:gd name="T5" fmla="*/ 281 h 1780"/>
                <a:gd name="T6" fmla="*/ 49 w 1126"/>
                <a:gd name="T7" fmla="*/ 614 h 1780"/>
                <a:gd name="T8" fmla="*/ 393 w 1126"/>
                <a:gd name="T9" fmla="*/ 854 h 1780"/>
                <a:gd name="T10" fmla="*/ 333 w 1126"/>
                <a:gd name="T11" fmla="*/ 862 h 1780"/>
                <a:gd name="T12" fmla="*/ 25 w 1126"/>
                <a:gd name="T13" fmla="*/ 1630 h 1780"/>
                <a:gd name="T14" fmla="*/ 236 w 1126"/>
                <a:gd name="T15" fmla="*/ 383 h 1780"/>
                <a:gd name="T16" fmla="*/ 185 w 1126"/>
                <a:gd name="T17" fmla="*/ 410 h 1780"/>
                <a:gd name="T18" fmla="*/ 101 w 1126"/>
                <a:gd name="T19" fmla="*/ 1598 h 1780"/>
                <a:gd name="T20" fmla="*/ 624 w 1126"/>
                <a:gd name="T21" fmla="*/ 1634 h 1780"/>
                <a:gd name="T22" fmla="*/ 339 w 1126"/>
                <a:gd name="T23" fmla="*/ 1698 h 1780"/>
                <a:gd name="T24" fmla="*/ 59 w 1126"/>
                <a:gd name="T25" fmla="*/ 454 h 1780"/>
                <a:gd name="T26" fmla="*/ 237 w 1126"/>
                <a:gd name="T27" fmla="*/ 361 h 1780"/>
                <a:gd name="T28" fmla="*/ 474 w 1126"/>
                <a:gd name="T29" fmla="*/ 1250 h 1780"/>
                <a:gd name="T30" fmla="*/ 357 w 1126"/>
                <a:gd name="T31" fmla="*/ 1266 h 1780"/>
                <a:gd name="T32" fmla="*/ 359 w 1126"/>
                <a:gd name="T33" fmla="*/ 1317 h 1780"/>
                <a:gd name="T34" fmla="*/ 177 w 1126"/>
                <a:gd name="T35" fmla="*/ 1247 h 1780"/>
                <a:gd name="T36" fmla="*/ 350 w 1126"/>
                <a:gd name="T37" fmla="*/ 503 h 1780"/>
                <a:gd name="T38" fmla="*/ 241 w 1126"/>
                <a:gd name="T39" fmla="*/ 441 h 1780"/>
                <a:gd name="T40" fmla="*/ 297 w 1126"/>
                <a:gd name="T41" fmla="*/ 557 h 1780"/>
                <a:gd name="T42" fmla="*/ 1101 w 1126"/>
                <a:gd name="T43" fmla="*/ 138 h 1780"/>
                <a:gd name="T44" fmla="*/ 103 w 1126"/>
                <a:gd name="T45" fmla="*/ 506 h 1780"/>
                <a:gd name="T46" fmla="*/ 60 w 1126"/>
                <a:gd name="T47" fmla="*/ 603 h 1780"/>
                <a:gd name="T48" fmla="*/ 224 w 1126"/>
                <a:gd name="T49" fmla="*/ 444 h 1780"/>
                <a:gd name="T50" fmla="*/ 161 w 1126"/>
                <a:gd name="T51" fmla="*/ 1351 h 1780"/>
                <a:gd name="T52" fmla="*/ 346 w 1126"/>
                <a:gd name="T53" fmla="*/ 1614 h 1780"/>
                <a:gd name="T54" fmla="*/ 625 w 1126"/>
                <a:gd name="T55" fmla="*/ 1540 h 1780"/>
                <a:gd name="T56" fmla="*/ 561 w 1126"/>
                <a:gd name="T57" fmla="*/ 1564 h 1780"/>
                <a:gd name="T58" fmla="*/ 349 w 1126"/>
                <a:gd name="T59" fmla="*/ 1051 h 1780"/>
                <a:gd name="T60" fmla="*/ 513 w 1126"/>
                <a:gd name="T61" fmla="*/ 1225 h 1780"/>
                <a:gd name="T62" fmla="*/ 376 w 1126"/>
                <a:gd name="T63" fmla="*/ 906 h 1780"/>
                <a:gd name="T64" fmla="*/ 136 w 1126"/>
                <a:gd name="T65" fmla="*/ 1206 h 1780"/>
                <a:gd name="T66" fmla="*/ 767 w 1126"/>
                <a:gd name="T67" fmla="*/ 162 h 1780"/>
                <a:gd name="T68" fmla="*/ 696 w 1126"/>
                <a:gd name="T69" fmla="*/ 323 h 1780"/>
                <a:gd name="T70" fmla="*/ 807 w 1126"/>
                <a:gd name="T71" fmla="*/ 232 h 1780"/>
                <a:gd name="T72" fmla="*/ 539 w 1126"/>
                <a:gd name="T73" fmla="*/ 264 h 1780"/>
                <a:gd name="T74" fmla="*/ 497 w 1126"/>
                <a:gd name="T75" fmla="*/ 432 h 1780"/>
                <a:gd name="T76" fmla="*/ 553 w 1126"/>
                <a:gd name="T77" fmla="*/ 257 h 1780"/>
                <a:gd name="T78" fmla="*/ 275 w 1126"/>
                <a:gd name="T79" fmla="*/ 985 h 1780"/>
                <a:gd name="T80" fmla="*/ 116 w 1126"/>
                <a:gd name="T81" fmla="*/ 1569 h 1780"/>
                <a:gd name="T82" fmla="*/ 25 w 1126"/>
                <a:gd name="T83" fmla="*/ 1714 h 1780"/>
                <a:gd name="T84" fmla="*/ 89 w 1126"/>
                <a:gd name="T85" fmla="*/ 1331 h 1780"/>
                <a:gd name="T86" fmla="*/ 220 w 1126"/>
                <a:gd name="T87" fmla="*/ 872 h 1780"/>
                <a:gd name="T88" fmla="*/ 282 w 1126"/>
                <a:gd name="T89" fmla="*/ 553 h 1780"/>
                <a:gd name="T90" fmla="*/ 2 w 1126"/>
                <a:gd name="T91" fmla="*/ 583 h 1780"/>
                <a:gd name="T92" fmla="*/ 96 w 1126"/>
                <a:gd name="T93" fmla="*/ 471 h 1780"/>
                <a:gd name="T94" fmla="*/ 354 w 1126"/>
                <a:gd name="T95" fmla="*/ 271 h 1780"/>
                <a:gd name="T96" fmla="*/ 578 w 1126"/>
                <a:gd name="T97" fmla="*/ 237 h 1780"/>
                <a:gd name="T98" fmla="*/ 983 w 1126"/>
                <a:gd name="T99" fmla="*/ 8 h 1780"/>
                <a:gd name="T100" fmla="*/ 890 w 1126"/>
                <a:gd name="T101" fmla="*/ 285 h 1780"/>
                <a:gd name="T102" fmla="*/ 573 w 1126"/>
                <a:gd name="T103" fmla="*/ 413 h 1780"/>
                <a:gd name="T104" fmla="*/ 352 w 1126"/>
                <a:gd name="T105" fmla="*/ 532 h 1780"/>
                <a:gd name="T106" fmla="*/ 443 w 1126"/>
                <a:gd name="T107" fmla="*/ 873 h 1780"/>
                <a:gd name="T108" fmla="*/ 575 w 1126"/>
                <a:gd name="T109" fmla="*/ 1339 h 1780"/>
                <a:gd name="T110" fmla="*/ 650 w 1126"/>
                <a:gd name="T111" fmla="*/ 1701 h 1780"/>
                <a:gd name="T112" fmla="*/ 454 w 1126"/>
                <a:gd name="T113" fmla="*/ 1259 h 1780"/>
                <a:gd name="T114" fmla="*/ 372 w 1126"/>
                <a:gd name="T115" fmla="*/ 1251 h 1780"/>
                <a:gd name="T116" fmla="*/ 362 w 1126"/>
                <a:gd name="T117" fmla="*/ 1727 h 1780"/>
                <a:gd name="T118" fmla="*/ 288 w 1126"/>
                <a:gd name="T119" fmla="*/ 1751 h 1780"/>
                <a:gd name="T120" fmla="*/ 276 w 1126"/>
                <a:gd name="T121" fmla="*/ 108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6" h="1780">
                  <a:moveTo>
                    <a:pt x="257" y="870"/>
                  </a:moveTo>
                  <a:lnTo>
                    <a:pt x="257" y="870"/>
                  </a:lnTo>
                  <a:lnTo>
                    <a:pt x="258" y="870"/>
                  </a:lnTo>
                  <a:lnTo>
                    <a:pt x="258" y="870"/>
                  </a:lnTo>
                  <a:cubicBezTo>
                    <a:pt x="260" y="870"/>
                    <a:pt x="263" y="872"/>
                    <a:pt x="262" y="869"/>
                  </a:cubicBezTo>
                  <a:lnTo>
                    <a:pt x="262" y="869"/>
                  </a:lnTo>
                  <a:cubicBezTo>
                    <a:pt x="262" y="868"/>
                    <a:pt x="258" y="869"/>
                    <a:pt x="257" y="870"/>
                  </a:cubicBezTo>
                  <a:close/>
                  <a:moveTo>
                    <a:pt x="268" y="870"/>
                  </a:moveTo>
                  <a:lnTo>
                    <a:pt x="268" y="870"/>
                  </a:lnTo>
                  <a:cubicBezTo>
                    <a:pt x="278" y="877"/>
                    <a:pt x="290" y="876"/>
                    <a:pt x="303" y="875"/>
                  </a:cubicBezTo>
                  <a:lnTo>
                    <a:pt x="303" y="875"/>
                  </a:lnTo>
                  <a:cubicBezTo>
                    <a:pt x="291" y="874"/>
                    <a:pt x="280" y="872"/>
                    <a:pt x="268" y="870"/>
                  </a:cubicBezTo>
                  <a:close/>
                  <a:moveTo>
                    <a:pt x="624" y="1691"/>
                  </a:moveTo>
                  <a:lnTo>
                    <a:pt x="624" y="1691"/>
                  </a:lnTo>
                  <a:cubicBezTo>
                    <a:pt x="634" y="1696"/>
                    <a:pt x="640" y="1691"/>
                    <a:pt x="646" y="1683"/>
                  </a:cubicBezTo>
                  <a:lnTo>
                    <a:pt x="646" y="1683"/>
                  </a:lnTo>
                  <a:cubicBezTo>
                    <a:pt x="639" y="1685"/>
                    <a:pt x="631" y="1689"/>
                    <a:pt x="624" y="1691"/>
                  </a:cubicBezTo>
                  <a:close/>
                  <a:moveTo>
                    <a:pt x="323" y="1765"/>
                  </a:moveTo>
                  <a:lnTo>
                    <a:pt x="323" y="1765"/>
                  </a:lnTo>
                  <a:cubicBezTo>
                    <a:pt x="325" y="1766"/>
                    <a:pt x="329" y="1765"/>
                    <a:pt x="329" y="1761"/>
                  </a:cubicBezTo>
                  <a:lnTo>
                    <a:pt x="329" y="1761"/>
                  </a:lnTo>
                  <a:cubicBezTo>
                    <a:pt x="329" y="1752"/>
                    <a:pt x="323" y="1755"/>
                    <a:pt x="319" y="1756"/>
                  </a:cubicBezTo>
                  <a:lnTo>
                    <a:pt x="319" y="1756"/>
                  </a:lnTo>
                  <a:cubicBezTo>
                    <a:pt x="316" y="1756"/>
                    <a:pt x="310" y="1752"/>
                    <a:pt x="310" y="1760"/>
                  </a:cubicBezTo>
                  <a:lnTo>
                    <a:pt x="310" y="1760"/>
                  </a:lnTo>
                  <a:cubicBezTo>
                    <a:pt x="310" y="1766"/>
                    <a:pt x="316" y="1765"/>
                    <a:pt x="323" y="1765"/>
                  </a:cubicBezTo>
                  <a:close/>
                  <a:moveTo>
                    <a:pt x="23" y="1682"/>
                  </a:moveTo>
                  <a:lnTo>
                    <a:pt x="23" y="1682"/>
                  </a:lnTo>
                  <a:cubicBezTo>
                    <a:pt x="26" y="1689"/>
                    <a:pt x="16" y="1699"/>
                    <a:pt x="29" y="1702"/>
                  </a:cubicBezTo>
                  <a:lnTo>
                    <a:pt x="29" y="1702"/>
                  </a:lnTo>
                  <a:cubicBezTo>
                    <a:pt x="38" y="1703"/>
                    <a:pt x="38" y="1698"/>
                    <a:pt x="38" y="1693"/>
                  </a:cubicBezTo>
                  <a:lnTo>
                    <a:pt x="38" y="1693"/>
                  </a:lnTo>
                  <a:cubicBezTo>
                    <a:pt x="40" y="1681"/>
                    <a:pt x="28" y="1687"/>
                    <a:pt x="23" y="1682"/>
                  </a:cubicBezTo>
                  <a:close/>
                  <a:moveTo>
                    <a:pt x="342" y="281"/>
                  </a:moveTo>
                  <a:lnTo>
                    <a:pt x="342" y="281"/>
                  </a:lnTo>
                  <a:cubicBezTo>
                    <a:pt x="344" y="291"/>
                    <a:pt x="339" y="304"/>
                    <a:pt x="354" y="310"/>
                  </a:cubicBezTo>
                  <a:lnTo>
                    <a:pt x="354" y="310"/>
                  </a:lnTo>
                  <a:cubicBezTo>
                    <a:pt x="356" y="310"/>
                    <a:pt x="357" y="312"/>
                    <a:pt x="359" y="311"/>
                  </a:cubicBezTo>
                  <a:lnTo>
                    <a:pt x="359" y="311"/>
                  </a:lnTo>
                  <a:cubicBezTo>
                    <a:pt x="362" y="309"/>
                    <a:pt x="363" y="308"/>
                    <a:pt x="362" y="305"/>
                  </a:cubicBezTo>
                  <a:lnTo>
                    <a:pt x="362" y="305"/>
                  </a:lnTo>
                  <a:cubicBezTo>
                    <a:pt x="356" y="297"/>
                    <a:pt x="356" y="285"/>
                    <a:pt x="342" y="281"/>
                  </a:cubicBezTo>
                  <a:close/>
                  <a:moveTo>
                    <a:pt x="200" y="421"/>
                  </a:moveTo>
                  <a:lnTo>
                    <a:pt x="200" y="421"/>
                  </a:lnTo>
                  <a:cubicBezTo>
                    <a:pt x="197" y="431"/>
                    <a:pt x="204" y="430"/>
                    <a:pt x="211" y="430"/>
                  </a:cubicBezTo>
                  <a:lnTo>
                    <a:pt x="211" y="430"/>
                  </a:lnTo>
                  <a:cubicBezTo>
                    <a:pt x="217" y="431"/>
                    <a:pt x="224" y="430"/>
                    <a:pt x="224" y="423"/>
                  </a:cubicBezTo>
                  <a:lnTo>
                    <a:pt x="224" y="423"/>
                  </a:lnTo>
                  <a:cubicBezTo>
                    <a:pt x="225" y="416"/>
                    <a:pt x="218" y="409"/>
                    <a:pt x="215" y="410"/>
                  </a:cubicBezTo>
                  <a:lnTo>
                    <a:pt x="215" y="410"/>
                  </a:lnTo>
                  <a:cubicBezTo>
                    <a:pt x="209" y="411"/>
                    <a:pt x="201" y="412"/>
                    <a:pt x="200" y="421"/>
                  </a:cubicBezTo>
                  <a:close/>
                  <a:moveTo>
                    <a:pt x="29" y="559"/>
                  </a:moveTo>
                  <a:lnTo>
                    <a:pt x="29" y="559"/>
                  </a:lnTo>
                  <a:cubicBezTo>
                    <a:pt x="15" y="568"/>
                    <a:pt x="14" y="579"/>
                    <a:pt x="20" y="592"/>
                  </a:cubicBezTo>
                  <a:lnTo>
                    <a:pt x="20" y="592"/>
                  </a:lnTo>
                  <a:cubicBezTo>
                    <a:pt x="26" y="604"/>
                    <a:pt x="31" y="613"/>
                    <a:pt x="49" y="614"/>
                  </a:cubicBezTo>
                  <a:lnTo>
                    <a:pt x="49" y="614"/>
                  </a:lnTo>
                  <a:cubicBezTo>
                    <a:pt x="35" y="596"/>
                    <a:pt x="33" y="578"/>
                    <a:pt x="29" y="559"/>
                  </a:cubicBezTo>
                  <a:close/>
                  <a:moveTo>
                    <a:pt x="346" y="1711"/>
                  </a:moveTo>
                  <a:lnTo>
                    <a:pt x="346" y="1711"/>
                  </a:lnTo>
                  <a:cubicBezTo>
                    <a:pt x="326" y="1716"/>
                    <a:pt x="309" y="1715"/>
                    <a:pt x="290" y="1709"/>
                  </a:cubicBezTo>
                  <a:lnTo>
                    <a:pt x="290" y="1720"/>
                  </a:lnTo>
                  <a:lnTo>
                    <a:pt x="290" y="1720"/>
                  </a:lnTo>
                  <a:cubicBezTo>
                    <a:pt x="290" y="1739"/>
                    <a:pt x="290" y="1739"/>
                    <a:pt x="308" y="1739"/>
                  </a:cubicBezTo>
                  <a:lnTo>
                    <a:pt x="308" y="1739"/>
                  </a:lnTo>
                  <a:cubicBezTo>
                    <a:pt x="312" y="1739"/>
                    <a:pt x="318" y="1739"/>
                    <a:pt x="323" y="1739"/>
                  </a:cubicBezTo>
                  <a:lnTo>
                    <a:pt x="323" y="1739"/>
                  </a:lnTo>
                  <a:cubicBezTo>
                    <a:pt x="348" y="1736"/>
                    <a:pt x="348" y="1736"/>
                    <a:pt x="346" y="1711"/>
                  </a:cubicBezTo>
                  <a:close/>
                  <a:moveTo>
                    <a:pt x="393" y="854"/>
                  </a:moveTo>
                  <a:lnTo>
                    <a:pt x="393" y="854"/>
                  </a:lnTo>
                  <a:cubicBezTo>
                    <a:pt x="379" y="845"/>
                    <a:pt x="364" y="845"/>
                    <a:pt x="350" y="843"/>
                  </a:cubicBezTo>
                  <a:lnTo>
                    <a:pt x="350" y="843"/>
                  </a:lnTo>
                  <a:cubicBezTo>
                    <a:pt x="346" y="843"/>
                    <a:pt x="345" y="846"/>
                    <a:pt x="343" y="848"/>
                  </a:cubicBezTo>
                  <a:lnTo>
                    <a:pt x="343" y="848"/>
                  </a:lnTo>
                  <a:cubicBezTo>
                    <a:pt x="334" y="860"/>
                    <a:pt x="297" y="866"/>
                    <a:pt x="288" y="855"/>
                  </a:cubicBezTo>
                  <a:lnTo>
                    <a:pt x="288" y="855"/>
                  </a:lnTo>
                  <a:cubicBezTo>
                    <a:pt x="275" y="840"/>
                    <a:pt x="262" y="848"/>
                    <a:pt x="248" y="850"/>
                  </a:cubicBezTo>
                  <a:lnTo>
                    <a:pt x="248" y="850"/>
                  </a:lnTo>
                  <a:cubicBezTo>
                    <a:pt x="245" y="850"/>
                    <a:pt x="243" y="852"/>
                    <a:pt x="243" y="854"/>
                  </a:cubicBezTo>
                  <a:lnTo>
                    <a:pt x="243" y="854"/>
                  </a:lnTo>
                  <a:cubicBezTo>
                    <a:pt x="243" y="857"/>
                    <a:pt x="245" y="856"/>
                    <a:pt x="248" y="857"/>
                  </a:cubicBezTo>
                  <a:lnTo>
                    <a:pt x="248" y="857"/>
                  </a:lnTo>
                  <a:cubicBezTo>
                    <a:pt x="276" y="863"/>
                    <a:pt x="305" y="863"/>
                    <a:pt x="333" y="862"/>
                  </a:cubicBezTo>
                  <a:lnTo>
                    <a:pt x="333" y="862"/>
                  </a:lnTo>
                  <a:cubicBezTo>
                    <a:pt x="352" y="861"/>
                    <a:pt x="372" y="858"/>
                    <a:pt x="393" y="854"/>
                  </a:cubicBezTo>
                  <a:close/>
                  <a:moveTo>
                    <a:pt x="25" y="1630"/>
                  </a:moveTo>
                  <a:lnTo>
                    <a:pt x="25" y="1630"/>
                  </a:lnTo>
                  <a:cubicBezTo>
                    <a:pt x="23" y="1638"/>
                    <a:pt x="21" y="1645"/>
                    <a:pt x="19" y="1653"/>
                  </a:cubicBezTo>
                  <a:lnTo>
                    <a:pt x="19" y="1653"/>
                  </a:lnTo>
                  <a:cubicBezTo>
                    <a:pt x="18" y="1658"/>
                    <a:pt x="18" y="1661"/>
                    <a:pt x="22" y="1663"/>
                  </a:cubicBezTo>
                  <a:lnTo>
                    <a:pt x="22" y="1663"/>
                  </a:lnTo>
                  <a:cubicBezTo>
                    <a:pt x="34" y="1670"/>
                    <a:pt x="46" y="1675"/>
                    <a:pt x="60" y="1674"/>
                  </a:cubicBezTo>
                  <a:lnTo>
                    <a:pt x="60" y="1674"/>
                  </a:lnTo>
                  <a:cubicBezTo>
                    <a:pt x="69" y="1674"/>
                    <a:pt x="80" y="1658"/>
                    <a:pt x="76" y="1649"/>
                  </a:cubicBezTo>
                  <a:lnTo>
                    <a:pt x="76" y="1649"/>
                  </a:lnTo>
                  <a:cubicBezTo>
                    <a:pt x="75" y="1645"/>
                    <a:pt x="73" y="1647"/>
                    <a:pt x="71" y="1647"/>
                  </a:cubicBezTo>
                  <a:lnTo>
                    <a:pt x="71" y="1647"/>
                  </a:lnTo>
                  <a:cubicBezTo>
                    <a:pt x="54" y="1645"/>
                    <a:pt x="39" y="1639"/>
                    <a:pt x="25" y="1630"/>
                  </a:cubicBezTo>
                  <a:close/>
                  <a:moveTo>
                    <a:pt x="102" y="535"/>
                  </a:moveTo>
                  <a:lnTo>
                    <a:pt x="102" y="535"/>
                  </a:lnTo>
                  <a:cubicBezTo>
                    <a:pt x="102" y="550"/>
                    <a:pt x="109" y="562"/>
                    <a:pt x="117" y="562"/>
                  </a:cubicBezTo>
                  <a:lnTo>
                    <a:pt x="117" y="562"/>
                  </a:lnTo>
                  <a:cubicBezTo>
                    <a:pt x="128" y="563"/>
                    <a:pt x="136" y="558"/>
                    <a:pt x="143" y="551"/>
                  </a:cubicBezTo>
                  <a:lnTo>
                    <a:pt x="143" y="551"/>
                  </a:lnTo>
                  <a:cubicBezTo>
                    <a:pt x="149" y="545"/>
                    <a:pt x="143" y="535"/>
                    <a:pt x="150" y="528"/>
                  </a:cubicBezTo>
                  <a:lnTo>
                    <a:pt x="150" y="528"/>
                  </a:lnTo>
                  <a:cubicBezTo>
                    <a:pt x="150" y="528"/>
                    <a:pt x="149" y="527"/>
                    <a:pt x="149" y="526"/>
                  </a:cubicBezTo>
                  <a:lnTo>
                    <a:pt x="149" y="526"/>
                  </a:lnTo>
                  <a:cubicBezTo>
                    <a:pt x="141" y="518"/>
                    <a:pt x="131" y="515"/>
                    <a:pt x="119" y="518"/>
                  </a:cubicBezTo>
                  <a:lnTo>
                    <a:pt x="119" y="518"/>
                  </a:lnTo>
                  <a:cubicBezTo>
                    <a:pt x="107" y="520"/>
                    <a:pt x="100" y="525"/>
                    <a:pt x="102" y="535"/>
                  </a:cubicBezTo>
                  <a:close/>
                  <a:moveTo>
                    <a:pt x="236" y="383"/>
                  </a:moveTo>
                  <a:lnTo>
                    <a:pt x="236" y="383"/>
                  </a:lnTo>
                  <a:cubicBezTo>
                    <a:pt x="231" y="379"/>
                    <a:pt x="228" y="374"/>
                    <a:pt x="224" y="372"/>
                  </a:cubicBezTo>
                  <a:lnTo>
                    <a:pt x="224" y="372"/>
                  </a:lnTo>
                  <a:cubicBezTo>
                    <a:pt x="217" y="368"/>
                    <a:pt x="221" y="353"/>
                    <a:pt x="211" y="355"/>
                  </a:cubicBezTo>
                  <a:lnTo>
                    <a:pt x="211" y="355"/>
                  </a:lnTo>
                  <a:cubicBezTo>
                    <a:pt x="203" y="355"/>
                    <a:pt x="196" y="362"/>
                    <a:pt x="189" y="366"/>
                  </a:cubicBezTo>
                  <a:lnTo>
                    <a:pt x="189" y="366"/>
                  </a:lnTo>
                  <a:cubicBezTo>
                    <a:pt x="183" y="370"/>
                    <a:pt x="179" y="373"/>
                    <a:pt x="172" y="377"/>
                  </a:cubicBezTo>
                  <a:lnTo>
                    <a:pt x="172" y="377"/>
                  </a:lnTo>
                  <a:cubicBezTo>
                    <a:pt x="168" y="381"/>
                    <a:pt x="164" y="385"/>
                    <a:pt x="162" y="390"/>
                  </a:cubicBezTo>
                  <a:lnTo>
                    <a:pt x="162" y="390"/>
                  </a:lnTo>
                  <a:cubicBezTo>
                    <a:pt x="160" y="397"/>
                    <a:pt x="163" y="401"/>
                    <a:pt x="169" y="405"/>
                  </a:cubicBezTo>
                  <a:lnTo>
                    <a:pt x="169" y="405"/>
                  </a:lnTo>
                  <a:cubicBezTo>
                    <a:pt x="174" y="410"/>
                    <a:pt x="180" y="413"/>
                    <a:pt x="185" y="410"/>
                  </a:cubicBezTo>
                  <a:lnTo>
                    <a:pt x="185" y="410"/>
                  </a:lnTo>
                  <a:cubicBezTo>
                    <a:pt x="201" y="399"/>
                    <a:pt x="220" y="393"/>
                    <a:pt x="236" y="383"/>
                  </a:cubicBezTo>
                  <a:close/>
                  <a:moveTo>
                    <a:pt x="40" y="1574"/>
                  </a:moveTo>
                  <a:lnTo>
                    <a:pt x="40" y="1574"/>
                  </a:lnTo>
                  <a:cubicBezTo>
                    <a:pt x="35" y="1584"/>
                    <a:pt x="31" y="1594"/>
                    <a:pt x="28" y="1603"/>
                  </a:cubicBezTo>
                  <a:lnTo>
                    <a:pt x="28" y="1603"/>
                  </a:lnTo>
                  <a:cubicBezTo>
                    <a:pt x="25" y="1610"/>
                    <a:pt x="28" y="1616"/>
                    <a:pt x="33" y="1620"/>
                  </a:cubicBezTo>
                  <a:lnTo>
                    <a:pt x="33" y="1620"/>
                  </a:lnTo>
                  <a:cubicBezTo>
                    <a:pt x="43" y="1627"/>
                    <a:pt x="55" y="1630"/>
                    <a:pt x="68" y="1633"/>
                  </a:cubicBezTo>
                  <a:lnTo>
                    <a:pt x="68" y="1633"/>
                  </a:lnTo>
                  <a:cubicBezTo>
                    <a:pt x="80" y="1635"/>
                    <a:pt x="86" y="1628"/>
                    <a:pt x="90" y="1620"/>
                  </a:cubicBezTo>
                  <a:lnTo>
                    <a:pt x="90" y="1620"/>
                  </a:lnTo>
                  <a:cubicBezTo>
                    <a:pt x="95" y="1613"/>
                    <a:pt x="96" y="1604"/>
                    <a:pt x="101" y="1598"/>
                  </a:cubicBezTo>
                  <a:lnTo>
                    <a:pt x="101" y="1598"/>
                  </a:lnTo>
                  <a:cubicBezTo>
                    <a:pt x="102" y="1594"/>
                    <a:pt x="101" y="1590"/>
                    <a:pt x="99" y="1588"/>
                  </a:cubicBezTo>
                  <a:lnTo>
                    <a:pt x="99" y="1588"/>
                  </a:lnTo>
                  <a:cubicBezTo>
                    <a:pt x="96" y="1586"/>
                    <a:pt x="92" y="1587"/>
                    <a:pt x="89" y="1588"/>
                  </a:cubicBezTo>
                  <a:lnTo>
                    <a:pt x="89" y="1588"/>
                  </a:lnTo>
                  <a:cubicBezTo>
                    <a:pt x="83" y="1593"/>
                    <a:pt x="76" y="1592"/>
                    <a:pt x="70" y="1590"/>
                  </a:cubicBezTo>
                  <a:lnTo>
                    <a:pt x="70" y="1590"/>
                  </a:lnTo>
                  <a:cubicBezTo>
                    <a:pt x="58" y="1589"/>
                    <a:pt x="48" y="1583"/>
                    <a:pt x="40" y="1574"/>
                  </a:cubicBezTo>
                  <a:close/>
                  <a:moveTo>
                    <a:pt x="633" y="1575"/>
                  </a:moveTo>
                  <a:lnTo>
                    <a:pt x="633" y="1575"/>
                  </a:lnTo>
                  <a:cubicBezTo>
                    <a:pt x="610" y="1589"/>
                    <a:pt x="613" y="1588"/>
                    <a:pt x="584" y="1589"/>
                  </a:cubicBezTo>
                  <a:lnTo>
                    <a:pt x="584" y="1589"/>
                  </a:lnTo>
                  <a:cubicBezTo>
                    <a:pt x="574" y="1590"/>
                    <a:pt x="571" y="1593"/>
                    <a:pt x="573" y="1602"/>
                  </a:cubicBezTo>
                  <a:lnTo>
                    <a:pt x="573" y="1602"/>
                  </a:lnTo>
                  <a:cubicBezTo>
                    <a:pt x="584" y="1639"/>
                    <a:pt x="584" y="1639"/>
                    <a:pt x="624" y="1634"/>
                  </a:cubicBezTo>
                  <a:lnTo>
                    <a:pt x="624" y="1634"/>
                  </a:lnTo>
                  <a:cubicBezTo>
                    <a:pt x="625" y="1634"/>
                    <a:pt x="627" y="1635"/>
                    <a:pt x="628" y="1634"/>
                  </a:cubicBezTo>
                  <a:lnTo>
                    <a:pt x="628" y="1634"/>
                  </a:lnTo>
                  <a:cubicBezTo>
                    <a:pt x="634" y="1630"/>
                    <a:pt x="645" y="1629"/>
                    <a:pt x="644" y="1620"/>
                  </a:cubicBezTo>
                  <a:lnTo>
                    <a:pt x="644" y="1620"/>
                  </a:lnTo>
                  <a:cubicBezTo>
                    <a:pt x="640" y="1605"/>
                    <a:pt x="639" y="1589"/>
                    <a:pt x="633" y="1575"/>
                  </a:cubicBezTo>
                  <a:lnTo>
                    <a:pt x="292" y="1634"/>
                  </a:lnTo>
                  <a:lnTo>
                    <a:pt x="292" y="1634"/>
                  </a:lnTo>
                  <a:cubicBezTo>
                    <a:pt x="291" y="1651"/>
                    <a:pt x="290" y="1668"/>
                    <a:pt x="289" y="1685"/>
                  </a:cubicBezTo>
                  <a:lnTo>
                    <a:pt x="289" y="1685"/>
                  </a:lnTo>
                  <a:cubicBezTo>
                    <a:pt x="289" y="1691"/>
                    <a:pt x="292" y="1695"/>
                    <a:pt x="297" y="1696"/>
                  </a:cubicBezTo>
                  <a:lnTo>
                    <a:pt x="297" y="1696"/>
                  </a:lnTo>
                  <a:cubicBezTo>
                    <a:pt x="311" y="1700"/>
                    <a:pt x="325" y="1701"/>
                    <a:pt x="339" y="1698"/>
                  </a:cubicBezTo>
                  <a:lnTo>
                    <a:pt x="339" y="1698"/>
                  </a:lnTo>
                  <a:cubicBezTo>
                    <a:pt x="344" y="1695"/>
                    <a:pt x="346" y="1694"/>
                    <a:pt x="346" y="1689"/>
                  </a:cubicBezTo>
                  <a:lnTo>
                    <a:pt x="346" y="1689"/>
                  </a:lnTo>
                  <a:cubicBezTo>
                    <a:pt x="346" y="1673"/>
                    <a:pt x="346" y="1656"/>
                    <a:pt x="346" y="1640"/>
                  </a:cubicBezTo>
                  <a:lnTo>
                    <a:pt x="346" y="1640"/>
                  </a:lnTo>
                  <a:cubicBezTo>
                    <a:pt x="328" y="1644"/>
                    <a:pt x="310" y="1643"/>
                    <a:pt x="292" y="1634"/>
                  </a:cubicBezTo>
                  <a:lnTo>
                    <a:pt x="633" y="1575"/>
                  </a:lnTo>
                  <a:close/>
                  <a:moveTo>
                    <a:pt x="151" y="390"/>
                  </a:moveTo>
                  <a:lnTo>
                    <a:pt x="151" y="390"/>
                  </a:lnTo>
                  <a:cubicBezTo>
                    <a:pt x="122" y="403"/>
                    <a:pt x="97" y="422"/>
                    <a:pt x="69" y="432"/>
                  </a:cubicBezTo>
                  <a:lnTo>
                    <a:pt x="69" y="432"/>
                  </a:lnTo>
                  <a:cubicBezTo>
                    <a:pt x="66" y="433"/>
                    <a:pt x="63" y="436"/>
                    <a:pt x="62" y="438"/>
                  </a:cubicBezTo>
                  <a:lnTo>
                    <a:pt x="62" y="438"/>
                  </a:lnTo>
                  <a:cubicBezTo>
                    <a:pt x="59" y="443"/>
                    <a:pt x="56" y="449"/>
                    <a:pt x="59" y="454"/>
                  </a:cubicBezTo>
                  <a:lnTo>
                    <a:pt x="59" y="454"/>
                  </a:lnTo>
                  <a:cubicBezTo>
                    <a:pt x="60" y="459"/>
                    <a:pt x="63" y="464"/>
                    <a:pt x="69" y="463"/>
                  </a:cubicBezTo>
                  <a:lnTo>
                    <a:pt x="69" y="463"/>
                  </a:lnTo>
                  <a:cubicBezTo>
                    <a:pt x="76" y="463"/>
                    <a:pt x="84" y="463"/>
                    <a:pt x="91" y="459"/>
                  </a:cubicBezTo>
                  <a:lnTo>
                    <a:pt x="91" y="459"/>
                  </a:lnTo>
                  <a:cubicBezTo>
                    <a:pt x="116" y="445"/>
                    <a:pt x="141" y="433"/>
                    <a:pt x="167" y="422"/>
                  </a:cubicBezTo>
                  <a:lnTo>
                    <a:pt x="167" y="422"/>
                  </a:lnTo>
                  <a:cubicBezTo>
                    <a:pt x="159" y="412"/>
                    <a:pt x="148" y="405"/>
                    <a:pt x="151" y="390"/>
                  </a:cubicBezTo>
                  <a:lnTo>
                    <a:pt x="328" y="289"/>
                  </a:lnTo>
                  <a:lnTo>
                    <a:pt x="328" y="289"/>
                  </a:lnTo>
                  <a:cubicBezTo>
                    <a:pt x="322" y="289"/>
                    <a:pt x="318" y="292"/>
                    <a:pt x="313" y="295"/>
                  </a:cubicBezTo>
                  <a:lnTo>
                    <a:pt x="313" y="295"/>
                  </a:lnTo>
                  <a:cubicBezTo>
                    <a:pt x="290" y="308"/>
                    <a:pt x="268" y="322"/>
                    <a:pt x="244" y="335"/>
                  </a:cubicBezTo>
                  <a:lnTo>
                    <a:pt x="244" y="335"/>
                  </a:lnTo>
                  <a:cubicBezTo>
                    <a:pt x="233" y="342"/>
                    <a:pt x="230" y="351"/>
                    <a:pt x="237" y="361"/>
                  </a:cubicBezTo>
                  <a:lnTo>
                    <a:pt x="237" y="361"/>
                  </a:lnTo>
                  <a:cubicBezTo>
                    <a:pt x="243" y="365"/>
                    <a:pt x="250" y="374"/>
                    <a:pt x="260" y="370"/>
                  </a:cubicBezTo>
                  <a:lnTo>
                    <a:pt x="260" y="370"/>
                  </a:lnTo>
                  <a:cubicBezTo>
                    <a:pt x="287" y="357"/>
                    <a:pt x="311" y="342"/>
                    <a:pt x="337" y="328"/>
                  </a:cubicBezTo>
                  <a:lnTo>
                    <a:pt x="337" y="328"/>
                  </a:lnTo>
                  <a:cubicBezTo>
                    <a:pt x="339" y="326"/>
                    <a:pt x="343" y="326"/>
                    <a:pt x="339" y="323"/>
                  </a:cubicBezTo>
                  <a:lnTo>
                    <a:pt x="339" y="323"/>
                  </a:lnTo>
                  <a:cubicBezTo>
                    <a:pt x="330" y="313"/>
                    <a:pt x="329" y="301"/>
                    <a:pt x="328" y="289"/>
                  </a:cubicBezTo>
                  <a:lnTo>
                    <a:pt x="151" y="390"/>
                  </a:lnTo>
                  <a:close/>
                  <a:moveTo>
                    <a:pt x="530" y="1230"/>
                  </a:moveTo>
                  <a:lnTo>
                    <a:pt x="530" y="1230"/>
                  </a:lnTo>
                  <a:cubicBezTo>
                    <a:pt x="514" y="1240"/>
                    <a:pt x="499" y="1252"/>
                    <a:pt x="478" y="1247"/>
                  </a:cubicBezTo>
                  <a:lnTo>
                    <a:pt x="478" y="1247"/>
                  </a:lnTo>
                  <a:cubicBezTo>
                    <a:pt x="477" y="1247"/>
                    <a:pt x="474" y="1247"/>
                    <a:pt x="474" y="1250"/>
                  </a:cubicBezTo>
                  <a:lnTo>
                    <a:pt x="474" y="1250"/>
                  </a:lnTo>
                  <a:cubicBezTo>
                    <a:pt x="475" y="1258"/>
                    <a:pt x="469" y="1265"/>
                    <a:pt x="473" y="1273"/>
                  </a:cubicBezTo>
                  <a:lnTo>
                    <a:pt x="473" y="1273"/>
                  </a:lnTo>
                  <a:cubicBezTo>
                    <a:pt x="479" y="1284"/>
                    <a:pt x="482" y="1296"/>
                    <a:pt x="485" y="1306"/>
                  </a:cubicBezTo>
                  <a:lnTo>
                    <a:pt x="485" y="1306"/>
                  </a:lnTo>
                  <a:cubicBezTo>
                    <a:pt x="493" y="1330"/>
                    <a:pt x="499" y="1333"/>
                    <a:pt x="526" y="1330"/>
                  </a:cubicBezTo>
                  <a:lnTo>
                    <a:pt x="526" y="1330"/>
                  </a:lnTo>
                  <a:cubicBezTo>
                    <a:pt x="556" y="1325"/>
                    <a:pt x="564" y="1312"/>
                    <a:pt x="554" y="1284"/>
                  </a:cubicBezTo>
                  <a:lnTo>
                    <a:pt x="554" y="1284"/>
                  </a:lnTo>
                  <a:cubicBezTo>
                    <a:pt x="547" y="1265"/>
                    <a:pt x="543" y="1246"/>
                    <a:pt x="530" y="1230"/>
                  </a:cubicBezTo>
                  <a:close/>
                  <a:moveTo>
                    <a:pt x="357" y="1289"/>
                  </a:moveTo>
                  <a:lnTo>
                    <a:pt x="357" y="1269"/>
                  </a:lnTo>
                  <a:lnTo>
                    <a:pt x="357" y="1269"/>
                  </a:lnTo>
                  <a:cubicBezTo>
                    <a:pt x="357" y="1267"/>
                    <a:pt x="357" y="1266"/>
                    <a:pt x="357" y="1266"/>
                  </a:cubicBezTo>
                  <a:lnTo>
                    <a:pt x="357" y="1266"/>
                  </a:lnTo>
                  <a:cubicBezTo>
                    <a:pt x="356" y="1256"/>
                    <a:pt x="349" y="1251"/>
                    <a:pt x="338" y="1252"/>
                  </a:cubicBezTo>
                  <a:lnTo>
                    <a:pt x="338" y="1252"/>
                  </a:lnTo>
                  <a:cubicBezTo>
                    <a:pt x="324" y="1255"/>
                    <a:pt x="311" y="1257"/>
                    <a:pt x="297" y="1253"/>
                  </a:cubicBezTo>
                  <a:lnTo>
                    <a:pt x="297" y="1253"/>
                  </a:lnTo>
                  <a:cubicBezTo>
                    <a:pt x="287" y="1251"/>
                    <a:pt x="278" y="1258"/>
                    <a:pt x="280" y="1269"/>
                  </a:cubicBezTo>
                  <a:lnTo>
                    <a:pt x="280" y="1269"/>
                  </a:lnTo>
                  <a:cubicBezTo>
                    <a:pt x="281" y="1282"/>
                    <a:pt x="281" y="1297"/>
                    <a:pt x="282" y="1311"/>
                  </a:cubicBezTo>
                  <a:lnTo>
                    <a:pt x="282" y="1311"/>
                  </a:lnTo>
                  <a:cubicBezTo>
                    <a:pt x="285" y="1338"/>
                    <a:pt x="296" y="1346"/>
                    <a:pt x="325" y="1343"/>
                  </a:cubicBezTo>
                  <a:lnTo>
                    <a:pt x="325" y="1343"/>
                  </a:lnTo>
                  <a:cubicBezTo>
                    <a:pt x="329" y="1342"/>
                    <a:pt x="332" y="1342"/>
                    <a:pt x="337" y="1342"/>
                  </a:cubicBezTo>
                  <a:lnTo>
                    <a:pt x="337" y="1342"/>
                  </a:lnTo>
                  <a:cubicBezTo>
                    <a:pt x="351" y="1341"/>
                    <a:pt x="362" y="1330"/>
                    <a:pt x="359" y="1317"/>
                  </a:cubicBezTo>
                  <a:lnTo>
                    <a:pt x="359" y="1317"/>
                  </a:lnTo>
                  <a:cubicBezTo>
                    <a:pt x="357" y="1307"/>
                    <a:pt x="358" y="1298"/>
                    <a:pt x="357" y="1289"/>
                  </a:cubicBezTo>
                  <a:close/>
                  <a:moveTo>
                    <a:pt x="102" y="1291"/>
                  </a:moveTo>
                  <a:lnTo>
                    <a:pt x="102" y="1291"/>
                  </a:lnTo>
                  <a:cubicBezTo>
                    <a:pt x="102" y="1301"/>
                    <a:pt x="115" y="1318"/>
                    <a:pt x="127" y="1322"/>
                  </a:cubicBezTo>
                  <a:lnTo>
                    <a:pt x="127" y="1322"/>
                  </a:lnTo>
                  <a:cubicBezTo>
                    <a:pt x="137" y="1326"/>
                    <a:pt x="148" y="1326"/>
                    <a:pt x="160" y="1328"/>
                  </a:cubicBezTo>
                  <a:lnTo>
                    <a:pt x="160" y="1328"/>
                  </a:lnTo>
                  <a:cubicBezTo>
                    <a:pt x="176" y="1331"/>
                    <a:pt x="183" y="1327"/>
                    <a:pt x="188" y="1312"/>
                  </a:cubicBezTo>
                  <a:lnTo>
                    <a:pt x="188" y="1312"/>
                  </a:lnTo>
                  <a:cubicBezTo>
                    <a:pt x="191" y="1299"/>
                    <a:pt x="193" y="1286"/>
                    <a:pt x="197" y="1273"/>
                  </a:cubicBezTo>
                  <a:lnTo>
                    <a:pt x="197" y="1273"/>
                  </a:lnTo>
                  <a:cubicBezTo>
                    <a:pt x="203" y="1249"/>
                    <a:pt x="203" y="1250"/>
                    <a:pt x="177" y="1247"/>
                  </a:cubicBezTo>
                  <a:lnTo>
                    <a:pt x="177" y="1247"/>
                  </a:lnTo>
                  <a:cubicBezTo>
                    <a:pt x="161" y="1246"/>
                    <a:pt x="143" y="1247"/>
                    <a:pt x="134" y="1230"/>
                  </a:cubicBezTo>
                  <a:lnTo>
                    <a:pt x="134" y="1230"/>
                  </a:lnTo>
                  <a:cubicBezTo>
                    <a:pt x="131" y="1226"/>
                    <a:pt x="128" y="1226"/>
                    <a:pt x="123" y="1227"/>
                  </a:cubicBezTo>
                  <a:lnTo>
                    <a:pt x="123" y="1227"/>
                  </a:lnTo>
                  <a:cubicBezTo>
                    <a:pt x="120" y="1229"/>
                    <a:pt x="117" y="1231"/>
                    <a:pt x="117" y="1235"/>
                  </a:cubicBezTo>
                  <a:lnTo>
                    <a:pt x="117" y="1235"/>
                  </a:lnTo>
                  <a:cubicBezTo>
                    <a:pt x="119" y="1240"/>
                    <a:pt x="115" y="1245"/>
                    <a:pt x="112" y="1250"/>
                  </a:cubicBezTo>
                  <a:lnTo>
                    <a:pt x="112" y="1250"/>
                  </a:lnTo>
                  <a:cubicBezTo>
                    <a:pt x="107" y="1262"/>
                    <a:pt x="104" y="1276"/>
                    <a:pt x="102" y="1291"/>
                  </a:cubicBezTo>
                  <a:close/>
                  <a:moveTo>
                    <a:pt x="293" y="527"/>
                  </a:moveTo>
                  <a:lnTo>
                    <a:pt x="293" y="527"/>
                  </a:lnTo>
                  <a:cubicBezTo>
                    <a:pt x="297" y="527"/>
                    <a:pt x="301" y="525"/>
                    <a:pt x="304" y="524"/>
                  </a:cubicBezTo>
                  <a:lnTo>
                    <a:pt x="304" y="524"/>
                  </a:lnTo>
                  <a:cubicBezTo>
                    <a:pt x="322" y="520"/>
                    <a:pt x="336" y="512"/>
                    <a:pt x="350" y="503"/>
                  </a:cubicBezTo>
                  <a:lnTo>
                    <a:pt x="350" y="503"/>
                  </a:lnTo>
                  <a:cubicBezTo>
                    <a:pt x="353" y="502"/>
                    <a:pt x="359" y="503"/>
                    <a:pt x="361" y="497"/>
                  </a:cubicBezTo>
                  <a:lnTo>
                    <a:pt x="361" y="497"/>
                  </a:lnTo>
                  <a:cubicBezTo>
                    <a:pt x="361" y="492"/>
                    <a:pt x="356" y="491"/>
                    <a:pt x="353" y="487"/>
                  </a:cubicBezTo>
                  <a:lnTo>
                    <a:pt x="353" y="487"/>
                  </a:lnTo>
                  <a:cubicBezTo>
                    <a:pt x="348" y="483"/>
                    <a:pt x="341" y="479"/>
                    <a:pt x="336" y="472"/>
                  </a:cubicBezTo>
                  <a:lnTo>
                    <a:pt x="336" y="472"/>
                  </a:lnTo>
                  <a:cubicBezTo>
                    <a:pt x="319" y="451"/>
                    <a:pt x="316" y="427"/>
                    <a:pt x="314" y="403"/>
                  </a:cubicBezTo>
                  <a:lnTo>
                    <a:pt x="314" y="403"/>
                  </a:lnTo>
                  <a:cubicBezTo>
                    <a:pt x="314" y="394"/>
                    <a:pt x="312" y="394"/>
                    <a:pt x="305" y="398"/>
                  </a:cubicBezTo>
                  <a:lnTo>
                    <a:pt x="305" y="398"/>
                  </a:lnTo>
                  <a:cubicBezTo>
                    <a:pt x="285" y="409"/>
                    <a:pt x="265" y="421"/>
                    <a:pt x="245" y="431"/>
                  </a:cubicBezTo>
                  <a:lnTo>
                    <a:pt x="245" y="431"/>
                  </a:lnTo>
                  <a:cubicBezTo>
                    <a:pt x="242" y="433"/>
                    <a:pt x="238" y="437"/>
                    <a:pt x="241" y="441"/>
                  </a:cubicBezTo>
                  <a:lnTo>
                    <a:pt x="241" y="441"/>
                  </a:lnTo>
                  <a:cubicBezTo>
                    <a:pt x="247" y="450"/>
                    <a:pt x="242" y="461"/>
                    <a:pt x="245" y="470"/>
                  </a:cubicBezTo>
                  <a:lnTo>
                    <a:pt x="245" y="470"/>
                  </a:lnTo>
                  <a:cubicBezTo>
                    <a:pt x="249" y="479"/>
                    <a:pt x="251" y="490"/>
                    <a:pt x="256" y="499"/>
                  </a:cubicBezTo>
                  <a:lnTo>
                    <a:pt x="256" y="499"/>
                  </a:lnTo>
                  <a:cubicBezTo>
                    <a:pt x="264" y="513"/>
                    <a:pt x="275" y="525"/>
                    <a:pt x="293" y="527"/>
                  </a:cubicBezTo>
                  <a:lnTo>
                    <a:pt x="338" y="546"/>
                  </a:lnTo>
                  <a:lnTo>
                    <a:pt x="338" y="546"/>
                  </a:lnTo>
                  <a:cubicBezTo>
                    <a:pt x="341" y="533"/>
                    <a:pt x="336" y="532"/>
                    <a:pt x="328" y="537"/>
                  </a:cubicBezTo>
                  <a:lnTo>
                    <a:pt x="328" y="537"/>
                  </a:lnTo>
                  <a:cubicBezTo>
                    <a:pt x="322" y="539"/>
                    <a:pt x="314" y="542"/>
                    <a:pt x="308" y="543"/>
                  </a:cubicBezTo>
                  <a:lnTo>
                    <a:pt x="308" y="543"/>
                  </a:lnTo>
                  <a:cubicBezTo>
                    <a:pt x="298" y="544"/>
                    <a:pt x="297" y="548"/>
                    <a:pt x="297" y="557"/>
                  </a:cubicBezTo>
                  <a:lnTo>
                    <a:pt x="297" y="557"/>
                  </a:lnTo>
                  <a:cubicBezTo>
                    <a:pt x="297" y="620"/>
                    <a:pt x="297" y="682"/>
                    <a:pt x="297" y="745"/>
                  </a:cubicBezTo>
                  <a:lnTo>
                    <a:pt x="297" y="745"/>
                  </a:lnTo>
                  <a:cubicBezTo>
                    <a:pt x="297" y="769"/>
                    <a:pt x="297" y="794"/>
                    <a:pt x="295" y="817"/>
                  </a:cubicBezTo>
                  <a:lnTo>
                    <a:pt x="295" y="817"/>
                  </a:lnTo>
                  <a:cubicBezTo>
                    <a:pt x="295" y="821"/>
                    <a:pt x="291" y="827"/>
                    <a:pt x="298" y="828"/>
                  </a:cubicBezTo>
                  <a:lnTo>
                    <a:pt x="298" y="828"/>
                  </a:lnTo>
                  <a:cubicBezTo>
                    <a:pt x="309" y="828"/>
                    <a:pt x="319" y="827"/>
                    <a:pt x="330" y="826"/>
                  </a:cubicBezTo>
                  <a:lnTo>
                    <a:pt x="330" y="826"/>
                  </a:lnTo>
                  <a:cubicBezTo>
                    <a:pt x="330" y="826"/>
                    <a:pt x="330" y="823"/>
                    <a:pt x="330" y="821"/>
                  </a:cubicBezTo>
                  <a:lnTo>
                    <a:pt x="330" y="821"/>
                  </a:lnTo>
                  <a:cubicBezTo>
                    <a:pt x="332" y="729"/>
                    <a:pt x="336" y="636"/>
                    <a:pt x="338" y="546"/>
                  </a:cubicBezTo>
                  <a:lnTo>
                    <a:pt x="293" y="527"/>
                  </a:lnTo>
                  <a:close/>
                  <a:moveTo>
                    <a:pt x="1101" y="138"/>
                  </a:moveTo>
                  <a:lnTo>
                    <a:pt x="1101" y="138"/>
                  </a:lnTo>
                  <a:cubicBezTo>
                    <a:pt x="1098" y="88"/>
                    <a:pt x="1078" y="49"/>
                    <a:pt x="1029" y="28"/>
                  </a:cubicBezTo>
                  <a:lnTo>
                    <a:pt x="1029" y="28"/>
                  </a:lnTo>
                  <a:cubicBezTo>
                    <a:pt x="1017" y="23"/>
                    <a:pt x="1005" y="22"/>
                    <a:pt x="994" y="26"/>
                  </a:cubicBezTo>
                  <a:lnTo>
                    <a:pt x="994" y="26"/>
                  </a:lnTo>
                  <a:cubicBezTo>
                    <a:pt x="983" y="29"/>
                    <a:pt x="975" y="35"/>
                    <a:pt x="976" y="48"/>
                  </a:cubicBezTo>
                  <a:lnTo>
                    <a:pt x="976" y="48"/>
                  </a:lnTo>
                  <a:cubicBezTo>
                    <a:pt x="977" y="56"/>
                    <a:pt x="980" y="63"/>
                    <a:pt x="982" y="71"/>
                  </a:cubicBezTo>
                  <a:lnTo>
                    <a:pt x="982" y="71"/>
                  </a:lnTo>
                  <a:cubicBezTo>
                    <a:pt x="988" y="118"/>
                    <a:pt x="1020" y="145"/>
                    <a:pt x="1058" y="169"/>
                  </a:cubicBezTo>
                  <a:lnTo>
                    <a:pt x="1058" y="169"/>
                  </a:lnTo>
                  <a:cubicBezTo>
                    <a:pt x="1081" y="183"/>
                    <a:pt x="1103" y="170"/>
                    <a:pt x="1101" y="143"/>
                  </a:cubicBezTo>
                  <a:lnTo>
                    <a:pt x="1101" y="143"/>
                  </a:lnTo>
                  <a:cubicBezTo>
                    <a:pt x="1101" y="141"/>
                    <a:pt x="1101" y="139"/>
                    <a:pt x="1101" y="138"/>
                  </a:cubicBezTo>
                  <a:close/>
                  <a:moveTo>
                    <a:pt x="103" y="506"/>
                  </a:moveTo>
                  <a:lnTo>
                    <a:pt x="103" y="506"/>
                  </a:lnTo>
                  <a:cubicBezTo>
                    <a:pt x="126" y="504"/>
                    <a:pt x="149" y="497"/>
                    <a:pt x="162" y="522"/>
                  </a:cubicBezTo>
                  <a:lnTo>
                    <a:pt x="162" y="522"/>
                  </a:lnTo>
                  <a:cubicBezTo>
                    <a:pt x="171" y="539"/>
                    <a:pt x="164" y="560"/>
                    <a:pt x="149" y="573"/>
                  </a:cubicBezTo>
                  <a:lnTo>
                    <a:pt x="149" y="573"/>
                  </a:lnTo>
                  <a:cubicBezTo>
                    <a:pt x="137" y="581"/>
                    <a:pt x="109" y="581"/>
                    <a:pt x="96" y="573"/>
                  </a:cubicBezTo>
                  <a:lnTo>
                    <a:pt x="96" y="573"/>
                  </a:lnTo>
                  <a:cubicBezTo>
                    <a:pt x="82" y="564"/>
                    <a:pt x="80" y="544"/>
                    <a:pt x="91" y="514"/>
                  </a:cubicBezTo>
                  <a:lnTo>
                    <a:pt x="91" y="514"/>
                  </a:lnTo>
                  <a:cubicBezTo>
                    <a:pt x="81" y="515"/>
                    <a:pt x="73" y="519"/>
                    <a:pt x="66" y="524"/>
                  </a:cubicBezTo>
                  <a:lnTo>
                    <a:pt x="66" y="524"/>
                  </a:lnTo>
                  <a:cubicBezTo>
                    <a:pt x="51" y="533"/>
                    <a:pt x="44" y="546"/>
                    <a:pt x="46" y="563"/>
                  </a:cubicBezTo>
                  <a:lnTo>
                    <a:pt x="46" y="563"/>
                  </a:lnTo>
                  <a:cubicBezTo>
                    <a:pt x="46" y="576"/>
                    <a:pt x="55" y="588"/>
                    <a:pt x="60" y="603"/>
                  </a:cubicBezTo>
                  <a:lnTo>
                    <a:pt x="60" y="603"/>
                  </a:lnTo>
                  <a:cubicBezTo>
                    <a:pt x="61" y="606"/>
                    <a:pt x="63" y="607"/>
                    <a:pt x="67" y="608"/>
                  </a:cubicBezTo>
                  <a:lnTo>
                    <a:pt x="67" y="608"/>
                  </a:lnTo>
                  <a:cubicBezTo>
                    <a:pt x="84" y="613"/>
                    <a:pt x="100" y="611"/>
                    <a:pt x="112" y="599"/>
                  </a:cubicBezTo>
                  <a:lnTo>
                    <a:pt x="112" y="599"/>
                  </a:lnTo>
                  <a:cubicBezTo>
                    <a:pt x="116" y="595"/>
                    <a:pt x="120" y="593"/>
                    <a:pt x="124" y="592"/>
                  </a:cubicBezTo>
                  <a:lnTo>
                    <a:pt x="124" y="592"/>
                  </a:lnTo>
                  <a:cubicBezTo>
                    <a:pt x="170" y="580"/>
                    <a:pt x="209" y="552"/>
                    <a:pt x="252" y="537"/>
                  </a:cubicBezTo>
                  <a:lnTo>
                    <a:pt x="252" y="537"/>
                  </a:lnTo>
                  <a:cubicBezTo>
                    <a:pt x="260" y="534"/>
                    <a:pt x="260" y="532"/>
                    <a:pt x="256" y="527"/>
                  </a:cubicBezTo>
                  <a:lnTo>
                    <a:pt x="256" y="527"/>
                  </a:lnTo>
                  <a:cubicBezTo>
                    <a:pt x="244" y="511"/>
                    <a:pt x="236" y="494"/>
                    <a:pt x="230" y="475"/>
                  </a:cubicBezTo>
                  <a:lnTo>
                    <a:pt x="230" y="475"/>
                  </a:lnTo>
                  <a:cubicBezTo>
                    <a:pt x="228" y="465"/>
                    <a:pt x="227" y="456"/>
                    <a:pt x="224" y="444"/>
                  </a:cubicBezTo>
                  <a:lnTo>
                    <a:pt x="224" y="444"/>
                  </a:lnTo>
                  <a:cubicBezTo>
                    <a:pt x="181" y="462"/>
                    <a:pt x="143" y="486"/>
                    <a:pt x="103" y="506"/>
                  </a:cubicBezTo>
                  <a:close/>
                  <a:moveTo>
                    <a:pt x="104" y="1326"/>
                  </a:moveTo>
                  <a:lnTo>
                    <a:pt x="104" y="1326"/>
                  </a:lnTo>
                  <a:cubicBezTo>
                    <a:pt x="86" y="1399"/>
                    <a:pt x="67" y="1471"/>
                    <a:pt x="47" y="1542"/>
                  </a:cubicBezTo>
                  <a:lnTo>
                    <a:pt x="47" y="1542"/>
                  </a:lnTo>
                  <a:cubicBezTo>
                    <a:pt x="43" y="1554"/>
                    <a:pt x="48" y="1561"/>
                    <a:pt x="55" y="1568"/>
                  </a:cubicBezTo>
                  <a:lnTo>
                    <a:pt x="55" y="1568"/>
                  </a:lnTo>
                  <a:cubicBezTo>
                    <a:pt x="64" y="1578"/>
                    <a:pt x="75" y="1578"/>
                    <a:pt x="88" y="1577"/>
                  </a:cubicBezTo>
                  <a:lnTo>
                    <a:pt x="88" y="1577"/>
                  </a:lnTo>
                  <a:cubicBezTo>
                    <a:pt x="100" y="1575"/>
                    <a:pt x="100" y="1568"/>
                    <a:pt x="102" y="1560"/>
                  </a:cubicBezTo>
                  <a:lnTo>
                    <a:pt x="102" y="1560"/>
                  </a:lnTo>
                  <a:cubicBezTo>
                    <a:pt x="122" y="1491"/>
                    <a:pt x="142" y="1420"/>
                    <a:pt x="161" y="1351"/>
                  </a:cubicBezTo>
                  <a:lnTo>
                    <a:pt x="161" y="1351"/>
                  </a:lnTo>
                  <a:cubicBezTo>
                    <a:pt x="163" y="1345"/>
                    <a:pt x="163" y="1342"/>
                    <a:pt x="155" y="1341"/>
                  </a:cubicBezTo>
                  <a:lnTo>
                    <a:pt x="155" y="1341"/>
                  </a:lnTo>
                  <a:cubicBezTo>
                    <a:pt x="137" y="1340"/>
                    <a:pt x="121" y="1338"/>
                    <a:pt x="104" y="1326"/>
                  </a:cubicBezTo>
                  <a:close/>
                  <a:moveTo>
                    <a:pt x="292" y="1488"/>
                  </a:moveTo>
                  <a:lnTo>
                    <a:pt x="291" y="1488"/>
                  </a:lnTo>
                  <a:lnTo>
                    <a:pt x="291" y="1488"/>
                  </a:lnTo>
                  <a:cubicBezTo>
                    <a:pt x="291" y="1529"/>
                    <a:pt x="292" y="1569"/>
                    <a:pt x="291" y="1609"/>
                  </a:cubicBezTo>
                  <a:lnTo>
                    <a:pt x="291" y="1609"/>
                  </a:lnTo>
                  <a:cubicBezTo>
                    <a:pt x="291" y="1619"/>
                    <a:pt x="295" y="1622"/>
                    <a:pt x="303" y="1624"/>
                  </a:cubicBezTo>
                  <a:lnTo>
                    <a:pt x="303" y="1624"/>
                  </a:lnTo>
                  <a:cubicBezTo>
                    <a:pt x="312" y="1628"/>
                    <a:pt x="322" y="1630"/>
                    <a:pt x="331" y="1629"/>
                  </a:cubicBezTo>
                  <a:lnTo>
                    <a:pt x="331" y="1629"/>
                  </a:lnTo>
                  <a:cubicBezTo>
                    <a:pt x="341" y="1629"/>
                    <a:pt x="346" y="1624"/>
                    <a:pt x="346" y="1614"/>
                  </a:cubicBezTo>
                  <a:lnTo>
                    <a:pt x="346" y="1614"/>
                  </a:lnTo>
                  <a:cubicBezTo>
                    <a:pt x="348" y="1532"/>
                    <a:pt x="348" y="1448"/>
                    <a:pt x="349" y="1366"/>
                  </a:cubicBezTo>
                  <a:lnTo>
                    <a:pt x="349" y="1366"/>
                  </a:lnTo>
                  <a:cubicBezTo>
                    <a:pt x="349" y="1359"/>
                    <a:pt x="346" y="1357"/>
                    <a:pt x="339" y="1357"/>
                  </a:cubicBezTo>
                  <a:lnTo>
                    <a:pt x="339" y="1357"/>
                  </a:lnTo>
                  <a:cubicBezTo>
                    <a:pt x="328" y="1358"/>
                    <a:pt x="316" y="1359"/>
                    <a:pt x="304" y="1358"/>
                  </a:cubicBezTo>
                  <a:lnTo>
                    <a:pt x="304" y="1358"/>
                  </a:lnTo>
                  <a:cubicBezTo>
                    <a:pt x="296" y="1356"/>
                    <a:pt x="291" y="1357"/>
                    <a:pt x="291" y="1367"/>
                  </a:cubicBezTo>
                  <a:lnTo>
                    <a:pt x="291" y="1367"/>
                  </a:lnTo>
                  <a:cubicBezTo>
                    <a:pt x="292" y="1407"/>
                    <a:pt x="292" y="1448"/>
                    <a:pt x="292" y="1488"/>
                  </a:cubicBezTo>
                  <a:close/>
                  <a:moveTo>
                    <a:pt x="580" y="1578"/>
                  </a:moveTo>
                  <a:lnTo>
                    <a:pt x="580" y="1578"/>
                  </a:lnTo>
                  <a:cubicBezTo>
                    <a:pt x="588" y="1579"/>
                    <a:pt x="595" y="1577"/>
                    <a:pt x="603" y="1575"/>
                  </a:cubicBezTo>
                  <a:lnTo>
                    <a:pt x="603" y="1575"/>
                  </a:lnTo>
                  <a:cubicBezTo>
                    <a:pt x="621" y="1572"/>
                    <a:pt x="631" y="1558"/>
                    <a:pt x="625" y="1540"/>
                  </a:cubicBezTo>
                  <a:lnTo>
                    <a:pt x="625" y="1540"/>
                  </a:lnTo>
                  <a:cubicBezTo>
                    <a:pt x="620" y="1527"/>
                    <a:pt x="613" y="1513"/>
                    <a:pt x="610" y="1500"/>
                  </a:cubicBezTo>
                  <a:lnTo>
                    <a:pt x="610" y="1500"/>
                  </a:lnTo>
                  <a:cubicBezTo>
                    <a:pt x="596" y="1445"/>
                    <a:pt x="576" y="1392"/>
                    <a:pt x="561" y="1339"/>
                  </a:cubicBezTo>
                  <a:lnTo>
                    <a:pt x="561" y="1339"/>
                  </a:lnTo>
                  <a:cubicBezTo>
                    <a:pt x="560" y="1335"/>
                    <a:pt x="558" y="1332"/>
                    <a:pt x="554" y="1335"/>
                  </a:cubicBezTo>
                  <a:lnTo>
                    <a:pt x="554" y="1335"/>
                  </a:lnTo>
                  <a:cubicBezTo>
                    <a:pt x="540" y="1342"/>
                    <a:pt x="525" y="1343"/>
                    <a:pt x="509" y="1343"/>
                  </a:cubicBezTo>
                  <a:lnTo>
                    <a:pt x="509" y="1343"/>
                  </a:lnTo>
                  <a:cubicBezTo>
                    <a:pt x="500" y="1343"/>
                    <a:pt x="499" y="1347"/>
                    <a:pt x="501" y="1355"/>
                  </a:cubicBezTo>
                  <a:lnTo>
                    <a:pt x="501" y="1355"/>
                  </a:lnTo>
                  <a:cubicBezTo>
                    <a:pt x="506" y="1375"/>
                    <a:pt x="512" y="1396"/>
                    <a:pt x="518" y="1416"/>
                  </a:cubicBezTo>
                  <a:lnTo>
                    <a:pt x="518" y="1416"/>
                  </a:lnTo>
                  <a:cubicBezTo>
                    <a:pt x="531" y="1466"/>
                    <a:pt x="553" y="1513"/>
                    <a:pt x="561" y="1564"/>
                  </a:cubicBezTo>
                  <a:lnTo>
                    <a:pt x="561" y="1564"/>
                  </a:lnTo>
                  <a:cubicBezTo>
                    <a:pt x="564" y="1575"/>
                    <a:pt x="569" y="1580"/>
                    <a:pt x="580" y="1578"/>
                  </a:cubicBezTo>
                  <a:close/>
                  <a:moveTo>
                    <a:pt x="291" y="1112"/>
                  </a:moveTo>
                  <a:lnTo>
                    <a:pt x="291" y="1112"/>
                  </a:lnTo>
                  <a:cubicBezTo>
                    <a:pt x="291" y="1151"/>
                    <a:pt x="292" y="1191"/>
                    <a:pt x="291" y="1231"/>
                  </a:cubicBezTo>
                  <a:lnTo>
                    <a:pt x="291" y="1231"/>
                  </a:lnTo>
                  <a:cubicBezTo>
                    <a:pt x="291" y="1238"/>
                    <a:pt x="292" y="1241"/>
                    <a:pt x="302" y="1240"/>
                  </a:cubicBezTo>
                  <a:lnTo>
                    <a:pt x="302" y="1240"/>
                  </a:lnTo>
                  <a:cubicBezTo>
                    <a:pt x="313" y="1239"/>
                    <a:pt x="326" y="1241"/>
                    <a:pt x="338" y="1238"/>
                  </a:cubicBezTo>
                  <a:lnTo>
                    <a:pt x="338" y="1238"/>
                  </a:lnTo>
                  <a:cubicBezTo>
                    <a:pt x="346" y="1236"/>
                    <a:pt x="350" y="1234"/>
                    <a:pt x="350" y="1225"/>
                  </a:cubicBezTo>
                  <a:lnTo>
                    <a:pt x="350" y="1225"/>
                  </a:lnTo>
                  <a:cubicBezTo>
                    <a:pt x="349" y="1168"/>
                    <a:pt x="350" y="1109"/>
                    <a:pt x="349" y="1051"/>
                  </a:cubicBezTo>
                  <a:lnTo>
                    <a:pt x="349" y="1051"/>
                  </a:lnTo>
                  <a:cubicBezTo>
                    <a:pt x="349" y="1004"/>
                    <a:pt x="350" y="958"/>
                    <a:pt x="352" y="913"/>
                  </a:cubicBezTo>
                  <a:lnTo>
                    <a:pt x="352" y="913"/>
                  </a:lnTo>
                  <a:cubicBezTo>
                    <a:pt x="352" y="904"/>
                    <a:pt x="351" y="901"/>
                    <a:pt x="342" y="902"/>
                  </a:cubicBezTo>
                  <a:lnTo>
                    <a:pt x="342" y="902"/>
                  </a:lnTo>
                  <a:cubicBezTo>
                    <a:pt x="332" y="902"/>
                    <a:pt x="323" y="901"/>
                    <a:pt x="312" y="903"/>
                  </a:cubicBezTo>
                  <a:lnTo>
                    <a:pt x="312" y="903"/>
                  </a:lnTo>
                  <a:cubicBezTo>
                    <a:pt x="309" y="904"/>
                    <a:pt x="301" y="896"/>
                    <a:pt x="298" y="902"/>
                  </a:cubicBezTo>
                  <a:lnTo>
                    <a:pt x="298" y="902"/>
                  </a:lnTo>
                  <a:cubicBezTo>
                    <a:pt x="297" y="907"/>
                    <a:pt x="295" y="912"/>
                    <a:pt x="295" y="917"/>
                  </a:cubicBezTo>
                  <a:lnTo>
                    <a:pt x="295" y="917"/>
                  </a:lnTo>
                  <a:cubicBezTo>
                    <a:pt x="292" y="983"/>
                    <a:pt x="291" y="1048"/>
                    <a:pt x="291" y="1112"/>
                  </a:cubicBezTo>
                  <a:close/>
                  <a:moveTo>
                    <a:pt x="480" y="1238"/>
                  </a:moveTo>
                  <a:lnTo>
                    <a:pt x="480" y="1238"/>
                  </a:lnTo>
                  <a:cubicBezTo>
                    <a:pt x="489" y="1238"/>
                    <a:pt x="497" y="1235"/>
                    <a:pt x="513" y="1225"/>
                  </a:cubicBezTo>
                  <a:lnTo>
                    <a:pt x="513" y="1225"/>
                  </a:lnTo>
                  <a:cubicBezTo>
                    <a:pt x="523" y="1219"/>
                    <a:pt x="526" y="1214"/>
                    <a:pt x="521" y="1202"/>
                  </a:cubicBezTo>
                  <a:lnTo>
                    <a:pt x="521" y="1202"/>
                  </a:lnTo>
                  <a:cubicBezTo>
                    <a:pt x="501" y="1146"/>
                    <a:pt x="489" y="1088"/>
                    <a:pt x="472" y="1030"/>
                  </a:cubicBezTo>
                  <a:lnTo>
                    <a:pt x="472" y="1030"/>
                  </a:lnTo>
                  <a:cubicBezTo>
                    <a:pt x="458" y="981"/>
                    <a:pt x="447" y="932"/>
                    <a:pt x="430" y="884"/>
                  </a:cubicBezTo>
                  <a:lnTo>
                    <a:pt x="430" y="884"/>
                  </a:lnTo>
                  <a:cubicBezTo>
                    <a:pt x="428" y="876"/>
                    <a:pt x="423" y="875"/>
                    <a:pt x="414" y="876"/>
                  </a:cubicBezTo>
                  <a:lnTo>
                    <a:pt x="414" y="876"/>
                  </a:lnTo>
                  <a:cubicBezTo>
                    <a:pt x="402" y="880"/>
                    <a:pt x="390" y="888"/>
                    <a:pt x="374" y="889"/>
                  </a:cubicBezTo>
                  <a:lnTo>
                    <a:pt x="374" y="889"/>
                  </a:lnTo>
                  <a:cubicBezTo>
                    <a:pt x="371" y="889"/>
                    <a:pt x="369" y="892"/>
                    <a:pt x="372" y="896"/>
                  </a:cubicBezTo>
                  <a:lnTo>
                    <a:pt x="372" y="896"/>
                  </a:lnTo>
                  <a:cubicBezTo>
                    <a:pt x="373" y="898"/>
                    <a:pt x="374" y="902"/>
                    <a:pt x="376" y="906"/>
                  </a:cubicBezTo>
                  <a:lnTo>
                    <a:pt x="376" y="906"/>
                  </a:lnTo>
                  <a:cubicBezTo>
                    <a:pt x="392" y="956"/>
                    <a:pt x="406" y="1008"/>
                    <a:pt x="419" y="1058"/>
                  </a:cubicBezTo>
                  <a:lnTo>
                    <a:pt x="419" y="1058"/>
                  </a:lnTo>
                  <a:cubicBezTo>
                    <a:pt x="434" y="1114"/>
                    <a:pt x="449" y="1169"/>
                    <a:pt x="466" y="1224"/>
                  </a:cubicBezTo>
                  <a:lnTo>
                    <a:pt x="466" y="1224"/>
                  </a:lnTo>
                  <a:cubicBezTo>
                    <a:pt x="469" y="1231"/>
                    <a:pt x="472" y="1238"/>
                    <a:pt x="480" y="1238"/>
                  </a:cubicBezTo>
                  <a:close/>
                  <a:moveTo>
                    <a:pt x="230" y="886"/>
                  </a:moveTo>
                  <a:lnTo>
                    <a:pt x="230" y="886"/>
                  </a:lnTo>
                  <a:cubicBezTo>
                    <a:pt x="221" y="882"/>
                    <a:pt x="222" y="895"/>
                    <a:pt x="220" y="902"/>
                  </a:cubicBezTo>
                  <a:lnTo>
                    <a:pt x="220" y="902"/>
                  </a:lnTo>
                  <a:cubicBezTo>
                    <a:pt x="207" y="946"/>
                    <a:pt x="195" y="989"/>
                    <a:pt x="183" y="1034"/>
                  </a:cubicBezTo>
                  <a:lnTo>
                    <a:pt x="183" y="1034"/>
                  </a:lnTo>
                  <a:cubicBezTo>
                    <a:pt x="168" y="1091"/>
                    <a:pt x="151" y="1149"/>
                    <a:pt x="136" y="1206"/>
                  </a:cubicBezTo>
                  <a:lnTo>
                    <a:pt x="136" y="1206"/>
                  </a:lnTo>
                  <a:cubicBezTo>
                    <a:pt x="134" y="1215"/>
                    <a:pt x="136" y="1218"/>
                    <a:pt x="142" y="1222"/>
                  </a:cubicBezTo>
                  <a:lnTo>
                    <a:pt x="142" y="1222"/>
                  </a:lnTo>
                  <a:cubicBezTo>
                    <a:pt x="152" y="1231"/>
                    <a:pt x="167" y="1232"/>
                    <a:pt x="180" y="1235"/>
                  </a:cubicBezTo>
                  <a:lnTo>
                    <a:pt x="180" y="1235"/>
                  </a:lnTo>
                  <a:cubicBezTo>
                    <a:pt x="189" y="1236"/>
                    <a:pt x="193" y="1234"/>
                    <a:pt x="196" y="1222"/>
                  </a:cubicBezTo>
                  <a:lnTo>
                    <a:pt x="196" y="1222"/>
                  </a:lnTo>
                  <a:cubicBezTo>
                    <a:pt x="222" y="1124"/>
                    <a:pt x="248" y="1025"/>
                    <a:pt x="277" y="928"/>
                  </a:cubicBezTo>
                  <a:lnTo>
                    <a:pt x="277" y="928"/>
                  </a:lnTo>
                  <a:cubicBezTo>
                    <a:pt x="280" y="919"/>
                    <a:pt x="285" y="913"/>
                    <a:pt x="273" y="902"/>
                  </a:cubicBezTo>
                  <a:lnTo>
                    <a:pt x="273" y="902"/>
                  </a:lnTo>
                  <a:cubicBezTo>
                    <a:pt x="261" y="890"/>
                    <a:pt x="250" y="888"/>
                    <a:pt x="230" y="886"/>
                  </a:cubicBezTo>
                  <a:close/>
                  <a:moveTo>
                    <a:pt x="809" y="273"/>
                  </a:moveTo>
                  <a:lnTo>
                    <a:pt x="809" y="273"/>
                  </a:lnTo>
                  <a:cubicBezTo>
                    <a:pt x="791" y="239"/>
                    <a:pt x="767" y="204"/>
                    <a:pt x="767" y="162"/>
                  </a:cubicBezTo>
                  <a:lnTo>
                    <a:pt x="767" y="162"/>
                  </a:lnTo>
                  <a:cubicBezTo>
                    <a:pt x="740" y="176"/>
                    <a:pt x="715" y="189"/>
                    <a:pt x="691" y="203"/>
                  </a:cubicBezTo>
                  <a:lnTo>
                    <a:pt x="691" y="203"/>
                  </a:lnTo>
                  <a:cubicBezTo>
                    <a:pt x="656" y="222"/>
                    <a:pt x="624" y="242"/>
                    <a:pt x="590" y="260"/>
                  </a:cubicBezTo>
                  <a:lnTo>
                    <a:pt x="590" y="260"/>
                  </a:lnTo>
                  <a:cubicBezTo>
                    <a:pt x="579" y="265"/>
                    <a:pt x="576" y="271"/>
                    <a:pt x="579" y="282"/>
                  </a:cubicBezTo>
                  <a:lnTo>
                    <a:pt x="579" y="282"/>
                  </a:lnTo>
                  <a:cubicBezTo>
                    <a:pt x="581" y="292"/>
                    <a:pt x="583" y="302"/>
                    <a:pt x="587" y="312"/>
                  </a:cubicBezTo>
                  <a:lnTo>
                    <a:pt x="587" y="312"/>
                  </a:lnTo>
                  <a:cubicBezTo>
                    <a:pt x="594" y="326"/>
                    <a:pt x="606" y="338"/>
                    <a:pt x="614" y="351"/>
                  </a:cubicBezTo>
                  <a:lnTo>
                    <a:pt x="614" y="351"/>
                  </a:lnTo>
                  <a:cubicBezTo>
                    <a:pt x="617" y="357"/>
                    <a:pt x="624" y="356"/>
                    <a:pt x="630" y="353"/>
                  </a:cubicBezTo>
                  <a:lnTo>
                    <a:pt x="630" y="353"/>
                  </a:lnTo>
                  <a:cubicBezTo>
                    <a:pt x="652" y="343"/>
                    <a:pt x="674" y="332"/>
                    <a:pt x="696" y="323"/>
                  </a:cubicBezTo>
                  <a:lnTo>
                    <a:pt x="696" y="323"/>
                  </a:lnTo>
                  <a:cubicBezTo>
                    <a:pt x="735" y="308"/>
                    <a:pt x="773" y="291"/>
                    <a:pt x="809" y="273"/>
                  </a:cubicBezTo>
                  <a:close/>
                  <a:moveTo>
                    <a:pt x="950" y="41"/>
                  </a:moveTo>
                  <a:lnTo>
                    <a:pt x="950" y="41"/>
                  </a:lnTo>
                  <a:cubicBezTo>
                    <a:pt x="949" y="41"/>
                    <a:pt x="948" y="41"/>
                    <a:pt x="947" y="41"/>
                  </a:cubicBezTo>
                  <a:lnTo>
                    <a:pt x="947" y="41"/>
                  </a:lnTo>
                  <a:cubicBezTo>
                    <a:pt x="893" y="67"/>
                    <a:pt x="842" y="99"/>
                    <a:pt x="789" y="125"/>
                  </a:cubicBezTo>
                  <a:lnTo>
                    <a:pt x="789" y="125"/>
                  </a:lnTo>
                  <a:cubicBezTo>
                    <a:pt x="787" y="127"/>
                    <a:pt x="783" y="128"/>
                    <a:pt x="785" y="131"/>
                  </a:cubicBezTo>
                  <a:lnTo>
                    <a:pt x="785" y="131"/>
                  </a:lnTo>
                  <a:cubicBezTo>
                    <a:pt x="785" y="143"/>
                    <a:pt x="781" y="155"/>
                    <a:pt x="782" y="167"/>
                  </a:cubicBezTo>
                  <a:lnTo>
                    <a:pt x="782" y="167"/>
                  </a:lnTo>
                  <a:cubicBezTo>
                    <a:pt x="783" y="191"/>
                    <a:pt x="797" y="211"/>
                    <a:pt x="807" y="232"/>
                  </a:cubicBezTo>
                  <a:lnTo>
                    <a:pt x="807" y="232"/>
                  </a:lnTo>
                  <a:cubicBezTo>
                    <a:pt x="812" y="244"/>
                    <a:pt x="819" y="251"/>
                    <a:pt x="831" y="259"/>
                  </a:cubicBezTo>
                  <a:lnTo>
                    <a:pt x="831" y="259"/>
                  </a:lnTo>
                  <a:cubicBezTo>
                    <a:pt x="836" y="263"/>
                    <a:pt x="843" y="266"/>
                    <a:pt x="848" y="272"/>
                  </a:cubicBezTo>
                  <a:lnTo>
                    <a:pt x="848" y="272"/>
                  </a:lnTo>
                  <a:cubicBezTo>
                    <a:pt x="853" y="277"/>
                    <a:pt x="855" y="276"/>
                    <a:pt x="859" y="273"/>
                  </a:cubicBezTo>
                  <a:lnTo>
                    <a:pt x="859" y="273"/>
                  </a:lnTo>
                  <a:cubicBezTo>
                    <a:pt x="877" y="264"/>
                    <a:pt x="895" y="255"/>
                    <a:pt x="914" y="246"/>
                  </a:cubicBezTo>
                  <a:lnTo>
                    <a:pt x="914" y="246"/>
                  </a:lnTo>
                  <a:cubicBezTo>
                    <a:pt x="958" y="228"/>
                    <a:pt x="1003" y="208"/>
                    <a:pt x="1049" y="188"/>
                  </a:cubicBezTo>
                  <a:lnTo>
                    <a:pt x="1049" y="188"/>
                  </a:lnTo>
                  <a:cubicBezTo>
                    <a:pt x="990" y="154"/>
                    <a:pt x="950" y="110"/>
                    <a:pt x="950" y="41"/>
                  </a:cubicBezTo>
                  <a:lnTo>
                    <a:pt x="553" y="257"/>
                  </a:lnTo>
                  <a:lnTo>
                    <a:pt x="553" y="257"/>
                  </a:lnTo>
                  <a:cubicBezTo>
                    <a:pt x="549" y="260"/>
                    <a:pt x="544" y="262"/>
                    <a:pt x="539" y="264"/>
                  </a:cubicBezTo>
                  <a:lnTo>
                    <a:pt x="539" y="264"/>
                  </a:lnTo>
                  <a:cubicBezTo>
                    <a:pt x="474" y="301"/>
                    <a:pt x="410" y="337"/>
                    <a:pt x="345" y="373"/>
                  </a:cubicBezTo>
                  <a:lnTo>
                    <a:pt x="345" y="373"/>
                  </a:lnTo>
                  <a:cubicBezTo>
                    <a:pt x="337" y="378"/>
                    <a:pt x="336" y="384"/>
                    <a:pt x="334" y="391"/>
                  </a:cubicBezTo>
                  <a:lnTo>
                    <a:pt x="334" y="391"/>
                  </a:lnTo>
                  <a:cubicBezTo>
                    <a:pt x="332" y="414"/>
                    <a:pt x="342" y="434"/>
                    <a:pt x="353" y="453"/>
                  </a:cubicBezTo>
                  <a:lnTo>
                    <a:pt x="353" y="453"/>
                  </a:lnTo>
                  <a:cubicBezTo>
                    <a:pt x="361" y="463"/>
                    <a:pt x="371" y="469"/>
                    <a:pt x="383" y="473"/>
                  </a:cubicBezTo>
                  <a:lnTo>
                    <a:pt x="383" y="473"/>
                  </a:lnTo>
                  <a:cubicBezTo>
                    <a:pt x="389" y="475"/>
                    <a:pt x="393" y="467"/>
                    <a:pt x="400" y="465"/>
                  </a:cubicBezTo>
                  <a:lnTo>
                    <a:pt x="400" y="465"/>
                  </a:lnTo>
                  <a:cubicBezTo>
                    <a:pt x="408" y="463"/>
                    <a:pt x="414" y="461"/>
                    <a:pt x="422" y="458"/>
                  </a:cubicBezTo>
                  <a:lnTo>
                    <a:pt x="422" y="458"/>
                  </a:lnTo>
                  <a:cubicBezTo>
                    <a:pt x="449" y="453"/>
                    <a:pt x="472" y="442"/>
                    <a:pt x="497" y="432"/>
                  </a:cubicBezTo>
                  <a:lnTo>
                    <a:pt x="497" y="432"/>
                  </a:lnTo>
                  <a:cubicBezTo>
                    <a:pt x="518" y="424"/>
                    <a:pt x="536" y="411"/>
                    <a:pt x="558" y="403"/>
                  </a:cubicBezTo>
                  <a:lnTo>
                    <a:pt x="558" y="403"/>
                  </a:lnTo>
                  <a:cubicBezTo>
                    <a:pt x="574" y="396"/>
                    <a:pt x="591" y="389"/>
                    <a:pt x="608" y="382"/>
                  </a:cubicBezTo>
                  <a:lnTo>
                    <a:pt x="608" y="382"/>
                  </a:lnTo>
                  <a:cubicBezTo>
                    <a:pt x="615" y="378"/>
                    <a:pt x="619" y="374"/>
                    <a:pt x="610" y="368"/>
                  </a:cubicBezTo>
                  <a:lnTo>
                    <a:pt x="610" y="368"/>
                  </a:lnTo>
                  <a:cubicBezTo>
                    <a:pt x="600" y="362"/>
                    <a:pt x="591" y="355"/>
                    <a:pt x="584" y="345"/>
                  </a:cubicBezTo>
                  <a:lnTo>
                    <a:pt x="584" y="345"/>
                  </a:lnTo>
                  <a:cubicBezTo>
                    <a:pt x="564" y="321"/>
                    <a:pt x="553" y="292"/>
                    <a:pt x="555" y="260"/>
                  </a:cubicBezTo>
                  <a:lnTo>
                    <a:pt x="555" y="260"/>
                  </a:lnTo>
                  <a:cubicBezTo>
                    <a:pt x="555" y="259"/>
                    <a:pt x="556" y="259"/>
                    <a:pt x="556" y="257"/>
                  </a:cubicBezTo>
                  <a:lnTo>
                    <a:pt x="556" y="257"/>
                  </a:lnTo>
                  <a:cubicBezTo>
                    <a:pt x="555" y="257"/>
                    <a:pt x="554" y="257"/>
                    <a:pt x="553" y="257"/>
                  </a:cubicBezTo>
                  <a:lnTo>
                    <a:pt x="950" y="41"/>
                  </a:lnTo>
                  <a:close/>
                  <a:moveTo>
                    <a:pt x="647" y="1640"/>
                  </a:moveTo>
                  <a:lnTo>
                    <a:pt x="647" y="1640"/>
                  </a:lnTo>
                  <a:cubicBezTo>
                    <a:pt x="630" y="1653"/>
                    <a:pt x="608" y="1650"/>
                    <a:pt x="588" y="1653"/>
                  </a:cubicBezTo>
                  <a:lnTo>
                    <a:pt x="588" y="1653"/>
                  </a:lnTo>
                  <a:cubicBezTo>
                    <a:pt x="591" y="1680"/>
                    <a:pt x="595" y="1678"/>
                    <a:pt x="621" y="1676"/>
                  </a:cubicBezTo>
                  <a:lnTo>
                    <a:pt x="621" y="1676"/>
                  </a:lnTo>
                  <a:cubicBezTo>
                    <a:pt x="637" y="1675"/>
                    <a:pt x="647" y="1663"/>
                    <a:pt x="650" y="1642"/>
                  </a:cubicBezTo>
                  <a:lnTo>
                    <a:pt x="650" y="1642"/>
                  </a:lnTo>
                  <a:cubicBezTo>
                    <a:pt x="651" y="1642"/>
                    <a:pt x="652" y="1641"/>
                    <a:pt x="651" y="1640"/>
                  </a:cubicBezTo>
                  <a:lnTo>
                    <a:pt x="651" y="1640"/>
                  </a:lnTo>
                  <a:cubicBezTo>
                    <a:pt x="650" y="1639"/>
                    <a:pt x="648" y="1640"/>
                    <a:pt x="647" y="1640"/>
                  </a:cubicBezTo>
                  <a:close/>
                  <a:moveTo>
                    <a:pt x="275" y="985"/>
                  </a:moveTo>
                  <a:lnTo>
                    <a:pt x="275" y="985"/>
                  </a:lnTo>
                  <a:cubicBezTo>
                    <a:pt x="253" y="1065"/>
                    <a:pt x="228" y="1143"/>
                    <a:pt x="208" y="1222"/>
                  </a:cubicBezTo>
                  <a:lnTo>
                    <a:pt x="208" y="1222"/>
                  </a:lnTo>
                  <a:cubicBezTo>
                    <a:pt x="205" y="1229"/>
                    <a:pt x="205" y="1232"/>
                    <a:pt x="212" y="1235"/>
                  </a:cubicBezTo>
                  <a:lnTo>
                    <a:pt x="212" y="1235"/>
                  </a:lnTo>
                  <a:cubicBezTo>
                    <a:pt x="217" y="1237"/>
                    <a:pt x="220" y="1241"/>
                    <a:pt x="218" y="1246"/>
                  </a:cubicBezTo>
                  <a:lnTo>
                    <a:pt x="218" y="1246"/>
                  </a:lnTo>
                  <a:cubicBezTo>
                    <a:pt x="212" y="1273"/>
                    <a:pt x="207" y="1299"/>
                    <a:pt x="197" y="1325"/>
                  </a:cubicBezTo>
                  <a:lnTo>
                    <a:pt x="197" y="1325"/>
                  </a:lnTo>
                  <a:cubicBezTo>
                    <a:pt x="195" y="1332"/>
                    <a:pt x="191" y="1340"/>
                    <a:pt x="181" y="1341"/>
                  </a:cubicBezTo>
                  <a:lnTo>
                    <a:pt x="181" y="1341"/>
                  </a:lnTo>
                  <a:cubicBezTo>
                    <a:pt x="176" y="1342"/>
                    <a:pt x="176" y="1347"/>
                    <a:pt x="175" y="1351"/>
                  </a:cubicBezTo>
                  <a:lnTo>
                    <a:pt x="175" y="1351"/>
                  </a:lnTo>
                  <a:cubicBezTo>
                    <a:pt x="155" y="1423"/>
                    <a:pt x="134" y="1496"/>
                    <a:pt x="116" y="1569"/>
                  </a:cubicBezTo>
                  <a:lnTo>
                    <a:pt x="116" y="1569"/>
                  </a:lnTo>
                  <a:cubicBezTo>
                    <a:pt x="112" y="1583"/>
                    <a:pt x="112" y="1600"/>
                    <a:pt x="110" y="1615"/>
                  </a:cubicBezTo>
                  <a:lnTo>
                    <a:pt x="110" y="1615"/>
                  </a:lnTo>
                  <a:cubicBezTo>
                    <a:pt x="109" y="1624"/>
                    <a:pt x="106" y="1634"/>
                    <a:pt x="99" y="1640"/>
                  </a:cubicBezTo>
                  <a:lnTo>
                    <a:pt x="99" y="1640"/>
                  </a:lnTo>
                  <a:cubicBezTo>
                    <a:pt x="89" y="1649"/>
                    <a:pt x="88" y="1661"/>
                    <a:pt x="87" y="1671"/>
                  </a:cubicBezTo>
                  <a:lnTo>
                    <a:pt x="87" y="1671"/>
                  </a:lnTo>
                  <a:cubicBezTo>
                    <a:pt x="86" y="1682"/>
                    <a:pt x="80" y="1687"/>
                    <a:pt x="70" y="1687"/>
                  </a:cubicBezTo>
                  <a:lnTo>
                    <a:pt x="70" y="1687"/>
                  </a:lnTo>
                  <a:cubicBezTo>
                    <a:pt x="63" y="1688"/>
                    <a:pt x="60" y="1688"/>
                    <a:pt x="61" y="1698"/>
                  </a:cubicBezTo>
                  <a:lnTo>
                    <a:pt x="61" y="1698"/>
                  </a:lnTo>
                  <a:cubicBezTo>
                    <a:pt x="62" y="1711"/>
                    <a:pt x="48" y="1721"/>
                    <a:pt x="34" y="1716"/>
                  </a:cubicBezTo>
                  <a:lnTo>
                    <a:pt x="34" y="1716"/>
                  </a:lnTo>
                  <a:cubicBezTo>
                    <a:pt x="30" y="1715"/>
                    <a:pt x="27" y="1715"/>
                    <a:pt x="25" y="1714"/>
                  </a:cubicBezTo>
                  <a:lnTo>
                    <a:pt x="25" y="1714"/>
                  </a:lnTo>
                  <a:cubicBezTo>
                    <a:pt x="10" y="1710"/>
                    <a:pt x="6" y="1699"/>
                    <a:pt x="13" y="1683"/>
                  </a:cubicBezTo>
                  <a:lnTo>
                    <a:pt x="13" y="1683"/>
                  </a:lnTo>
                  <a:cubicBezTo>
                    <a:pt x="15" y="1679"/>
                    <a:pt x="16" y="1676"/>
                    <a:pt x="11" y="1671"/>
                  </a:cubicBezTo>
                  <a:lnTo>
                    <a:pt x="11" y="1671"/>
                  </a:lnTo>
                  <a:cubicBezTo>
                    <a:pt x="3" y="1663"/>
                    <a:pt x="0" y="1655"/>
                    <a:pt x="7" y="1643"/>
                  </a:cubicBezTo>
                  <a:lnTo>
                    <a:pt x="7" y="1643"/>
                  </a:lnTo>
                  <a:cubicBezTo>
                    <a:pt x="15" y="1629"/>
                    <a:pt x="9" y="1613"/>
                    <a:pt x="10" y="1598"/>
                  </a:cubicBezTo>
                  <a:lnTo>
                    <a:pt x="10" y="1598"/>
                  </a:lnTo>
                  <a:cubicBezTo>
                    <a:pt x="13" y="1581"/>
                    <a:pt x="16" y="1567"/>
                    <a:pt x="28" y="1554"/>
                  </a:cubicBezTo>
                  <a:lnTo>
                    <a:pt x="28" y="1554"/>
                  </a:lnTo>
                  <a:cubicBezTo>
                    <a:pt x="35" y="1546"/>
                    <a:pt x="35" y="1534"/>
                    <a:pt x="38" y="1523"/>
                  </a:cubicBezTo>
                  <a:lnTo>
                    <a:pt x="38" y="1523"/>
                  </a:lnTo>
                  <a:cubicBezTo>
                    <a:pt x="55" y="1459"/>
                    <a:pt x="71" y="1396"/>
                    <a:pt x="89" y="1331"/>
                  </a:cubicBezTo>
                  <a:lnTo>
                    <a:pt x="89" y="1331"/>
                  </a:lnTo>
                  <a:cubicBezTo>
                    <a:pt x="91" y="1322"/>
                    <a:pt x="95" y="1316"/>
                    <a:pt x="88" y="1308"/>
                  </a:cubicBezTo>
                  <a:lnTo>
                    <a:pt x="88" y="1308"/>
                  </a:lnTo>
                  <a:cubicBezTo>
                    <a:pt x="83" y="1304"/>
                    <a:pt x="86" y="1298"/>
                    <a:pt x="87" y="1293"/>
                  </a:cubicBezTo>
                  <a:lnTo>
                    <a:pt x="87" y="1293"/>
                  </a:lnTo>
                  <a:cubicBezTo>
                    <a:pt x="92" y="1267"/>
                    <a:pt x="101" y="1242"/>
                    <a:pt x="107" y="1217"/>
                  </a:cubicBezTo>
                  <a:lnTo>
                    <a:pt x="107" y="1217"/>
                  </a:lnTo>
                  <a:cubicBezTo>
                    <a:pt x="108" y="1212"/>
                    <a:pt x="110" y="1207"/>
                    <a:pt x="114" y="1207"/>
                  </a:cubicBezTo>
                  <a:lnTo>
                    <a:pt x="114" y="1207"/>
                  </a:lnTo>
                  <a:cubicBezTo>
                    <a:pt x="123" y="1206"/>
                    <a:pt x="123" y="1199"/>
                    <a:pt x="126" y="1194"/>
                  </a:cubicBezTo>
                  <a:lnTo>
                    <a:pt x="126" y="1194"/>
                  </a:lnTo>
                  <a:cubicBezTo>
                    <a:pt x="152" y="1092"/>
                    <a:pt x="181" y="993"/>
                    <a:pt x="208" y="892"/>
                  </a:cubicBezTo>
                  <a:lnTo>
                    <a:pt x="208" y="892"/>
                  </a:lnTo>
                  <a:cubicBezTo>
                    <a:pt x="210" y="883"/>
                    <a:pt x="210" y="875"/>
                    <a:pt x="220" y="872"/>
                  </a:cubicBezTo>
                  <a:lnTo>
                    <a:pt x="220" y="872"/>
                  </a:lnTo>
                  <a:cubicBezTo>
                    <a:pt x="224" y="869"/>
                    <a:pt x="222" y="865"/>
                    <a:pt x="223" y="861"/>
                  </a:cubicBezTo>
                  <a:lnTo>
                    <a:pt x="223" y="861"/>
                  </a:lnTo>
                  <a:cubicBezTo>
                    <a:pt x="229" y="842"/>
                    <a:pt x="237" y="835"/>
                    <a:pt x="257" y="834"/>
                  </a:cubicBezTo>
                  <a:lnTo>
                    <a:pt x="257" y="834"/>
                  </a:lnTo>
                  <a:cubicBezTo>
                    <a:pt x="261" y="834"/>
                    <a:pt x="264" y="834"/>
                    <a:pt x="267" y="834"/>
                  </a:cubicBezTo>
                  <a:lnTo>
                    <a:pt x="267" y="834"/>
                  </a:lnTo>
                  <a:cubicBezTo>
                    <a:pt x="276" y="833"/>
                    <a:pt x="281" y="829"/>
                    <a:pt x="281" y="818"/>
                  </a:cubicBezTo>
                  <a:lnTo>
                    <a:pt x="281" y="818"/>
                  </a:lnTo>
                  <a:cubicBezTo>
                    <a:pt x="281" y="789"/>
                    <a:pt x="282" y="759"/>
                    <a:pt x="282" y="729"/>
                  </a:cubicBezTo>
                  <a:lnTo>
                    <a:pt x="282" y="729"/>
                  </a:lnTo>
                  <a:cubicBezTo>
                    <a:pt x="282" y="691"/>
                    <a:pt x="283" y="652"/>
                    <a:pt x="283" y="614"/>
                  </a:cubicBezTo>
                  <a:lnTo>
                    <a:pt x="283" y="614"/>
                  </a:lnTo>
                  <a:cubicBezTo>
                    <a:pt x="283" y="593"/>
                    <a:pt x="280" y="573"/>
                    <a:pt x="282" y="553"/>
                  </a:cubicBezTo>
                  <a:lnTo>
                    <a:pt x="282" y="553"/>
                  </a:lnTo>
                  <a:cubicBezTo>
                    <a:pt x="282" y="545"/>
                    <a:pt x="275" y="543"/>
                    <a:pt x="268" y="546"/>
                  </a:cubicBezTo>
                  <a:lnTo>
                    <a:pt x="268" y="546"/>
                  </a:lnTo>
                  <a:cubicBezTo>
                    <a:pt x="253" y="554"/>
                    <a:pt x="240" y="563"/>
                    <a:pt x="224" y="570"/>
                  </a:cubicBezTo>
                  <a:lnTo>
                    <a:pt x="224" y="570"/>
                  </a:lnTo>
                  <a:cubicBezTo>
                    <a:pt x="203" y="580"/>
                    <a:pt x="181" y="592"/>
                    <a:pt x="159" y="599"/>
                  </a:cubicBezTo>
                  <a:lnTo>
                    <a:pt x="159" y="599"/>
                  </a:lnTo>
                  <a:cubicBezTo>
                    <a:pt x="143" y="604"/>
                    <a:pt x="126" y="605"/>
                    <a:pt x="115" y="618"/>
                  </a:cubicBezTo>
                  <a:lnTo>
                    <a:pt x="115" y="618"/>
                  </a:lnTo>
                  <a:cubicBezTo>
                    <a:pt x="102" y="632"/>
                    <a:pt x="90" y="626"/>
                    <a:pt x="76" y="624"/>
                  </a:cubicBezTo>
                  <a:lnTo>
                    <a:pt x="76" y="624"/>
                  </a:lnTo>
                  <a:cubicBezTo>
                    <a:pt x="71" y="623"/>
                    <a:pt x="67" y="623"/>
                    <a:pt x="62" y="624"/>
                  </a:cubicBezTo>
                  <a:lnTo>
                    <a:pt x="62" y="624"/>
                  </a:lnTo>
                  <a:cubicBezTo>
                    <a:pt x="30" y="633"/>
                    <a:pt x="6" y="615"/>
                    <a:pt x="2" y="583"/>
                  </a:cubicBezTo>
                  <a:lnTo>
                    <a:pt x="2" y="583"/>
                  </a:lnTo>
                  <a:cubicBezTo>
                    <a:pt x="1" y="566"/>
                    <a:pt x="9" y="554"/>
                    <a:pt x="22" y="547"/>
                  </a:cubicBezTo>
                  <a:lnTo>
                    <a:pt x="22" y="547"/>
                  </a:lnTo>
                  <a:cubicBezTo>
                    <a:pt x="34" y="542"/>
                    <a:pt x="38" y="531"/>
                    <a:pt x="44" y="524"/>
                  </a:cubicBezTo>
                  <a:lnTo>
                    <a:pt x="44" y="524"/>
                  </a:lnTo>
                  <a:cubicBezTo>
                    <a:pt x="50" y="517"/>
                    <a:pt x="56" y="512"/>
                    <a:pt x="63" y="510"/>
                  </a:cubicBezTo>
                  <a:lnTo>
                    <a:pt x="63" y="510"/>
                  </a:lnTo>
                  <a:cubicBezTo>
                    <a:pt x="87" y="500"/>
                    <a:pt x="106" y="487"/>
                    <a:pt x="127" y="475"/>
                  </a:cubicBezTo>
                  <a:lnTo>
                    <a:pt x="127" y="475"/>
                  </a:lnTo>
                  <a:cubicBezTo>
                    <a:pt x="149" y="464"/>
                    <a:pt x="172" y="454"/>
                    <a:pt x="193" y="442"/>
                  </a:cubicBezTo>
                  <a:lnTo>
                    <a:pt x="193" y="442"/>
                  </a:lnTo>
                  <a:cubicBezTo>
                    <a:pt x="185" y="424"/>
                    <a:pt x="174" y="433"/>
                    <a:pt x="161" y="439"/>
                  </a:cubicBezTo>
                  <a:lnTo>
                    <a:pt x="161" y="439"/>
                  </a:lnTo>
                  <a:cubicBezTo>
                    <a:pt x="139" y="449"/>
                    <a:pt x="117" y="461"/>
                    <a:pt x="96" y="471"/>
                  </a:cubicBezTo>
                  <a:lnTo>
                    <a:pt x="96" y="471"/>
                  </a:lnTo>
                  <a:cubicBezTo>
                    <a:pt x="87" y="477"/>
                    <a:pt x="76" y="478"/>
                    <a:pt x="64" y="478"/>
                  </a:cubicBezTo>
                  <a:lnTo>
                    <a:pt x="64" y="478"/>
                  </a:lnTo>
                  <a:cubicBezTo>
                    <a:pt x="56" y="478"/>
                    <a:pt x="43" y="464"/>
                    <a:pt x="40" y="451"/>
                  </a:cubicBezTo>
                  <a:lnTo>
                    <a:pt x="40" y="451"/>
                  </a:lnTo>
                  <a:cubicBezTo>
                    <a:pt x="38" y="441"/>
                    <a:pt x="39" y="431"/>
                    <a:pt x="50" y="427"/>
                  </a:cubicBezTo>
                  <a:lnTo>
                    <a:pt x="50" y="427"/>
                  </a:lnTo>
                  <a:cubicBezTo>
                    <a:pt x="70" y="421"/>
                    <a:pt x="87" y="409"/>
                    <a:pt x="104" y="399"/>
                  </a:cubicBezTo>
                  <a:lnTo>
                    <a:pt x="104" y="399"/>
                  </a:lnTo>
                  <a:cubicBezTo>
                    <a:pt x="139" y="382"/>
                    <a:pt x="171" y="361"/>
                    <a:pt x="204" y="342"/>
                  </a:cubicBezTo>
                  <a:lnTo>
                    <a:pt x="204" y="342"/>
                  </a:lnTo>
                  <a:cubicBezTo>
                    <a:pt x="247" y="318"/>
                    <a:pt x="288" y="292"/>
                    <a:pt x="331" y="269"/>
                  </a:cubicBezTo>
                  <a:lnTo>
                    <a:pt x="331" y="269"/>
                  </a:lnTo>
                  <a:cubicBezTo>
                    <a:pt x="339" y="264"/>
                    <a:pt x="348" y="265"/>
                    <a:pt x="354" y="271"/>
                  </a:cubicBezTo>
                  <a:lnTo>
                    <a:pt x="354" y="271"/>
                  </a:lnTo>
                  <a:cubicBezTo>
                    <a:pt x="383" y="290"/>
                    <a:pt x="382" y="320"/>
                    <a:pt x="352" y="335"/>
                  </a:cubicBezTo>
                  <a:lnTo>
                    <a:pt x="352" y="335"/>
                  </a:lnTo>
                  <a:cubicBezTo>
                    <a:pt x="316" y="355"/>
                    <a:pt x="278" y="376"/>
                    <a:pt x="242" y="396"/>
                  </a:cubicBezTo>
                  <a:lnTo>
                    <a:pt x="242" y="396"/>
                  </a:lnTo>
                  <a:cubicBezTo>
                    <a:pt x="231" y="401"/>
                    <a:pt x="229" y="405"/>
                    <a:pt x="238" y="414"/>
                  </a:cubicBezTo>
                  <a:lnTo>
                    <a:pt x="238" y="414"/>
                  </a:lnTo>
                  <a:cubicBezTo>
                    <a:pt x="255" y="397"/>
                    <a:pt x="278" y="392"/>
                    <a:pt x="298" y="383"/>
                  </a:cubicBezTo>
                  <a:lnTo>
                    <a:pt x="298" y="383"/>
                  </a:lnTo>
                  <a:cubicBezTo>
                    <a:pt x="328" y="368"/>
                    <a:pt x="354" y="351"/>
                    <a:pt x="383" y="336"/>
                  </a:cubicBezTo>
                  <a:lnTo>
                    <a:pt x="383" y="336"/>
                  </a:lnTo>
                  <a:cubicBezTo>
                    <a:pt x="443" y="303"/>
                    <a:pt x="503" y="269"/>
                    <a:pt x="561" y="235"/>
                  </a:cubicBezTo>
                  <a:lnTo>
                    <a:pt x="561" y="235"/>
                  </a:lnTo>
                  <a:cubicBezTo>
                    <a:pt x="569" y="231"/>
                    <a:pt x="572" y="229"/>
                    <a:pt x="578" y="237"/>
                  </a:cubicBezTo>
                  <a:lnTo>
                    <a:pt x="578" y="237"/>
                  </a:lnTo>
                  <a:cubicBezTo>
                    <a:pt x="585" y="245"/>
                    <a:pt x="593" y="245"/>
                    <a:pt x="604" y="239"/>
                  </a:cubicBezTo>
                  <a:lnTo>
                    <a:pt x="604" y="239"/>
                  </a:lnTo>
                  <a:cubicBezTo>
                    <a:pt x="636" y="217"/>
                    <a:pt x="671" y="199"/>
                    <a:pt x="706" y="180"/>
                  </a:cubicBezTo>
                  <a:lnTo>
                    <a:pt x="706" y="180"/>
                  </a:lnTo>
                  <a:cubicBezTo>
                    <a:pt x="725" y="170"/>
                    <a:pt x="742" y="160"/>
                    <a:pt x="762" y="151"/>
                  </a:cubicBezTo>
                  <a:lnTo>
                    <a:pt x="762" y="151"/>
                  </a:lnTo>
                  <a:cubicBezTo>
                    <a:pt x="767" y="150"/>
                    <a:pt x="766" y="147"/>
                    <a:pt x="766" y="144"/>
                  </a:cubicBezTo>
                  <a:lnTo>
                    <a:pt x="766" y="144"/>
                  </a:lnTo>
                  <a:cubicBezTo>
                    <a:pt x="763" y="127"/>
                    <a:pt x="774" y="119"/>
                    <a:pt x="787" y="111"/>
                  </a:cubicBezTo>
                  <a:lnTo>
                    <a:pt x="787" y="111"/>
                  </a:lnTo>
                  <a:cubicBezTo>
                    <a:pt x="839" y="83"/>
                    <a:pt x="890" y="53"/>
                    <a:pt x="944" y="27"/>
                  </a:cubicBezTo>
                  <a:lnTo>
                    <a:pt x="944" y="27"/>
                  </a:lnTo>
                  <a:cubicBezTo>
                    <a:pt x="957" y="20"/>
                    <a:pt x="970" y="14"/>
                    <a:pt x="983" y="8"/>
                  </a:cubicBezTo>
                  <a:lnTo>
                    <a:pt x="983" y="8"/>
                  </a:lnTo>
                  <a:cubicBezTo>
                    <a:pt x="1005" y="0"/>
                    <a:pt x="1028" y="2"/>
                    <a:pt x="1046" y="14"/>
                  </a:cubicBezTo>
                  <a:lnTo>
                    <a:pt x="1046" y="14"/>
                  </a:lnTo>
                  <a:cubicBezTo>
                    <a:pt x="1081" y="35"/>
                    <a:pt x="1109" y="63"/>
                    <a:pt x="1118" y="103"/>
                  </a:cubicBezTo>
                  <a:lnTo>
                    <a:pt x="1118" y="103"/>
                  </a:lnTo>
                  <a:cubicBezTo>
                    <a:pt x="1125" y="130"/>
                    <a:pt x="1121" y="158"/>
                    <a:pt x="1109" y="182"/>
                  </a:cubicBezTo>
                  <a:lnTo>
                    <a:pt x="1109" y="182"/>
                  </a:lnTo>
                  <a:cubicBezTo>
                    <a:pt x="1103" y="194"/>
                    <a:pt x="1089" y="197"/>
                    <a:pt x="1077" y="202"/>
                  </a:cubicBezTo>
                  <a:lnTo>
                    <a:pt x="1077" y="202"/>
                  </a:lnTo>
                  <a:cubicBezTo>
                    <a:pt x="1058" y="209"/>
                    <a:pt x="1038" y="215"/>
                    <a:pt x="1019" y="223"/>
                  </a:cubicBezTo>
                  <a:lnTo>
                    <a:pt x="1019" y="223"/>
                  </a:lnTo>
                  <a:cubicBezTo>
                    <a:pt x="996" y="234"/>
                    <a:pt x="974" y="244"/>
                    <a:pt x="953" y="259"/>
                  </a:cubicBezTo>
                  <a:lnTo>
                    <a:pt x="953" y="259"/>
                  </a:lnTo>
                  <a:cubicBezTo>
                    <a:pt x="934" y="270"/>
                    <a:pt x="912" y="277"/>
                    <a:pt x="890" y="285"/>
                  </a:cubicBezTo>
                  <a:lnTo>
                    <a:pt x="890" y="285"/>
                  </a:lnTo>
                  <a:cubicBezTo>
                    <a:pt x="881" y="289"/>
                    <a:pt x="873" y="292"/>
                    <a:pt x="863" y="296"/>
                  </a:cubicBezTo>
                  <a:lnTo>
                    <a:pt x="863" y="296"/>
                  </a:lnTo>
                  <a:cubicBezTo>
                    <a:pt x="854" y="301"/>
                    <a:pt x="846" y="300"/>
                    <a:pt x="838" y="293"/>
                  </a:cubicBezTo>
                  <a:lnTo>
                    <a:pt x="838" y="293"/>
                  </a:lnTo>
                  <a:cubicBezTo>
                    <a:pt x="826" y="283"/>
                    <a:pt x="815" y="285"/>
                    <a:pt x="801" y="291"/>
                  </a:cubicBezTo>
                  <a:lnTo>
                    <a:pt x="801" y="291"/>
                  </a:lnTo>
                  <a:cubicBezTo>
                    <a:pt x="755" y="316"/>
                    <a:pt x="706" y="335"/>
                    <a:pt x="657" y="353"/>
                  </a:cubicBezTo>
                  <a:lnTo>
                    <a:pt x="657" y="353"/>
                  </a:lnTo>
                  <a:cubicBezTo>
                    <a:pt x="652" y="356"/>
                    <a:pt x="648" y="360"/>
                    <a:pt x="648" y="365"/>
                  </a:cubicBezTo>
                  <a:lnTo>
                    <a:pt x="648" y="365"/>
                  </a:lnTo>
                  <a:cubicBezTo>
                    <a:pt x="648" y="373"/>
                    <a:pt x="644" y="381"/>
                    <a:pt x="635" y="385"/>
                  </a:cubicBezTo>
                  <a:lnTo>
                    <a:pt x="635" y="385"/>
                  </a:lnTo>
                  <a:cubicBezTo>
                    <a:pt x="614" y="393"/>
                    <a:pt x="594" y="404"/>
                    <a:pt x="573" y="413"/>
                  </a:cubicBezTo>
                  <a:lnTo>
                    <a:pt x="573" y="413"/>
                  </a:lnTo>
                  <a:cubicBezTo>
                    <a:pt x="546" y="425"/>
                    <a:pt x="520" y="438"/>
                    <a:pt x="493" y="451"/>
                  </a:cubicBezTo>
                  <a:lnTo>
                    <a:pt x="493" y="451"/>
                  </a:lnTo>
                  <a:cubicBezTo>
                    <a:pt x="478" y="459"/>
                    <a:pt x="462" y="464"/>
                    <a:pt x="445" y="470"/>
                  </a:cubicBezTo>
                  <a:lnTo>
                    <a:pt x="445" y="470"/>
                  </a:lnTo>
                  <a:cubicBezTo>
                    <a:pt x="434" y="472"/>
                    <a:pt x="426" y="477"/>
                    <a:pt x="415" y="479"/>
                  </a:cubicBezTo>
                  <a:lnTo>
                    <a:pt x="415" y="479"/>
                  </a:lnTo>
                  <a:cubicBezTo>
                    <a:pt x="408" y="483"/>
                    <a:pt x="400" y="485"/>
                    <a:pt x="399" y="494"/>
                  </a:cubicBezTo>
                  <a:lnTo>
                    <a:pt x="399" y="494"/>
                  </a:lnTo>
                  <a:cubicBezTo>
                    <a:pt x="399" y="503"/>
                    <a:pt x="391" y="509"/>
                    <a:pt x="384" y="509"/>
                  </a:cubicBezTo>
                  <a:lnTo>
                    <a:pt x="384" y="509"/>
                  </a:lnTo>
                  <a:cubicBezTo>
                    <a:pt x="372" y="510"/>
                    <a:pt x="366" y="517"/>
                    <a:pt x="357" y="520"/>
                  </a:cubicBezTo>
                  <a:lnTo>
                    <a:pt x="357" y="520"/>
                  </a:lnTo>
                  <a:cubicBezTo>
                    <a:pt x="352" y="523"/>
                    <a:pt x="352" y="527"/>
                    <a:pt x="352" y="532"/>
                  </a:cubicBezTo>
                  <a:lnTo>
                    <a:pt x="352" y="532"/>
                  </a:lnTo>
                  <a:cubicBezTo>
                    <a:pt x="351" y="590"/>
                    <a:pt x="351" y="647"/>
                    <a:pt x="349" y="705"/>
                  </a:cubicBezTo>
                  <a:lnTo>
                    <a:pt x="349" y="705"/>
                  </a:lnTo>
                  <a:cubicBezTo>
                    <a:pt x="346" y="742"/>
                    <a:pt x="349" y="781"/>
                    <a:pt x="344" y="818"/>
                  </a:cubicBezTo>
                  <a:lnTo>
                    <a:pt x="344" y="818"/>
                  </a:lnTo>
                  <a:cubicBezTo>
                    <a:pt x="343" y="826"/>
                    <a:pt x="344" y="829"/>
                    <a:pt x="353" y="830"/>
                  </a:cubicBezTo>
                  <a:lnTo>
                    <a:pt x="353" y="830"/>
                  </a:lnTo>
                  <a:cubicBezTo>
                    <a:pt x="370" y="832"/>
                    <a:pt x="386" y="834"/>
                    <a:pt x="403" y="841"/>
                  </a:cubicBezTo>
                  <a:lnTo>
                    <a:pt x="403" y="841"/>
                  </a:lnTo>
                  <a:cubicBezTo>
                    <a:pt x="409" y="845"/>
                    <a:pt x="415" y="847"/>
                    <a:pt x="418" y="854"/>
                  </a:cubicBezTo>
                  <a:lnTo>
                    <a:pt x="418" y="854"/>
                  </a:lnTo>
                  <a:cubicBezTo>
                    <a:pt x="422" y="860"/>
                    <a:pt x="425" y="865"/>
                    <a:pt x="433" y="865"/>
                  </a:cubicBezTo>
                  <a:lnTo>
                    <a:pt x="433" y="865"/>
                  </a:lnTo>
                  <a:cubicBezTo>
                    <a:pt x="438" y="865"/>
                    <a:pt x="440" y="869"/>
                    <a:pt x="443" y="873"/>
                  </a:cubicBezTo>
                  <a:lnTo>
                    <a:pt x="443" y="873"/>
                  </a:lnTo>
                  <a:cubicBezTo>
                    <a:pt x="462" y="933"/>
                    <a:pt x="477" y="993"/>
                    <a:pt x="493" y="1053"/>
                  </a:cubicBezTo>
                  <a:lnTo>
                    <a:pt x="493" y="1053"/>
                  </a:lnTo>
                  <a:cubicBezTo>
                    <a:pt x="505" y="1095"/>
                    <a:pt x="515" y="1138"/>
                    <a:pt x="529" y="1180"/>
                  </a:cubicBezTo>
                  <a:lnTo>
                    <a:pt x="529" y="1180"/>
                  </a:lnTo>
                  <a:cubicBezTo>
                    <a:pt x="532" y="1189"/>
                    <a:pt x="532" y="1200"/>
                    <a:pt x="545" y="1202"/>
                  </a:cubicBezTo>
                  <a:lnTo>
                    <a:pt x="545" y="1202"/>
                  </a:lnTo>
                  <a:cubicBezTo>
                    <a:pt x="552" y="1204"/>
                    <a:pt x="553" y="1214"/>
                    <a:pt x="554" y="1218"/>
                  </a:cubicBezTo>
                  <a:lnTo>
                    <a:pt x="554" y="1218"/>
                  </a:lnTo>
                  <a:cubicBezTo>
                    <a:pt x="555" y="1242"/>
                    <a:pt x="567" y="1264"/>
                    <a:pt x="572" y="1287"/>
                  </a:cubicBezTo>
                  <a:lnTo>
                    <a:pt x="572" y="1287"/>
                  </a:lnTo>
                  <a:cubicBezTo>
                    <a:pt x="573" y="1296"/>
                    <a:pt x="574" y="1304"/>
                    <a:pt x="573" y="1311"/>
                  </a:cubicBezTo>
                  <a:lnTo>
                    <a:pt x="573" y="1311"/>
                  </a:lnTo>
                  <a:cubicBezTo>
                    <a:pt x="570" y="1321"/>
                    <a:pt x="573" y="1330"/>
                    <a:pt x="575" y="1339"/>
                  </a:cubicBezTo>
                  <a:lnTo>
                    <a:pt x="575" y="1339"/>
                  </a:lnTo>
                  <a:cubicBezTo>
                    <a:pt x="594" y="1397"/>
                    <a:pt x="612" y="1453"/>
                    <a:pt x="628" y="1509"/>
                  </a:cubicBezTo>
                  <a:lnTo>
                    <a:pt x="628" y="1509"/>
                  </a:lnTo>
                  <a:cubicBezTo>
                    <a:pt x="634" y="1527"/>
                    <a:pt x="639" y="1546"/>
                    <a:pt x="650" y="1562"/>
                  </a:cubicBezTo>
                  <a:lnTo>
                    <a:pt x="650" y="1562"/>
                  </a:lnTo>
                  <a:cubicBezTo>
                    <a:pt x="655" y="1573"/>
                    <a:pt x="654" y="1588"/>
                    <a:pt x="656" y="1601"/>
                  </a:cubicBezTo>
                  <a:lnTo>
                    <a:pt x="656" y="1601"/>
                  </a:lnTo>
                  <a:cubicBezTo>
                    <a:pt x="657" y="1611"/>
                    <a:pt x="660" y="1623"/>
                    <a:pt x="665" y="1634"/>
                  </a:cubicBezTo>
                  <a:lnTo>
                    <a:pt x="665" y="1634"/>
                  </a:lnTo>
                  <a:cubicBezTo>
                    <a:pt x="668" y="1643"/>
                    <a:pt x="668" y="1655"/>
                    <a:pt x="660" y="1664"/>
                  </a:cubicBezTo>
                  <a:lnTo>
                    <a:pt x="660" y="1664"/>
                  </a:lnTo>
                  <a:cubicBezTo>
                    <a:pt x="657" y="1667"/>
                    <a:pt x="659" y="1670"/>
                    <a:pt x="660" y="1673"/>
                  </a:cubicBezTo>
                  <a:lnTo>
                    <a:pt x="660" y="1673"/>
                  </a:lnTo>
                  <a:cubicBezTo>
                    <a:pt x="665" y="1684"/>
                    <a:pt x="659" y="1694"/>
                    <a:pt x="650" y="1701"/>
                  </a:cubicBezTo>
                  <a:lnTo>
                    <a:pt x="650" y="1701"/>
                  </a:lnTo>
                  <a:cubicBezTo>
                    <a:pt x="639" y="1708"/>
                    <a:pt x="628" y="1711"/>
                    <a:pt x="617" y="1703"/>
                  </a:cubicBezTo>
                  <a:lnTo>
                    <a:pt x="617" y="1703"/>
                  </a:lnTo>
                  <a:cubicBezTo>
                    <a:pt x="610" y="1699"/>
                    <a:pt x="603" y="1695"/>
                    <a:pt x="593" y="1693"/>
                  </a:cubicBezTo>
                  <a:lnTo>
                    <a:pt x="593" y="1693"/>
                  </a:lnTo>
                  <a:cubicBezTo>
                    <a:pt x="585" y="1690"/>
                    <a:pt x="579" y="1685"/>
                    <a:pt x="576" y="1676"/>
                  </a:cubicBezTo>
                  <a:lnTo>
                    <a:pt x="576" y="1676"/>
                  </a:lnTo>
                  <a:cubicBezTo>
                    <a:pt x="567" y="1640"/>
                    <a:pt x="556" y="1603"/>
                    <a:pt x="547" y="1566"/>
                  </a:cubicBezTo>
                  <a:lnTo>
                    <a:pt x="547" y="1566"/>
                  </a:lnTo>
                  <a:cubicBezTo>
                    <a:pt x="530" y="1493"/>
                    <a:pt x="500" y="1423"/>
                    <a:pt x="485" y="1351"/>
                  </a:cubicBezTo>
                  <a:lnTo>
                    <a:pt x="485" y="1351"/>
                  </a:lnTo>
                  <a:cubicBezTo>
                    <a:pt x="483" y="1340"/>
                    <a:pt x="473" y="1335"/>
                    <a:pt x="471" y="1325"/>
                  </a:cubicBezTo>
                  <a:lnTo>
                    <a:pt x="471" y="1325"/>
                  </a:lnTo>
                  <a:cubicBezTo>
                    <a:pt x="466" y="1302"/>
                    <a:pt x="454" y="1281"/>
                    <a:pt x="454" y="1259"/>
                  </a:cubicBezTo>
                  <a:lnTo>
                    <a:pt x="454" y="1259"/>
                  </a:lnTo>
                  <a:cubicBezTo>
                    <a:pt x="454" y="1219"/>
                    <a:pt x="437" y="1185"/>
                    <a:pt x="428" y="1149"/>
                  </a:cubicBezTo>
                  <a:lnTo>
                    <a:pt x="428" y="1149"/>
                  </a:lnTo>
                  <a:cubicBezTo>
                    <a:pt x="418" y="1111"/>
                    <a:pt x="408" y="1075"/>
                    <a:pt x="398" y="1037"/>
                  </a:cubicBezTo>
                  <a:lnTo>
                    <a:pt x="398" y="1037"/>
                  </a:lnTo>
                  <a:cubicBezTo>
                    <a:pt x="390" y="1003"/>
                    <a:pt x="379" y="969"/>
                    <a:pt x="370" y="935"/>
                  </a:cubicBezTo>
                  <a:lnTo>
                    <a:pt x="370" y="935"/>
                  </a:lnTo>
                  <a:cubicBezTo>
                    <a:pt x="370" y="934"/>
                    <a:pt x="368" y="933"/>
                    <a:pt x="364" y="932"/>
                  </a:cubicBezTo>
                  <a:lnTo>
                    <a:pt x="364" y="932"/>
                  </a:lnTo>
                  <a:cubicBezTo>
                    <a:pt x="364" y="954"/>
                    <a:pt x="365" y="976"/>
                    <a:pt x="364" y="997"/>
                  </a:cubicBezTo>
                  <a:lnTo>
                    <a:pt x="364" y="997"/>
                  </a:lnTo>
                  <a:cubicBezTo>
                    <a:pt x="364" y="1073"/>
                    <a:pt x="364" y="1146"/>
                    <a:pt x="365" y="1220"/>
                  </a:cubicBezTo>
                  <a:lnTo>
                    <a:pt x="365" y="1220"/>
                  </a:lnTo>
                  <a:cubicBezTo>
                    <a:pt x="365" y="1230"/>
                    <a:pt x="368" y="1240"/>
                    <a:pt x="372" y="1251"/>
                  </a:cubicBezTo>
                  <a:lnTo>
                    <a:pt x="372" y="1251"/>
                  </a:lnTo>
                  <a:cubicBezTo>
                    <a:pt x="377" y="1264"/>
                    <a:pt x="377" y="1279"/>
                    <a:pt x="378" y="1295"/>
                  </a:cubicBezTo>
                  <a:lnTo>
                    <a:pt x="378" y="1295"/>
                  </a:lnTo>
                  <a:cubicBezTo>
                    <a:pt x="379" y="1305"/>
                    <a:pt x="377" y="1317"/>
                    <a:pt x="379" y="1327"/>
                  </a:cubicBezTo>
                  <a:lnTo>
                    <a:pt x="379" y="1327"/>
                  </a:lnTo>
                  <a:cubicBezTo>
                    <a:pt x="381" y="1335"/>
                    <a:pt x="379" y="1342"/>
                    <a:pt x="372" y="1346"/>
                  </a:cubicBezTo>
                  <a:lnTo>
                    <a:pt x="372" y="1346"/>
                  </a:lnTo>
                  <a:cubicBezTo>
                    <a:pt x="364" y="1350"/>
                    <a:pt x="364" y="1356"/>
                    <a:pt x="363" y="1362"/>
                  </a:cubicBezTo>
                  <a:lnTo>
                    <a:pt x="363" y="1362"/>
                  </a:lnTo>
                  <a:cubicBezTo>
                    <a:pt x="362" y="1445"/>
                    <a:pt x="362" y="1527"/>
                    <a:pt x="362" y="1609"/>
                  </a:cubicBezTo>
                  <a:lnTo>
                    <a:pt x="362" y="1609"/>
                  </a:lnTo>
                  <a:cubicBezTo>
                    <a:pt x="362" y="1625"/>
                    <a:pt x="364" y="1642"/>
                    <a:pt x="365" y="1658"/>
                  </a:cubicBezTo>
                  <a:lnTo>
                    <a:pt x="365" y="1658"/>
                  </a:lnTo>
                  <a:cubicBezTo>
                    <a:pt x="366" y="1681"/>
                    <a:pt x="361" y="1703"/>
                    <a:pt x="362" y="1727"/>
                  </a:cubicBezTo>
                  <a:lnTo>
                    <a:pt x="362" y="1727"/>
                  </a:lnTo>
                  <a:cubicBezTo>
                    <a:pt x="362" y="1730"/>
                    <a:pt x="361" y="1734"/>
                    <a:pt x="366" y="1736"/>
                  </a:cubicBezTo>
                  <a:lnTo>
                    <a:pt x="366" y="1736"/>
                  </a:lnTo>
                  <a:cubicBezTo>
                    <a:pt x="374" y="1741"/>
                    <a:pt x="372" y="1746"/>
                    <a:pt x="365" y="1750"/>
                  </a:cubicBezTo>
                  <a:lnTo>
                    <a:pt x="365" y="1750"/>
                  </a:lnTo>
                  <a:cubicBezTo>
                    <a:pt x="362" y="1751"/>
                    <a:pt x="358" y="1752"/>
                    <a:pt x="353" y="1752"/>
                  </a:cubicBezTo>
                  <a:lnTo>
                    <a:pt x="353" y="1752"/>
                  </a:lnTo>
                  <a:cubicBezTo>
                    <a:pt x="346" y="1752"/>
                    <a:pt x="344" y="1754"/>
                    <a:pt x="344" y="1762"/>
                  </a:cubicBezTo>
                  <a:lnTo>
                    <a:pt x="344" y="1762"/>
                  </a:lnTo>
                  <a:cubicBezTo>
                    <a:pt x="344" y="1774"/>
                    <a:pt x="334" y="1779"/>
                    <a:pt x="318" y="1779"/>
                  </a:cubicBezTo>
                  <a:lnTo>
                    <a:pt x="318" y="1779"/>
                  </a:lnTo>
                  <a:cubicBezTo>
                    <a:pt x="305" y="1779"/>
                    <a:pt x="295" y="1771"/>
                    <a:pt x="295" y="1761"/>
                  </a:cubicBezTo>
                  <a:lnTo>
                    <a:pt x="295" y="1761"/>
                  </a:lnTo>
                  <a:cubicBezTo>
                    <a:pt x="295" y="1755"/>
                    <a:pt x="292" y="1754"/>
                    <a:pt x="288" y="1751"/>
                  </a:cubicBezTo>
                  <a:lnTo>
                    <a:pt x="288" y="1751"/>
                  </a:lnTo>
                  <a:cubicBezTo>
                    <a:pt x="277" y="1749"/>
                    <a:pt x="272" y="1743"/>
                    <a:pt x="273" y="1731"/>
                  </a:cubicBezTo>
                  <a:lnTo>
                    <a:pt x="273" y="1731"/>
                  </a:lnTo>
                  <a:cubicBezTo>
                    <a:pt x="278" y="1704"/>
                    <a:pt x="268" y="1678"/>
                    <a:pt x="271" y="1650"/>
                  </a:cubicBezTo>
                  <a:lnTo>
                    <a:pt x="271" y="1650"/>
                  </a:lnTo>
                  <a:cubicBezTo>
                    <a:pt x="283" y="1557"/>
                    <a:pt x="273" y="1463"/>
                    <a:pt x="277" y="1371"/>
                  </a:cubicBezTo>
                  <a:lnTo>
                    <a:pt x="277" y="1371"/>
                  </a:lnTo>
                  <a:cubicBezTo>
                    <a:pt x="277" y="1360"/>
                    <a:pt x="278" y="1348"/>
                    <a:pt x="269" y="1339"/>
                  </a:cubicBezTo>
                  <a:lnTo>
                    <a:pt x="269" y="1339"/>
                  </a:lnTo>
                  <a:cubicBezTo>
                    <a:pt x="267" y="1336"/>
                    <a:pt x="267" y="1330"/>
                    <a:pt x="267" y="1323"/>
                  </a:cubicBezTo>
                  <a:lnTo>
                    <a:pt x="267" y="1323"/>
                  </a:lnTo>
                  <a:cubicBezTo>
                    <a:pt x="265" y="1300"/>
                    <a:pt x="263" y="1276"/>
                    <a:pt x="269" y="1253"/>
                  </a:cubicBezTo>
                  <a:lnTo>
                    <a:pt x="269" y="1253"/>
                  </a:lnTo>
                  <a:cubicBezTo>
                    <a:pt x="284" y="1196"/>
                    <a:pt x="273" y="1138"/>
                    <a:pt x="276" y="1080"/>
                  </a:cubicBezTo>
                  <a:lnTo>
                    <a:pt x="276" y="1080"/>
                  </a:lnTo>
                  <a:cubicBezTo>
                    <a:pt x="278" y="1050"/>
                    <a:pt x="277" y="1019"/>
                    <a:pt x="277" y="989"/>
                  </a:cubicBezTo>
                  <a:lnTo>
                    <a:pt x="277" y="989"/>
                  </a:lnTo>
                  <a:cubicBezTo>
                    <a:pt x="280" y="985"/>
                    <a:pt x="280" y="982"/>
                    <a:pt x="278" y="977"/>
                  </a:cubicBezTo>
                  <a:lnTo>
                    <a:pt x="278" y="977"/>
                  </a:lnTo>
                  <a:cubicBezTo>
                    <a:pt x="277" y="981"/>
                    <a:pt x="276" y="983"/>
                    <a:pt x="275" y="9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553797" y="2378217"/>
              <a:ext cx="640627" cy="230085"/>
              <a:chOff x="4186883" y="2113420"/>
              <a:chExt cx="338093" cy="121428"/>
            </a:xfrm>
            <a:solidFill>
              <a:schemeClr val="accent1"/>
            </a:solidFill>
          </p:grpSpPr>
          <p:sp>
            <p:nvSpPr>
              <p:cNvPr id="90" name="Freeform 332"/>
              <p:cNvSpPr>
                <a:spLocks noChangeArrowheads="1"/>
              </p:cNvSpPr>
              <p:nvPr/>
            </p:nvSpPr>
            <p:spPr bwMode="auto">
              <a:xfrm>
                <a:off x="4307120" y="2166990"/>
                <a:ext cx="48810" cy="50000"/>
              </a:xfrm>
              <a:custGeom>
                <a:avLst/>
                <a:gdLst>
                  <a:gd name="T0" fmla="*/ 83 w 179"/>
                  <a:gd name="T1" fmla="*/ 149 h 184"/>
                  <a:gd name="T2" fmla="*/ 83 w 179"/>
                  <a:gd name="T3" fmla="*/ 149 h 184"/>
                  <a:gd name="T4" fmla="*/ 24 w 179"/>
                  <a:gd name="T5" fmla="*/ 154 h 184"/>
                  <a:gd name="T6" fmla="*/ 24 w 179"/>
                  <a:gd name="T7" fmla="*/ 154 h 184"/>
                  <a:gd name="T8" fmla="*/ 15 w 179"/>
                  <a:gd name="T9" fmla="*/ 55 h 184"/>
                  <a:gd name="T10" fmla="*/ 15 w 179"/>
                  <a:gd name="T11" fmla="*/ 55 h 184"/>
                  <a:gd name="T12" fmla="*/ 30 w 179"/>
                  <a:gd name="T13" fmla="*/ 20 h 184"/>
                  <a:gd name="T14" fmla="*/ 30 w 179"/>
                  <a:gd name="T15" fmla="*/ 20 h 184"/>
                  <a:gd name="T16" fmla="*/ 46 w 179"/>
                  <a:gd name="T17" fmla="*/ 0 h 184"/>
                  <a:gd name="T18" fmla="*/ 46 w 179"/>
                  <a:gd name="T19" fmla="*/ 0 h 184"/>
                  <a:gd name="T20" fmla="*/ 53 w 179"/>
                  <a:gd name="T21" fmla="*/ 2 h 184"/>
                  <a:gd name="T22" fmla="*/ 53 w 179"/>
                  <a:gd name="T23" fmla="*/ 2 h 184"/>
                  <a:gd name="T24" fmla="*/ 46 w 179"/>
                  <a:gd name="T25" fmla="*/ 38 h 184"/>
                  <a:gd name="T26" fmla="*/ 46 w 179"/>
                  <a:gd name="T27" fmla="*/ 38 h 184"/>
                  <a:gd name="T28" fmla="*/ 28 w 179"/>
                  <a:gd name="T29" fmla="*/ 109 h 184"/>
                  <a:gd name="T30" fmla="*/ 28 w 179"/>
                  <a:gd name="T31" fmla="*/ 109 h 184"/>
                  <a:gd name="T32" fmla="*/ 34 w 179"/>
                  <a:gd name="T33" fmla="*/ 125 h 184"/>
                  <a:gd name="T34" fmla="*/ 34 w 179"/>
                  <a:gd name="T35" fmla="*/ 125 h 184"/>
                  <a:gd name="T36" fmla="*/ 53 w 179"/>
                  <a:gd name="T37" fmla="*/ 142 h 184"/>
                  <a:gd name="T38" fmla="*/ 53 w 179"/>
                  <a:gd name="T39" fmla="*/ 142 h 184"/>
                  <a:gd name="T40" fmla="*/ 66 w 179"/>
                  <a:gd name="T41" fmla="*/ 123 h 184"/>
                  <a:gd name="T42" fmla="*/ 66 w 179"/>
                  <a:gd name="T43" fmla="*/ 123 h 184"/>
                  <a:gd name="T44" fmla="*/ 77 w 179"/>
                  <a:gd name="T45" fmla="*/ 71 h 184"/>
                  <a:gd name="T46" fmla="*/ 77 w 179"/>
                  <a:gd name="T47" fmla="*/ 71 h 184"/>
                  <a:gd name="T48" fmla="*/ 80 w 179"/>
                  <a:gd name="T49" fmla="*/ 61 h 184"/>
                  <a:gd name="T50" fmla="*/ 80 w 179"/>
                  <a:gd name="T51" fmla="*/ 61 h 184"/>
                  <a:gd name="T52" fmla="*/ 90 w 179"/>
                  <a:gd name="T53" fmla="*/ 46 h 184"/>
                  <a:gd name="T54" fmla="*/ 90 w 179"/>
                  <a:gd name="T55" fmla="*/ 46 h 184"/>
                  <a:gd name="T56" fmla="*/ 98 w 179"/>
                  <a:gd name="T57" fmla="*/ 61 h 184"/>
                  <a:gd name="T58" fmla="*/ 98 w 179"/>
                  <a:gd name="T59" fmla="*/ 61 h 184"/>
                  <a:gd name="T60" fmla="*/ 100 w 179"/>
                  <a:gd name="T61" fmla="*/ 114 h 184"/>
                  <a:gd name="T62" fmla="*/ 100 w 179"/>
                  <a:gd name="T63" fmla="*/ 114 h 184"/>
                  <a:gd name="T64" fmla="*/ 115 w 179"/>
                  <a:gd name="T65" fmla="*/ 143 h 184"/>
                  <a:gd name="T66" fmla="*/ 115 w 179"/>
                  <a:gd name="T67" fmla="*/ 143 h 184"/>
                  <a:gd name="T68" fmla="*/ 138 w 179"/>
                  <a:gd name="T69" fmla="*/ 134 h 184"/>
                  <a:gd name="T70" fmla="*/ 138 w 179"/>
                  <a:gd name="T71" fmla="*/ 134 h 184"/>
                  <a:gd name="T72" fmla="*/ 146 w 179"/>
                  <a:gd name="T73" fmla="*/ 40 h 184"/>
                  <a:gd name="T74" fmla="*/ 146 w 179"/>
                  <a:gd name="T75" fmla="*/ 40 h 184"/>
                  <a:gd name="T76" fmla="*/ 147 w 179"/>
                  <a:gd name="T77" fmla="*/ 14 h 184"/>
                  <a:gd name="T78" fmla="*/ 147 w 179"/>
                  <a:gd name="T79" fmla="*/ 14 h 184"/>
                  <a:gd name="T80" fmla="*/ 167 w 179"/>
                  <a:gd name="T81" fmla="*/ 35 h 184"/>
                  <a:gd name="T82" fmla="*/ 167 w 179"/>
                  <a:gd name="T83" fmla="*/ 35 h 184"/>
                  <a:gd name="T84" fmla="*/ 164 w 179"/>
                  <a:gd name="T85" fmla="*/ 134 h 184"/>
                  <a:gd name="T86" fmla="*/ 164 w 179"/>
                  <a:gd name="T87" fmla="*/ 134 h 184"/>
                  <a:gd name="T88" fmla="*/ 83 w 179"/>
                  <a:gd name="T89" fmla="*/ 14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9" h="184">
                    <a:moveTo>
                      <a:pt x="83" y="149"/>
                    </a:moveTo>
                    <a:lnTo>
                      <a:pt x="83" y="149"/>
                    </a:lnTo>
                    <a:cubicBezTo>
                      <a:pt x="64" y="177"/>
                      <a:pt x="45" y="179"/>
                      <a:pt x="24" y="154"/>
                    </a:cubicBezTo>
                    <a:lnTo>
                      <a:pt x="24" y="154"/>
                    </a:lnTo>
                    <a:cubicBezTo>
                      <a:pt x="4" y="129"/>
                      <a:pt x="0" y="83"/>
                      <a:pt x="15" y="55"/>
                    </a:cubicBezTo>
                    <a:lnTo>
                      <a:pt x="15" y="55"/>
                    </a:lnTo>
                    <a:cubicBezTo>
                      <a:pt x="21" y="43"/>
                      <a:pt x="24" y="32"/>
                      <a:pt x="30" y="20"/>
                    </a:cubicBezTo>
                    <a:lnTo>
                      <a:pt x="30" y="20"/>
                    </a:lnTo>
                    <a:cubicBezTo>
                      <a:pt x="35" y="13"/>
                      <a:pt x="41" y="7"/>
                      <a:pt x="46" y="0"/>
                    </a:cubicBezTo>
                    <a:lnTo>
                      <a:pt x="46" y="0"/>
                    </a:lnTo>
                    <a:cubicBezTo>
                      <a:pt x="49" y="1"/>
                      <a:pt x="51" y="1"/>
                      <a:pt x="53" y="2"/>
                    </a:cubicBezTo>
                    <a:lnTo>
                      <a:pt x="53" y="2"/>
                    </a:lnTo>
                    <a:cubicBezTo>
                      <a:pt x="51" y="14"/>
                      <a:pt x="52" y="27"/>
                      <a:pt x="46" y="38"/>
                    </a:cubicBezTo>
                    <a:lnTo>
                      <a:pt x="46" y="38"/>
                    </a:lnTo>
                    <a:cubicBezTo>
                      <a:pt x="35" y="60"/>
                      <a:pt x="23" y="82"/>
                      <a:pt x="28" y="109"/>
                    </a:cubicBezTo>
                    <a:lnTo>
                      <a:pt x="28" y="109"/>
                    </a:lnTo>
                    <a:cubicBezTo>
                      <a:pt x="29" y="115"/>
                      <a:pt x="30" y="121"/>
                      <a:pt x="34" y="125"/>
                    </a:cubicBezTo>
                    <a:lnTo>
                      <a:pt x="34" y="125"/>
                    </a:lnTo>
                    <a:cubicBezTo>
                      <a:pt x="40" y="131"/>
                      <a:pt x="48" y="138"/>
                      <a:pt x="53" y="142"/>
                    </a:cubicBezTo>
                    <a:lnTo>
                      <a:pt x="53" y="142"/>
                    </a:lnTo>
                    <a:cubicBezTo>
                      <a:pt x="58" y="136"/>
                      <a:pt x="64" y="130"/>
                      <a:pt x="66" y="123"/>
                    </a:cubicBezTo>
                    <a:lnTo>
                      <a:pt x="66" y="123"/>
                    </a:lnTo>
                    <a:cubicBezTo>
                      <a:pt x="71" y="106"/>
                      <a:pt x="73" y="88"/>
                      <a:pt x="77" y="71"/>
                    </a:cubicBezTo>
                    <a:lnTo>
                      <a:pt x="77" y="71"/>
                    </a:lnTo>
                    <a:cubicBezTo>
                      <a:pt x="78" y="68"/>
                      <a:pt x="77" y="63"/>
                      <a:pt x="80" y="61"/>
                    </a:cubicBezTo>
                    <a:lnTo>
                      <a:pt x="80" y="61"/>
                    </a:lnTo>
                    <a:cubicBezTo>
                      <a:pt x="82" y="55"/>
                      <a:pt x="86" y="50"/>
                      <a:pt x="90" y="46"/>
                    </a:cubicBezTo>
                    <a:lnTo>
                      <a:pt x="90" y="46"/>
                    </a:lnTo>
                    <a:cubicBezTo>
                      <a:pt x="92" y="50"/>
                      <a:pt x="98" y="56"/>
                      <a:pt x="98" y="61"/>
                    </a:cubicBezTo>
                    <a:lnTo>
                      <a:pt x="98" y="61"/>
                    </a:lnTo>
                    <a:cubicBezTo>
                      <a:pt x="100" y="79"/>
                      <a:pt x="98" y="96"/>
                      <a:pt x="100" y="114"/>
                    </a:cubicBezTo>
                    <a:lnTo>
                      <a:pt x="100" y="114"/>
                    </a:lnTo>
                    <a:cubicBezTo>
                      <a:pt x="100" y="125"/>
                      <a:pt x="100" y="138"/>
                      <a:pt x="115" y="143"/>
                    </a:cubicBezTo>
                    <a:lnTo>
                      <a:pt x="115" y="143"/>
                    </a:lnTo>
                    <a:cubicBezTo>
                      <a:pt x="126" y="147"/>
                      <a:pt x="132" y="144"/>
                      <a:pt x="138" y="134"/>
                    </a:cubicBezTo>
                    <a:lnTo>
                      <a:pt x="138" y="134"/>
                    </a:lnTo>
                    <a:cubicBezTo>
                      <a:pt x="153" y="103"/>
                      <a:pt x="159" y="73"/>
                      <a:pt x="146" y="40"/>
                    </a:cubicBezTo>
                    <a:lnTo>
                      <a:pt x="146" y="40"/>
                    </a:lnTo>
                    <a:cubicBezTo>
                      <a:pt x="143" y="32"/>
                      <a:pt x="133" y="19"/>
                      <a:pt x="147" y="14"/>
                    </a:cubicBezTo>
                    <a:lnTo>
                      <a:pt x="147" y="14"/>
                    </a:lnTo>
                    <a:cubicBezTo>
                      <a:pt x="162" y="9"/>
                      <a:pt x="164" y="24"/>
                      <a:pt x="167" y="35"/>
                    </a:cubicBezTo>
                    <a:lnTo>
                      <a:pt x="167" y="35"/>
                    </a:lnTo>
                    <a:cubicBezTo>
                      <a:pt x="178" y="68"/>
                      <a:pt x="174" y="101"/>
                      <a:pt x="164" y="134"/>
                    </a:cubicBezTo>
                    <a:lnTo>
                      <a:pt x="164" y="134"/>
                    </a:lnTo>
                    <a:cubicBezTo>
                      <a:pt x="151" y="176"/>
                      <a:pt x="113" y="183"/>
                      <a:pt x="83" y="14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1" name="Freeform 333"/>
              <p:cNvSpPr>
                <a:spLocks noChangeArrowheads="1"/>
              </p:cNvSpPr>
              <p:nvPr/>
            </p:nvSpPr>
            <p:spPr bwMode="auto">
              <a:xfrm>
                <a:off x="4440453" y="2139610"/>
                <a:ext cx="45238" cy="42857"/>
              </a:xfrm>
              <a:custGeom>
                <a:avLst/>
                <a:gdLst>
                  <a:gd name="T0" fmla="*/ 41 w 168"/>
                  <a:gd name="T1" fmla="*/ 40 h 157"/>
                  <a:gd name="T2" fmla="*/ 41 w 168"/>
                  <a:gd name="T3" fmla="*/ 40 h 157"/>
                  <a:gd name="T4" fmla="*/ 2 w 168"/>
                  <a:gd name="T5" fmla="*/ 43 h 157"/>
                  <a:gd name="T6" fmla="*/ 2 w 168"/>
                  <a:gd name="T7" fmla="*/ 43 h 157"/>
                  <a:gd name="T8" fmla="*/ 0 w 168"/>
                  <a:gd name="T9" fmla="*/ 38 h 157"/>
                  <a:gd name="T10" fmla="*/ 0 w 168"/>
                  <a:gd name="T11" fmla="*/ 38 h 157"/>
                  <a:gd name="T12" fmla="*/ 10 w 168"/>
                  <a:gd name="T13" fmla="*/ 28 h 157"/>
                  <a:gd name="T14" fmla="*/ 10 w 168"/>
                  <a:gd name="T15" fmla="*/ 28 h 157"/>
                  <a:gd name="T16" fmla="*/ 41 w 168"/>
                  <a:gd name="T17" fmla="*/ 11 h 157"/>
                  <a:gd name="T18" fmla="*/ 41 w 168"/>
                  <a:gd name="T19" fmla="*/ 11 h 157"/>
                  <a:gd name="T20" fmla="*/ 63 w 168"/>
                  <a:gd name="T21" fmla="*/ 12 h 157"/>
                  <a:gd name="T22" fmla="*/ 63 w 168"/>
                  <a:gd name="T23" fmla="*/ 12 h 157"/>
                  <a:gd name="T24" fmla="*/ 125 w 168"/>
                  <a:gd name="T25" fmla="*/ 1 h 157"/>
                  <a:gd name="T26" fmla="*/ 125 w 168"/>
                  <a:gd name="T27" fmla="*/ 1 h 157"/>
                  <a:gd name="T28" fmla="*/ 144 w 168"/>
                  <a:gd name="T29" fmla="*/ 6 h 157"/>
                  <a:gd name="T30" fmla="*/ 144 w 168"/>
                  <a:gd name="T31" fmla="*/ 6 h 157"/>
                  <a:gd name="T32" fmla="*/ 135 w 168"/>
                  <a:gd name="T33" fmla="*/ 23 h 157"/>
                  <a:gd name="T34" fmla="*/ 135 w 168"/>
                  <a:gd name="T35" fmla="*/ 23 h 157"/>
                  <a:gd name="T36" fmla="*/ 110 w 168"/>
                  <a:gd name="T37" fmla="*/ 64 h 157"/>
                  <a:gd name="T38" fmla="*/ 110 w 168"/>
                  <a:gd name="T39" fmla="*/ 64 h 157"/>
                  <a:gd name="T40" fmla="*/ 111 w 168"/>
                  <a:gd name="T41" fmla="*/ 116 h 157"/>
                  <a:gd name="T42" fmla="*/ 111 w 168"/>
                  <a:gd name="T43" fmla="*/ 116 h 157"/>
                  <a:gd name="T44" fmla="*/ 125 w 168"/>
                  <a:gd name="T45" fmla="*/ 125 h 157"/>
                  <a:gd name="T46" fmla="*/ 125 w 168"/>
                  <a:gd name="T47" fmla="*/ 125 h 157"/>
                  <a:gd name="T48" fmla="*/ 138 w 168"/>
                  <a:gd name="T49" fmla="*/ 110 h 157"/>
                  <a:gd name="T50" fmla="*/ 138 w 168"/>
                  <a:gd name="T51" fmla="*/ 110 h 157"/>
                  <a:gd name="T52" fmla="*/ 146 w 168"/>
                  <a:gd name="T53" fmla="*/ 95 h 157"/>
                  <a:gd name="T54" fmla="*/ 146 w 168"/>
                  <a:gd name="T55" fmla="*/ 95 h 157"/>
                  <a:gd name="T56" fmla="*/ 164 w 168"/>
                  <a:gd name="T57" fmla="*/ 104 h 157"/>
                  <a:gd name="T58" fmla="*/ 164 w 168"/>
                  <a:gd name="T59" fmla="*/ 104 h 157"/>
                  <a:gd name="T60" fmla="*/ 163 w 168"/>
                  <a:gd name="T61" fmla="*/ 123 h 157"/>
                  <a:gd name="T62" fmla="*/ 163 w 168"/>
                  <a:gd name="T63" fmla="*/ 123 h 157"/>
                  <a:gd name="T64" fmla="*/ 137 w 168"/>
                  <a:gd name="T65" fmla="*/ 143 h 157"/>
                  <a:gd name="T66" fmla="*/ 137 w 168"/>
                  <a:gd name="T67" fmla="*/ 143 h 157"/>
                  <a:gd name="T68" fmla="*/ 86 w 168"/>
                  <a:gd name="T69" fmla="*/ 107 h 157"/>
                  <a:gd name="T70" fmla="*/ 86 w 168"/>
                  <a:gd name="T71" fmla="*/ 107 h 157"/>
                  <a:gd name="T72" fmla="*/ 105 w 168"/>
                  <a:gd name="T73" fmla="*/ 24 h 157"/>
                  <a:gd name="T74" fmla="*/ 105 w 168"/>
                  <a:gd name="T75" fmla="*/ 24 h 157"/>
                  <a:gd name="T76" fmla="*/ 58 w 168"/>
                  <a:gd name="T77" fmla="*/ 32 h 157"/>
                  <a:gd name="T78" fmla="*/ 58 w 168"/>
                  <a:gd name="T79" fmla="*/ 32 h 157"/>
                  <a:gd name="T80" fmla="*/ 63 w 168"/>
                  <a:gd name="T81" fmla="*/ 117 h 157"/>
                  <a:gd name="T82" fmla="*/ 63 w 168"/>
                  <a:gd name="T83" fmla="*/ 117 h 157"/>
                  <a:gd name="T84" fmla="*/ 64 w 168"/>
                  <a:gd name="T85" fmla="*/ 122 h 157"/>
                  <a:gd name="T86" fmla="*/ 64 w 168"/>
                  <a:gd name="T87" fmla="*/ 122 h 157"/>
                  <a:gd name="T88" fmla="*/ 58 w 168"/>
                  <a:gd name="T89" fmla="*/ 142 h 157"/>
                  <a:gd name="T90" fmla="*/ 58 w 168"/>
                  <a:gd name="T91" fmla="*/ 142 h 157"/>
                  <a:gd name="T92" fmla="*/ 49 w 168"/>
                  <a:gd name="T93" fmla="*/ 141 h 157"/>
                  <a:gd name="T94" fmla="*/ 49 w 168"/>
                  <a:gd name="T95" fmla="*/ 141 h 157"/>
                  <a:gd name="T96" fmla="*/ 41 w 168"/>
                  <a:gd name="T97" fmla="*/ 122 h 157"/>
                  <a:gd name="T98" fmla="*/ 41 w 168"/>
                  <a:gd name="T99" fmla="*/ 122 h 157"/>
                  <a:gd name="T100" fmla="*/ 41 w 168"/>
                  <a:gd name="T101" fmla="*/ 4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8" h="157">
                    <a:moveTo>
                      <a:pt x="41" y="40"/>
                    </a:moveTo>
                    <a:lnTo>
                      <a:pt x="41" y="40"/>
                    </a:lnTo>
                    <a:cubicBezTo>
                      <a:pt x="25" y="41"/>
                      <a:pt x="14" y="42"/>
                      <a:pt x="2" y="43"/>
                    </a:cubicBezTo>
                    <a:lnTo>
                      <a:pt x="2" y="43"/>
                    </a:lnTo>
                    <a:cubicBezTo>
                      <a:pt x="1" y="42"/>
                      <a:pt x="1" y="40"/>
                      <a:pt x="0" y="38"/>
                    </a:cubicBezTo>
                    <a:lnTo>
                      <a:pt x="0" y="38"/>
                    </a:lnTo>
                    <a:cubicBezTo>
                      <a:pt x="3" y="35"/>
                      <a:pt x="5" y="31"/>
                      <a:pt x="10" y="28"/>
                    </a:cubicBezTo>
                    <a:lnTo>
                      <a:pt x="10" y="28"/>
                    </a:lnTo>
                    <a:cubicBezTo>
                      <a:pt x="20" y="22"/>
                      <a:pt x="30" y="15"/>
                      <a:pt x="41" y="11"/>
                    </a:cubicBezTo>
                    <a:lnTo>
                      <a:pt x="41" y="11"/>
                    </a:lnTo>
                    <a:cubicBezTo>
                      <a:pt x="46" y="9"/>
                      <a:pt x="56" y="12"/>
                      <a:pt x="63" y="12"/>
                    </a:cubicBezTo>
                    <a:lnTo>
                      <a:pt x="63" y="12"/>
                    </a:lnTo>
                    <a:cubicBezTo>
                      <a:pt x="83" y="9"/>
                      <a:pt x="104" y="4"/>
                      <a:pt x="125" y="1"/>
                    </a:cubicBezTo>
                    <a:lnTo>
                      <a:pt x="125" y="1"/>
                    </a:lnTo>
                    <a:cubicBezTo>
                      <a:pt x="131" y="0"/>
                      <a:pt x="137" y="4"/>
                      <a:pt x="144" y="6"/>
                    </a:cubicBezTo>
                    <a:lnTo>
                      <a:pt x="144" y="6"/>
                    </a:lnTo>
                    <a:cubicBezTo>
                      <a:pt x="141" y="11"/>
                      <a:pt x="138" y="17"/>
                      <a:pt x="135" y="23"/>
                    </a:cubicBezTo>
                    <a:lnTo>
                      <a:pt x="135" y="23"/>
                    </a:lnTo>
                    <a:cubicBezTo>
                      <a:pt x="126" y="37"/>
                      <a:pt x="115" y="50"/>
                      <a:pt x="110" y="64"/>
                    </a:cubicBezTo>
                    <a:lnTo>
                      <a:pt x="110" y="64"/>
                    </a:lnTo>
                    <a:cubicBezTo>
                      <a:pt x="106" y="81"/>
                      <a:pt x="109" y="98"/>
                      <a:pt x="111" y="116"/>
                    </a:cubicBezTo>
                    <a:lnTo>
                      <a:pt x="111" y="116"/>
                    </a:lnTo>
                    <a:cubicBezTo>
                      <a:pt x="111" y="120"/>
                      <a:pt x="122" y="126"/>
                      <a:pt x="125" y="125"/>
                    </a:cubicBezTo>
                    <a:lnTo>
                      <a:pt x="125" y="125"/>
                    </a:lnTo>
                    <a:cubicBezTo>
                      <a:pt x="131" y="123"/>
                      <a:pt x="135" y="116"/>
                      <a:pt x="138" y="110"/>
                    </a:cubicBezTo>
                    <a:lnTo>
                      <a:pt x="138" y="110"/>
                    </a:lnTo>
                    <a:cubicBezTo>
                      <a:pt x="142" y="105"/>
                      <a:pt x="144" y="95"/>
                      <a:pt x="146" y="95"/>
                    </a:cubicBezTo>
                    <a:lnTo>
                      <a:pt x="146" y="95"/>
                    </a:lnTo>
                    <a:cubicBezTo>
                      <a:pt x="154" y="96"/>
                      <a:pt x="162" y="100"/>
                      <a:pt x="164" y="104"/>
                    </a:cubicBezTo>
                    <a:lnTo>
                      <a:pt x="164" y="104"/>
                    </a:lnTo>
                    <a:cubicBezTo>
                      <a:pt x="167" y="109"/>
                      <a:pt x="166" y="120"/>
                      <a:pt x="163" y="123"/>
                    </a:cubicBezTo>
                    <a:lnTo>
                      <a:pt x="163" y="123"/>
                    </a:lnTo>
                    <a:cubicBezTo>
                      <a:pt x="156" y="131"/>
                      <a:pt x="146" y="138"/>
                      <a:pt x="137" y="143"/>
                    </a:cubicBezTo>
                    <a:lnTo>
                      <a:pt x="137" y="143"/>
                    </a:lnTo>
                    <a:cubicBezTo>
                      <a:pt x="115" y="156"/>
                      <a:pt x="89" y="136"/>
                      <a:pt x="86" y="107"/>
                    </a:cubicBezTo>
                    <a:lnTo>
                      <a:pt x="86" y="107"/>
                    </a:lnTo>
                    <a:cubicBezTo>
                      <a:pt x="85" y="78"/>
                      <a:pt x="87" y="66"/>
                      <a:pt x="105" y="24"/>
                    </a:cubicBezTo>
                    <a:lnTo>
                      <a:pt x="105" y="24"/>
                    </a:lnTo>
                    <a:cubicBezTo>
                      <a:pt x="89" y="28"/>
                      <a:pt x="75" y="30"/>
                      <a:pt x="58" y="32"/>
                    </a:cubicBezTo>
                    <a:lnTo>
                      <a:pt x="58" y="32"/>
                    </a:lnTo>
                    <a:cubicBezTo>
                      <a:pt x="59" y="62"/>
                      <a:pt x="62" y="89"/>
                      <a:pt x="63" y="117"/>
                    </a:cubicBezTo>
                    <a:lnTo>
                      <a:pt x="63" y="117"/>
                    </a:lnTo>
                    <a:cubicBezTo>
                      <a:pt x="63" y="118"/>
                      <a:pt x="64" y="121"/>
                      <a:pt x="64" y="122"/>
                    </a:cubicBezTo>
                    <a:lnTo>
                      <a:pt x="64" y="122"/>
                    </a:lnTo>
                    <a:cubicBezTo>
                      <a:pt x="63" y="129"/>
                      <a:pt x="61" y="135"/>
                      <a:pt x="58" y="142"/>
                    </a:cubicBezTo>
                    <a:lnTo>
                      <a:pt x="58" y="142"/>
                    </a:lnTo>
                    <a:cubicBezTo>
                      <a:pt x="57" y="142"/>
                      <a:pt x="50" y="143"/>
                      <a:pt x="49" y="141"/>
                    </a:cubicBezTo>
                    <a:lnTo>
                      <a:pt x="49" y="141"/>
                    </a:lnTo>
                    <a:cubicBezTo>
                      <a:pt x="45" y="135"/>
                      <a:pt x="41" y="129"/>
                      <a:pt x="41" y="122"/>
                    </a:cubicBezTo>
                    <a:lnTo>
                      <a:pt x="41" y="122"/>
                    </a:lnTo>
                    <a:cubicBezTo>
                      <a:pt x="39" y="95"/>
                      <a:pt x="41" y="68"/>
                      <a:pt x="41" y="4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2" name="Freeform 335"/>
              <p:cNvSpPr>
                <a:spLocks noChangeArrowheads="1"/>
              </p:cNvSpPr>
              <p:nvPr/>
            </p:nvSpPr>
            <p:spPr bwMode="auto">
              <a:xfrm>
                <a:off x="4286883" y="2113420"/>
                <a:ext cx="24999" cy="107142"/>
              </a:xfrm>
              <a:custGeom>
                <a:avLst/>
                <a:gdLst>
                  <a:gd name="T0" fmla="*/ 90 w 91"/>
                  <a:gd name="T1" fmla="*/ 6 h 398"/>
                  <a:gd name="T2" fmla="*/ 90 w 91"/>
                  <a:gd name="T3" fmla="*/ 6 h 398"/>
                  <a:gd name="T4" fmla="*/ 64 w 91"/>
                  <a:gd name="T5" fmla="*/ 21 h 398"/>
                  <a:gd name="T6" fmla="*/ 64 w 91"/>
                  <a:gd name="T7" fmla="*/ 21 h 398"/>
                  <a:gd name="T8" fmla="*/ 32 w 91"/>
                  <a:gd name="T9" fmla="*/ 76 h 398"/>
                  <a:gd name="T10" fmla="*/ 32 w 91"/>
                  <a:gd name="T11" fmla="*/ 76 h 398"/>
                  <a:gd name="T12" fmla="*/ 20 w 91"/>
                  <a:gd name="T13" fmla="*/ 235 h 398"/>
                  <a:gd name="T14" fmla="*/ 20 w 91"/>
                  <a:gd name="T15" fmla="*/ 235 h 398"/>
                  <a:gd name="T16" fmla="*/ 22 w 91"/>
                  <a:gd name="T17" fmla="*/ 341 h 398"/>
                  <a:gd name="T18" fmla="*/ 22 w 91"/>
                  <a:gd name="T19" fmla="*/ 341 h 398"/>
                  <a:gd name="T20" fmla="*/ 55 w 91"/>
                  <a:gd name="T21" fmla="*/ 369 h 398"/>
                  <a:gd name="T22" fmla="*/ 55 w 91"/>
                  <a:gd name="T23" fmla="*/ 369 h 398"/>
                  <a:gd name="T24" fmla="*/ 67 w 91"/>
                  <a:gd name="T25" fmla="*/ 377 h 398"/>
                  <a:gd name="T26" fmla="*/ 67 w 91"/>
                  <a:gd name="T27" fmla="*/ 377 h 398"/>
                  <a:gd name="T28" fmla="*/ 55 w 91"/>
                  <a:gd name="T29" fmla="*/ 392 h 398"/>
                  <a:gd name="T30" fmla="*/ 55 w 91"/>
                  <a:gd name="T31" fmla="*/ 392 h 398"/>
                  <a:gd name="T32" fmla="*/ 4 w 91"/>
                  <a:gd name="T33" fmla="*/ 354 h 398"/>
                  <a:gd name="T34" fmla="*/ 4 w 91"/>
                  <a:gd name="T35" fmla="*/ 354 h 398"/>
                  <a:gd name="T36" fmla="*/ 0 w 91"/>
                  <a:gd name="T37" fmla="*/ 212 h 398"/>
                  <a:gd name="T38" fmla="*/ 0 w 91"/>
                  <a:gd name="T39" fmla="*/ 212 h 398"/>
                  <a:gd name="T40" fmla="*/ 3 w 91"/>
                  <a:gd name="T41" fmla="*/ 168 h 398"/>
                  <a:gd name="T42" fmla="*/ 3 w 91"/>
                  <a:gd name="T43" fmla="*/ 168 h 398"/>
                  <a:gd name="T44" fmla="*/ 18 w 91"/>
                  <a:gd name="T45" fmla="*/ 49 h 398"/>
                  <a:gd name="T46" fmla="*/ 18 w 91"/>
                  <a:gd name="T47" fmla="*/ 49 h 398"/>
                  <a:gd name="T48" fmla="*/ 90 w 91"/>
                  <a:gd name="T49" fmla="*/ 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" h="398">
                    <a:moveTo>
                      <a:pt x="90" y="6"/>
                    </a:moveTo>
                    <a:lnTo>
                      <a:pt x="90" y="6"/>
                    </a:lnTo>
                    <a:cubicBezTo>
                      <a:pt x="79" y="13"/>
                      <a:pt x="72" y="18"/>
                      <a:pt x="64" y="21"/>
                    </a:cubicBezTo>
                    <a:lnTo>
                      <a:pt x="64" y="21"/>
                    </a:lnTo>
                    <a:cubicBezTo>
                      <a:pt x="40" y="32"/>
                      <a:pt x="34" y="52"/>
                      <a:pt x="32" y="76"/>
                    </a:cubicBezTo>
                    <a:lnTo>
                      <a:pt x="32" y="76"/>
                    </a:lnTo>
                    <a:cubicBezTo>
                      <a:pt x="27" y="129"/>
                      <a:pt x="24" y="181"/>
                      <a:pt x="20" y="235"/>
                    </a:cubicBezTo>
                    <a:lnTo>
                      <a:pt x="20" y="235"/>
                    </a:lnTo>
                    <a:cubicBezTo>
                      <a:pt x="19" y="269"/>
                      <a:pt x="20" y="305"/>
                      <a:pt x="22" y="341"/>
                    </a:cubicBezTo>
                    <a:lnTo>
                      <a:pt x="22" y="341"/>
                    </a:lnTo>
                    <a:cubicBezTo>
                      <a:pt x="22" y="362"/>
                      <a:pt x="35" y="372"/>
                      <a:pt x="55" y="369"/>
                    </a:cubicBezTo>
                    <a:lnTo>
                      <a:pt x="55" y="369"/>
                    </a:lnTo>
                    <a:cubicBezTo>
                      <a:pt x="58" y="368"/>
                      <a:pt x="63" y="374"/>
                      <a:pt x="67" y="377"/>
                    </a:cubicBezTo>
                    <a:lnTo>
                      <a:pt x="67" y="377"/>
                    </a:lnTo>
                    <a:cubicBezTo>
                      <a:pt x="64" y="382"/>
                      <a:pt x="60" y="390"/>
                      <a:pt x="55" y="392"/>
                    </a:cubicBezTo>
                    <a:lnTo>
                      <a:pt x="55" y="392"/>
                    </a:lnTo>
                    <a:cubicBezTo>
                      <a:pt x="34" y="397"/>
                      <a:pt x="5" y="378"/>
                      <a:pt x="4" y="354"/>
                    </a:cubicBezTo>
                    <a:lnTo>
                      <a:pt x="4" y="354"/>
                    </a:lnTo>
                    <a:cubicBezTo>
                      <a:pt x="2" y="307"/>
                      <a:pt x="2" y="260"/>
                      <a:pt x="0" y="212"/>
                    </a:cubicBezTo>
                    <a:lnTo>
                      <a:pt x="0" y="212"/>
                    </a:lnTo>
                    <a:cubicBezTo>
                      <a:pt x="0" y="198"/>
                      <a:pt x="2" y="182"/>
                      <a:pt x="3" y="168"/>
                    </a:cubicBezTo>
                    <a:lnTo>
                      <a:pt x="3" y="168"/>
                    </a:lnTo>
                    <a:cubicBezTo>
                      <a:pt x="8" y="129"/>
                      <a:pt x="11" y="89"/>
                      <a:pt x="18" y="49"/>
                    </a:cubicBezTo>
                    <a:lnTo>
                      <a:pt x="18" y="49"/>
                    </a:lnTo>
                    <a:cubicBezTo>
                      <a:pt x="23" y="19"/>
                      <a:pt x="55" y="0"/>
                      <a:pt x="90" y="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3" name="Freeform 338"/>
              <p:cNvSpPr>
                <a:spLocks noChangeArrowheads="1"/>
              </p:cNvSpPr>
              <p:nvPr/>
            </p:nvSpPr>
            <p:spPr bwMode="auto">
              <a:xfrm>
                <a:off x="4501167" y="2132467"/>
                <a:ext cx="23809" cy="78571"/>
              </a:xfrm>
              <a:custGeom>
                <a:avLst/>
                <a:gdLst>
                  <a:gd name="T0" fmla="*/ 86 w 87"/>
                  <a:gd name="T1" fmla="*/ 165 h 293"/>
                  <a:gd name="T2" fmla="*/ 86 w 87"/>
                  <a:gd name="T3" fmla="*/ 165 h 293"/>
                  <a:gd name="T4" fmla="*/ 78 w 87"/>
                  <a:gd name="T5" fmla="*/ 244 h 293"/>
                  <a:gd name="T6" fmla="*/ 78 w 87"/>
                  <a:gd name="T7" fmla="*/ 244 h 293"/>
                  <a:gd name="T8" fmla="*/ 23 w 87"/>
                  <a:gd name="T9" fmla="*/ 291 h 293"/>
                  <a:gd name="T10" fmla="*/ 23 w 87"/>
                  <a:gd name="T11" fmla="*/ 291 h 293"/>
                  <a:gd name="T12" fmla="*/ 10 w 87"/>
                  <a:gd name="T13" fmla="*/ 285 h 293"/>
                  <a:gd name="T14" fmla="*/ 10 w 87"/>
                  <a:gd name="T15" fmla="*/ 285 h 293"/>
                  <a:gd name="T16" fmla="*/ 17 w 87"/>
                  <a:gd name="T17" fmla="*/ 271 h 293"/>
                  <a:gd name="T18" fmla="*/ 17 w 87"/>
                  <a:gd name="T19" fmla="*/ 271 h 293"/>
                  <a:gd name="T20" fmla="*/ 61 w 87"/>
                  <a:gd name="T21" fmla="*/ 205 h 293"/>
                  <a:gd name="T22" fmla="*/ 61 w 87"/>
                  <a:gd name="T23" fmla="*/ 205 h 293"/>
                  <a:gd name="T24" fmla="*/ 56 w 87"/>
                  <a:gd name="T25" fmla="*/ 39 h 293"/>
                  <a:gd name="T26" fmla="*/ 56 w 87"/>
                  <a:gd name="T27" fmla="*/ 39 h 293"/>
                  <a:gd name="T28" fmla="*/ 28 w 87"/>
                  <a:gd name="T29" fmla="*/ 24 h 293"/>
                  <a:gd name="T30" fmla="*/ 28 w 87"/>
                  <a:gd name="T31" fmla="*/ 24 h 293"/>
                  <a:gd name="T32" fmla="*/ 3 w 87"/>
                  <a:gd name="T33" fmla="*/ 19 h 293"/>
                  <a:gd name="T34" fmla="*/ 3 w 87"/>
                  <a:gd name="T35" fmla="*/ 19 h 293"/>
                  <a:gd name="T36" fmla="*/ 24 w 87"/>
                  <a:gd name="T37" fmla="*/ 7 h 293"/>
                  <a:gd name="T38" fmla="*/ 24 w 87"/>
                  <a:gd name="T39" fmla="*/ 7 h 293"/>
                  <a:gd name="T40" fmla="*/ 77 w 87"/>
                  <a:gd name="T41" fmla="*/ 44 h 293"/>
                  <a:gd name="T42" fmla="*/ 77 w 87"/>
                  <a:gd name="T43" fmla="*/ 44 h 293"/>
                  <a:gd name="T44" fmla="*/ 86 w 87"/>
                  <a:gd name="T45" fmla="*/ 165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7" h="293">
                    <a:moveTo>
                      <a:pt x="86" y="165"/>
                    </a:moveTo>
                    <a:lnTo>
                      <a:pt x="86" y="165"/>
                    </a:lnTo>
                    <a:cubicBezTo>
                      <a:pt x="84" y="191"/>
                      <a:pt x="81" y="218"/>
                      <a:pt x="78" y="244"/>
                    </a:cubicBezTo>
                    <a:lnTo>
                      <a:pt x="78" y="244"/>
                    </a:lnTo>
                    <a:cubicBezTo>
                      <a:pt x="73" y="269"/>
                      <a:pt x="49" y="290"/>
                      <a:pt x="23" y="291"/>
                    </a:cubicBezTo>
                    <a:lnTo>
                      <a:pt x="23" y="291"/>
                    </a:lnTo>
                    <a:cubicBezTo>
                      <a:pt x="19" y="292"/>
                      <a:pt x="15" y="287"/>
                      <a:pt x="10" y="285"/>
                    </a:cubicBezTo>
                    <a:lnTo>
                      <a:pt x="10" y="285"/>
                    </a:lnTo>
                    <a:cubicBezTo>
                      <a:pt x="12" y="280"/>
                      <a:pt x="13" y="272"/>
                      <a:pt x="17" y="271"/>
                    </a:cubicBezTo>
                    <a:lnTo>
                      <a:pt x="17" y="271"/>
                    </a:lnTo>
                    <a:cubicBezTo>
                      <a:pt x="56" y="265"/>
                      <a:pt x="62" y="237"/>
                      <a:pt x="61" y="205"/>
                    </a:cubicBezTo>
                    <a:lnTo>
                      <a:pt x="61" y="205"/>
                    </a:lnTo>
                    <a:cubicBezTo>
                      <a:pt x="60" y="150"/>
                      <a:pt x="58" y="94"/>
                      <a:pt x="56" y="39"/>
                    </a:cubicBezTo>
                    <a:lnTo>
                      <a:pt x="56" y="39"/>
                    </a:lnTo>
                    <a:cubicBezTo>
                      <a:pt x="55" y="25"/>
                      <a:pt x="41" y="23"/>
                      <a:pt x="28" y="24"/>
                    </a:cubicBezTo>
                    <a:lnTo>
                      <a:pt x="28" y="24"/>
                    </a:lnTo>
                    <a:cubicBezTo>
                      <a:pt x="19" y="25"/>
                      <a:pt x="4" y="23"/>
                      <a:pt x="3" y="19"/>
                    </a:cubicBezTo>
                    <a:lnTo>
                      <a:pt x="3" y="19"/>
                    </a:lnTo>
                    <a:cubicBezTo>
                      <a:pt x="0" y="5"/>
                      <a:pt x="16" y="8"/>
                      <a:pt x="24" y="7"/>
                    </a:cubicBezTo>
                    <a:lnTo>
                      <a:pt x="24" y="7"/>
                    </a:lnTo>
                    <a:cubicBezTo>
                      <a:pt x="52" y="0"/>
                      <a:pt x="73" y="14"/>
                      <a:pt x="77" y="44"/>
                    </a:cubicBezTo>
                    <a:lnTo>
                      <a:pt x="77" y="44"/>
                    </a:lnTo>
                    <a:cubicBezTo>
                      <a:pt x="81" y="84"/>
                      <a:pt x="82" y="124"/>
                      <a:pt x="86" y="1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4" name="Freeform 339"/>
              <p:cNvSpPr>
                <a:spLocks noChangeArrowheads="1"/>
              </p:cNvSpPr>
              <p:nvPr/>
            </p:nvSpPr>
            <p:spPr bwMode="auto">
              <a:xfrm>
                <a:off x="4446406" y="2197943"/>
                <a:ext cx="30952" cy="36905"/>
              </a:xfrm>
              <a:custGeom>
                <a:avLst/>
                <a:gdLst>
                  <a:gd name="T0" fmla="*/ 34 w 113"/>
                  <a:gd name="T1" fmla="*/ 33 h 136"/>
                  <a:gd name="T2" fmla="*/ 34 w 113"/>
                  <a:gd name="T3" fmla="*/ 33 h 136"/>
                  <a:gd name="T4" fmla="*/ 56 w 113"/>
                  <a:gd name="T5" fmla="*/ 37 h 136"/>
                  <a:gd name="T6" fmla="*/ 56 w 113"/>
                  <a:gd name="T7" fmla="*/ 37 h 136"/>
                  <a:gd name="T8" fmla="*/ 65 w 113"/>
                  <a:gd name="T9" fmla="*/ 33 h 136"/>
                  <a:gd name="T10" fmla="*/ 65 w 113"/>
                  <a:gd name="T11" fmla="*/ 33 h 136"/>
                  <a:gd name="T12" fmla="*/ 66 w 113"/>
                  <a:gd name="T13" fmla="*/ 25 h 136"/>
                  <a:gd name="T14" fmla="*/ 66 w 113"/>
                  <a:gd name="T15" fmla="*/ 25 h 136"/>
                  <a:gd name="T16" fmla="*/ 54 w 113"/>
                  <a:gd name="T17" fmla="*/ 23 h 136"/>
                  <a:gd name="T18" fmla="*/ 54 w 113"/>
                  <a:gd name="T19" fmla="*/ 23 h 136"/>
                  <a:gd name="T20" fmla="*/ 34 w 113"/>
                  <a:gd name="T21" fmla="*/ 33 h 136"/>
                  <a:gd name="T22" fmla="*/ 49 w 113"/>
                  <a:gd name="T23" fmla="*/ 49 h 136"/>
                  <a:gd name="T24" fmla="*/ 49 w 113"/>
                  <a:gd name="T25" fmla="*/ 49 h 136"/>
                  <a:gd name="T26" fmla="*/ 38 w 113"/>
                  <a:gd name="T27" fmla="*/ 52 h 136"/>
                  <a:gd name="T28" fmla="*/ 38 w 113"/>
                  <a:gd name="T29" fmla="*/ 52 h 136"/>
                  <a:gd name="T30" fmla="*/ 17 w 113"/>
                  <a:gd name="T31" fmla="*/ 39 h 136"/>
                  <a:gd name="T32" fmla="*/ 17 w 113"/>
                  <a:gd name="T33" fmla="*/ 39 h 136"/>
                  <a:gd name="T34" fmla="*/ 23 w 113"/>
                  <a:gd name="T35" fmla="*/ 19 h 136"/>
                  <a:gd name="T36" fmla="*/ 23 w 113"/>
                  <a:gd name="T37" fmla="*/ 19 h 136"/>
                  <a:gd name="T38" fmla="*/ 69 w 113"/>
                  <a:gd name="T39" fmla="*/ 3 h 136"/>
                  <a:gd name="T40" fmla="*/ 69 w 113"/>
                  <a:gd name="T41" fmla="*/ 3 h 136"/>
                  <a:gd name="T42" fmla="*/ 80 w 113"/>
                  <a:gd name="T43" fmla="*/ 45 h 136"/>
                  <a:gd name="T44" fmla="*/ 80 w 113"/>
                  <a:gd name="T45" fmla="*/ 45 h 136"/>
                  <a:gd name="T46" fmla="*/ 33 w 113"/>
                  <a:gd name="T47" fmla="*/ 102 h 136"/>
                  <a:gd name="T48" fmla="*/ 33 w 113"/>
                  <a:gd name="T49" fmla="*/ 102 h 136"/>
                  <a:gd name="T50" fmla="*/ 26 w 113"/>
                  <a:gd name="T51" fmla="*/ 110 h 136"/>
                  <a:gd name="T52" fmla="*/ 26 w 113"/>
                  <a:gd name="T53" fmla="*/ 110 h 136"/>
                  <a:gd name="T54" fmla="*/ 97 w 113"/>
                  <a:gd name="T55" fmla="*/ 104 h 136"/>
                  <a:gd name="T56" fmla="*/ 97 w 113"/>
                  <a:gd name="T57" fmla="*/ 104 h 136"/>
                  <a:gd name="T58" fmla="*/ 112 w 113"/>
                  <a:gd name="T59" fmla="*/ 109 h 136"/>
                  <a:gd name="T60" fmla="*/ 112 w 113"/>
                  <a:gd name="T61" fmla="*/ 109 h 136"/>
                  <a:gd name="T62" fmla="*/ 101 w 113"/>
                  <a:gd name="T63" fmla="*/ 124 h 136"/>
                  <a:gd name="T64" fmla="*/ 101 w 113"/>
                  <a:gd name="T65" fmla="*/ 124 h 136"/>
                  <a:gd name="T66" fmla="*/ 23 w 113"/>
                  <a:gd name="T67" fmla="*/ 134 h 136"/>
                  <a:gd name="T68" fmla="*/ 23 w 113"/>
                  <a:gd name="T69" fmla="*/ 134 h 136"/>
                  <a:gd name="T70" fmla="*/ 3 w 113"/>
                  <a:gd name="T71" fmla="*/ 127 h 136"/>
                  <a:gd name="T72" fmla="*/ 3 w 113"/>
                  <a:gd name="T73" fmla="*/ 127 h 136"/>
                  <a:gd name="T74" fmla="*/ 6 w 113"/>
                  <a:gd name="T75" fmla="*/ 106 h 136"/>
                  <a:gd name="T76" fmla="*/ 6 w 113"/>
                  <a:gd name="T77" fmla="*/ 106 h 136"/>
                  <a:gd name="T78" fmla="*/ 49 w 113"/>
                  <a:gd name="T79" fmla="*/ 4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3" h="136">
                    <a:moveTo>
                      <a:pt x="34" y="33"/>
                    </a:moveTo>
                    <a:lnTo>
                      <a:pt x="34" y="33"/>
                    </a:lnTo>
                    <a:cubicBezTo>
                      <a:pt x="44" y="35"/>
                      <a:pt x="50" y="37"/>
                      <a:pt x="56" y="37"/>
                    </a:cubicBezTo>
                    <a:lnTo>
                      <a:pt x="56" y="37"/>
                    </a:lnTo>
                    <a:cubicBezTo>
                      <a:pt x="59" y="37"/>
                      <a:pt x="62" y="35"/>
                      <a:pt x="65" y="33"/>
                    </a:cubicBezTo>
                    <a:lnTo>
                      <a:pt x="65" y="33"/>
                    </a:lnTo>
                    <a:cubicBezTo>
                      <a:pt x="66" y="30"/>
                      <a:pt x="66" y="25"/>
                      <a:pt x="66" y="25"/>
                    </a:cubicBezTo>
                    <a:lnTo>
                      <a:pt x="66" y="25"/>
                    </a:lnTo>
                    <a:cubicBezTo>
                      <a:pt x="62" y="23"/>
                      <a:pt x="58" y="21"/>
                      <a:pt x="54" y="23"/>
                    </a:cubicBezTo>
                    <a:lnTo>
                      <a:pt x="54" y="23"/>
                    </a:lnTo>
                    <a:cubicBezTo>
                      <a:pt x="49" y="25"/>
                      <a:pt x="43" y="28"/>
                      <a:pt x="34" y="33"/>
                    </a:cubicBezTo>
                    <a:close/>
                    <a:moveTo>
                      <a:pt x="49" y="49"/>
                    </a:moveTo>
                    <a:lnTo>
                      <a:pt x="49" y="49"/>
                    </a:lnTo>
                    <a:cubicBezTo>
                      <a:pt x="45" y="50"/>
                      <a:pt x="41" y="53"/>
                      <a:pt x="38" y="52"/>
                    </a:cubicBezTo>
                    <a:lnTo>
                      <a:pt x="38" y="52"/>
                    </a:lnTo>
                    <a:cubicBezTo>
                      <a:pt x="31" y="48"/>
                      <a:pt x="21" y="45"/>
                      <a:pt x="17" y="39"/>
                    </a:cubicBezTo>
                    <a:lnTo>
                      <a:pt x="17" y="39"/>
                    </a:lnTo>
                    <a:cubicBezTo>
                      <a:pt x="14" y="35"/>
                      <a:pt x="19" y="25"/>
                      <a:pt x="23" y="19"/>
                    </a:cubicBezTo>
                    <a:lnTo>
                      <a:pt x="23" y="19"/>
                    </a:lnTo>
                    <a:cubicBezTo>
                      <a:pt x="34" y="4"/>
                      <a:pt x="51" y="0"/>
                      <a:pt x="69" y="3"/>
                    </a:cubicBezTo>
                    <a:lnTo>
                      <a:pt x="69" y="3"/>
                    </a:lnTo>
                    <a:cubicBezTo>
                      <a:pt x="87" y="6"/>
                      <a:pt x="94" y="27"/>
                      <a:pt x="80" y="45"/>
                    </a:cubicBezTo>
                    <a:lnTo>
                      <a:pt x="80" y="45"/>
                    </a:lnTo>
                    <a:cubicBezTo>
                      <a:pt x="66" y="65"/>
                      <a:pt x="49" y="84"/>
                      <a:pt x="33" y="102"/>
                    </a:cubicBezTo>
                    <a:lnTo>
                      <a:pt x="33" y="102"/>
                    </a:lnTo>
                    <a:cubicBezTo>
                      <a:pt x="31" y="105"/>
                      <a:pt x="30" y="107"/>
                      <a:pt x="26" y="110"/>
                    </a:cubicBezTo>
                    <a:lnTo>
                      <a:pt x="26" y="110"/>
                    </a:lnTo>
                    <a:cubicBezTo>
                      <a:pt x="52" y="108"/>
                      <a:pt x="74" y="105"/>
                      <a:pt x="97" y="104"/>
                    </a:cubicBezTo>
                    <a:lnTo>
                      <a:pt x="97" y="104"/>
                    </a:lnTo>
                    <a:cubicBezTo>
                      <a:pt x="102" y="102"/>
                      <a:pt x="107" y="107"/>
                      <a:pt x="112" y="109"/>
                    </a:cubicBezTo>
                    <a:lnTo>
                      <a:pt x="112" y="109"/>
                    </a:lnTo>
                    <a:cubicBezTo>
                      <a:pt x="109" y="114"/>
                      <a:pt x="106" y="124"/>
                      <a:pt x="101" y="124"/>
                    </a:cubicBezTo>
                    <a:lnTo>
                      <a:pt x="101" y="124"/>
                    </a:lnTo>
                    <a:cubicBezTo>
                      <a:pt x="76" y="128"/>
                      <a:pt x="49" y="132"/>
                      <a:pt x="23" y="134"/>
                    </a:cubicBezTo>
                    <a:lnTo>
                      <a:pt x="23" y="134"/>
                    </a:lnTo>
                    <a:cubicBezTo>
                      <a:pt x="16" y="135"/>
                      <a:pt x="5" y="132"/>
                      <a:pt x="3" y="127"/>
                    </a:cubicBezTo>
                    <a:lnTo>
                      <a:pt x="3" y="127"/>
                    </a:lnTo>
                    <a:cubicBezTo>
                      <a:pt x="0" y="121"/>
                      <a:pt x="3" y="110"/>
                      <a:pt x="6" y="106"/>
                    </a:cubicBezTo>
                    <a:lnTo>
                      <a:pt x="6" y="106"/>
                    </a:lnTo>
                    <a:cubicBezTo>
                      <a:pt x="19" y="87"/>
                      <a:pt x="34" y="69"/>
                      <a:pt x="4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5" name="Freeform 340"/>
              <p:cNvSpPr>
                <a:spLocks noChangeArrowheads="1"/>
              </p:cNvSpPr>
              <p:nvPr/>
            </p:nvSpPr>
            <p:spPr bwMode="auto">
              <a:xfrm>
                <a:off x="4238073" y="2166990"/>
                <a:ext cx="27381" cy="39286"/>
              </a:xfrm>
              <a:custGeom>
                <a:avLst/>
                <a:gdLst>
                  <a:gd name="T0" fmla="*/ 34 w 101"/>
                  <a:gd name="T1" fmla="*/ 34 h 147"/>
                  <a:gd name="T2" fmla="*/ 34 w 101"/>
                  <a:gd name="T3" fmla="*/ 34 h 147"/>
                  <a:gd name="T4" fmla="*/ 49 w 101"/>
                  <a:gd name="T5" fmla="*/ 14 h 147"/>
                  <a:gd name="T6" fmla="*/ 49 w 101"/>
                  <a:gd name="T7" fmla="*/ 14 h 147"/>
                  <a:gd name="T8" fmla="*/ 80 w 101"/>
                  <a:gd name="T9" fmla="*/ 4 h 147"/>
                  <a:gd name="T10" fmla="*/ 80 w 101"/>
                  <a:gd name="T11" fmla="*/ 4 h 147"/>
                  <a:gd name="T12" fmla="*/ 100 w 101"/>
                  <a:gd name="T13" fmla="*/ 31 h 147"/>
                  <a:gd name="T14" fmla="*/ 100 w 101"/>
                  <a:gd name="T15" fmla="*/ 31 h 147"/>
                  <a:gd name="T16" fmla="*/ 97 w 101"/>
                  <a:gd name="T17" fmla="*/ 131 h 147"/>
                  <a:gd name="T18" fmla="*/ 97 w 101"/>
                  <a:gd name="T19" fmla="*/ 131 h 147"/>
                  <a:gd name="T20" fmla="*/ 84 w 101"/>
                  <a:gd name="T21" fmla="*/ 146 h 147"/>
                  <a:gd name="T22" fmla="*/ 84 w 101"/>
                  <a:gd name="T23" fmla="*/ 146 h 147"/>
                  <a:gd name="T24" fmla="*/ 76 w 101"/>
                  <a:gd name="T25" fmla="*/ 127 h 147"/>
                  <a:gd name="T26" fmla="*/ 76 w 101"/>
                  <a:gd name="T27" fmla="*/ 127 h 147"/>
                  <a:gd name="T28" fmla="*/ 79 w 101"/>
                  <a:gd name="T29" fmla="*/ 37 h 147"/>
                  <a:gd name="T30" fmla="*/ 79 w 101"/>
                  <a:gd name="T31" fmla="*/ 37 h 147"/>
                  <a:gd name="T32" fmla="*/ 74 w 101"/>
                  <a:gd name="T33" fmla="*/ 23 h 147"/>
                  <a:gd name="T34" fmla="*/ 74 w 101"/>
                  <a:gd name="T35" fmla="*/ 23 h 147"/>
                  <a:gd name="T36" fmla="*/ 60 w 101"/>
                  <a:gd name="T37" fmla="*/ 32 h 147"/>
                  <a:gd name="T38" fmla="*/ 60 w 101"/>
                  <a:gd name="T39" fmla="*/ 32 h 147"/>
                  <a:gd name="T40" fmla="*/ 35 w 101"/>
                  <a:gd name="T41" fmla="*/ 110 h 147"/>
                  <a:gd name="T42" fmla="*/ 35 w 101"/>
                  <a:gd name="T43" fmla="*/ 110 h 147"/>
                  <a:gd name="T44" fmla="*/ 23 w 101"/>
                  <a:gd name="T45" fmla="*/ 129 h 147"/>
                  <a:gd name="T46" fmla="*/ 23 w 101"/>
                  <a:gd name="T47" fmla="*/ 129 h 147"/>
                  <a:gd name="T48" fmla="*/ 14 w 101"/>
                  <a:gd name="T49" fmla="*/ 108 h 147"/>
                  <a:gd name="T50" fmla="*/ 14 w 101"/>
                  <a:gd name="T51" fmla="*/ 108 h 147"/>
                  <a:gd name="T52" fmla="*/ 17 w 101"/>
                  <a:gd name="T53" fmla="*/ 49 h 147"/>
                  <a:gd name="T54" fmla="*/ 17 w 101"/>
                  <a:gd name="T55" fmla="*/ 49 h 147"/>
                  <a:gd name="T56" fmla="*/ 9 w 101"/>
                  <a:gd name="T57" fmla="*/ 39 h 147"/>
                  <a:gd name="T58" fmla="*/ 9 w 101"/>
                  <a:gd name="T59" fmla="*/ 39 h 147"/>
                  <a:gd name="T60" fmla="*/ 0 w 101"/>
                  <a:gd name="T61" fmla="*/ 20 h 147"/>
                  <a:gd name="T62" fmla="*/ 0 w 101"/>
                  <a:gd name="T63" fmla="*/ 20 h 147"/>
                  <a:gd name="T64" fmla="*/ 22 w 101"/>
                  <a:gd name="T65" fmla="*/ 19 h 147"/>
                  <a:gd name="T66" fmla="*/ 22 w 101"/>
                  <a:gd name="T67" fmla="*/ 19 h 147"/>
                  <a:gd name="T68" fmla="*/ 34 w 101"/>
                  <a:gd name="T69" fmla="*/ 3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" h="147">
                    <a:moveTo>
                      <a:pt x="34" y="34"/>
                    </a:moveTo>
                    <a:lnTo>
                      <a:pt x="34" y="34"/>
                    </a:lnTo>
                    <a:cubicBezTo>
                      <a:pt x="38" y="26"/>
                      <a:pt x="43" y="20"/>
                      <a:pt x="49" y="14"/>
                    </a:cubicBezTo>
                    <a:lnTo>
                      <a:pt x="49" y="14"/>
                    </a:lnTo>
                    <a:cubicBezTo>
                      <a:pt x="57" y="3"/>
                      <a:pt x="68" y="0"/>
                      <a:pt x="80" y="4"/>
                    </a:cubicBezTo>
                    <a:lnTo>
                      <a:pt x="80" y="4"/>
                    </a:lnTo>
                    <a:cubicBezTo>
                      <a:pt x="94" y="8"/>
                      <a:pt x="100" y="17"/>
                      <a:pt x="100" y="31"/>
                    </a:cubicBezTo>
                    <a:lnTo>
                      <a:pt x="100" y="31"/>
                    </a:lnTo>
                    <a:cubicBezTo>
                      <a:pt x="99" y="64"/>
                      <a:pt x="99" y="97"/>
                      <a:pt x="97" y="131"/>
                    </a:cubicBezTo>
                    <a:lnTo>
                      <a:pt x="97" y="131"/>
                    </a:lnTo>
                    <a:cubicBezTo>
                      <a:pt x="96" y="136"/>
                      <a:pt x="89" y="141"/>
                      <a:pt x="84" y="146"/>
                    </a:cubicBezTo>
                    <a:lnTo>
                      <a:pt x="84" y="146"/>
                    </a:lnTo>
                    <a:cubicBezTo>
                      <a:pt x="82" y="141"/>
                      <a:pt x="76" y="133"/>
                      <a:pt x="76" y="127"/>
                    </a:cubicBezTo>
                    <a:lnTo>
                      <a:pt x="76" y="127"/>
                    </a:lnTo>
                    <a:cubicBezTo>
                      <a:pt x="76" y="97"/>
                      <a:pt x="78" y="68"/>
                      <a:pt x="79" y="37"/>
                    </a:cubicBezTo>
                    <a:lnTo>
                      <a:pt x="79" y="37"/>
                    </a:lnTo>
                    <a:cubicBezTo>
                      <a:pt x="79" y="32"/>
                      <a:pt x="76" y="28"/>
                      <a:pt x="74" y="23"/>
                    </a:cubicBezTo>
                    <a:lnTo>
                      <a:pt x="74" y="23"/>
                    </a:lnTo>
                    <a:cubicBezTo>
                      <a:pt x="69" y="26"/>
                      <a:pt x="64" y="28"/>
                      <a:pt x="60" y="32"/>
                    </a:cubicBezTo>
                    <a:lnTo>
                      <a:pt x="60" y="32"/>
                    </a:lnTo>
                    <a:cubicBezTo>
                      <a:pt x="40" y="53"/>
                      <a:pt x="39" y="82"/>
                      <a:pt x="35" y="110"/>
                    </a:cubicBezTo>
                    <a:lnTo>
                      <a:pt x="35" y="110"/>
                    </a:lnTo>
                    <a:cubicBezTo>
                      <a:pt x="34" y="117"/>
                      <a:pt x="26" y="123"/>
                      <a:pt x="23" y="129"/>
                    </a:cubicBezTo>
                    <a:lnTo>
                      <a:pt x="23" y="129"/>
                    </a:lnTo>
                    <a:cubicBezTo>
                      <a:pt x="19" y="122"/>
                      <a:pt x="14" y="115"/>
                      <a:pt x="14" y="108"/>
                    </a:cubicBezTo>
                    <a:lnTo>
                      <a:pt x="14" y="108"/>
                    </a:lnTo>
                    <a:cubicBezTo>
                      <a:pt x="14" y="89"/>
                      <a:pt x="16" y="69"/>
                      <a:pt x="17" y="49"/>
                    </a:cubicBezTo>
                    <a:lnTo>
                      <a:pt x="17" y="49"/>
                    </a:lnTo>
                    <a:cubicBezTo>
                      <a:pt x="17" y="45"/>
                      <a:pt x="11" y="42"/>
                      <a:pt x="9" y="39"/>
                    </a:cubicBezTo>
                    <a:lnTo>
                      <a:pt x="9" y="39"/>
                    </a:lnTo>
                    <a:cubicBezTo>
                      <a:pt x="5" y="32"/>
                      <a:pt x="3" y="25"/>
                      <a:pt x="0" y="20"/>
                    </a:cubicBezTo>
                    <a:lnTo>
                      <a:pt x="0" y="20"/>
                    </a:lnTo>
                    <a:cubicBezTo>
                      <a:pt x="8" y="20"/>
                      <a:pt x="16" y="16"/>
                      <a:pt x="22" y="19"/>
                    </a:cubicBezTo>
                    <a:lnTo>
                      <a:pt x="22" y="19"/>
                    </a:lnTo>
                    <a:cubicBezTo>
                      <a:pt x="26" y="21"/>
                      <a:pt x="30" y="28"/>
                      <a:pt x="34" y="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6" name="Freeform 341"/>
              <p:cNvSpPr>
                <a:spLocks noChangeArrowheads="1"/>
              </p:cNvSpPr>
              <p:nvPr/>
            </p:nvSpPr>
            <p:spPr bwMode="auto">
              <a:xfrm>
                <a:off x="4358311" y="2152705"/>
                <a:ext cx="28571" cy="58333"/>
              </a:xfrm>
              <a:custGeom>
                <a:avLst/>
                <a:gdLst>
                  <a:gd name="T0" fmla="*/ 68 w 105"/>
                  <a:gd name="T1" fmla="*/ 2 h 215"/>
                  <a:gd name="T2" fmla="*/ 68 w 105"/>
                  <a:gd name="T3" fmla="*/ 2 h 215"/>
                  <a:gd name="T4" fmla="*/ 60 w 105"/>
                  <a:gd name="T5" fmla="*/ 87 h 215"/>
                  <a:gd name="T6" fmla="*/ 60 w 105"/>
                  <a:gd name="T7" fmla="*/ 87 h 215"/>
                  <a:gd name="T8" fmla="*/ 83 w 105"/>
                  <a:gd name="T9" fmla="*/ 102 h 215"/>
                  <a:gd name="T10" fmla="*/ 83 w 105"/>
                  <a:gd name="T11" fmla="*/ 102 h 215"/>
                  <a:gd name="T12" fmla="*/ 61 w 105"/>
                  <a:gd name="T13" fmla="*/ 120 h 215"/>
                  <a:gd name="T14" fmla="*/ 61 w 105"/>
                  <a:gd name="T15" fmla="*/ 120 h 215"/>
                  <a:gd name="T16" fmla="*/ 56 w 105"/>
                  <a:gd name="T17" fmla="*/ 116 h 215"/>
                  <a:gd name="T18" fmla="*/ 56 w 105"/>
                  <a:gd name="T19" fmla="*/ 116 h 215"/>
                  <a:gd name="T20" fmla="*/ 53 w 105"/>
                  <a:gd name="T21" fmla="*/ 166 h 215"/>
                  <a:gd name="T22" fmla="*/ 53 w 105"/>
                  <a:gd name="T23" fmla="*/ 166 h 215"/>
                  <a:gd name="T24" fmla="*/ 66 w 105"/>
                  <a:gd name="T25" fmla="*/ 188 h 215"/>
                  <a:gd name="T26" fmla="*/ 66 w 105"/>
                  <a:gd name="T27" fmla="*/ 188 h 215"/>
                  <a:gd name="T28" fmla="*/ 86 w 105"/>
                  <a:gd name="T29" fmla="*/ 181 h 215"/>
                  <a:gd name="T30" fmla="*/ 86 w 105"/>
                  <a:gd name="T31" fmla="*/ 181 h 215"/>
                  <a:gd name="T32" fmla="*/ 103 w 105"/>
                  <a:gd name="T33" fmla="*/ 176 h 215"/>
                  <a:gd name="T34" fmla="*/ 103 w 105"/>
                  <a:gd name="T35" fmla="*/ 176 h 215"/>
                  <a:gd name="T36" fmla="*/ 101 w 105"/>
                  <a:gd name="T37" fmla="*/ 196 h 215"/>
                  <a:gd name="T38" fmla="*/ 101 w 105"/>
                  <a:gd name="T39" fmla="*/ 196 h 215"/>
                  <a:gd name="T40" fmla="*/ 62 w 105"/>
                  <a:gd name="T41" fmla="*/ 210 h 215"/>
                  <a:gd name="T42" fmla="*/ 62 w 105"/>
                  <a:gd name="T43" fmla="*/ 210 h 215"/>
                  <a:gd name="T44" fmla="*/ 30 w 105"/>
                  <a:gd name="T45" fmla="*/ 168 h 215"/>
                  <a:gd name="T46" fmla="*/ 30 w 105"/>
                  <a:gd name="T47" fmla="*/ 168 h 215"/>
                  <a:gd name="T48" fmla="*/ 32 w 105"/>
                  <a:gd name="T49" fmla="*/ 142 h 215"/>
                  <a:gd name="T50" fmla="*/ 32 w 105"/>
                  <a:gd name="T51" fmla="*/ 142 h 215"/>
                  <a:gd name="T52" fmla="*/ 34 w 105"/>
                  <a:gd name="T53" fmla="*/ 120 h 215"/>
                  <a:gd name="T54" fmla="*/ 34 w 105"/>
                  <a:gd name="T55" fmla="*/ 120 h 215"/>
                  <a:gd name="T56" fmla="*/ 0 w 105"/>
                  <a:gd name="T57" fmla="*/ 101 h 215"/>
                  <a:gd name="T58" fmla="*/ 0 w 105"/>
                  <a:gd name="T59" fmla="*/ 101 h 215"/>
                  <a:gd name="T60" fmla="*/ 37 w 105"/>
                  <a:gd name="T61" fmla="*/ 87 h 215"/>
                  <a:gd name="T62" fmla="*/ 37 w 105"/>
                  <a:gd name="T63" fmla="*/ 87 h 215"/>
                  <a:gd name="T64" fmla="*/ 60 w 105"/>
                  <a:gd name="T65" fmla="*/ 0 h 215"/>
                  <a:gd name="T66" fmla="*/ 60 w 105"/>
                  <a:gd name="T67" fmla="*/ 0 h 215"/>
                  <a:gd name="T68" fmla="*/ 68 w 105"/>
                  <a:gd name="T69" fmla="*/ 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" h="215">
                    <a:moveTo>
                      <a:pt x="68" y="2"/>
                    </a:moveTo>
                    <a:lnTo>
                      <a:pt x="68" y="2"/>
                    </a:lnTo>
                    <a:cubicBezTo>
                      <a:pt x="64" y="30"/>
                      <a:pt x="62" y="57"/>
                      <a:pt x="60" y="87"/>
                    </a:cubicBezTo>
                    <a:lnTo>
                      <a:pt x="60" y="87"/>
                    </a:lnTo>
                    <a:cubicBezTo>
                      <a:pt x="74" y="81"/>
                      <a:pt x="83" y="92"/>
                      <a:pt x="83" y="102"/>
                    </a:cubicBezTo>
                    <a:lnTo>
                      <a:pt x="83" y="102"/>
                    </a:lnTo>
                    <a:cubicBezTo>
                      <a:pt x="83" y="108"/>
                      <a:pt x="69" y="114"/>
                      <a:pt x="61" y="120"/>
                    </a:cubicBezTo>
                    <a:lnTo>
                      <a:pt x="61" y="120"/>
                    </a:lnTo>
                    <a:cubicBezTo>
                      <a:pt x="60" y="119"/>
                      <a:pt x="57" y="117"/>
                      <a:pt x="56" y="116"/>
                    </a:cubicBezTo>
                    <a:lnTo>
                      <a:pt x="56" y="116"/>
                    </a:lnTo>
                    <a:cubicBezTo>
                      <a:pt x="54" y="133"/>
                      <a:pt x="52" y="151"/>
                      <a:pt x="53" y="166"/>
                    </a:cubicBezTo>
                    <a:lnTo>
                      <a:pt x="53" y="166"/>
                    </a:lnTo>
                    <a:cubicBezTo>
                      <a:pt x="53" y="174"/>
                      <a:pt x="60" y="183"/>
                      <a:pt x="66" y="188"/>
                    </a:cubicBezTo>
                    <a:lnTo>
                      <a:pt x="66" y="188"/>
                    </a:lnTo>
                    <a:cubicBezTo>
                      <a:pt x="70" y="191"/>
                      <a:pt x="81" y="183"/>
                      <a:pt x="86" y="181"/>
                    </a:cubicBezTo>
                    <a:lnTo>
                      <a:pt x="86" y="181"/>
                    </a:lnTo>
                    <a:cubicBezTo>
                      <a:pt x="93" y="180"/>
                      <a:pt x="98" y="178"/>
                      <a:pt x="103" y="176"/>
                    </a:cubicBezTo>
                    <a:lnTo>
                      <a:pt x="103" y="176"/>
                    </a:lnTo>
                    <a:cubicBezTo>
                      <a:pt x="103" y="183"/>
                      <a:pt x="104" y="192"/>
                      <a:pt x="101" y="196"/>
                    </a:cubicBezTo>
                    <a:lnTo>
                      <a:pt x="101" y="196"/>
                    </a:lnTo>
                    <a:cubicBezTo>
                      <a:pt x="91" y="208"/>
                      <a:pt x="78" y="214"/>
                      <a:pt x="62" y="210"/>
                    </a:cubicBezTo>
                    <a:lnTo>
                      <a:pt x="62" y="210"/>
                    </a:lnTo>
                    <a:cubicBezTo>
                      <a:pt x="45" y="205"/>
                      <a:pt x="32" y="186"/>
                      <a:pt x="30" y="168"/>
                    </a:cubicBezTo>
                    <a:lnTo>
                      <a:pt x="30" y="168"/>
                    </a:lnTo>
                    <a:cubicBezTo>
                      <a:pt x="30" y="160"/>
                      <a:pt x="32" y="152"/>
                      <a:pt x="32" y="142"/>
                    </a:cubicBezTo>
                    <a:lnTo>
                      <a:pt x="32" y="142"/>
                    </a:lnTo>
                    <a:cubicBezTo>
                      <a:pt x="33" y="134"/>
                      <a:pt x="34" y="126"/>
                      <a:pt x="34" y="120"/>
                    </a:cubicBezTo>
                    <a:lnTo>
                      <a:pt x="34" y="120"/>
                    </a:lnTo>
                    <a:cubicBezTo>
                      <a:pt x="23" y="114"/>
                      <a:pt x="14" y="109"/>
                      <a:pt x="0" y="101"/>
                    </a:cubicBezTo>
                    <a:lnTo>
                      <a:pt x="0" y="101"/>
                    </a:lnTo>
                    <a:cubicBezTo>
                      <a:pt x="15" y="95"/>
                      <a:pt x="25" y="92"/>
                      <a:pt x="37" y="87"/>
                    </a:cubicBezTo>
                    <a:lnTo>
                      <a:pt x="37" y="87"/>
                    </a:lnTo>
                    <a:cubicBezTo>
                      <a:pt x="45" y="59"/>
                      <a:pt x="38" y="25"/>
                      <a:pt x="60" y="0"/>
                    </a:cubicBezTo>
                    <a:lnTo>
                      <a:pt x="60" y="0"/>
                    </a:lnTo>
                    <a:cubicBezTo>
                      <a:pt x="62" y="0"/>
                      <a:pt x="65" y="1"/>
                      <a:pt x="68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7" name="Freeform 342"/>
              <p:cNvSpPr>
                <a:spLocks noChangeArrowheads="1"/>
              </p:cNvSpPr>
              <p:nvPr/>
            </p:nvSpPr>
            <p:spPr bwMode="auto">
              <a:xfrm>
                <a:off x="4186883" y="2165800"/>
                <a:ext cx="28571" cy="42857"/>
              </a:xfrm>
              <a:custGeom>
                <a:avLst/>
                <a:gdLst>
                  <a:gd name="T0" fmla="*/ 95 w 108"/>
                  <a:gd name="T1" fmla="*/ 35 h 160"/>
                  <a:gd name="T2" fmla="*/ 95 w 108"/>
                  <a:gd name="T3" fmla="*/ 35 h 160"/>
                  <a:gd name="T4" fmla="*/ 26 w 108"/>
                  <a:gd name="T5" fmla="*/ 50 h 160"/>
                  <a:gd name="T6" fmla="*/ 26 w 108"/>
                  <a:gd name="T7" fmla="*/ 50 h 160"/>
                  <a:gd name="T8" fmla="*/ 59 w 108"/>
                  <a:gd name="T9" fmla="*/ 55 h 160"/>
                  <a:gd name="T10" fmla="*/ 59 w 108"/>
                  <a:gd name="T11" fmla="*/ 55 h 160"/>
                  <a:gd name="T12" fmla="*/ 99 w 108"/>
                  <a:gd name="T13" fmla="*/ 78 h 160"/>
                  <a:gd name="T14" fmla="*/ 99 w 108"/>
                  <a:gd name="T15" fmla="*/ 78 h 160"/>
                  <a:gd name="T16" fmla="*/ 91 w 108"/>
                  <a:gd name="T17" fmla="*/ 127 h 160"/>
                  <a:gd name="T18" fmla="*/ 91 w 108"/>
                  <a:gd name="T19" fmla="*/ 127 h 160"/>
                  <a:gd name="T20" fmla="*/ 47 w 108"/>
                  <a:gd name="T21" fmla="*/ 155 h 160"/>
                  <a:gd name="T22" fmla="*/ 47 w 108"/>
                  <a:gd name="T23" fmla="*/ 155 h 160"/>
                  <a:gd name="T24" fmla="*/ 18 w 108"/>
                  <a:gd name="T25" fmla="*/ 132 h 160"/>
                  <a:gd name="T26" fmla="*/ 18 w 108"/>
                  <a:gd name="T27" fmla="*/ 132 h 160"/>
                  <a:gd name="T28" fmla="*/ 30 w 108"/>
                  <a:gd name="T29" fmla="*/ 116 h 160"/>
                  <a:gd name="T30" fmla="*/ 30 w 108"/>
                  <a:gd name="T31" fmla="*/ 116 h 160"/>
                  <a:gd name="T32" fmla="*/ 40 w 108"/>
                  <a:gd name="T33" fmla="*/ 127 h 160"/>
                  <a:gd name="T34" fmla="*/ 40 w 108"/>
                  <a:gd name="T35" fmla="*/ 127 h 160"/>
                  <a:gd name="T36" fmla="*/ 50 w 108"/>
                  <a:gd name="T37" fmla="*/ 132 h 160"/>
                  <a:gd name="T38" fmla="*/ 50 w 108"/>
                  <a:gd name="T39" fmla="*/ 132 h 160"/>
                  <a:gd name="T40" fmla="*/ 80 w 108"/>
                  <a:gd name="T41" fmla="*/ 109 h 160"/>
                  <a:gd name="T42" fmla="*/ 80 w 108"/>
                  <a:gd name="T43" fmla="*/ 109 h 160"/>
                  <a:gd name="T44" fmla="*/ 64 w 108"/>
                  <a:gd name="T45" fmla="*/ 76 h 160"/>
                  <a:gd name="T46" fmla="*/ 64 w 108"/>
                  <a:gd name="T47" fmla="*/ 76 h 160"/>
                  <a:gd name="T48" fmla="*/ 26 w 108"/>
                  <a:gd name="T49" fmla="*/ 70 h 160"/>
                  <a:gd name="T50" fmla="*/ 26 w 108"/>
                  <a:gd name="T51" fmla="*/ 70 h 160"/>
                  <a:gd name="T52" fmla="*/ 13 w 108"/>
                  <a:gd name="T53" fmla="*/ 29 h 160"/>
                  <a:gd name="T54" fmla="*/ 13 w 108"/>
                  <a:gd name="T55" fmla="*/ 29 h 160"/>
                  <a:gd name="T56" fmla="*/ 75 w 108"/>
                  <a:gd name="T57" fmla="*/ 5 h 160"/>
                  <a:gd name="T58" fmla="*/ 75 w 108"/>
                  <a:gd name="T59" fmla="*/ 5 h 160"/>
                  <a:gd name="T60" fmla="*/ 95 w 108"/>
                  <a:gd name="T61" fmla="*/ 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160">
                    <a:moveTo>
                      <a:pt x="95" y="35"/>
                    </a:moveTo>
                    <a:lnTo>
                      <a:pt x="95" y="35"/>
                    </a:lnTo>
                    <a:cubicBezTo>
                      <a:pt x="64" y="15"/>
                      <a:pt x="39" y="20"/>
                      <a:pt x="26" y="50"/>
                    </a:cubicBezTo>
                    <a:lnTo>
                      <a:pt x="26" y="50"/>
                    </a:lnTo>
                    <a:cubicBezTo>
                      <a:pt x="38" y="53"/>
                      <a:pt x="48" y="55"/>
                      <a:pt x="59" y="55"/>
                    </a:cubicBezTo>
                    <a:lnTo>
                      <a:pt x="59" y="55"/>
                    </a:lnTo>
                    <a:cubicBezTo>
                      <a:pt x="76" y="56"/>
                      <a:pt x="91" y="62"/>
                      <a:pt x="99" y="78"/>
                    </a:cubicBezTo>
                    <a:lnTo>
                      <a:pt x="99" y="78"/>
                    </a:lnTo>
                    <a:cubicBezTo>
                      <a:pt x="107" y="96"/>
                      <a:pt x="106" y="114"/>
                      <a:pt x="91" y="127"/>
                    </a:cubicBezTo>
                    <a:lnTo>
                      <a:pt x="91" y="127"/>
                    </a:lnTo>
                    <a:cubicBezTo>
                      <a:pt x="79" y="138"/>
                      <a:pt x="63" y="148"/>
                      <a:pt x="47" y="155"/>
                    </a:cubicBezTo>
                    <a:lnTo>
                      <a:pt x="47" y="155"/>
                    </a:lnTo>
                    <a:cubicBezTo>
                      <a:pt x="34" y="159"/>
                      <a:pt x="16" y="146"/>
                      <a:pt x="18" y="132"/>
                    </a:cubicBezTo>
                    <a:lnTo>
                      <a:pt x="18" y="132"/>
                    </a:lnTo>
                    <a:cubicBezTo>
                      <a:pt x="18" y="127"/>
                      <a:pt x="25" y="118"/>
                      <a:pt x="30" y="116"/>
                    </a:cubicBezTo>
                    <a:lnTo>
                      <a:pt x="30" y="116"/>
                    </a:lnTo>
                    <a:cubicBezTo>
                      <a:pt x="40" y="113"/>
                      <a:pt x="43" y="118"/>
                      <a:pt x="40" y="127"/>
                    </a:cubicBezTo>
                    <a:lnTo>
                      <a:pt x="40" y="127"/>
                    </a:lnTo>
                    <a:cubicBezTo>
                      <a:pt x="39" y="128"/>
                      <a:pt x="49" y="134"/>
                      <a:pt x="50" y="132"/>
                    </a:cubicBezTo>
                    <a:lnTo>
                      <a:pt x="50" y="132"/>
                    </a:lnTo>
                    <a:cubicBezTo>
                      <a:pt x="61" y="126"/>
                      <a:pt x="73" y="118"/>
                      <a:pt x="80" y="109"/>
                    </a:cubicBezTo>
                    <a:lnTo>
                      <a:pt x="80" y="109"/>
                    </a:lnTo>
                    <a:cubicBezTo>
                      <a:pt x="89" y="95"/>
                      <a:pt x="81" y="80"/>
                      <a:pt x="64" y="76"/>
                    </a:cubicBezTo>
                    <a:lnTo>
                      <a:pt x="64" y="76"/>
                    </a:lnTo>
                    <a:cubicBezTo>
                      <a:pt x="50" y="74"/>
                      <a:pt x="38" y="74"/>
                      <a:pt x="26" y="70"/>
                    </a:cubicBezTo>
                    <a:lnTo>
                      <a:pt x="26" y="70"/>
                    </a:lnTo>
                    <a:cubicBezTo>
                      <a:pt x="5" y="65"/>
                      <a:pt x="0" y="46"/>
                      <a:pt x="13" y="29"/>
                    </a:cubicBezTo>
                    <a:lnTo>
                      <a:pt x="13" y="29"/>
                    </a:lnTo>
                    <a:cubicBezTo>
                      <a:pt x="28" y="9"/>
                      <a:pt x="49" y="0"/>
                      <a:pt x="75" y="5"/>
                    </a:cubicBezTo>
                    <a:lnTo>
                      <a:pt x="75" y="5"/>
                    </a:lnTo>
                    <a:cubicBezTo>
                      <a:pt x="90" y="8"/>
                      <a:pt x="97" y="17"/>
                      <a:pt x="95" y="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8" name="Freeform 343"/>
              <p:cNvSpPr>
                <a:spLocks noChangeArrowheads="1"/>
              </p:cNvSpPr>
              <p:nvPr/>
            </p:nvSpPr>
            <p:spPr bwMode="auto">
              <a:xfrm>
                <a:off x="4401168" y="2169372"/>
                <a:ext cx="32142" cy="30952"/>
              </a:xfrm>
              <a:custGeom>
                <a:avLst/>
                <a:gdLst>
                  <a:gd name="T0" fmla="*/ 68 w 119"/>
                  <a:gd name="T1" fmla="*/ 69 h 113"/>
                  <a:gd name="T2" fmla="*/ 68 w 119"/>
                  <a:gd name="T3" fmla="*/ 69 h 113"/>
                  <a:gd name="T4" fmla="*/ 69 w 119"/>
                  <a:gd name="T5" fmla="*/ 97 h 113"/>
                  <a:gd name="T6" fmla="*/ 69 w 119"/>
                  <a:gd name="T7" fmla="*/ 97 h 113"/>
                  <a:gd name="T8" fmla="*/ 60 w 119"/>
                  <a:gd name="T9" fmla="*/ 112 h 113"/>
                  <a:gd name="T10" fmla="*/ 60 w 119"/>
                  <a:gd name="T11" fmla="*/ 112 h 113"/>
                  <a:gd name="T12" fmla="*/ 47 w 119"/>
                  <a:gd name="T13" fmla="*/ 100 h 113"/>
                  <a:gd name="T14" fmla="*/ 47 w 119"/>
                  <a:gd name="T15" fmla="*/ 100 h 113"/>
                  <a:gd name="T16" fmla="*/ 46 w 119"/>
                  <a:gd name="T17" fmla="*/ 69 h 113"/>
                  <a:gd name="T18" fmla="*/ 46 w 119"/>
                  <a:gd name="T19" fmla="*/ 69 h 113"/>
                  <a:gd name="T20" fmla="*/ 14 w 119"/>
                  <a:gd name="T21" fmla="*/ 64 h 113"/>
                  <a:gd name="T22" fmla="*/ 14 w 119"/>
                  <a:gd name="T23" fmla="*/ 64 h 113"/>
                  <a:gd name="T24" fmla="*/ 0 w 119"/>
                  <a:gd name="T25" fmla="*/ 53 h 113"/>
                  <a:gd name="T26" fmla="*/ 0 w 119"/>
                  <a:gd name="T27" fmla="*/ 53 h 113"/>
                  <a:gd name="T28" fmla="*/ 17 w 119"/>
                  <a:gd name="T29" fmla="*/ 43 h 113"/>
                  <a:gd name="T30" fmla="*/ 17 w 119"/>
                  <a:gd name="T31" fmla="*/ 43 h 113"/>
                  <a:gd name="T32" fmla="*/ 46 w 119"/>
                  <a:gd name="T33" fmla="*/ 42 h 113"/>
                  <a:gd name="T34" fmla="*/ 46 w 119"/>
                  <a:gd name="T35" fmla="*/ 42 h 113"/>
                  <a:gd name="T36" fmla="*/ 43 w 119"/>
                  <a:gd name="T37" fmla="*/ 16 h 113"/>
                  <a:gd name="T38" fmla="*/ 43 w 119"/>
                  <a:gd name="T39" fmla="*/ 16 h 113"/>
                  <a:gd name="T40" fmla="*/ 48 w 119"/>
                  <a:gd name="T41" fmla="*/ 0 h 113"/>
                  <a:gd name="T42" fmla="*/ 48 w 119"/>
                  <a:gd name="T43" fmla="*/ 0 h 113"/>
                  <a:gd name="T44" fmla="*/ 64 w 119"/>
                  <a:gd name="T45" fmla="*/ 8 h 113"/>
                  <a:gd name="T46" fmla="*/ 64 w 119"/>
                  <a:gd name="T47" fmla="*/ 8 h 113"/>
                  <a:gd name="T48" fmla="*/ 69 w 119"/>
                  <a:gd name="T49" fmla="*/ 43 h 113"/>
                  <a:gd name="T50" fmla="*/ 69 w 119"/>
                  <a:gd name="T51" fmla="*/ 43 h 113"/>
                  <a:gd name="T52" fmla="*/ 104 w 119"/>
                  <a:gd name="T53" fmla="*/ 50 h 113"/>
                  <a:gd name="T54" fmla="*/ 104 w 119"/>
                  <a:gd name="T55" fmla="*/ 50 h 113"/>
                  <a:gd name="T56" fmla="*/ 118 w 119"/>
                  <a:gd name="T57" fmla="*/ 62 h 113"/>
                  <a:gd name="T58" fmla="*/ 118 w 119"/>
                  <a:gd name="T59" fmla="*/ 62 h 113"/>
                  <a:gd name="T60" fmla="*/ 101 w 119"/>
                  <a:gd name="T61" fmla="*/ 70 h 113"/>
                  <a:gd name="T62" fmla="*/ 101 w 119"/>
                  <a:gd name="T63" fmla="*/ 70 h 113"/>
                  <a:gd name="T64" fmla="*/ 68 w 119"/>
                  <a:gd name="T65" fmla="*/ 6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113">
                    <a:moveTo>
                      <a:pt x="68" y="69"/>
                    </a:moveTo>
                    <a:lnTo>
                      <a:pt x="68" y="69"/>
                    </a:lnTo>
                    <a:cubicBezTo>
                      <a:pt x="68" y="81"/>
                      <a:pt x="71" y="89"/>
                      <a:pt x="69" y="97"/>
                    </a:cubicBezTo>
                    <a:lnTo>
                      <a:pt x="69" y="97"/>
                    </a:lnTo>
                    <a:cubicBezTo>
                      <a:pt x="68" y="102"/>
                      <a:pt x="64" y="107"/>
                      <a:pt x="60" y="112"/>
                    </a:cubicBezTo>
                    <a:lnTo>
                      <a:pt x="60" y="112"/>
                    </a:lnTo>
                    <a:cubicBezTo>
                      <a:pt x="56" y="107"/>
                      <a:pt x="48" y="104"/>
                      <a:pt x="47" y="100"/>
                    </a:cubicBezTo>
                    <a:lnTo>
                      <a:pt x="47" y="100"/>
                    </a:lnTo>
                    <a:cubicBezTo>
                      <a:pt x="45" y="89"/>
                      <a:pt x="46" y="80"/>
                      <a:pt x="46" y="69"/>
                    </a:cubicBezTo>
                    <a:lnTo>
                      <a:pt x="46" y="69"/>
                    </a:lnTo>
                    <a:cubicBezTo>
                      <a:pt x="34" y="68"/>
                      <a:pt x="24" y="67"/>
                      <a:pt x="14" y="64"/>
                    </a:cubicBezTo>
                    <a:lnTo>
                      <a:pt x="14" y="64"/>
                    </a:lnTo>
                    <a:cubicBezTo>
                      <a:pt x="8" y="62"/>
                      <a:pt x="5" y="56"/>
                      <a:pt x="0" y="53"/>
                    </a:cubicBezTo>
                    <a:lnTo>
                      <a:pt x="0" y="53"/>
                    </a:lnTo>
                    <a:cubicBezTo>
                      <a:pt x="6" y="49"/>
                      <a:pt x="11" y="44"/>
                      <a:pt x="17" y="43"/>
                    </a:cubicBezTo>
                    <a:lnTo>
                      <a:pt x="17" y="43"/>
                    </a:lnTo>
                    <a:cubicBezTo>
                      <a:pt x="25" y="41"/>
                      <a:pt x="34" y="42"/>
                      <a:pt x="46" y="42"/>
                    </a:cubicBezTo>
                    <a:lnTo>
                      <a:pt x="46" y="42"/>
                    </a:lnTo>
                    <a:cubicBezTo>
                      <a:pt x="45" y="33"/>
                      <a:pt x="43" y="24"/>
                      <a:pt x="43" y="16"/>
                    </a:cubicBezTo>
                    <a:lnTo>
                      <a:pt x="43" y="16"/>
                    </a:lnTo>
                    <a:cubicBezTo>
                      <a:pt x="43" y="11"/>
                      <a:pt x="46" y="4"/>
                      <a:pt x="48" y="0"/>
                    </a:cubicBezTo>
                    <a:lnTo>
                      <a:pt x="48" y="0"/>
                    </a:lnTo>
                    <a:cubicBezTo>
                      <a:pt x="53" y="2"/>
                      <a:pt x="62" y="4"/>
                      <a:pt x="64" y="8"/>
                    </a:cubicBezTo>
                    <a:lnTo>
                      <a:pt x="64" y="8"/>
                    </a:lnTo>
                    <a:cubicBezTo>
                      <a:pt x="67" y="18"/>
                      <a:pt x="67" y="31"/>
                      <a:pt x="69" y="43"/>
                    </a:cubicBezTo>
                    <a:lnTo>
                      <a:pt x="69" y="43"/>
                    </a:lnTo>
                    <a:cubicBezTo>
                      <a:pt x="80" y="44"/>
                      <a:pt x="92" y="47"/>
                      <a:pt x="104" y="50"/>
                    </a:cubicBezTo>
                    <a:lnTo>
                      <a:pt x="104" y="50"/>
                    </a:lnTo>
                    <a:cubicBezTo>
                      <a:pt x="109" y="52"/>
                      <a:pt x="113" y="58"/>
                      <a:pt x="118" y="62"/>
                    </a:cubicBezTo>
                    <a:lnTo>
                      <a:pt x="118" y="62"/>
                    </a:lnTo>
                    <a:cubicBezTo>
                      <a:pt x="113" y="65"/>
                      <a:pt x="107" y="70"/>
                      <a:pt x="101" y="70"/>
                    </a:cubicBezTo>
                    <a:lnTo>
                      <a:pt x="101" y="70"/>
                    </a:lnTo>
                    <a:cubicBezTo>
                      <a:pt x="91" y="72"/>
                      <a:pt x="80" y="70"/>
                      <a:pt x="68" y="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9" name="Freeform 344"/>
              <p:cNvSpPr>
                <a:spLocks noChangeArrowheads="1"/>
              </p:cNvSpPr>
              <p:nvPr/>
            </p:nvSpPr>
            <p:spPr bwMode="auto">
              <a:xfrm>
                <a:off x="4435691" y="2181276"/>
                <a:ext cx="57143" cy="10715"/>
              </a:xfrm>
              <a:custGeom>
                <a:avLst/>
                <a:gdLst>
                  <a:gd name="T0" fmla="*/ 190 w 213"/>
                  <a:gd name="T1" fmla="*/ 20 h 41"/>
                  <a:gd name="T2" fmla="*/ 190 w 213"/>
                  <a:gd name="T3" fmla="*/ 20 h 41"/>
                  <a:gd name="T4" fmla="*/ 103 w 213"/>
                  <a:gd name="T5" fmla="*/ 33 h 41"/>
                  <a:gd name="T6" fmla="*/ 103 w 213"/>
                  <a:gd name="T7" fmla="*/ 33 h 41"/>
                  <a:gd name="T8" fmla="*/ 15 w 213"/>
                  <a:gd name="T9" fmla="*/ 40 h 41"/>
                  <a:gd name="T10" fmla="*/ 15 w 213"/>
                  <a:gd name="T11" fmla="*/ 40 h 41"/>
                  <a:gd name="T12" fmla="*/ 0 w 213"/>
                  <a:gd name="T13" fmla="*/ 31 h 41"/>
                  <a:gd name="T14" fmla="*/ 0 w 213"/>
                  <a:gd name="T15" fmla="*/ 31 h 41"/>
                  <a:gd name="T16" fmla="*/ 14 w 213"/>
                  <a:gd name="T17" fmla="*/ 21 h 41"/>
                  <a:gd name="T18" fmla="*/ 14 w 213"/>
                  <a:gd name="T19" fmla="*/ 21 h 41"/>
                  <a:gd name="T20" fmla="*/ 181 w 213"/>
                  <a:gd name="T21" fmla="*/ 2 h 41"/>
                  <a:gd name="T22" fmla="*/ 181 w 213"/>
                  <a:gd name="T23" fmla="*/ 2 h 41"/>
                  <a:gd name="T24" fmla="*/ 189 w 213"/>
                  <a:gd name="T25" fmla="*/ 1 h 41"/>
                  <a:gd name="T26" fmla="*/ 189 w 213"/>
                  <a:gd name="T27" fmla="*/ 1 h 41"/>
                  <a:gd name="T28" fmla="*/ 212 w 213"/>
                  <a:gd name="T29" fmla="*/ 11 h 41"/>
                  <a:gd name="T30" fmla="*/ 212 w 213"/>
                  <a:gd name="T31" fmla="*/ 11 h 41"/>
                  <a:gd name="T32" fmla="*/ 194 w 213"/>
                  <a:gd name="T33" fmla="*/ 25 h 41"/>
                  <a:gd name="T34" fmla="*/ 194 w 213"/>
                  <a:gd name="T35" fmla="*/ 25 h 41"/>
                  <a:gd name="T36" fmla="*/ 190 w 213"/>
                  <a:gd name="T37" fmla="*/ 2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3" h="41">
                    <a:moveTo>
                      <a:pt x="190" y="20"/>
                    </a:moveTo>
                    <a:lnTo>
                      <a:pt x="190" y="20"/>
                    </a:lnTo>
                    <a:cubicBezTo>
                      <a:pt x="161" y="25"/>
                      <a:pt x="133" y="29"/>
                      <a:pt x="103" y="33"/>
                    </a:cubicBezTo>
                    <a:lnTo>
                      <a:pt x="103" y="33"/>
                    </a:lnTo>
                    <a:cubicBezTo>
                      <a:pt x="74" y="36"/>
                      <a:pt x="45" y="38"/>
                      <a:pt x="15" y="40"/>
                    </a:cubicBezTo>
                    <a:lnTo>
                      <a:pt x="15" y="40"/>
                    </a:lnTo>
                    <a:cubicBezTo>
                      <a:pt x="11" y="40"/>
                      <a:pt x="5" y="35"/>
                      <a:pt x="0" y="31"/>
                    </a:cubicBezTo>
                    <a:lnTo>
                      <a:pt x="0" y="31"/>
                    </a:lnTo>
                    <a:cubicBezTo>
                      <a:pt x="5" y="28"/>
                      <a:pt x="10" y="22"/>
                      <a:pt x="14" y="21"/>
                    </a:cubicBezTo>
                    <a:lnTo>
                      <a:pt x="14" y="21"/>
                    </a:lnTo>
                    <a:cubicBezTo>
                      <a:pt x="70" y="14"/>
                      <a:pt x="126" y="8"/>
                      <a:pt x="181" y="2"/>
                    </a:cubicBezTo>
                    <a:lnTo>
                      <a:pt x="181" y="2"/>
                    </a:lnTo>
                    <a:cubicBezTo>
                      <a:pt x="183" y="1"/>
                      <a:pt x="187" y="0"/>
                      <a:pt x="189" y="1"/>
                    </a:cubicBezTo>
                    <a:lnTo>
                      <a:pt x="189" y="1"/>
                    </a:lnTo>
                    <a:cubicBezTo>
                      <a:pt x="197" y="5"/>
                      <a:pt x="204" y="8"/>
                      <a:pt x="212" y="11"/>
                    </a:cubicBezTo>
                    <a:lnTo>
                      <a:pt x="212" y="11"/>
                    </a:lnTo>
                    <a:cubicBezTo>
                      <a:pt x="205" y="16"/>
                      <a:pt x="200" y="20"/>
                      <a:pt x="194" y="25"/>
                    </a:cubicBezTo>
                    <a:lnTo>
                      <a:pt x="194" y="25"/>
                    </a:lnTo>
                    <a:cubicBezTo>
                      <a:pt x="193" y="23"/>
                      <a:pt x="192" y="22"/>
                      <a:pt x="190" y="2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00" name="Freeform 346"/>
              <p:cNvSpPr>
                <a:spLocks noChangeArrowheads="1"/>
              </p:cNvSpPr>
              <p:nvPr/>
            </p:nvSpPr>
            <p:spPr bwMode="auto">
              <a:xfrm>
                <a:off x="4223788" y="2170562"/>
                <a:ext cx="7143" cy="33333"/>
              </a:xfrm>
              <a:custGeom>
                <a:avLst/>
                <a:gdLst>
                  <a:gd name="T0" fmla="*/ 17 w 28"/>
                  <a:gd name="T1" fmla="*/ 0 h 122"/>
                  <a:gd name="T2" fmla="*/ 17 w 28"/>
                  <a:gd name="T3" fmla="*/ 0 h 122"/>
                  <a:gd name="T4" fmla="*/ 26 w 28"/>
                  <a:gd name="T5" fmla="*/ 32 h 122"/>
                  <a:gd name="T6" fmla="*/ 26 w 28"/>
                  <a:gd name="T7" fmla="*/ 32 h 122"/>
                  <a:gd name="T8" fmla="*/ 26 w 28"/>
                  <a:gd name="T9" fmla="*/ 109 h 122"/>
                  <a:gd name="T10" fmla="*/ 26 w 28"/>
                  <a:gd name="T11" fmla="*/ 109 h 122"/>
                  <a:gd name="T12" fmla="*/ 14 w 28"/>
                  <a:gd name="T13" fmla="*/ 121 h 122"/>
                  <a:gd name="T14" fmla="*/ 14 w 28"/>
                  <a:gd name="T15" fmla="*/ 121 h 122"/>
                  <a:gd name="T16" fmla="*/ 6 w 28"/>
                  <a:gd name="T17" fmla="*/ 105 h 122"/>
                  <a:gd name="T18" fmla="*/ 6 w 28"/>
                  <a:gd name="T19" fmla="*/ 105 h 122"/>
                  <a:gd name="T20" fmla="*/ 7 w 28"/>
                  <a:gd name="T21" fmla="*/ 41 h 122"/>
                  <a:gd name="T22" fmla="*/ 7 w 28"/>
                  <a:gd name="T23" fmla="*/ 41 h 122"/>
                  <a:gd name="T24" fmla="*/ 17 w 28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22">
                    <a:moveTo>
                      <a:pt x="17" y="0"/>
                    </a:moveTo>
                    <a:lnTo>
                      <a:pt x="17" y="0"/>
                    </a:lnTo>
                    <a:cubicBezTo>
                      <a:pt x="21" y="12"/>
                      <a:pt x="25" y="22"/>
                      <a:pt x="26" y="32"/>
                    </a:cubicBezTo>
                    <a:lnTo>
                      <a:pt x="26" y="32"/>
                    </a:lnTo>
                    <a:cubicBezTo>
                      <a:pt x="27" y="58"/>
                      <a:pt x="27" y="83"/>
                      <a:pt x="26" y="109"/>
                    </a:cubicBezTo>
                    <a:lnTo>
                      <a:pt x="26" y="109"/>
                    </a:lnTo>
                    <a:cubicBezTo>
                      <a:pt x="26" y="113"/>
                      <a:pt x="18" y="118"/>
                      <a:pt x="14" y="121"/>
                    </a:cubicBezTo>
                    <a:lnTo>
                      <a:pt x="14" y="121"/>
                    </a:lnTo>
                    <a:cubicBezTo>
                      <a:pt x="10" y="117"/>
                      <a:pt x="6" y="111"/>
                      <a:pt x="6" y="105"/>
                    </a:cubicBezTo>
                    <a:lnTo>
                      <a:pt x="6" y="105"/>
                    </a:lnTo>
                    <a:cubicBezTo>
                      <a:pt x="5" y="84"/>
                      <a:pt x="6" y="63"/>
                      <a:pt x="7" y="41"/>
                    </a:cubicBezTo>
                    <a:lnTo>
                      <a:pt x="7" y="41"/>
                    </a:lnTo>
                    <a:cubicBezTo>
                      <a:pt x="7" y="29"/>
                      <a:pt x="0" y="13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101" name="Freeform 350"/>
              <p:cNvSpPr>
                <a:spLocks noChangeArrowheads="1"/>
              </p:cNvSpPr>
              <p:nvPr/>
            </p:nvSpPr>
            <p:spPr bwMode="auto">
              <a:xfrm>
                <a:off x="4224978" y="2153895"/>
                <a:ext cx="11905" cy="9524"/>
              </a:xfrm>
              <a:custGeom>
                <a:avLst/>
                <a:gdLst>
                  <a:gd name="T0" fmla="*/ 43 w 44"/>
                  <a:gd name="T1" fmla="*/ 23 h 37"/>
                  <a:gd name="T2" fmla="*/ 43 w 44"/>
                  <a:gd name="T3" fmla="*/ 23 h 37"/>
                  <a:gd name="T4" fmla="*/ 23 w 44"/>
                  <a:gd name="T5" fmla="*/ 35 h 37"/>
                  <a:gd name="T6" fmla="*/ 23 w 44"/>
                  <a:gd name="T7" fmla="*/ 35 h 37"/>
                  <a:gd name="T8" fmla="*/ 0 w 44"/>
                  <a:gd name="T9" fmla="*/ 18 h 37"/>
                  <a:gd name="T10" fmla="*/ 0 w 44"/>
                  <a:gd name="T11" fmla="*/ 18 h 37"/>
                  <a:gd name="T12" fmla="*/ 18 w 44"/>
                  <a:gd name="T13" fmla="*/ 0 h 37"/>
                  <a:gd name="T14" fmla="*/ 18 w 44"/>
                  <a:gd name="T15" fmla="*/ 0 h 37"/>
                  <a:gd name="T16" fmla="*/ 43 w 44"/>
                  <a:gd name="T17" fmla="*/ 14 h 37"/>
                  <a:gd name="T18" fmla="*/ 43 w 44"/>
                  <a:gd name="T19" fmla="*/ 14 h 37"/>
                  <a:gd name="T20" fmla="*/ 43 w 44"/>
                  <a:gd name="T2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37">
                    <a:moveTo>
                      <a:pt x="43" y="23"/>
                    </a:moveTo>
                    <a:lnTo>
                      <a:pt x="43" y="23"/>
                    </a:lnTo>
                    <a:cubicBezTo>
                      <a:pt x="35" y="27"/>
                      <a:pt x="28" y="36"/>
                      <a:pt x="23" y="35"/>
                    </a:cubicBezTo>
                    <a:lnTo>
                      <a:pt x="23" y="35"/>
                    </a:lnTo>
                    <a:cubicBezTo>
                      <a:pt x="14" y="32"/>
                      <a:pt x="7" y="25"/>
                      <a:pt x="0" y="18"/>
                    </a:cubicBezTo>
                    <a:lnTo>
                      <a:pt x="0" y="18"/>
                    </a:lnTo>
                    <a:cubicBezTo>
                      <a:pt x="6" y="11"/>
                      <a:pt x="12" y="0"/>
                      <a:pt x="18" y="0"/>
                    </a:cubicBezTo>
                    <a:lnTo>
                      <a:pt x="18" y="0"/>
                    </a:lnTo>
                    <a:cubicBezTo>
                      <a:pt x="26" y="0"/>
                      <a:pt x="34" y="9"/>
                      <a:pt x="43" y="14"/>
                    </a:cubicBezTo>
                    <a:lnTo>
                      <a:pt x="43" y="14"/>
                    </a:lnTo>
                    <a:cubicBezTo>
                      <a:pt x="43" y="17"/>
                      <a:pt x="43" y="20"/>
                      <a:pt x="43" y="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831380" y="3031442"/>
              <a:ext cx="581659" cy="564855"/>
              <a:chOff x="7827286" y="3097670"/>
              <a:chExt cx="535712" cy="520236"/>
            </a:xfrm>
            <a:solidFill>
              <a:schemeClr val="accent2"/>
            </a:solidFill>
          </p:grpSpPr>
          <p:sp>
            <p:nvSpPr>
              <p:cNvPr id="87" name="Freeform 92"/>
              <p:cNvSpPr>
                <a:spLocks noChangeArrowheads="1"/>
              </p:cNvSpPr>
              <p:nvPr/>
            </p:nvSpPr>
            <p:spPr bwMode="auto">
              <a:xfrm>
                <a:off x="7832048" y="3158384"/>
                <a:ext cx="530950" cy="357141"/>
              </a:xfrm>
              <a:custGeom>
                <a:avLst/>
                <a:gdLst>
                  <a:gd name="T0" fmla="*/ 0 w 1966"/>
                  <a:gd name="T1" fmla="*/ 1216 h 1321"/>
                  <a:gd name="T2" fmla="*/ 4 w 1966"/>
                  <a:gd name="T3" fmla="*/ 1212 h 1321"/>
                  <a:gd name="T4" fmla="*/ 944 w 1966"/>
                  <a:gd name="T5" fmla="*/ 378 h 1321"/>
                  <a:gd name="T6" fmla="*/ 944 w 1966"/>
                  <a:gd name="T7" fmla="*/ 378 h 1321"/>
                  <a:gd name="T8" fmla="*/ 1264 w 1966"/>
                  <a:gd name="T9" fmla="*/ 134 h 1321"/>
                  <a:gd name="T10" fmla="*/ 1264 w 1966"/>
                  <a:gd name="T11" fmla="*/ 134 h 1321"/>
                  <a:gd name="T12" fmla="*/ 1779 w 1966"/>
                  <a:gd name="T13" fmla="*/ 28 h 1321"/>
                  <a:gd name="T14" fmla="*/ 1779 w 1966"/>
                  <a:gd name="T15" fmla="*/ 28 h 1321"/>
                  <a:gd name="T16" fmla="*/ 1953 w 1966"/>
                  <a:gd name="T17" fmla="*/ 67 h 1321"/>
                  <a:gd name="T18" fmla="*/ 1953 w 1966"/>
                  <a:gd name="T19" fmla="*/ 67 h 1321"/>
                  <a:gd name="T20" fmla="*/ 1894 w 1966"/>
                  <a:gd name="T21" fmla="*/ 160 h 1321"/>
                  <a:gd name="T22" fmla="*/ 1894 w 1966"/>
                  <a:gd name="T23" fmla="*/ 160 h 1321"/>
                  <a:gd name="T24" fmla="*/ 1238 w 1966"/>
                  <a:gd name="T25" fmla="*/ 204 h 1321"/>
                  <a:gd name="T26" fmla="*/ 1238 w 1966"/>
                  <a:gd name="T27" fmla="*/ 204 h 1321"/>
                  <a:gd name="T28" fmla="*/ 117 w 1966"/>
                  <a:gd name="T29" fmla="*/ 1315 h 1321"/>
                  <a:gd name="T30" fmla="*/ 117 w 1966"/>
                  <a:gd name="T31" fmla="*/ 1315 h 1321"/>
                  <a:gd name="T32" fmla="*/ 114 w 1966"/>
                  <a:gd name="T33" fmla="*/ 1320 h 1321"/>
                  <a:gd name="T34" fmla="*/ 0 w 1966"/>
                  <a:gd name="T35" fmla="*/ 1216 h 1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66" h="1321">
                    <a:moveTo>
                      <a:pt x="0" y="1216"/>
                    </a:moveTo>
                    <a:lnTo>
                      <a:pt x="4" y="1212"/>
                    </a:lnTo>
                    <a:lnTo>
                      <a:pt x="944" y="378"/>
                    </a:lnTo>
                    <a:lnTo>
                      <a:pt x="944" y="378"/>
                    </a:lnTo>
                    <a:cubicBezTo>
                      <a:pt x="944" y="378"/>
                      <a:pt x="1131" y="175"/>
                      <a:pt x="1264" y="134"/>
                    </a:cubicBezTo>
                    <a:lnTo>
                      <a:pt x="1264" y="134"/>
                    </a:lnTo>
                    <a:cubicBezTo>
                      <a:pt x="1395" y="93"/>
                      <a:pt x="1663" y="56"/>
                      <a:pt x="1779" y="28"/>
                    </a:cubicBezTo>
                    <a:lnTo>
                      <a:pt x="1779" y="28"/>
                    </a:lnTo>
                    <a:cubicBezTo>
                      <a:pt x="1894" y="1"/>
                      <a:pt x="1937" y="0"/>
                      <a:pt x="1953" y="67"/>
                    </a:cubicBezTo>
                    <a:lnTo>
                      <a:pt x="1953" y="67"/>
                    </a:lnTo>
                    <a:cubicBezTo>
                      <a:pt x="1953" y="67"/>
                      <a:pt x="1965" y="142"/>
                      <a:pt x="1894" y="160"/>
                    </a:cubicBezTo>
                    <a:lnTo>
                      <a:pt x="1894" y="160"/>
                    </a:lnTo>
                    <a:cubicBezTo>
                      <a:pt x="1825" y="177"/>
                      <a:pt x="1312" y="169"/>
                      <a:pt x="1238" y="204"/>
                    </a:cubicBezTo>
                    <a:lnTo>
                      <a:pt x="1238" y="204"/>
                    </a:lnTo>
                    <a:cubicBezTo>
                      <a:pt x="1166" y="238"/>
                      <a:pt x="188" y="1244"/>
                      <a:pt x="117" y="1315"/>
                    </a:cubicBezTo>
                    <a:lnTo>
                      <a:pt x="117" y="1315"/>
                    </a:lnTo>
                    <a:cubicBezTo>
                      <a:pt x="115" y="1319"/>
                      <a:pt x="114" y="1320"/>
                      <a:pt x="114" y="1320"/>
                    </a:cubicBezTo>
                    <a:lnTo>
                      <a:pt x="0" y="121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8" name="Freeform 93"/>
              <p:cNvSpPr>
                <a:spLocks noChangeArrowheads="1"/>
              </p:cNvSpPr>
              <p:nvPr/>
            </p:nvSpPr>
            <p:spPr bwMode="auto">
              <a:xfrm>
                <a:off x="7883238" y="3101242"/>
                <a:ext cx="379760" cy="516664"/>
              </a:xfrm>
              <a:custGeom>
                <a:avLst/>
                <a:gdLst>
                  <a:gd name="T0" fmla="*/ 1305 w 1405"/>
                  <a:gd name="T1" fmla="*/ 0 h 1913"/>
                  <a:gd name="T2" fmla="*/ 1302 w 1405"/>
                  <a:gd name="T3" fmla="*/ 2 h 1913"/>
                  <a:gd name="T4" fmla="*/ 424 w 1405"/>
                  <a:gd name="T5" fmla="*/ 902 h 1913"/>
                  <a:gd name="T6" fmla="*/ 424 w 1405"/>
                  <a:gd name="T7" fmla="*/ 902 h 1913"/>
                  <a:gd name="T8" fmla="*/ 166 w 1405"/>
                  <a:gd name="T9" fmla="*/ 1210 h 1913"/>
                  <a:gd name="T10" fmla="*/ 166 w 1405"/>
                  <a:gd name="T11" fmla="*/ 1210 h 1913"/>
                  <a:gd name="T12" fmla="*/ 36 w 1405"/>
                  <a:gd name="T13" fmla="*/ 1720 h 1913"/>
                  <a:gd name="T14" fmla="*/ 36 w 1405"/>
                  <a:gd name="T15" fmla="*/ 1720 h 1913"/>
                  <a:gd name="T16" fmla="*/ 66 w 1405"/>
                  <a:gd name="T17" fmla="*/ 1896 h 1913"/>
                  <a:gd name="T18" fmla="*/ 66 w 1405"/>
                  <a:gd name="T19" fmla="*/ 1896 h 1913"/>
                  <a:gd name="T20" fmla="*/ 162 w 1405"/>
                  <a:gd name="T21" fmla="*/ 1843 h 1913"/>
                  <a:gd name="T22" fmla="*/ 162 w 1405"/>
                  <a:gd name="T23" fmla="*/ 1843 h 1913"/>
                  <a:gd name="T24" fmla="*/ 238 w 1405"/>
                  <a:gd name="T25" fmla="*/ 1188 h 1913"/>
                  <a:gd name="T26" fmla="*/ 238 w 1405"/>
                  <a:gd name="T27" fmla="*/ 1188 h 1913"/>
                  <a:gd name="T28" fmla="*/ 1400 w 1405"/>
                  <a:gd name="T29" fmla="*/ 122 h 1913"/>
                  <a:gd name="T30" fmla="*/ 1400 w 1405"/>
                  <a:gd name="T31" fmla="*/ 122 h 1913"/>
                  <a:gd name="T32" fmla="*/ 1404 w 1405"/>
                  <a:gd name="T33" fmla="*/ 117 h 1913"/>
                  <a:gd name="T34" fmla="*/ 1305 w 1405"/>
                  <a:gd name="T35" fmla="*/ 0 h 1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05" h="1913">
                    <a:moveTo>
                      <a:pt x="1305" y="0"/>
                    </a:moveTo>
                    <a:lnTo>
                      <a:pt x="1302" y="2"/>
                    </a:lnTo>
                    <a:lnTo>
                      <a:pt x="424" y="902"/>
                    </a:lnTo>
                    <a:lnTo>
                      <a:pt x="424" y="902"/>
                    </a:lnTo>
                    <a:cubicBezTo>
                      <a:pt x="424" y="902"/>
                      <a:pt x="213" y="1080"/>
                      <a:pt x="166" y="1210"/>
                    </a:cubicBezTo>
                    <a:lnTo>
                      <a:pt x="166" y="1210"/>
                    </a:lnTo>
                    <a:cubicBezTo>
                      <a:pt x="119" y="1340"/>
                      <a:pt x="68" y="1606"/>
                      <a:pt x="36" y="1720"/>
                    </a:cubicBezTo>
                    <a:lnTo>
                      <a:pt x="36" y="1720"/>
                    </a:lnTo>
                    <a:cubicBezTo>
                      <a:pt x="3" y="1834"/>
                      <a:pt x="0" y="1876"/>
                      <a:pt x="66" y="1896"/>
                    </a:cubicBezTo>
                    <a:lnTo>
                      <a:pt x="66" y="1896"/>
                    </a:lnTo>
                    <a:cubicBezTo>
                      <a:pt x="66" y="1896"/>
                      <a:pt x="141" y="1912"/>
                      <a:pt x="162" y="1843"/>
                    </a:cubicBezTo>
                    <a:lnTo>
                      <a:pt x="162" y="1843"/>
                    </a:lnTo>
                    <a:cubicBezTo>
                      <a:pt x="184" y="1773"/>
                      <a:pt x="198" y="1261"/>
                      <a:pt x="238" y="1188"/>
                    </a:cubicBezTo>
                    <a:lnTo>
                      <a:pt x="238" y="1188"/>
                    </a:lnTo>
                    <a:cubicBezTo>
                      <a:pt x="274" y="1118"/>
                      <a:pt x="1324" y="187"/>
                      <a:pt x="1400" y="122"/>
                    </a:cubicBezTo>
                    <a:lnTo>
                      <a:pt x="1400" y="122"/>
                    </a:lnTo>
                    <a:cubicBezTo>
                      <a:pt x="1403" y="118"/>
                      <a:pt x="1404" y="117"/>
                      <a:pt x="1404" y="117"/>
                    </a:cubicBezTo>
                    <a:lnTo>
                      <a:pt x="130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9" name="Freeform 94"/>
              <p:cNvSpPr>
                <a:spLocks noChangeArrowheads="1"/>
              </p:cNvSpPr>
              <p:nvPr/>
            </p:nvSpPr>
            <p:spPr bwMode="auto">
              <a:xfrm>
                <a:off x="7827286" y="3097670"/>
                <a:ext cx="480950" cy="469045"/>
              </a:xfrm>
              <a:custGeom>
                <a:avLst/>
                <a:gdLst>
                  <a:gd name="T0" fmla="*/ 1670 w 1783"/>
                  <a:gd name="T1" fmla="*/ 458 h 1739"/>
                  <a:gd name="T2" fmla="*/ 1670 w 1783"/>
                  <a:gd name="T3" fmla="*/ 458 h 1739"/>
                  <a:gd name="T4" fmla="*/ 1493 w 1783"/>
                  <a:gd name="T5" fmla="*/ 755 h 1739"/>
                  <a:gd name="T6" fmla="*/ 1493 w 1783"/>
                  <a:gd name="T7" fmla="*/ 755 h 1739"/>
                  <a:gd name="T8" fmla="*/ 961 w 1783"/>
                  <a:gd name="T9" fmla="*/ 662 h 1739"/>
                  <a:gd name="T10" fmla="*/ 961 w 1783"/>
                  <a:gd name="T11" fmla="*/ 662 h 1739"/>
                  <a:gd name="T12" fmla="*/ 1041 w 1783"/>
                  <a:gd name="T13" fmla="*/ 413 h 1739"/>
                  <a:gd name="T14" fmla="*/ 1041 w 1783"/>
                  <a:gd name="T15" fmla="*/ 413 h 1739"/>
                  <a:gd name="T16" fmla="*/ 1440 w 1783"/>
                  <a:gd name="T17" fmla="*/ 179 h 1739"/>
                  <a:gd name="T18" fmla="*/ 1440 w 1783"/>
                  <a:gd name="T19" fmla="*/ 179 h 1739"/>
                  <a:gd name="T20" fmla="*/ 1670 w 1783"/>
                  <a:gd name="T21" fmla="*/ 458 h 1739"/>
                  <a:gd name="T22" fmla="*/ 754 w 1783"/>
                  <a:gd name="T23" fmla="*/ 1460 h 1739"/>
                  <a:gd name="T24" fmla="*/ 754 w 1783"/>
                  <a:gd name="T25" fmla="*/ 1460 h 1739"/>
                  <a:gd name="T26" fmla="*/ 448 w 1783"/>
                  <a:gd name="T27" fmla="*/ 1623 h 1739"/>
                  <a:gd name="T28" fmla="*/ 448 w 1783"/>
                  <a:gd name="T29" fmla="*/ 1623 h 1739"/>
                  <a:gd name="T30" fmla="*/ 181 w 1783"/>
                  <a:gd name="T31" fmla="*/ 1381 h 1739"/>
                  <a:gd name="T32" fmla="*/ 181 w 1783"/>
                  <a:gd name="T33" fmla="*/ 1381 h 1739"/>
                  <a:gd name="T34" fmla="*/ 433 w 1783"/>
                  <a:gd name="T35" fmla="*/ 994 h 1739"/>
                  <a:gd name="T36" fmla="*/ 433 w 1783"/>
                  <a:gd name="T37" fmla="*/ 994 h 1739"/>
                  <a:gd name="T38" fmla="*/ 684 w 1783"/>
                  <a:gd name="T39" fmla="*/ 925 h 1739"/>
                  <a:gd name="T40" fmla="*/ 684 w 1783"/>
                  <a:gd name="T41" fmla="*/ 925 h 1739"/>
                  <a:gd name="T42" fmla="*/ 754 w 1783"/>
                  <a:gd name="T43" fmla="*/ 1460 h 1739"/>
                  <a:gd name="T44" fmla="*/ 1255 w 1783"/>
                  <a:gd name="T45" fmla="*/ 160 h 1739"/>
                  <a:gd name="T46" fmla="*/ 1255 w 1783"/>
                  <a:gd name="T47" fmla="*/ 160 h 1739"/>
                  <a:gd name="T48" fmla="*/ 868 w 1783"/>
                  <a:gd name="T49" fmla="*/ 532 h 1739"/>
                  <a:gd name="T50" fmla="*/ 868 w 1783"/>
                  <a:gd name="T51" fmla="*/ 532 h 1739"/>
                  <a:gd name="T52" fmla="*/ 738 w 1783"/>
                  <a:gd name="T53" fmla="*/ 704 h 1739"/>
                  <a:gd name="T54" fmla="*/ 738 w 1783"/>
                  <a:gd name="T55" fmla="*/ 704 h 1739"/>
                  <a:gd name="T56" fmla="*/ 560 w 1783"/>
                  <a:gd name="T57" fmla="*/ 825 h 1739"/>
                  <a:gd name="T58" fmla="*/ 560 w 1783"/>
                  <a:gd name="T59" fmla="*/ 825 h 1739"/>
                  <a:gd name="T60" fmla="*/ 170 w 1783"/>
                  <a:gd name="T61" fmla="*/ 1195 h 1739"/>
                  <a:gd name="T62" fmla="*/ 170 w 1783"/>
                  <a:gd name="T63" fmla="*/ 1195 h 1739"/>
                  <a:gd name="T64" fmla="*/ 0 w 1783"/>
                  <a:gd name="T65" fmla="*/ 1437 h 1739"/>
                  <a:gd name="T66" fmla="*/ 117 w 1783"/>
                  <a:gd name="T67" fmla="*/ 1561 h 1739"/>
                  <a:gd name="T68" fmla="*/ 117 w 1783"/>
                  <a:gd name="T69" fmla="*/ 1561 h 1739"/>
                  <a:gd name="T70" fmla="*/ 293 w 1783"/>
                  <a:gd name="T71" fmla="*/ 1620 h 1739"/>
                  <a:gd name="T72" fmla="*/ 293 w 1783"/>
                  <a:gd name="T73" fmla="*/ 1620 h 1739"/>
                  <a:gd name="T74" fmla="*/ 693 w 1783"/>
                  <a:gd name="T75" fmla="*/ 1579 h 1739"/>
                  <a:gd name="T76" fmla="*/ 693 w 1783"/>
                  <a:gd name="T77" fmla="*/ 1579 h 1739"/>
                  <a:gd name="T78" fmla="*/ 803 w 1783"/>
                  <a:gd name="T79" fmla="*/ 907 h 1739"/>
                  <a:gd name="T80" fmla="*/ 803 w 1783"/>
                  <a:gd name="T81" fmla="*/ 907 h 1739"/>
                  <a:gd name="T82" fmla="*/ 824 w 1783"/>
                  <a:gd name="T83" fmla="*/ 800 h 1739"/>
                  <a:gd name="T84" fmla="*/ 824 w 1783"/>
                  <a:gd name="T85" fmla="*/ 800 h 1739"/>
                  <a:gd name="T86" fmla="*/ 827 w 1783"/>
                  <a:gd name="T87" fmla="*/ 796 h 1739"/>
                  <a:gd name="T88" fmla="*/ 827 w 1783"/>
                  <a:gd name="T89" fmla="*/ 796 h 1739"/>
                  <a:gd name="T90" fmla="*/ 830 w 1783"/>
                  <a:gd name="T91" fmla="*/ 794 h 1739"/>
                  <a:gd name="T92" fmla="*/ 830 w 1783"/>
                  <a:gd name="T93" fmla="*/ 794 h 1739"/>
                  <a:gd name="T94" fmla="*/ 937 w 1783"/>
                  <a:gd name="T95" fmla="*/ 779 h 1739"/>
                  <a:gd name="T96" fmla="*/ 937 w 1783"/>
                  <a:gd name="T97" fmla="*/ 779 h 1739"/>
                  <a:gd name="T98" fmla="*/ 1615 w 1783"/>
                  <a:gd name="T99" fmla="*/ 700 h 1739"/>
                  <a:gd name="T100" fmla="*/ 1615 w 1783"/>
                  <a:gd name="T101" fmla="*/ 700 h 1739"/>
                  <a:gd name="T102" fmla="*/ 1673 w 1783"/>
                  <a:gd name="T103" fmla="*/ 303 h 1739"/>
                  <a:gd name="T104" fmla="*/ 1673 w 1783"/>
                  <a:gd name="T105" fmla="*/ 303 h 1739"/>
                  <a:gd name="T106" fmla="*/ 1623 w 1783"/>
                  <a:gd name="T107" fmla="*/ 124 h 1739"/>
                  <a:gd name="T108" fmla="*/ 1504 w 1783"/>
                  <a:gd name="T109" fmla="*/ 0 h 1739"/>
                  <a:gd name="T110" fmla="*/ 1504 w 1783"/>
                  <a:gd name="T111" fmla="*/ 0 h 1739"/>
                  <a:gd name="T112" fmla="*/ 1255 w 1783"/>
                  <a:gd name="T113" fmla="*/ 160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83" h="1739">
                    <a:moveTo>
                      <a:pt x="1670" y="458"/>
                    </a:moveTo>
                    <a:lnTo>
                      <a:pt x="1670" y="458"/>
                    </a:lnTo>
                    <a:cubicBezTo>
                      <a:pt x="1675" y="528"/>
                      <a:pt x="1611" y="653"/>
                      <a:pt x="1493" y="755"/>
                    </a:cubicBezTo>
                    <a:lnTo>
                      <a:pt x="1493" y="755"/>
                    </a:lnTo>
                    <a:cubicBezTo>
                      <a:pt x="1373" y="857"/>
                      <a:pt x="1138" y="969"/>
                      <a:pt x="961" y="662"/>
                    </a:cubicBezTo>
                    <a:lnTo>
                      <a:pt x="961" y="662"/>
                    </a:lnTo>
                    <a:cubicBezTo>
                      <a:pt x="961" y="662"/>
                      <a:pt x="916" y="547"/>
                      <a:pt x="1041" y="413"/>
                    </a:cubicBezTo>
                    <a:lnTo>
                      <a:pt x="1041" y="413"/>
                    </a:lnTo>
                    <a:cubicBezTo>
                      <a:pt x="1167" y="279"/>
                      <a:pt x="1341" y="126"/>
                      <a:pt x="1440" y="179"/>
                    </a:cubicBezTo>
                    <a:lnTo>
                      <a:pt x="1440" y="179"/>
                    </a:lnTo>
                    <a:cubicBezTo>
                      <a:pt x="1540" y="231"/>
                      <a:pt x="1664" y="388"/>
                      <a:pt x="1670" y="458"/>
                    </a:cubicBezTo>
                    <a:close/>
                    <a:moveTo>
                      <a:pt x="754" y="1460"/>
                    </a:moveTo>
                    <a:lnTo>
                      <a:pt x="754" y="1460"/>
                    </a:lnTo>
                    <a:cubicBezTo>
                      <a:pt x="647" y="1574"/>
                      <a:pt x="517" y="1632"/>
                      <a:pt x="448" y="1623"/>
                    </a:cubicBezTo>
                    <a:lnTo>
                      <a:pt x="448" y="1623"/>
                    </a:lnTo>
                    <a:cubicBezTo>
                      <a:pt x="379" y="1614"/>
                      <a:pt x="228" y="1482"/>
                      <a:pt x="181" y="1381"/>
                    </a:cubicBezTo>
                    <a:lnTo>
                      <a:pt x="181" y="1381"/>
                    </a:lnTo>
                    <a:cubicBezTo>
                      <a:pt x="132" y="1279"/>
                      <a:pt x="293" y="1114"/>
                      <a:pt x="433" y="994"/>
                    </a:cubicBezTo>
                    <a:lnTo>
                      <a:pt x="433" y="994"/>
                    </a:lnTo>
                    <a:cubicBezTo>
                      <a:pt x="573" y="874"/>
                      <a:pt x="684" y="925"/>
                      <a:pt x="684" y="925"/>
                    </a:cubicBezTo>
                    <a:lnTo>
                      <a:pt x="684" y="925"/>
                    </a:lnTo>
                    <a:cubicBezTo>
                      <a:pt x="984" y="1116"/>
                      <a:pt x="862" y="1345"/>
                      <a:pt x="754" y="1460"/>
                    </a:cubicBezTo>
                    <a:close/>
                    <a:moveTo>
                      <a:pt x="1255" y="160"/>
                    </a:moveTo>
                    <a:lnTo>
                      <a:pt x="1255" y="160"/>
                    </a:lnTo>
                    <a:cubicBezTo>
                      <a:pt x="1088" y="264"/>
                      <a:pt x="924" y="429"/>
                      <a:pt x="868" y="532"/>
                    </a:cubicBezTo>
                    <a:lnTo>
                      <a:pt x="868" y="532"/>
                    </a:lnTo>
                    <a:cubicBezTo>
                      <a:pt x="822" y="614"/>
                      <a:pt x="761" y="681"/>
                      <a:pt x="738" y="704"/>
                    </a:cubicBezTo>
                    <a:lnTo>
                      <a:pt x="738" y="704"/>
                    </a:lnTo>
                    <a:cubicBezTo>
                      <a:pt x="714" y="726"/>
                      <a:pt x="645" y="784"/>
                      <a:pt x="560" y="825"/>
                    </a:cubicBezTo>
                    <a:lnTo>
                      <a:pt x="560" y="825"/>
                    </a:lnTo>
                    <a:cubicBezTo>
                      <a:pt x="454" y="877"/>
                      <a:pt x="282" y="1034"/>
                      <a:pt x="170" y="1195"/>
                    </a:cubicBezTo>
                    <a:lnTo>
                      <a:pt x="170" y="1195"/>
                    </a:lnTo>
                    <a:cubicBezTo>
                      <a:pt x="58" y="1357"/>
                      <a:pt x="0" y="1437"/>
                      <a:pt x="0" y="1437"/>
                    </a:cubicBezTo>
                    <a:lnTo>
                      <a:pt x="117" y="1561"/>
                    </a:lnTo>
                    <a:lnTo>
                      <a:pt x="117" y="1561"/>
                    </a:lnTo>
                    <a:cubicBezTo>
                      <a:pt x="117" y="1561"/>
                      <a:pt x="186" y="1572"/>
                      <a:pt x="293" y="1620"/>
                    </a:cubicBezTo>
                    <a:lnTo>
                      <a:pt x="293" y="1620"/>
                    </a:lnTo>
                    <a:cubicBezTo>
                      <a:pt x="400" y="1667"/>
                      <a:pt x="494" y="1738"/>
                      <a:pt x="693" y="1579"/>
                    </a:cubicBezTo>
                    <a:lnTo>
                      <a:pt x="693" y="1579"/>
                    </a:lnTo>
                    <a:cubicBezTo>
                      <a:pt x="891" y="1421"/>
                      <a:pt x="1049" y="1225"/>
                      <a:pt x="803" y="907"/>
                    </a:cubicBezTo>
                    <a:lnTo>
                      <a:pt x="803" y="907"/>
                    </a:lnTo>
                    <a:cubicBezTo>
                      <a:pt x="803" y="907"/>
                      <a:pt x="772" y="853"/>
                      <a:pt x="824" y="800"/>
                    </a:cubicBezTo>
                    <a:lnTo>
                      <a:pt x="824" y="800"/>
                    </a:lnTo>
                    <a:cubicBezTo>
                      <a:pt x="825" y="799"/>
                      <a:pt x="825" y="797"/>
                      <a:pt x="827" y="796"/>
                    </a:cubicBezTo>
                    <a:lnTo>
                      <a:pt x="827" y="796"/>
                    </a:lnTo>
                    <a:cubicBezTo>
                      <a:pt x="828" y="796"/>
                      <a:pt x="829" y="795"/>
                      <a:pt x="830" y="794"/>
                    </a:cubicBezTo>
                    <a:lnTo>
                      <a:pt x="830" y="794"/>
                    </a:lnTo>
                    <a:cubicBezTo>
                      <a:pt x="885" y="746"/>
                      <a:pt x="937" y="779"/>
                      <a:pt x="937" y="779"/>
                    </a:cubicBezTo>
                    <a:lnTo>
                      <a:pt x="937" y="779"/>
                    </a:lnTo>
                    <a:cubicBezTo>
                      <a:pt x="1244" y="1038"/>
                      <a:pt x="1448" y="891"/>
                      <a:pt x="1615" y="700"/>
                    </a:cubicBezTo>
                    <a:lnTo>
                      <a:pt x="1615" y="700"/>
                    </a:lnTo>
                    <a:cubicBezTo>
                      <a:pt x="1782" y="509"/>
                      <a:pt x="1716" y="411"/>
                      <a:pt x="1673" y="303"/>
                    </a:cubicBezTo>
                    <a:lnTo>
                      <a:pt x="1673" y="303"/>
                    </a:lnTo>
                    <a:cubicBezTo>
                      <a:pt x="1630" y="194"/>
                      <a:pt x="1623" y="124"/>
                      <a:pt x="1623" y="124"/>
                    </a:cubicBezTo>
                    <a:lnTo>
                      <a:pt x="1504" y="0"/>
                    </a:lnTo>
                    <a:lnTo>
                      <a:pt x="1504" y="0"/>
                    </a:lnTo>
                    <a:cubicBezTo>
                      <a:pt x="1504" y="0"/>
                      <a:pt x="1422" y="57"/>
                      <a:pt x="1255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575010" y="2689599"/>
              <a:ext cx="712209" cy="697990"/>
              <a:chOff x="8493949" y="2520292"/>
              <a:chExt cx="655949" cy="642854"/>
            </a:xfrm>
            <a:solidFill>
              <a:schemeClr val="accent4"/>
            </a:solidFill>
          </p:grpSpPr>
          <p:sp>
            <p:nvSpPr>
              <p:cNvPr id="78" name="Freeform 106"/>
              <p:cNvSpPr>
                <a:spLocks noChangeArrowheads="1"/>
              </p:cNvSpPr>
              <p:nvPr/>
            </p:nvSpPr>
            <p:spPr bwMode="auto">
              <a:xfrm>
                <a:off x="8493949" y="2671482"/>
                <a:ext cx="176190" cy="185713"/>
              </a:xfrm>
              <a:custGeom>
                <a:avLst/>
                <a:gdLst>
                  <a:gd name="T0" fmla="*/ 322 w 652"/>
                  <a:gd name="T1" fmla="*/ 685 h 686"/>
                  <a:gd name="T2" fmla="*/ 651 w 652"/>
                  <a:gd name="T3" fmla="*/ 524 h 686"/>
                  <a:gd name="T4" fmla="*/ 651 w 652"/>
                  <a:gd name="T5" fmla="*/ 177 h 686"/>
                  <a:gd name="T6" fmla="*/ 317 w 652"/>
                  <a:gd name="T7" fmla="*/ 0 h 686"/>
                  <a:gd name="T8" fmla="*/ 0 w 652"/>
                  <a:gd name="T9" fmla="*/ 178 h 686"/>
                  <a:gd name="T10" fmla="*/ 0 w 652"/>
                  <a:gd name="T11" fmla="*/ 524 h 686"/>
                  <a:gd name="T12" fmla="*/ 322 w 652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686">
                    <a:moveTo>
                      <a:pt x="322" y="685"/>
                    </a:moveTo>
                    <a:lnTo>
                      <a:pt x="651" y="524"/>
                    </a:lnTo>
                    <a:lnTo>
                      <a:pt x="651" y="177"/>
                    </a:lnTo>
                    <a:lnTo>
                      <a:pt x="317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2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9" name="Freeform 107"/>
              <p:cNvSpPr>
                <a:spLocks noChangeArrowheads="1"/>
              </p:cNvSpPr>
              <p:nvPr/>
            </p:nvSpPr>
            <p:spPr bwMode="auto">
              <a:xfrm>
                <a:off x="8683233" y="2671482"/>
                <a:ext cx="176190" cy="185713"/>
              </a:xfrm>
              <a:custGeom>
                <a:avLst/>
                <a:gdLst>
                  <a:gd name="T0" fmla="*/ 320 w 651"/>
                  <a:gd name="T1" fmla="*/ 685 h 686"/>
                  <a:gd name="T2" fmla="*/ 650 w 651"/>
                  <a:gd name="T3" fmla="*/ 524 h 686"/>
                  <a:gd name="T4" fmla="*/ 650 w 651"/>
                  <a:gd name="T5" fmla="*/ 177 h 686"/>
                  <a:gd name="T6" fmla="*/ 316 w 651"/>
                  <a:gd name="T7" fmla="*/ 0 h 686"/>
                  <a:gd name="T8" fmla="*/ 0 w 651"/>
                  <a:gd name="T9" fmla="*/ 178 h 686"/>
                  <a:gd name="T10" fmla="*/ 0 w 651"/>
                  <a:gd name="T11" fmla="*/ 524 h 686"/>
                  <a:gd name="T12" fmla="*/ 320 w 651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6">
                    <a:moveTo>
                      <a:pt x="320" y="685"/>
                    </a:moveTo>
                    <a:lnTo>
                      <a:pt x="650" y="524"/>
                    </a:lnTo>
                    <a:lnTo>
                      <a:pt x="650" y="177"/>
                    </a:lnTo>
                    <a:lnTo>
                      <a:pt x="316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0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0" name="Freeform 108"/>
              <p:cNvSpPr>
                <a:spLocks noChangeArrowheads="1"/>
              </p:cNvSpPr>
              <p:nvPr/>
            </p:nvSpPr>
            <p:spPr bwMode="auto">
              <a:xfrm>
                <a:off x="8586806" y="2520292"/>
                <a:ext cx="176190" cy="185713"/>
              </a:xfrm>
              <a:custGeom>
                <a:avLst/>
                <a:gdLst>
                  <a:gd name="T0" fmla="*/ 321 w 651"/>
                  <a:gd name="T1" fmla="*/ 686 h 687"/>
                  <a:gd name="T2" fmla="*/ 650 w 651"/>
                  <a:gd name="T3" fmla="*/ 524 h 687"/>
                  <a:gd name="T4" fmla="*/ 650 w 651"/>
                  <a:gd name="T5" fmla="*/ 176 h 687"/>
                  <a:gd name="T6" fmla="*/ 316 w 651"/>
                  <a:gd name="T7" fmla="*/ 0 h 687"/>
                  <a:gd name="T8" fmla="*/ 0 w 651"/>
                  <a:gd name="T9" fmla="*/ 178 h 687"/>
                  <a:gd name="T10" fmla="*/ 0 w 651"/>
                  <a:gd name="T11" fmla="*/ 524 h 687"/>
                  <a:gd name="T12" fmla="*/ 321 w 651"/>
                  <a:gd name="T13" fmla="*/ 686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7">
                    <a:moveTo>
                      <a:pt x="321" y="686"/>
                    </a:moveTo>
                    <a:lnTo>
                      <a:pt x="650" y="524"/>
                    </a:lnTo>
                    <a:lnTo>
                      <a:pt x="650" y="176"/>
                    </a:lnTo>
                    <a:lnTo>
                      <a:pt x="316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1" y="6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1" name="Freeform 109"/>
              <p:cNvSpPr>
                <a:spLocks noChangeArrowheads="1"/>
              </p:cNvSpPr>
              <p:nvPr/>
            </p:nvSpPr>
            <p:spPr bwMode="auto">
              <a:xfrm>
                <a:off x="8493949" y="2977433"/>
                <a:ext cx="176190" cy="185713"/>
              </a:xfrm>
              <a:custGeom>
                <a:avLst/>
                <a:gdLst>
                  <a:gd name="T0" fmla="*/ 322 w 652"/>
                  <a:gd name="T1" fmla="*/ 685 h 686"/>
                  <a:gd name="T2" fmla="*/ 651 w 652"/>
                  <a:gd name="T3" fmla="*/ 524 h 686"/>
                  <a:gd name="T4" fmla="*/ 651 w 652"/>
                  <a:gd name="T5" fmla="*/ 176 h 686"/>
                  <a:gd name="T6" fmla="*/ 317 w 652"/>
                  <a:gd name="T7" fmla="*/ 0 h 686"/>
                  <a:gd name="T8" fmla="*/ 0 w 652"/>
                  <a:gd name="T9" fmla="*/ 178 h 686"/>
                  <a:gd name="T10" fmla="*/ 0 w 652"/>
                  <a:gd name="T11" fmla="*/ 524 h 686"/>
                  <a:gd name="T12" fmla="*/ 322 w 652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686">
                    <a:moveTo>
                      <a:pt x="322" y="685"/>
                    </a:moveTo>
                    <a:lnTo>
                      <a:pt x="651" y="524"/>
                    </a:lnTo>
                    <a:lnTo>
                      <a:pt x="651" y="176"/>
                    </a:lnTo>
                    <a:lnTo>
                      <a:pt x="317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2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2" name="Freeform 110"/>
              <p:cNvSpPr>
                <a:spLocks noChangeArrowheads="1"/>
              </p:cNvSpPr>
              <p:nvPr/>
            </p:nvSpPr>
            <p:spPr bwMode="auto">
              <a:xfrm>
                <a:off x="8683233" y="2977433"/>
                <a:ext cx="176190" cy="185713"/>
              </a:xfrm>
              <a:custGeom>
                <a:avLst/>
                <a:gdLst>
                  <a:gd name="T0" fmla="*/ 320 w 651"/>
                  <a:gd name="T1" fmla="*/ 685 h 686"/>
                  <a:gd name="T2" fmla="*/ 650 w 651"/>
                  <a:gd name="T3" fmla="*/ 524 h 686"/>
                  <a:gd name="T4" fmla="*/ 650 w 651"/>
                  <a:gd name="T5" fmla="*/ 176 h 686"/>
                  <a:gd name="T6" fmla="*/ 316 w 651"/>
                  <a:gd name="T7" fmla="*/ 0 h 686"/>
                  <a:gd name="T8" fmla="*/ 0 w 651"/>
                  <a:gd name="T9" fmla="*/ 178 h 686"/>
                  <a:gd name="T10" fmla="*/ 0 w 651"/>
                  <a:gd name="T11" fmla="*/ 524 h 686"/>
                  <a:gd name="T12" fmla="*/ 320 w 651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6">
                    <a:moveTo>
                      <a:pt x="320" y="685"/>
                    </a:moveTo>
                    <a:lnTo>
                      <a:pt x="650" y="524"/>
                    </a:lnTo>
                    <a:lnTo>
                      <a:pt x="650" y="176"/>
                    </a:lnTo>
                    <a:lnTo>
                      <a:pt x="316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0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3" name="Freeform 111"/>
              <p:cNvSpPr>
                <a:spLocks noChangeArrowheads="1"/>
              </p:cNvSpPr>
              <p:nvPr/>
            </p:nvSpPr>
            <p:spPr bwMode="auto">
              <a:xfrm>
                <a:off x="8586806" y="2826243"/>
                <a:ext cx="176190" cy="185713"/>
              </a:xfrm>
              <a:custGeom>
                <a:avLst/>
                <a:gdLst>
                  <a:gd name="T0" fmla="*/ 321 w 651"/>
                  <a:gd name="T1" fmla="*/ 686 h 687"/>
                  <a:gd name="T2" fmla="*/ 650 w 651"/>
                  <a:gd name="T3" fmla="*/ 524 h 687"/>
                  <a:gd name="T4" fmla="*/ 650 w 651"/>
                  <a:gd name="T5" fmla="*/ 176 h 687"/>
                  <a:gd name="T6" fmla="*/ 316 w 651"/>
                  <a:gd name="T7" fmla="*/ 0 h 687"/>
                  <a:gd name="T8" fmla="*/ 0 w 651"/>
                  <a:gd name="T9" fmla="*/ 177 h 687"/>
                  <a:gd name="T10" fmla="*/ 0 w 651"/>
                  <a:gd name="T11" fmla="*/ 524 h 687"/>
                  <a:gd name="T12" fmla="*/ 321 w 651"/>
                  <a:gd name="T13" fmla="*/ 686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7">
                    <a:moveTo>
                      <a:pt x="321" y="686"/>
                    </a:moveTo>
                    <a:lnTo>
                      <a:pt x="650" y="524"/>
                    </a:lnTo>
                    <a:lnTo>
                      <a:pt x="650" y="176"/>
                    </a:lnTo>
                    <a:lnTo>
                      <a:pt x="316" y="0"/>
                    </a:lnTo>
                    <a:lnTo>
                      <a:pt x="0" y="177"/>
                    </a:lnTo>
                    <a:lnTo>
                      <a:pt x="0" y="524"/>
                    </a:lnTo>
                    <a:lnTo>
                      <a:pt x="321" y="6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4" name="Freeform 112"/>
              <p:cNvSpPr>
                <a:spLocks noChangeArrowheads="1"/>
              </p:cNvSpPr>
              <p:nvPr/>
            </p:nvSpPr>
            <p:spPr bwMode="auto">
              <a:xfrm>
                <a:off x="8785615" y="2829815"/>
                <a:ext cx="174999" cy="185713"/>
              </a:xfrm>
              <a:custGeom>
                <a:avLst/>
                <a:gdLst>
                  <a:gd name="T0" fmla="*/ 321 w 650"/>
                  <a:gd name="T1" fmla="*/ 685 h 686"/>
                  <a:gd name="T2" fmla="*/ 649 w 650"/>
                  <a:gd name="T3" fmla="*/ 524 h 686"/>
                  <a:gd name="T4" fmla="*/ 649 w 650"/>
                  <a:gd name="T5" fmla="*/ 176 h 686"/>
                  <a:gd name="T6" fmla="*/ 317 w 650"/>
                  <a:gd name="T7" fmla="*/ 0 h 686"/>
                  <a:gd name="T8" fmla="*/ 0 w 650"/>
                  <a:gd name="T9" fmla="*/ 177 h 686"/>
                  <a:gd name="T10" fmla="*/ 0 w 650"/>
                  <a:gd name="T11" fmla="*/ 524 h 686"/>
                  <a:gd name="T12" fmla="*/ 321 w 650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0" h="686">
                    <a:moveTo>
                      <a:pt x="321" y="685"/>
                    </a:moveTo>
                    <a:lnTo>
                      <a:pt x="649" y="524"/>
                    </a:lnTo>
                    <a:lnTo>
                      <a:pt x="649" y="176"/>
                    </a:lnTo>
                    <a:lnTo>
                      <a:pt x="317" y="0"/>
                    </a:lnTo>
                    <a:lnTo>
                      <a:pt x="0" y="177"/>
                    </a:lnTo>
                    <a:lnTo>
                      <a:pt x="0" y="524"/>
                    </a:lnTo>
                    <a:lnTo>
                      <a:pt x="321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5" name="Freeform 113"/>
              <p:cNvSpPr>
                <a:spLocks noChangeArrowheads="1"/>
              </p:cNvSpPr>
              <p:nvPr/>
            </p:nvSpPr>
            <p:spPr bwMode="auto">
              <a:xfrm>
                <a:off x="8973708" y="2829815"/>
                <a:ext cx="176190" cy="185713"/>
              </a:xfrm>
              <a:custGeom>
                <a:avLst/>
                <a:gdLst>
                  <a:gd name="T0" fmla="*/ 322 w 652"/>
                  <a:gd name="T1" fmla="*/ 685 h 686"/>
                  <a:gd name="T2" fmla="*/ 651 w 652"/>
                  <a:gd name="T3" fmla="*/ 524 h 686"/>
                  <a:gd name="T4" fmla="*/ 651 w 652"/>
                  <a:gd name="T5" fmla="*/ 176 h 686"/>
                  <a:gd name="T6" fmla="*/ 317 w 652"/>
                  <a:gd name="T7" fmla="*/ 0 h 686"/>
                  <a:gd name="T8" fmla="*/ 0 w 652"/>
                  <a:gd name="T9" fmla="*/ 177 h 686"/>
                  <a:gd name="T10" fmla="*/ 0 w 652"/>
                  <a:gd name="T11" fmla="*/ 524 h 686"/>
                  <a:gd name="T12" fmla="*/ 322 w 652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686">
                    <a:moveTo>
                      <a:pt x="322" y="685"/>
                    </a:moveTo>
                    <a:lnTo>
                      <a:pt x="651" y="524"/>
                    </a:lnTo>
                    <a:lnTo>
                      <a:pt x="651" y="176"/>
                    </a:lnTo>
                    <a:lnTo>
                      <a:pt x="317" y="0"/>
                    </a:lnTo>
                    <a:lnTo>
                      <a:pt x="0" y="177"/>
                    </a:lnTo>
                    <a:lnTo>
                      <a:pt x="0" y="524"/>
                    </a:lnTo>
                    <a:lnTo>
                      <a:pt x="322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6" name="Freeform 114"/>
              <p:cNvSpPr>
                <a:spLocks noChangeArrowheads="1"/>
              </p:cNvSpPr>
              <p:nvPr/>
            </p:nvSpPr>
            <p:spPr bwMode="auto">
              <a:xfrm>
                <a:off x="8877280" y="2678624"/>
                <a:ext cx="174999" cy="185713"/>
              </a:xfrm>
              <a:custGeom>
                <a:avLst/>
                <a:gdLst>
                  <a:gd name="T0" fmla="*/ 320 w 650"/>
                  <a:gd name="T1" fmla="*/ 686 h 687"/>
                  <a:gd name="T2" fmla="*/ 649 w 650"/>
                  <a:gd name="T3" fmla="*/ 524 h 687"/>
                  <a:gd name="T4" fmla="*/ 649 w 650"/>
                  <a:gd name="T5" fmla="*/ 176 h 687"/>
                  <a:gd name="T6" fmla="*/ 317 w 650"/>
                  <a:gd name="T7" fmla="*/ 0 h 687"/>
                  <a:gd name="T8" fmla="*/ 0 w 650"/>
                  <a:gd name="T9" fmla="*/ 179 h 687"/>
                  <a:gd name="T10" fmla="*/ 0 w 650"/>
                  <a:gd name="T11" fmla="*/ 524 h 687"/>
                  <a:gd name="T12" fmla="*/ 320 w 650"/>
                  <a:gd name="T13" fmla="*/ 686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0" h="687">
                    <a:moveTo>
                      <a:pt x="320" y="686"/>
                    </a:moveTo>
                    <a:lnTo>
                      <a:pt x="649" y="524"/>
                    </a:lnTo>
                    <a:lnTo>
                      <a:pt x="649" y="176"/>
                    </a:lnTo>
                    <a:lnTo>
                      <a:pt x="317" y="0"/>
                    </a:lnTo>
                    <a:lnTo>
                      <a:pt x="0" y="179"/>
                    </a:lnTo>
                    <a:lnTo>
                      <a:pt x="0" y="524"/>
                    </a:lnTo>
                    <a:lnTo>
                      <a:pt x="320" y="6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8234012" y="3472720"/>
              <a:ext cx="802689" cy="665676"/>
              <a:chOff x="8285617" y="3309574"/>
              <a:chExt cx="739282" cy="613092"/>
            </a:xfrm>
            <a:solidFill>
              <a:schemeClr val="accent1"/>
            </a:solidFill>
          </p:grpSpPr>
          <p:sp>
            <p:nvSpPr>
              <p:cNvPr id="76" name="Freeform 115"/>
              <p:cNvSpPr>
                <a:spLocks noChangeArrowheads="1"/>
              </p:cNvSpPr>
              <p:nvPr/>
            </p:nvSpPr>
            <p:spPr bwMode="auto">
              <a:xfrm>
                <a:off x="8285617" y="3447668"/>
                <a:ext cx="435712" cy="474998"/>
              </a:xfrm>
              <a:custGeom>
                <a:avLst/>
                <a:gdLst>
                  <a:gd name="T0" fmla="*/ 0 w 1615"/>
                  <a:gd name="T1" fmla="*/ 567 h 1759"/>
                  <a:gd name="T2" fmla="*/ 602 w 1615"/>
                  <a:gd name="T3" fmla="*/ 1758 h 1759"/>
                  <a:gd name="T4" fmla="*/ 602 w 1615"/>
                  <a:gd name="T5" fmla="*/ 1758 h 1759"/>
                  <a:gd name="T6" fmla="*/ 1614 w 1615"/>
                  <a:gd name="T7" fmla="*/ 1184 h 1759"/>
                  <a:gd name="T8" fmla="*/ 1094 w 1615"/>
                  <a:gd name="T9" fmla="*/ 155 h 1759"/>
                  <a:gd name="T10" fmla="*/ 1094 w 1615"/>
                  <a:gd name="T11" fmla="*/ 155 h 1759"/>
                  <a:gd name="T12" fmla="*/ 0 w 1615"/>
                  <a:gd name="T13" fmla="*/ 567 h 1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759">
                    <a:moveTo>
                      <a:pt x="0" y="567"/>
                    </a:moveTo>
                    <a:lnTo>
                      <a:pt x="602" y="1758"/>
                    </a:lnTo>
                    <a:lnTo>
                      <a:pt x="602" y="1758"/>
                    </a:lnTo>
                    <a:cubicBezTo>
                      <a:pt x="602" y="1758"/>
                      <a:pt x="1079" y="1086"/>
                      <a:pt x="1614" y="1184"/>
                    </a:cubicBezTo>
                    <a:lnTo>
                      <a:pt x="1094" y="155"/>
                    </a:lnTo>
                    <a:lnTo>
                      <a:pt x="1094" y="155"/>
                    </a:lnTo>
                    <a:cubicBezTo>
                      <a:pt x="1094" y="155"/>
                      <a:pt x="478" y="0"/>
                      <a:pt x="0" y="567"/>
                    </a:cubicBezTo>
                  </a:path>
                </a:pathLst>
              </a:custGeom>
              <a:grpFill/>
              <a:ln w="212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7" name="Freeform 116"/>
              <p:cNvSpPr>
                <a:spLocks noChangeArrowheads="1"/>
              </p:cNvSpPr>
              <p:nvPr/>
            </p:nvSpPr>
            <p:spPr bwMode="auto">
              <a:xfrm>
                <a:off x="8597520" y="3309574"/>
                <a:ext cx="427379" cy="449998"/>
              </a:xfrm>
              <a:custGeom>
                <a:avLst/>
                <a:gdLst>
                  <a:gd name="T0" fmla="*/ 980 w 1583"/>
                  <a:gd name="T1" fmla="*/ 0 h 1667"/>
                  <a:gd name="T2" fmla="*/ 1582 w 1583"/>
                  <a:gd name="T3" fmla="*/ 1191 h 1667"/>
                  <a:gd name="T4" fmla="*/ 1582 w 1583"/>
                  <a:gd name="T5" fmla="*/ 1191 h 1667"/>
                  <a:gd name="T6" fmla="*/ 521 w 1583"/>
                  <a:gd name="T7" fmla="*/ 1666 h 1667"/>
                  <a:gd name="T8" fmla="*/ 0 w 1583"/>
                  <a:gd name="T9" fmla="*/ 636 h 1667"/>
                  <a:gd name="T10" fmla="*/ 0 w 1583"/>
                  <a:gd name="T11" fmla="*/ 636 h 1667"/>
                  <a:gd name="T12" fmla="*/ 980 w 1583"/>
                  <a:gd name="T13" fmla="*/ 0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3" h="1667">
                    <a:moveTo>
                      <a:pt x="980" y="0"/>
                    </a:moveTo>
                    <a:lnTo>
                      <a:pt x="1582" y="1191"/>
                    </a:lnTo>
                    <a:lnTo>
                      <a:pt x="1582" y="1191"/>
                    </a:lnTo>
                    <a:cubicBezTo>
                      <a:pt x="1582" y="1191"/>
                      <a:pt x="757" y="1177"/>
                      <a:pt x="521" y="1666"/>
                    </a:cubicBezTo>
                    <a:lnTo>
                      <a:pt x="0" y="636"/>
                    </a:lnTo>
                    <a:lnTo>
                      <a:pt x="0" y="636"/>
                    </a:lnTo>
                    <a:cubicBezTo>
                      <a:pt x="0" y="636"/>
                      <a:pt x="239" y="49"/>
                      <a:pt x="980" y="0"/>
                    </a:cubicBezTo>
                  </a:path>
                </a:pathLst>
              </a:custGeom>
              <a:grpFill/>
              <a:ln w="212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8814039" y="572535"/>
              <a:ext cx="376141" cy="657921"/>
              <a:chOff x="8878470" y="702444"/>
              <a:chExt cx="346428" cy="605950"/>
            </a:xfrm>
            <a:solidFill>
              <a:schemeClr val="accent3"/>
            </a:solidFill>
          </p:grpSpPr>
          <p:sp>
            <p:nvSpPr>
              <p:cNvPr id="74" name="Freeform 117"/>
              <p:cNvSpPr>
                <a:spLocks noChangeArrowheads="1"/>
              </p:cNvSpPr>
              <p:nvPr/>
            </p:nvSpPr>
            <p:spPr bwMode="auto">
              <a:xfrm>
                <a:off x="9048708" y="702444"/>
                <a:ext cx="176190" cy="84524"/>
              </a:xfrm>
              <a:custGeom>
                <a:avLst/>
                <a:gdLst>
                  <a:gd name="T0" fmla="*/ 639 w 651"/>
                  <a:gd name="T1" fmla="*/ 273 h 314"/>
                  <a:gd name="T2" fmla="*/ 639 w 651"/>
                  <a:gd name="T3" fmla="*/ 273 h 314"/>
                  <a:gd name="T4" fmla="*/ 574 w 651"/>
                  <a:gd name="T5" fmla="*/ 304 h 314"/>
                  <a:gd name="T6" fmla="*/ 41 w 651"/>
                  <a:gd name="T7" fmla="*/ 106 h 314"/>
                  <a:gd name="T8" fmla="*/ 41 w 651"/>
                  <a:gd name="T9" fmla="*/ 106 h 314"/>
                  <a:gd name="T10" fmla="*/ 11 w 651"/>
                  <a:gd name="T11" fmla="*/ 41 h 314"/>
                  <a:gd name="T12" fmla="*/ 11 w 651"/>
                  <a:gd name="T13" fmla="*/ 41 h 314"/>
                  <a:gd name="T14" fmla="*/ 76 w 651"/>
                  <a:gd name="T15" fmla="*/ 9 h 314"/>
                  <a:gd name="T16" fmla="*/ 608 w 651"/>
                  <a:gd name="T17" fmla="*/ 206 h 314"/>
                  <a:gd name="T18" fmla="*/ 608 w 651"/>
                  <a:gd name="T19" fmla="*/ 206 h 314"/>
                  <a:gd name="T20" fmla="*/ 639 w 651"/>
                  <a:gd name="T21" fmla="*/ 27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314">
                    <a:moveTo>
                      <a:pt x="639" y="273"/>
                    </a:moveTo>
                    <a:lnTo>
                      <a:pt x="639" y="273"/>
                    </a:lnTo>
                    <a:cubicBezTo>
                      <a:pt x="630" y="300"/>
                      <a:pt x="599" y="313"/>
                      <a:pt x="574" y="304"/>
                    </a:cubicBezTo>
                    <a:lnTo>
                      <a:pt x="41" y="106"/>
                    </a:lnTo>
                    <a:lnTo>
                      <a:pt x="41" y="106"/>
                    </a:lnTo>
                    <a:cubicBezTo>
                      <a:pt x="14" y="97"/>
                      <a:pt x="0" y="66"/>
                      <a:pt x="11" y="41"/>
                    </a:cubicBezTo>
                    <a:lnTo>
                      <a:pt x="11" y="41"/>
                    </a:lnTo>
                    <a:cubicBezTo>
                      <a:pt x="20" y="14"/>
                      <a:pt x="51" y="0"/>
                      <a:pt x="76" y="9"/>
                    </a:cubicBezTo>
                    <a:lnTo>
                      <a:pt x="608" y="206"/>
                    </a:lnTo>
                    <a:lnTo>
                      <a:pt x="608" y="206"/>
                    </a:lnTo>
                    <a:cubicBezTo>
                      <a:pt x="636" y="217"/>
                      <a:pt x="650" y="246"/>
                      <a:pt x="639" y="27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5" name="Freeform 118"/>
              <p:cNvSpPr>
                <a:spLocks noChangeArrowheads="1"/>
              </p:cNvSpPr>
              <p:nvPr/>
            </p:nvSpPr>
            <p:spPr bwMode="auto">
              <a:xfrm>
                <a:off x="8878470" y="720302"/>
                <a:ext cx="324999" cy="588092"/>
              </a:xfrm>
              <a:custGeom>
                <a:avLst/>
                <a:gdLst>
                  <a:gd name="T0" fmla="*/ 1205 w 1206"/>
                  <a:gd name="T1" fmla="*/ 174 h 2180"/>
                  <a:gd name="T2" fmla="*/ 527 w 1206"/>
                  <a:gd name="T3" fmla="*/ 2003 h 2180"/>
                  <a:gd name="T4" fmla="*/ 527 w 1206"/>
                  <a:gd name="T5" fmla="*/ 2003 h 2180"/>
                  <a:gd name="T6" fmla="*/ 239 w 1206"/>
                  <a:gd name="T7" fmla="*/ 2136 h 2180"/>
                  <a:gd name="T8" fmla="*/ 177 w 1206"/>
                  <a:gd name="T9" fmla="*/ 2112 h 2180"/>
                  <a:gd name="T10" fmla="*/ 177 w 1206"/>
                  <a:gd name="T11" fmla="*/ 2112 h 2180"/>
                  <a:gd name="T12" fmla="*/ 43 w 1206"/>
                  <a:gd name="T13" fmla="*/ 1823 h 2180"/>
                  <a:gd name="T14" fmla="*/ 718 w 1206"/>
                  <a:gd name="T15" fmla="*/ 0 h 2180"/>
                  <a:gd name="T16" fmla="*/ 1205 w 1206"/>
                  <a:gd name="T17" fmla="*/ 174 h 2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6" h="2180">
                    <a:moveTo>
                      <a:pt x="1205" y="174"/>
                    </a:moveTo>
                    <a:lnTo>
                      <a:pt x="527" y="2003"/>
                    </a:lnTo>
                    <a:lnTo>
                      <a:pt x="527" y="2003"/>
                    </a:lnTo>
                    <a:cubicBezTo>
                      <a:pt x="485" y="2119"/>
                      <a:pt x="355" y="2179"/>
                      <a:pt x="239" y="2136"/>
                    </a:cubicBezTo>
                    <a:lnTo>
                      <a:pt x="177" y="2112"/>
                    </a:lnTo>
                    <a:lnTo>
                      <a:pt x="177" y="2112"/>
                    </a:lnTo>
                    <a:cubicBezTo>
                      <a:pt x="60" y="2070"/>
                      <a:pt x="0" y="1939"/>
                      <a:pt x="43" y="1823"/>
                    </a:cubicBezTo>
                    <a:lnTo>
                      <a:pt x="718" y="0"/>
                    </a:lnTo>
                    <a:lnTo>
                      <a:pt x="1205" y="17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4" name="Freeform 120"/>
            <p:cNvSpPr>
              <a:spLocks noChangeArrowheads="1"/>
            </p:cNvSpPr>
            <p:nvPr/>
          </p:nvSpPr>
          <p:spPr bwMode="auto">
            <a:xfrm>
              <a:off x="8116699" y="4197389"/>
              <a:ext cx="465327" cy="443353"/>
            </a:xfrm>
            <a:custGeom>
              <a:avLst/>
              <a:gdLst>
                <a:gd name="T0" fmla="*/ 278 w 1588"/>
                <a:gd name="T1" fmla="*/ 395 h 1512"/>
                <a:gd name="T2" fmla="*/ 267 w 1588"/>
                <a:gd name="T3" fmla="*/ 375 h 1512"/>
                <a:gd name="T4" fmla="*/ 287 w 1588"/>
                <a:gd name="T5" fmla="*/ 363 h 1512"/>
                <a:gd name="T6" fmla="*/ 1410 w 1588"/>
                <a:gd name="T7" fmla="*/ 653 h 1512"/>
                <a:gd name="T8" fmla="*/ 1422 w 1588"/>
                <a:gd name="T9" fmla="*/ 672 h 1512"/>
                <a:gd name="T10" fmla="*/ 1360 w 1588"/>
                <a:gd name="T11" fmla="*/ 849 h 1512"/>
                <a:gd name="T12" fmla="*/ 236 w 1588"/>
                <a:gd name="T13" fmla="*/ 560 h 1512"/>
                <a:gd name="T14" fmla="*/ 224 w 1588"/>
                <a:gd name="T15" fmla="*/ 540 h 1512"/>
                <a:gd name="T16" fmla="*/ 1368 w 1588"/>
                <a:gd name="T17" fmla="*/ 819 h 1512"/>
                <a:gd name="T18" fmla="*/ 1380 w 1588"/>
                <a:gd name="T19" fmla="*/ 838 h 1512"/>
                <a:gd name="T20" fmla="*/ 1360 w 1588"/>
                <a:gd name="T21" fmla="*/ 849 h 1512"/>
                <a:gd name="T22" fmla="*/ 192 w 1588"/>
                <a:gd name="T23" fmla="*/ 726 h 1512"/>
                <a:gd name="T24" fmla="*/ 182 w 1588"/>
                <a:gd name="T25" fmla="*/ 706 h 1512"/>
                <a:gd name="T26" fmla="*/ 201 w 1588"/>
                <a:gd name="T27" fmla="*/ 696 h 1512"/>
                <a:gd name="T28" fmla="*/ 1325 w 1588"/>
                <a:gd name="T29" fmla="*/ 985 h 1512"/>
                <a:gd name="T30" fmla="*/ 1337 w 1588"/>
                <a:gd name="T31" fmla="*/ 1004 h 1512"/>
                <a:gd name="T32" fmla="*/ 1274 w 1588"/>
                <a:gd name="T33" fmla="*/ 1181 h 1512"/>
                <a:gd name="T34" fmla="*/ 150 w 1588"/>
                <a:gd name="T35" fmla="*/ 892 h 1512"/>
                <a:gd name="T36" fmla="*/ 138 w 1588"/>
                <a:gd name="T37" fmla="*/ 873 h 1512"/>
                <a:gd name="T38" fmla="*/ 1283 w 1588"/>
                <a:gd name="T39" fmla="*/ 1150 h 1512"/>
                <a:gd name="T40" fmla="*/ 1294 w 1588"/>
                <a:gd name="T41" fmla="*/ 1170 h 1512"/>
                <a:gd name="T42" fmla="*/ 1274 w 1588"/>
                <a:gd name="T43" fmla="*/ 1181 h 1512"/>
                <a:gd name="T44" fmla="*/ 1500 w 1588"/>
                <a:gd name="T45" fmla="*/ 312 h 1512"/>
                <a:gd name="T46" fmla="*/ 1508 w 1588"/>
                <a:gd name="T47" fmla="*/ 364 h 1512"/>
                <a:gd name="T48" fmla="*/ 1424 w 1588"/>
                <a:gd name="T49" fmla="*/ 414 h 1512"/>
                <a:gd name="T50" fmla="*/ 1373 w 1588"/>
                <a:gd name="T51" fmla="*/ 329 h 1512"/>
                <a:gd name="T52" fmla="*/ 1295 w 1588"/>
                <a:gd name="T53" fmla="*/ 260 h 1512"/>
                <a:gd name="T54" fmla="*/ 1304 w 1588"/>
                <a:gd name="T55" fmla="*/ 312 h 1512"/>
                <a:gd name="T56" fmla="*/ 1219 w 1588"/>
                <a:gd name="T57" fmla="*/ 361 h 1512"/>
                <a:gd name="T58" fmla="*/ 1169 w 1588"/>
                <a:gd name="T59" fmla="*/ 277 h 1512"/>
                <a:gd name="T60" fmla="*/ 1202 w 1588"/>
                <a:gd name="T61" fmla="*/ 235 h 1512"/>
                <a:gd name="T62" fmla="*/ 1090 w 1588"/>
                <a:gd name="T63" fmla="*/ 207 h 1512"/>
                <a:gd name="T64" fmla="*/ 1098 w 1588"/>
                <a:gd name="T65" fmla="*/ 258 h 1512"/>
                <a:gd name="T66" fmla="*/ 1014 w 1588"/>
                <a:gd name="T67" fmla="*/ 308 h 1512"/>
                <a:gd name="T68" fmla="*/ 964 w 1588"/>
                <a:gd name="T69" fmla="*/ 224 h 1512"/>
                <a:gd name="T70" fmla="*/ 886 w 1588"/>
                <a:gd name="T71" fmla="*/ 154 h 1512"/>
                <a:gd name="T72" fmla="*/ 894 w 1588"/>
                <a:gd name="T73" fmla="*/ 206 h 1512"/>
                <a:gd name="T74" fmla="*/ 809 w 1588"/>
                <a:gd name="T75" fmla="*/ 256 h 1512"/>
                <a:gd name="T76" fmla="*/ 760 w 1588"/>
                <a:gd name="T77" fmla="*/ 172 h 1512"/>
                <a:gd name="T78" fmla="*/ 792 w 1588"/>
                <a:gd name="T79" fmla="*/ 130 h 1512"/>
                <a:gd name="T80" fmla="*/ 682 w 1588"/>
                <a:gd name="T81" fmla="*/ 101 h 1512"/>
                <a:gd name="T82" fmla="*/ 689 w 1588"/>
                <a:gd name="T83" fmla="*/ 154 h 1512"/>
                <a:gd name="T84" fmla="*/ 605 w 1588"/>
                <a:gd name="T85" fmla="*/ 203 h 1512"/>
                <a:gd name="T86" fmla="*/ 555 w 1588"/>
                <a:gd name="T87" fmla="*/ 119 h 1512"/>
                <a:gd name="T88" fmla="*/ 478 w 1588"/>
                <a:gd name="T89" fmla="*/ 49 h 1512"/>
                <a:gd name="T90" fmla="*/ 485 w 1588"/>
                <a:gd name="T91" fmla="*/ 101 h 1512"/>
                <a:gd name="T92" fmla="*/ 400 w 1588"/>
                <a:gd name="T93" fmla="*/ 151 h 1512"/>
                <a:gd name="T94" fmla="*/ 351 w 1588"/>
                <a:gd name="T95" fmla="*/ 66 h 1512"/>
                <a:gd name="T96" fmla="*/ 383 w 1588"/>
                <a:gd name="T97" fmla="*/ 24 h 1512"/>
                <a:gd name="T98" fmla="*/ 24 w 1588"/>
                <a:gd name="T99" fmla="*/ 1029 h 1512"/>
                <a:gd name="T100" fmla="*/ 147 w 1588"/>
                <a:gd name="T101" fmla="*/ 1238 h 1512"/>
                <a:gd name="T102" fmla="*/ 1113 w 1588"/>
                <a:gd name="T103" fmla="*/ 1487 h 1512"/>
                <a:gd name="T104" fmla="*/ 1587 w 1588"/>
                <a:gd name="T105" fmla="*/ 334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8" h="1512">
                  <a:moveTo>
                    <a:pt x="1402" y="684"/>
                  </a:moveTo>
                  <a:lnTo>
                    <a:pt x="278" y="395"/>
                  </a:lnTo>
                  <a:lnTo>
                    <a:pt x="278" y="395"/>
                  </a:lnTo>
                  <a:cubicBezTo>
                    <a:pt x="270" y="393"/>
                    <a:pt x="264" y="383"/>
                    <a:pt x="267" y="375"/>
                  </a:cubicBezTo>
                  <a:lnTo>
                    <a:pt x="267" y="375"/>
                  </a:lnTo>
                  <a:cubicBezTo>
                    <a:pt x="269" y="367"/>
                    <a:pt x="278" y="362"/>
                    <a:pt x="287" y="363"/>
                  </a:cubicBezTo>
                  <a:lnTo>
                    <a:pt x="1410" y="653"/>
                  </a:lnTo>
                  <a:lnTo>
                    <a:pt x="1410" y="653"/>
                  </a:lnTo>
                  <a:cubicBezTo>
                    <a:pt x="1419" y="656"/>
                    <a:pt x="1425" y="664"/>
                    <a:pt x="1422" y="672"/>
                  </a:cubicBezTo>
                  <a:lnTo>
                    <a:pt x="1422" y="672"/>
                  </a:lnTo>
                  <a:cubicBezTo>
                    <a:pt x="1420" y="680"/>
                    <a:pt x="1411" y="686"/>
                    <a:pt x="1402" y="684"/>
                  </a:cubicBezTo>
                  <a:close/>
                  <a:moveTo>
                    <a:pt x="1360" y="849"/>
                  </a:moveTo>
                  <a:lnTo>
                    <a:pt x="236" y="560"/>
                  </a:lnTo>
                  <a:lnTo>
                    <a:pt x="236" y="560"/>
                  </a:lnTo>
                  <a:cubicBezTo>
                    <a:pt x="228" y="558"/>
                    <a:pt x="222" y="550"/>
                    <a:pt x="224" y="540"/>
                  </a:cubicBezTo>
                  <a:lnTo>
                    <a:pt x="224" y="540"/>
                  </a:lnTo>
                  <a:cubicBezTo>
                    <a:pt x="227" y="532"/>
                    <a:pt x="235" y="527"/>
                    <a:pt x="244" y="530"/>
                  </a:cubicBezTo>
                  <a:lnTo>
                    <a:pt x="1368" y="819"/>
                  </a:lnTo>
                  <a:lnTo>
                    <a:pt x="1368" y="819"/>
                  </a:lnTo>
                  <a:cubicBezTo>
                    <a:pt x="1376" y="821"/>
                    <a:pt x="1381" y="829"/>
                    <a:pt x="1380" y="838"/>
                  </a:cubicBezTo>
                  <a:lnTo>
                    <a:pt x="1380" y="838"/>
                  </a:lnTo>
                  <a:cubicBezTo>
                    <a:pt x="1378" y="847"/>
                    <a:pt x="1368" y="852"/>
                    <a:pt x="1360" y="849"/>
                  </a:cubicBezTo>
                  <a:close/>
                  <a:moveTo>
                    <a:pt x="1318" y="1015"/>
                  </a:moveTo>
                  <a:lnTo>
                    <a:pt x="192" y="726"/>
                  </a:lnTo>
                  <a:lnTo>
                    <a:pt x="192" y="726"/>
                  </a:lnTo>
                  <a:cubicBezTo>
                    <a:pt x="184" y="724"/>
                    <a:pt x="179" y="716"/>
                    <a:pt x="182" y="706"/>
                  </a:cubicBezTo>
                  <a:lnTo>
                    <a:pt x="182" y="706"/>
                  </a:lnTo>
                  <a:cubicBezTo>
                    <a:pt x="184" y="698"/>
                    <a:pt x="192" y="693"/>
                    <a:pt x="201" y="696"/>
                  </a:cubicBezTo>
                  <a:lnTo>
                    <a:pt x="1325" y="985"/>
                  </a:lnTo>
                  <a:lnTo>
                    <a:pt x="1325" y="985"/>
                  </a:lnTo>
                  <a:cubicBezTo>
                    <a:pt x="1334" y="987"/>
                    <a:pt x="1339" y="995"/>
                    <a:pt x="1337" y="1004"/>
                  </a:cubicBezTo>
                  <a:lnTo>
                    <a:pt x="1337" y="1004"/>
                  </a:lnTo>
                  <a:cubicBezTo>
                    <a:pt x="1334" y="1012"/>
                    <a:pt x="1326" y="1017"/>
                    <a:pt x="1318" y="1015"/>
                  </a:cubicBezTo>
                  <a:close/>
                  <a:moveTo>
                    <a:pt x="1274" y="1181"/>
                  </a:moveTo>
                  <a:lnTo>
                    <a:pt x="150" y="892"/>
                  </a:lnTo>
                  <a:lnTo>
                    <a:pt x="150" y="892"/>
                  </a:lnTo>
                  <a:cubicBezTo>
                    <a:pt x="142" y="889"/>
                    <a:pt x="137" y="881"/>
                    <a:pt x="138" y="873"/>
                  </a:cubicBezTo>
                  <a:lnTo>
                    <a:pt x="138" y="873"/>
                  </a:lnTo>
                  <a:cubicBezTo>
                    <a:pt x="141" y="863"/>
                    <a:pt x="150" y="859"/>
                    <a:pt x="158" y="861"/>
                  </a:cubicBezTo>
                  <a:lnTo>
                    <a:pt x="1283" y="1150"/>
                  </a:lnTo>
                  <a:lnTo>
                    <a:pt x="1283" y="1150"/>
                  </a:lnTo>
                  <a:cubicBezTo>
                    <a:pt x="1290" y="1152"/>
                    <a:pt x="1297" y="1161"/>
                    <a:pt x="1294" y="1170"/>
                  </a:cubicBezTo>
                  <a:lnTo>
                    <a:pt x="1294" y="1170"/>
                  </a:lnTo>
                  <a:cubicBezTo>
                    <a:pt x="1292" y="1178"/>
                    <a:pt x="1284" y="1183"/>
                    <a:pt x="1274" y="1181"/>
                  </a:cubicBezTo>
                  <a:close/>
                  <a:moveTo>
                    <a:pt x="1500" y="312"/>
                  </a:moveTo>
                  <a:lnTo>
                    <a:pt x="1500" y="312"/>
                  </a:lnTo>
                  <a:cubicBezTo>
                    <a:pt x="1509" y="327"/>
                    <a:pt x="1512" y="345"/>
                    <a:pt x="1508" y="364"/>
                  </a:cubicBezTo>
                  <a:lnTo>
                    <a:pt x="1508" y="364"/>
                  </a:lnTo>
                  <a:cubicBezTo>
                    <a:pt x="1497" y="401"/>
                    <a:pt x="1460" y="423"/>
                    <a:pt x="1424" y="414"/>
                  </a:cubicBezTo>
                  <a:lnTo>
                    <a:pt x="1424" y="414"/>
                  </a:lnTo>
                  <a:cubicBezTo>
                    <a:pt x="1386" y="404"/>
                    <a:pt x="1364" y="367"/>
                    <a:pt x="1373" y="329"/>
                  </a:cubicBezTo>
                  <a:lnTo>
                    <a:pt x="1373" y="329"/>
                  </a:lnTo>
                  <a:cubicBezTo>
                    <a:pt x="1378" y="312"/>
                    <a:pt x="1389" y="296"/>
                    <a:pt x="1405" y="287"/>
                  </a:cubicBezTo>
                  <a:lnTo>
                    <a:pt x="1295" y="260"/>
                  </a:lnTo>
                  <a:lnTo>
                    <a:pt x="1295" y="260"/>
                  </a:lnTo>
                  <a:cubicBezTo>
                    <a:pt x="1305" y="274"/>
                    <a:pt x="1308" y="293"/>
                    <a:pt x="1304" y="312"/>
                  </a:cubicBezTo>
                  <a:lnTo>
                    <a:pt x="1304" y="312"/>
                  </a:lnTo>
                  <a:cubicBezTo>
                    <a:pt x="1294" y="349"/>
                    <a:pt x="1256" y="370"/>
                    <a:pt x="1219" y="361"/>
                  </a:cubicBezTo>
                  <a:lnTo>
                    <a:pt x="1219" y="361"/>
                  </a:lnTo>
                  <a:cubicBezTo>
                    <a:pt x="1182" y="352"/>
                    <a:pt x="1160" y="314"/>
                    <a:pt x="1169" y="277"/>
                  </a:cubicBezTo>
                  <a:lnTo>
                    <a:pt x="1169" y="277"/>
                  </a:lnTo>
                  <a:cubicBezTo>
                    <a:pt x="1174" y="258"/>
                    <a:pt x="1186" y="243"/>
                    <a:pt x="1202" y="235"/>
                  </a:cubicBezTo>
                  <a:lnTo>
                    <a:pt x="1090" y="207"/>
                  </a:lnTo>
                  <a:lnTo>
                    <a:pt x="1090" y="207"/>
                  </a:lnTo>
                  <a:cubicBezTo>
                    <a:pt x="1099" y="221"/>
                    <a:pt x="1103" y="240"/>
                    <a:pt x="1098" y="258"/>
                  </a:cubicBezTo>
                  <a:lnTo>
                    <a:pt x="1098" y="258"/>
                  </a:lnTo>
                  <a:cubicBezTo>
                    <a:pt x="1088" y="295"/>
                    <a:pt x="1050" y="317"/>
                    <a:pt x="1014" y="308"/>
                  </a:cubicBezTo>
                  <a:lnTo>
                    <a:pt x="1014" y="308"/>
                  </a:lnTo>
                  <a:cubicBezTo>
                    <a:pt x="976" y="298"/>
                    <a:pt x="955" y="261"/>
                    <a:pt x="964" y="224"/>
                  </a:cubicBezTo>
                  <a:lnTo>
                    <a:pt x="964" y="224"/>
                  </a:lnTo>
                  <a:cubicBezTo>
                    <a:pt x="969" y="206"/>
                    <a:pt x="981" y="191"/>
                    <a:pt x="996" y="182"/>
                  </a:cubicBezTo>
                  <a:lnTo>
                    <a:pt x="886" y="154"/>
                  </a:lnTo>
                  <a:lnTo>
                    <a:pt x="886" y="154"/>
                  </a:lnTo>
                  <a:cubicBezTo>
                    <a:pt x="895" y="170"/>
                    <a:pt x="898" y="188"/>
                    <a:pt x="894" y="206"/>
                  </a:cubicBezTo>
                  <a:lnTo>
                    <a:pt x="894" y="206"/>
                  </a:lnTo>
                  <a:cubicBezTo>
                    <a:pt x="884" y="243"/>
                    <a:pt x="847" y="266"/>
                    <a:pt x="809" y="256"/>
                  </a:cubicBezTo>
                  <a:lnTo>
                    <a:pt x="809" y="256"/>
                  </a:lnTo>
                  <a:cubicBezTo>
                    <a:pt x="773" y="246"/>
                    <a:pt x="751" y="208"/>
                    <a:pt x="760" y="172"/>
                  </a:cubicBezTo>
                  <a:lnTo>
                    <a:pt x="760" y="172"/>
                  </a:lnTo>
                  <a:cubicBezTo>
                    <a:pt x="764" y="153"/>
                    <a:pt x="776" y="138"/>
                    <a:pt x="792" y="130"/>
                  </a:cubicBezTo>
                  <a:lnTo>
                    <a:pt x="682" y="101"/>
                  </a:lnTo>
                  <a:lnTo>
                    <a:pt x="682" y="101"/>
                  </a:lnTo>
                  <a:cubicBezTo>
                    <a:pt x="691" y="116"/>
                    <a:pt x="694" y="135"/>
                    <a:pt x="689" y="154"/>
                  </a:cubicBezTo>
                  <a:lnTo>
                    <a:pt x="689" y="154"/>
                  </a:lnTo>
                  <a:cubicBezTo>
                    <a:pt x="680" y="191"/>
                    <a:pt x="642" y="213"/>
                    <a:pt x="605" y="203"/>
                  </a:cubicBezTo>
                  <a:lnTo>
                    <a:pt x="605" y="203"/>
                  </a:lnTo>
                  <a:cubicBezTo>
                    <a:pt x="568" y="194"/>
                    <a:pt x="546" y="156"/>
                    <a:pt x="555" y="119"/>
                  </a:cubicBezTo>
                  <a:lnTo>
                    <a:pt x="555" y="119"/>
                  </a:lnTo>
                  <a:cubicBezTo>
                    <a:pt x="560" y="100"/>
                    <a:pt x="572" y="86"/>
                    <a:pt x="587" y="76"/>
                  </a:cubicBezTo>
                  <a:lnTo>
                    <a:pt x="478" y="49"/>
                  </a:lnTo>
                  <a:lnTo>
                    <a:pt x="478" y="49"/>
                  </a:lnTo>
                  <a:cubicBezTo>
                    <a:pt x="486" y="64"/>
                    <a:pt x="490" y="82"/>
                    <a:pt x="485" y="101"/>
                  </a:cubicBezTo>
                  <a:lnTo>
                    <a:pt x="485" y="101"/>
                  </a:lnTo>
                  <a:cubicBezTo>
                    <a:pt x="475" y="137"/>
                    <a:pt x="438" y="160"/>
                    <a:pt x="400" y="151"/>
                  </a:cubicBezTo>
                  <a:lnTo>
                    <a:pt x="400" y="151"/>
                  </a:lnTo>
                  <a:cubicBezTo>
                    <a:pt x="364" y="141"/>
                    <a:pt x="342" y="103"/>
                    <a:pt x="351" y="66"/>
                  </a:cubicBezTo>
                  <a:lnTo>
                    <a:pt x="351" y="66"/>
                  </a:lnTo>
                  <a:cubicBezTo>
                    <a:pt x="356" y="49"/>
                    <a:pt x="368" y="33"/>
                    <a:pt x="383" y="24"/>
                  </a:cubicBezTo>
                  <a:lnTo>
                    <a:pt x="289" y="0"/>
                  </a:lnTo>
                  <a:lnTo>
                    <a:pt x="24" y="1029"/>
                  </a:lnTo>
                  <a:lnTo>
                    <a:pt x="24" y="1029"/>
                  </a:lnTo>
                  <a:cubicBezTo>
                    <a:pt x="0" y="1121"/>
                    <a:pt x="55" y="1215"/>
                    <a:pt x="147" y="1238"/>
                  </a:cubicBezTo>
                  <a:lnTo>
                    <a:pt x="1113" y="1487"/>
                  </a:lnTo>
                  <a:lnTo>
                    <a:pt x="1113" y="1487"/>
                  </a:lnTo>
                  <a:cubicBezTo>
                    <a:pt x="1205" y="1511"/>
                    <a:pt x="1299" y="1455"/>
                    <a:pt x="1323" y="1364"/>
                  </a:cubicBezTo>
                  <a:lnTo>
                    <a:pt x="1587" y="334"/>
                  </a:lnTo>
                  <a:lnTo>
                    <a:pt x="1500" y="3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199764" y="584599"/>
              <a:ext cx="427843" cy="387773"/>
              <a:chOff x="8188747" y="518497"/>
              <a:chExt cx="427843" cy="387773"/>
            </a:xfrm>
            <a:solidFill>
              <a:schemeClr val="accent5"/>
            </a:solidFill>
          </p:grpSpPr>
          <p:sp>
            <p:nvSpPr>
              <p:cNvPr id="69" name="Freeform 121"/>
              <p:cNvSpPr>
                <a:spLocks noChangeArrowheads="1"/>
              </p:cNvSpPr>
              <p:nvPr/>
            </p:nvSpPr>
            <p:spPr bwMode="auto">
              <a:xfrm>
                <a:off x="8215892" y="826130"/>
                <a:ext cx="80140" cy="80139"/>
              </a:xfrm>
              <a:custGeom>
                <a:avLst/>
                <a:gdLst>
                  <a:gd name="T0" fmla="*/ 0 w 274"/>
                  <a:gd name="T1" fmla="*/ 272 h 273"/>
                  <a:gd name="T2" fmla="*/ 273 w 274"/>
                  <a:gd name="T3" fmla="*/ 272 h 273"/>
                  <a:gd name="T4" fmla="*/ 273 w 274"/>
                  <a:gd name="T5" fmla="*/ 0 h 273"/>
                  <a:gd name="T6" fmla="*/ 0 w 274"/>
                  <a:gd name="T7" fmla="*/ 0 h 273"/>
                  <a:gd name="T8" fmla="*/ 0 w 274"/>
                  <a:gd name="T9" fmla="*/ 27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273">
                    <a:moveTo>
                      <a:pt x="0" y="272"/>
                    </a:moveTo>
                    <a:lnTo>
                      <a:pt x="273" y="272"/>
                    </a:lnTo>
                    <a:lnTo>
                      <a:pt x="273" y="0"/>
                    </a:lnTo>
                    <a:lnTo>
                      <a:pt x="0" y="0"/>
                    </a:lnTo>
                    <a:lnTo>
                      <a:pt x="0" y="27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0" name="Freeform 122"/>
              <p:cNvSpPr>
                <a:spLocks noChangeArrowheads="1"/>
              </p:cNvSpPr>
              <p:nvPr/>
            </p:nvSpPr>
            <p:spPr bwMode="auto">
              <a:xfrm>
                <a:off x="8321883" y="773135"/>
                <a:ext cx="80140" cy="133135"/>
              </a:xfrm>
              <a:custGeom>
                <a:avLst/>
                <a:gdLst>
                  <a:gd name="T0" fmla="*/ 0 w 274"/>
                  <a:gd name="T1" fmla="*/ 455 h 456"/>
                  <a:gd name="T2" fmla="*/ 273 w 274"/>
                  <a:gd name="T3" fmla="*/ 455 h 456"/>
                  <a:gd name="T4" fmla="*/ 273 w 274"/>
                  <a:gd name="T5" fmla="*/ 0 h 456"/>
                  <a:gd name="T6" fmla="*/ 0 w 274"/>
                  <a:gd name="T7" fmla="*/ 0 h 456"/>
                  <a:gd name="T8" fmla="*/ 0 w 274"/>
                  <a:gd name="T9" fmla="*/ 455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456">
                    <a:moveTo>
                      <a:pt x="0" y="455"/>
                    </a:moveTo>
                    <a:lnTo>
                      <a:pt x="273" y="455"/>
                    </a:lnTo>
                    <a:lnTo>
                      <a:pt x="273" y="0"/>
                    </a:lnTo>
                    <a:lnTo>
                      <a:pt x="0" y="0"/>
                    </a:lnTo>
                    <a:lnTo>
                      <a:pt x="0" y="45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1" name="Freeform 123"/>
              <p:cNvSpPr>
                <a:spLocks noChangeArrowheads="1"/>
              </p:cNvSpPr>
              <p:nvPr/>
            </p:nvSpPr>
            <p:spPr bwMode="auto">
              <a:xfrm>
                <a:off x="8429167" y="718847"/>
                <a:ext cx="80140" cy="187423"/>
              </a:xfrm>
              <a:custGeom>
                <a:avLst/>
                <a:gdLst>
                  <a:gd name="T0" fmla="*/ 0 w 275"/>
                  <a:gd name="T1" fmla="*/ 637 h 638"/>
                  <a:gd name="T2" fmla="*/ 274 w 275"/>
                  <a:gd name="T3" fmla="*/ 637 h 638"/>
                  <a:gd name="T4" fmla="*/ 274 w 275"/>
                  <a:gd name="T5" fmla="*/ 0 h 638"/>
                  <a:gd name="T6" fmla="*/ 0 w 275"/>
                  <a:gd name="T7" fmla="*/ 0 h 638"/>
                  <a:gd name="T8" fmla="*/ 0 w 275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38">
                    <a:moveTo>
                      <a:pt x="0" y="637"/>
                    </a:moveTo>
                    <a:lnTo>
                      <a:pt x="274" y="637"/>
                    </a:lnTo>
                    <a:lnTo>
                      <a:pt x="274" y="0"/>
                    </a:lnTo>
                    <a:lnTo>
                      <a:pt x="0" y="0"/>
                    </a:lnTo>
                    <a:lnTo>
                      <a:pt x="0" y="63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2" name="Freeform 124"/>
              <p:cNvSpPr>
                <a:spLocks noChangeArrowheads="1"/>
              </p:cNvSpPr>
              <p:nvPr/>
            </p:nvSpPr>
            <p:spPr bwMode="auto">
              <a:xfrm>
                <a:off x="8536450" y="665851"/>
                <a:ext cx="80140" cy="240418"/>
              </a:xfrm>
              <a:custGeom>
                <a:avLst/>
                <a:gdLst>
                  <a:gd name="T0" fmla="*/ 0 w 273"/>
                  <a:gd name="T1" fmla="*/ 820 h 821"/>
                  <a:gd name="T2" fmla="*/ 272 w 273"/>
                  <a:gd name="T3" fmla="*/ 820 h 821"/>
                  <a:gd name="T4" fmla="*/ 272 w 273"/>
                  <a:gd name="T5" fmla="*/ 0 h 821"/>
                  <a:gd name="T6" fmla="*/ 0 w 273"/>
                  <a:gd name="T7" fmla="*/ 0 h 821"/>
                  <a:gd name="T8" fmla="*/ 0 w 273"/>
                  <a:gd name="T9" fmla="*/ 82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821">
                    <a:moveTo>
                      <a:pt x="0" y="820"/>
                    </a:moveTo>
                    <a:lnTo>
                      <a:pt x="272" y="820"/>
                    </a:lnTo>
                    <a:lnTo>
                      <a:pt x="272" y="0"/>
                    </a:lnTo>
                    <a:lnTo>
                      <a:pt x="0" y="0"/>
                    </a:lnTo>
                    <a:lnTo>
                      <a:pt x="0" y="82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3" name="Freeform 125"/>
              <p:cNvSpPr>
                <a:spLocks noChangeArrowheads="1"/>
              </p:cNvSpPr>
              <p:nvPr/>
            </p:nvSpPr>
            <p:spPr bwMode="auto">
              <a:xfrm>
                <a:off x="8188747" y="518497"/>
                <a:ext cx="427843" cy="254638"/>
              </a:xfrm>
              <a:custGeom>
                <a:avLst/>
                <a:gdLst>
                  <a:gd name="T0" fmla="*/ 1257 w 1459"/>
                  <a:gd name="T1" fmla="*/ 200 h 869"/>
                  <a:gd name="T2" fmla="*/ 987 w 1459"/>
                  <a:gd name="T3" fmla="*/ 200 h 869"/>
                  <a:gd name="T4" fmla="*/ 633 w 1459"/>
                  <a:gd name="T5" fmla="*/ 467 h 869"/>
                  <a:gd name="T6" fmla="*/ 449 w 1459"/>
                  <a:gd name="T7" fmla="*/ 374 h 869"/>
                  <a:gd name="T8" fmla="*/ 0 w 1459"/>
                  <a:gd name="T9" fmla="*/ 749 h 869"/>
                  <a:gd name="T10" fmla="*/ 0 w 1459"/>
                  <a:gd name="T11" fmla="*/ 868 h 869"/>
                  <a:gd name="T12" fmla="*/ 462 w 1459"/>
                  <a:gd name="T13" fmla="*/ 484 h 869"/>
                  <a:gd name="T14" fmla="*/ 643 w 1459"/>
                  <a:gd name="T15" fmla="*/ 572 h 869"/>
                  <a:gd name="T16" fmla="*/ 1017 w 1459"/>
                  <a:gd name="T17" fmla="*/ 292 h 869"/>
                  <a:gd name="T18" fmla="*/ 1294 w 1459"/>
                  <a:gd name="T19" fmla="*/ 292 h 869"/>
                  <a:gd name="T20" fmla="*/ 1458 w 1459"/>
                  <a:gd name="T21" fmla="*/ 128 h 869"/>
                  <a:gd name="T22" fmla="*/ 1458 w 1459"/>
                  <a:gd name="T23" fmla="*/ 0 h 869"/>
                  <a:gd name="T24" fmla="*/ 1257 w 1459"/>
                  <a:gd name="T25" fmla="*/ 200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9" h="869">
                    <a:moveTo>
                      <a:pt x="1257" y="200"/>
                    </a:moveTo>
                    <a:lnTo>
                      <a:pt x="987" y="200"/>
                    </a:lnTo>
                    <a:lnTo>
                      <a:pt x="633" y="467"/>
                    </a:lnTo>
                    <a:lnTo>
                      <a:pt x="449" y="374"/>
                    </a:lnTo>
                    <a:lnTo>
                      <a:pt x="0" y="749"/>
                    </a:lnTo>
                    <a:lnTo>
                      <a:pt x="0" y="868"/>
                    </a:lnTo>
                    <a:lnTo>
                      <a:pt x="462" y="484"/>
                    </a:lnTo>
                    <a:lnTo>
                      <a:pt x="643" y="572"/>
                    </a:lnTo>
                    <a:lnTo>
                      <a:pt x="1017" y="292"/>
                    </a:lnTo>
                    <a:lnTo>
                      <a:pt x="1294" y="292"/>
                    </a:lnTo>
                    <a:lnTo>
                      <a:pt x="1458" y="128"/>
                    </a:lnTo>
                    <a:lnTo>
                      <a:pt x="1458" y="0"/>
                    </a:lnTo>
                    <a:lnTo>
                      <a:pt x="1257" y="20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6" name="Freeform 126"/>
            <p:cNvSpPr>
              <a:spLocks noChangeArrowheads="1"/>
            </p:cNvSpPr>
            <p:nvPr/>
          </p:nvSpPr>
          <p:spPr bwMode="auto">
            <a:xfrm>
              <a:off x="8023981" y="-11612"/>
              <a:ext cx="528663" cy="436890"/>
            </a:xfrm>
            <a:custGeom>
              <a:avLst/>
              <a:gdLst>
                <a:gd name="T0" fmla="*/ 1350 w 1804"/>
                <a:gd name="T1" fmla="*/ 1314 h 1492"/>
                <a:gd name="T2" fmla="*/ 1106 w 1804"/>
                <a:gd name="T3" fmla="*/ 1314 h 1492"/>
                <a:gd name="T4" fmla="*/ 1106 w 1804"/>
                <a:gd name="T5" fmla="*/ 1314 h 1492"/>
                <a:gd name="T6" fmla="*/ 1079 w 1804"/>
                <a:gd name="T7" fmla="*/ 1287 h 1492"/>
                <a:gd name="T8" fmla="*/ 1079 w 1804"/>
                <a:gd name="T9" fmla="*/ 1287 h 1492"/>
                <a:gd name="T10" fmla="*/ 1106 w 1804"/>
                <a:gd name="T11" fmla="*/ 1260 h 1492"/>
                <a:gd name="T12" fmla="*/ 1350 w 1804"/>
                <a:gd name="T13" fmla="*/ 1260 h 1492"/>
                <a:gd name="T14" fmla="*/ 1350 w 1804"/>
                <a:gd name="T15" fmla="*/ 1260 h 1492"/>
                <a:gd name="T16" fmla="*/ 1377 w 1804"/>
                <a:gd name="T17" fmla="*/ 1287 h 1492"/>
                <a:gd name="T18" fmla="*/ 1377 w 1804"/>
                <a:gd name="T19" fmla="*/ 1287 h 1492"/>
                <a:gd name="T20" fmla="*/ 1350 w 1804"/>
                <a:gd name="T21" fmla="*/ 1314 h 1492"/>
                <a:gd name="T22" fmla="*/ 226 w 1804"/>
                <a:gd name="T23" fmla="*/ 949 h 1492"/>
                <a:gd name="T24" fmla="*/ 226 w 1804"/>
                <a:gd name="T25" fmla="*/ 949 h 1492"/>
                <a:gd name="T26" fmla="*/ 109 w 1804"/>
                <a:gd name="T27" fmla="*/ 831 h 1492"/>
                <a:gd name="T28" fmla="*/ 109 w 1804"/>
                <a:gd name="T29" fmla="*/ 215 h 1492"/>
                <a:gd name="T30" fmla="*/ 109 w 1804"/>
                <a:gd name="T31" fmla="*/ 215 h 1492"/>
                <a:gd name="T32" fmla="*/ 226 w 1804"/>
                <a:gd name="T33" fmla="*/ 97 h 1492"/>
                <a:gd name="T34" fmla="*/ 1578 w 1804"/>
                <a:gd name="T35" fmla="*/ 97 h 1492"/>
                <a:gd name="T36" fmla="*/ 1578 w 1804"/>
                <a:gd name="T37" fmla="*/ 97 h 1492"/>
                <a:gd name="T38" fmla="*/ 1695 w 1804"/>
                <a:gd name="T39" fmla="*/ 215 h 1492"/>
                <a:gd name="T40" fmla="*/ 1695 w 1804"/>
                <a:gd name="T41" fmla="*/ 831 h 1492"/>
                <a:gd name="T42" fmla="*/ 1695 w 1804"/>
                <a:gd name="T43" fmla="*/ 831 h 1492"/>
                <a:gd name="T44" fmla="*/ 1578 w 1804"/>
                <a:gd name="T45" fmla="*/ 949 h 1492"/>
                <a:gd name="T46" fmla="*/ 226 w 1804"/>
                <a:gd name="T47" fmla="*/ 949 h 1492"/>
                <a:gd name="T48" fmla="*/ 1347 w 1804"/>
                <a:gd name="T49" fmla="*/ 1184 h 1492"/>
                <a:gd name="T50" fmla="*/ 1076 w 1804"/>
                <a:gd name="T51" fmla="*/ 1184 h 1492"/>
                <a:gd name="T52" fmla="*/ 1076 w 1804"/>
                <a:gd name="T53" fmla="*/ 1046 h 1492"/>
                <a:gd name="T54" fmla="*/ 1660 w 1804"/>
                <a:gd name="T55" fmla="*/ 1046 h 1492"/>
                <a:gd name="T56" fmla="*/ 1660 w 1804"/>
                <a:gd name="T57" fmla="*/ 1046 h 1492"/>
                <a:gd name="T58" fmla="*/ 1803 w 1804"/>
                <a:gd name="T59" fmla="*/ 901 h 1492"/>
                <a:gd name="T60" fmla="*/ 1803 w 1804"/>
                <a:gd name="T61" fmla="*/ 144 h 1492"/>
                <a:gd name="T62" fmla="*/ 1803 w 1804"/>
                <a:gd name="T63" fmla="*/ 144 h 1492"/>
                <a:gd name="T64" fmla="*/ 1660 w 1804"/>
                <a:gd name="T65" fmla="*/ 0 h 1492"/>
                <a:gd name="T66" fmla="*/ 145 w 1804"/>
                <a:gd name="T67" fmla="*/ 0 h 1492"/>
                <a:gd name="T68" fmla="*/ 145 w 1804"/>
                <a:gd name="T69" fmla="*/ 0 h 1492"/>
                <a:gd name="T70" fmla="*/ 0 w 1804"/>
                <a:gd name="T71" fmla="*/ 144 h 1492"/>
                <a:gd name="T72" fmla="*/ 0 w 1804"/>
                <a:gd name="T73" fmla="*/ 901 h 1492"/>
                <a:gd name="T74" fmla="*/ 0 w 1804"/>
                <a:gd name="T75" fmla="*/ 901 h 1492"/>
                <a:gd name="T76" fmla="*/ 145 w 1804"/>
                <a:gd name="T77" fmla="*/ 1046 h 1492"/>
                <a:gd name="T78" fmla="*/ 722 w 1804"/>
                <a:gd name="T79" fmla="*/ 1046 h 1492"/>
                <a:gd name="T80" fmla="*/ 722 w 1804"/>
                <a:gd name="T81" fmla="*/ 1184 h 1492"/>
                <a:gd name="T82" fmla="*/ 463 w 1804"/>
                <a:gd name="T83" fmla="*/ 1184 h 1492"/>
                <a:gd name="T84" fmla="*/ 463 w 1804"/>
                <a:gd name="T85" fmla="*/ 1184 h 1492"/>
                <a:gd name="T86" fmla="*/ 320 w 1804"/>
                <a:gd name="T87" fmla="*/ 1329 h 1492"/>
                <a:gd name="T88" fmla="*/ 320 w 1804"/>
                <a:gd name="T89" fmla="*/ 1347 h 1492"/>
                <a:gd name="T90" fmla="*/ 320 w 1804"/>
                <a:gd name="T91" fmla="*/ 1347 h 1492"/>
                <a:gd name="T92" fmla="*/ 463 w 1804"/>
                <a:gd name="T93" fmla="*/ 1491 h 1492"/>
                <a:gd name="T94" fmla="*/ 1347 w 1804"/>
                <a:gd name="T95" fmla="*/ 1491 h 1492"/>
                <a:gd name="T96" fmla="*/ 1347 w 1804"/>
                <a:gd name="T97" fmla="*/ 1491 h 1492"/>
                <a:gd name="T98" fmla="*/ 1491 w 1804"/>
                <a:gd name="T99" fmla="*/ 1347 h 1492"/>
                <a:gd name="T100" fmla="*/ 1491 w 1804"/>
                <a:gd name="T101" fmla="*/ 1329 h 1492"/>
                <a:gd name="T102" fmla="*/ 1491 w 1804"/>
                <a:gd name="T103" fmla="*/ 1329 h 1492"/>
                <a:gd name="T104" fmla="*/ 1347 w 1804"/>
                <a:gd name="T105" fmla="*/ 1184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4" h="1492">
                  <a:moveTo>
                    <a:pt x="1350" y="1314"/>
                  </a:moveTo>
                  <a:lnTo>
                    <a:pt x="1106" y="1314"/>
                  </a:lnTo>
                  <a:lnTo>
                    <a:pt x="1106" y="1314"/>
                  </a:lnTo>
                  <a:cubicBezTo>
                    <a:pt x="1090" y="1314"/>
                    <a:pt x="1079" y="1301"/>
                    <a:pt x="1079" y="1287"/>
                  </a:cubicBezTo>
                  <a:lnTo>
                    <a:pt x="1079" y="1287"/>
                  </a:lnTo>
                  <a:cubicBezTo>
                    <a:pt x="1079" y="1272"/>
                    <a:pt x="1090" y="1260"/>
                    <a:pt x="1106" y="1260"/>
                  </a:cubicBezTo>
                  <a:lnTo>
                    <a:pt x="1350" y="1260"/>
                  </a:lnTo>
                  <a:lnTo>
                    <a:pt x="1350" y="1260"/>
                  </a:lnTo>
                  <a:cubicBezTo>
                    <a:pt x="1365" y="1260"/>
                    <a:pt x="1377" y="1272"/>
                    <a:pt x="1377" y="1287"/>
                  </a:cubicBezTo>
                  <a:lnTo>
                    <a:pt x="1377" y="1287"/>
                  </a:lnTo>
                  <a:cubicBezTo>
                    <a:pt x="1377" y="1301"/>
                    <a:pt x="1365" y="1314"/>
                    <a:pt x="1350" y="1314"/>
                  </a:cubicBezTo>
                  <a:close/>
                  <a:moveTo>
                    <a:pt x="226" y="949"/>
                  </a:moveTo>
                  <a:lnTo>
                    <a:pt x="226" y="949"/>
                  </a:lnTo>
                  <a:cubicBezTo>
                    <a:pt x="161" y="949"/>
                    <a:pt x="109" y="896"/>
                    <a:pt x="109" y="831"/>
                  </a:cubicBezTo>
                  <a:lnTo>
                    <a:pt x="109" y="215"/>
                  </a:lnTo>
                  <a:lnTo>
                    <a:pt x="109" y="215"/>
                  </a:lnTo>
                  <a:cubicBezTo>
                    <a:pt x="109" y="149"/>
                    <a:pt x="161" y="97"/>
                    <a:pt x="226" y="97"/>
                  </a:cubicBezTo>
                  <a:lnTo>
                    <a:pt x="1578" y="97"/>
                  </a:lnTo>
                  <a:lnTo>
                    <a:pt x="1578" y="97"/>
                  </a:lnTo>
                  <a:cubicBezTo>
                    <a:pt x="1644" y="97"/>
                    <a:pt x="1695" y="149"/>
                    <a:pt x="1695" y="215"/>
                  </a:cubicBezTo>
                  <a:lnTo>
                    <a:pt x="1695" y="831"/>
                  </a:lnTo>
                  <a:lnTo>
                    <a:pt x="1695" y="831"/>
                  </a:lnTo>
                  <a:cubicBezTo>
                    <a:pt x="1695" y="896"/>
                    <a:pt x="1644" y="949"/>
                    <a:pt x="1578" y="949"/>
                  </a:cubicBezTo>
                  <a:lnTo>
                    <a:pt x="226" y="949"/>
                  </a:lnTo>
                  <a:close/>
                  <a:moveTo>
                    <a:pt x="1347" y="1184"/>
                  </a:moveTo>
                  <a:lnTo>
                    <a:pt x="1076" y="1184"/>
                  </a:lnTo>
                  <a:lnTo>
                    <a:pt x="1076" y="1046"/>
                  </a:lnTo>
                  <a:lnTo>
                    <a:pt x="1660" y="1046"/>
                  </a:lnTo>
                  <a:lnTo>
                    <a:pt x="1660" y="1046"/>
                  </a:lnTo>
                  <a:cubicBezTo>
                    <a:pt x="1739" y="1046"/>
                    <a:pt x="1803" y="981"/>
                    <a:pt x="1803" y="901"/>
                  </a:cubicBezTo>
                  <a:lnTo>
                    <a:pt x="1803" y="144"/>
                  </a:lnTo>
                  <a:lnTo>
                    <a:pt x="1803" y="144"/>
                  </a:lnTo>
                  <a:cubicBezTo>
                    <a:pt x="1803" y="64"/>
                    <a:pt x="1739" y="0"/>
                    <a:pt x="1660" y="0"/>
                  </a:cubicBezTo>
                  <a:lnTo>
                    <a:pt x="145" y="0"/>
                  </a:lnTo>
                  <a:lnTo>
                    <a:pt x="145" y="0"/>
                  </a:lnTo>
                  <a:cubicBezTo>
                    <a:pt x="65" y="0"/>
                    <a:pt x="0" y="64"/>
                    <a:pt x="0" y="144"/>
                  </a:cubicBezTo>
                  <a:lnTo>
                    <a:pt x="0" y="901"/>
                  </a:lnTo>
                  <a:lnTo>
                    <a:pt x="0" y="901"/>
                  </a:lnTo>
                  <a:cubicBezTo>
                    <a:pt x="0" y="981"/>
                    <a:pt x="65" y="1046"/>
                    <a:pt x="145" y="1046"/>
                  </a:cubicBezTo>
                  <a:lnTo>
                    <a:pt x="722" y="1046"/>
                  </a:lnTo>
                  <a:lnTo>
                    <a:pt x="722" y="1184"/>
                  </a:lnTo>
                  <a:lnTo>
                    <a:pt x="463" y="1184"/>
                  </a:lnTo>
                  <a:lnTo>
                    <a:pt x="463" y="1184"/>
                  </a:lnTo>
                  <a:cubicBezTo>
                    <a:pt x="384" y="1184"/>
                    <a:pt x="320" y="1249"/>
                    <a:pt x="320" y="1329"/>
                  </a:cubicBezTo>
                  <a:lnTo>
                    <a:pt x="320" y="1347"/>
                  </a:lnTo>
                  <a:lnTo>
                    <a:pt x="320" y="1347"/>
                  </a:lnTo>
                  <a:cubicBezTo>
                    <a:pt x="320" y="1426"/>
                    <a:pt x="384" y="1491"/>
                    <a:pt x="463" y="1491"/>
                  </a:cubicBezTo>
                  <a:lnTo>
                    <a:pt x="1347" y="1491"/>
                  </a:lnTo>
                  <a:lnTo>
                    <a:pt x="1347" y="1491"/>
                  </a:lnTo>
                  <a:cubicBezTo>
                    <a:pt x="1426" y="1491"/>
                    <a:pt x="1491" y="1426"/>
                    <a:pt x="1491" y="1347"/>
                  </a:cubicBezTo>
                  <a:lnTo>
                    <a:pt x="1491" y="1329"/>
                  </a:lnTo>
                  <a:lnTo>
                    <a:pt x="1491" y="1329"/>
                  </a:lnTo>
                  <a:cubicBezTo>
                    <a:pt x="1491" y="1249"/>
                    <a:pt x="1426" y="1184"/>
                    <a:pt x="1347" y="11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7" name="Freeform 127"/>
            <p:cNvSpPr>
              <a:spLocks noChangeArrowheads="1"/>
            </p:cNvSpPr>
            <p:nvPr/>
          </p:nvSpPr>
          <p:spPr bwMode="auto">
            <a:xfrm>
              <a:off x="8079554" y="2338621"/>
              <a:ext cx="400699" cy="398113"/>
            </a:xfrm>
            <a:custGeom>
              <a:avLst/>
              <a:gdLst>
                <a:gd name="T0" fmla="*/ 657 w 1366"/>
                <a:gd name="T1" fmla="*/ 767 h 1358"/>
                <a:gd name="T2" fmla="*/ 657 w 1366"/>
                <a:gd name="T3" fmla="*/ 570 h 1358"/>
                <a:gd name="T4" fmla="*/ 1127 w 1366"/>
                <a:gd name="T5" fmla="*/ 721 h 1358"/>
                <a:gd name="T6" fmla="*/ 1315 w 1366"/>
                <a:gd name="T7" fmla="*/ 683 h 1358"/>
                <a:gd name="T8" fmla="*/ 1101 w 1366"/>
                <a:gd name="T9" fmla="*/ 652 h 1358"/>
                <a:gd name="T10" fmla="*/ 966 w 1366"/>
                <a:gd name="T11" fmla="*/ 411 h 1358"/>
                <a:gd name="T12" fmla="*/ 957 w 1366"/>
                <a:gd name="T13" fmla="*/ 490 h 1358"/>
                <a:gd name="T14" fmla="*/ 996 w 1366"/>
                <a:gd name="T15" fmla="*/ 855 h 1358"/>
                <a:gd name="T16" fmla="*/ 683 w 1366"/>
                <a:gd name="T17" fmla="*/ 1011 h 1358"/>
                <a:gd name="T18" fmla="*/ 450 w 1366"/>
                <a:gd name="T19" fmla="*/ 989 h 1358"/>
                <a:gd name="T20" fmla="*/ 306 w 1366"/>
                <a:gd name="T21" fmla="*/ 777 h 1358"/>
                <a:gd name="T22" fmla="*/ 434 w 1366"/>
                <a:gd name="T23" fmla="*/ 965 h 1358"/>
                <a:gd name="T24" fmla="*/ 408 w 1366"/>
                <a:gd name="T25" fmla="*/ 847 h 1358"/>
                <a:gd name="T26" fmla="*/ 437 w 1366"/>
                <a:gd name="T27" fmla="*/ 502 h 1358"/>
                <a:gd name="T28" fmla="*/ 536 w 1366"/>
                <a:gd name="T29" fmla="*/ 365 h 1358"/>
                <a:gd name="T30" fmla="*/ 870 w 1366"/>
                <a:gd name="T31" fmla="*/ 371 h 1358"/>
                <a:gd name="T32" fmla="*/ 1157 w 1366"/>
                <a:gd name="T33" fmla="*/ 468 h 1358"/>
                <a:gd name="T34" fmla="*/ 1038 w 1366"/>
                <a:gd name="T35" fmla="*/ 882 h 1358"/>
                <a:gd name="T36" fmla="*/ 1120 w 1366"/>
                <a:gd name="T37" fmla="*/ 921 h 1358"/>
                <a:gd name="T38" fmla="*/ 821 w 1366"/>
                <a:gd name="T39" fmla="*/ 1076 h 1358"/>
                <a:gd name="T40" fmla="*/ 585 w 1366"/>
                <a:gd name="T41" fmla="*/ 1084 h 1358"/>
                <a:gd name="T42" fmla="*/ 659 w 1366"/>
                <a:gd name="T43" fmla="*/ 1206 h 1358"/>
                <a:gd name="T44" fmla="*/ 263 w 1366"/>
                <a:gd name="T45" fmla="*/ 984 h 1358"/>
                <a:gd name="T46" fmla="*/ 585 w 1366"/>
                <a:gd name="T47" fmla="*/ 1058 h 1358"/>
                <a:gd name="T48" fmla="*/ 845 w 1366"/>
                <a:gd name="T49" fmla="*/ 1051 h 1358"/>
                <a:gd name="T50" fmla="*/ 51 w 1366"/>
                <a:gd name="T51" fmla="*/ 683 h 1358"/>
                <a:gd name="T52" fmla="*/ 249 w 1366"/>
                <a:gd name="T53" fmla="*/ 445 h 1358"/>
                <a:gd name="T54" fmla="*/ 454 w 1366"/>
                <a:gd name="T55" fmla="*/ 389 h 1358"/>
                <a:gd name="T56" fmla="*/ 303 w 1366"/>
                <a:gd name="T57" fmla="*/ 642 h 1358"/>
                <a:gd name="T58" fmla="*/ 212 w 1366"/>
                <a:gd name="T59" fmla="*/ 496 h 1358"/>
                <a:gd name="T60" fmla="*/ 221 w 1366"/>
                <a:gd name="T61" fmla="*/ 906 h 1358"/>
                <a:gd name="T62" fmla="*/ 714 w 1366"/>
                <a:gd name="T63" fmla="*/ 192 h 1358"/>
                <a:gd name="T64" fmla="*/ 895 w 1366"/>
                <a:gd name="T65" fmla="*/ 298 h 1358"/>
                <a:gd name="T66" fmla="*/ 1076 w 1366"/>
                <a:gd name="T67" fmla="*/ 109 h 1358"/>
                <a:gd name="T68" fmla="*/ 1167 w 1366"/>
                <a:gd name="T69" fmla="*/ 414 h 1358"/>
                <a:gd name="T70" fmla="*/ 817 w 1366"/>
                <a:gd name="T71" fmla="*/ 312 h 1358"/>
                <a:gd name="T72" fmla="*/ 585 w 1366"/>
                <a:gd name="T73" fmla="*/ 310 h 1358"/>
                <a:gd name="T74" fmla="*/ 1214 w 1366"/>
                <a:gd name="T75" fmla="*/ 444 h 1358"/>
                <a:gd name="T76" fmla="*/ 1222 w 1366"/>
                <a:gd name="T77" fmla="*/ 383 h 1358"/>
                <a:gd name="T78" fmla="*/ 715 w 1366"/>
                <a:gd name="T79" fmla="*/ 128 h 1358"/>
                <a:gd name="T80" fmla="*/ 310 w 1366"/>
                <a:gd name="T81" fmla="*/ 46 h 1358"/>
                <a:gd name="T82" fmla="*/ 245 w 1366"/>
                <a:gd name="T83" fmla="*/ 366 h 1358"/>
                <a:gd name="T84" fmla="*/ 442 w 1366"/>
                <a:gd name="T85" fmla="*/ 59 h 1358"/>
                <a:gd name="T86" fmla="*/ 510 w 1366"/>
                <a:gd name="T87" fmla="*/ 317 h 1358"/>
                <a:gd name="T88" fmla="*/ 196 w 1366"/>
                <a:gd name="T89" fmla="*/ 417 h 1358"/>
                <a:gd name="T90" fmla="*/ 214 w 1366"/>
                <a:gd name="T91" fmla="*/ 961 h 1358"/>
                <a:gd name="T92" fmla="*/ 329 w 1366"/>
                <a:gd name="T93" fmla="*/ 1294 h 1358"/>
                <a:gd name="T94" fmla="*/ 924 w 1366"/>
                <a:gd name="T95" fmla="*/ 1302 h 1358"/>
                <a:gd name="T96" fmla="*/ 1173 w 1366"/>
                <a:gd name="T97" fmla="*/ 975 h 1358"/>
                <a:gd name="T98" fmla="*/ 1028 w 1366"/>
                <a:gd name="T99" fmla="*/ 1224 h 1358"/>
                <a:gd name="T100" fmla="*/ 753 w 1366"/>
                <a:gd name="T101" fmla="*/ 1204 h 1358"/>
                <a:gd name="T102" fmla="*/ 925 w 1366"/>
                <a:gd name="T103" fmla="*/ 1038 h 1358"/>
                <a:gd name="T104" fmla="*/ 1173 w 1366"/>
                <a:gd name="T105" fmla="*/ 950 h 1358"/>
                <a:gd name="T106" fmla="*/ 1214 w 1366"/>
                <a:gd name="T107" fmla="*/ 444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66" h="1358">
                  <a:moveTo>
                    <a:pt x="757" y="668"/>
                  </a:moveTo>
                  <a:lnTo>
                    <a:pt x="757" y="668"/>
                  </a:lnTo>
                  <a:cubicBezTo>
                    <a:pt x="757" y="723"/>
                    <a:pt x="712" y="767"/>
                    <a:pt x="657" y="767"/>
                  </a:cubicBezTo>
                  <a:lnTo>
                    <a:pt x="657" y="767"/>
                  </a:lnTo>
                  <a:cubicBezTo>
                    <a:pt x="603" y="767"/>
                    <a:pt x="558" y="723"/>
                    <a:pt x="558" y="668"/>
                  </a:cubicBezTo>
                  <a:lnTo>
                    <a:pt x="558" y="668"/>
                  </a:lnTo>
                  <a:cubicBezTo>
                    <a:pt x="558" y="613"/>
                    <a:pt x="603" y="570"/>
                    <a:pt x="657" y="570"/>
                  </a:cubicBezTo>
                  <a:lnTo>
                    <a:pt x="657" y="570"/>
                  </a:lnTo>
                  <a:cubicBezTo>
                    <a:pt x="712" y="570"/>
                    <a:pt x="757" y="613"/>
                    <a:pt x="757" y="668"/>
                  </a:cubicBezTo>
                  <a:close/>
                  <a:moveTo>
                    <a:pt x="1168" y="894"/>
                  </a:moveTo>
                  <a:lnTo>
                    <a:pt x="1168" y="894"/>
                  </a:lnTo>
                  <a:cubicBezTo>
                    <a:pt x="1161" y="837"/>
                    <a:pt x="1147" y="780"/>
                    <a:pt x="1127" y="721"/>
                  </a:cubicBezTo>
                  <a:lnTo>
                    <a:pt x="1127" y="721"/>
                  </a:lnTo>
                  <a:cubicBezTo>
                    <a:pt x="1162" y="645"/>
                    <a:pt x="1188" y="570"/>
                    <a:pt x="1203" y="499"/>
                  </a:cubicBezTo>
                  <a:lnTo>
                    <a:pt x="1203" y="499"/>
                  </a:lnTo>
                  <a:cubicBezTo>
                    <a:pt x="1274" y="551"/>
                    <a:pt x="1315" y="615"/>
                    <a:pt x="1315" y="683"/>
                  </a:cubicBezTo>
                  <a:lnTo>
                    <a:pt x="1315" y="683"/>
                  </a:lnTo>
                  <a:cubicBezTo>
                    <a:pt x="1315" y="763"/>
                    <a:pt x="1259" y="837"/>
                    <a:pt x="1168" y="894"/>
                  </a:cubicBezTo>
                  <a:close/>
                  <a:moveTo>
                    <a:pt x="1101" y="652"/>
                  </a:moveTo>
                  <a:lnTo>
                    <a:pt x="1101" y="652"/>
                  </a:lnTo>
                  <a:cubicBezTo>
                    <a:pt x="1074" y="589"/>
                    <a:pt x="1040" y="524"/>
                    <a:pt x="1000" y="461"/>
                  </a:cubicBezTo>
                  <a:lnTo>
                    <a:pt x="1000" y="461"/>
                  </a:lnTo>
                  <a:cubicBezTo>
                    <a:pt x="982" y="435"/>
                    <a:pt x="984" y="435"/>
                    <a:pt x="966" y="411"/>
                  </a:cubicBezTo>
                  <a:lnTo>
                    <a:pt x="966" y="411"/>
                  </a:lnTo>
                  <a:cubicBezTo>
                    <a:pt x="940" y="405"/>
                    <a:pt x="915" y="400"/>
                    <a:pt x="888" y="395"/>
                  </a:cubicBezTo>
                  <a:lnTo>
                    <a:pt x="888" y="395"/>
                  </a:lnTo>
                  <a:cubicBezTo>
                    <a:pt x="919" y="432"/>
                    <a:pt x="930" y="448"/>
                    <a:pt x="957" y="490"/>
                  </a:cubicBezTo>
                  <a:lnTo>
                    <a:pt x="957" y="490"/>
                  </a:lnTo>
                  <a:cubicBezTo>
                    <a:pt x="1006" y="564"/>
                    <a:pt x="1045" y="640"/>
                    <a:pt x="1072" y="716"/>
                  </a:cubicBezTo>
                  <a:lnTo>
                    <a:pt x="1072" y="716"/>
                  </a:lnTo>
                  <a:cubicBezTo>
                    <a:pt x="1051" y="762"/>
                    <a:pt x="1025" y="809"/>
                    <a:pt x="996" y="855"/>
                  </a:cubicBezTo>
                  <a:lnTo>
                    <a:pt x="996" y="855"/>
                  </a:lnTo>
                  <a:cubicBezTo>
                    <a:pt x="965" y="904"/>
                    <a:pt x="932" y="950"/>
                    <a:pt x="896" y="993"/>
                  </a:cubicBezTo>
                  <a:lnTo>
                    <a:pt x="896" y="993"/>
                  </a:lnTo>
                  <a:cubicBezTo>
                    <a:pt x="830" y="1004"/>
                    <a:pt x="758" y="1011"/>
                    <a:pt x="683" y="1011"/>
                  </a:cubicBezTo>
                  <a:lnTo>
                    <a:pt x="683" y="1011"/>
                  </a:lnTo>
                  <a:cubicBezTo>
                    <a:pt x="630" y="1011"/>
                    <a:pt x="577" y="1007"/>
                    <a:pt x="528" y="1002"/>
                  </a:cubicBezTo>
                  <a:lnTo>
                    <a:pt x="528" y="1002"/>
                  </a:lnTo>
                  <a:cubicBezTo>
                    <a:pt x="501" y="998"/>
                    <a:pt x="450" y="989"/>
                    <a:pt x="450" y="989"/>
                  </a:cubicBezTo>
                  <a:lnTo>
                    <a:pt x="450" y="989"/>
                  </a:lnTo>
                  <a:cubicBezTo>
                    <a:pt x="383" y="975"/>
                    <a:pt x="322" y="955"/>
                    <a:pt x="269" y="931"/>
                  </a:cubicBezTo>
                  <a:lnTo>
                    <a:pt x="269" y="931"/>
                  </a:lnTo>
                  <a:cubicBezTo>
                    <a:pt x="277" y="883"/>
                    <a:pt x="288" y="832"/>
                    <a:pt x="306" y="777"/>
                  </a:cubicBezTo>
                  <a:lnTo>
                    <a:pt x="306" y="777"/>
                  </a:lnTo>
                  <a:cubicBezTo>
                    <a:pt x="323" y="809"/>
                    <a:pt x="343" y="842"/>
                    <a:pt x="366" y="875"/>
                  </a:cubicBezTo>
                  <a:lnTo>
                    <a:pt x="366" y="875"/>
                  </a:lnTo>
                  <a:cubicBezTo>
                    <a:pt x="400" y="923"/>
                    <a:pt x="404" y="930"/>
                    <a:pt x="434" y="965"/>
                  </a:cubicBezTo>
                  <a:lnTo>
                    <a:pt x="434" y="965"/>
                  </a:lnTo>
                  <a:cubicBezTo>
                    <a:pt x="460" y="971"/>
                    <a:pt x="485" y="976"/>
                    <a:pt x="512" y="979"/>
                  </a:cubicBezTo>
                  <a:lnTo>
                    <a:pt x="512" y="979"/>
                  </a:lnTo>
                  <a:cubicBezTo>
                    <a:pt x="470" y="933"/>
                    <a:pt x="450" y="914"/>
                    <a:pt x="408" y="847"/>
                  </a:cubicBezTo>
                  <a:lnTo>
                    <a:pt x="408" y="847"/>
                  </a:lnTo>
                  <a:cubicBezTo>
                    <a:pt x="379" y="798"/>
                    <a:pt x="353" y="753"/>
                    <a:pt x="331" y="708"/>
                  </a:cubicBezTo>
                  <a:lnTo>
                    <a:pt x="331" y="708"/>
                  </a:lnTo>
                  <a:cubicBezTo>
                    <a:pt x="360" y="641"/>
                    <a:pt x="394" y="571"/>
                    <a:pt x="437" y="502"/>
                  </a:cubicBezTo>
                  <a:lnTo>
                    <a:pt x="437" y="502"/>
                  </a:lnTo>
                  <a:cubicBezTo>
                    <a:pt x="468" y="454"/>
                    <a:pt x="501" y="410"/>
                    <a:pt x="533" y="369"/>
                  </a:cubicBezTo>
                  <a:lnTo>
                    <a:pt x="533" y="369"/>
                  </a:lnTo>
                  <a:cubicBezTo>
                    <a:pt x="535" y="368"/>
                    <a:pt x="536" y="366"/>
                    <a:pt x="536" y="365"/>
                  </a:cubicBezTo>
                  <a:lnTo>
                    <a:pt x="536" y="365"/>
                  </a:lnTo>
                  <a:cubicBezTo>
                    <a:pt x="584" y="359"/>
                    <a:pt x="632" y="355"/>
                    <a:pt x="683" y="355"/>
                  </a:cubicBezTo>
                  <a:lnTo>
                    <a:pt x="683" y="355"/>
                  </a:lnTo>
                  <a:cubicBezTo>
                    <a:pt x="747" y="355"/>
                    <a:pt x="811" y="362"/>
                    <a:pt x="870" y="371"/>
                  </a:cubicBezTo>
                  <a:lnTo>
                    <a:pt x="870" y="371"/>
                  </a:lnTo>
                  <a:cubicBezTo>
                    <a:pt x="895" y="374"/>
                    <a:pt x="921" y="380"/>
                    <a:pt x="946" y="386"/>
                  </a:cubicBezTo>
                  <a:lnTo>
                    <a:pt x="946" y="386"/>
                  </a:lnTo>
                  <a:cubicBezTo>
                    <a:pt x="1027" y="405"/>
                    <a:pt x="1100" y="433"/>
                    <a:pt x="1157" y="468"/>
                  </a:cubicBezTo>
                  <a:lnTo>
                    <a:pt x="1157" y="468"/>
                  </a:lnTo>
                  <a:cubicBezTo>
                    <a:pt x="1146" y="526"/>
                    <a:pt x="1127" y="589"/>
                    <a:pt x="1101" y="652"/>
                  </a:cubicBezTo>
                  <a:close/>
                  <a:moveTo>
                    <a:pt x="975" y="974"/>
                  </a:moveTo>
                  <a:lnTo>
                    <a:pt x="975" y="974"/>
                  </a:lnTo>
                  <a:cubicBezTo>
                    <a:pt x="997" y="945"/>
                    <a:pt x="1019" y="914"/>
                    <a:pt x="1038" y="882"/>
                  </a:cubicBezTo>
                  <a:lnTo>
                    <a:pt x="1038" y="882"/>
                  </a:lnTo>
                  <a:cubicBezTo>
                    <a:pt x="1060" y="850"/>
                    <a:pt x="1077" y="818"/>
                    <a:pt x="1094" y="786"/>
                  </a:cubicBezTo>
                  <a:lnTo>
                    <a:pt x="1094" y="786"/>
                  </a:lnTo>
                  <a:cubicBezTo>
                    <a:pt x="1107" y="832"/>
                    <a:pt x="1116" y="877"/>
                    <a:pt x="1120" y="921"/>
                  </a:cubicBezTo>
                  <a:lnTo>
                    <a:pt x="1120" y="921"/>
                  </a:lnTo>
                  <a:cubicBezTo>
                    <a:pt x="1077" y="942"/>
                    <a:pt x="1028" y="959"/>
                    <a:pt x="975" y="974"/>
                  </a:cubicBezTo>
                  <a:close/>
                  <a:moveTo>
                    <a:pt x="821" y="1076"/>
                  </a:moveTo>
                  <a:lnTo>
                    <a:pt x="821" y="1076"/>
                  </a:lnTo>
                  <a:cubicBezTo>
                    <a:pt x="783" y="1115"/>
                    <a:pt x="743" y="1147"/>
                    <a:pt x="704" y="1176"/>
                  </a:cubicBezTo>
                  <a:lnTo>
                    <a:pt x="704" y="1176"/>
                  </a:lnTo>
                  <a:cubicBezTo>
                    <a:pt x="664" y="1151"/>
                    <a:pt x="624" y="1119"/>
                    <a:pt x="585" y="1084"/>
                  </a:cubicBezTo>
                  <a:lnTo>
                    <a:pt x="585" y="1084"/>
                  </a:lnTo>
                  <a:cubicBezTo>
                    <a:pt x="557" y="1082"/>
                    <a:pt x="530" y="1078"/>
                    <a:pt x="504" y="1075"/>
                  </a:cubicBezTo>
                  <a:lnTo>
                    <a:pt x="504" y="1075"/>
                  </a:lnTo>
                  <a:cubicBezTo>
                    <a:pt x="553" y="1126"/>
                    <a:pt x="606" y="1171"/>
                    <a:pt x="659" y="1206"/>
                  </a:cubicBezTo>
                  <a:lnTo>
                    <a:pt x="659" y="1206"/>
                  </a:lnTo>
                  <a:cubicBezTo>
                    <a:pt x="544" y="1277"/>
                    <a:pt x="434" y="1297"/>
                    <a:pt x="358" y="1248"/>
                  </a:cubicBezTo>
                  <a:lnTo>
                    <a:pt x="358" y="1248"/>
                  </a:lnTo>
                  <a:cubicBezTo>
                    <a:pt x="289" y="1205"/>
                    <a:pt x="259" y="1116"/>
                    <a:pt x="262" y="1003"/>
                  </a:cubicBezTo>
                  <a:lnTo>
                    <a:pt x="263" y="984"/>
                  </a:lnTo>
                  <a:lnTo>
                    <a:pt x="263" y="984"/>
                  </a:lnTo>
                  <a:cubicBezTo>
                    <a:pt x="334" y="1015"/>
                    <a:pt x="415" y="1037"/>
                    <a:pt x="504" y="1050"/>
                  </a:cubicBezTo>
                  <a:lnTo>
                    <a:pt x="504" y="1050"/>
                  </a:lnTo>
                  <a:cubicBezTo>
                    <a:pt x="530" y="1054"/>
                    <a:pt x="557" y="1056"/>
                    <a:pt x="585" y="1058"/>
                  </a:cubicBezTo>
                  <a:lnTo>
                    <a:pt x="585" y="1058"/>
                  </a:lnTo>
                  <a:cubicBezTo>
                    <a:pt x="617" y="1060"/>
                    <a:pt x="650" y="1062"/>
                    <a:pt x="683" y="1062"/>
                  </a:cubicBezTo>
                  <a:lnTo>
                    <a:pt x="683" y="1062"/>
                  </a:lnTo>
                  <a:cubicBezTo>
                    <a:pt x="739" y="1062"/>
                    <a:pt x="793" y="1058"/>
                    <a:pt x="845" y="1051"/>
                  </a:cubicBezTo>
                  <a:lnTo>
                    <a:pt x="845" y="1051"/>
                  </a:lnTo>
                  <a:cubicBezTo>
                    <a:pt x="836" y="1059"/>
                    <a:pt x="828" y="1067"/>
                    <a:pt x="821" y="1076"/>
                  </a:cubicBezTo>
                  <a:close/>
                  <a:moveTo>
                    <a:pt x="51" y="683"/>
                  </a:moveTo>
                  <a:lnTo>
                    <a:pt x="51" y="683"/>
                  </a:lnTo>
                  <a:cubicBezTo>
                    <a:pt x="51" y="602"/>
                    <a:pt x="107" y="529"/>
                    <a:pt x="201" y="472"/>
                  </a:cubicBezTo>
                  <a:lnTo>
                    <a:pt x="201" y="472"/>
                  </a:lnTo>
                  <a:cubicBezTo>
                    <a:pt x="217" y="463"/>
                    <a:pt x="233" y="453"/>
                    <a:pt x="249" y="445"/>
                  </a:cubicBezTo>
                  <a:lnTo>
                    <a:pt x="249" y="445"/>
                  </a:lnTo>
                  <a:cubicBezTo>
                    <a:pt x="310" y="415"/>
                    <a:pt x="382" y="392"/>
                    <a:pt x="462" y="377"/>
                  </a:cubicBezTo>
                  <a:lnTo>
                    <a:pt x="462" y="377"/>
                  </a:lnTo>
                  <a:cubicBezTo>
                    <a:pt x="460" y="382"/>
                    <a:pt x="456" y="385"/>
                    <a:pt x="454" y="389"/>
                  </a:cubicBezTo>
                  <a:lnTo>
                    <a:pt x="454" y="389"/>
                  </a:lnTo>
                  <a:cubicBezTo>
                    <a:pt x="432" y="417"/>
                    <a:pt x="414" y="445"/>
                    <a:pt x="394" y="475"/>
                  </a:cubicBezTo>
                  <a:lnTo>
                    <a:pt x="394" y="475"/>
                  </a:lnTo>
                  <a:cubicBezTo>
                    <a:pt x="359" y="531"/>
                    <a:pt x="329" y="587"/>
                    <a:pt x="303" y="642"/>
                  </a:cubicBezTo>
                  <a:lnTo>
                    <a:pt x="303" y="642"/>
                  </a:lnTo>
                  <a:cubicBezTo>
                    <a:pt x="282" y="586"/>
                    <a:pt x="267" y="530"/>
                    <a:pt x="260" y="471"/>
                  </a:cubicBezTo>
                  <a:lnTo>
                    <a:pt x="260" y="471"/>
                  </a:lnTo>
                  <a:cubicBezTo>
                    <a:pt x="242" y="479"/>
                    <a:pt x="227" y="487"/>
                    <a:pt x="212" y="496"/>
                  </a:cubicBezTo>
                  <a:lnTo>
                    <a:pt x="212" y="496"/>
                  </a:lnTo>
                  <a:cubicBezTo>
                    <a:pt x="223" y="572"/>
                    <a:pt x="243" y="642"/>
                    <a:pt x="274" y="713"/>
                  </a:cubicBezTo>
                  <a:lnTo>
                    <a:pt x="274" y="713"/>
                  </a:lnTo>
                  <a:cubicBezTo>
                    <a:pt x="249" y="780"/>
                    <a:pt x="230" y="845"/>
                    <a:pt x="221" y="906"/>
                  </a:cubicBezTo>
                  <a:lnTo>
                    <a:pt x="221" y="906"/>
                  </a:lnTo>
                  <a:cubicBezTo>
                    <a:pt x="116" y="849"/>
                    <a:pt x="51" y="771"/>
                    <a:pt x="51" y="683"/>
                  </a:cubicBezTo>
                  <a:close/>
                  <a:moveTo>
                    <a:pt x="590" y="305"/>
                  </a:moveTo>
                  <a:lnTo>
                    <a:pt x="590" y="305"/>
                  </a:lnTo>
                  <a:cubicBezTo>
                    <a:pt x="630" y="262"/>
                    <a:pt x="672" y="224"/>
                    <a:pt x="714" y="192"/>
                  </a:cubicBezTo>
                  <a:lnTo>
                    <a:pt x="714" y="192"/>
                  </a:lnTo>
                  <a:cubicBezTo>
                    <a:pt x="749" y="221"/>
                    <a:pt x="783" y="253"/>
                    <a:pt x="815" y="288"/>
                  </a:cubicBezTo>
                  <a:lnTo>
                    <a:pt x="815" y="288"/>
                  </a:lnTo>
                  <a:cubicBezTo>
                    <a:pt x="843" y="290"/>
                    <a:pt x="870" y="293"/>
                    <a:pt x="895" y="298"/>
                  </a:cubicBezTo>
                  <a:lnTo>
                    <a:pt x="895" y="298"/>
                  </a:lnTo>
                  <a:cubicBezTo>
                    <a:pt x="851" y="249"/>
                    <a:pt x="805" y="202"/>
                    <a:pt x="758" y="162"/>
                  </a:cubicBezTo>
                  <a:lnTo>
                    <a:pt x="758" y="162"/>
                  </a:lnTo>
                  <a:cubicBezTo>
                    <a:pt x="879" y="82"/>
                    <a:pt x="995" y="59"/>
                    <a:pt x="1076" y="109"/>
                  </a:cubicBezTo>
                  <a:lnTo>
                    <a:pt x="1076" y="109"/>
                  </a:lnTo>
                  <a:cubicBezTo>
                    <a:pt x="1144" y="152"/>
                    <a:pt x="1176" y="244"/>
                    <a:pt x="1172" y="359"/>
                  </a:cubicBezTo>
                  <a:lnTo>
                    <a:pt x="1172" y="359"/>
                  </a:lnTo>
                  <a:cubicBezTo>
                    <a:pt x="1170" y="377"/>
                    <a:pt x="1169" y="395"/>
                    <a:pt x="1167" y="414"/>
                  </a:cubicBezTo>
                  <a:lnTo>
                    <a:pt x="1167" y="414"/>
                  </a:lnTo>
                  <a:cubicBezTo>
                    <a:pt x="1092" y="373"/>
                    <a:pt x="999" y="342"/>
                    <a:pt x="895" y="324"/>
                  </a:cubicBezTo>
                  <a:lnTo>
                    <a:pt x="895" y="324"/>
                  </a:lnTo>
                  <a:cubicBezTo>
                    <a:pt x="870" y="319"/>
                    <a:pt x="843" y="315"/>
                    <a:pt x="817" y="312"/>
                  </a:cubicBezTo>
                  <a:lnTo>
                    <a:pt x="817" y="312"/>
                  </a:lnTo>
                  <a:cubicBezTo>
                    <a:pt x="773" y="308"/>
                    <a:pt x="729" y="305"/>
                    <a:pt x="683" y="305"/>
                  </a:cubicBezTo>
                  <a:lnTo>
                    <a:pt x="683" y="305"/>
                  </a:lnTo>
                  <a:cubicBezTo>
                    <a:pt x="650" y="305"/>
                    <a:pt x="617" y="307"/>
                    <a:pt x="585" y="310"/>
                  </a:cubicBezTo>
                  <a:lnTo>
                    <a:pt x="585" y="310"/>
                  </a:lnTo>
                  <a:cubicBezTo>
                    <a:pt x="588" y="307"/>
                    <a:pt x="590" y="305"/>
                    <a:pt x="590" y="305"/>
                  </a:cubicBezTo>
                  <a:close/>
                  <a:moveTo>
                    <a:pt x="1214" y="444"/>
                  </a:moveTo>
                  <a:lnTo>
                    <a:pt x="1214" y="444"/>
                  </a:lnTo>
                  <a:cubicBezTo>
                    <a:pt x="1214" y="443"/>
                    <a:pt x="1215" y="441"/>
                    <a:pt x="1215" y="440"/>
                  </a:cubicBezTo>
                  <a:lnTo>
                    <a:pt x="1215" y="440"/>
                  </a:lnTo>
                  <a:cubicBezTo>
                    <a:pt x="1217" y="420"/>
                    <a:pt x="1219" y="401"/>
                    <a:pt x="1222" y="383"/>
                  </a:cubicBezTo>
                  <a:lnTo>
                    <a:pt x="1222" y="383"/>
                  </a:lnTo>
                  <a:cubicBezTo>
                    <a:pt x="1233" y="237"/>
                    <a:pt x="1194" y="120"/>
                    <a:pt x="1105" y="63"/>
                  </a:cubicBezTo>
                  <a:lnTo>
                    <a:pt x="1105" y="63"/>
                  </a:lnTo>
                  <a:cubicBezTo>
                    <a:pt x="1004" y="0"/>
                    <a:pt x="860" y="29"/>
                    <a:pt x="715" y="128"/>
                  </a:cubicBezTo>
                  <a:lnTo>
                    <a:pt x="715" y="128"/>
                  </a:lnTo>
                  <a:cubicBezTo>
                    <a:pt x="622" y="55"/>
                    <a:pt x="527" y="8"/>
                    <a:pt x="442" y="8"/>
                  </a:cubicBezTo>
                  <a:lnTo>
                    <a:pt x="442" y="8"/>
                  </a:lnTo>
                  <a:cubicBezTo>
                    <a:pt x="393" y="8"/>
                    <a:pt x="348" y="21"/>
                    <a:pt x="310" y="46"/>
                  </a:cubicBezTo>
                  <a:lnTo>
                    <a:pt x="310" y="46"/>
                  </a:lnTo>
                  <a:cubicBezTo>
                    <a:pt x="223" y="102"/>
                    <a:pt x="182" y="241"/>
                    <a:pt x="196" y="391"/>
                  </a:cubicBezTo>
                  <a:lnTo>
                    <a:pt x="196" y="391"/>
                  </a:lnTo>
                  <a:lnTo>
                    <a:pt x="196" y="391"/>
                  </a:lnTo>
                  <a:cubicBezTo>
                    <a:pt x="210" y="383"/>
                    <a:pt x="227" y="374"/>
                    <a:pt x="245" y="366"/>
                  </a:cubicBezTo>
                  <a:lnTo>
                    <a:pt x="245" y="366"/>
                  </a:lnTo>
                  <a:cubicBezTo>
                    <a:pt x="239" y="247"/>
                    <a:pt x="270" y="131"/>
                    <a:pt x="338" y="88"/>
                  </a:cubicBezTo>
                  <a:lnTo>
                    <a:pt x="338" y="88"/>
                  </a:lnTo>
                  <a:cubicBezTo>
                    <a:pt x="367" y="68"/>
                    <a:pt x="402" y="59"/>
                    <a:pt x="442" y="59"/>
                  </a:cubicBezTo>
                  <a:lnTo>
                    <a:pt x="442" y="59"/>
                  </a:lnTo>
                  <a:cubicBezTo>
                    <a:pt x="512" y="59"/>
                    <a:pt x="592" y="98"/>
                    <a:pt x="673" y="160"/>
                  </a:cubicBezTo>
                  <a:lnTo>
                    <a:pt x="673" y="160"/>
                  </a:lnTo>
                  <a:cubicBezTo>
                    <a:pt x="617" y="202"/>
                    <a:pt x="563" y="256"/>
                    <a:pt x="510" y="317"/>
                  </a:cubicBezTo>
                  <a:lnTo>
                    <a:pt x="510" y="317"/>
                  </a:lnTo>
                  <a:cubicBezTo>
                    <a:pt x="410" y="331"/>
                    <a:pt x="320" y="357"/>
                    <a:pt x="245" y="392"/>
                  </a:cubicBezTo>
                  <a:lnTo>
                    <a:pt x="245" y="392"/>
                  </a:lnTo>
                  <a:cubicBezTo>
                    <a:pt x="227" y="399"/>
                    <a:pt x="210" y="408"/>
                    <a:pt x="196" y="417"/>
                  </a:cubicBezTo>
                  <a:lnTo>
                    <a:pt x="196" y="417"/>
                  </a:lnTo>
                  <a:cubicBezTo>
                    <a:pt x="73" y="485"/>
                    <a:pt x="0" y="579"/>
                    <a:pt x="0" y="683"/>
                  </a:cubicBezTo>
                  <a:lnTo>
                    <a:pt x="0" y="683"/>
                  </a:lnTo>
                  <a:cubicBezTo>
                    <a:pt x="0" y="794"/>
                    <a:pt x="81" y="893"/>
                    <a:pt x="214" y="961"/>
                  </a:cubicBezTo>
                  <a:lnTo>
                    <a:pt x="214" y="961"/>
                  </a:lnTo>
                  <a:cubicBezTo>
                    <a:pt x="213" y="966"/>
                    <a:pt x="212" y="971"/>
                    <a:pt x="212" y="976"/>
                  </a:cubicBezTo>
                  <a:lnTo>
                    <a:pt x="212" y="976"/>
                  </a:lnTo>
                  <a:cubicBezTo>
                    <a:pt x="201" y="1122"/>
                    <a:pt x="240" y="1238"/>
                    <a:pt x="329" y="1294"/>
                  </a:cubicBezTo>
                  <a:lnTo>
                    <a:pt x="329" y="1294"/>
                  </a:lnTo>
                  <a:cubicBezTo>
                    <a:pt x="428" y="1357"/>
                    <a:pt x="566" y="1329"/>
                    <a:pt x="707" y="1237"/>
                  </a:cubicBezTo>
                  <a:lnTo>
                    <a:pt x="707" y="1237"/>
                  </a:lnTo>
                  <a:cubicBezTo>
                    <a:pt x="783" y="1279"/>
                    <a:pt x="856" y="1302"/>
                    <a:pt x="924" y="1302"/>
                  </a:cubicBezTo>
                  <a:lnTo>
                    <a:pt x="924" y="1302"/>
                  </a:lnTo>
                  <a:cubicBezTo>
                    <a:pt x="973" y="1302"/>
                    <a:pt x="1017" y="1291"/>
                    <a:pt x="1055" y="1266"/>
                  </a:cubicBezTo>
                  <a:lnTo>
                    <a:pt x="1055" y="1266"/>
                  </a:lnTo>
                  <a:cubicBezTo>
                    <a:pt x="1136" y="1213"/>
                    <a:pt x="1177" y="1110"/>
                    <a:pt x="1173" y="975"/>
                  </a:cubicBezTo>
                  <a:lnTo>
                    <a:pt x="1173" y="975"/>
                  </a:lnTo>
                  <a:cubicBezTo>
                    <a:pt x="1156" y="984"/>
                    <a:pt x="1139" y="993"/>
                    <a:pt x="1122" y="1001"/>
                  </a:cubicBezTo>
                  <a:lnTo>
                    <a:pt x="1122" y="1001"/>
                  </a:lnTo>
                  <a:cubicBezTo>
                    <a:pt x="1121" y="1105"/>
                    <a:pt x="1089" y="1184"/>
                    <a:pt x="1028" y="1224"/>
                  </a:cubicBezTo>
                  <a:lnTo>
                    <a:pt x="1028" y="1224"/>
                  </a:lnTo>
                  <a:cubicBezTo>
                    <a:pt x="999" y="1243"/>
                    <a:pt x="964" y="1252"/>
                    <a:pt x="924" y="1252"/>
                  </a:cubicBezTo>
                  <a:lnTo>
                    <a:pt x="924" y="1252"/>
                  </a:lnTo>
                  <a:cubicBezTo>
                    <a:pt x="871" y="1252"/>
                    <a:pt x="812" y="1236"/>
                    <a:pt x="753" y="1204"/>
                  </a:cubicBezTo>
                  <a:lnTo>
                    <a:pt x="753" y="1204"/>
                  </a:lnTo>
                  <a:cubicBezTo>
                    <a:pt x="804" y="1165"/>
                    <a:pt x="854" y="1118"/>
                    <a:pt x="904" y="1063"/>
                  </a:cubicBezTo>
                  <a:lnTo>
                    <a:pt x="904" y="1063"/>
                  </a:lnTo>
                  <a:cubicBezTo>
                    <a:pt x="911" y="1056"/>
                    <a:pt x="918" y="1046"/>
                    <a:pt x="925" y="1038"/>
                  </a:cubicBezTo>
                  <a:lnTo>
                    <a:pt x="925" y="1038"/>
                  </a:lnTo>
                  <a:cubicBezTo>
                    <a:pt x="997" y="1024"/>
                    <a:pt x="1065" y="1002"/>
                    <a:pt x="1122" y="976"/>
                  </a:cubicBezTo>
                  <a:lnTo>
                    <a:pt x="1122" y="976"/>
                  </a:lnTo>
                  <a:cubicBezTo>
                    <a:pt x="1139" y="968"/>
                    <a:pt x="1156" y="959"/>
                    <a:pt x="1173" y="950"/>
                  </a:cubicBezTo>
                  <a:lnTo>
                    <a:pt x="1173" y="950"/>
                  </a:lnTo>
                  <a:cubicBezTo>
                    <a:pt x="1293" y="882"/>
                    <a:pt x="1365" y="789"/>
                    <a:pt x="1365" y="683"/>
                  </a:cubicBezTo>
                  <a:lnTo>
                    <a:pt x="1365" y="683"/>
                  </a:lnTo>
                  <a:cubicBezTo>
                    <a:pt x="1365" y="592"/>
                    <a:pt x="1309" y="509"/>
                    <a:pt x="1214" y="4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8635357" y="101176"/>
              <a:ext cx="417502" cy="404577"/>
              <a:chOff x="8691567" y="116733"/>
              <a:chExt cx="384522" cy="372618"/>
            </a:xfrm>
            <a:solidFill>
              <a:schemeClr val="accent1"/>
            </a:solidFill>
          </p:grpSpPr>
          <p:sp>
            <p:nvSpPr>
              <p:cNvPr id="52" name="Freeform 128"/>
              <p:cNvSpPr>
                <a:spLocks noChangeArrowheads="1"/>
              </p:cNvSpPr>
              <p:nvPr/>
            </p:nvSpPr>
            <p:spPr bwMode="auto">
              <a:xfrm>
                <a:off x="8986804" y="315542"/>
                <a:ext cx="64285" cy="95238"/>
              </a:xfrm>
              <a:custGeom>
                <a:avLst/>
                <a:gdLst>
                  <a:gd name="T0" fmla="*/ 114 w 238"/>
                  <a:gd name="T1" fmla="*/ 351 h 352"/>
                  <a:gd name="T2" fmla="*/ 114 w 238"/>
                  <a:gd name="T3" fmla="*/ 351 h 352"/>
                  <a:gd name="T4" fmla="*/ 237 w 238"/>
                  <a:gd name="T5" fmla="*/ 265 h 352"/>
                  <a:gd name="T6" fmla="*/ 237 w 238"/>
                  <a:gd name="T7" fmla="*/ 265 h 352"/>
                  <a:gd name="T8" fmla="*/ 87 w 238"/>
                  <a:gd name="T9" fmla="*/ 20 h 352"/>
                  <a:gd name="T10" fmla="*/ 87 w 238"/>
                  <a:gd name="T11" fmla="*/ 20 h 352"/>
                  <a:gd name="T12" fmla="*/ 33 w 238"/>
                  <a:gd name="T13" fmla="*/ 0 h 352"/>
                  <a:gd name="T14" fmla="*/ 33 w 238"/>
                  <a:gd name="T15" fmla="*/ 0 h 352"/>
                  <a:gd name="T16" fmla="*/ 0 w 238"/>
                  <a:gd name="T17" fmla="*/ 116 h 352"/>
                  <a:gd name="T18" fmla="*/ 0 w 238"/>
                  <a:gd name="T19" fmla="*/ 116 h 352"/>
                  <a:gd name="T20" fmla="*/ 114 w 238"/>
                  <a:gd name="T21" fmla="*/ 35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" h="352">
                    <a:moveTo>
                      <a:pt x="114" y="351"/>
                    </a:moveTo>
                    <a:lnTo>
                      <a:pt x="114" y="351"/>
                    </a:lnTo>
                    <a:cubicBezTo>
                      <a:pt x="169" y="326"/>
                      <a:pt x="211" y="298"/>
                      <a:pt x="237" y="265"/>
                    </a:cubicBezTo>
                    <a:lnTo>
                      <a:pt x="237" y="265"/>
                    </a:lnTo>
                    <a:cubicBezTo>
                      <a:pt x="199" y="197"/>
                      <a:pt x="143" y="105"/>
                      <a:pt x="87" y="20"/>
                    </a:cubicBezTo>
                    <a:lnTo>
                      <a:pt x="87" y="20"/>
                    </a:lnTo>
                    <a:cubicBezTo>
                      <a:pt x="70" y="14"/>
                      <a:pt x="52" y="7"/>
                      <a:pt x="33" y="0"/>
                    </a:cubicBezTo>
                    <a:lnTo>
                      <a:pt x="33" y="0"/>
                    </a:lnTo>
                    <a:cubicBezTo>
                      <a:pt x="26" y="38"/>
                      <a:pt x="14" y="77"/>
                      <a:pt x="0" y="116"/>
                    </a:cubicBezTo>
                    <a:lnTo>
                      <a:pt x="0" y="116"/>
                    </a:lnTo>
                    <a:cubicBezTo>
                      <a:pt x="58" y="199"/>
                      <a:pt x="96" y="279"/>
                      <a:pt x="114" y="35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3" name="Freeform 129"/>
              <p:cNvSpPr>
                <a:spLocks noChangeArrowheads="1"/>
              </p:cNvSpPr>
              <p:nvPr/>
            </p:nvSpPr>
            <p:spPr bwMode="auto">
              <a:xfrm>
                <a:off x="8843948" y="258399"/>
                <a:ext cx="86904" cy="38095"/>
              </a:xfrm>
              <a:custGeom>
                <a:avLst/>
                <a:gdLst>
                  <a:gd name="T0" fmla="*/ 166 w 324"/>
                  <a:gd name="T1" fmla="*/ 78 h 141"/>
                  <a:gd name="T2" fmla="*/ 166 w 324"/>
                  <a:gd name="T3" fmla="*/ 78 h 141"/>
                  <a:gd name="T4" fmla="*/ 245 w 324"/>
                  <a:gd name="T5" fmla="*/ 133 h 141"/>
                  <a:gd name="T6" fmla="*/ 245 w 324"/>
                  <a:gd name="T7" fmla="*/ 133 h 141"/>
                  <a:gd name="T8" fmla="*/ 323 w 324"/>
                  <a:gd name="T9" fmla="*/ 139 h 141"/>
                  <a:gd name="T10" fmla="*/ 323 w 324"/>
                  <a:gd name="T11" fmla="*/ 139 h 141"/>
                  <a:gd name="T12" fmla="*/ 134 w 324"/>
                  <a:gd name="T13" fmla="*/ 0 h 141"/>
                  <a:gd name="T14" fmla="*/ 134 w 324"/>
                  <a:gd name="T15" fmla="*/ 0 h 141"/>
                  <a:gd name="T16" fmla="*/ 0 w 324"/>
                  <a:gd name="T17" fmla="*/ 140 h 141"/>
                  <a:gd name="T18" fmla="*/ 0 w 324"/>
                  <a:gd name="T19" fmla="*/ 140 h 141"/>
                  <a:gd name="T20" fmla="*/ 86 w 324"/>
                  <a:gd name="T21" fmla="*/ 133 h 141"/>
                  <a:gd name="T22" fmla="*/ 86 w 324"/>
                  <a:gd name="T23" fmla="*/ 133 h 141"/>
                  <a:gd name="T24" fmla="*/ 166 w 324"/>
                  <a:gd name="T25" fmla="*/ 7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4" h="141">
                    <a:moveTo>
                      <a:pt x="166" y="78"/>
                    </a:moveTo>
                    <a:lnTo>
                      <a:pt x="166" y="78"/>
                    </a:lnTo>
                    <a:cubicBezTo>
                      <a:pt x="205" y="78"/>
                      <a:pt x="237" y="101"/>
                      <a:pt x="245" y="133"/>
                    </a:cubicBezTo>
                    <a:lnTo>
                      <a:pt x="245" y="133"/>
                    </a:lnTo>
                    <a:cubicBezTo>
                      <a:pt x="271" y="135"/>
                      <a:pt x="297" y="136"/>
                      <a:pt x="323" y="139"/>
                    </a:cubicBezTo>
                    <a:lnTo>
                      <a:pt x="323" y="139"/>
                    </a:lnTo>
                    <a:cubicBezTo>
                      <a:pt x="262" y="85"/>
                      <a:pt x="199" y="38"/>
                      <a:pt x="134" y="0"/>
                    </a:cubicBezTo>
                    <a:lnTo>
                      <a:pt x="134" y="0"/>
                    </a:lnTo>
                    <a:cubicBezTo>
                      <a:pt x="88" y="39"/>
                      <a:pt x="43" y="86"/>
                      <a:pt x="0" y="140"/>
                    </a:cubicBezTo>
                    <a:lnTo>
                      <a:pt x="0" y="140"/>
                    </a:lnTo>
                    <a:cubicBezTo>
                      <a:pt x="28" y="138"/>
                      <a:pt x="57" y="135"/>
                      <a:pt x="86" y="133"/>
                    </a:cubicBezTo>
                    <a:lnTo>
                      <a:pt x="86" y="133"/>
                    </a:lnTo>
                    <a:cubicBezTo>
                      <a:pt x="93" y="101"/>
                      <a:pt x="126" y="78"/>
                      <a:pt x="166" y="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4" name="Freeform 130"/>
              <p:cNvSpPr>
                <a:spLocks noChangeArrowheads="1"/>
              </p:cNvSpPr>
              <p:nvPr/>
            </p:nvSpPr>
            <p:spPr bwMode="auto">
              <a:xfrm>
                <a:off x="8940376" y="356018"/>
                <a:ext cx="70238" cy="74999"/>
              </a:xfrm>
              <a:custGeom>
                <a:avLst/>
                <a:gdLst>
                  <a:gd name="T0" fmla="*/ 122 w 260"/>
                  <a:gd name="T1" fmla="*/ 85 h 277"/>
                  <a:gd name="T2" fmla="*/ 122 w 260"/>
                  <a:gd name="T3" fmla="*/ 85 h 277"/>
                  <a:gd name="T4" fmla="*/ 158 w 260"/>
                  <a:gd name="T5" fmla="*/ 142 h 277"/>
                  <a:gd name="T6" fmla="*/ 158 w 260"/>
                  <a:gd name="T7" fmla="*/ 142 h 277"/>
                  <a:gd name="T8" fmla="*/ 76 w 260"/>
                  <a:gd name="T9" fmla="*/ 211 h 277"/>
                  <a:gd name="T10" fmla="*/ 76 w 260"/>
                  <a:gd name="T11" fmla="*/ 211 h 277"/>
                  <a:gd name="T12" fmla="*/ 50 w 260"/>
                  <a:gd name="T13" fmla="*/ 208 h 277"/>
                  <a:gd name="T14" fmla="*/ 50 w 260"/>
                  <a:gd name="T15" fmla="*/ 208 h 277"/>
                  <a:gd name="T16" fmla="*/ 0 w 260"/>
                  <a:gd name="T17" fmla="*/ 276 h 277"/>
                  <a:gd name="T18" fmla="*/ 0 w 260"/>
                  <a:gd name="T19" fmla="*/ 276 h 277"/>
                  <a:gd name="T20" fmla="*/ 259 w 260"/>
                  <a:gd name="T21" fmla="*/ 214 h 277"/>
                  <a:gd name="T22" fmla="*/ 259 w 260"/>
                  <a:gd name="T23" fmla="*/ 214 h 277"/>
                  <a:gd name="T24" fmla="*/ 160 w 260"/>
                  <a:gd name="T25" fmla="*/ 0 h 277"/>
                  <a:gd name="T26" fmla="*/ 160 w 260"/>
                  <a:gd name="T27" fmla="*/ 0 h 277"/>
                  <a:gd name="T28" fmla="*/ 122 w 260"/>
                  <a:gd name="T29" fmla="*/ 8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0" h="277">
                    <a:moveTo>
                      <a:pt x="122" y="85"/>
                    </a:moveTo>
                    <a:lnTo>
                      <a:pt x="122" y="85"/>
                    </a:lnTo>
                    <a:cubicBezTo>
                      <a:pt x="144" y="97"/>
                      <a:pt x="158" y="118"/>
                      <a:pt x="158" y="142"/>
                    </a:cubicBezTo>
                    <a:lnTo>
                      <a:pt x="158" y="142"/>
                    </a:lnTo>
                    <a:cubicBezTo>
                      <a:pt x="158" y="181"/>
                      <a:pt x="121" y="211"/>
                      <a:pt x="76" y="211"/>
                    </a:cubicBezTo>
                    <a:lnTo>
                      <a:pt x="76" y="211"/>
                    </a:lnTo>
                    <a:cubicBezTo>
                      <a:pt x="67" y="211"/>
                      <a:pt x="58" y="210"/>
                      <a:pt x="50" y="208"/>
                    </a:cubicBezTo>
                    <a:lnTo>
                      <a:pt x="50" y="208"/>
                    </a:lnTo>
                    <a:cubicBezTo>
                      <a:pt x="33" y="231"/>
                      <a:pt x="17" y="253"/>
                      <a:pt x="0" y="276"/>
                    </a:cubicBezTo>
                    <a:lnTo>
                      <a:pt x="0" y="276"/>
                    </a:lnTo>
                    <a:cubicBezTo>
                      <a:pt x="99" y="263"/>
                      <a:pt x="187" y="242"/>
                      <a:pt x="259" y="214"/>
                    </a:cubicBezTo>
                    <a:lnTo>
                      <a:pt x="259" y="214"/>
                    </a:lnTo>
                    <a:cubicBezTo>
                      <a:pt x="243" y="149"/>
                      <a:pt x="211" y="75"/>
                      <a:pt x="160" y="0"/>
                    </a:cubicBezTo>
                    <a:lnTo>
                      <a:pt x="160" y="0"/>
                    </a:lnTo>
                    <a:cubicBezTo>
                      <a:pt x="150" y="28"/>
                      <a:pt x="136" y="56"/>
                      <a:pt x="122" y="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5" name="Freeform 131"/>
              <p:cNvSpPr>
                <a:spLocks noChangeArrowheads="1"/>
              </p:cNvSpPr>
              <p:nvPr/>
            </p:nvSpPr>
            <p:spPr bwMode="auto">
              <a:xfrm>
                <a:off x="8882043" y="439351"/>
                <a:ext cx="40476" cy="16667"/>
              </a:xfrm>
              <a:custGeom>
                <a:avLst/>
                <a:gdLst>
                  <a:gd name="T0" fmla="*/ 150 w 151"/>
                  <a:gd name="T1" fmla="*/ 0 h 61"/>
                  <a:gd name="T2" fmla="*/ 150 w 151"/>
                  <a:gd name="T3" fmla="*/ 0 h 61"/>
                  <a:gd name="T4" fmla="*/ 26 w 151"/>
                  <a:gd name="T5" fmla="*/ 4 h 61"/>
                  <a:gd name="T6" fmla="*/ 26 w 151"/>
                  <a:gd name="T7" fmla="*/ 4 h 61"/>
                  <a:gd name="T8" fmla="*/ 0 w 151"/>
                  <a:gd name="T9" fmla="*/ 4 h 61"/>
                  <a:gd name="T10" fmla="*/ 0 w 151"/>
                  <a:gd name="T11" fmla="*/ 4 h 61"/>
                  <a:gd name="T12" fmla="*/ 93 w 151"/>
                  <a:gd name="T13" fmla="*/ 60 h 61"/>
                  <a:gd name="T14" fmla="*/ 93 w 151"/>
                  <a:gd name="T15" fmla="*/ 60 h 61"/>
                  <a:gd name="T16" fmla="*/ 150 w 151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61">
                    <a:moveTo>
                      <a:pt x="150" y="0"/>
                    </a:moveTo>
                    <a:lnTo>
                      <a:pt x="150" y="0"/>
                    </a:lnTo>
                    <a:cubicBezTo>
                      <a:pt x="110" y="3"/>
                      <a:pt x="68" y="4"/>
                      <a:pt x="26" y="4"/>
                    </a:cubicBezTo>
                    <a:lnTo>
                      <a:pt x="26" y="4"/>
                    </a:lnTo>
                    <a:cubicBezTo>
                      <a:pt x="16" y="4"/>
                      <a:pt x="8" y="4"/>
                      <a:pt x="0" y="4"/>
                    </a:cubicBezTo>
                    <a:lnTo>
                      <a:pt x="0" y="4"/>
                    </a:lnTo>
                    <a:cubicBezTo>
                      <a:pt x="30" y="24"/>
                      <a:pt x="62" y="43"/>
                      <a:pt x="93" y="60"/>
                    </a:cubicBezTo>
                    <a:lnTo>
                      <a:pt x="93" y="60"/>
                    </a:lnTo>
                    <a:cubicBezTo>
                      <a:pt x="113" y="41"/>
                      <a:pt x="131" y="21"/>
                      <a:pt x="1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6" name="Freeform 132"/>
              <p:cNvSpPr>
                <a:spLocks noChangeArrowheads="1"/>
              </p:cNvSpPr>
              <p:nvPr/>
            </p:nvSpPr>
            <p:spPr bwMode="auto">
              <a:xfrm>
                <a:off x="8785614" y="427446"/>
                <a:ext cx="115476" cy="61904"/>
              </a:xfrm>
              <a:custGeom>
                <a:avLst/>
                <a:gdLst>
                  <a:gd name="T0" fmla="*/ 4 w 428"/>
                  <a:gd name="T1" fmla="*/ 0 h 228"/>
                  <a:gd name="T2" fmla="*/ 4 w 428"/>
                  <a:gd name="T3" fmla="*/ 0 h 228"/>
                  <a:gd name="T4" fmla="*/ 2 w 428"/>
                  <a:gd name="T5" fmla="*/ 23 h 228"/>
                  <a:gd name="T6" fmla="*/ 2 w 428"/>
                  <a:gd name="T7" fmla="*/ 23 h 228"/>
                  <a:gd name="T8" fmla="*/ 80 w 428"/>
                  <a:gd name="T9" fmla="*/ 227 h 228"/>
                  <a:gd name="T10" fmla="*/ 264 w 428"/>
                  <a:gd name="T11" fmla="*/ 227 h 228"/>
                  <a:gd name="T12" fmla="*/ 264 w 428"/>
                  <a:gd name="T13" fmla="*/ 227 h 228"/>
                  <a:gd name="T14" fmla="*/ 427 w 428"/>
                  <a:gd name="T15" fmla="*/ 122 h 228"/>
                  <a:gd name="T16" fmla="*/ 427 w 428"/>
                  <a:gd name="T17" fmla="*/ 122 h 228"/>
                  <a:gd name="T18" fmla="*/ 305 w 428"/>
                  <a:gd name="T19" fmla="*/ 45 h 228"/>
                  <a:gd name="T20" fmla="*/ 305 w 428"/>
                  <a:gd name="T21" fmla="*/ 45 h 228"/>
                  <a:gd name="T22" fmla="*/ 4 w 428"/>
                  <a:gd name="T23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8" h="228">
                    <a:moveTo>
                      <a:pt x="4" y="0"/>
                    </a:moveTo>
                    <a:lnTo>
                      <a:pt x="4" y="0"/>
                    </a:lnTo>
                    <a:cubicBezTo>
                      <a:pt x="3" y="8"/>
                      <a:pt x="3" y="16"/>
                      <a:pt x="2" y="23"/>
                    </a:cubicBezTo>
                    <a:lnTo>
                      <a:pt x="2" y="23"/>
                    </a:lnTo>
                    <a:cubicBezTo>
                      <a:pt x="0" y="122"/>
                      <a:pt x="27" y="193"/>
                      <a:pt x="80" y="227"/>
                    </a:cubicBezTo>
                    <a:lnTo>
                      <a:pt x="264" y="227"/>
                    </a:lnTo>
                    <a:lnTo>
                      <a:pt x="264" y="227"/>
                    </a:lnTo>
                    <a:cubicBezTo>
                      <a:pt x="317" y="206"/>
                      <a:pt x="373" y="170"/>
                      <a:pt x="427" y="122"/>
                    </a:cubicBezTo>
                    <a:lnTo>
                      <a:pt x="427" y="122"/>
                    </a:lnTo>
                    <a:cubicBezTo>
                      <a:pt x="387" y="100"/>
                      <a:pt x="346" y="75"/>
                      <a:pt x="305" y="45"/>
                    </a:cubicBezTo>
                    <a:lnTo>
                      <a:pt x="305" y="45"/>
                    </a:lnTo>
                    <a:cubicBezTo>
                      <a:pt x="194" y="40"/>
                      <a:pt x="92" y="24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7" name="Freeform 133"/>
              <p:cNvSpPr>
                <a:spLocks noChangeArrowheads="1"/>
              </p:cNvSpPr>
              <p:nvPr/>
            </p:nvSpPr>
            <p:spPr bwMode="auto">
              <a:xfrm>
                <a:off x="8720139" y="320304"/>
                <a:ext cx="72618" cy="97619"/>
              </a:xfrm>
              <a:custGeom>
                <a:avLst/>
                <a:gdLst>
                  <a:gd name="T0" fmla="*/ 172 w 271"/>
                  <a:gd name="T1" fmla="*/ 0 h 362"/>
                  <a:gd name="T2" fmla="*/ 172 w 271"/>
                  <a:gd name="T3" fmla="*/ 0 h 362"/>
                  <a:gd name="T4" fmla="*/ 117 w 271"/>
                  <a:gd name="T5" fmla="*/ 26 h 362"/>
                  <a:gd name="T6" fmla="*/ 117 w 271"/>
                  <a:gd name="T7" fmla="*/ 26 h 362"/>
                  <a:gd name="T8" fmla="*/ 0 w 271"/>
                  <a:gd name="T9" fmla="*/ 215 h 362"/>
                  <a:gd name="T10" fmla="*/ 0 w 271"/>
                  <a:gd name="T11" fmla="*/ 215 h 362"/>
                  <a:gd name="T12" fmla="*/ 218 w 271"/>
                  <a:gd name="T13" fmla="*/ 361 h 362"/>
                  <a:gd name="T14" fmla="*/ 218 w 271"/>
                  <a:gd name="T15" fmla="*/ 361 h 362"/>
                  <a:gd name="T16" fmla="*/ 270 w 271"/>
                  <a:gd name="T17" fmla="*/ 170 h 362"/>
                  <a:gd name="T18" fmla="*/ 270 w 271"/>
                  <a:gd name="T19" fmla="*/ 170 h 362"/>
                  <a:gd name="T20" fmla="*/ 172 w 271"/>
                  <a:gd name="T21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1" h="362">
                    <a:moveTo>
                      <a:pt x="172" y="0"/>
                    </a:moveTo>
                    <a:lnTo>
                      <a:pt x="172" y="0"/>
                    </a:lnTo>
                    <a:cubicBezTo>
                      <a:pt x="152" y="9"/>
                      <a:pt x="133" y="17"/>
                      <a:pt x="117" y="26"/>
                    </a:cubicBezTo>
                    <a:lnTo>
                      <a:pt x="117" y="26"/>
                    </a:lnTo>
                    <a:cubicBezTo>
                      <a:pt x="74" y="91"/>
                      <a:pt x="33" y="158"/>
                      <a:pt x="0" y="215"/>
                    </a:cubicBezTo>
                    <a:lnTo>
                      <a:pt x="0" y="215"/>
                    </a:lnTo>
                    <a:cubicBezTo>
                      <a:pt x="26" y="273"/>
                      <a:pt x="105" y="325"/>
                      <a:pt x="218" y="361"/>
                    </a:cubicBezTo>
                    <a:lnTo>
                      <a:pt x="218" y="361"/>
                    </a:lnTo>
                    <a:cubicBezTo>
                      <a:pt x="226" y="300"/>
                      <a:pt x="243" y="236"/>
                      <a:pt x="270" y="170"/>
                    </a:cubicBezTo>
                    <a:lnTo>
                      <a:pt x="270" y="170"/>
                    </a:lnTo>
                    <a:cubicBezTo>
                      <a:pt x="228" y="112"/>
                      <a:pt x="195" y="55"/>
                      <a:pt x="17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8" name="Freeform 134"/>
              <p:cNvSpPr>
                <a:spLocks noChangeArrowheads="1"/>
              </p:cNvSpPr>
              <p:nvPr/>
            </p:nvSpPr>
            <p:spPr bwMode="auto">
              <a:xfrm>
                <a:off x="8786805" y="373875"/>
                <a:ext cx="70237" cy="58333"/>
              </a:xfrm>
              <a:custGeom>
                <a:avLst/>
                <a:gdLst>
                  <a:gd name="T0" fmla="*/ 167 w 261"/>
                  <a:gd name="T1" fmla="*/ 184 h 217"/>
                  <a:gd name="T2" fmla="*/ 167 w 261"/>
                  <a:gd name="T3" fmla="*/ 184 h 217"/>
                  <a:gd name="T4" fmla="*/ 69 w 261"/>
                  <a:gd name="T5" fmla="*/ 101 h 217"/>
                  <a:gd name="T6" fmla="*/ 69 w 261"/>
                  <a:gd name="T7" fmla="*/ 101 h 217"/>
                  <a:gd name="T8" fmla="*/ 88 w 261"/>
                  <a:gd name="T9" fmla="*/ 51 h 217"/>
                  <a:gd name="T10" fmla="*/ 88 w 261"/>
                  <a:gd name="T11" fmla="*/ 51 h 217"/>
                  <a:gd name="T12" fmla="*/ 45 w 261"/>
                  <a:gd name="T13" fmla="*/ 0 h 217"/>
                  <a:gd name="T14" fmla="*/ 45 w 261"/>
                  <a:gd name="T15" fmla="*/ 0 h 217"/>
                  <a:gd name="T16" fmla="*/ 0 w 261"/>
                  <a:gd name="T17" fmla="*/ 171 h 217"/>
                  <a:gd name="T18" fmla="*/ 0 w 261"/>
                  <a:gd name="T19" fmla="*/ 171 h 217"/>
                  <a:gd name="T20" fmla="*/ 260 w 261"/>
                  <a:gd name="T21" fmla="*/ 216 h 217"/>
                  <a:gd name="T22" fmla="*/ 260 w 261"/>
                  <a:gd name="T23" fmla="*/ 216 h 217"/>
                  <a:gd name="T24" fmla="*/ 212 w 261"/>
                  <a:gd name="T25" fmla="*/ 175 h 217"/>
                  <a:gd name="T26" fmla="*/ 212 w 261"/>
                  <a:gd name="T27" fmla="*/ 175 h 217"/>
                  <a:gd name="T28" fmla="*/ 167 w 261"/>
                  <a:gd name="T29" fmla="*/ 18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1" h="217">
                    <a:moveTo>
                      <a:pt x="167" y="184"/>
                    </a:moveTo>
                    <a:lnTo>
                      <a:pt x="167" y="184"/>
                    </a:lnTo>
                    <a:cubicBezTo>
                      <a:pt x="114" y="184"/>
                      <a:pt x="69" y="147"/>
                      <a:pt x="69" y="101"/>
                    </a:cubicBezTo>
                    <a:lnTo>
                      <a:pt x="69" y="101"/>
                    </a:lnTo>
                    <a:cubicBezTo>
                      <a:pt x="69" y="82"/>
                      <a:pt x="76" y="65"/>
                      <a:pt x="88" y="51"/>
                    </a:cubicBezTo>
                    <a:lnTo>
                      <a:pt x="88" y="51"/>
                    </a:lnTo>
                    <a:cubicBezTo>
                      <a:pt x="73" y="35"/>
                      <a:pt x="58" y="18"/>
                      <a:pt x="45" y="0"/>
                    </a:cubicBezTo>
                    <a:lnTo>
                      <a:pt x="45" y="0"/>
                    </a:lnTo>
                    <a:cubicBezTo>
                      <a:pt x="22" y="60"/>
                      <a:pt x="7" y="118"/>
                      <a:pt x="0" y="171"/>
                    </a:cubicBezTo>
                    <a:lnTo>
                      <a:pt x="0" y="171"/>
                    </a:lnTo>
                    <a:cubicBezTo>
                      <a:pt x="76" y="194"/>
                      <a:pt x="164" y="209"/>
                      <a:pt x="260" y="216"/>
                    </a:cubicBezTo>
                    <a:lnTo>
                      <a:pt x="260" y="216"/>
                    </a:lnTo>
                    <a:cubicBezTo>
                      <a:pt x="243" y="203"/>
                      <a:pt x="228" y="189"/>
                      <a:pt x="212" y="175"/>
                    </a:cubicBezTo>
                    <a:lnTo>
                      <a:pt x="212" y="175"/>
                    </a:lnTo>
                    <a:cubicBezTo>
                      <a:pt x="197" y="181"/>
                      <a:pt x="183" y="184"/>
                      <a:pt x="167" y="1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9" name="Freeform 135"/>
              <p:cNvSpPr>
                <a:spLocks noChangeArrowheads="1"/>
              </p:cNvSpPr>
              <p:nvPr/>
            </p:nvSpPr>
            <p:spPr bwMode="auto">
              <a:xfrm>
                <a:off x="8768948" y="233399"/>
                <a:ext cx="104761" cy="77381"/>
              </a:xfrm>
              <a:custGeom>
                <a:avLst/>
                <a:gdLst>
                  <a:gd name="T0" fmla="*/ 385 w 386"/>
                  <a:gd name="T1" fmla="*/ 76 h 288"/>
                  <a:gd name="T2" fmla="*/ 385 w 386"/>
                  <a:gd name="T3" fmla="*/ 76 h 288"/>
                  <a:gd name="T4" fmla="*/ 141 w 386"/>
                  <a:gd name="T5" fmla="*/ 0 h 288"/>
                  <a:gd name="T6" fmla="*/ 141 w 386"/>
                  <a:gd name="T7" fmla="*/ 0 h 288"/>
                  <a:gd name="T8" fmla="*/ 141 w 386"/>
                  <a:gd name="T9" fmla="*/ 40 h 288"/>
                  <a:gd name="T10" fmla="*/ 141 w 386"/>
                  <a:gd name="T11" fmla="*/ 40 h 288"/>
                  <a:gd name="T12" fmla="*/ 47 w 386"/>
                  <a:gd name="T13" fmla="*/ 191 h 288"/>
                  <a:gd name="T14" fmla="*/ 47 w 386"/>
                  <a:gd name="T15" fmla="*/ 191 h 288"/>
                  <a:gd name="T16" fmla="*/ 0 w 386"/>
                  <a:gd name="T17" fmla="*/ 256 h 288"/>
                  <a:gd name="T18" fmla="*/ 0 w 386"/>
                  <a:gd name="T19" fmla="*/ 256 h 288"/>
                  <a:gd name="T20" fmla="*/ 11 w 386"/>
                  <a:gd name="T21" fmla="*/ 287 h 288"/>
                  <a:gd name="T22" fmla="*/ 11 w 386"/>
                  <a:gd name="T23" fmla="*/ 287 h 288"/>
                  <a:gd name="T24" fmla="*/ 236 w 386"/>
                  <a:gd name="T25" fmla="*/ 236 h 288"/>
                  <a:gd name="T26" fmla="*/ 236 w 386"/>
                  <a:gd name="T27" fmla="*/ 236 h 288"/>
                  <a:gd name="T28" fmla="*/ 385 w 386"/>
                  <a:gd name="T29" fmla="*/ 76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6" h="288">
                    <a:moveTo>
                      <a:pt x="385" y="76"/>
                    </a:moveTo>
                    <a:lnTo>
                      <a:pt x="385" y="76"/>
                    </a:lnTo>
                    <a:cubicBezTo>
                      <a:pt x="296" y="29"/>
                      <a:pt x="211" y="0"/>
                      <a:pt x="141" y="0"/>
                    </a:cubicBezTo>
                    <a:lnTo>
                      <a:pt x="141" y="0"/>
                    </a:lnTo>
                    <a:cubicBezTo>
                      <a:pt x="141" y="16"/>
                      <a:pt x="141" y="30"/>
                      <a:pt x="141" y="40"/>
                    </a:cubicBezTo>
                    <a:lnTo>
                      <a:pt x="141" y="40"/>
                    </a:lnTo>
                    <a:cubicBezTo>
                      <a:pt x="141" y="61"/>
                      <a:pt x="89" y="134"/>
                      <a:pt x="47" y="191"/>
                    </a:cubicBezTo>
                    <a:lnTo>
                      <a:pt x="47" y="191"/>
                    </a:lnTo>
                    <a:cubicBezTo>
                      <a:pt x="32" y="211"/>
                      <a:pt x="15" y="233"/>
                      <a:pt x="0" y="256"/>
                    </a:cubicBezTo>
                    <a:lnTo>
                      <a:pt x="0" y="256"/>
                    </a:lnTo>
                    <a:cubicBezTo>
                      <a:pt x="2" y="266"/>
                      <a:pt x="7" y="277"/>
                      <a:pt x="11" y="287"/>
                    </a:cubicBezTo>
                    <a:lnTo>
                      <a:pt x="11" y="287"/>
                    </a:lnTo>
                    <a:cubicBezTo>
                      <a:pt x="75" y="263"/>
                      <a:pt x="152" y="246"/>
                      <a:pt x="236" y="236"/>
                    </a:cubicBezTo>
                    <a:lnTo>
                      <a:pt x="236" y="236"/>
                    </a:lnTo>
                    <a:cubicBezTo>
                      <a:pt x="283" y="175"/>
                      <a:pt x="334" y="120"/>
                      <a:pt x="385" y="7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0" name="Freeform 136"/>
              <p:cNvSpPr>
                <a:spLocks noChangeArrowheads="1"/>
              </p:cNvSpPr>
              <p:nvPr/>
            </p:nvSpPr>
            <p:spPr bwMode="auto">
              <a:xfrm>
                <a:off x="8774900" y="304827"/>
                <a:ext cx="52381" cy="52381"/>
              </a:xfrm>
              <a:custGeom>
                <a:avLst/>
                <a:gdLst>
                  <a:gd name="T0" fmla="*/ 193 w 194"/>
                  <a:gd name="T1" fmla="*/ 0 h 195"/>
                  <a:gd name="T2" fmla="*/ 193 w 194"/>
                  <a:gd name="T3" fmla="*/ 0 h 195"/>
                  <a:gd name="T4" fmla="*/ 0 w 194"/>
                  <a:gd name="T5" fmla="*/ 46 h 195"/>
                  <a:gd name="T6" fmla="*/ 0 w 194"/>
                  <a:gd name="T7" fmla="*/ 46 h 195"/>
                  <a:gd name="T8" fmla="*/ 83 w 194"/>
                  <a:gd name="T9" fmla="*/ 194 h 195"/>
                  <a:gd name="T10" fmla="*/ 83 w 194"/>
                  <a:gd name="T11" fmla="*/ 194 h 195"/>
                  <a:gd name="T12" fmla="*/ 139 w 194"/>
                  <a:gd name="T13" fmla="*/ 85 h 195"/>
                  <a:gd name="T14" fmla="*/ 139 w 194"/>
                  <a:gd name="T15" fmla="*/ 85 h 195"/>
                  <a:gd name="T16" fmla="*/ 193 w 194"/>
                  <a:gd name="T1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195">
                    <a:moveTo>
                      <a:pt x="193" y="0"/>
                    </a:moveTo>
                    <a:lnTo>
                      <a:pt x="193" y="0"/>
                    </a:lnTo>
                    <a:cubicBezTo>
                      <a:pt x="121" y="11"/>
                      <a:pt x="57" y="26"/>
                      <a:pt x="0" y="46"/>
                    </a:cubicBezTo>
                    <a:lnTo>
                      <a:pt x="0" y="46"/>
                    </a:lnTo>
                    <a:cubicBezTo>
                      <a:pt x="20" y="93"/>
                      <a:pt x="48" y="143"/>
                      <a:pt x="83" y="194"/>
                    </a:cubicBezTo>
                    <a:lnTo>
                      <a:pt x="83" y="194"/>
                    </a:lnTo>
                    <a:cubicBezTo>
                      <a:pt x="99" y="157"/>
                      <a:pt x="118" y="121"/>
                      <a:pt x="139" y="85"/>
                    </a:cubicBezTo>
                    <a:lnTo>
                      <a:pt x="139" y="85"/>
                    </a:lnTo>
                    <a:cubicBezTo>
                      <a:pt x="155" y="55"/>
                      <a:pt x="174" y="27"/>
                      <a:pt x="1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1" name="Freeform 137"/>
              <p:cNvSpPr>
                <a:spLocks noChangeArrowheads="1"/>
              </p:cNvSpPr>
              <p:nvPr/>
            </p:nvSpPr>
            <p:spPr bwMode="auto">
              <a:xfrm>
                <a:off x="8914185" y="421493"/>
                <a:ext cx="101190" cy="53572"/>
              </a:xfrm>
              <a:custGeom>
                <a:avLst/>
                <a:gdLst>
                  <a:gd name="T0" fmla="*/ 0 w 374"/>
                  <a:gd name="T1" fmla="*/ 142 h 199"/>
                  <a:gd name="T2" fmla="*/ 0 w 374"/>
                  <a:gd name="T3" fmla="*/ 142 h 199"/>
                  <a:gd name="T4" fmla="*/ 208 w 374"/>
                  <a:gd name="T5" fmla="*/ 198 h 199"/>
                  <a:gd name="T6" fmla="*/ 208 w 374"/>
                  <a:gd name="T7" fmla="*/ 198 h 199"/>
                  <a:gd name="T8" fmla="*/ 310 w 374"/>
                  <a:gd name="T9" fmla="*/ 170 h 199"/>
                  <a:gd name="T10" fmla="*/ 310 w 374"/>
                  <a:gd name="T11" fmla="*/ 170 h 199"/>
                  <a:gd name="T12" fmla="*/ 360 w 374"/>
                  <a:gd name="T13" fmla="*/ 0 h 199"/>
                  <a:gd name="T14" fmla="*/ 360 w 374"/>
                  <a:gd name="T15" fmla="*/ 0 h 199"/>
                  <a:gd name="T16" fmla="*/ 72 w 374"/>
                  <a:gd name="T17" fmla="*/ 65 h 199"/>
                  <a:gd name="T18" fmla="*/ 72 w 374"/>
                  <a:gd name="T19" fmla="*/ 65 h 199"/>
                  <a:gd name="T20" fmla="*/ 0 w 374"/>
                  <a:gd name="T21" fmla="*/ 14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4" h="199">
                    <a:moveTo>
                      <a:pt x="0" y="142"/>
                    </a:moveTo>
                    <a:lnTo>
                      <a:pt x="0" y="142"/>
                    </a:lnTo>
                    <a:cubicBezTo>
                      <a:pt x="76" y="177"/>
                      <a:pt x="148" y="198"/>
                      <a:pt x="208" y="198"/>
                    </a:cubicBezTo>
                    <a:lnTo>
                      <a:pt x="208" y="198"/>
                    </a:lnTo>
                    <a:cubicBezTo>
                      <a:pt x="250" y="198"/>
                      <a:pt x="284" y="189"/>
                      <a:pt x="310" y="170"/>
                    </a:cubicBezTo>
                    <a:lnTo>
                      <a:pt x="310" y="170"/>
                    </a:lnTo>
                    <a:cubicBezTo>
                      <a:pt x="357" y="136"/>
                      <a:pt x="373" y="75"/>
                      <a:pt x="360" y="0"/>
                    </a:cubicBezTo>
                    <a:lnTo>
                      <a:pt x="360" y="0"/>
                    </a:lnTo>
                    <a:cubicBezTo>
                      <a:pt x="282" y="30"/>
                      <a:pt x="183" y="52"/>
                      <a:pt x="72" y="65"/>
                    </a:cubicBezTo>
                    <a:lnTo>
                      <a:pt x="72" y="65"/>
                    </a:lnTo>
                    <a:cubicBezTo>
                      <a:pt x="49" y="91"/>
                      <a:pt x="26" y="117"/>
                      <a:pt x="0" y="14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2" name="Freeform 138"/>
              <p:cNvSpPr>
                <a:spLocks noChangeArrowheads="1"/>
              </p:cNvSpPr>
              <p:nvPr/>
            </p:nvSpPr>
            <p:spPr bwMode="auto">
              <a:xfrm>
                <a:off x="8952280" y="306018"/>
                <a:ext cx="35714" cy="33333"/>
              </a:xfrm>
              <a:custGeom>
                <a:avLst/>
                <a:gdLst>
                  <a:gd name="T0" fmla="*/ 106 w 131"/>
                  <a:gd name="T1" fmla="*/ 122 h 123"/>
                  <a:gd name="T2" fmla="*/ 106 w 131"/>
                  <a:gd name="T3" fmla="*/ 122 h 123"/>
                  <a:gd name="T4" fmla="*/ 130 w 131"/>
                  <a:gd name="T5" fmla="*/ 29 h 123"/>
                  <a:gd name="T6" fmla="*/ 130 w 131"/>
                  <a:gd name="T7" fmla="*/ 29 h 123"/>
                  <a:gd name="T8" fmla="*/ 0 w 131"/>
                  <a:gd name="T9" fmla="*/ 0 h 123"/>
                  <a:gd name="T10" fmla="*/ 0 w 131"/>
                  <a:gd name="T11" fmla="*/ 0 h 123"/>
                  <a:gd name="T12" fmla="*/ 5 w 131"/>
                  <a:gd name="T13" fmla="*/ 5 h 123"/>
                  <a:gd name="T14" fmla="*/ 5 w 131"/>
                  <a:gd name="T15" fmla="*/ 5 h 123"/>
                  <a:gd name="T16" fmla="*/ 106 w 131"/>
                  <a:gd name="T17" fmla="*/ 12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23">
                    <a:moveTo>
                      <a:pt x="106" y="122"/>
                    </a:moveTo>
                    <a:lnTo>
                      <a:pt x="106" y="122"/>
                    </a:lnTo>
                    <a:cubicBezTo>
                      <a:pt x="116" y="91"/>
                      <a:pt x="125" y="59"/>
                      <a:pt x="130" y="29"/>
                    </a:cubicBezTo>
                    <a:lnTo>
                      <a:pt x="130" y="29"/>
                    </a:lnTo>
                    <a:cubicBezTo>
                      <a:pt x="90" y="16"/>
                      <a:pt x="47" y="8"/>
                      <a:pt x="0" y="0"/>
                    </a:cubicBezTo>
                    <a:lnTo>
                      <a:pt x="0" y="0"/>
                    </a:lnTo>
                    <a:cubicBezTo>
                      <a:pt x="3" y="1"/>
                      <a:pt x="4" y="4"/>
                      <a:pt x="5" y="5"/>
                    </a:cubicBezTo>
                    <a:lnTo>
                      <a:pt x="5" y="5"/>
                    </a:lnTo>
                    <a:cubicBezTo>
                      <a:pt x="43" y="44"/>
                      <a:pt x="76" y="84"/>
                      <a:pt x="106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3" name="Freeform 139"/>
              <p:cNvSpPr>
                <a:spLocks noChangeArrowheads="1"/>
              </p:cNvSpPr>
              <p:nvPr/>
            </p:nvSpPr>
            <p:spPr bwMode="auto">
              <a:xfrm>
                <a:off x="8691567" y="386971"/>
                <a:ext cx="103571" cy="102380"/>
              </a:xfrm>
              <a:custGeom>
                <a:avLst/>
                <a:gdLst>
                  <a:gd name="T0" fmla="*/ 322 w 383"/>
                  <a:gd name="T1" fmla="*/ 143 h 381"/>
                  <a:gd name="T2" fmla="*/ 322 w 383"/>
                  <a:gd name="T3" fmla="*/ 143 h 381"/>
                  <a:gd name="T4" fmla="*/ 90 w 383"/>
                  <a:gd name="T5" fmla="*/ 0 h 381"/>
                  <a:gd name="T6" fmla="*/ 90 w 383"/>
                  <a:gd name="T7" fmla="*/ 0 h 381"/>
                  <a:gd name="T8" fmla="*/ 47 w 383"/>
                  <a:gd name="T9" fmla="*/ 77 h 381"/>
                  <a:gd name="T10" fmla="*/ 38 w 383"/>
                  <a:gd name="T11" fmla="*/ 95 h 381"/>
                  <a:gd name="T12" fmla="*/ 38 w 383"/>
                  <a:gd name="T13" fmla="*/ 95 h 381"/>
                  <a:gd name="T14" fmla="*/ 37 w 383"/>
                  <a:gd name="T15" fmla="*/ 309 h 381"/>
                  <a:gd name="T16" fmla="*/ 37 w 383"/>
                  <a:gd name="T17" fmla="*/ 309 h 381"/>
                  <a:gd name="T18" fmla="*/ 159 w 383"/>
                  <a:gd name="T19" fmla="*/ 380 h 381"/>
                  <a:gd name="T20" fmla="*/ 382 w 383"/>
                  <a:gd name="T21" fmla="*/ 380 h 381"/>
                  <a:gd name="T22" fmla="*/ 382 w 383"/>
                  <a:gd name="T23" fmla="*/ 380 h 381"/>
                  <a:gd name="T24" fmla="*/ 320 w 383"/>
                  <a:gd name="T25" fmla="*/ 176 h 381"/>
                  <a:gd name="T26" fmla="*/ 320 w 383"/>
                  <a:gd name="T27" fmla="*/ 176 h 381"/>
                  <a:gd name="T28" fmla="*/ 322 w 383"/>
                  <a:gd name="T29" fmla="*/ 143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3" h="381">
                    <a:moveTo>
                      <a:pt x="322" y="143"/>
                    </a:moveTo>
                    <a:lnTo>
                      <a:pt x="322" y="143"/>
                    </a:lnTo>
                    <a:cubicBezTo>
                      <a:pt x="210" y="108"/>
                      <a:pt x="128" y="57"/>
                      <a:pt x="90" y="0"/>
                    </a:cubicBezTo>
                    <a:lnTo>
                      <a:pt x="90" y="0"/>
                    </a:lnTo>
                    <a:cubicBezTo>
                      <a:pt x="73" y="32"/>
                      <a:pt x="58" y="58"/>
                      <a:pt x="47" y="77"/>
                    </a:cubicBezTo>
                    <a:lnTo>
                      <a:pt x="38" y="95"/>
                    </a:lnTo>
                    <a:lnTo>
                      <a:pt x="38" y="95"/>
                    </a:lnTo>
                    <a:cubicBezTo>
                      <a:pt x="1" y="159"/>
                      <a:pt x="0" y="246"/>
                      <a:pt x="37" y="309"/>
                    </a:cubicBezTo>
                    <a:lnTo>
                      <a:pt x="37" y="309"/>
                    </a:lnTo>
                    <a:cubicBezTo>
                      <a:pt x="64" y="355"/>
                      <a:pt x="107" y="380"/>
                      <a:pt x="159" y="380"/>
                    </a:cubicBezTo>
                    <a:lnTo>
                      <a:pt x="382" y="380"/>
                    </a:lnTo>
                    <a:lnTo>
                      <a:pt x="382" y="380"/>
                    </a:lnTo>
                    <a:cubicBezTo>
                      <a:pt x="339" y="337"/>
                      <a:pt x="317" y="266"/>
                      <a:pt x="320" y="176"/>
                    </a:cubicBezTo>
                    <a:lnTo>
                      <a:pt x="320" y="176"/>
                    </a:lnTo>
                    <a:cubicBezTo>
                      <a:pt x="320" y="165"/>
                      <a:pt x="321" y="154"/>
                      <a:pt x="322" y="14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4" name="Freeform 140"/>
              <p:cNvSpPr>
                <a:spLocks noChangeArrowheads="1"/>
              </p:cNvSpPr>
              <p:nvPr/>
            </p:nvSpPr>
            <p:spPr bwMode="auto">
              <a:xfrm>
                <a:off x="8886804" y="227447"/>
                <a:ext cx="104761" cy="79761"/>
              </a:xfrm>
              <a:custGeom>
                <a:avLst/>
                <a:gdLst>
                  <a:gd name="T0" fmla="*/ 379 w 386"/>
                  <a:gd name="T1" fmla="*/ 293 h 294"/>
                  <a:gd name="T2" fmla="*/ 379 w 386"/>
                  <a:gd name="T3" fmla="*/ 293 h 294"/>
                  <a:gd name="T4" fmla="*/ 385 w 386"/>
                  <a:gd name="T5" fmla="*/ 244 h 294"/>
                  <a:gd name="T6" fmla="*/ 385 w 386"/>
                  <a:gd name="T7" fmla="*/ 244 h 294"/>
                  <a:gd name="T8" fmla="*/ 364 w 386"/>
                  <a:gd name="T9" fmla="*/ 216 h 294"/>
                  <a:gd name="T10" fmla="*/ 364 w 386"/>
                  <a:gd name="T11" fmla="*/ 216 h 294"/>
                  <a:gd name="T12" fmla="*/ 270 w 386"/>
                  <a:gd name="T13" fmla="*/ 66 h 294"/>
                  <a:gd name="T14" fmla="*/ 270 w 386"/>
                  <a:gd name="T15" fmla="*/ 66 h 294"/>
                  <a:gd name="T16" fmla="*/ 271 w 386"/>
                  <a:gd name="T17" fmla="*/ 5 h 294"/>
                  <a:gd name="T18" fmla="*/ 271 w 386"/>
                  <a:gd name="T19" fmla="*/ 5 h 294"/>
                  <a:gd name="T20" fmla="*/ 228 w 386"/>
                  <a:gd name="T21" fmla="*/ 0 h 294"/>
                  <a:gd name="T22" fmla="*/ 228 w 386"/>
                  <a:gd name="T23" fmla="*/ 0 h 294"/>
                  <a:gd name="T24" fmla="*/ 0 w 386"/>
                  <a:gd name="T25" fmla="*/ 97 h 294"/>
                  <a:gd name="T26" fmla="*/ 0 w 386"/>
                  <a:gd name="T27" fmla="*/ 97 h 294"/>
                  <a:gd name="T28" fmla="*/ 212 w 386"/>
                  <a:gd name="T29" fmla="*/ 261 h 294"/>
                  <a:gd name="T30" fmla="*/ 212 w 386"/>
                  <a:gd name="T31" fmla="*/ 261 h 294"/>
                  <a:gd name="T32" fmla="*/ 379 w 386"/>
                  <a:gd name="T33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6" h="294">
                    <a:moveTo>
                      <a:pt x="379" y="293"/>
                    </a:moveTo>
                    <a:lnTo>
                      <a:pt x="379" y="293"/>
                    </a:lnTo>
                    <a:cubicBezTo>
                      <a:pt x="381" y="276"/>
                      <a:pt x="384" y="260"/>
                      <a:pt x="385" y="244"/>
                    </a:cubicBezTo>
                    <a:lnTo>
                      <a:pt x="385" y="244"/>
                    </a:lnTo>
                    <a:cubicBezTo>
                      <a:pt x="378" y="235"/>
                      <a:pt x="371" y="224"/>
                      <a:pt x="364" y="216"/>
                    </a:cubicBezTo>
                    <a:lnTo>
                      <a:pt x="364" y="216"/>
                    </a:lnTo>
                    <a:cubicBezTo>
                      <a:pt x="322" y="159"/>
                      <a:pt x="270" y="88"/>
                      <a:pt x="270" y="66"/>
                    </a:cubicBezTo>
                    <a:lnTo>
                      <a:pt x="270" y="66"/>
                    </a:lnTo>
                    <a:cubicBezTo>
                      <a:pt x="270" y="50"/>
                      <a:pt x="270" y="29"/>
                      <a:pt x="271" y="5"/>
                    </a:cubicBezTo>
                    <a:lnTo>
                      <a:pt x="271" y="5"/>
                    </a:lnTo>
                    <a:cubicBezTo>
                      <a:pt x="257" y="2"/>
                      <a:pt x="243" y="0"/>
                      <a:pt x="228" y="0"/>
                    </a:cubicBezTo>
                    <a:lnTo>
                      <a:pt x="228" y="0"/>
                    </a:lnTo>
                    <a:cubicBezTo>
                      <a:pt x="159" y="0"/>
                      <a:pt x="78" y="36"/>
                      <a:pt x="0" y="97"/>
                    </a:cubicBezTo>
                    <a:lnTo>
                      <a:pt x="0" y="97"/>
                    </a:lnTo>
                    <a:cubicBezTo>
                      <a:pt x="71" y="141"/>
                      <a:pt x="145" y="196"/>
                      <a:pt x="212" y="261"/>
                    </a:cubicBezTo>
                    <a:lnTo>
                      <a:pt x="212" y="261"/>
                    </a:lnTo>
                    <a:cubicBezTo>
                      <a:pt x="272" y="267"/>
                      <a:pt x="329" y="280"/>
                      <a:pt x="379" y="2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5" name="Freeform 141"/>
              <p:cNvSpPr>
                <a:spLocks noChangeArrowheads="1"/>
              </p:cNvSpPr>
              <p:nvPr/>
            </p:nvSpPr>
            <p:spPr bwMode="auto">
              <a:xfrm>
                <a:off x="8802280" y="301256"/>
                <a:ext cx="176190" cy="132142"/>
              </a:xfrm>
              <a:custGeom>
                <a:avLst/>
                <a:gdLst>
                  <a:gd name="T0" fmla="*/ 505 w 651"/>
                  <a:gd name="T1" fmla="*/ 344 h 491"/>
                  <a:gd name="T2" fmla="*/ 505 w 651"/>
                  <a:gd name="T3" fmla="*/ 344 h 491"/>
                  <a:gd name="T4" fmla="*/ 586 w 651"/>
                  <a:gd name="T5" fmla="*/ 275 h 491"/>
                  <a:gd name="T6" fmla="*/ 586 w 651"/>
                  <a:gd name="T7" fmla="*/ 275 h 491"/>
                  <a:gd name="T8" fmla="*/ 603 w 651"/>
                  <a:gd name="T9" fmla="*/ 276 h 491"/>
                  <a:gd name="T10" fmla="*/ 603 w 651"/>
                  <a:gd name="T11" fmla="*/ 276 h 491"/>
                  <a:gd name="T12" fmla="*/ 650 w 651"/>
                  <a:gd name="T13" fmla="*/ 171 h 491"/>
                  <a:gd name="T14" fmla="*/ 650 w 651"/>
                  <a:gd name="T15" fmla="*/ 171 h 491"/>
                  <a:gd name="T16" fmla="*/ 538 w 651"/>
                  <a:gd name="T17" fmla="*/ 37 h 491"/>
                  <a:gd name="T18" fmla="*/ 538 w 651"/>
                  <a:gd name="T19" fmla="*/ 37 h 491"/>
                  <a:gd name="T20" fmla="*/ 509 w 651"/>
                  <a:gd name="T21" fmla="*/ 9 h 491"/>
                  <a:gd name="T22" fmla="*/ 509 w 651"/>
                  <a:gd name="T23" fmla="*/ 9 h 491"/>
                  <a:gd name="T24" fmla="*/ 398 w 651"/>
                  <a:gd name="T25" fmla="*/ 0 h 491"/>
                  <a:gd name="T26" fmla="*/ 398 w 651"/>
                  <a:gd name="T27" fmla="*/ 0 h 491"/>
                  <a:gd name="T28" fmla="*/ 319 w 651"/>
                  <a:gd name="T29" fmla="*/ 56 h 491"/>
                  <a:gd name="T30" fmla="*/ 319 w 651"/>
                  <a:gd name="T31" fmla="*/ 56 h 491"/>
                  <a:gd name="T32" fmla="*/ 239 w 651"/>
                  <a:gd name="T33" fmla="*/ 0 h 491"/>
                  <a:gd name="T34" fmla="*/ 239 w 651"/>
                  <a:gd name="T35" fmla="*/ 0 h 491"/>
                  <a:gd name="T36" fmla="*/ 131 w 651"/>
                  <a:gd name="T37" fmla="*/ 9 h 491"/>
                  <a:gd name="T38" fmla="*/ 131 w 651"/>
                  <a:gd name="T39" fmla="*/ 9 h 491"/>
                  <a:gd name="T40" fmla="*/ 62 w 651"/>
                  <a:gd name="T41" fmla="*/ 111 h 491"/>
                  <a:gd name="T42" fmla="*/ 62 w 651"/>
                  <a:gd name="T43" fmla="*/ 111 h 491"/>
                  <a:gd name="T44" fmla="*/ 0 w 651"/>
                  <a:gd name="T45" fmla="*/ 237 h 491"/>
                  <a:gd name="T46" fmla="*/ 0 w 651"/>
                  <a:gd name="T47" fmla="*/ 237 h 491"/>
                  <a:gd name="T48" fmla="*/ 54 w 651"/>
                  <a:gd name="T49" fmla="*/ 302 h 491"/>
                  <a:gd name="T50" fmla="*/ 54 w 651"/>
                  <a:gd name="T51" fmla="*/ 302 h 491"/>
                  <a:gd name="T52" fmla="*/ 110 w 651"/>
                  <a:gd name="T53" fmla="*/ 286 h 491"/>
                  <a:gd name="T54" fmla="*/ 110 w 651"/>
                  <a:gd name="T55" fmla="*/ 286 h 491"/>
                  <a:gd name="T56" fmla="*/ 207 w 651"/>
                  <a:gd name="T57" fmla="*/ 370 h 491"/>
                  <a:gd name="T58" fmla="*/ 207 w 651"/>
                  <a:gd name="T59" fmla="*/ 370 h 491"/>
                  <a:gd name="T60" fmla="*/ 179 w 651"/>
                  <a:gd name="T61" fmla="*/ 429 h 491"/>
                  <a:gd name="T62" fmla="*/ 179 w 651"/>
                  <a:gd name="T63" fmla="*/ 429 h 491"/>
                  <a:gd name="T64" fmla="*/ 254 w 651"/>
                  <a:gd name="T65" fmla="*/ 488 h 491"/>
                  <a:gd name="T66" fmla="*/ 254 w 651"/>
                  <a:gd name="T67" fmla="*/ 488 h 491"/>
                  <a:gd name="T68" fmla="*/ 319 w 651"/>
                  <a:gd name="T69" fmla="*/ 490 h 491"/>
                  <a:gd name="T70" fmla="*/ 319 w 651"/>
                  <a:gd name="T71" fmla="*/ 490 h 491"/>
                  <a:gd name="T72" fmla="*/ 468 w 651"/>
                  <a:gd name="T73" fmla="*/ 481 h 491"/>
                  <a:gd name="T74" fmla="*/ 468 w 651"/>
                  <a:gd name="T75" fmla="*/ 481 h 491"/>
                  <a:gd name="T76" fmla="*/ 533 w 651"/>
                  <a:gd name="T77" fmla="*/ 396 h 491"/>
                  <a:gd name="T78" fmla="*/ 533 w 651"/>
                  <a:gd name="T79" fmla="*/ 396 h 491"/>
                  <a:gd name="T80" fmla="*/ 505 w 651"/>
                  <a:gd name="T81" fmla="*/ 344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51" h="491">
                    <a:moveTo>
                      <a:pt x="505" y="344"/>
                    </a:moveTo>
                    <a:lnTo>
                      <a:pt x="505" y="344"/>
                    </a:lnTo>
                    <a:cubicBezTo>
                      <a:pt x="505" y="305"/>
                      <a:pt x="542" y="275"/>
                      <a:pt x="586" y="275"/>
                    </a:cubicBezTo>
                    <a:lnTo>
                      <a:pt x="586" y="275"/>
                    </a:lnTo>
                    <a:cubicBezTo>
                      <a:pt x="592" y="275"/>
                      <a:pt x="599" y="275"/>
                      <a:pt x="603" y="276"/>
                    </a:cubicBezTo>
                    <a:lnTo>
                      <a:pt x="603" y="276"/>
                    </a:lnTo>
                    <a:cubicBezTo>
                      <a:pt x="622" y="241"/>
                      <a:pt x="637" y="207"/>
                      <a:pt x="650" y="171"/>
                    </a:cubicBezTo>
                    <a:lnTo>
                      <a:pt x="650" y="171"/>
                    </a:lnTo>
                    <a:cubicBezTo>
                      <a:pt x="617" y="127"/>
                      <a:pt x="580" y="82"/>
                      <a:pt x="538" y="37"/>
                    </a:cubicBezTo>
                    <a:lnTo>
                      <a:pt x="538" y="37"/>
                    </a:lnTo>
                    <a:cubicBezTo>
                      <a:pt x="528" y="28"/>
                      <a:pt x="519" y="19"/>
                      <a:pt x="509" y="9"/>
                    </a:cubicBezTo>
                    <a:lnTo>
                      <a:pt x="509" y="9"/>
                    </a:lnTo>
                    <a:cubicBezTo>
                      <a:pt x="473" y="5"/>
                      <a:pt x="437" y="2"/>
                      <a:pt x="398" y="0"/>
                    </a:cubicBezTo>
                    <a:lnTo>
                      <a:pt x="398" y="0"/>
                    </a:lnTo>
                    <a:cubicBezTo>
                      <a:pt x="390" y="32"/>
                      <a:pt x="358" y="56"/>
                      <a:pt x="319" y="56"/>
                    </a:cubicBezTo>
                    <a:lnTo>
                      <a:pt x="319" y="56"/>
                    </a:lnTo>
                    <a:cubicBezTo>
                      <a:pt x="279" y="56"/>
                      <a:pt x="246" y="32"/>
                      <a:pt x="239" y="0"/>
                    </a:cubicBezTo>
                    <a:lnTo>
                      <a:pt x="239" y="0"/>
                    </a:lnTo>
                    <a:cubicBezTo>
                      <a:pt x="201" y="2"/>
                      <a:pt x="166" y="5"/>
                      <a:pt x="131" y="9"/>
                    </a:cubicBezTo>
                    <a:lnTo>
                      <a:pt x="131" y="9"/>
                    </a:lnTo>
                    <a:cubicBezTo>
                      <a:pt x="107" y="41"/>
                      <a:pt x="84" y="76"/>
                      <a:pt x="62" y="111"/>
                    </a:cubicBezTo>
                    <a:lnTo>
                      <a:pt x="62" y="111"/>
                    </a:lnTo>
                    <a:cubicBezTo>
                      <a:pt x="39" y="153"/>
                      <a:pt x="18" y="196"/>
                      <a:pt x="0" y="237"/>
                    </a:cubicBezTo>
                    <a:lnTo>
                      <a:pt x="0" y="237"/>
                    </a:lnTo>
                    <a:cubicBezTo>
                      <a:pt x="17" y="258"/>
                      <a:pt x="35" y="281"/>
                      <a:pt x="54" y="302"/>
                    </a:cubicBezTo>
                    <a:lnTo>
                      <a:pt x="54" y="302"/>
                    </a:lnTo>
                    <a:cubicBezTo>
                      <a:pt x="69" y="291"/>
                      <a:pt x="89" y="286"/>
                      <a:pt x="110" y="286"/>
                    </a:cubicBezTo>
                    <a:lnTo>
                      <a:pt x="110" y="286"/>
                    </a:lnTo>
                    <a:cubicBezTo>
                      <a:pt x="163" y="286"/>
                      <a:pt x="207" y="323"/>
                      <a:pt x="207" y="370"/>
                    </a:cubicBezTo>
                    <a:lnTo>
                      <a:pt x="207" y="370"/>
                    </a:lnTo>
                    <a:cubicBezTo>
                      <a:pt x="207" y="392"/>
                      <a:pt x="197" y="413"/>
                      <a:pt x="179" y="429"/>
                    </a:cubicBezTo>
                    <a:lnTo>
                      <a:pt x="179" y="429"/>
                    </a:lnTo>
                    <a:cubicBezTo>
                      <a:pt x="203" y="450"/>
                      <a:pt x="230" y="470"/>
                      <a:pt x="254" y="488"/>
                    </a:cubicBezTo>
                    <a:lnTo>
                      <a:pt x="254" y="488"/>
                    </a:lnTo>
                    <a:cubicBezTo>
                      <a:pt x="276" y="489"/>
                      <a:pt x="297" y="490"/>
                      <a:pt x="319" y="490"/>
                    </a:cubicBezTo>
                    <a:lnTo>
                      <a:pt x="319" y="490"/>
                    </a:lnTo>
                    <a:cubicBezTo>
                      <a:pt x="370" y="490"/>
                      <a:pt x="420" y="486"/>
                      <a:pt x="468" y="481"/>
                    </a:cubicBezTo>
                    <a:lnTo>
                      <a:pt x="468" y="481"/>
                    </a:lnTo>
                    <a:cubicBezTo>
                      <a:pt x="491" y="454"/>
                      <a:pt x="513" y="426"/>
                      <a:pt x="533" y="396"/>
                    </a:cubicBezTo>
                    <a:lnTo>
                      <a:pt x="533" y="396"/>
                    </a:lnTo>
                    <a:cubicBezTo>
                      <a:pt x="516" y="383"/>
                      <a:pt x="505" y="365"/>
                      <a:pt x="505" y="3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6" name="Freeform 142"/>
              <p:cNvSpPr>
                <a:spLocks noChangeArrowheads="1"/>
              </p:cNvSpPr>
              <p:nvPr/>
            </p:nvSpPr>
            <p:spPr bwMode="auto">
              <a:xfrm>
                <a:off x="8873709" y="394113"/>
                <a:ext cx="202380" cy="95238"/>
              </a:xfrm>
              <a:custGeom>
                <a:avLst/>
                <a:gdLst>
                  <a:gd name="T0" fmla="*/ 710 w 749"/>
                  <a:gd name="T1" fmla="*/ 68 h 354"/>
                  <a:gd name="T2" fmla="*/ 701 w 749"/>
                  <a:gd name="T3" fmla="*/ 50 h 354"/>
                  <a:gd name="T4" fmla="*/ 701 w 749"/>
                  <a:gd name="T5" fmla="*/ 50 h 354"/>
                  <a:gd name="T6" fmla="*/ 672 w 749"/>
                  <a:gd name="T7" fmla="*/ 0 h 354"/>
                  <a:gd name="T8" fmla="*/ 672 w 749"/>
                  <a:gd name="T9" fmla="*/ 0 h 354"/>
                  <a:gd name="T10" fmla="*/ 540 w 749"/>
                  <a:gd name="T11" fmla="*/ 88 h 354"/>
                  <a:gd name="T12" fmla="*/ 540 w 749"/>
                  <a:gd name="T13" fmla="*/ 88 h 354"/>
                  <a:gd name="T14" fmla="*/ 480 w 749"/>
                  <a:gd name="T15" fmla="*/ 290 h 354"/>
                  <a:gd name="T16" fmla="*/ 480 w 749"/>
                  <a:gd name="T17" fmla="*/ 290 h 354"/>
                  <a:gd name="T18" fmla="*/ 358 w 749"/>
                  <a:gd name="T19" fmla="*/ 324 h 354"/>
                  <a:gd name="T20" fmla="*/ 358 w 749"/>
                  <a:gd name="T21" fmla="*/ 324 h 354"/>
                  <a:gd name="T22" fmla="*/ 129 w 749"/>
                  <a:gd name="T23" fmla="*/ 262 h 354"/>
                  <a:gd name="T24" fmla="*/ 129 w 749"/>
                  <a:gd name="T25" fmla="*/ 262 h 354"/>
                  <a:gd name="T26" fmla="*/ 0 w 749"/>
                  <a:gd name="T27" fmla="*/ 353 h 354"/>
                  <a:gd name="T28" fmla="*/ 589 w 749"/>
                  <a:gd name="T29" fmla="*/ 353 h 354"/>
                  <a:gd name="T30" fmla="*/ 589 w 749"/>
                  <a:gd name="T31" fmla="*/ 353 h 354"/>
                  <a:gd name="T32" fmla="*/ 711 w 749"/>
                  <a:gd name="T33" fmla="*/ 282 h 354"/>
                  <a:gd name="T34" fmla="*/ 711 w 749"/>
                  <a:gd name="T35" fmla="*/ 282 h 354"/>
                  <a:gd name="T36" fmla="*/ 710 w 749"/>
                  <a:gd name="T37" fmla="*/ 6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9" h="354">
                    <a:moveTo>
                      <a:pt x="710" y="68"/>
                    </a:moveTo>
                    <a:lnTo>
                      <a:pt x="701" y="50"/>
                    </a:lnTo>
                    <a:lnTo>
                      <a:pt x="701" y="50"/>
                    </a:lnTo>
                    <a:cubicBezTo>
                      <a:pt x="694" y="37"/>
                      <a:pt x="684" y="20"/>
                      <a:pt x="672" y="0"/>
                    </a:cubicBezTo>
                    <a:lnTo>
                      <a:pt x="672" y="0"/>
                    </a:lnTo>
                    <a:cubicBezTo>
                      <a:pt x="642" y="33"/>
                      <a:pt x="598" y="62"/>
                      <a:pt x="540" y="88"/>
                    </a:cubicBezTo>
                    <a:lnTo>
                      <a:pt x="540" y="88"/>
                    </a:lnTo>
                    <a:cubicBezTo>
                      <a:pt x="556" y="176"/>
                      <a:pt x="538" y="249"/>
                      <a:pt x="480" y="290"/>
                    </a:cubicBezTo>
                    <a:lnTo>
                      <a:pt x="480" y="290"/>
                    </a:lnTo>
                    <a:cubicBezTo>
                      <a:pt x="448" y="313"/>
                      <a:pt x="407" y="324"/>
                      <a:pt x="358" y="324"/>
                    </a:cubicBezTo>
                    <a:lnTo>
                      <a:pt x="358" y="324"/>
                    </a:lnTo>
                    <a:cubicBezTo>
                      <a:pt x="290" y="324"/>
                      <a:pt x="211" y="302"/>
                      <a:pt x="129" y="262"/>
                    </a:cubicBezTo>
                    <a:lnTo>
                      <a:pt x="129" y="262"/>
                    </a:lnTo>
                    <a:cubicBezTo>
                      <a:pt x="86" y="299"/>
                      <a:pt x="43" y="330"/>
                      <a:pt x="0" y="353"/>
                    </a:cubicBezTo>
                    <a:lnTo>
                      <a:pt x="589" y="353"/>
                    </a:lnTo>
                    <a:lnTo>
                      <a:pt x="589" y="353"/>
                    </a:lnTo>
                    <a:cubicBezTo>
                      <a:pt x="641" y="353"/>
                      <a:pt x="684" y="328"/>
                      <a:pt x="711" y="282"/>
                    </a:cubicBezTo>
                    <a:lnTo>
                      <a:pt x="711" y="282"/>
                    </a:lnTo>
                    <a:cubicBezTo>
                      <a:pt x="748" y="219"/>
                      <a:pt x="746" y="132"/>
                      <a:pt x="710" y="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7" name="Freeform 143"/>
              <p:cNvSpPr>
                <a:spLocks noChangeArrowheads="1"/>
              </p:cNvSpPr>
              <p:nvPr/>
            </p:nvSpPr>
            <p:spPr bwMode="auto">
              <a:xfrm>
                <a:off x="8786805" y="116733"/>
                <a:ext cx="186903" cy="133333"/>
              </a:xfrm>
              <a:custGeom>
                <a:avLst/>
                <a:gdLst>
                  <a:gd name="T0" fmla="*/ 692 w 693"/>
                  <a:gd name="T1" fmla="*/ 0 h 492"/>
                  <a:gd name="T2" fmla="*/ 0 w 693"/>
                  <a:gd name="T3" fmla="*/ 0 h 492"/>
                  <a:gd name="T4" fmla="*/ 0 w 693"/>
                  <a:gd name="T5" fmla="*/ 95 h 492"/>
                  <a:gd name="T6" fmla="*/ 73 w 693"/>
                  <a:gd name="T7" fmla="*/ 95 h 492"/>
                  <a:gd name="T8" fmla="*/ 73 w 693"/>
                  <a:gd name="T9" fmla="*/ 95 h 492"/>
                  <a:gd name="T10" fmla="*/ 72 w 693"/>
                  <a:gd name="T11" fmla="*/ 408 h 492"/>
                  <a:gd name="T12" fmla="*/ 72 w 693"/>
                  <a:gd name="T13" fmla="*/ 408 h 492"/>
                  <a:gd name="T14" fmla="*/ 341 w 693"/>
                  <a:gd name="T15" fmla="*/ 491 h 492"/>
                  <a:gd name="T16" fmla="*/ 341 w 693"/>
                  <a:gd name="T17" fmla="*/ 491 h 492"/>
                  <a:gd name="T18" fmla="*/ 596 w 693"/>
                  <a:gd name="T19" fmla="*/ 382 h 492"/>
                  <a:gd name="T20" fmla="*/ 596 w 693"/>
                  <a:gd name="T21" fmla="*/ 382 h 492"/>
                  <a:gd name="T22" fmla="*/ 639 w 693"/>
                  <a:gd name="T23" fmla="*/ 388 h 492"/>
                  <a:gd name="T24" fmla="*/ 639 w 693"/>
                  <a:gd name="T25" fmla="*/ 388 h 492"/>
                  <a:gd name="T26" fmla="*/ 638 w 693"/>
                  <a:gd name="T27" fmla="*/ 95 h 492"/>
                  <a:gd name="T28" fmla="*/ 692 w 693"/>
                  <a:gd name="T29" fmla="*/ 95 h 492"/>
                  <a:gd name="T30" fmla="*/ 692 w 693"/>
                  <a:gd name="T31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3" h="492">
                    <a:moveTo>
                      <a:pt x="692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73" y="95"/>
                    </a:lnTo>
                    <a:lnTo>
                      <a:pt x="73" y="95"/>
                    </a:lnTo>
                    <a:cubicBezTo>
                      <a:pt x="73" y="150"/>
                      <a:pt x="71" y="302"/>
                      <a:pt x="72" y="408"/>
                    </a:cubicBezTo>
                    <a:lnTo>
                      <a:pt x="72" y="408"/>
                    </a:lnTo>
                    <a:cubicBezTo>
                      <a:pt x="151" y="409"/>
                      <a:pt x="244" y="438"/>
                      <a:pt x="341" y="491"/>
                    </a:cubicBezTo>
                    <a:lnTo>
                      <a:pt x="341" y="491"/>
                    </a:lnTo>
                    <a:cubicBezTo>
                      <a:pt x="428" y="422"/>
                      <a:pt x="517" y="382"/>
                      <a:pt x="596" y="382"/>
                    </a:cubicBezTo>
                    <a:lnTo>
                      <a:pt x="596" y="382"/>
                    </a:lnTo>
                    <a:cubicBezTo>
                      <a:pt x="611" y="382"/>
                      <a:pt x="625" y="384"/>
                      <a:pt x="639" y="388"/>
                    </a:cubicBezTo>
                    <a:lnTo>
                      <a:pt x="639" y="388"/>
                    </a:lnTo>
                    <a:cubicBezTo>
                      <a:pt x="640" y="283"/>
                      <a:pt x="638" y="147"/>
                      <a:pt x="638" y="95"/>
                    </a:cubicBezTo>
                    <a:lnTo>
                      <a:pt x="692" y="95"/>
                    </a:lnTo>
                    <a:lnTo>
                      <a:pt x="692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8" name="Freeform 144"/>
              <p:cNvSpPr>
                <a:spLocks noChangeArrowheads="1"/>
              </p:cNvSpPr>
              <p:nvPr/>
            </p:nvSpPr>
            <p:spPr bwMode="auto">
              <a:xfrm>
                <a:off x="8871328" y="431017"/>
                <a:ext cx="58333" cy="9524"/>
              </a:xfrm>
              <a:custGeom>
                <a:avLst/>
                <a:gdLst>
                  <a:gd name="T0" fmla="*/ 189 w 215"/>
                  <a:gd name="T1" fmla="*/ 30 h 35"/>
                  <a:gd name="T2" fmla="*/ 189 w 215"/>
                  <a:gd name="T3" fmla="*/ 30 h 35"/>
                  <a:gd name="T4" fmla="*/ 214 w 215"/>
                  <a:gd name="T5" fmla="*/ 0 h 35"/>
                  <a:gd name="T6" fmla="*/ 214 w 215"/>
                  <a:gd name="T7" fmla="*/ 0 h 35"/>
                  <a:gd name="T8" fmla="*/ 65 w 215"/>
                  <a:gd name="T9" fmla="*/ 9 h 35"/>
                  <a:gd name="T10" fmla="*/ 65 w 215"/>
                  <a:gd name="T11" fmla="*/ 9 h 35"/>
                  <a:gd name="T12" fmla="*/ 0 w 215"/>
                  <a:gd name="T13" fmla="*/ 7 h 35"/>
                  <a:gd name="T14" fmla="*/ 0 w 215"/>
                  <a:gd name="T15" fmla="*/ 7 h 35"/>
                  <a:gd name="T16" fmla="*/ 39 w 215"/>
                  <a:gd name="T17" fmla="*/ 34 h 35"/>
                  <a:gd name="T18" fmla="*/ 39 w 215"/>
                  <a:gd name="T19" fmla="*/ 34 h 35"/>
                  <a:gd name="T20" fmla="*/ 65 w 215"/>
                  <a:gd name="T21" fmla="*/ 34 h 35"/>
                  <a:gd name="T22" fmla="*/ 65 w 215"/>
                  <a:gd name="T23" fmla="*/ 34 h 35"/>
                  <a:gd name="T24" fmla="*/ 189 w 215"/>
                  <a:gd name="T25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5" h="35">
                    <a:moveTo>
                      <a:pt x="189" y="30"/>
                    </a:moveTo>
                    <a:lnTo>
                      <a:pt x="189" y="30"/>
                    </a:lnTo>
                    <a:cubicBezTo>
                      <a:pt x="198" y="20"/>
                      <a:pt x="206" y="11"/>
                      <a:pt x="214" y="0"/>
                    </a:cubicBezTo>
                    <a:lnTo>
                      <a:pt x="214" y="0"/>
                    </a:lnTo>
                    <a:cubicBezTo>
                      <a:pt x="166" y="5"/>
                      <a:pt x="116" y="9"/>
                      <a:pt x="65" y="9"/>
                    </a:cubicBezTo>
                    <a:lnTo>
                      <a:pt x="65" y="9"/>
                    </a:lnTo>
                    <a:cubicBezTo>
                      <a:pt x="43" y="9"/>
                      <a:pt x="22" y="8"/>
                      <a:pt x="0" y="7"/>
                    </a:cubicBezTo>
                    <a:lnTo>
                      <a:pt x="0" y="7"/>
                    </a:lnTo>
                    <a:cubicBezTo>
                      <a:pt x="13" y="17"/>
                      <a:pt x="26" y="25"/>
                      <a:pt x="39" y="34"/>
                    </a:cubicBezTo>
                    <a:lnTo>
                      <a:pt x="39" y="34"/>
                    </a:lnTo>
                    <a:cubicBezTo>
                      <a:pt x="47" y="34"/>
                      <a:pt x="55" y="34"/>
                      <a:pt x="65" y="34"/>
                    </a:cubicBezTo>
                    <a:lnTo>
                      <a:pt x="65" y="34"/>
                    </a:lnTo>
                    <a:cubicBezTo>
                      <a:pt x="107" y="34"/>
                      <a:pt x="149" y="33"/>
                      <a:pt x="189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9" name="Freeform 146"/>
            <p:cNvSpPr>
              <a:spLocks noChangeArrowheads="1"/>
            </p:cNvSpPr>
            <p:nvPr/>
          </p:nvSpPr>
          <p:spPr bwMode="auto">
            <a:xfrm>
              <a:off x="8101506" y="1683909"/>
              <a:ext cx="369676" cy="404576"/>
            </a:xfrm>
            <a:custGeom>
              <a:avLst/>
              <a:gdLst>
                <a:gd name="T0" fmla="*/ 1126 w 1261"/>
                <a:gd name="T1" fmla="*/ 927 h 1381"/>
                <a:gd name="T2" fmla="*/ 964 w 1261"/>
                <a:gd name="T3" fmla="*/ 881 h 1381"/>
                <a:gd name="T4" fmla="*/ 1041 w 1261"/>
                <a:gd name="T5" fmla="*/ 660 h 1381"/>
                <a:gd name="T6" fmla="*/ 865 w 1261"/>
                <a:gd name="T7" fmla="*/ 348 h 1381"/>
                <a:gd name="T8" fmla="*/ 952 w 1261"/>
                <a:gd name="T9" fmla="*/ 193 h 1381"/>
                <a:gd name="T10" fmla="*/ 984 w 1261"/>
                <a:gd name="T11" fmla="*/ 199 h 1381"/>
                <a:gd name="T12" fmla="*/ 1083 w 1261"/>
                <a:gd name="T13" fmla="*/ 99 h 1381"/>
                <a:gd name="T14" fmla="*/ 984 w 1261"/>
                <a:gd name="T15" fmla="*/ 0 h 1381"/>
                <a:gd name="T16" fmla="*/ 886 w 1261"/>
                <a:gd name="T17" fmla="*/ 99 h 1381"/>
                <a:gd name="T18" fmla="*/ 832 w 1261"/>
                <a:gd name="T19" fmla="*/ 332 h 1381"/>
                <a:gd name="T20" fmla="*/ 679 w 1261"/>
                <a:gd name="T21" fmla="*/ 298 h 1381"/>
                <a:gd name="T22" fmla="*/ 458 w 1261"/>
                <a:gd name="T23" fmla="*/ 373 h 1381"/>
                <a:gd name="T24" fmla="*/ 376 w 1261"/>
                <a:gd name="T25" fmla="*/ 270 h 1381"/>
                <a:gd name="T26" fmla="*/ 408 w 1261"/>
                <a:gd name="T27" fmla="*/ 181 h 1381"/>
                <a:gd name="T28" fmla="*/ 267 w 1261"/>
                <a:gd name="T29" fmla="*/ 40 h 1381"/>
                <a:gd name="T30" fmla="*/ 125 w 1261"/>
                <a:gd name="T31" fmla="*/ 181 h 1381"/>
                <a:gd name="T32" fmla="*/ 267 w 1261"/>
                <a:gd name="T33" fmla="*/ 323 h 1381"/>
                <a:gd name="T34" fmla="*/ 430 w 1261"/>
                <a:gd name="T35" fmla="*/ 398 h 1381"/>
                <a:gd name="T36" fmla="*/ 317 w 1261"/>
                <a:gd name="T37" fmla="*/ 660 h 1381"/>
                <a:gd name="T38" fmla="*/ 317 w 1261"/>
                <a:gd name="T39" fmla="*/ 665 h 1381"/>
                <a:gd name="T40" fmla="*/ 228 w 1261"/>
                <a:gd name="T41" fmla="*/ 665 h 1381"/>
                <a:gd name="T42" fmla="*/ 116 w 1261"/>
                <a:gd name="T43" fmla="*/ 581 h 1381"/>
                <a:gd name="T44" fmla="*/ 0 w 1261"/>
                <a:gd name="T45" fmla="*/ 696 h 1381"/>
                <a:gd name="T46" fmla="*/ 116 w 1261"/>
                <a:gd name="T47" fmla="*/ 811 h 1381"/>
                <a:gd name="T48" fmla="*/ 320 w 1261"/>
                <a:gd name="T49" fmla="*/ 700 h 1381"/>
                <a:gd name="T50" fmla="*/ 548 w 1261"/>
                <a:gd name="T51" fmla="*/ 996 h 1381"/>
                <a:gd name="T52" fmla="*/ 517 w 1261"/>
                <a:gd name="T53" fmla="*/ 1058 h 1381"/>
                <a:gd name="T54" fmla="*/ 456 w 1261"/>
                <a:gd name="T55" fmla="*/ 1046 h 1381"/>
                <a:gd name="T56" fmla="*/ 289 w 1261"/>
                <a:gd name="T57" fmla="*/ 1213 h 1381"/>
                <a:gd name="T58" fmla="*/ 456 w 1261"/>
                <a:gd name="T59" fmla="*/ 1380 h 1381"/>
                <a:gd name="T60" fmla="*/ 623 w 1261"/>
                <a:gd name="T61" fmla="*/ 1213 h 1381"/>
                <a:gd name="T62" fmla="*/ 580 w 1261"/>
                <a:gd name="T63" fmla="*/ 1007 h 1381"/>
                <a:gd name="T64" fmla="*/ 679 w 1261"/>
                <a:gd name="T65" fmla="*/ 1021 h 1381"/>
                <a:gd name="T66" fmla="*/ 942 w 1261"/>
                <a:gd name="T67" fmla="*/ 907 h 1381"/>
                <a:gd name="T68" fmla="*/ 1015 w 1261"/>
                <a:gd name="T69" fmla="*/ 987 h 1381"/>
                <a:gd name="T70" fmla="*/ 993 w 1261"/>
                <a:gd name="T71" fmla="*/ 1060 h 1381"/>
                <a:gd name="T72" fmla="*/ 1126 w 1261"/>
                <a:gd name="T73" fmla="*/ 1193 h 1381"/>
                <a:gd name="T74" fmla="*/ 1260 w 1261"/>
                <a:gd name="T75" fmla="*/ 1060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1" h="1381">
                  <a:moveTo>
                    <a:pt x="1126" y="927"/>
                  </a:moveTo>
                  <a:lnTo>
                    <a:pt x="1126" y="927"/>
                  </a:lnTo>
                  <a:cubicBezTo>
                    <a:pt x="1093" y="927"/>
                    <a:pt x="1061" y="941"/>
                    <a:pt x="1038" y="962"/>
                  </a:cubicBezTo>
                  <a:lnTo>
                    <a:pt x="964" y="881"/>
                  </a:lnTo>
                  <a:lnTo>
                    <a:pt x="964" y="881"/>
                  </a:lnTo>
                  <a:cubicBezTo>
                    <a:pt x="1013" y="820"/>
                    <a:pt x="1041" y="743"/>
                    <a:pt x="1041" y="660"/>
                  </a:cubicBezTo>
                  <a:lnTo>
                    <a:pt x="1041" y="660"/>
                  </a:lnTo>
                  <a:cubicBezTo>
                    <a:pt x="1041" y="526"/>
                    <a:pt x="971" y="412"/>
                    <a:pt x="865" y="348"/>
                  </a:cubicBezTo>
                  <a:lnTo>
                    <a:pt x="952" y="193"/>
                  </a:lnTo>
                  <a:lnTo>
                    <a:pt x="952" y="193"/>
                  </a:lnTo>
                  <a:cubicBezTo>
                    <a:pt x="962" y="197"/>
                    <a:pt x="973" y="199"/>
                    <a:pt x="984" y="199"/>
                  </a:cubicBezTo>
                  <a:lnTo>
                    <a:pt x="984" y="199"/>
                  </a:lnTo>
                  <a:cubicBezTo>
                    <a:pt x="1040" y="199"/>
                    <a:pt x="1083" y="154"/>
                    <a:pt x="1083" y="99"/>
                  </a:cubicBezTo>
                  <a:lnTo>
                    <a:pt x="1083" y="99"/>
                  </a:lnTo>
                  <a:cubicBezTo>
                    <a:pt x="1083" y="45"/>
                    <a:pt x="1040" y="0"/>
                    <a:pt x="984" y="0"/>
                  </a:cubicBezTo>
                  <a:lnTo>
                    <a:pt x="984" y="0"/>
                  </a:lnTo>
                  <a:cubicBezTo>
                    <a:pt x="931" y="0"/>
                    <a:pt x="886" y="45"/>
                    <a:pt x="886" y="99"/>
                  </a:cubicBezTo>
                  <a:lnTo>
                    <a:pt x="886" y="99"/>
                  </a:lnTo>
                  <a:cubicBezTo>
                    <a:pt x="886" y="130"/>
                    <a:pt x="899" y="157"/>
                    <a:pt x="920" y="174"/>
                  </a:cubicBezTo>
                  <a:lnTo>
                    <a:pt x="832" y="332"/>
                  </a:lnTo>
                  <a:lnTo>
                    <a:pt x="832" y="332"/>
                  </a:lnTo>
                  <a:cubicBezTo>
                    <a:pt x="786" y="310"/>
                    <a:pt x="735" y="298"/>
                    <a:pt x="679" y="298"/>
                  </a:cubicBezTo>
                  <a:lnTo>
                    <a:pt x="679" y="298"/>
                  </a:lnTo>
                  <a:cubicBezTo>
                    <a:pt x="596" y="298"/>
                    <a:pt x="519" y="326"/>
                    <a:pt x="458" y="373"/>
                  </a:cubicBezTo>
                  <a:lnTo>
                    <a:pt x="376" y="270"/>
                  </a:lnTo>
                  <a:lnTo>
                    <a:pt x="376" y="270"/>
                  </a:lnTo>
                  <a:cubicBezTo>
                    <a:pt x="396" y="246"/>
                    <a:pt x="408" y="215"/>
                    <a:pt x="408" y="181"/>
                  </a:cubicBezTo>
                  <a:lnTo>
                    <a:pt x="408" y="181"/>
                  </a:lnTo>
                  <a:cubicBezTo>
                    <a:pt x="408" y="104"/>
                    <a:pt x="345" y="40"/>
                    <a:pt x="267" y="40"/>
                  </a:cubicBezTo>
                  <a:lnTo>
                    <a:pt x="267" y="40"/>
                  </a:lnTo>
                  <a:cubicBezTo>
                    <a:pt x="188" y="40"/>
                    <a:pt x="125" y="104"/>
                    <a:pt x="125" y="181"/>
                  </a:cubicBezTo>
                  <a:lnTo>
                    <a:pt x="125" y="181"/>
                  </a:lnTo>
                  <a:cubicBezTo>
                    <a:pt x="125" y="260"/>
                    <a:pt x="188" y="323"/>
                    <a:pt x="267" y="323"/>
                  </a:cubicBezTo>
                  <a:lnTo>
                    <a:pt x="267" y="323"/>
                  </a:lnTo>
                  <a:cubicBezTo>
                    <a:pt x="297" y="323"/>
                    <a:pt x="327" y="313"/>
                    <a:pt x="350" y="295"/>
                  </a:cubicBezTo>
                  <a:lnTo>
                    <a:pt x="430" y="398"/>
                  </a:lnTo>
                  <a:lnTo>
                    <a:pt x="430" y="398"/>
                  </a:lnTo>
                  <a:cubicBezTo>
                    <a:pt x="361" y="463"/>
                    <a:pt x="317" y="556"/>
                    <a:pt x="317" y="660"/>
                  </a:cubicBezTo>
                  <a:lnTo>
                    <a:pt x="317" y="660"/>
                  </a:lnTo>
                  <a:cubicBezTo>
                    <a:pt x="317" y="662"/>
                    <a:pt x="317" y="663"/>
                    <a:pt x="317" y="665"/>
                  </a:cubicBezTo>
                  <a:lnTo>
                    <a:pt x="228" y="665"/>
                  </a:lnTo>
                  <a:lnTo>
                    <a:pt x="228" y="665"/>
                  </a:lnTo>
                  <a:cubicBezTo>
                    <a:pt x="214" y="616"/>
                    <a:pt x="169" y="581"/>
                    <a:pt x="116" y="581"/>
                  </a:cubicBezTo>
                  <a:lnTo>
                    <a:pt x="116" y="581"/>
                  </a:lnTo>
                  <a:cubicBezTo>
                    <a:pt x="52" y="581"/>
                    <a:pt x="0" y="632"/>
                    <a:pt x="0" y="696"/>
                  </a:cubicBezTo>
                  <a:lnTo>
                    <a:pt x="0" y="696"/>
                  </a:lnTo>
                  <a:cubicBezTo>
                    <a:pt x="0" y="761"/>
                    <a:pt x="52" y="811"/>
                    <a:pt x="116" y="811"/>
                  </a:cubicBezTo>
                  <a:lnTo>
                    <a:pt x="116" y="811"/>
                  </a:lnTo>
                  <a:cubicBezTo>
                    <a:pt x="180" y="811"/>
                    <a:pt x="230" y="762"/>
                    <a:pt x="232" y="700"/>
                  </a:cubicBezTo>
                  <a:lnTo>
                    <a:pt x="320" y="700"/>
                  </a:lnTo>
                  <a:lnTo>
                    <a:pt x="320" y="700"/>
                  </a:lnTo>
                  <a:cubicBezTo>
                    <a:pt x="334" y="835"/>
                    <a:pt x="426" y="947"/>
                    <a:pt x="548" y="996"/>
                  </a:cubicBezTo>
                  <a:lnTo>
                    <a:pt x="517" y="1058"/>
                  </a:lnTo>
                  <a:lnTo>
                    <a:pt x="517" y="1058"/>
                  </a:lnTo>
                  <a:cubicBezTo>
                    <a:pt x="498" y="1051"/>
                    <a:pt x="478" y="1046"/>
                    <a:pt x="456" y="1046"/>
                  </a:cubicBezTo>
                  <a:lnTo>
                    <a:pt x="456" y="1046"/>
                  </a:lnTo>
                  <a:cubicBezTo>
                    <a:pt x="363" y="1046"/>
                    <a:pt x="289" y="1122"/>
                    <a:pt x="289" y="1213"/>
                  </a:cubicBezTo>
                  <a:lnTo>
                    <a:pt x="289" y="1213"/>
                  </a:lnTo>
                  <a:cubicBezTo>
                    <a:pt x="289" y="1306"/>
                    <a:pt x="363" y="1380"/>
                    <a:pt x="456" y="1380"/>
                  </a:cubicBezTo>
                  <a:lnTo>
                    <a:pt x="456" y="1380"/>
                  </a:lnTo>
                  <a:cubicBezTo>
                    <a:pt x="549" y="1380"/>
                    <a:pt x="623" y="1306"/>
                    <a:pt x="623" y="1213"/>
                  </a:cubicBezTo>
                  <a:lnTo>
                    <a:pt x="623" y="1213"/>
                  </a:lnTo>
                  <a:cubicBezTo>
                    <a:pt x="623" y="1155"/>
                    <a:pt x="594" y="1104"/>
                    <a:pt x="548" y="1074"/>
                  </a:cubicBezTo>
                  <a:lnTo>
                    <a:pt x="580" y="1007"/>
                  </a:lnTo>
                  <a:lnTo>
                    <a:pt x="580" y="1007"/>
                  </a:lnTo>
                  <a:cubicBezTo>
                    <a:pt x="612" y="1016"/>
                    <a:pt x="645" y="1021"/>
                    <a:pt x="679" y="1021"/>
                  </a:cubicBezTo>
                  <a:lnTo>
                    <a:pt x="679" y="1021"/>
                  </a:lnTo>
                  <a:cubicBezTo>
                    <a:pt x="782" y="1021"/>
                    <a:pt x="877" y="977"/>
                    <a:pt x="942" y="907"/>
                  </a:cubicBezTo>
                  <a:lnTo>
                    <a:pt x="1015" y="987"/>
                  </a:lnTo>
                  <a:lnTo>
                    <a:pt x="1015" y="987"/>
                  </a:lnTo>
                  <a:cubicBezTo>
                    <a:pt x="1001" y="1008"/>
                    <a:pt x="993" y="1033"/>
                    <a:pt x="993" y="1060"/>
                  </a:cubicBezTo>
                  <a:lnTo>
                    <a:pt x="993" y="1060"/>
                  </a:lnTo>
                  <a:cubicBezTo>
                    <a:pt x="993" y="1134"/>
                    <a:pt x="1053" y="1193"/>
                    <a:pt x="1126" y="1193"/>
                  </a:cubicBezTo>
                  <a:lnTo>
                    <a:pt x="1126" y="1193"/>
                  </a:lnTo>
                  <a:cubicBezTo>
                    <a:pt x="1200" y="1193"/>
                    <a:pt x="1260" y="1134"/>
                    <a:pt x="1260" y="1060"/>
                  </a:cubicBezTo>
                  <a:lnTo>
                    <a:pt x="1260" y="1060"/>
                  </a:lnTo>
                  <a:cubicBezTo>
                    <a:pt x="1260" y="987"/>
                    <a:pt x="1200" y="927"/>
                    <a:pt x="1126" y="92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551345" y="1370485"/>
              <a:ext cx="610094" cy="906094"/>
              <a:chOff x="8540328" y="1304383"/>
              <a:chExt cx="610094" cy="906094"/>
            </a:xfrm>
            <a:solidFill>
              <a:schemeClr val="accent2"/>
            </a:solidFill>
          </p:grpSpPr>
          <p:sp>
            <p:nvSpPr>
              <p:cNvPr id="36" name="Freeform 147"/>
              <p:cNvSpPr>
                <a:spLocks noChangeArrowheads="1"/>
              </p:cNvSpPr>
              <p:nvPr/>
            </p:nvSpPr>
            <p:spPr bwMode="auto">
              <a:xfrm>
                <a:off x="8541620" y="1348329"/>
                <a:ext cx="480838" cy="775544"/>
              </a:xfrm>
              <a:custGeom>
                <a:avLst/>
                <a:gdLst>
                  <a:gd name="T0" fmla="*/ 0 w 1641"/>
                  <a:gd name="T1" fmla="*/ 2647 h 2648"/>
                  <a:gd name="T2" fmla="*/ 806 w 1641"/>
                  <a:gd name="T3" fmla="*/ 0 h 2648"/>
                  <a:gd name="T4" fmla="*/ 1640 w 1641"/>
                  <a:gd name="T5" fmla="*/ 2637 h 2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41" h="2648">
                    <a:moveTo>
                      <a:pt x="0" y="2647"/>
                    </a:moveTo>
                    <a:lnTo>
                      <a:pt x="806" y="0"/>
                    </a:lnTo>
                    <a:lnTo>
                      <a:pt x="1640" y="2637"/>
                    </a:ln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37" name="Freeform 148"/>
              <p:cNvSpPr>
                <a:spLocks noChangeArrowheads="1"/>
              </p:cNvSpPr>
              <p:nvPr/>
            </p:nvSpPr>
            <p:spPr bwMode="auto">
              <a:xfrm>
                <a:off x="8540328" y="2050198"/>
                <a:ext cx="486009" cy="160279"/>
              </a:xfrm>
              <a:custGeom>
                <a:avLst/>
                <a:gdLst>
                  <a:gd name="T0" fmla="*/ 1657 w 1658"/>
                  <a:gd name="T1" fmla="*/ 274 h 548"/>
                  <a:gd name="T2" fmla="*/ 1657 w 1658"/>
                  <a:gd name="T3" fmla="*/ 274 h 548"/>
                  <a:gd name="T4" fmla="*/ 829 w 1658"/>
                  <a:gd name="T5" fmla="*/ 547 h 548"/>
                  <a:gd name="T6" fmla="*/ 829 w 1658"/>
                  <a:gd name="T7" fmla="*/ 547 h 548"/>
                  <a:gd name="T8" fmla="*/ 0 w 1658"/>
                  <a:gd name="T9" fmla="*/ 274 h 548"/>
                  <a:gd name="T10" fmla="*/ 0 w 1658"/>
                  <a:gd name="T11" fmla="*/ 274 h 548"/>
                  <a:gd name="T12" fmla="*/ 829 w 1658"/>
                  <a:gd name="T13" fmla="*/ 0 h 548"/>
                  <a:gd name="T14" fmla="*/ 829 w 1658"/>
                  <a:gd name="T15" fmla="*/ 0 h 548"/>
                  <a:gd name="T16" fmla="*/ 1657 w 1658"/>
                  <a:gd name="T17" fmla="*/ 27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8" h="548">
                    <a:moveTo>
                      <a:pt x="1657" y="274"/>
                    </a:moveTo>
                    <a:lnTo>
                      <a:pt x="1657" y="274"/>
                    </a:lnTo>
                    <a:cubicBezTo>
                      <a:pt x="1657" y="425"/>
                      <a:pt x="1287" y="547"/>
                      <a:pt x="829" y="547"/>
                    </a:cubicBezTo>
                    <a:lnTo>
                      <a:pt x="829" y="547"/>
                    </a:lnTo>
                    <a:cubicBezTo>
                      <a:pt x="372" y="547"/>
                      <a:pt x="0" y="425"/>
                      <a:pt x="0" y="274"/>
                    </a:cubicBezTo>
                    <a:lnTo>
                      <a:pt x="0" y="274"/>
                    </a:lnTo>
                    <a:cubicBezTo>
                      <a:pt x="0" y="122"/>
                      <a:pt x="372" y="0"/>
                      <a:pt x="829" y="0"/>
                    </a:cubicBezTo>
                    <a:lnTo>
                      <a:pt x="829" y="0"/>
                    </a:lnTo>
                    <a:cubicBezTo>
                      <a:pt x="1287" y="0"/>
                      <a:pt x="1657" y="122"/>
                      <a:pt x="1657" y="274"/>
                    </a:cubicBez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8" name="Freeform 149"/>
              <p:cNvSpPr>
                <a:spLocks noChangeArrowheads="1"/>
              </p:cNvSpPr>
              <p:nvPr/>
            </p:nvSpPr>
            <p:spPr bwMode="auto">
              <a:xfrm>
                <a:off x="8617882" y="1811071"/>
                <a:ext cx="317974" cy="104698"/>
              </a:xfrm>
              <a:custGeom>
                <a:avLst/>
                <a:gdLst>
                  <a:gd name="T0" fmla="*/ 1082 w 1083"/>
                  <a:gd name="T1" fmla="*/ 179 h 359"/>
                  <a:gd name="T2" fmla="*/ 1082 w 1083"/>
                  <a:gd name="T3" fmla="*/ 179 h 359"/>
                  <a:gd name="T4" fmla="*/ 540 w 1083"/>
                  <a:gd name="T5" fmla="*/ 358 h 359"/>
                  <a:gd name="T6" fmla="*/ 540 w 1083"/>
                  <a:gd name="T7" fmla="*/ 358 h 359"/>
                  <a:gd name="T8" fmla="*/ 0 w 1083"/>
                  <a:gd name="T9" fmla="*/ 179 h 359"/>
                  <a:gd name="T10" fmla="*/ 0 w 1083"/>
                  <a:gd name="T11" fmla="*/ 179 h 359"/>
                  <a:gd name="T12" fmla="*/ 540 w 1083"/>
                  <a:gd name="T13" fmla="*/ 0 h 359"/>
                  <a:gd name="T14" fmla="*/ 540 w 1083"/>
                  <a:gd name="T15" fmla="*/ 0 h 359"/>
                  <a:gd name="T16" fmla="*/ 1082 w 1083"/>
                  <a:gd name="T17" fmla="*/ 17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3" h="359">
                    <a:moveTo>
                      <a:pt x="1082" y="179"/>
                    </a:moveTo>
                    <a:lnTo>
                      <a:pt x="1082" y="179"/>
                    </a:lnTo>
                    <a:cubicBezTo>
                      <a:pt x="1082" y="277"/>
                      <a:pt x="840" y="358"/>
                      <a:pt x="540" y="358"/>
                    </a:cubicBezTo>
                    <a:lnTo>
                      <a:pt x="540" y="358"/>
                    </a:lnTo>
                    <a:cubicBezTo>
                      <a:pt x="242" y="358"/>
                      <a:pt x="0" y="277"/>
                      <a:pt x="0" y="179"/>
                    </a:cubicBezTo>
                    <a:lnTo>
                      <a:pt x="0" y="179"/>
                    </a:lnTo>
                    <a:cubicBezTo>
                      <a:pt x="0" y="80"/>
                      <a:pt x="242" y="0"/>
                      <a:pt x="540" y="0"/>
                    </a:cubicBezTo>
                    <a:lnTo>
                      <a:pt x="540" y="0"/>
                    </a:lnTo>
                    <a:cubicBezTo>
                      <a:pt x="840" y="0"/>
                      <a:pt x="1082" y="80"/>
                      <a:pt x="1082" y="179"/>
                    </a:cubicBez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9" name="Freeform 150"/>
              <p:cNvSpPr>
                <a:spLocks noChangeArrowheads="1"/>
              </p:cNvSpPr>
              <p:nvPr/>
            </p:nvSpPr>
            <p:spPr bwMode="auto">
              <a:xfrm>
                <a:off x="8691559" y="1612014"/>
                <a:ext cx="170620" cy="56874"/>
              </a:xfrm>
              <a:custGeom>
                <a:avLst/>
                <a:gdLst>
                  <a:gd name="T0" fmla="*/ 583 w 584"/>
                  <a:gd name="T1" fmla="*/ 97 h 194"/>
                  <a:gd name="T2" fmla="*/ 583 w 584"/>
                  <a:gd name="T3" fmla="*/ 97 h 194"/>
                  <a:gd name="T4" fmla="*/ 291 w 584"/>
                  <a:gd name="T5" fmla="*/ 193 h 194"/>
                  <a:gd name="T6" fmla="*/ 291 w 584"/>
                  <a:gd name="T7" fmla="*/ 193 h 194"/>
                  <a:gd name="T8" fmla="*/ 0 w 584"/>
                  <a:gd name="T9" fmla="*/ 97 h 194"/>
                  <a:gd name="T10" fmla="*/ 0 w 584"/>
                  <a:gd name="T11" fmla="*/ 97 h 194"/>
                  <a:gd name="T12" fmla="*/ 291 w 584"/>
                  <a:gd name="T13" fmla="*/ 0 h 194"/>
                  <a:gd name="T14" fmla="*/ 291 w 584"/>
                  <a:gd name="T15" fmla="*/ 0 h 194"/>
                  <a:gd name="T16" fmla="*/ 583 w 584"/>
                  <a:gd name="T17" fmla="*/ 97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4" h="194">
                    <a:moveTo>
                      <a:pt x="583" y="97"/>
                    </a:moveTo>
                    <a:lnTo>
                      <a:pt x="583" y="97"/>
                    </a:lnTo>
                    <a:cubicBezTo>
                      <a:pt x="583" y="150"/>
                      <a:pt x="452" y="193"/>
                      <a:pt x="291" y="193"/>
                    </a:cubicBezTo>
                    <a:lnTo>
                      <a:pt x="291" y="193"/>
                    </a:lnTo>
                    <a:cubicBezTo>
                      <a:pt x="130" y="193"/>
                      <a:pt x="0" y="150"/>
                      <a:pt x="0" y="97"/>
                    </a:cubicBezTo>
                    <a:lnTo>
                      <a:pt x="0" y="97"/>
                    </a:lnTo>
                    <a:cubicBezTo>
                      <a:pt x="0" y="44"/>
                      <a:pt x="130" y="0"/>
                      <a:pt x="291" y="0"/>
                    </a:cubicBezTo>
                    <a:lnTo>
                      <a:pt x="291" y="0"/>
                    </a:lnTo>
                    <a:cubicBezTo>
                      <a:pt x="452" y="0"/>
                      <a:pt x="583" y="44"/>
                      <a:pt x="583" y="97"/>
                    </a:cubicBez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0" name="Freeform 151"/>
              <p:cNvSpPr>
                <a:spLocks noChangeArrowheads="1"/>
              </p:cNvSpPr>
              <p:nvPr/>
            </p:nvSpPr>
            <p:spPr bwMode="auto">
              <a:xfrm>
                <a:off x="8778161" y="1348330"/>
                <a:ext cx="248174" cy="784593"/>
              </a:xfrm>
              <a:custGeom>
                <a:avLst/>
                <a:gdLst>
                  <a:gd name="T0" fmla="*/ 0 w 846"/>
                  <a:gd name="T1" fmla="*/ 0 h 2677"/>
                  <a:gd name="T2" fmla="*/ 0 w 846"/>
                  <a:gd name="T3" fmla="*/ 2676 h 2677"/>
                  <a:gd name="T4" fmla="*/ 845 w 846"/>
                  <a:gd name="T5" fmla="*/ 2676 h 2677"/>
                  <a:gd name="T6" fmla="*/ 0 w 846"/>
                  <a:gd name="T7" fmla="*/ 0 h 2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6" h="2677">
                    <a:moveTo>
                      <a:pt x="0" y="0"/>
                    </a:moveTo>
                    <a:lnTo>
                      <a:pt x="0" y="2676"/>
                    </a:lnTo>
                    <a:lnTo>
                      <a:pt x="845" y="267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1" name="Line 152"/>
              <p:cNvSpPr>
                <a:spLocks noChangeShapeType="1"/>
              </p:cNvSpPr>
              <p:nvPr/>
            </p:nvSpPr>
            <p:spPr bwMode="auto">
              <a:xfrm>
                <a:off x="8787210" y="2134214"/>
                <a:ext cx="222323" cy="1293"/>
              </a:xfrm>
              <a:prstGeom prst="line">
                <a:avLst/>
              </a:prstGeom>
              <a:grpFill/>
              <a:ln w="720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2" name="Freeform 153"/>
              <p:cNvSpPr>
                <a:spLocks noChangeArrowheads="1"/>
              </p:cNvSpPr>
              <p:nvPr/>
            </p:nvSpPr>
            <p:spPr bwMode="auto">
              <a:xfrm>
                <a:off x="8767821" y="2110948"/>
                <a:ext cx="43948" cy="50411"/>
              </a:xfrm>
              <a:custGeom>
                <a:avLst/>
                <a:gdLst>
                  <a:gd name="T0" fmla="*/ 151 w 152"/>
                  <a:gd name="T1" fmla="*/ 0 h 172"/>
                  <a:gd name="T2" fmla="*/ 0 w 152"/>
                  <a:gd name="T3" fmla="*/ 95 h 172"/>
                  <a:gd name="T4" fmla="*/ 149 w 152"/>
                  <a:gd name="T5" fmla="*/ 171 h 172"/>
                  <a:gd name="T6" fmla="*/ 67 w 152"/>
                  <a:gd name="T7" fmla="*/ 87 h 172"/>
                  <a:gd name="T8" fmla="*/ 151 w 152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72">
                    <a:moveTo>
                      <a:pt x="151" y="0"/>
                    </a:moveTo>
                    <a:lnTo>
                      <a:pt x="0" y="95"/>
                    </a:lnTo>
                    <a:lnTo>
                      <a:pt x="149" y="171"/>
                    </a:lnTo>
                    <a:lnTo>
                      <a:pt x="67" y="87"/>
                    </a:lnTo>
                    <a:lnTo>
                      <a:pt x="15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3" name="Freeform 154"/>
              <p:cNvSpPr>
                <a:spLocks noChangeArrowheads="1"/>
              </p:cNvSpPr>
              <p:nvPr/>
            </p:nvSpPr>
            <p:spPr bwMode="auto">
              <a:xfrm>
                <a:off x="8767821" y="2110948"/>
                <a:ext cx="43948" cy="50411"/>
              </a:xfrm>
              <a:custGeom>
                <a:avLst/>
                <a:gdLst>
                  <a:gd name="T0" fmla="*/ 151 w 152"/>
                  <a:gd name="T1" fmla="*/ 0 h 172"/>
                  <a:gd name="T2" fmla="*/ 0 w 152"/>
                  <a:gd name="T3" fmla="*/ 95 h 172"/>
                  <a:gd name="T4" fmla="*/ 149 w 152"/>
                  <a:gd name="T5" fmla="*/ 171 h 172"/>
                  <a:gd name="T6" fmla="*/ 67 w 152"/>
                  <a:gd name="T7" fmla="*/ 8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172">
                    <a:moveTo>
                      <a:pt x="151" y="0"/>
                    </a:moveTo>
                    <a:lnTo>
                      <a:pt x="0" y="95"/>
                    </a:lnTo>
                    <a:lnTo>
                      <a:pt x="149" y="171"/>
                    </a:lnTo>
                    <a:lnTo>
                      <a:pt x="67" y="87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4" name="Freeform 155"/>
              <p:cNvSpPr>
                <a:spLocks noChangeArrowheads="1"/>
              </p:cNvSpPr>
              <p:nvPr/>
            </p:nvSpPr>
            <p:spPr bwMode="auto">
              <a:xfrm>
                <a:off x="8983681" y="2110948"/>
                <a:ext cx="45240" cy="50411"/>
              </a:xfrm>
              <a:custGeom>
                <a:avLst/>
                <a:gdLst>
                  <a:gd name="T0" fmla="*/ 0 w 153"/>
                  <a:gd name="T1" fmla="*/ 171 h 172"/>
                  <a:gd name="T2" fmla="*/ 152 w 153"/>
                  <a:gd name="T3" fmla="*/ 76 h 172"/>
                  <a:gd name="T4" fmla="*/ 2 w 153"/>
                  <a:gd name="T5" fmla="*/ 0 h 172"/>
                  <a:gd name="T6" fmla="*/ 85 w 153"/>
                  <a:gd name="T7" fmla="*/ 84 h 172"/>
                  <a:gd name="T8" fmla="*/ 0 w 153"/>
                  <a:gd name="T9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72">
                    <a:moveTo>
                      <a:pt x="0" y="171"/>
                    </a:moveTo>
                    <a:lnTo>
                      <a:pt x="152" y="76"/>
                    </a:lnTo>
                    <a:lnTo>
                      <a:pt x="2" y="0"/>
                    </a:lnTo>
                    <a:lnTo>
                      <a:pt x="85" y="84"/>
                    </a:lnTo>
                    <a:lnTo>
                      <a:pt x="0" y="17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5" name="Freeform 156"/>
              <p:cNvSpPr>
                <a:spLocks noChangeArrowheads="1"/>
              </p:cNvSpPr>
              <p:nvPr/>
            </p:nvSpPr>
            <p:spPr bwMode="auto">
              <a:xfrm>
                <a:off x="8983681" y="2110948"/>
                <a:ext cx="45240" cy="50411"/>
              </a:xfrm>
              <a:custGeom>
                <a:avLst/>
                <a:gdLst>
                  <a:gd name="T0" fmla="*/ 0 w 153"/>
                  <a:gd name="T1" fmla="*/ 171 h 172"/>
                  <a:gd name="T2" fmla="*/ 152 w 153"/>
                  <a:gd name="T3" fmla="*/ 76 h 172"/>
                  <a:gd name="T4" fmla="*/ 2 w 153"/>
                  <a:gd name="T5" fmla="*/ 0 h 172"/>
                  <a:gd name="T6" fmla="*/ 85 w 153"/>
                  <a:gd name="T7" fmla="*/ 8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172">
                    <a:moveTo>
                      <a:pt x="0" y="171"/>
                    </a:moveTo>
                    <a:lnTo>
                      <a:pt x="152" y="76"/>
                    </a:lnTo>
                    <a:lnTo>
                      <a:pt x="2" y="0"/>
                    </a:lnTo>
                    <a:lnTo>
                      <a:pt x="85" y="84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6" name="Line 157"/>
              <p:cNvSpPr>
                <a:spLocks noChangeShapeType="1"/>
              </p:cNvSpPr>
              <p:nvPr/>
            </p:nvSpPr>
            <p:spPr bwMode="auto">
              <a:xfrm>
                <a:off x="9057358" y="1318601"/>
                <a:ext cx="1293" cy="794933"/>
              </a:xfrm>
              <a:prstGeom prst="line">
                <a:avLst/>
              </a:prstGeom>
              <a:grpFill/>
              <a:ln w="7200" cap="flat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7" name="Freeform 158"/>
              <p:cNvSpPr>
                <a:spLocks noChangeArrowheads="1"/>
              </p:cNvSpPr>
              <p:nvPr/>
            </p:nvSpPr>
            <p:spPr bwMode="auto">
              <a:xfrm>
                <a:off x="9030213" y="2087682"/>
                <a:ext cx="50410" cy="45241"/>
              </a:xfrm>
              <a:custGeom>
                <a:avLst/>
                <a:gdLst>
                  <a:gd name="T0" fmla="*/ 0 w 172"/>
                  <a:gd name="T1" fmla="*/ 0 h 153"/>
                  <a:gd name="T2" fmla="*/ 95 w 172"/>
                  <a:gd name="T3" fmla="*/ 152 h 153"/>
                  <a:gd name="T4" fmla="*/ 171 w 172"/>
                  <a:gd name="T5" fmla="*/ 3 h 153"/>
                  <a:gd name="T6" fmla="*/ 87 w 172"/>
                  <a:gd name="T7" fmla="*/ 84 h 153"/>
                  <a:gd name="T8" fmla="*/ 0 w 172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53">
                    <a:moveTo>
                      <a:pt x="0" y="0"/>
                    </a:moveTo>
                    <a:lnTo>
                      <a:pt x="95" y="152"/>
                    </a:lnTo>
                    <a:lnTo>
                      <a:pt x="171" y="3"/>
                    </a:lnTo>
                    <a:lnTo>
                      <a:pt x="87" y="8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8" name="Freeform 159"/>
              <p:cNvSpPr>
                <a:spLocks noChangeArrowheads="1"/>
              </p:cNvSpPr>
              <p:nvPr/>
            </p:nvSpPr>
            <p:spPr bwMode="auto">
              <a:xfrm>
                <a:off x="9030213" y="2087682"/>
                <a:ext cx="50410" cy="45241"/>
              </a:xfrm>
              <a:custGeom>
                <a:avLst/>
                <a:gdLst>
                  <a:gd name="T0" fmla="*/ 0 w 172"/>
                  <a:gd name="T1" fmla="*/ 0 h 153"/>
                  <a:gd name="T2" fmla="*/ 95 w 172"/>
                  <a:gd name="T3" fmla="*/ 152 h 153"/>
                  <a:gd name="T4" fmla="*/ 171 w 172"/>
                  <a:gd name="T5" fmla="*/ 3 h 153"/>
                  <a:gd name="T6" fmla="*/ 87 w 172"/>
                  <a:gd name="T7" fmla="*/ 8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" h="153">
                    <a:moveTo>
                      <a:pt x="0" y="0"/>
                    </a:moveTo>
                    <a:lnTo>
                      <a:pt x="95" y="152"/>
                    </a:lnTo>
                    <a:lnTo>
                      <a:pt x="171" y="3"/>
                    </a:lnTo>
                    <a:lnTo>
                      <a:pt x="87" y="84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9" name="Freeform 160"/>
              <p:cNvSpPr>
                <a:spLocks noChangeArrowheads="1"/>
              </p:cNvSpPr>
              <p:nvPr/>
            </p:nvSpPr>
            <p:spPr bwMode="auto">
              <a:xfrm>
                <a:off x="9032799" y="1304383"/>
                <a:ext cx="50410" cy="45241"/>
              </a:xfrm>
              <a:custGeom>
                <a:avLst/>
                <a:gdLst>
                  <a:gd name="T0" fmla="*/ 172 w 173"/>
                  <a:gd name="T1" fmla="*/ 153 h 154"/>
                  <a:gd name="T2" fmla="*/ 76 w 173"/>
                  <a:gd name="T3" fmla="*/ 0 h 154"/>
                  <a:gd name="T4" fmla="*/ 0 w 173"/>
                  <a:gd name="T5" fmla="*/ 151 h 154"/>
                  <a:gd name="T6" fmla="*/ 85 w 173"/>
                  <a:gd name="T7" fmla="*/ 69 h 154"/>
                  <a:gd name="T8" fmla="*/ 172 w 173"/>
                  <a:gd name="T9" fmla="*/ 15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54">
                    <a:moveTo>
                      <a:pt x="172" y="153"/>
                    </a:moveTo>
                    <a:lnTo>
                      <a:pt x="76" y="0"/>
                    </a:lnTo>
                    <a:lnTo>
                      <a:pt x="0" y="151"/>
                    </a:lnTo>
                    <a:lnTo>
                      <a:pt x="85" y="69"/>
                    </a:lnTo>
                    <a:lnTo>
                      <a:pt x="172" y="15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0" name="Freeform 161"/>
              <p:cNvSpPr>
                <a:spLocks noChangeArrowheads="1"/>
              </p:cNvSpPr>
              <p:nvPr/>
            </p:nvSpPr>
            <p:spPr bwMode="auto">
              <a:xfrm>
                <a:off x="9032799" y="1304383"/>
                <a:ext cx="50410" cy="45241"/>
              </a:xfrm>
              <a:custGeom>
                <a:avLst/>
                <a:gdLst>
                  <a:gd name="T0" fmla="*/ 172 w 173"/>
                  <a:gd name="T1" fmla="*/ 153 h 154"/>
                  <a:gd name="T2" fmla="*/ 76 w 173"/>
                  <a:gd name="T3" fmla="*/ 0 h 154"/>
                  <a:gd name="T4" fmla="*/ 0 w 173"/>
                  <a:gd name="T5" fmla="*/ 151 h 154"/>
                  <a:gd name="T6" fmla="*/ 85 w 173"/>
                  <a:gd name="T7" fmla="*/ 6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154">
                    <a:moveTo>
                      <a:pt x="172" y="153"/>
                    </a:moveTo>
                    <a:lnTo>
                      <a:pt x="76" y="0"/>
                    </a:lnTo>
                    <a:lnTo>
                      <a:pt x="0" y="151"/>
                    </a:lnTo>
                    <a:lnTo>
                      <a:pt x="85" y="69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51" name="Freeform 162"/>
              <p:cNvSpPr>
                <a:spLocks noChangeArrowheads="1"/>
              </p:cNvSpPr>
              <p:nvPr/>
            </p:nvSpPr>
            <p:spPr bwMode="auto">
              <a:xfrm>
                <a:off x="9110353" y="1692155"/>
                <a:ext cx="40069" cy="69799"/>
              </a:xfrm>
              <a:custGeom>
                <a:avLst/>
                <a:gdLst>
                  <a:gd name="T0" fmla="*/ 0 w 138"/>
                  <a:gd name="T1" fmla="*/ 0 h 237"/>
                  <a:gd name="T2" fmla="*/ 29 w 138"/>
                  <a:gd name="T3" fmla="*/ 0 h 237"/>
                  <a:gd name="T4" fmla="*/ 29 w 138"/>
                  <a:gd name="T5" fmla="*/ 101 h 237"/>
                  <a:gd name="T6" fmla="*/ 30 w 138"/>
                  <a:gd name="T7" fmla="*/ 101 h 237"/>
                  <a:gd name="T8" fmla="*/ 30 w 138"/>
                  <a:gd name="T9" fmla="*/ 101 h 237"/>
                  <a:gd name="T10" fmla="*/ 51 w 138"/>
                  <a:gd name="T11" fmla="*/ 80 h 237"/>
                  <a:gd name="T12" fmla="*/ 51 w 138"/>
                  <a:gd name="T13" fmla="*/ 80 h 237"/>
                  <a:gd name="T14" fmla="*/ 81 w 138"/>
                  <a:gd name="T15" fmla="*/ 71 h 237"/>
                  <a:gd name="T16" fmla="*/ 81 w 138"/>
                  <a:gd name="T17" fmla="*/ 71 h 237"/>
                  <a:gd name="T18" fmla="*/ 137 w 138"/>
                  <a:gd name="T19" fmla="*/ 141 h 237"/>
                  <a:gd name="T20" fmla="*/ 137 w 138"/>
                  <a:gd name="T21" fmla="*/ 236 h 237"/>
                  <a:gd name="T22" fmla="*/ 108 w 138"/>
                  <a:gd name="T23" fmla="*/ 236 h 237"/>
                  <a:gd name="T24" fmla="*/ 108 w 138"/>
                  <a:gd name="T25" fmla="*/ 143 h 237"/>
                  <a:gd name="T26" fmla="*/ 108 w 138"/>
                  <a:gd name="T27" fmla="*/ 143 h 237"/>
                  <a:gd name="T28" fmla="*/ 71 w 138"/>
                  <a:gd name="T29" fmla="*/ 96 h 237"/>
                  <a:gd name="T30" fmla="*/ 71 w 138"/>
                  <a:gd name="T31" fmla="*/ 96 h 237"/>
                  <a:gd name="T32" fmla="*/ 31 w 138"/>
                  <a:gd name="T33" fmla="*/ 124 h 237"/>
                  <a:gd name="T34" fmla="*/ 31 w 138"/>
                  <a:gd name="T35" fmla="*/ 124 h 237"/>
                  <a:gd name="T36" fmla="*/ 29 w 138"/>
                  <a:gd name="T37" fmla="*/ 138 h 237"/>
                  <a:gd name="T38" fmla="*/ 29 w 138"/>
                  <a:gd name="T39" fmla="*/ 236 h 237"/>
                  <a:gd name="T40" fmla="*/ 0 w 138"/>
                  <a:gd name="T41" fmla="*/ 236 h 237"/>
                  <a:gd name="T42" fmla="*/ 0 w 138"/>
                  <a:gd name="T43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8" h="237">
                    <a:moveTo>
                      <a:pt x="0" y="0"/>
                    </a:moveTo>
                    <a:lnTo>
                      <a:pt x="29" y="0"/>
                    </a:lnTo>
                    <a:lnTo>
                      <a:pt x="29" y="101"/>
                    </a:lnTo>
                    <a:lnTo>
                      <a:pt x="30" y="101"/>
                    </a:lnTo>
                    <a:lnTo>
                      <a:pt x="30" y="101"/>
                    </a:lnTo>
                    <a:cubicBezTo>
                      <a:pt x="35" y="93"/>
                      <a:pt x="42" y="85"/>
                      <a:pt x="51" y="80"/>
                    </a:cubicBezTo>
                    <a:lnTo>
                      <a:pt x="51" y="80"/>
                    </a:lnTo>
                    <a:cubicBezTo>
                      <a:pt x="59" y="75"/>
                      <a:pt x="70" y="71"/>
                      <a:pt x="81" y="71"/>
                    </a:cubicBezTo>
                    <a:lnTo>
                      <a:pt x="81" y="71"/>
                    </a:lnTo>
                    <a:cubicBezTo>
                      <a:pt x="103" y="71"/>
                      <a:pt x="137" y="85"/>
                      <a:pt x="137" y="141"/>
                    </a:cubicBezTo>
                    <a:lnTo>
                      <a:pt x="137" y="236"/>
                    </a:lnTo>
                    <a:lnTo>
                      <a:pt x="108" y="236"/>
                    </a:lnTo>
                    <a:lnTo>
                      <a:pt x="108" y="143"/>
                    </a:lnTo>
                    <a:lnTo>
                      <a:pt x="108" y="143"/>
                    </a:lnTo>
                    <a:cubicBezTo>
                      <a:pt x="108" y="117"/>
                      <a:pt x="98" y="96"/>
                      <a:pt x="71" y="96"/>
                    </a:cubicBezTo>
                    <a:lnTo>
                      <a:pt x="71" y="96"/>
                    </a:lnTo>
                    <a:cubicBezTo>
                      <a:pt x="51" y="96"/>
                      <a:pt x="37" y="109"/>
                      <a:pt x="31" y="124"/>
                    </a:cubicBezTo>
                    <a:lnTo>
                      <a:pt x="31" y="124"/>
                    </a:lnTo>
                    <a:cubicBezTo>
                      <a:pt x="30" y="129"/>
                      <a:pt x="29" y="134"/>
                      <a:pt x="29" y="138"/>
                    </a:cubicBezTo>
                    <a:lnTo>
                      <a:pt x="29" y="236"/>
                    </a:lnTo>
                    <a:lnTo>
                      <a:pt x="0" y="23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>
                <a:solidFill>
                  <a:schemeClr val="bg1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>
              <a:off x="8442126" y="4451737"/>
              <a:ext cx="593292" cy="678602"/>
            </a:xfrm>
            <a:custGeom>
              <a:avLst/>
              <a:gdLst>
                <a:gd name="T0" fmla="*/ 1228 w 2023"/>
                <a:gd name="T1" fmla="*/ 195 h 2314"/>
                <a:gd name="T2" fmla="*/ 849 w 2023"/>
                <a:gd name="T3" fmla="*/ 869 h 2314"/>
                <a:gd name="T4" fmla="*/ 721 w 2023"/>
                <a:gd name="T5" fmla="*/ 807 h 2314"/>
                <a:gd name="T6" fmla="*/ 1047 w 2023"/>
                <a:gd name="T7" fmla="*/ 192 h 2314"/>
                <a:gd name="T8" fmla="*/ 1089 w 2023"/>
                <a:gd name="T9" fmla="*/ 152 h 2314"/>
                <a:gd name="T10" fmla="*/ 1145 w 2023"/>
                <a:gd name="T11" fmla="*/ 154 h 2314"/>
                <a:gd name="T12" fmla="*/ 1229 w 2023"/>
                <a:gd name="T13" fmla="*/ 194 h 2314"/>
                <a:gd name="T14" fmla="*/ 1733 w 2023"/>
                <a:gd name="T15" fmla="*/ 2168 h 2314"/>
                <a:gd name="T16" fmla="*/ 1633 w 2023"/>
                <a:gd name="T17" fmla="*/ 2168 h 2314"/>
                <a:gd name="T18" fmla="*/ 2022 w 2023"/>
                <a:gd name="T19" fmla="*/ 1446 h 2314"/>
                <a:gd name="T20" fmla="*/ 1531 w 2023"/>
                <a:gd name="T21" fmla="*/ 298 h 2314"/>
                <a:gd name="T22" fmla="*/ 1499 w 2023"/>
                <a:gd name="T23" fmla="*/ 198 h 2314"/>
                <a:gd name="T24" fmla="*/ 1109 w 2023"/>
                <a:gd name="T25" fmla="*/ 10 h 2314"/>
                <a:gd name="T26" fmla="*/ 1053 w 2023"/>
                <a:gd name="T27" fmla="*/ 7 h 2314"/>
                <a:gd name="T28" fmla="*/ 549 w 2023"/>
                <a:gd name="T29" fmla="*/ 922 h 2314"/>
                <a:gd name="T30" fmla="*/ 612 w 2023"/>
                <a:gd name="T31" fmla="*/ 1123 h 2314"/>
                <a:gd name="T32" fmla="*/ 810 w 2023"/>
                <a:gd name="T33" fmla="*/ 1378 h 2314"/>
                <a:gd name="T34" fmla="*/ 872 w 2023"/>
                <a:gd name="T35" fmla="*/ 1249 h 2314"/>
                <a:gd name="T36" fmla="*/ 1225 w 2023"/>
                <a:gd name="T37" fmla="*/ 876 h 2314"/>
                <a:gd name="T38" fmla="*/ 1733 w 2023"/>
                <a:gd name="T39" fmla="*/ 1446 h 2314"/>
                <a:gd name="T40" fmla="*/ 1155 w 2023"/>
                <a:gd name="T41" fmla="*/ 2024 h 2314"/>
                <a:gd name="T42" fmla="*/ 721 w 2023"/>
                <a:gd name="T43" fmla="*/ 1879 h 2314"/>
                <a:gd name="T44" fmla="*/ 721 w 2023"/>
                <a:gd name="T45" fmla="*/ 1808 h 2314"/>
                <a:gd name="T46" fmla="*/ 1155 w 2023"/>
                <a:gd name="T47" fmla="*/ 1735 h 2314"/>
                <a:gd name="T48" fmla="*/ 598 w 2023"/>
                <a:gd name="T49" fmla="*/ 1591 h 2314"/>
                <a:gd name="T50" fmla="*/ 0 w 2023"/>
                <a:gd name="T51" fmla="*/ 1591 h 2314"/>
                <a:gd name="T52" fmla="*/ 340 w 2023"/>
                <a:gd name="T53" fmla="*/ 1735 h 2314"/>
                <a:gd name="T54" fmla="*/ 361 w 2023"/>
                <a:gd name="T55" fmla="*/ 1735 h 2314"/>
                <a:gd name="T56" fmla="*/ 432 w 2023"/>
                <a:gd name="T57" fmla="*/ 1879 h 2314"/>
                <a:gd name="T58" fmla="*/ 432 w 2023"/>
                <a:gd name="T59" fmla="*/ 2168 h 2314"/>
                <a:gd name="T60" fmla="*/ 2022 w 2023"/>
                <a:gd name="T61" fmla="*/ 2313 h 2314"/>
                <a:gd name="T62" fmla="*/ 1733 w 2023"/>
                <a:gd name="T63" fmla="*/ 2168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23" h="2314">
                  <a:moveTo>
                    <a:pt x="1228" y="195"/>
                  </a:moveTo>
                  <a:lnTo>
                    <a:pt x="1228" y="195"/>
                  </a:lnTo>
                  <a:cubicBezTo>
                    <a:pt x="1208" y="203"/>
                    <a:pt x="1191" y="221"/>
                    <a:pt x="1181" y="242"/>
                  </a:cubicBezTo>
                  <a:lnTo>
                    <a:pt x="849" y="869"/>
                  </a:lnTo>
                  <a:lnTo>
                    <a:pt x="721" y="807"/>
                  </a:lnTo>
                  <a:lnTo>
                    <a:pt x="721" y="807"/>
                  </a:lnTo>
                  <a:cubicBezTo>
                    <a:pt x="724" y="798"/>
                    <a:pt x="725" y="788"/>
                    <a:pt x="730" y="779"/>
                  </a:cubicBezTo>
                  <a:lnTo>
                    <a:pt x="1047" y="192"/>
                  </a:lnTo>
                  <a:lnTo>
                    <a:pt x="1047" y="192"/>
                  </a:lnTo>
                  <a:cubicBezTo>
                    <a:pt x="1055" y="173"/>
                    <a:pt x="1072" y="158"/>
                    <a:pt x="1089" y="152"/>
                  </a:cubicBezTo>
                  <a:lnTo>
                    <a:pt x="1089" y="152"/>
                  </a:lnTo>
                  <a:cubicBezTo>
                    <a:pt x="1108" y="145"/>
                    <a:pt x="1128" y="146"/>
                    <a:pt x="1145" y="154"/>
                  </a:cubicBezTo>
                  <a:lnTo>
                    <a:pt x="1229" y="194"/>
                  </a:lnTo>
                  <a:lnTo>
                    <a:pt x="1229" y="194"/>
                  </a:lnTo>
                  <a:cubicBezTo>
                    <a:pt x="1228" y="195"/>
                    <a:pt x="1228" y="194"/>
                    <a:pt x="1228" y="195"/>
                  </a:cubicBezTo>
                  <a:close/>
                  <a:moveTo>
                    <a:pt x="1733" y="2168"/>
                  </a:moveTo>
                  <a:lnTo>
                    <a:pt x="1633" y="2168"/>
                  </a:lnTo>
                  <a:lnTo>
                    <a:pt x="1633" y="2168"/>
                  </a:lnTo>
                  <a:cubicBezTo>
                    <a:pt x="1867" y="2014"/>
                    <a:pt x="2022" y="1748"/>
                    <a:pt x="2022" y="1446"/>
                  </a:cubicBezTo>
                  <a:lnTo>
                    <a:pt x="2022" y="1446"/>
                  </a:lnTo>
                  <a:cubicBezTo>
                    <a:pt x="2022" y="1041"/>
                    <a:pt x="1743" y="703"/>
                    <a:pt x="1367" y="607"/>
                  </a:cubicBezTo>
                  <a:lnTo>
                    <a:pt x="1531" y="298"/>
                  </a:lnTo>
                  <a:lnTo>
                    <a:pt x="1531" y="298"/>
                  </a:lnTo>
                  <a:cubicBezTo>
                    <a:pt x="1548" y="261"/>
                    <a:pt x="1534" y="215"/>
                    <a:pt x="1499" y="198"/>
                  </a:cubicBezTo>
                  <a:lnTo>
                    <a:pt x="1109" y="10"/>
                  </a:lnTo>
                  <a:lnTo>
                    <a:pt x="1109" y="10"/>
                  </a:lnTo>
                  <a:cubicBezTo>
                    <a:pt x="1092" y="1"/>
                    <a:pt x="1072" y="0"/>
                    <a:pt x="1053" y="7"/>
                  </a:cubicBezTo>
                  <a:lnTo>
                    <a:pt x="1053" y="7"/>
                  </a:lnTo>
                  <a:cubicBezTo>
                    <a:pt x="1035" y="14"/>
                    <a:pt x="1020" y="29"/>
                    <a:pt x="1011" y="47"/>
                  </a:cubicBezTo>
                  <a:lnTo>
                    <a:pt x="549" y="922"/>
                  </a:lnTo>
                  <a:lnTo>
                    <a:pt x="549" y="922"/>
                  </a:lnTo>
                  <a:cubicBezTo>
                    <a:pt x="512" y="997"/>
                    <a:pt x="541" y="1088"/>
                    <a:pt x="612" y="1123"/>
                  </a:cubicBezTo>
                  <a:lnTo>
                    <a:pt x="549" y="1252"/>
                  </a:lnTo>
                  <a:lnTo>
                    <a:pt x="810" y="1378"/>
                  </a:lnTo>
                  <a:lnTo>
                    <a:pt x="872" y="1249"/>
                  </a:lnTo>
                  <a:lnTo>
                    <a:pt x="872" y="1249"/>
                  </a:lnTo>
                  <a:cubicBezTo>
                    <a:pt x="943" y="1283"/>
                    <a:pt x="1032" y="1250"/>
                    <a:pt x="1069" y="1173"/>
                  </a:cubicBezTo>
                  <a:lnTo>
                    <a:pt x="1225" y="876"/>
                  </a:lnTo>
                  <a:lnTo>
                    <a:pt x="1225" y="876"/>
                  </a:lnTo>
                  <a:cubicBezTo>
                    <a:pt x="1511" y="911"/>
                    <a:pt x="1733" y="1152"/>
                    <a:pt x="1733" y="1446"/>
                  </a:cubicBezTo>
                  <a:lnTo>
                    <a:pt x="1733" y="1446"/>
                  </a:lnTo>
                  <a:cubicBezTo>
                    <a:pt x="1733" y="1764"/>
                    <a:pt x="1473" y="2024"/>
                    <a:pt x="1155" y="2024"/>
                  </a:cubicBezTo>
                  <a:lnTo>
                    <a:pt x="1155" y="2024"/>
                  </a:lnTo>
                  <a:cubicBezTo>
                    <a:pt x="1009" y="2024"/>
                    <a:pt x="822" y="1969"/>
                    <a:pt x="721" y="1879"/>
                  </a:cubicBezTo>
                  <a:lnTo>
                    <a:pt x="721" y="1808"/>
                  </a:lnTo>
                  <a:lnTo>
                    <a:pt x="721" y="1808"/>
                  </a:lnTo>
                  <a:cubicBezTo>
                    <a:pt x="721" y="1768"/>
                    <a:pt x="754" y="1735"/>
                    <a:pt x="794" y="1735"/>
                  </a:cubicBezTo>
                  <a:lnTo>
                    <a:pt x="1155" y="1735"/>
                  </a:lnTo>
                  <a:lnTo>
                    <a:pt x="1155" y="1591"/>
                  </a:lnTo>
                  <a:lnTo>
                    <a:pt x="598" y="1591"/>
                  </a:lnTo>
                  <a:lnTo>
                    <a:pt x="302" y="1591"/>
                  </a:lnTo>
                  <a:lnTo>
                    <a:pt x="0" y="1591"/>
                  </a:lnTo>
                  <a:lnTo>
                    <a:pt x="0" y="1735"/>
                  </a:lnTo>
                  <a:lnTo>
                    <a:pt x="340" y="1735"/>
                  </a:lnTo>
                  <a:lnTo>
                    <a:pt x="361" y="1735"/>
                  </a:lnTo>
                  <a:lnTo>
                    <a:pt x="361" y="1735"/>
                  </a:lnTo>
                  <a:cubicBezTo>
                    <a:pt x="401" y="1735"/>
                    <a:pt x="432" y="1768"/>
                    <a:pt x="432" y="1808"/>
                  </a:cubicBezTo>
                  <a:lnTo>
                    <a:pt x="432" y="1879"/>
                  </a:lnTo>
                  <a:lnTo>
                    <a:pt x="432" y="2168"/>
                  </a:lnTo>
                  <a:lnTo>
                    <a:pt x="432" y="2168"/>
                  </a:lnTo>
                  <a:cubicBezTo>
                    <a:pt x="274" y="2168"/>
                    <a:pt x="145" y="2153"/>
                    <a:pt x="145" y="2313"/>
                  </a:cubicBezTo>
                  <a:lnTo>
                    <a:pt x="2022" y="2313"/>
                  </a:lnTo>
                  <a:lnTo>
                    <a:pt x="2022" y="2313"/>
                  </a:lnTo>
                  <a:cubicBezTo>
                    <a:pt x="2022" y="2153"/>
                    <a:pt x="1891" y="2168"/>
                    <a:pt x="1733" y="21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2" name="Freeform 21"/>
            <p:cNvSpPr>
              <a:spLocks noChangeArrowheads="1"/>
            </p:cNvSpPr>
            <p:nvPr/>
          </p:nvSpPr>
          <p:spPr bwMode="auto">
            <a:xfrm>
              <a:off x="8275096" y="1077442"/>
              <a:ext cx="476030" cy="524041"/>
            </a:xfrm>
            <a:custGeom>
              <a:avLst/>
              <a:gdLst>
                <a:gd name="T0" fmla="*/ 1247 w 2193"/>
                <a:gd name="T1" fmla="*/ 1561 h 2455"/>
                <a:gd name="T2" fmla="*/ 867 w 2193"/>
                <a:gd name="T3" fmla="*/ 1638 h 2455"/>
                <a:gd name="T4" fmla="*/ 607 w 2193"/>
                <a:gd name="T5" fmla="*/ 1392 h 2455"/>
                <a:gd name="T6" fmla="*/ 609 w 2193"/>
                <a:gd name="T7" fmla="*/ 1188 h 2455"/>
                <a:gd name="T8" fmla="*/ 746 w 2193"/>
                <a:gd name="T9" fmla="*/ 966 h 2455"/>
                <a:gd name="T10" fmla="*/ 1089 w 2193"/>
                <a:gd name="T11" fmla="*/ 864 h 2455"/>
                <a:gd name="T12" fmla="*/ 1297 w 2193"/>
                <a:gd name="T13" fmla="*/ 987 h 2455"/>
                <a:gd name="T14" fmla="*/ 1358 w 2193"/>
                <a:gd name="T15" fmla="*/ 1267 h 2455"/>
                <a:gd name="T16" fmla="*/ 2025 w 2193"/>
                <a:gd name="T17" fmla="*/ 1490 h 2455"/>
                <a:gd name="T18" fmla="*/ 1991 w 2193"/>
                <a:gd name="T19" fmla="*/ 1267 h 2455"/>
                <a:gd name="T20" fmla="*/ 2026 w 2193"/>
                <a:gd name="T21" fmla="*/ 1041 h 2455"/>
                <a:gd name="T22" fmla="*/ 2058 w 2193"/>
                <a:gd name="T23" fmla="*/ 757 h 2455"/>
                <a:gd name="T24" fmla="*/ 1968 w 2193"/>
                <a:gd name="T25" fmla="*/ 1016 h 2455"/>
                <a:gd name="T26" fmla="*/ 1735 w 2193"/>
                <a:gd name="T27" fmla="*/ 1209 h 2455"/>
                <a:gd name="T28" fmla="*/ 1609 w 2193"/>
                <a:gd name="T29" fmla="*/ 1201 h 2455"/>
                <a:gd name="T30" fmla="*/ 1352 w 2193"/>
                <a:gd name="T31" fmla="*/ 956 h 2455"/>
                <a:gd name="T32" fmla="*/ 1365 w 2193"/>
                <a:gd name="T33" fmla="*/ 768 h 2455"/>
                <a:gd name="T34" fmla="*/ 1428 w 2193"/>
                <a:gd name="T35" fmla="*/ 660 h 2455"/>
                <a:gd name="T36" fmla="*/ 1372 w 2193"/>
                <a:gd name="T37" fmla="*/ 409 h 2455"/>
                <a:gd name="T38" fmla="*/ 1305 w 2193"/>
                <a:gd name="T39" fmla="*/ 684 h 2455"/>
                <a:gd name="T40" fmla="*/ 907 w 2193"/>
                <a:gd name="T41" fmla="*/ 800 h 2455"/>
                <a:gd name="T42" fmla="*/ 705 w 2193"/>
                <a:gd name="T43" fmla="*/ 678 h 2455"/>
                <a:gd name="T44" fmla="*/ 712 w 2193"/>
                <a:gd name="T45" fmla="*/ 510 h 2455"/>
                <a:gd name="T46" fmla="*/ 722 w 2193"/>
                <a:gd name="T47" fmla="*/ 301 h 2455"/>
                <a:gd name="T48" fmla="*/ 905 w 2193"/>
                <a:gd name="T49" fmla="*/ 87 h 2455"/>
                <a:gd name="T50" fmla="*/ 671 w 2193"/>
                <a:gd name="T51" fmla="*/ 267 h 2455"/>
                <a:gd name="T52" fmla="*/ 460 w 2193"/>
                <a:gd name="T53" fmla="*/ 444 h 2455"/>
                <a:gd name="T54" fmla="*/ 315 w 2193"/>
                <a:gd name="T55" fmla="*/ 442 h 2455"/>
                <a:gd name="T56" fmla="*/ 194 w 2193"/>
                <a:gd name="T57" fmla="*/ 633 h 2455"/>
                <a:gd name="T58" fmla="*/ 452 w 2193"/>
                <a:gd name="T59" fmla="*/ 557 h 2455"/>
                <a:gd name="T60" fmla="*/ 646 w 2193"/>
                <a:gd name="T61" fmla="*/ 699 h 2455"/>
                <a:gd name="T62" fmla="*/ 632 w 2193"/>
                <a:gd name="T63" fmla="*/ 904 h 2455"/>
                <a:gd name="T64" fmla="*/ 499 w 2193"/>
                <a:gd name="T65" fmla="*/ 1133 h 2455"/>
                <a:gd name="T66" fmla="*/ 290 w 2193"/>
                <a:gd name="T67" fmla="*/ 1233 h 2455"/>
                <a:gd name="T68" fmla="*/ 0 w 2193"/>
                <a:gd name="T69" fmla="*/ 1267 h 2455"/>
                <a:gd name="T70" fmla="*/ 330 w 2193"/>
                <a:gd name="T71" fmla="*/ 1295 h 2455"/>
                <a:gd name="T72" fmla="*/ 552 w 2193"/>
                <a:gd name="T73" fmla="*/ 1424 h 2455"/>
                <a:gd name="T74" fmla="*/ 611 w 2193"/>
                <a:gd name="T75" fmla="*/ 1695 h 2455"/>
                <a:gd name="T76" fmla="*/ 606 w 2193"/>
                <a:gd name="T77" fmla="*/ 1853 h 2455"/>
                <a:gd name="T78" fmla="*/ 429 w 2193"/>
                <a:gd name="T79" fmla="*/ 1942 h 2455"/>
                <a:gd name="T80" fmla="*/ 312 w 2193"/>
                <a:gd name="T81" fmla="*/ 1936 h 2455"/>
                <a:gd name="T82" fmla="*/ 194 w 2193"/>
                <a:gd name="T83" fmla="*/ 2132 h 2455"/>
                <a:gd name="T84" fmla="*/ 435 w 2193"/>
                <a:gd name="T85" fmla="*/ 2065 h 2455"/>
                <a:gd name="T86" fmla="*/ 601 w 2193"/>
                <a:gd name="T87" fmla="*/ 2176 h 2455"/>
                <a:gd name="T88" fmla="*/ 818 w 2193"/>
                <a:gd name="T89" fmla="*/ 2367 h 2455"/>
                <a:gd name="T90" fmla="*/ 647 w 2193"/>
                <a:gd name="T91" fmla="*/ 2127 h 2455"/>
                <a:gd name="T92" fmla="*/ 660 w 2193"/>
                <a:gd name="T93" fmla="*/ 1883 h 2455"/>
                <a:gd name="T94" fmla="*/ 867 w 2193"/>
                <a:gd name="T95" fmla="*/ 1752 h 2455"/>
                <a:gd name="T96" fmla="*/ 1125 w 2193"/>
                <a:gd name="T97" fmla="*/ 1752 h 2455"/>
                <a:gd name="T98" fmla="*/ 1306 w 2193"/>
                <a:gd name="T99" fmla="*/ 1889 h 2455"/>
                <a:gd name="T100" fmla="*/ 1412 w 2193"/>
                <a:gd name="T101" fmla="*/ 2150 h 2455"/>
                <a:gd name="T102" fmla="*/ 1652 w 2193"/>
                <a:gd name="T103" fmla="*/ 2059 h 2455"/>
                <a:gd name="T104" fmla="*/ 1780 w 2193"/>
                <a:gd name="T105" fmla="*/ 1882 h 2455"/>
                <a:gd name="T106" fmla="*/ 1567 w 2193"/>
                <a:gd name="T107" fmla="*/ 1973 h 2455"/>
                <a:gd name="T108" fmla="*/ 1365 w 2193"/>
                <a:gd name="T109" fmla="*/ 1864 h 2455"/>
                <a:gd name="T110" fmla="*/ 1382 w 2193"/>
                <a:gd name="T111" fmla="*/ 1695 h 2455"/>
                <a:gd name="T112" fmla="*/ 1441 w 2193"/>
                <a:gd name="T113" fmla="*/ 1416 h 2455"/>
                <a:gd name="T114" fmla="*/ 1697 w 2193"/>
                <a:gd name="T115" fmla="*/ 1295 h 2455"/>
                <a:gd name="T116" fmla="*/ 1913 w 2193"/>
                <a:gd name="T117" fmla="*/ 1419 h 2455"/>
                <a:gd name="T118" fmla="*/ 1924 w 2193"/>
                <a:gd name="T119" fmla="*/ 1641 h 2455"/>
                <a:gd name="T120" fmla="*/ 2058 w 2193"/>
                <a:gd name="T121" fmla="*/ 1507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3" h="2455">
                  <a:moveTo>
                    <a:pt x="1386" y="1385"/>
                  </a:moveTo>
                  <a:lnTo>
                    <a:pt x="1386" y="1385"/>
                  </a:lnTo>
                  <a:cubicBezTo>
                    <a:pt x="1378" y="1398"/>
                    <a:pt x="1325" y="1491"/>
                    <a:pt x="1298" y="1538"/>
                  </a:cubicBezTo>
                  <a:lnTo>
                    <a:pt x="1298" y="1538"/>
                  </a:lnTo>
                  <a:cubicBezTo>
                    <a:pt x="1282" y="1566"/>
                    <a:pt x="1266" y="1561"/>
                    <a:pt x="1247" y="1561"/>
                  </a:cubicBezTo>
                  <a:lnTo>
                    <a:pt x="1247" y="1561"/>
                  </a:lnTo>
                  <a:cubicBezTo>
                    <a:pt x="1195" y="1561"/>
                    <a:pt x="1149" y="1592"/>
                    <a:pt x="1126" y="1637"/>
                  </a:cubicBezTo>
                  <a:lnTo>
                    <a:pt x="1126" y="1637"/>
                  </a:lnTo>
                  <a:cubicBezTo>
                    <a:pt x="1123" y="1645"/>
                    <a:pt x="1116" y="1663"/>
                    <a:pt x="1094" y="1663"/>
                  </a:cubicBezTo>
                  <a:lnTo>
                    <a:pt x="899" y="1663"/>
                  </a:lnTo>
                  <a:lnTo>
                    <a:pt x="899" y="1663"/>
                  </a:lnTo>
                  <a:cubicBezTo>
                    <a:pt x="878" y="1663"/>
                    <a:pt x="872" y="1650"/>
                    <a:pt x="867" y="1638"/>
                  </a:cubicBezTo>
                  <a:lnTo>
                    <a:pt x="867" y="1638"/>
                  </a:lnTo>
                  <a:cubicBezTo>
                    <a:pt x="844" y="1592"/>
                    <a:pt x="799" y="1561"/>
                    <a:pt x="746" y="1561"/>
                  </a:cubicBezTo>
                  <a:lnTo>
                    <a:pt x="746" y="1561"/>
                  </a:lnTo>
                  <a:cubicBezTo>
                    <a:pt x="733" y="1561"/>
                    <a:pt x="707" y="1567"/>
                    <a:pt x="691" y="1538"/>
                  </a:cubicBezTo>
                  <a:lnTo>
                    <a:pt x="691" y="1538"/>
                  </a:lnTo>
                  <a:cubicBezTo>
                    <a:pt x="675" y="1509"/>
                    <a:pt x="607" y="1392"/>
                    <a:pt x="607" y="1392"/>
                  </a:cubicBezTo>
                  <a:lnTo>
                    <a:pt x="607" y="1392"/>
                  </a:lnTo>
                  <a:cubicBezTo>
                    <a:pt x="593" y="1374"/>
                    <a:pt x="598" y="1360"/>
                    <a:pt x="611" y="1340"/>
                  </a:cubicBezTo>
                  <a:lnTo>
                    <a:pt x="611" y="1340"/>
                  </a:lnTo>
                  <a:cubicBezTo>
                    <a:pt x="625" y="1319"/>
                    <a:pt x="633" y="1294"/>
                    <a:pt x="633" y="1267"/>
                  </a:cubicBezTo>
                  <a:lnTo>
                    <a:pt x="633" y="1267"/>
                  </a:lnTo>
                  <a:cubicBezTo>
                    <a:pt x="633" y="1237"/>
                    <a:pt x="624" y="1210"/>
                    <a:pt x="609" y="1188"/>
                  </a:cubicBezTo>
                  <a:lnTo>
                    <a:pt x="609" y="1188"/>
                  </a:lnTo>
                  <a:cubicBezTo>
                    <a:pt x="596" y="1171"/>
                    <a:pt x="593" y="1158"/>
                    <a:pt x="604" y="1140"/>
                  </a:cubicBezTo>
                  <a:lnTo>
                    <a:pt x="604" y="1140"/>
                  </a:lnTo>
                  <a:cubicBezTo>
                    <a:pt x="630" y="1095"/>
                    <a:pt x="678" y="1009"/>
                    <a:pt x="691" y="990"/>
                  </a:cubicBezTo>
                  <a:lnTo>
                    <a:pt x="691" y="990"/>
                  </a:lnTo>
                  <a:cubicBezTo>
                    <a:pt x="708" y="965"/>
                    <a:pt x="733" y="966"/>
                    <a:pt x="746" y="966"/>
                  </a:cubicBezTo>
                  <a:lnTo>
                    <a:pt x="746" y="966"/>
                  </a:lnTo>
                  <a:cubicBezTo>
                    <a:pt x="798" y="966"/>
                    <a:pt x="843" y="936"/>
                    <a:pt x="866" y="893"/>
                  </a:cubicBezTo>
                  <a:lnTo>
                    <a:pt x="866" y="893"/>
                  </a:lnTo>
                  <a:cubicBezTo>
                    <a:pt x="869" y="884"/>
                    <a:pt x="878" y="864"/>
                    <a:pt x="912" y="864"/>
                  </a:cubicBezTo>
                  <a:lnTo>
                    <a:pt x="1089" y="864"/>
                  </a:lnTo>
                  <a:lnTo>
                    <a:pt x="1089" y="864"/>
                  </a:lnTo>
                  <a:cubicBezTo>
                    <a:pt x="1106" y="864"/>
                    <a:pt x="1123" y="883"/>
                    <a:pt x="1126" y="891"/>
                  </a:cubicBezTo>
                  <a:lnTo>
                    <a:pt x="1126" y="891"/>
                  </a:lnTo>
                  <a:cubicBezTo>
                    <a:pt x="1147" y="935"/>
                    <a:pt x="1194" y="966"/>
                    <a:pt x="1247" y="966"/>
                  </a:cubicBezTo>
                  <a:lnTo>
                    <a:pt x="1247" y="966"/>
                  </a:lnTo>
                  <a:cubicBezTo>
                    <a:pt x="1259" y="966"/>
                    <a:pt x="1284" y="965"/>
                    <a:pt x="1297" y="987"/>
                  </a:cubicBezTo>
                  <a:lnTo>
                    <a:pt x="1297" y="987"/>
                  </a:lnTo>
                  <a:cubicBezTo>
                    <a:pt x="1305" y="1002"/>
                    <a:pt x="1362" y="1098"/>
                    <a:pt x="1387" y="1145"/>
                  </a:cubicBezTo>
                  <a:lnTo>
                    <a:pt x="1387" y="1145"/>
                  </a:lnTo>
                  <a:cubicBezTo>
                    <a:pt x="1396" y="1158"/>
                    <a:pt x="1389" y="1180"/>
                    <a:pt x="1385" y="1186"/>
                  </a:cubicBezTo>
                  <a:lnTo>
                    <a:pt x="1385" y="1186"/>
                  </a:lnTo>
                  <a:cubicBezTo>
                    <a:pt x="1368" y="1208"/>
                    <a:pt x="1358" y="1236"/>
                    <a:pt x="1358" y="1267"/>
                  </a:cubicBezTo>
                  <a:lnTo>
                    <a:pt x="1358" y="1267"/>
                  </a:lnTo>
                  <a:cubicBezTo>
                    <a:pt x="1358" y="1294"/>
                    <a:pt x="1366" y="1318"/>
                    <a:pt x="1379" y="1338"/>
                  </a:cubicBezTo>
                  <a:lnTo>
                    <a:pt x="1379" y="1338"/>
                  </a:lnTo>
                  <a:cubicBezTo>
                    <a:pt x="1385" y="1348"/>
                    <a:pt x="1397" y="1369"/>
                    <a:pt x="1386" y="1385"/>
                  </a:cubicBezTo>
                  <a:close/>
                  <a:moveTo>
                    <a:pt x="2058" y="1507"/>
                  </a:moveTo>
                  <a:lnTo>
                    <a:pt x="2058" y="1507"/>
                  </a:lnTo>
                  <a:cubicBezTo>
                    <a:pt x="2038" y="1507"/>
                    <a:pt x="2034" y="1506"/>
                    <a:pt x="2025" y="1490"/>
                  </a:cubicBezTo>
                  <a:lnTo>
                    <a:pt x="2025" y="1490"/>
                  </a:lnTo>
                  <a:cubicBezTo>
                    <a:pt x="2009" y="1460"/>
                    <a:pt x="1980" y="1409"/>
                    <a:pt x="1968" y="1387"/>
                  </a:cubicBezTo>
                  <a:lnTo>
                    <a:pt x="1968" y="1387"/>
                  </a:lnTo>
                  <a:cubicBezTo>
                    <a:pt x="1951" y="1356"/>
                    <a:pt x="1965" y="1345"/>
                    <a:pt x="1971" y="1337"/>
                  </a:cubicBezTo>
                  <a:lnTo>
                    <a:pt x="1971" y="1337"/>
                  </a:lnTo>
                  <a:cubicBezTo>
                    <a:pt x="1983" y="1316"/>
                    <a:pt x="1991" y="1292"/>
                    <a:pt x="1991" y="1267"/>
                  </a:cubicBezTo>
                  <a:lnTo>
                    <a:pt x="1991" y="1267"/>
                  </a:lnTo>
                  <a:cubicBezTo>
                    <a:pt x="1991" y="1241"/>
                    <a:pt x="1984" y="1217"/>
                    <a:pt x="1971" y="1197"/>
                  </a:cubicBezTo>
                  <a:lnTo>
                    <a:pt x="1971" y="1197"/>
                  </a:lnTo>
                  <a:cubicBezTo>
                    <a:pt x="1967" y="1189"/>
                    <a:pt x="1952" y="1175"/>
                    <a:pt x="1965" y="1150"/>
                  </a:cubicBezTo>
                  <a:lnTo>
                    <a:pt x="1965" y="1150"/>
                  </a:lnTo>
                  <a:cubicBezTo>
                    <a:pt x="1976" y="1133"/>
                    <a:pt x="2010" y="1072"/>
                    <a:pt x="2026" y="1041"/>
                  </a:cubicBezTo>
                  <a:lnTo>
                    <a:pt x="2026" y="1041"/>
                  </a:lnTo>
                  <a:cubicBezTo>
                    <a:pt x="2037" y="1021"/>
                    <a:pt x="2039" y="1026"/>
                    <a:pt x="2058" y="1026"/>
                  </a:cubicBezTo>
                  <a:lnTo>
                    <a:pt x="2058" y="1026"/>
                  </a:lnTo>
                  <a:cubicBezTo>
                    <a:pt x="2132" y="1026"/>
                    <a:pt x="2192" y="965"/>
                    <a:pt x="2192" y="891"/>
                  </a:cubicBezTo>
                  <a:lnTo>
                    <a:pt x="2192" y="891"/>
                  </a:lnTo>
                  <a:cubicBezTo>
                    <a:pt x="2192" y="817"/>
                    <a:pt x="2132" y="757"/>
                    <a:pt x="2058" y="757"/>
                  </a:cubicBezTo>
                  <a:lnTo>
                    <a:pt x="2058" y="757"/>
                  </a:lnTo>
                  <a:cubicBezTo>
                    <a:pt x="1984" y="757"/>
                    <a:pt x="1924" y="817"/>
                    <a:pt x="1924" y="891"/>
                  </a:cubicBezTo>
                  <a:lnTo>
                    <a:pt x="1924" y="891"/>
                  </a:lnTo>
                  <a:cubicBezTo>
                    <a:pt x="1924" y="926"/>
                    <a:pt x="1937" y="958"/>
                    <a:pt x="1959" y="981"/>
                  </a:cubicBezTo>
                  <a:lnTo>
                    <a:pt x="1959" y="981"/>
                  </a:lnTo>
                  <a:cubicBezTo>
                    <a:pt x="1969" y="992"/>
                    <a:pt x="1978" y="999"/>
                    <a:pt x="1968" y="1016"/>
                  </a:cubicBezTo>
                  <a:lnTo>
                    <a:pt x="1968" y="1016"/>
                  </a:lnTo>
                  <a:cubicBezTo>
                    <a:pt x="1953" y="1044"/>
                    <a:pt x="1927" y="1092"/>
                    <a:pt x="1916" y="1110"/>
                  </a:cubicBezTo>
                  <a:lnTo>
                    <a:pt x="1916" y="1110"/>
                  </a:lnTo>
                  <a:cubicBezTo>
                    <a:pt x="1899" y="1137"/>
                    <a:pt x="1871" y="1133"/>
                    <a:pt x="1856" y="1133"/>
                  </a:cubicBezTo>
                  <a:lnTo>
                    <a:pt x="1856" y="1133"/>
                  </a:lnTo>
                  <a:cubicBezTo>
                    <a:pt x="1803" y="1133"/>
                    <a:pt x="1756" y="1165"/>
                    <a:pt x="1735" y="1209"/>
                  </a:cubicBezTo>
                  <a:lnTo>
                    <a:pt x="1735" y="1209"/>
                  </a:lnTo>
                  <a:cubicBezTo>
                    <a:pt x="1731" y="1216"/>
                    <a:pt x="1723" y="1233"/>
                    <a:pt x="1705" y="1233"/>
                  </a:cubicBezTo>
                  <a:lnTo>
                    <a:pt x="1650" y="1233"/>
                  </a:lnTo>
                  <a:lnTo>
                    <a:pt x="1650" y="1233"/>
                  </a:lnTo>
                  <a:cubicBezTo>
                    <a:pt x="1628" y="1233"/>
                    <a:pt x="1620" y="1221"/>
                    <a:pt x="1609" y="1201"/>
                  </a:cubicBezTo>
                  <a:lnTo>
                    <a:pt x="1609" y="1201"/>
                  </a:lnTo>
                  <a:cubicBezTo>
                    <a:pt x="1586" y="1160"/>
                    <a:pt x="1543" y="1133"/>
                    <a:pt x="1492" y="1133"/>
                  </a:cubicBezTo>
                  <a:lnTo>
                    <a:pt x="1492" y="1133"/>
                  </a:lnTo>
                  <a:cubicBezTo>
                    <a:pt x="1460" y="1133"/>
                    <a:pt x="1454" y="1135"/>
                    <a:pt x="1443" y="1114"/>
                  </a:cubicBezTo>
                  <a:lnTo>
                    <a:pt x="1443" y="1114"/>
                  </a:lnTo>
                  <a:cubicBezTo>
                    <a:pt x="1417" y="1068"/>
                    <a:pt x="1358" y="968"/>
                    <a:pt x="1352" y="956"/>
                  </a:cubicBezTo>
                  <a:lnTo>
                    <a:pt x="1352" y="956"/>
                  </a:lnTo>
                  <a:cubicBezTo>
                    <a:pt x="1344" y="941"/>
                    <a:pt x="1349" y="919"/>
                    <a:pt x="1356" y="911"/>
                  </a:cubicBezTo>
                  <a:lnTo>
                    <a:pt x="1356" y="911"/>
                  </a:lnTo>
                  <a:cubicBezTo>
                    <a:pt x="1372" y="889"/>
                    <a:pt x="1382" y="862"/>
                    <a:pt x="1382" y="832"/>
                  </a:cubicBezTo>
                  <a:lnTo>
                    <a:pt x="1382" y="832"/>
                  </a:lnTo>
                  <a:cubicBezTo>
                    <a:pt x="1382" y="808"/>
                    <a:pt x="1376" y="787"/>
                    <a:pt x="1365" y="768"/>
                  </a:cubicBezTo>
                  <a:lnTo>
                    <a:pt x="1365" y="768"/>
                  </a:lnTo>
                  <a:cubicBezTo>
                    <a:pt x="1352" y="745"/>
                    <a:pt x="1345" y="741"/>
                    <a:pt x="1357" y="719"/>
                  </a:cubicBezTo>
                  <a:lnTo>
                    <a:pt x="1357" y="719"/>
                  </a:lnTo>
                  <a:cubicBezTo>
                    <a:pt x="1365" y="706"/>
                    <a:pt x="1376" y="688"/>
                    <a:pt x="1383" y="677"/>
                  </a:cubicBezTo>
                  <a:lnTo>
                    <a:pt x="1383" y="677"/>
                  </a:lnTo>
                  <a:cubicBezTo>
                    <a:pt x="1396" y="655"/>
                    <a:pt x="1418" y="658"/>
                    <a:pt x="1428" y="660"/>
                  </a:cubicBezTo>
                  <a:lnTo>
                    <a:pt x="1428" y="660"/>
                  </a:lnTo>
                  <a:cubicBezTo>
                    <a:pt x="1454" y="661"/>
                    <a:pt x="1481" y="656"/>
                    <a:pt x="1506" y="642"/>
                  </a:cubicBezTo>
                  <a:lnTo>
                    <a:pt x="1506" y="642"/>
                  </a:lnTo>
                  <a:cubicBezTo>
                    <a:pt x="1570" y="604"/>
                    <a:pt x="1591" y="522"/>
                    <a:pt x="1555" y="459"/>
                  </a:cubicBezTo>
                  <a:lnTo>
                    <a:pt x="1555" y="459"/>
                  </a:lnTo>
                  <a:cubicBezTo>
                    <a:pt x="1518" y="394"/>
                    <a:pt x="1437" y="371"/>
                    <a:pt x="1372" y="409"/>
                  </a:cubicBezTo>
                  <a:lnTo>
                    <a:pt x="1372" y="409"/>
                  </a:lnTo>
                  <a:cubicBezTo>
                    <a:pt x="1307" y="446"/>
                    <a:pt x="1286" y="527"/>
                    <a:pt x="1323" y="592"/>
                  </a:cubicBezTo>
                  <a:lnTo>
                    <a:pt x="1323" y="592"/>
                  </a:lnTo>
                  <a:cubicBezTo>
                    <a:pt x="1336" y="613"/>
                    <a:pt x="1344" y="620"/>
                    <a:pt x="1328" y="644"/>
                  </a:cubicBezTo>
                  <a:lnTo>
                    <a:pt x="1328" y="644"/>
                  </a:lnTo>
                  <a:cubicBezTo>
                    <a:pt x="1322" y="658"/>
                    <a:pt x="1312" y="673"/>
                    <a:pt x="1305" y="684"/>
                  </a:cubicBezTo>
                  <a:lnTo>
                    <a:pt x="1305" y="684"/>
                  </a:lnTo>
                  <a:cubicBezTo>
                    <a:pt x="1291" y="705"/>
                    <a:pt x="1263" y="698"/>
                    <a:pt x="1247" y="698"/>
                  </a:cubicBezTo>
                  <a:lnTo>
                    <a:pt x="1247" y="698"/>
                  </a:lnTo>
                  <a:cubicBezTo>
                    <a:pt x="1194" y="698"/>
                    <a:pt x="1146" y="730"/>
                    <a:pt x="1125" y="776"/>
                  </a:cubicBezTo>
                  <a:lnTo>
                    <a:pt x="1125" y="776"/>
                  </a:lnTo>
                  <a:cubicBezTo>
                    <a:pt x="1122" y="784"/>
                    <a:pt x="1105" y="800"/>
                    <a:pt x="1086" y="800"/>
                  </a:cubicBezTo>
                  <a:lnTo>
                    <a:pt x="907" y="800"/>
                  </a:lnTo>
                  <a:lnTo>
                    <a:pt x="907" y="800"/>
                  </a:lnTo>
                  <a:cubicBezTo>
                    <a:pt x="879" y="800"/>
                    <a:pt x="871" y="783"/>
                    <a:pt x="866" y="774"/>
                  </a:cubicBezTo>
                  <a:lnTo>
                    <a:pt x="866" y="774"/>
                  </a:lnTo>
                  <a:cubicBezTo>
                    <a:pt x="844" y="728"/>
                    <a:pt x="799" y="698"/>
                    <a:pt x="746" y="698"/>
                  </a:cubicBezTo>
                  <a:lnTo>
                    <a:pt x="746" y="698"/>
                  </a:lnTo>
                  <a:cubicBezTo>
                    <a:pt x="737" y="698"/>
                    <a:pt x="712" y="691"/>
                    <a:pt x="705" y="678"/>
                  </a:cubicBezTo>
                  <a:lnTo>
                    <a:pt x="705" y="678"/>
                  </a:lnTo>
                  <a:cubicBezTo>
                    <a:pt x="698" y="665"/>
                    <a:pt x="690" y="650"/>
                    <a:pt x="682" y="638"/>
                  </a:cubicBezTo>
                  <a:lnTo>
                    <a:pt x="682" y="638"/>
                  </a:lnTo>
                  <a:cubicBezTo>
                    <a:pt x="669" y="612"/>
                    <a:pt x="682" y="593"/>
                    <a:pt x="688" y="584"/>
                  </a:cubicBezTo>
                  <a:lnTo>
                    <a:pt x="688" y="584"/>
                  </a:lnTo>
                  <a:cubicBezTo>
                    <a:pt x="702" y="563"/>
                    <a:pt x="712" y="537"/>
                    <a:pt x="712" y="510"/>
                  </a:cubicBezTo>
                  <a:lnTo>
                    <a:pt x="712" y="510"/>
                  </a:lnTo>
                  <a:cubicBezTo>
                    <a:pt x="712" y="479"/>
                    <a:pt x="700" y="449"/>
                    <a:pt x="681" y="425"/>
                  </a:cubicBezTo>
                  <a:lnTo>
                    <a:pt x="681" y="425"/>
                  </a:lnTo>
                  <a:cubicBezTo>
                    <a:pt x="675" y="419"/>
                    <a:pt x="666" y="395"/>
                    <a:pt x="674" y="381"/>
                  </a:cubicBezTo>
                  <a:lnTo>
                    <a:pt x="674" y="381"/>
                  </a:lnTo>
                  <a:cubicBezTo>
                    <a:pt x="690" y="355"/>
                    <a:pt x="714" y="314"/>
                    <a:pt x="722" y="301"/>
                  </a:cubicBezTo>
                  <a:lnTo>
                    <a:pt x="722" y="301"/>
                  </a:lnTo>
                  <a:cubicBezTo>
                    <a:pt x="737" y="282"/>
                    <a:pt x="754" y="283"/>
                    <a:pt x="762" y="284"/>
                  </a:cubicBezTo>
                  <a:lnTo>
                    <a:pt x="762" y="284"/>
                  </a:lnTo>
                  <a:cubicBezTo>
                    <a:pt x="794" y="292"/>
                    <a:pt x="827" y="287"/>
                    <a:pt x="858" y="270"/>
                  </a:cubicBezTo>
                  <a:lnTo>
                    <a:pt x="858" y="270"/>
                  </a:lnTo>
                  <a:cubicBezTo>
                    <a:pt x="921" y="233"/>
                    <a:pt x="943" y="151"/>
                    <a:pt x="905" y="87"/>
                  </a:cubicBezTo>
                  <a:lnTo>
                    <a:pt x="905" y="87"/>
                  </a:lnTo>
                  <a:cubicBezTo>
                    <a:pt x="869" y="22"/>
                    <a:pt x="787" y="0"/>
                    <a:pt x="723" y="38"/>
                  </a:cubicBezTo>
                  <a:lnTo>
                    <a:pt x="723" y="38"/>
                  </a:lnTo>
                  <a:cubicBezTo>
                    <a:pt x="659" y="74"/>
                    <a:pt x="637" y="157"/>
                    <a:pt x="674" y="221"/>
                  </a:cubicBezTo>
                  <a:lnTo>
                    <a:pt x="674" y="221"/>
                  </a:lnTo>
                  <a:cubicBezTo>
                    <a:pt x="678" y="227"/>
                    <a:pt x="681" y="241"/>
                    <a:pt x="671" y="267"/>
                  </a:cubicBezTo>
                  <a:lnTo>
                    <a:pt x="671" y="267"/>
                  </a:lnTo>
                  <a:cubicBezTo>
                    <a:pt x="662" y="282"/>
                    <a:pt x="637" y="325"/>
                    <a:pt x="619" y="354"/>
                  </a:cubicBezTo>
                  <a:lnTo>
                    <a:pt x="619" y="354"/>
                  </a:lnTo>
                  <a:cubicBezTo>
                    <a:pt x="599" y="373"/>
                    <a:pt x="593" y="375"/>
                    <a:pt x="577" y="375"/>
                  </a:cubicBezTo>
                  <a:lnTo>
                    <a:pt x="577" y="375"/>
                  </a:lnTo>
                  <a:cubicBezTo>
                    <a:pt x="528" y="375"/>
                    <a:pt x="483" y="403"/>
                    <a:pt x="460" y="444"/>
                  </a:cubicBezTo>
                  <a:lnTo>
                    <a:pt x="460" y="444"/>
                  </a:lnTo>
                  <a:cubicBezTo>
                    <a:pt x="450" y="463"/>
                    <a:pt x="448" y="472"/>
                    <a:pt x="419" y="472"/>
                  </a:cubicBezTo>
                  <a:lnTo>
                    <a:pt x="357" y="472"/>
                  </a:lnTo>
                  <a:lnTo>
                    <a:pt x="357" y="472"/>
                  </a:lnTo>
                  <a:cubicBezTo>
                    <a:pt x="328" y="472"/>
                    <a:pt x="318" y="451"/>
                    <a:pt x="315" y="442"/>
                  </a:cubicBezTo>
                  <a:lnTo>
                    <a:pt x="315" y="442"/>
                  </a:lnTo>
                  <a:cubicBezTo>
                    <a:pt x="292" y="398"/>
                    <a:pt x="247" y="365"/>
                    <a:pt x="194" y="365"/>
                  </a:cubicBezTo>
                  <a:lnTo>
                    <a:pt x="194" y="365"/>
                  </a:lnTo>
                  <a:cubicBezTo>
                    <a:pt x="120" y="365"/>
                    <a:pt x="59" y="425"/>
                    <a:pt x="59" y="500"/>
                  </a:cubicBezTo>
                  <a:lnTo>
                    <a:pt x="59" y="500"/>
                  </a:lnTo>
                  <a:cubicBezTo>
                    <a:pt x="59" y="573"/>
                    <a:pt x="120" y="633"/>
                    <a:pt x="194" y="633"/>
                  </a:cubicBezTo>
                  <a:lnTo>
                    <a:pt x="194" y="633"/>
                  </a:lnTo>
                  <a:cubicBezTo>
                    <a:pt x="243" y="633"/>
                    <a:pt x="287" y="606"/>
                    <a:pt x="309" y="566"/>
                  </a:cubicBezTo>
                  <a:lnTo>
                    <a:pt x="309" y="566"/>
                  </a:lnTo>
                  <a:cubicBezTo>
                    <a:pt x="322" y="544"/>
                    <a:pt x="327" y="535"/>
                    <a:pt x="349" y="535"/>
                  </a:cubicBezTo>
                  <a:lnTo>
                    <a:pt x="416" y="535"/>
                  </a:lnTo>
                  <a:lnTo>
                    <a:pt x="416" y="535"/>
                  </a:lnTo>
                  <a:cubicBezTo>
                    <a:pt x="445" y="535"/>
                    <a:pt x="449" y="550"/>
                    <a:pt x="452" y="557"/>
                  </a:cubicBezTo>
                  <a:lnTo>
                    <a:pt x="452" y="557"/>
                  </a:lnTo>
                  <a:cubicBezTo>
                    <a:pt x="471" y="607"/>
                    <a:pt x="520" y="644"/>
                    <a:pt x="577" y="644"/>
                  </a:cubicBezTo>
                  <a:lnTo>
                    <a:pt x="577" y="644"/>
                  </a:lnTo>
                  <a:cubicBezTo>
                    <a:pt x="589" y="644"/>
                    <a:pt x="609" y="641"/>
                    <a:pt x="625" y="664"/>
                  </a:cubicBezTo>
                  <a:lnTo>
                    <a:pt x="625" y="664"/>
                  </a:lnTo>
                  <a:cubicBezTo>
                    <a:pt x="632" y="675"/>
                    <a:pt x="640" y="688"/>
                    <a:pt x="646" y="699"/>
                  </a:cubicBezTo>
                  <a:lnTo>
                    <a:pt x="646" y="699"/>
                  </a:lnTo>
                  <a:cubicBezTo>
                    <a:pt x="654" y="716"/>
                    <a:pt x="646" y="742"/>
                    <a:pt x="640" y="750"/>
                  </a:cubicBezTo>
                  <a:lnTo>
                    <a:pt x="640" y="750"/>
                  </a:lnTo>
                  <a:cubicBezTo>
                    <a:pt x="622" y="772"/>
                    <a:pt x="611" y="802"/>
                    <a:pt x="611" y="832"/>
                  </a:cubicBezTo>
                  <a:lnTo>
                    <a:pt x="611" y="832"/>
                  </a:lnTo>
                  <a:cubicBezTo>
                    <a:pt x="611" y="859"/>
                    <a:pt x="619" y="883"/>
                    <a:pt x="632" y="904"/>
                  </a:cubicBezTo>
                  <a:lnTo>
                    <a:pt x="632" y="904"/>
                  </a:lnTo>
                  <a:cubicBezTo>
                    <a:pt x="638" y="913"/>
                    <a:pt x="651" y="932"/>
                    <a:pt x="635" y="960"/>
                  </a:cubicBezTo>
                  <a:lnTo>
                    <a:pt x="635" y="960"/>
                  </a:lnTo>
                  <a:cubicBezTo>
                    <a:pt x="625" y="980"/>
                    <a:pt x="576" y="1064"/>
                    <a:pt x="550" y="1108"/>
                  </a:cubicBezTo>
                  <a:lnTo>
                    <a:pt x="550" y="1108"/>
                  </a:lnTo>
                  <a:cubicBezTo>
                    <a:pt x="531" y="1131"/>
                    <a:pt x="511" y="1133"/>
                    <a:pt x="499" y="1133"/>
                  </a:cubicBezTo>
                  <a:lnTo>
                    <a:pt x="499" y="1133"/>
                  </a:lnTo>
                  <a:cubicBezTo>
                    <a:pt x="449" y="1133"/>
                    <a:pt x="404" y="1161"/>
                    <a:pt x="382" y="1202"/>
                  </a:cubicBezTo>
                  <a:lnTo>
                    <a:pt x="382" y="1202"/>
                  </a:lnTo>
                  <a:cubicBezTo>
                    <a:pt x="375" y="1215"/>
                    <a:pt x="369" y="1233"/>
                    <a:pt x="337" y="1233"/>
                  </a:cubicBezTo>
                  <a:lnTo>
                    <a:pt x="290" y="1233"/>
                  </a:lnTo>
                  <a:lnTo>
                    <a:pt x="290" y="1233"/>
                  </a:lnTo>
                  <a:cubicBezTo>
                    <a:pt x="262" y="1233"/>
                    <a:pt x="255" y="1207"/>
                    <a:pt x="248" y="1196"/>
                  </a:cubicBezTo>
                  <a:lnTo>
                    <a:pt x="248" y="1196"/>
                  </a:lnTo>
                  <a:cubicBezTo>
                    <a:pt x="225" y="1157"/>
                    <a:pt x="182" y="1133"/>
                    <a:pt x="134" y="1133"/>
                  </a:cubicBezTo>
                  <a:lnTo>
                    <a:pt x="134" y="1133"/>
                  </a:lnTo>
                  <a:cubicBezTo>
                    <a:pt x="60" y="1133"/>
                    <a:pt x="0" y="1193"/>
                    <a:pt x="0" y="1267"/>
                  </a:cubicBezTo>
                  <a:lnTo>
                    <a:pt x="0" y="1267"/>
                  </a:lnTo>
                  <a:cubicBezTo>
                    <a:pt x="0" y="1340"/>
                    <a:pt x="60" y="1400"/>
                    <a:pt x="134" y="1400"/>
                  </a:cubicBezTo>
                  <a:lnTo>
                    <a:pt x="134" y="1400"/>
                  </a:lnTo>
                  <a:cubicBezTo>
                    <a:pt x="187" y="1400"/>
                    <a:pt x="231" y="1371"/>
                    <a:pt x="254" y="1328"/>
                  </a:cubicBezTo>
                  <a:lnTo>
                    <a:pt x="254" y="1328"/>
                  </a:lnTo>
                  <a:cubicBezTo>
                    <a:pt x="262" y="1311"/>
                    <a:pt x="267" y="1295"/>
                    <a:pt x="290" y="1295"/>
                  </a:cubicBezTo>
                  <a:lnTo>
                    <a:pt x="330" y="1295"/>
                  </a:lnTo>
                  <a:lnTo>
                    <a:pt x="330" y="1295"/>
                  </a:lnTo>
                  <a:cubicBezTo>
                    <a:pt x="359" y="1295"/>
                    <a:pt x="375" y="1318"/>
                    <a:pt x="380" y="1329"/>
                  </a:cubicBezTo>
                  <a:lnTo>
                    <a:pt x="380" y="1329"/>
                  </a:lnTo>
                  <a:cubicBezTo>
                    <a:pt x="403" y="1371"/>
                    <a:pt x="448" y="1400"/>
                    <a:pt x="499" y="1400"/>
                  </a:cubicBezTo>
                  <a:lnTo>
                    <a:pt x="499" y="1400"/>
                  </a:lnTo>
                  <a:cubicBezTo>
                    <a:pt x="512" y="1400"/>
                    <a:pt x="536" y="1398"/>
                    <a:pt x="552" y="1424"/>
                  </a:cubicBezTo>
                  <a:lnTo>
                    <a:pt x="552" y="1424"/>
                  </a:lnTo>
                  <a:cubicBezTo>
                    <a:pt x="565" y="1443"/>
                    <a:pt x="610" y="1522"/>
                    <a:pt x="635" y="1567"/>
                  </a:cubicBezTo>
                  <a:lnTo>
                    <a:pt x="635" y="1567"/>
                  </a:lnTo>
                  <a:cubicBezTo>
                    <a:pt x="653" y="1598"/>
                    <a:pt x="646" y="1601"/>
                    <a:pt x="632" y="1623"/>
                  </a:cubicBezTo>
                  <a:lnTo>
                    <a:pt x="632" y="1623"/>
                  </a:lnTo>
                  <a:cubicBezTo>
                    <a:pt x="619" y="1645"/>
                    <a:pt x="611" y="1670"/>
                    <a:pt x="611" y="1695"/>
                  </a:cubicBezTo>
                  <a:lnTo>
                    <a:pt x="611" y="1695"/>
                  </a:lnTo>
                  <a:cubicBezTo>
                    <a:pt x="611" y="1717"/>
                    <a:pt x="617" y="1737"/>
                    <a:pt x="625" y="1755"/>
                  </a:cubicBezTo>
                  <a:lnTo>
                    <a:pt x="625" y="1755"/>
                  </a:lnTo>
                  <a:cubicBezTo>
                    <a:pt x="631" y="1766"/>
                    <a:pt x="646" y="1781"/>
                    <a:pt x="631" y="1810"/>
                  </a:cubicBezTo>
                  <a:lnTo>
                    <a:pt x="631" y="1810"/>
                  </a:lnTo>
                  <a:cubicBezTo>
                    <a:pt x="622" y="1825"/>
                    <a:pt x="614" y="1841"/>
                    <a:pt x="606" y="1853"/>
                  </a:cubicBezTo>
                  <a:lnTo>
                    <a:pt x="606" y="1853"/>
                  </a:lnTo>
                  <a:cubicBezTo>
                    <a:pt x="592" y="1875"/>
                    <a:pt x="579" y="1867"/>
                    <a:pt x="564" y="1865"/>
                  </a:cubicBezTo>
                  <a:lnTo>
                    <a:pt x="564" y="1865"/>
                  </a:lnTo>
                  <a:cubicBezTo>
                    <a:pt x="537" y="1862"/>
                    <a:pt x="509" y="1868"/>
                    <a:pt x="483" y="1882"/>
                  </a:cubicBezTo>
                  <a:lnTo>
                    <a:pt x="483" y="1882"/>
                  </a:lnTo>
                  <a:cubicBezTo>
                    <a:pt x="458" y="1898"/>
                    <a:pt x="440" y="1919"/>
                    <a:pt x="429" y="1942"/>
                  </a:cubicBezTo>
                  <a:lnTo>
                    <a:pt x="429" y="1942"/>
                  </a:lnTo>
                  <a:cubicBezTo>
                    <a:pt x="424" y="1951"/>
                    <a:pt x="412" y="1970"/>
                    <a:pt x="387" y="1970"/>
                  </a:cubicBezTo>
                  <a:lnTo>
                    <a:pt x="357" y="1970"/>
                  </a:lnTo>
                  <a:lnTo>
                    <a:pt x="357" y="1970"/>
                  </a:lnTo>
                  <a:cubicBezTo>
                    <a:pt x="336" y="1970"/>
                    <a:pt x="321" y="1953"/>
                    <a:pt x="312" y="1936"/>
                  </a:cubicBezTo>
                  <a:lnTo>
                    <a:pt x="312" y="1936"/>
                  </a:lnTo>
                  <a:cubicBezTo>
                    <a:pt x="290" y="1894"/>
                    <a:pt x="245" y="1864"/>
                    <a:pt x="194" y="1864"/>
                  </a:cubicBezTo>
                  <a:lnTo>
                    <a:pt x="194" y="1864"/>
                  </a:lnTo>
                  <a:cubicBezTo>
                    <a:pt x="120" y="1864"/>
                    <a:pt x="59" y="1924"/>
                    <a:pt x="59" y="1999"/>
                  </a:cubicBezTo>
                  <a:lnTo>
                    <a:pt x="59" y="1999"/>
                  </a:lnTo>
                  <a:cubicBezTo>
                    <a:pt x="59" y="2072"/>
                    <a:pt x="120" y="2132"/>
                    <a:pt x="194" y="2132"/>
                  </a:cubicBezTo>
                  <a:lnTo>
                    <a:pt x="194" y="2132"/>
                  </a:lnTo>
                  <a:cubicBezTo>
                    <a:pt x="243" y="2132"/>
                    <a:pt x="287" y="2105"/>
                    <a:pt x="309" y="2065"/>
                  </a:cubicBezTo>
                  <a:lnTo>
                    <a:pt x="309" y="2065"/>
                  </a:lnTo>
                  <a:cubicBezTo>
                    <a:pt x="321" y="2045"/>
                    <a:pt x="336" y="2034"/>
                    <a:pt x="353" y="2034"/>
                  </a:cubicBezTo>
                  <a:lnTo>
                    <a:pt x="388" y="2034"/>
                  </a:lnTo>
                  <a:lnTo>
                    <a:pt x="388" y="2034"/>
                  </a:lnTo>
                  <a:cubicBezTo>
                    <a:pt x="415" y="2034"/>
                    <a:pt x="429" y="2056"/>
                    <a:pt x="435" y="2065"/>
                  </a:cubicBezTo>
                  <a:lnTo>
                    <a:pt x="435" y="2065"/>
                  </a:lnTo>
                  <a:cubicBezTo>
                    <a:pt x="458" y="2107"/>
                    <a:pt x="500" y="2131"/>
                    <a:pt x="545" y="2132"/>
                  </a:cubicBezTo>
                  <a:lnTo>
                    <a:pt x="545" y="2132"/>
                  </a:lnTo>
                  <a:cubicBezTo>
                    <a:pt x="572" y="2133"/>
                    <a:pt x="576" y="2132"/>
                    <a:pt x="590" y="2155"/>
                  </a:cubicBezTo>
                  <a:lnTo>
                    <a:pt x="601" y="2176"/>
                  </a:lnTo>
                  <a:lnTo>
                    <a:pt x="601" y="2176"/>
                  </a:lnTo>
                  <a:cubicBezTo>
                    <a:pt x="612" y="2195"/>
                    <a:pt x="601" y="2205"/>
                    <a:pt x="585" y="2233"/>
                  </a:cubicBezTo>
                  <a:lnTo>
                    <a:pt x="585" y="2233"/>
                  </a:lnTo>
                  <a:cubicBezTo>
                    <a:pt x="549" y="2298"/>
                    <a:pt x="570" y="2380"/>
                    <a:pt x="634" y="2417"/>
                  </a:cubicBezTo>
                  <a:lnTo>
                    <a:pt x="634" y="2417"/>
                  </a:lnTo>
                  <a:cubicBezTo>
                    <a:pt x="699" y="2454"/>
                    <a:pt x="780" y="2432"/>
                    <a:pt x="818" y="2367"/>
                  </a:cubicBezTo>
                  <a:lnTo>
                    <a:pt x="818" y="2367"/>
                  </a:lnTo>
                  <a:cubicBezTo>
                    <a:pt x="854" y="2304"/>
                    <a:pt x="833" y="2222"/>
                    <a:pt x="768" y="2184"/>
                  </a:cubicBezTo>
                  <a:lnTo>
                    <a:pt x="768" y="2184"/>
                  </a:lnTo>
                  <a:cubicBezTo>
                    <a:pt x="748" y="2173"/>
                    <a:pt x="727" y="2167"/>
                    <a:pt x="706" y="2166"/>
                  </a:cubicBezTo>
                  <a:lnTo>
                    <a:pt x="706" y="2166"/>
                  </a:lnTo>
                  <a:cubicBezTo>
                    <a:pt x="680" y="2166"/>
                    <a:pt x="667" y="2166"/>
                    <a:pt x="659" y="2150"/>
                  </a:cubicBezTo>
                  <a:lnTo>
                    <a:pt x="647" y="2127"/>
                  </a:lnTo>
                  <a:lnTo>
                    <a:pt x="647" y="2127"/>
                  </a:lnTo>
                  <a:cubicBezTo>
                    <a:pt x="637" y="2111"/>
                    <a:pt x="637" y="2106"/>
                    <a:pt x="655" y="2081"/>
                  </a:cubicBezTo>
                  <a:lnTo>
                    <a:pt x="655" y="2081"/>
                  </a:lnTo>
                  <a:cubicBezTo>
                    <a:pt x="688" y="2040"/>
                    <a:pt x="694" y="1981"/>
                    <a:pt x="666" y="1931"/>
                  </a:cubicBezTo>
                  <a:lnTo>
                    <a:pt x="666" y="1931"/>
                  </a:lnTo>
                  <a:cubicBezTo>
                    <a:pt x="661" y="1922"/>
                    <a:pt x="649" y="1905"/>
                    <a:pt x="660" y="1883"/>
                  </a:cubicBezTo>
                  <a:lnTo>
                    <a:pt x="660" y="1883"/>
                  </a:lnTo>
                  <a:cubicBezTo>
                    <a:pt x="667" y="1872"/>
                    <a:pt x="678" y="1854"/>
                    <a:pt x="686" y="1841"/>
                  </a:cubicBezTo>
                  <a:lnTo>
                    <a:pt x="686" y="1841"/>
                  </a:lnTo>
                  <a:cubicBezTo>
                    <a:pt x="697" y="1823"/>
                    <a:pt x="708" y="1829"/>
                    <a:pt x="746" y="1829"/>
                  </a:cubicBezTo>
                  <a:lnTo>
                    <a:pt x="746" y="1829"/>
                  </a:lnTo>
                  <a:cubicBezTo>
                    <a:pt x="800" y="1829"/>
                    <a:pt x="846" y="1798"/>
                    <a:pt x="867" y="1752"/>
                  </a:cubicBezTo>
                  <a:lnTo>
                    <a:pt x="867" y="1752"/>
                  </a:lnTo>
                  <a:cubicBezTo>
                    <a:pt x="871" y="1743"/>
                    <a:pt x="874" y="1727"/>
                    <a:pt x="899" y="1727"/>
                  </a:cubicBezTo>
                  <a:lnTo>
                    <a:pt x="1094" y="1727"/>
                  </a:lnTo>
                  <a:lnTo>
                    <a:pt x="1094" y="1727"/>
                  </a:lnTo>
                  <a:cubicBezTo>
                    <a:pt x="1107" y="1727"/>
                    <a:pt x="1122" y="1743"/>
                    <a:pt x="1125" y="1752"/>
                  </a:cubicBezTo>
                  <a:lnTo>
                    <a:pt x="1125" y="1752"/>
                  </a:lnTo>
                  <a:cubicBezTo>
                    <a:pt x="1147" y="1798"/>
                    <a:pt x="1194" y="1829"/>
                    <a:pt x="1247" y="1829"/>
                  </a:cubicBezTo>
                  <a:lnTo>
                    <a:pt x="1247" y="1829"/>
                  </a:lnTo>
                  <a:cubicBezTo>
                    <a:pt x="1256" y="1829"/>
                    <a:pt x="1272" y="1825"/>
                    <a:pt x="1283" y="1845"/>
                  </a:cubicBezTo>
                  <a:lnTo>
                    <a:pt x="1283" y="1845"/>
                  </a:lnTo>
                  <a:cubicBezTo>
                    <a:pt x="1287" y="1856"/>
                    <a:pt x="1298" y="1874"/>
                    <a:pt x="1306" y="1889"/>
                  </a:cubicBezTo>
                  <a:lnTo>
                    <a:pt x="1306" y="1889"/>
                  </a:lnTo>
                  <a:cubicBezTo>
                    <a:pt x="1317" y="1909"/>
                    <a:pt x="1311" y="1926"/>
                    <a:pt x="1303" y="1940"/>
                  </a:cubicBezTo>
                  <a:lnTo>
                    <a:pt x="1303" y="1940"/>
                  </a:lnTo>
                  <a:cubicBezTo>
                    <a:pt x="1287" y="1962"/>
                    <a:pt x="1278" y="1988"/>
                    <a:pt x="1278" y="2016"/>
                  </a:cubicBezTo>
                  <a:lnTo>
                    <a:pt x="1278" y="2016"/>
                  </a:lnTo>
                  <a:cubicBezTo>
                    <a:pt x="1278" y="2090"/>
                    <a:pt x="1338" y="2150"/>
                    <a:pt x="1412" y="2150"/>
                  </a:cubicBezTo>
                  <a:lnTo>
                    <a:pt x="1412" y="2150"/>
                  </a:lnTo>
                  <a:cubicBezTo>
                    <a:pt x="1470" y="2151"/>
                    <a:pt x="1520" y="2114"/>
                    <a:pt x="1539" y="2061"/>
                  </a:cubicBezTo>
                  <a:lnTo>
                    <a:pt x="1539" y="2061"/>
                  </a:lnTo>
                  <a:cubicBezTo>
                    <a:pt x="1541" y="2052"/>
                    <a:pt x="1548" y="2035"/>
                    <a:pt x="1569" y="2035"/>
                  </a:cubicBezTo>
                  <a:lnTo>
                    <a:pt x="1622" y="2035"/>
                  </a:lnTo>
                  <a:lnTo>
                    <a:pt x="1622" y="2035"/>
                  </a:lnTo>
                  <a:cubicBezTo>
                    <a:pt x="1636" y="2035"/>
                    <a:pt x="1649" y="2051"/>
                    <a:pt x="1652" y="2059"/>
                  </a:cubicBezTo>
                  <a:lnTo>
                    <a:pt x="1652" y="2059"/>
                  </a:lnTo>
                  <a:cubicBezTo>
                    <a:pt x="1670" y="2112"/>
                    <a:pt x="1720" y="2150"/>
                    <a:pt x="1780" y="2150"/>
                  </a:cubicBezTo>
                  <a:lnTo>
                    <a:pt x="1780" y="2150"/>
                  </a:lnTo>
                  <a:cubicBezTo>
                    <a:pt x="1853" y="2150"/>
                    <a:pt x="1913" y="2090"/>
                    <a:pt x="1913" y="2016"/>
                  </a:cubicBezTo>
                  <a:lnTo>
                    <a:pt x="1913" y="2016"/>
                  </a:lnTo>
                  <a:cubicBezTo>
                    <a:pt x="1913" y="1942"/>
                    <a:pt x="1853" y="1882"/>
                    <a:pt x="1780" y="1882"/>
                  </a:cubicBezTo>
                  <a:lnTo>
                    <a:pt x="1780" y="1882"/>
                  </a:lnTo>
                  <a:cubicBezTo>
                    <a:pt x="1729" y="1882"/>
                    <a:pt x="1685" y="1910"/>
                    <a:pt x="1662" y="1951"/>
                  </a:cubicBezTo>
                  <a:lnTo>
                    <a:pt x="1662" y="1951"/>
                  </a:lnTo>
                  <a:cubicBezTo>
                    <a:pt x="1652" y="1969"/>
                    <a:pt x="1647" y="1973"/>
                    <a:pt x="1627" y="1973"/>
                  </a:cubicBezTo>
                  <a:lnTo>
                    <a:pt x="1567" y="1973"/>
                  </a:lnTo>
                  <a:lnTo>
                    <a:pt x="1567" y="1973"/>
                  </a:lnTo>
                  <a:cubicBezTo>
                    <a:pt x="1535" y="1973"/>
                    <a:pt x="1531" y="1956"/>
                    <a:pt x="1528" y="1949"/>
                  </a:cubicBezTo>
                  <a:lnTo>
                    <a:pt x="1528" y="1949"/>
                  </a:lnTo>
                  <a:cubicBezTo>
                    <a:pt x="1505" y="1909"/>
                    <a:pt x="1461" y="1882"/>
                    <a:pt x="1412" y="1882"/>
                  </a:cubicBezTo>
                  <a:lnTo>
                    <a:pt x="1412" y="1882"/>
                  </a:lnTo>
                  <a:cubicBezTo>
                    <a:pt x="1383" y="1882"/>
                    <a:pt x="1378" y="1887"/>
                    <a:pt x="1365" y="1864"/>
                  </a:cubicBezTo>
                  <a:lnTo>
                    <a:pt x="1365" y="1864"/>
                  </a:lnTo>
                  <a:cubicBezTo>
                    <a:pt x="1358" y="1852"/>
                    <a:pt x="1349" y="1835"/>
                    <a:pt x="1343" y="1824"/>
                  </a:cubicBezTo>
                  <a:lnTo>
                    <a:pt x="1343" y="1824"/>
                  </a:lnTo>
                  <a:cubicBezTo>
                    <a:pt x="1331" y="1803"/>
                    <a:pt x="1344" y="1788"/>
                    <a:pt x="1349" y="1781"/>
                  </a:cubicBezTo>
                  <a:lnTo>
                    <a:pt x="1349" y="1781"/>
                  </a:lnTo>
                  <a:cubicBezTo>
                    <a:pt x="1369" y="1758"/>
                    <a:pt x="1382" y="1728"/>
                    <a:pt x="1382" y="1695"/>
                  </a:cubicBezTo>
                  <a:lnTo>
                    <a:pt x="1382" y="1695"/>
                  </a:lnTo>
                  <a:cubicBezTo>
                    <a:pt x="1382" y="1666"/>
                    <a:pt x="1372" y="1638"/>
                    <a:pt x="1354" y="1616"/>
                  </a:cubicBezTo>
                  <a:lnTo>
                    <a:pt x="1354" y="1616"/>
                  </a:lnTo>
                  <a:cubicBezTo>
                    <a:pt x="1349" y="1608"/>
                    <a:pt x="1336" y="1598"/>
                    <a:pt x="1351" y="1573"/>
                  </a:cubicBezTo>
                  <a:lnTo>
                    <a:pt x="1351" y="1573"/>
                  </a:lnTo>
                  <a:cubicBezTo>
                    <a:pt x="1363" y="1554"/>
                    <a:pt x="1418" y="1459"/>
                    <a:pt x="1441" y="1416"/>
                  </a:cubicBezTo>
                  <a:lnTo>
                    <a:pt x="1441" y="1416"/>
                  </a:lnTo>
                  <a:cubicBezTo>
                    <a:pt x="1450" y="1400"/>
                    <a:pt x="1468" y="1400"/>
                    <a:pt x="1492" y="1400"/>
                  </a:cubicBezTo>
                  <a:lnTo>
                    <a:pt x="1492" y="1400"/>
                  </a:lnTo>
                  <a:cubicBezTo>
                    <a:pt x="1546" y="1400"/>
                    <a:pt x="1593" y="1368"/>
                    <a:pt x="1614" y="1322"/>
                  </a:cubicBezTo>
                  <a:lnTo>
                    <a:pt x="1614" y="1322"/>
                  </a:lnTo>
                  <a:cubicBezTo>
                    <a:pt x="1617" y="1314"/>
                    <a:pt x="1625" y="1295"/>
                    <a:pt x="1647" y="1295"/>
                  </a:cubicBezTo>
                  <a:lnTo>
                    <a:pt x="1697" y="1295"/>
                  </a:lnTo>
                  <a:lnTo>
                    <a:pt x="1697" y="1295"/>
                  </a:lnTo>
                  <a:cubicBezTo>
                    <a:pt x="1718" y="1295"/>
                    <a:pt x="1728" y="1308"/>
                    <a:pt x="1735" y="1324"/>
                  </a:cubicBezTo>
                  <a:lnTo>
                    <a:pt x="1735" y="1324"/>
                  </a:lnTo>
                  <a:cubicBezTo>
                    <a:pt x="1757" y="1369"/>
                    <a:pt x="1803" y="1400"/>
                    <a:pt x="1856" y="1400"/>
                  </a:cubicBezTo>
                  <a:lnTo>
                    <a:pt x="1856" y="1400"/>
                  </a:lnTo>
                  <a:cubicBezTo>
                    <a:pt x="1871" y="1400"/>
                    <a:pt x="1898" y="1391"/>
                    <a:pt x="1913" y="1419"/>
                  </a:cubicBezTo>
                  <a:lnTo>
                    <a:pt x="1913" y="1419"/>
                  </a:lnTo>
                  <a:cubicBezTo>
                    <a:pt x="1924" y="1438"/>
                    <a:pt x="1950" y="1483"/>
                    <a:pt x="1965" y="1511"/>
                  </a:cubicBezTo>
                  <a:lnTo>
                    <a:pt x="1965" y="1511"/>
                  </a:lnTo>
                  <a:cubicBezTo>
                    <a:pt x="1976" y="1531"/>
                    <a:pt x="1972" y="1537"/>
                    <a:pt x="1957" y="1553"/>
                  </a:cubicBezTo>
                  <a:lnTo>
                    <a:pt x="1957" y="1553"/>
                  </a:lnTo>
                  <a:cubicBezTo>
                    <a:pt x="1937" y="1577"/>
                    <a:pt x="1924" y="1607"/>
                    <a:pt x="1924" y="1641"/>
                  </a:cubicBezTo>
                  <a:lnTo>
                    <a:pt x="1924" y="1641"/>
                  </a:lnTo>
                  <a:cubicBezTo>
                    <a:pt x="1924" y="1715"/>
                    <a:pt x="1984" y="1775"/>
                    <a:pt x="2058" y="1775"/>
                  </a:cubicBezTo>
                  <a:lnTo>
                    <a:pt x="2058" y="1775"/>
                  </a:lnTo>
                  <a:cubicBezTo>
                    <a:pt x="2132" y="1775"/>
                    <a:pt x="2192" y="1715"/>
                    <a:pt x="2192" y="1641"/>
                  </a:cubicBezTo>
                  <a:lnTo>
                    <a:pt x="2192" y="1641"/>
                  </a:lnTo>
                  <a:cubicBezTo>
                    <a:pt x="2192" y="1567"/>
                    <a:pt x="2132" y="1507"/>
                    <a:pt x="2058" y="15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3" name="Freeform 69"/>
            <p:cNvSpPr>
              <a:spLocks noChangeArrowheads="1"/>
            </p:cNvSpPr>
            <p:nvPr/>
          </p:nvSpPr>
          <p:spPr bwMode="auto">
            <a:xfrm>
              <a:off x="8890950" y="4009092"/>
              <a:ext cx="280489" cy="448523"/>
            </a:xfrm>
            <a:custGeom>
              <a:avLst/>
              <a:gdLst>
                <a:gd name="T0" fmla="*/ 478 w 956"/>
                <a:gd name="T1" fmla="*/ 764 h 1530"/>
                <a:gd name="T2" fmla="*/ 478 w 956"/>
                <a:gd name="T3" fmla="*/ 764 h 1530"/>
                <a:gd name="T4" fmla="*/ 190 w 956"/>
                <a:gd name="T5" fmla="*/ 477 h 1530"/>
                <a:gd name="T6" fmla="*/ 190 w 956"/>
                <a:gd name="T7" fmla="*/ 477 h 1530"/>
                <a:gd name="T8" fmla="*/ 478 w 956"/>
                <a:gd name="T9" fmla="*/ 191 h 1530"/>
                <a:gd name="T10" fmla="*/ 478 w 956"/>
                <a:gd name="T11" fmla="*/ 191 h 1530"/>
                <a:gd name="T12" fmla="*/ 764 w 956"/>
                <a:gd name="T13" fmla="*/ 477 h 1530"/>
                <a:gd name="T14" fmla="*/ 764 w 956"/>
                <a:gd name="T15" fmla="*/ 477 h 1530"/>
                <a:gd name="T16" fmla="*/ 478 w 956"/>
                <a:gd name="T17" fmla="*/ 764 h 1530"/>
                <a:gd name="T18" fmla="*/ 955 w 956"/>
                <a:gd name="T19" fmla="*/ 477 h 1530"/>
                <a:gd name="T20" fmla="*/ 955 w 956"/>
                <a:gd name="T21" fmla="*/ 477 h 1530"/>
                <a:gd name="T22" fmla="*/ 478 w 956"/>
                <a:gd name="T23" fmla="*/ 0 h 1530"/>
                <a:gd name="T24" fmla="*/ 478 w 956"/>
                <a:gd name="T25" fmla="*/ 0 h 1530"/>
                <a:gd name="T26" fmla="*/ 0 w 956"/>
                <a:gd name="T27" fmla="*/ 477 h 1530"/>
                <a:gd name="T28" fmla="*/ 0 w 956"/>
                <a:gd name="T29" fmla="*/ 477 h 1530"/>
                <a:gd name="T30" fmla="*/ 381 w 956"/>
                <a:gd name="T31" fmla="*/ 945 h 1530"/>
                <a:gd name="T32" fmla="*/ 381 w 956"/>
                <a:gd name="T33" fmla="*/ 1146 h 1530"/>
                <a:gd name="T34" fmla="*/ 190 w 956"/>
                <a:gd name="T35" fmla="*/ 1146 h 1530"/>
                <a:gd name="T36" fmla="*/ 190 w 956"/>
                <a:gd name="T37" fmla="*/ 1338 h 1530"/>
                <a:gd name="T38" fmla="*/ 381 w 956"/>
                <a:gd name="T39" fmla="*/ 1338 h 1530"/>
                <a:gd name="T40" fmla="*/ 381 w 956"/>
                <a:gd name="T41" fmla="*/ 1529 h 1530"/>
                <a:gd name="T42" fmla="*/ 573 w 956"/>
                <a:gd name="T43" fmla="*/ 1529 h 1530"/>
                <a:gd name="T44" fmla="*/ 573 w 956"/>
                <a:gd name="T45" fmla="*/ 1338 h 1530"/>
                <a:gd name="T46" fmla="*/ 764 w 956"/>
                <a:gd name="T47" fmla="*/ 1338 h 1530"/>
                <a:gd name="T48" fmla="*/ 764 w 956"/>
                <a:gd name="T49" fmla="*/ 1146 h 1530"/>
                <a:gd name="T50" fmla="*/ 573 w 956"/>
                <a:gd name="T51" fmla="*/ 1146 h 1530"/>
                <a:gd name="T52" fmla="*/ 573 w 956"/>
                <a:gd name="T53" fmla="*/ 945 h 1530"/>
                <a:gd name="T54" fmla="*/ 573 w 956"/>
                <a:gd name="T55" fmla="*/ 945 h 1530"/>
                <a:gd name="T56" fmla="*/ 955 w 956"/>
                <a:gd name="T57" fmla="*/ 47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6" h="1530">
                  <a:moveTo>
                    <a:pt x="478" y="764"/>
                  </a:moveTo>
                  <a:lnTo>
                    <a:pt x="478" y="764"/>
                  </a:lnTo>
                  <a:cubicBezTo>
                    <a:pt x="319" y="764"/>
                    <a:pt x="190" y="635"/>
                    <a:pt x="190" y="477"/>
                  </a:cubicBezTo>
                  <a:lnTo>
                    <a:pt x="190" y="477"/>
                  </a:lnTo>
                  <a:cubicBezTo>
                    <a:pt x="190" y="319"/>
                    <a:pt x="319" y="191"/>
                    <a:pt x="478" y="191"/>
                  </a:cubicBezTo>
                  <a:lnTo>
                    <a:pt x="478" y="191"/>
                  </a:lnTo>
                  <a:cubicBezTo>
                    <a:pt x="635" y="191"/>
                    <a:pt x="764" y="319"/>
                    <a:pt x="764" y="477"/>
                  </a:cubicBezTo>
                  <a:lnTo>
                    <a:pt x="764" y="477"/>
                  </a:lnTo>
                  <a:cubicBezTo>
                    <a:pt x="764" y="635"/>
                    <a:pt x="635" y="764"/>
                    <a:pt x="478" y="764"/>
                  </a:cubicBezTo>
                  <a:close/>
                  <a:moveTo>
                    <a:pt x="955" y="477"/>
                  </a:moveTo>
                  <a:lnTo>
                    <a:pt x="955" y="477"/>
                  </a:lnTo>
                  <a:cubicBezTo>
                    <a:pt x="955" y="213"/>
                    <a:pt x="741" y="0"/>
                    <a:pt x="478" y="0"/>
                  </a:cubicBezTo>
                  <a:lnTo>
                    <a:pt x="478" y="0"/>
                  </a:lnTo>
                  <a:cubicBezTo>
                    <a:pt x="213" y="0"/>
                    <a:pt x="0" y="213"/>
                    <a:pt x="0" y="477"/>
                  </a:cubicBezTo>
                  <a:lnTo>
                    <a:pt x="0" y="477"/>
                  </a:lnTo>
                  <a:cubicBezTo>
                    <a:pt x="0" y="709"/>
                    <a:pt x="164" y="902"/>
                    <a:pt x="381" y="945"/>
                  </a:cubicBezTo>
                  <a:lnTo>
                    <a:pt x="381" y="1146"/>
                  </a:lnTo>
                  <a:lnTo>
                    <a:pt x="190" y="1146"/>
                  </a:lnTo>
                  <a:lnTo>
                    <a:pt x="190" y="1338"/>
                  </a:lnTo>
                  <a:lnTo>
                    <a:pt x="381" y="1338"/>
                  </a:lnTo>
                  <a:lnTo>
                    <a:pt x="381" y="1529"/>
                  </a:lnTo>
                  <a:lnTo>
                    <a:pt x="573" y="1529"/>
                  </a:lnTo>
                  <a:lnTo>
                    <a:pt x="573" y="1338"/>
                  </a:lnTo>
                  <a:lnTo>
                    <a:pt x="764" y="1338"/>
                  </a:lnTo>
                  <a:lnTo>
                    <a:pt x="764" y="1146"/>
                  </a:lnTo>
                  <a:lnTo>
                    <a:pt x="573" y="1146"/>
                  </a:lnTo>
                  <a:lnTo>
                    <a:pt x="573" y="945"/>
                  </a:lnTo>
                  <a:lnTo>
                    <a:pt x="573" y="945"/>
                  </a:lnTo>
                  <a:cubicBezTo>
                    <a:pt x="790" y="902"/>
                    <a:pt x="955" y="709"/>
                    <a:pt x="955" y="4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24" name="Group 23"/>
            <p:cNvGrpSpPr/>
            <p:nvPr/>
          </p:nvGrpSpPr>
          <p:grpSpPr>
            <a:xfrm rot="18212705">
              <a:off x="7983402" y="4886652"/>
              <a:ext cx="500788" cy="149770"/>
              <a:chOff x="3410697" y="2328894"/>
              <a:chExt cx="382140" cy="114286"/>
            </a:xfrm>
            <a:solidFill>
              <a:schemeClr val="accent3"/>
            </a:solidFill>
          </p:grpSpPr>
          <p:sp>
            <p:nvSpPr>
              <p:cNvPr id="25" name="Freeform 253"/>
              <p:cNvSpPr>
                <a:spLocks noChangeArrowheads="1"/>
              </p:cNvSpPr>
              <p:nvPr/>
            </p:nvSpPr>
            <p:spPr bwMode="auto">
              <a:xfrm>
                <a:off x="3410697" y="2328894"/>
                <a:ext cx="58333" cy="80952"/>
              </a:xfrm>
              <a:custGeom>
                <a:avLst/>
                <a:gdLst>
                  <a:gd name="T0" fmla="*/ 128 w 218"/>
                  <a:gd name="T1" fmla="*/ 46 h 300"/>
                  <a:gd name="T2" fmla="*/ 128 w 218"/>
                  <a:gd name="T3" fmla="*/ 268 h 300"/>
                  <a:gd name="T4" fmla="*/ 128 w 218"/>
                  <a:gd name="T5" fmla="*/ 268 h 300"/>
                  <a:gd name="T6" fmla="*/ 166 w 218"/>
                  <a:gd name="T7" fmla="*/ 275 h 300"/>
                  <a:gd name="T8" fmla="*/ 166 w 218"/>
                  <a:gd name="T9" fmla="*/ 275 h 300"/>
                  <a:gd name="T10" fmla="*/ 177 w 218"/>
                  <a:gd name="T11" fmla="*/ 289 h 300"/>
                  <a:gd name="T12" fmla="*/ 177 w 218"/>
                  <a:gd name="T13" fmla="*/ 289 h 300"/>
                  <a:gd name="T14" fmla="*/ 162 w 218"/>
                  <a:gd name="T15" fmla="*/ 299 h 300"/>
                  <a:gd name="T16" fmla="*/ 162 w 218"/>
                  <a:gd name="T17" fmla="*/ 299 h 300"/>
                  <a:gd name="T18" fmla="*/ 33 w 218"/>
                  <a:gd name="T19" fmla="*/ 297 h 300"/>
                  <a:gd name="T20" fmla="*/ 33 w 218"/>
                  <a:gd name="T21" fmla="*/ 297 h 300"/>
                  <a:gd name="T22" fmla="*/ 7 w 218"/>
                  <a:gd name="T23" fmla="*/ 285 h 300"/>
                  <a:gd name="T24" fmla="*/ 7 w 218"/>
                  <a:gd name="T25" fmla="*/ 285 h 300"/>
                  <a:gd name="T26" fmla="*/ 29 w 218"/>
                  <a:gd name="T27" fmla="*/ 270 h 300"/>
                  <a:gd name="T28" fmla="*/ 29 w 218"/>
                  <a:gd name="T29" fmla="*/ 270 h 300"/>
                  <a:gd name="T30" fmla="*/ 103 w 218"/>
                  <a:gd name="T31" fmla="*/ 250 h 300"/>
                  <a:gd name="T32" fmla="*/ 103 w 218"/>
                  <a:gd name="T33" fmla="*/ 36 h 300"/>
                  <a:gd name="T34" fmla="*/ 103 w 218"/>
                  <a:gd name="T35" fmla="*/ 36 h 300"/>
                  <a:gd name="T36" fmla="*/ 1 w 218"/>
                  <a:gd name="T37" fmla="*/ 35 h 300"/>
                  <a:gd name="T38" fmla="*/ 1 w 218"/>
                  <a:gd name="T39" fmla="*/ 35 h 300"/>
                  <a:gd name="T40" fmla="*/ 0 w 218"/>
                  <a:gd name="T41" fmla="*/ 27 h 300"/>
                  <a:gd name="T42" fmla="*/ 0 w 218"/>
                  <a:gd name="T43" fmla="*/ 27 h 300"/>
                  <a:gd name="T44" fmla="*/ 38 w 218"/>
                  <a:gd name="T45" fmla="*/ 16 h 300"/>
                  <a:gd name="T46" fmla="*/ 38 w 218"/>
                  <a:gd name="T47" fmla="*/ 16 h 300"/>
                  <a:gd name="T48" fmla="*/ 197 w 218"/>
                  <a:gd name="T49" fmla="*/ 0 h 300"/>
                  <a:gd name="T50" fmla="*/ 197 w 218"/>
                  <a:gd name="T51" fmla="*/ 0 h 300"/>
                  <a:gd name="T52" fmla="*/ 217 w 218"/>
                  <a:gd name="T53" fmla="*/ 11 h 300"/>
                  <a:gd name="T54" fmla="*/ 217 w 218"/>
                  <a:gd name="T55" fmla="*/ 11 h 300"/>
                  <a:gd name="T56" fmla="*/ 200 w 218"/>
                  <a:gd name="T57" fmla="*/ 25 h 300"/>
                  <a:gd name="T58" fmla="*/ 200 w 218"/>
                  <a:gd name="T59" fmla="*/ 25 h 300"/>
                  <a:gd name="T60" fmla="*/ 128 w 218"/>
                  <a:gd name="T61" fmla="*/ 4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8" h="300">
                    <a:moveTo>
                      <a:pt x="128" y="46"/>
                    </a:moveTo>
                    <a:lnTo>
                      <a:pt x="128" y="268"/>
                    </a:lnTo>
                    <a:lnTo>
                      <a:pt x="128" y="268"/>
                    </a:lnTo>
                    <a:cubicBezTo>
                      <a:pt x="141" y="270"/>
                      <a:pt x="154" y="271"/>
                      <a:pt x="166" y="275"/>
                    </a:cubicBezTo>
                    <a:lnTo>
                      <a:pt x="166" y="275"/>
                    </a:lnTo>
                    <a:cubicBezTo>
                      <a:pt x="170" y="276"/>
                      <a:pt x="173" y="284"/>
                      <a:pt x="177" y="289"/>
                    </a:cubicBezTo>
                    <a:lnTo>
                      <a:pt x="177" y="289"/>
                    </a:lnTo>
                    <a:cubicBezTo>
                      <a:pt x="172" y="293"/>
                      <a:pt x="167" y="299"/>
                      <a:pt x="162" y="299"/>
                    </a:cubicBezTo>
                    <a:lnTo>
                      <a:pt x="162" y="299"/>
                    </a:lnTo>
                    <a:cubicBezTo>
                      <a:pt x="119" y="299"/>
                      <a:pt x="76" y="299"/>
                      <a:pt x="33" y="297"/>
                    </a:cubicBezTo>
                    <a:lnTo>
                      <a:pt x="33" y="297"/>
                    </a:lnTo>
                    <a:cubicBezTo>
                      <a:pt x="25" y="297"/>
                      <a:pt x="16" y="290"/>
                      <a:pt x="7" y="285"/>
                    </a:cubicBezTo>
                    <a:lnTo>
                      <a:pt x="7" y="285"/>
                    </a:lnTo>
                    <a:cubicBezTo>
                      <a:pt x="14" y="280"/>
                      <a:pt x="21" y="273"/>
                      <a:pt x="29" y="270"/>
                    </a:cubicBezTo>
                    <a:lnTo>
                      <a:pt x="29" y="270"/>
                    </a:lnTo>
                    <a:cubicBezTo>
                      <a:pt x="53" y="262"/>
                      <a:pt x="79" y="256"/>
                      <a:pt x="103" y="250"/>
                    </a:cubicBezTo>
                    <a:lnTo>
                      <a:pt x="103" y="36"/>
                    </a:lnTo>
                    <a:lnTo>
                      <a:pt x="103" y="36"/>
                    </a:lnTo>
                    <a:cubicBezTo>
                      <a:pt x="69" y="33"/>
                      <a:pt x="34" y="49"/>
                      <a:pt x="1" y="35"/>
                    </a:cubicBezTo>
                    <a:lnTo>
                      <a:pt x="1" y="35"/>
                    </a:lnTo>
                    <a:cubicBezTo>
                      <a:pt x="1" y="33"/>
                      <a:pt x="0" y="31"/>
                      <a:pt x="0" y="27"/>
                    </a:cubicBezTo>
                    <a:lnTo>
                      <a:pt x="0" y="27"/>
                    </a:lnTo>
                    <a:cubicBezTo>
                      <a:pt x="11" y="24"/>
                      <a:pt x="25" y="17"/>
                      <a:pt x="38" y="16"/>
                    </a:cubicBezTo>
                    <a:lnTo>
                      <a:pt x="38" y="16"/>
                    </a:lnTo>
                    <a:cubicBezTo>
                      <a:pt x="90" y="9"/>
                      <a:pt x="143" y="5"/>
                      <a:pt x="197" y="0"/>
                    </a:cubicBezTo>
                    <a:lnTo>
                      <a:pt x="197" y="0"/>
                    </a:lnTo>
                    <a:cubicBezTo>
                      <a:pt x="203" y="0"/>
                      <a:pt x="210" y="7"/>
                      <a:pt x="217" y="11"/>
                    </a:cubicBezTo>
                    <a:lnTo>
                      <a:pt x="217" y="11"/>
                    </a:lnTo>
                    <a:cubicBezTo>
                      <a:pt x="211" y="15"/>
                      <a:pt x="207" y="22"/>
                      <a:pt x="200" y="25"/>
                    </a:cubicBezTo>
                    <a:lnTo>
                      <a:pt x="200" y="25"/>
                    </a:lnTo>
                    <a:cubicBezTo>
                      <a:pt x="177" y="32"/>
                      <a:pt x="154" y="39"/>
                      <a:pt x="128" y="4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6" name="Freeform 254"/>
              <p:cNvSpPr>
                <a:spLocks noChangeArrowheads="1"/>
              </p:cNvSpPr>
              <p:nvPr/>
            </p:nvSpPr>
            <p:spPr bwMode="auto">
              <a:xfrm>
                <a:off x="3507125" y="2334847"/>
                <a:ext cx="46429" cy="70237"/>
              </a:xfrm>
              <a:custGeom>
                <a:avLst/>
                <a:gdLst>
                  <a:gd name="T0" fmla="*/ 0 w 172"/>
                  <a:gd name="T1" fmla="*/ 4 h 260"/>
                  <a:gd name="T2" fmla="*/ 0 w 172"/>
                  <a:gd name="T3" fmla="*/ 4 h 260"/>
                  <a:gd name="T4" fmla="*/ 32 w 172"/>
                  <a:gd name="T5" fmla="*/ 32 h 260"/>
                  <a:gd name="T6" fmla="*/ 32 w 172"/>
                  <a:gd name="T7" fmla="*/ 32 h 260"/>
                  <a:gd name="T8" fmla="*/ 70 w 172"/>
                  <a:gd name="T9" fmla="*/ 186 h 260"/>
                  <a:gd name="T10" fmla="*/ 70 w 172"/>
                  <a:gd name="T11" fmla="*/ 186 h 260"/>
                  <a:gd name="T12" fmla="*/ 75 w 172"/>
                  <a:gd name="T13" fmla="*/ 214 h 260"/>
                  <a:gd name="T14" fmla="*/ 75 w 172"/>
                  <a:gd name="T15" fmla="*/ 214 h 260"/>
                  <a:gd name="T16" fmla="*/ 82 w 172"/>
                  <a:gd name="T17" fmla="*/ 216 h 260"/>
                  <a:gd name="T18" fmla="*/ 82 w 172"/>
                  <a:gd name="T19" fmla="*/ 216 h 260"/>
                  <a:gd name="T20" fmla="*/ 140 w 172"/>
                  <a:gd name="T21" fmla="*/ 21 h 260"/>
                  <a:gd name="T22" fmla="*/ 140 w 172"/>
                  <a:gd name="T23" fmla="*/ 21 h 260"/>
                  <a:gd name="T24" fmla="*/ 155 w 172"/>
                  <a:gd name="T25" fmla="*/ 0 h 260"/>
                  <a:gd name="T26" fmla="*/ 155 w 172"/>
                  <a:gd name="T27" fmla="*/ 0 h 260"/>
                  <a:gd name="T28" fmla="*/ 165 w 172"/>
                  <a:gd name="T29" fmla="*/ 25 h 260"/>
                  <a:gd name="T30" fmla="*/ 165 w 172"/>
                  <a:gd name="T31" fmla="*/ 25 h 260"/>
                  <a:gd name="T32" fmla="*/ 93 w 172"/>
                  <a:gd name="T33" fmla="*/ 245 h 260"/>
                  <a:gd name="T34" fmla="*/ 93 w 172"/>
                  <a:gd name="T35" fmla="*/ 245 h 260"/>
                  <a:gd name="T36" fmla="*/ 76 w 172"/>
                  <a:gd name="T37" fmla="*/ 258 h 260"/>
                  <a:gd name="T38" fmla="*/ 76 w 172"/>
                  <a:gd name="T39" fmla="*/ 258 h 260"/>
                  <a:gd name="T40" fmla="*/ 57 w 172"/>
                  <a:gd name="T41" fmla="*/ 244 h 260"/>
                  <a:gd name="T42" fmla="*/ 57 w 172"/>
                  <a:gd name="T43" fmla="*/ 244 h 260"/>
                  <a:gd name="T44" fmla="*/ 44 w 172"/>
                  <a:gd name="T45" fmla="*/ 188 h 260"/>
                  <a:gd name="T46" fmla="*/ 44 w 172"/>
                  <a:gd name="T47" fmla="*/ 188 h 260"/>
                  <a:gd name="T48" fmla="*/ 0 w 172"/>
                  <a:gd name="T49" fmla="*/ 4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2" h="260">
                    <a:moveTo>
                      <a:pt x="0" y="4"/>
                    </a:moveTo>
                    <a:lnTo>
                      <a:pt x="0" y="4"/>
                    </a:lnTo>
                    <a:cubicBezTo>
                      <a:pt x="21" y="4"/>
                      <a:pt x="28" y="17"/>
                      <a:pt x="32" y="32"/>
                    </a:cubicBezTo>
                    <a:lnTo>
                      <a:pt x="32" y="32"/>
                    </a:lnTo>
                    <a:cubicBezTo>
                      <a:pt x="45" y="82"/>
                      <a:pt x="56" y="135"/>
                      <a:pt x="70" y="186"/>
                    </a:cubicBezTo>
                    <a:lnTo>
                      <a:pt x="70" y="186"/>
                    </a:lnTo>
                    <a:cubicBezTo>
                      <a:pt x="72" y="195"/>
                      <a:pt x="73" y="204"/>
                      <a:pt x="75" y="214"/>
                    </a:cubicBezTo>
                    <a:lnTo>
                      <a:pt x="75" y="214"/>
                    </a:lnTo>
                    <a:cubicBezTo>
                      <a:pt x="77" y="214"/>
                      <a:pt x="80" y="215"/>
                      <a:pt x="82" y="216"/>
                    </a:cubicBezTo>
                    <a:lnTo>
                      <a:pt x="82" y="216"/>
                    </a:lnTo>
                    <a:cubicBezTo>
                      <a:pt x="101" y="150"/>
                      <a:pt x="120" y="86"/>
                      <a:pt x="140" y="21"/>
                    </a:cubicBezTo>
                    <a:lnTo>
                      <a:pt x="140" y="21"/>
                    </a:lnTo>
                    <a:cubicBezTo>
                      <a:pt x="142" y="13"/>
                      <a:pt x="151" y="0"/>
                      <a:pt x="155" y="0"/>
                    </a:cubicBezTo>
                    <a:lnTo>
                      <a:pt x="155" y="0"/>
                    </a:lnTo>
                    <a:cubicBezTo>
                      <a:pt x="171" y="1"/>
                      <a:pt x="168" y="14"/>
                      <a:pt x="165" y="25"/>
                    </a:cubicBezTo>
                    <a:lnTo>
                      <a:pt x="165" y="25"/>
                    </a:lnTo>
                    <a:cubicBezTo>
                      <a:pt x="141" y="98"/>
                      <a:pt x="117" y="173"/>
                      <a:pt x="93" y="245"/>
                    </a:cubicBezTo>
                    <a:lnTo>
                      <a:pt x="93" y="245"/>
                    </a:lnTo>
                    <a:cubicBezTo>
                      <a:pt x="91" y="251"/>
                      <a:pt x="82" y="259"/>
                      <a:pt x="76" y="258"/>
                    </a:cubicBezTo>
                    <a:lnTo>
                      <a:pt x="76" y="258"/>
                    </a:lnTo>
                    <a:cubicBezTo>
                      <a:pt x="71" y="258"/>
                      <a:pt x="60" y="251"/>
                      <a:pt x="57" y="244"/>
                    </a:cubicBezTo>
                    <a:lnTo>
                      <a:pt x="57" y="244"/>
                    </a:lnTo>
                    <a:cubicBezTo>
                      <a:pt x="52" y="227"/>
                      <a:pt x="48" y="207"/>
                      <a:pt x="44" y="188"/>
                    </a:cubicBezTo>
                    <a:lnTo>
                      <a:pt x="44" y="188"/>
                    </a:lnTo>
                    <a:cubicBezTo>
                      <a:pt x="30" y="128"/>
                      <a:pt x="15" y="67"/>
                      <a:pt x="0" y="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7" name="Freeform 255"/>
              <p:cNvSpPr>
                <a:spLocks noChangeArrowheads="1"/>
              </p:cNvSpPr>
              <p:nvPr/>
            </p:nvSpPr>
            <p:spPr bwMode="auto">
              <a:xfrm>
                <a:off x="3648791" y="2340799"/>
                <a:ext cx="41666" cy="73809"/>
              </a:xfrm>
              <a:custGeom>
                <a:avLst/>
                <a:gdLst>
                  <a:gd name="T0" fmla="*/ 79 w 155"/>
                  <a:gd name="T1" fmla="*/ 241 h 275"/>
                  <a:gd name="T2" fmla="*/ 79 w 155"/>
                  <a:gd name="T3" fmla="*/ 241 h 275"/>
                  <a:gd name="T4" fmla="*/ 78 w 155"/>
                  <a:gd name="T5" fmla="*/ 28 h 275"/>
                  <a:gd name="T6" fmla="*/ 78 w 155"/>
                  <a:gd name="T7" fmla="*/ 28 h 275"/>
                  <a:gd name="T8" fmla="*/ 3 w 155"/>
                  <a:gd name="T9" fmla="*/ 24 h 275"/>
                  <a:gd name="T10" fmla="*/ 3 w 155"/>
                  <a:gd name="T11" fmla="*/ 24 h 275"/>
                  <a:gd name="T12" fmla="*/ 0 w 155"/>
                  <a:gd name="T13" fmla="*/ 13 h 275"/>
                  <a:gd name="T14" fmla="*/ 0 w 155"/>
                  <a:gd name="T15" fmla="*/ 13 h 275"/>
                  <a:gd name="T16" fmla="*/ 19 w 155"/>
                  <a:gd name="T17" fmla="*/ 5 h 275"/>
                  <a:gd name="T18" fmla="*/ 19 w 155"/>
                  <a:gd name="T19" fmla="*/ 5 h 275"/>
                  <a:gd name="T20" fmla="*/ 127 w 155"/>
                  <a:gd name="T21" fmla="*/ 0 h 275"/>
                  <a:gd name="T22" fmla="*/ 127 w 155"/>
                  <a:gd name="T23" fmla="*/ 0 h 275"/>
                  <a:gd name="T24" fmla="*/ 145 w 155"/>
                  <a:gd name="T25" fmla="*/ 4 h 275"/>
                  <a:gd name="T26" fmla="*/ 145 w 155"/>
                  <a:gd name="T27" fmla="*/ 4 h 275"/>
                  <a:gd name="T28" fmla="*/ 152 w 155"/>
                  <a:gd name="T29" fmla="*/ 17 h 275"/>
                  <a:gd name="T30" fmla="*/ 152 w 155"/>
                  <a:gd name="T31" fmla="*/ 17 h 275"/>
                  <a:gd name="T32" fmla="*/ 139 w 155"/>
                  <a:gd name="T33" fmla="*/ 27 h 275"/>
                  <a:gd name="T34" fmla="*/ 139 w 155"/>
                  <a:gd name="T35" fmla="*/ 27 h 275"/>
                  <a:gd name="T36" fmla="*/ 117 w 155"/>
                  <a:gd name="T37" fmla="*/ 24 h 275"/>
                  <a:gd name="T38" fmla="*/ 117 w 155"/>
                  <a:gd name="T39" fmla="*/ 24 h 275"/>
                  <a:gd name="T40" fmla="*/ 103 w 155"/>
                  <a:gd name="T41" fmla="*/ 39 h 275"/>
                  <a:gd name="T42" fmla="*/ 103 w 155"/>
                  <a:gd name="T43" fmla="*/ 39 h 275"/>
                  <a:gd name="T44" fmla="*/ 103 w 155"/>
                  <a:gd name="T45" fmla="*/ 192 h 275"/>
                  <a:gd name="T46" fmla="*/ 103 w 155"/>
                  <a:gd name="T47" fmla="*/ 192 h 275"/>
                  <a:gd name="T48" fmla="*/ 102 w 155"/>
                  <a:gd name="T49" fmla="*/ 223 h 275"/>
                  <a:gd name="T50" fmla="*/ 102 w 155"/>
                  <a:gd name="T51" fmla="*/ 223 h 275"/>
                  <a:gd name="T52" fmla="*/ 125 w 155"/>
                  <a:gd name="T53" fmla="*/ 245 h 275"/>
                  <a:gd name="T54" fmla="*/ 125 w 155"/>
                  <a:gd name="T55" fmla="*/ 245 h 275"/>
                  <a:gd name="T56" fmla="*/ 144 w 155"/>
                  <a:gd name="T57" fmla="*/ 254 h 275"/>
                  <a:gd name="T58" fmla="*/ 144 w 155"/>
                  <a:gd name="T59" fmla="*/ 254 h 275"/>
                  <a:gd name="T60" fmla="*/ 129 w 155"/>
                  <a:gd name="T61" fmla="*/ 272 h 275"/>
                  <a:gd name="T62" fmla="*/ 129 w 155"/>
                  <a:gd name="T63" fmla="*/ 272 h 275"/>
                  <a:gd name="T64" fmla="*/ 18 w 155"/>
                  <a:gd name="T65" fmla="*/ 274 h 275"/>
                  <a:gd name="T66" fmla="*/ 18 w 155"/>
                  <a:gd name="T67" fmla="*/ 274 h 275"/>
                  <a:gd name="T68" fmla="*/ 7 w 155"/>
                  <a:gd name="T69" fmla="*/ 264 h 275"/>
                  <a:gd name="T70" fmla="*/ 7 w 155"/>
                  <a:gd name="T71" fmla="*/ 264 h 275"/>
                  <a:gd name="T72" fmla="*/ 19 w 155"/>
                  <a:gd name="T73" fmla="*/ 251 h 275"/>
                  <a:gd name="T74" fmla="*/ 19 w 155"/>
                  <a:gd name="T75" fmla="*/ 251 h 275"/>
                  <a:gd name="T76" fmla="*/ 79 w 155"/>
                  <a:gd name="T77" fmla="*/ 241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5" h="275">
                    <a:moveTo>
                      <a:pt x="79" y="241"/>
                    </a:moveTo>
                    <a:lnTo>
                      <a:pt x="79" y="241"/>
                    </a:lnTo>
                    <a:cubicBezTo>
                      <a:pt x="74" y="169"/>
                      <a:pt x="93" y="97"/>
                      <a:pt x="78" y="28"/>
                    </a:cubicBezTo>
                    <a:lnTo>
                      <a:pt x="78" y="28"/>
                    </a:lnTo>
                    <a:cubicBezTo>
                      <a:pt x="51" y="27"/>
                      <a:pt x="26" y="25"/>
                      <a:pt x="3" y="24"/>
                    </a:cubicBezTo>
                    <a:lnTo>
                      <a:pt x="3" y="24"/>
                    </a:lnTo>
                    <a:cubicBezTo>
                      <a:pt x="2" y="21"/>
                      <a:pt x="2" y="17"/>
                      <a:pt x="0" y="13"/>
                    </a:cubicBezTo>
                    <a:lnTo>
                      <a:pt x="0" y="13"/>
                    </a:lnTo>
                    <a:cubicBezTo>
                      <a:pt x="8" y="11"/>
                      <a:pt x="14" y="5"/>
                      <a:pt x="19" y="5"/>
                    </a:cubicBezTo>
                    <a:lnTo>
                      <a:pt x="19" y="5"/>
                    </a:lnTo>
                    <a:cubicBezTo>
                      <a:pt x="56" y="3"/>
                      <a:pt x="91" y="1"/>
                      <a:pt x="127" y="0"/>
                    </a:cubicBezTo>
                    <a:lnTo>
                      <a:pt x="127" y="0"/>
                    </a:lnTo>
                    <a:cubicBezTo>
                      <a:pt x="134" y="0"/>
                      <a:pt x="140" y="2"/>
                      <a:pt x="145" y="4"/>
                    </a:cubicBezTo>
                    <a:lnTo>
                      <a:pt x="145" y="4"/>
                    </a:lnTo>
                    <a:cubicBezTo>
                      <a:pt x="149" y="7"/>
                      <a:pt x="154" y="14"/>
                      <a:pt x="152" y="17"/>
                    </a:cubicBezTo>
                    <a:lnTo>
                      <a:pt x="152" y="17"/>
                    </a:lnTo>
                    <a:cubicBezTo>
                      <a:pt x="150" y="22"/>
                      <a:pt x="144" y="27"/>
                      <a:pt x="139" y="27"/>
                    </a:cubicBezTo>
                    <a:lnTo>
                      <a:pt x="139" y="27"/>
                    </a:lnTo>
                    <a:cubicBezTo>
                      <a:pt x="132" y="28"/>
                      <a:pt x="124" y="22"/>
                      <a:pt x="117" y="24"/>
                    </a:cubicBezTo>
                    <a:lnTo>
                      <a:pt x="117" y="24"/>
                    </a:lnTo>
                    <a:cubicBezTo>
                      <a:pt x="111" y="25"/>
                      <a:pt x="103" y="33"/>
                      <a:pt x="103" y="39"/>
                    </a:cubicBezTo>
                    <a:lnTo>
                      <a:pt x="103" y="39"/>
                    </a:lnTo>
                    <a:cubicBezTo>
                      <a:pt x="103" y="90"/>
                      <a:pt x="103" y="140"/>
                      <a:pt x="103" y="192"/>
                    </a:cubicBezTo>
                    <a:lnTo>
                      <a:pt x="103" y="192"/>
                    </a:lnTo>
                    <a:cubicBezTo>
                      <a:pt x="103" y="202"/>
                      <a:pt x="103" y="212"/>
                      <a:pt x="102" y="223"/>
                    </a:cubicBezTo>
                    <a:lnTo>
                      <a:pt x="102" y="223"/>
                    </a:lnTo>
                    <a:cubicBezTo>
                      <a:pt x="100" y="240"/>
                      <a:pt x="104" y="250"/>
                      <a:pt x="125" y="245"/>
                    </a:cubicBezTo>
                    <a:lnTo>
                      <a:pt x="125" y="245"/>
                    </a:lnTo>
                    <a:cubicBezTo>
                      <a:pt x="130" y="244"/>
                      <a:pt x="138" y="251"/>
                      <a:pt x="144" y="254"/>
                    </a:cubicBezTo>
                    <a:lnTo>
                      <a:pt x="144" y="254"/>
                    </a:lnTo>
                    <a:cubicBezTo>
                      <a:pt x="139" y="260"/>
                      <a:pt x="135" y="272"/>
                      <a:pt x="129" y="272"/>
                    </a:cubicBezTo>
                    <a:lnTo>
                      <a:pt x="129" y="272"/>
                    </a:lnTo>
                    <a:cubicBezTo>
                      <a:pt x="93" y="274"/>
                      <a:pt x="55" y="274"/>
                      <a:pt x="18" y="274"/>
                    </a:cubicBezTo>
                    <a:lnTo>
                      <a:pt x="18" y="274"/>
                    </a:lnTo>
                    <a:cubicBezTo>
                      <a:pt x="15" y="274"/>
                      <a:pt x="10" y="267"/>
                      <a:pt x="7" y="264"/>
                    </a:cubicBezTo>
                    <a:lnTo>
                      <a:pt x="7" y="264"/>
                    </a:lnTo>
                    <a:cubicBezTo>
                      <a:pt x="12" y="259"/>
                      <a:pt x="15" y="252"/>
                      <a:pt x="19" y="251"/>
                    </a:cubicBezTo>
                    <a:lnTo>
                      <a:pt x="19" y="251"/>
                    </a:lnTo>
                    <a:cubicBezTo>
                      <a:pt x="38" y="247"/>
                      <a:pt x="57" y="245"/>
                      <a:pt x="79" y="2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8" name="Freeform 256"/>
              <p:cNvSpPr>
                <a:spLocks noChangeArrowheads="1"/>
              </p:cNvSpPr>
              <p:nvPr/>
            </p:nvSpPr>
            <p:spPr bwMode="auto">
              <a:xfrm>
                <a:off x="3727362" y="2344371"/>
                <a:ext cx="46428" cy="64285"/>
              </a:xfrm>
              <a:custGeom>
                <a:avLst/>
                <a:gdLst>
                  <a:gd name="T0" fmla="*/ 85 w 174"/>
                  <a:gd name="T1" fmla="*/ 191 h 240"/>
                  <a:gd name="T2" fmla="*/ 85 w 174"/>
                  <a:gd name="T3" fmla="*/ 191 h 240"/>
                  <a:gd name="T4" fmla="*/ 130 w 174"/>
                  <a:gd name="T5" fmla="*/ 60 h 240"/>
                  <a:gd name="T6" fmla="*/ 130 w 174"/>
                  <a:gd name="T7" fmla="*/ 60 h 240"/>
                  <a:gd name="T8" fmla="*/ 146 w 174"/>
                  <a:gd name="T9" fmla="*/ 14 h 240"/>
                  <a:gd name="T10" fmla="*/ 146 w 174"/>
                  <a:gd name="T11" fmla="*/ 14 h 240"/>
                  <a:gd name="T12" fmla="*/ 165 w 174"/>
                  <a:gd name="T13" fmla="*/ 0 h 240"/>
                  <a:gd name="T14" fmla="*/ 165 w 174"/>
                  <a:gd name="T15" fmla="*/ 0 h 240"/>
                  <a:gd name="T16" fmla="*/ 172 w 174"/>
                  <a:gd name="T17" fmla="*/ 20 h 240"/>
                  <a:gd name="T18" fmla="*/ 172 w 174"/>
                  <a:gd name="T19" fmla="*/ 20 h 240"/>
                  <a:gd name="T20" fmla="*/ 96 w 174"/>
                  <a:gd name="T21" fmla="*/ 224 h 240"/>
                  <a:gd name="T22" fmla="*/ 96 w 174"/>
                  <a:gd name="T23" fmla="*/ 224 h 240"/>
                  <a:gd name="T24" fmla="*/ 78 w 174"/>
                  <a:gd name="T25" fmla="*/ 238 h 240"/>
                  <a:gd name="T26" fmla="*/ 78 w 174"/>
                  <a:gd name="T27" fmla="*/ 238 h 240"/>
                  <a:gd name="T28" fmla="*/ 61 w 174"/>
                  <a:gd name="T29" fmla="*/ 221 h 240"/>
                  <a:gd name="T30" fmla="*/ 61 w 174"/>
                  <a:gd name="T31" fmla="*/ 221 h 240"/>
                  <a:gd name="T32" fmla="*/ 22 w 174"/>
                  <a:gd name="T33" fmla="*/ 89 h 240"/>
                  <a:gd name="T34" fmla="*/ 22 w 174"/>
                  <a:gd name="T35" fmla="*/ 89 h 240"/>
                  <a:gd name="T36" fmla="*/ 3 w 174"/>
                  <a:gd name="T37" fmla="*/ 38 h 240"/>
                  <a:gd name="T38" fmla="*/ 3 w 174"/>
                  <a:gd name="T39" fmla="*/ 38 h 240"/>
                  <a:gd name="T40" fmla="*/ 4 w 174"/>
                  <a:gd name="T41" fmla="*/ 22 h 240"/>
                  <a:gd name="T42" fmla="*/ 4 w 174"/>
                  <a:gd name="T43" fmla="*/ 22 h 240"/>
                  <a:gd name="T44" fmla="*/ 20 w 174"/>
                  <a:gd name="T45" fmla="*/ 25 h 240"/>
                  <a:gd name="T46" fmla="*/ 20 w 174"/>
                  <a:gd name="T47" fmla="*/ 25 h 240"/>
                  <a:gd name="T48" fmla="*/ 40 w 174"/>
                  <a:gd name="T49" fmla="*/ 62 h 240"/>
                  <a:gd name="T50" fmla="*/ 40 w 174"/>
                  <a:gd name="T51" fmla="*/ 62 h 240"/>
                  <a:gd name="T52" fmla="*/ 79 w 174"/>
                  <a:gd name="T53" fmla="*/ 190 h 240"/>
                  <a:gd name="T54" fmla="*/ 79 w 174"/>
                  <a:gd name="T55" fmla="*/ 190 h 240"/>
                  <a:gd name="T56" fmla="*/ 85 w 174"/>
                  <a:gd name="T57" fmla="*/ 19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4" h="240">
                    <a:moveTo>
                      <a:pt x="85" y="191"/>
                    </a:moveTo>
                    <a:lnTo>
                      <a:pt x="85" y="191"/>
                    </a:lnTo>
                    <a:cubicBezTo>
                      <a:pt x="100" y="148"/>
                      <a:pt x="115" y="104"/>
                      <a:pt x="130" y="60"/>
                    </a:cubicBezTo>
                    <a:lnTo>
                      <a:pt x="130" y="60"/>
                    </a:lnTo>
                    <a:cubicBezTo>
                      <a:pt x="135" y="45"/>
                      <a:pt x="139" y="29"/>
                      <a:pt x="146" y="14"/>
                    </a:cubicBezTo>
                    <a:lnTo>
                      <a:pt x="146" y="14"/>
                    </a:lnTo>
                    <a:cubicBezTo>
                      <a:pt x="149" y="8"/>
                      <a:pt x="159" y="5"/>
                      <a:pt x="165" y="0"/>
                    </a:cubicBezTo>
                    <a:lnTo>
                      <a:pt x="165" y="0"/>
                    </a:lnTo>
                    <a:cubicBezTo>
                      <a:pt x="167" y="8"/>
                      <a:pt x="173" y="16"/>
                      <a:pt x="172" y="20"/>
                    </a:cubicBezTo>
                    <a:lnTo>
                      <a:pt x="172" y="20"/>
                    </a:lnTo>
                    <a:cubicBezTo>
                      <a:pt x="147" y="89"/>
                      <a:pt x="123" y="157"/>
                      <a:pt x="96" y="224"/>
                    </a:cubicBezTo>
                    <a:lnTo>
                      <a:pt x="96" y="224"/>
                    </a:lnTo>
                    <a:cubicBezTo>
                      <a:pt x="94" y="230"/>
                      <a:pt x="84" y="239"/>
                      <a:pt x="78" y="238"/>
                    </a:cubicBezTo>
                    <a:lnTo>
                      <a:pt x="78" y="238"/>
                    </a:lnTo>
                    <a:cubicBezTo>
                      <a:pt x="72" y="238"/>
                      <a:pt x="64" y="229"/>
                      <a:pt x="61" y="221"/>
                    </a:cubicBezTo>
                    <a:lnTo>
                      <a:pt x="61" y="221"/>
                    </a:lnTo>
                    <a:cubicBezTo>
                      <a:pt x="47" y="177"/>
                      <a:pt x="35" y="132"/>
                      <a:pt x="22" y="89"/>
                    </a:cubicBezTo>
                    <a:lnTo>
                      <a:pt x="22" y="89"/>
                    </a:lnTo>
                    <a:cubicBezTo>
                      <a:pt x="17" y="71"/>
                      <a:pt x="8" y="56"/>
                      <a:pt x="3" y="38"/>
                    </a:cubicBezTo>
                    <a:lnTo>
                      <a:pt x="3" y="38"/>
                    </a:lnTo>
                    <a:cubicBezTo>
                      <a:pt x="0" y="34"/>
                      <a:pt x="3" y="28"/>
                      <a:pt x="4" y="22"/>
                    </a:cubicBezTo>
                    <a:lnTo>
                      <a:pt x="4" y="22"/>
                    </a:lnTo>
                    <a:cubicBezTo>
                      <a:pt x="9" y="23"/>
                      <a:pt x="18" y="22"/>
                      <a:pt x="20" y="25"/>
                    </a:cubicBezTo>
                    <a:lnTo>
                      <a:pt x="20" y="25"/>
                    </a:lnTo>
                    <a:cubicBezTo>
                      <a:pt x="28" y="36"/>
                      <a:pt x="36" y="49"/>
                      <a:pt x="40" y="62"/>
                    </a:cubicBezTo>
                    <a:lnTo>
                      <a:pt x="40" y="62"/>
                    </a:lnTo>
                    <a:cubicBezTo>
                      <a:pt x="54" y="104"/>
                      <a:pt x="66" y="146"/>
                      <a:pt x="79" y="190"/>
                    </a:cubicBezTo>
                    <a:lnTo>
                      <a:pt x="79" y="190"/>
                    </a:lnTo>
                    <a:cubicBezTo>
                      <a:pt x="81" y="190"/>
                      <a:pt x="84" y="191"/>
                      <a:pt x="85" y="19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9" name="Freeform 257"/>
              <p:cNvSpPr>
                <a:spLocks noChangeArrowheads="1"/>
              </p:cNvSpPr>
              <p:nvPr/>
            </p:nvSpPr>
            <p:spPr bwMode="auto">
              <a:xfrm>
                <a:off x="3759504" y="2389609"/>
                <a:ext cx="33333" cy="50000"/>
              </a:xfrm>
              <a:custGeom>
                <a:avLst/>
                <a:gdLst>
                  <a:gd name="T0" fmla="*/ 78 w 125"/>
                  <a:gd name="T1" fmla="*/ 53 h 184"/>
                  <a:gd name="T2" fmla="*/ 78 w 125"/>
                  <a:gd name="T3" fmla="*/ 53 h 184"/>
                  <a:gd name="T4" fmla="*/ 71 w 125"/>
                  <a:gd name="T5" fmla="*/ 24 h 184"/>
                  <a:gd name="T6" fmla="*/ 71 w 125"/>
                  <a:gd name="T7" fmla="*/ 24 h 184"/>
                  <a:gd name="T8" fmla="*/ 40 w 125"/>
                  <a:gd name="T9" fmla="*/ 52 h 184"/>
                  <a:gd name="T10" fmla="*/ 40 w 125"/>
                  <a:gd name="T11" fmla="*/ 52 h 184"/>
                  <a:gd name="T12" fmla="*/ 46 w 125"/>
                  <a:gd name="T13" fmla="*/ 58 h 184"/>
                  <a:gd name="T14" fmla="*/ 46 w 125"/>
                  <a:gd name="T15" fmla="*/ 58 h 184"/>
                  <a:gd name="T16" fmla="*/ 78 w 125"/>
                  <a:gd name="T17" fmla="*/ 53 h 184"/>
                  <a:gd name="T18" fmla="*/ 56 w 125"/>
                  <a:gd name="T19" fmla="*/ 85 h 184"/>
                  <a:gd name="T20" fmla="*/ 56 w 125"/>
                  <a:gd name="T21" fmla="*/ 85 h 184"/>
                  <a:gd name="T22" fmla="*/ 23 w 125"/>
                  <a:gd name="T23" fmla="*/ 70 h 184"/>
                  <a:gd name="T24" fmla="*/ 23 w 125"/>
                  <a:gd name="T25" fmla="*/ 70 h 184"/>
                  <a:gd name="T26" fmla="*/ 28 w 125"/>
                  <a:gd name="T27" fmla="*/ 30 h 184"/>
                  <a:gd name="T28" fmla="*/ 28 w 125"/>
                  <a:gd name="T29" fmla="*/ 30 h 184"/>
                  <a:gd name="T30" fmla="*/ 88 w 125"/>
                  <a:gd name="T31" fmla="*/ 9 h 184"/>
                  <a:gd name="T32" fmla="*/ 88 w 125"/>
                  <a:gd name="T33" fmla="*/ 9 h 184"/>
                  <a:gd name="T34" fmla="*/ 94 w 125"/>
                  <a:gd name="T35" fmla="*/ 74 h 184"/>
                  <a:gd name="T36" fmla="*/ 94 w 125"/>
                  <a:gd name="T37" fmla="*/ 74 h 184"/>
                  <a:gd name="T38" fmla="*/ 36 w 125"/>
                  <a:gd name="T39" fmla="*/ 154 h 184"/>
                  <a:gd name="T40" fmla="*/ 36 w 125"/>
                  <a:gd name="T41" fmla="*/ 154 h 184"/>
                  <a:gd name="T42" fmla="*/ 68 w 125"/>
                  <a:gd name="T43" fmla="*/ 154 h 184"/>
                  <a:gd name="T44" fmla="*/ 68 w 125"/>
                  <a:gd name="T45" fmla="*/ 154 h 184"/>
                  <a:gd name="T46" fmla="*/ 110 w 125"/>
                  <a:gd name="T47" fmla="*/ 154 h 184"/>
                  <a:gd name="T48" fmla="*/ 110 w 125"/>
                  <a:gd name="T49" fmla="*/ 154 h 184"/>
                  <a:gd name="T50" fmla="*/ 124 w 125"/>
                  <a:gd name="T51" fmla="*/ 170 h 184"/>
                  <a:gd name="T52" fmla="*/ 124 w 125"/>
                  <a:gd name="T53" fmla="*/ 170 h 184"/>
                  <a:gd name="T54" fmla="*/ 110 w 125"/>
                  <a:gd name="T55" fmla="*/ 180 h 184"/>
                  <a:gd name="T56" fmla="*/ 110 w 125"/>
                  <a:gd name="T57" fmla="*/ 180 h 184"/>
                  <a:gd name="T58" fmla="*/ 26 w 125"/>
                  <a:gd name="T59" fmla="*/ 182 h 184"/>
                  <a:gd name="T60" fmla="*/ 26 w 125"/>
                  <a:gd name="T61" fmla="*/ 182 h 184"/>
                  <a:gd name="T62" fmla="*/ 11 w 125"/>
                  <a:gd name="T63" fmla="*/ 145 h 184"/>
                  <a:gd name="T64" fmla="*/ 11 w 125"/>
                  <a:gd name="T65" fmla="*/ 145 h 184"/>
                  <a:gd name="T66" fmla="*/ 56 w 125"/>
                  <a:gd name="T67" fmla="*/ 8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184">
                    <a:moveTo>
                      <a:pt x="78" y="53"/>
                    </a:moveTo>
                    <a:lnTo>
                      <a:pt x="78" y="53"/>
                    </a:lnTo>
                    <a:cubicBezTo>
                      <a:pt x="76" y="45"/>
                      <a:pt x="74" y="38"/>
                      <a:pt x="71" y="24"/>
                    </a:cubicBezTo>
                    <a:lnTo>
                      <a:pt x="71" y="24"/>
                    </a:lnTo>
                    <a:cubicBezTo>
                      <a:pt x="57" y="36"/>
                      <a:pt x="49" y="44"/>
                      <a:pt x="40" y="52"/>
                    </a:cubicBezTo>
                    <a:lnTo>
                      <a:pt x="40" y="52"/>
                    </a:lnTo>
                    <a:cubicBezTo>
                      <a:pt x="42" y="54"/>
                      <a:pt x="43" y="57"/>
                      <a:pt x="46" y="58"/>
                    </a:cubicBezTo>
                    <a:lnTo>
                      <a:pt x="46" y="58"/>
                    </a:lnTo>
                    <a:cubicBezTo>
                      <a:pt x="56" y="57"/>
                      <a:pt x="66" y="56"/>
                      <a:pt x="78" y="53"/>
                    </a:cubicBezTo>
                    <a:close/>
                    <a:moveTo>
                      <a:pt x="56" y="85"/>
                    </a:moveTo>
                    <a:lnTo>
                      <a:pt x="56" y="85"/>
                    </a:lnTo>
                    <a:cubicBezTo>
                      <a:pt x="43" y="79"/>
                      <a:pt x="29" y="78"/>
                      <a:pt x="23" y="70"/>
                    </a:cubicBezTo>
                    <a:lnTo>
                      <a:pt x="23" y="70"/>
                    </a:lnTo>
                    <a:cubicBezTo>
                      <a:pt x="13" y="57"/>
                      <a:pt x="17" y="42"/>
                      <a:pt x="28" y="30"/>
                    </a:cubicBezTo>
                    <a:lnTo>
                      <a:pt x="28" y="30"/>
                    </a:lnTo>
                    <a:cubicBezTo>
                      <a:pt x="46" y="9"/>
                      <a:pt x="74" y="0"/>
                      <a:pt x="88" y="9"/>
                    </a:cubicBezTo>
                    <a:lnTo>
                      <a:pt x="88" y="9"/>
                    </a:lnTo>
                    <a:cubicBezTo>
                      <a:pt x="102" y="18"/>
                      <a:pt x="108" y="53"/>
                      <a:pt x="94" y="74"/>
                    </a:cubicBezTo>
                    <a:lnTo>
                      <a:pt x="94" y="74"/>
                    </a:lnTo>
                    <a:cubicBezTo>
                      <a:pt x="77" y="101"/>
                      <a:pt x="57" y="125"/>
                      <a:pt x="36" y="154"/>
                    </a:cubicBezTo>
                    <a:lnTo>
                      <a:pt x="36" y="154"/>
                    </a:lnTo>
                    <a:cubicBezTo>
                      <a:pt x="49" y="154"/>
                      <a:pt x="58" y="154"/>
                      <a:pt x="68" y="154"/>
                    </a:cubicBezTo>
                    <a:lnTo>
                      <a:pt x="68" y="154"/>
                    </a:lnTo>
                    <a:cubicBezTo>
                      <a:pt x="82" y="154"/>
                      <a:pt x="97" y="152"/>
                      <a:pt x="110" y="154"/>
                    </a:cubicBezTo>
                    <a:lnTo>
                      <a:pt x="110" y="154"/>
                    </a:lnTo>
                    <a:cubicBezTo>
                      <a:pt x="116" y="154"/>
                      <a:pt x="119" y="164"/>
                      <a:pt x="124" y="170"/>
                    </a:cubicBezTo>
                    <a:lnTo>
                      <a:pt x="124" y="170"/>
                    </a:lnTo>
                    <a:cubicBezTo>
                      <a:pt x="119" y="173"/>
                      <a:pt x="115" y="180"/>
                      <a:pt x="110" y="180"/>
                    </a:cubicBezTo>
                    <a:lnTo>
                      <a:pt x="110" y="180"/>
                    </a:lnTo>
                    <a:cubicBezTo>
                      <a:pt x="82" y="182"/>
                      <a:pt x="54" y="183"/>
                      <a:pt x="26" y="182"/>
                    </a:cubicBezTo>
                    <a:lnTo>
                      <a:pt x="26" y="182"/>
                    </a:lnTo>
                    <a:cubicBezTo>
                      <a:pt x="6" y="180"/>
                      <a:pt x="0" y="164"/>
                      <a:pt x="11" y="145"/>
                    </a:cubicBezTo>
                    <a:lnTo>
                      <a:pt x="11" y="145"/>
                    </a:lnTo>
                    <a:cubicBezTo>
                      <a:pt x="26" y="123"/>
                      <a:pt x="43" y="102"/>
                      <a:pt x="56" y="8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0" name="Freeform 258"/>
              <p:cNvSpPr>
                <a:spLocks noChangeArrowheads="1"/>
              </p:cNvSpPr>
              <p:nvPr/>
            </p:nvSpPr>
            <p:spPr bwMode="auto">
              <a:xfrm>
                <a:off x="3685695" y="2397942"/>
                <a:ext cx="32143" cy="45238"/>
              </a:xfrm>
              <a:custGeom>
                <a:avLst/>
                <a:gdLst>
                  <a:gd name="T0" fmla="*/ 60 w 119"/>
                  <a:gd name="T1" fmla="*/ 29 h 166"/>
                  <a:gd name="T2" fmla="*/ 60 w 119"/>
                  <a:gd name="T3" fmla="*/ 29 h 166"/>
                  <a:gd name="T4" fmla="*/ 81 w 119"/>
                  <a:gd name="T5" fmla="*/ 49 h 166"/>
                  <a:gd name="T6" fmla="*/ 81 w 119"/>
                  <a:gd name="T7" fmla="*/ 49 h 166"/>
                  <a:gd name="T8" fmla="*/ 46 w 119"/>
                  <a:gd name="T9" fmla="*/ 50 h 166"/>
                  <a:gd name="T10" fmla="*/ 46 w 119"/>
                  <a:gd name="T11" fmla="*/ 50 h 166"/>
                  <a:gd name="T12" fmla="*/ 35 w 119"/>
                  <a:gd name="T13" fmla="*/ 30 h 166"/>
                  <a:gd name="T14" fmla="*/ 35 w 119"/>
                  <a:gd name="T15" fmla="*/ 30 h 166"/>
                  <a:gd name="T16" fmla="*/ 56 w 119"/>
                  <a:gd name="T17" fmla="*/ 8 h 166"/>
                  <a:gd name="T18" fmla="*/ 56 w 119"/>
                  <a:gd name="T19" fmla="*/ 8 h 166"/>
                  <a:gd name="T20" fmla="*/ 101 w 119"/>
                  <a:gd name="T21" fmla="*/ 14 h 166"/>
                  <a:gd name="T22" fmla="*/ 101 w 119"/>
                  <a:gd name="T23" fmla="*/ 14 h 166"/>
                  <a:gd name="T24" fmla="*/ 104 w 119"/>
                  <a:gd name="T25" fmla="*/ 64 h 166"/>
                  <a:gd name="T26" fmla="*/ 104 w 119"/>
                  <a:gd name="T27" fmla="*/ 64 h 166"/>
                  <a:gd name="T28" fmla="*/ 63 w 119"/>
                  <a:gd name="T29" fmla="*/ 111 h 166"/>
                  <a:gd name="T30" fmla="*/ 63 w 119"/>
                  <a:gd name="T31" fmla="*/ 111 h 166"/>
                  <a:gd name="T32" fmla="*/ 35 w 119"/>
                  <a:gd name="T33" fmla="*/ 142 h 166"/>
                  <a:gd name="T34" fmla="*/ 35 w 119"/>
                  <a:gd name="T35" fmla="*/ 142 h 166"/>
                  <a:gd name="T36" fmla="*/ 88 w 119"/>
                  <a:gd name="T37" fmla="*/ 136 h 166"/>
                  <a:gd name="T38" fmla="*/ 88 w 119"/>
                  <a:gd name="T39" fmla="*/ 136 h 166"/>
                  <a:gd name="T40" fmla="*/ 106 w 119"/>
                  <a:gd name="T41" fmla="*/ 102 h 166"/>
                  <a:gd name="T42" fmla="*/ 106 w 119"/>
                  <a:gd name="T43" fmla="*/ 102 h 166"/>
                  <a:gd name="T44" fmla="*/ 118 w 119"/>
                  <a:gd name="T45" fmla="*/ 139 h 166"/>
                  <a:gd name="T46" fmla="*/ 118 w 119"/>
                  <a:gd name="T47" fmla="*/ 139 h 166"/>
                  <a:gd name="T48" fmla="*/ 101 w 119"/>
                  <a:gd name="T49" fmla="*/ 159 h 166"/>
                  <a:gd name="T50" fmla="*/ 101 w 119"/>
                  <a:gd name="T51" fmla="*/ 159 h 166"/>
                  <a:gd name="T52" fmla="*/ 34 w 119"/>
                  <a:gd name="T53" fmla="*/ 165 h 166"/>
                  <a:gd name="T54" fmla="*/ 34 w 119"/>
                  <a:gd name="T55" fmla="*/ 165 h 166"/>
                  <a:gd name="T56" fmla="*/ 16 w 119"/>
                  <a:gd name="T57" fmla="*/ 126 h 166"/>
                  <a:gd name="T58" fmla="*/ 16 w 119"/>
                  <a:gd name="T59" fmla="*/ 126 h 166"/>
                  <a:gd name="T60" fmla="*/ 64 w 119"/>
                  <a:gd name="T61" fmla="*/ 75 h 166"/>
                  <a:gd name="T62" fmla="*/ 64 w 119"/>
                  <a:gd name="T63" fmla="*/ 75 h 166"/>
                  <a:gd name="T64" fmla="*/ 80 w 119"/>
                  <a:gd name="T65" fmla="*/ 52 h 166"/>
                  <a:gd name="T66" fmla="*/ 80 w 119"/>
                  <a:gd name="T67" fmla="*/ 52 h 166"/>
                  <a:gd name="T68" fmla="*/ 83 w 119"/>
                  <a:gd name="T69" fmla="*/ 34 h 166"/>
                  <a:gd name="T70" fmla="*/ 83 w 119"/>
                  <a:gd name="T71" fmla="*/ 34 h 166"/>
                  <a:gd name="T72" fmla="*/ 60 w 119"/>
                  <a:gd name="T73" fmla="*/ 2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9" h="166">
                    <a:moveTo>
                      <a:pt x="60" y="29"/>
                    </a:moveTo>
                    <a:lnTo>
                      <a:pt x="60" y="29"/>
                    </a:lnTo>
                    <a:cubicBezTo>
                      <a:pt x="67" y="36"/>
                      <a:pt x="72" y="40"/>
                      <a:pt x="81" y="49"/>
                    </a:cubicBezTo>
                    <a:lnTo>
                      <a:pt x="81" y="49"/>
                    </a:lnTo>
                    <a:cubicBezTo>
                      <a:pt x="65" y="50"/>
                      <a:pt x="55" y="54"/>
                      <a:pt x="46" y="50"/>
                    </a:cubicBezTo>
                    <a:lnTo>
                      <a:pt x="46" y="50"/>
                    </a:lnTo>
                    <a:cubicBezTo>
                      <a:pt x="39" y="47"/>
                      <a:pt x="32" y="35"/>
                      <a:pt x="35" y="30"/>
                    </a:cubicBezTo>
                    <a:lnTo>
                      <a:pt x="35" y="30"/>
                    </a:lnTo>
                    <a:cubicBezTo>
                      <a:pt x="38" y="22"/>
                      <a:pt x="46" y="12"/>
                      <a:pt x="56" y="8"/>
                    </a:cubicBezTo>
                    <a:lnTo>
                      <a:pt x="56" y="8"/>
                    </a:lnTo>
                    <a:cubicBezTo>
                      <a:pt x="71" y="1"/>
                      <a:pt x="88" y="0"/>
                      <a:pt x="101" y="14"/>
                    </a:cubicBezTo>
                    <a:lnTo>
                      <a:pt x="101" y="14"/>
                    </a:lnTo>
                    <a:cubicBezTo>
                      <a:pt x="113" y="29"/>
                      <a:pt x="116" y="47"/>
                      <a:pt x="104" y="64"/>
                    </a:cubicBezTo>
                    <a:lnTo>
                      <a:pt x="104" y="64"/>
                    </a:lnTo>
                    <a:cubicBezTo>
                      <a:pt x="91" y="81"/>
                      <a:pt x="76" y="96"/>
                      <a:pt x="63" y="111"/>
                    </a:cubicBezTo>
                    <a:lnTo>
                      <a:pt x="63" y="111"/>
                    </a:lnTo>
                    <a:cubicBezTo>
                      <a:pt x="55" y="119"/>
                      <a:pt x="47" y="127"/>
                      <a:pt x="35" y="142"/>
                    </a:cubicBezTo>
                    <a:lnTo>
                      <a:pt x="35" y="142"/>
                    </a:lnTo>
                    <a:cubicBezTo>
                      <a:pt x="59" y="139"/>
                      <a:pt x="76" y="137"/>
                      <a:pt x="88" y="136"/>
                    </a:cubicBezTo>
                    <a:lnTo>
                      <a:pt x="88" y="136"/>
                    </a:lnTo>
                    <a:cubicBezTo>
                      <a:pt x="96" y="122"/>
                      <a:pt x="101" y="112"/>
                      <a:pt x="106" y="102"/>
                    </a:cubicBezTo>
                    <a:lnTo>
                      <a:pt x="106" y="102"/>
                    </a:lnTo>
                    <a:cubicBezTo>
                      <a:pt x="111" y="115"/>
                      <a:pt x="118" y="126"/>
                      <a:pt x="118" y="139"/>
                    </a:cubicBezTo>
                    <a:lnTo>
                      <a:pt x="118" y="139"/>
                    </a:lnTo>
                    <a:cubicBezTo>
                      <a:pt x="118" y="146"/>
                      <a:pt x="108" y="158"/>
                      <a:pt x="101" y="159"/>
                    </a:cubicBezTo>
                    <a:lnTo>
                      <a:pt x="101" y="159"/>
                    </a:lnTo>
                    <a:cubicBezTo>
                      <a:pt x="79" y="164"/>
                      <a:pt x="56" y="165"/>
                      <a:pt x="34" y="165"/>
                    </a:cubicBezTo>
                    <a:lnTo>
                      <a:pt x="34" y="165"/>
                    </a:lnTo>
                    <a:cubicBezTo>
                      <a:pt x="9" y="165"/>
                      <a:pt x="0" y="145"/>
                      <a:pt x="16" y="126"/>
                    </a:cubicBezTo>
                    <a:lnTo>
                      <a:pt x="16" y="126"/>
                    </a:lnTo>
                    <a:cubicBezTo>
                      <a:pt x="30" y="107"/>
                      <a:pt x="47" y="92"/>
                      <a:pt x="64" y="75"/>
                    </a:cubicBezTo>
                    <a:lnTo>
                      <a:pt x="64" y="75"/>
                    </a:lnTo>
                    <a:cubicBezTo>
                      <a:pt x="70" y="67"/>
                      <a:pt x="77" y="61"/>
                      <a:pt x="80" y="52"/>
                    </a:cubicBezTo>
                    <a:lnTo>
                      <a:pt x="80" y="52"/>
                    </a:lnTo>
                    <a:cubicBezTo>
                      <a:pt x="84" y="46"/>
                      <a:pt x="85" y="37"/>
                      <a:pt x="83" y="34"/>
                    </a:cubicBezTo>
                    <a:lnTo>
                      <a:pt x="83" y="34"/>
                    </a:lnTo>
                    <a:cubicBezTo>
                      <a:pt x="80" y="30"/>
                      <a:pt x="71" y="31"/>
                      <a:pt x="60" y="2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1" name="Freeform 259"/>
              <p:cNvSpPr>
                <a:spLocks noChangeArrowheads="1"/>
              </p:cNvSpPr>
              <p:nvPr/>
            </p:nvSpPr>
            <p:spPr bwMode="auto">
              <a:xfrm>
                <a:off x="3467839" y="2380085"/>
                <a:ext cx="28571" cy="48809"/>
              </a:xfrm>
              <a:custGeom>
                <a:avLst/>
                <a:gdLst>
                  <a:gd name="T0" fmla="*/ 22 w 108"/>
                  <a:gd name="T1" fmla="*/ 37 h 180"/>
                  <a:gd name="T2" fmla="*/ 22 w 108"/>
                  <a:gd name="T3" fmla="*/ 37 h 180"/>
                  <a:gd name="T4" fmla="*/ 30 w 108"/>
                  <a:gd name="T5" fmla="*/ 17 h 180"/>
                  <a:gd name="T6" fmla="*/ 30 w 108"/>
                  <a:gd name="T7" fmla="*/ 17 h 180"/>
                  <a:gd name="T8" fmla="*/ 47 w 108"/>
                  <a:gd name="T9" fmla="*/ 0 h 180"/>
                  <a:gd name="T10" fmla="*/ 47 w 108"/>
                  <a:gd name="T11" fmla="*/ 0 h 180"/>
                  <a:gd name="T12" fmla="*/ 60 w 108"/>
                  <a:gd name="T13" fmla="*/ 23 h 180"/>
                  <a:gd name="T14" fmla="*/ 60 w 108"/>
                  <a:gd name="T15" fmla="*/ 23 h 180"/>
                  <a:gd name="T16" fmla="*/ 60 w 108"/>
                  <a:gd name="T17" fmla="*/ 148 h 180"/>
                  <a:gd name="T18" fmla="*/ 60 w 108"/>
                  <a:gd name="T19" fmla="*/ 148 h 180"/>
                  <a:gd name="T20" fmla="*/ 93 w 108"/>
                  <a:gd name="T21" fmla="*/ 138 h 180"/>
                  <a:gd name="T22" fmla="*/ 93 w 108"/>
                  <a:gd name="T23" fmla="*/ 138 h 180"/>
                  <a:gd name="T24" fmla="*/ 72 w 108"/>
                  <a:gd name="T25" fmla="*/ 174 h 180"/>
                  <a:gd name="T26" fmla="*/ 72 w 108"/>
                  <a:gd name="T27" fmla="*/ 174 h 180"/>
                  <a:gd name="T28" fmla="*/ 22 w 108"/>
                  <a:gd name="T29" fmla="*/ 179 h 180"/>
                  <a:gd name="T30" fmla="*/ 22 w 108"/>
                  <a:gd name="T31" fmla="*/ 179 h 180"/>
                  <a:gd name="T32" fmla="*/ 0 w 108"/>
                  <a:gd name="T33" fmla="*/ 166 h 180"/>
                  <a:gd name="T34" fmla="*/ 0 w 108"/>
                  <a:gd name="T35" fmla="*/ 166 h 180"/>
                  <a:gd name="T36" fmla="*/ 19 w 108"/>
                  <a:gd name="T37" fmla="*/ 153 h 180"/>
                  <a:gd name="T38" fmla="*/ 19 w 108"/>
                  <a:gd name="T39" fmla="*/ 153 h 180"/>
                  <a:gd name="T40" fmla="*/ 37 w 108"/>
                  <a:gd name="T41" fmla="*/ 132 h 180"/>
                  <a:gd name="T42" fmla="*/ 37 w 108"/>
                  <a:gd name="T43" fmla="*/ 132 h 180"/>
                  <a:gd name="T44" fmla="*/ 37 w 108"/>
                  <a:gd name="T45" fmla="*/ 59 h 180"/>
                  <a:gd name="T46" fmla="*/ 37 w 108"/>
                  <a:gd name="T47" fmla="*/ 59 h 180"/>
                  <a:gd name="T48" fmla="*/ 27 w 108"/>
                  <a:gd name="T49" fmla="*/ 38 h 180"/>
                  <a:gd name="T50" fmla="*/ 27 w 108"/>
                  <a:gd name="T51" fmla="*/ 38 h 180"/>
                  <a:gd name="T52" fmla="*/ 22 w 108"/>
                  <a:gd name="T53" fmla="*/ 3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8" h="180">
                    <a:moveTo>
                      <a:pt x="22" y="37"/>
                    </a:moveTo>
                    <a:lnTo>
                      <a:pt x="22" y="37"/>
                    </a:lnTo>
                    <a:cubicBezTo>
                      <a:pt x="25" y="29"/>
                      <a:pt x="26" y="23"/>
                      <a:pt x="30" y="17"/>
                    </a:cubicBezTo>
                    <a:lnTo>
                      <a:pt x="30" y="17"/>
                    </a:lnTo>
                    <a:cubicBezTo>
                      <a:pt x="35" y="11"/>
                      <a:pt x="41" y="6"/>
                      <a:pt x="47" y="0"/>
                    </a:cubicBezTo>
                    <a:lnTo>
                      <a:pt x="47" y="0"/>
                    </a:lnTo>
                    <a:cubicBezTo>
                      <a:pt x="51" y="7"/>
                      <a:pt x="59" y="16"/>
                      <a:pt x="60" y="23"/>
                    </a:cubicBezTo>
                    <a:lnTo>
                      <a:pt x="60" y="23"/>
                    </a:lnTo>
                    <a:cubicBezTo>
                      <a:pt x="61" y="64"/>
                      <a:pt x="60" y="104"/>
                      <a:pt x="60" y="148"/>
                    </a:cubicBezTo>
                    <a:lnTo>
                      <a:pt x="60" y="148"/>
                    </a:lnTo>
                    <a:cubicBezTo>
                      <a:pt x="73" y="145"/>
                      <a:pt x="82" y="141"/>
                      <a:pt x="93" y="138"/>
                    </a:cubicBezTo>
                    <a:lnTo>
                      <a:pt x="93" y="138"/>
                    </a:lnTo>
                    <a:cubicBezTo>
                      <a:pt x="107" y="166"/>
                      <a:pt x="102" y="173"/>
                      <a:pt x="72" y="174"/>
                    </a:cubicBezTo>
                    <a:lnTo>
                      <a:pt x="72" y="174"/>
                    </a:lnTo>
                    <a:cubicBezTo>
                      <a:pt x="56" y="175"/>
                      <a:pt x="39" y="179"/>
                      <a:pt x="22" y="179"/>
                    </a:cubicBezTo>
                    <a:lnTo>
                      <a:pt x="22" y="179"/>
                    </a:lnTo>
                    <a:cubicBezTo>
                      <a:pt x="16" y="178"/>
                      <a:pt x="9" y="170"/>
                      <a:pt x="0" y="166"/>
                    </a:cubicBezTo>
                    <a:lnTo>
                      <a:pt x="0" y="166"/>
                    </a:lnTo>
                    <a:cubicBezTo>
                      <a:pt x="7" y="161"/>
                      <a:pt x="13" y="153"/>
                      <a:pt x="19" y="153"/>
                    </a:cubicBezTo>
                    <a:lnTo>
                      <a:pt x="19" y="153"/>
                    </a:lnTo>
                    <a:cubicBezTo>
                      <a:pt x="35" y="152"/>
                      <a:pt x="38" y="145"/>
                      <a:pt x="37" y="132"/>
                    </a:cubicBezTo>
                    <a:lnTo>
                      <a:pt x="37" y="132"/>
                    </a:lnTo>
                    <a:cubicBezTo>
                      <a:pt x="37" y="107"/>
                      <a:pt x="38" y="83"/>
                      <a:pt x="37" y="59"/>
                    </a:cubicBezTo>
                    <a:lnTo>
                      <a:pt x="37" y="59"/>
                    </a:lnTo>
                    <a:cubicBezTo>
                      <a:pt x="37" y="52"/>
                      <a:pt x="31" y="45"/>
                      <a:pt x="27" y="38"/>
                    </a:cubicBezTo>
                    <a:lnTo>
                      <a:pt x="27" y="38"/>
                    </a:lnTo>
                    <a:cubicBezTo>
                      <a:pt x="26" y="38"/>
                      <a:pt x="25" y="37"/>
                      <a:pt x="22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2" name="Freeform 260"/>
              <p:cNvSpPr>
                <a:spLocks noChangeArrowheads="1"/>
              </p:cNvSpPr>
              <p:nvPr/>
            </p:nvSpPr>
            <p:spPr bwMode="auto">
              <a:xfrm>
                <a:off x="3545220" y="2387228"/>
                <a:ext cx="26190" cy="48809"/>
              </a:xfrm>
              <a:custGeom>
                <a:avLst/>
                <a:gdLst>
                  <a:gd name="T0" fmla="*/ 34 w 98"/>
                  <a:gd name="T1" fmla="*/ 55 h 179"/>
                  <a:gd name="T2" fmla="*/ 16 w 98"/>
                  <a:gd name="T3" fmla="*/ 55 h 179"/>
                  <a:gd name="T4" fmla="*/ 16 w 98"/>
                  <a:gd name="T5" fmla="*/ 55 h 179"/>
                  <a:gd name="T6" fmla="*/ 17 w 98"/>
                  <a:gd name="T7" fmla="*/ 41 h 179"/>
                  <a:gd name="T8" fmla="*/ 17 w 98"/>
                  <a:gd name="T9" fmla="*/ 41 h 179"/>
                  <a:gd name="T10" fmla="*/ 28 w 98"/>
                  <a:gd name="T11" fmla="*/ 12 h 179"/>
                  <a:gd name="T12" fmla="*/ 28 w 98"/>
                  <a:gd name="T13" fmla="*/ 12 h 179"/>
                  <a:gd name="T14" fmla="*/ 40 w 98"/>
                  <a:gd name="T15" fmla="*/ 0 h 179"/>
                  <a:gd name="T16" fmla="*/ 40 w 98"/>
                  <a:gd name="T17" fmla="*/ 0 h 179"/>
                  <a:gd name="T18" fmla="*/ 52 w 98"/>
                  <a:gd name="T19" fmla="*/ 13 h 179"/>
                  <a:gd name="T20" fmla="*/ 52 w 98"/>
                  <a:gd name="T21" fmla="*/ 13 h 179"/>
                  <a:gd name="T22" fmla="*/ 66 w 98"/>
                  <a:gd name="T23" fmla="*/ 115 h 179"/>
                  <a:gd name="T24" fmla="*/ 66 w 98"/>
                  <a:gd name="T25" fmla="*/ 115 h 179"/>
                  <a:gd name="T26" fmla="*/ 66 w 98"/>
                  <a:gd name="T27" fmla="*/ 140 h 179"/>
                  <a:gd name="T28" fmla="*/ 66 w 98"/>
                  <a:gd name="T29" fmla="*/ 140 h 179"/>
                  <a:gd name="T30" fmla="*/ 71 w 98"/>
                  <a:gd name="T31" fmla="*/ 143 h 179"/>
                  <a:gd name="T32" fmla="*/ 71 w 98"/>
                  <a:gd name="T33" fmla="*/ 143 h 179"/>
                  <a:gd name="T34" fmla="*/ 97 w 98"/>
                  <a:gd name="T35" fmla="*/ 158 h 179"/>
                  <a:gd name="T36" fmla="*/ 97 w 98"/>
                  <a:gd name="T37" fmla="*/ 158 h 179"/>
                  <a:gd name="T38" fmla="*/ 68 w 98"/>
                  <a:gd name="T39" fmla="*/ 170 h 179"/>
                  <a:gd name="T40" fmla="*/ 68 w 98"/>
                  <a:gd name="T41" fmla="*/ 170 h 179"/>
                  <a:gd name="T42" fmla="*/ 19 w 98"/>
                  <a:gd name="T43" fmla="*/ 169 h 179"/>
                  <a:gd name="T44" fmla="*/ 19 w 98"/>
                  <a:gd name="T45" fmla="*/ 169 h 179"/>
                  <a:gd name="T46" fmla="*/ 0 w 98"/>
                  <a:gd name="T47" fmla="*/ 156 h 179"/>
                  <a:gd name="T48" fmla="*/ 0 w 98"/>
                  <a:gd name="T49" fmla="*/ 156 h 179"/>
                  <a:gd name="T50" fmla="*/ 19 w 98"/>
                  <a:gd name="T51" fmla="*/ 145 h 179"/>
                  <a:gd name="T52" fmla="*/ 19 w 98"/>
                  <a:gd name="T53" fmla="*/ 145 h 179"/>
                  <a:gd name="T54" fmla="*/ 40 w 98"/>
                  <a:gd name="T55" fmla="*/ 122 h 179"/>
                  <a:gd name="T56" fmla="*/ 40 w 98"/>
                  <a:gd name="T57" fmla="*/ 122 h 179"/>
                  <a:gd name="T58" fmla="*/ 34 w 98"/>
                  <a:gd name="T59" fmla="*/ 5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179">
                    <a:moveTo>
                      <a:pt x="34" y="55"/>
                    </a:moveTo>
                    <a:lnTo>
                      <a:pt x="16" y="55"/>
                    </a:lnTo>
                    <a:lnTo>
                      <a:pt x="16" y="55"/>
                    </a:lnTo>
                    <a:cubicBezTo>
                      <a:pt x="16" y="50"/>
                      <a:pt x="15" y="45"/>
                      <a:pt x="17" y="41"/>
                    </a:cubicBezTo>
                    <a:lnTo>
                      <a:pt x="17" y="41"/>
                    </a:lnTo>
                    <a:cubicBezTo>
                      <a:pt x="20" y="30"/>
                      <a:pt x="24" y="21"/>
                      <a:pt x="28" y="12"/>
                    </a:cubicBezTo>
                    <a:lnTo>
                      <a:pt x="28" y="12"/>
                    </a:lnTo>
                    <a:cubicBezTo>
                      <a:pt x="31" y="7"/>
                      <a:pt x="36" y="4"/>
                      <a:pt x="40" y="0"/>
                    </a:cubicBezTo>
                    <a:lnTo>
                      <a:pt x="40" y="0"/>
                    </a:lnTo>
                    <a:cubicBezTo>
                      <a:pt x="44" y="4"/>
                      <a:pt x="51" y="8"/>
                      <a:pt x="52" y="13"/>
                    </a:cubicBezTo>
                    <a:lnTo>
                      <a:pt x="52" y="13"/>
                    </a:lnTo>
                    <a:cubicBezTo>
                      <a:pt x="56" y="47"/>
                      <a:pt x="61" y="81"/>
                      <a:pt x="66" y="115"/>
                    </a:cubicBezTo>
                    <a:lnTo>
                      <a:pt x="66" y="115"/>
                    </a:lnTo>
                    <a:cubicBezTo>
                      <a:pt x="66" y="124"/>
                      <a:pt x="66" y="133"/>
                      <a:pt x="66" y="140"/>
                    </a:cubicBezTo>
                    <a:lnTo>
                      <a:pt x="66" y="140"/>
                    </a:lnTo>
                    <a:cubicBezTo>
                      <a:pt x="68" y="142"/>
                      <a:pt x="70" y="143"/>
                      <a:pt x="71" y="143"/>
                    </a:cubicBezTo>
                    <a:lnTo>
                      <a:pt x="71" y="143"/>
                    </a:lnTo>
                    <a:cubicBezTo>
                      <a:pt x="80" y="149"/>
                      <a:pt x="97" y="154"/>
                      <a:pt x="97" y="158"/>
                    </a:cubicBezTo>
                    <a:lnTo>
                      <a:pt x="97" y="158"/>
                    </a:lnTo>
                    <a:cubicBezTo>
                      <a:pt x="96" y="178"/>
                      <a:pt x="80" y="169"/>
                      <a:pt x="68" y="170"/>
                    </a:cubicBezTo>
                    <a:lnTo>
                      <a:pt x="68" y="170"/>
                    </a:lnTo>
                    <a:cubicBezTo>
                      <a:pt x="52" y="170"/>
                      <a:pt x="35" y="171"/>
                      <a:pt x="19" y="169"/>
                    </a:cubicBezTo>
                    <a:lnTo>
                      <a:pt x="19" y="169"/>
                    </a:lnTo>
                    <a:cubicBezTo>
                      <a:pt x="12" y="169"/>
                      <a:pt x="6" y="161"/>
                      <a:pt x="0" y="156"/>
                    </a:cubicBezTo>
                    <a:lnTo>
                      <a:pt x="0" y="156"/>
                    </a:lnTo>
                    <a:cubicBezTo>
                      <a:pt x="6" y="153"/>
                      <a:pt x="13" y="144"/>
                      <a:pt x="19" y="145"/>
                    </a:cubicBezTo>
                    <a:lnTo>
                      <a:pt x="19" y="145"/>
                    </a:lnTo>
                    <a:cubicBezTo>
                      <a:pt x="37" y="146"/>
                      <a:pt x="42" y="139"/>
                      <a:pt x="40" y="122"/>
                    </a:cubicBezTo>
                    <a:lnTo>
                      <a:pt x="40" y="122"/>
                    </a:lnTo>
                    <a:cubicBezTo>
                      <a:pt x="37" y="100"/>
                      <a:pt x="36" y="77"/>
                      <a:pt x="34" y="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3" name="Freeform 261"/>
              <p:cNvSpPr>
                <a:spLocks noChangeArrowheads="1"/>
              </p:cNvSpPr>
              <p:nvPr/>
            </p:nvSpPr>
            <p:spPr bwMode="auto">
              <a:xfrm>
                <a:off x="3582124" y="2382466"/>
                <a:ext cx="36904" cy="8333"/>
              </a:xfrm>
              <a:custGeom>
                <a:avLst/>
                <a:gdLst>
                  <a:gd name="T0" fmla="*/ 0 w 135"/>
                  <a:gd name="T1" fmla="*/ 9 h 32"/>
                  <a:gd name="T2" fmla="*/ 0 w 135"/>
                  <a:gd name="T3" fmla="*/ 9 h 32"/>
                  <a:gd name="T4" fmla="*/ 20 w 135"/>
                  <a:gd name="T5" fmla="*/ 0 h 32"/>
                  <a:gd name="T6" fmla="*/ 20 w 135"/>
                  <a:gd name="T7" fmla="*/ 0 h 32"/>
                  <a:gd name="T8" fmla="*/ 119 w 135"/>
                  <a:gd name="T9" fmla="*/ 7 h 32"/>
                  <a:gd name="T10" fmla="*/ 119 w 135"/>
                  <a:gd name="T11" fmla="*/ 7 h 32"/>
                  <a:gd name="T12" fmla="*/ 134 w 135"/>
                  <a:gd name="T13" fmla="*/ 18 h 32"/>
                  <a:gd name="T14" fmla="*/ 134 w 135"/>
                  <a:gd name="T15" fmla="*/ 18 h 32"/>
                  <a:gd name="T16" fmla="*/ 120 w 135"/>
                  <a:gd name="T17" fmla="*/ 31 h 32"/>
                  <a:gd name="T18" fmla="*/ 120 w 135"/>
                  <a:gd name="T19" fmla="*/ 31 h 32"/>
                  <a:gd name="T20" fmla="*/ 30 w 135"/>
                  <a:gd name="T21" fmla="*/ 24 h 32"/>
                  <a:gd name="T22" fmla="*/ 30 w 135"/>
                  <a:gd name="T23" fmla="*/ 24 h 32"/>
                  <a:gd name="T24" fmla="*/ 0 w 135"/>
                  <a:gd name="T25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5" h="32">
                    <a:moveTo>
                      <a:pt x="0" y="9"/>
                    </a:moveTo>
                    <a:lnTo>
                      <a:pt x="0" y="9"/>
                    </a:lnTo>
                    <a:cubicBezTo>
                      <a:pt x="11" y="4"/>
                      <a:pt x="16" y="0"/>
                      <a:pt x="20" y="0"/>
                    </a:cubicBezTo>
                    <a:lnTo>
                      <a:pt x="20" y="0"/>
                    </a:lnTo>
                    <a:cubicBezTo>
                      <a:pt x="53" y="2"/>
                      <a:pt x="86" y="3"/>
                      <a:pt x="119" y="7"/>
                    </a:cubicBezTo>
                    <a:lnTo>
                      <a:pt x="119" y="7"/>
                    </a:lnTo>
                    <a:cubicBezTo>
                      <a:pt x="123" y="7"/>
                      <a:pt x="128" y="14"/>
                      <a:pt x="134" y="18"/>
                    </a:cubicBezTo>
                    <a:lnTo>
                      <a:pt x="134" y="18"/>
                    </a:lnTo>
                    <a:cubicBezTo>
                      <a:pt x="129" y="23"/>
                      <a:pt x="124" y="31"/>
                      <a:pt x="120" y="31"/>
                    </a:cubicBezTo>
                    <a:lnTo>
                      <a:pt x="120" y="31"/>
                    </a:lnTo>
                    <a:cubicBezTo>
                      <a:pt x="89" y="30"/>
                      <a:pt x="59" y="28"/>
                      <a:pt x="30" y="24"/>
                    </a:cubicBezTo>
                    <a:lnTo>
                      <a:pt x="30" y="24"/>
                    </a:lnTo>
                    <a:cubicBezTo>
                      <a:pt x="21" y="23"/>
                      <a:pt x="15" y="16"/>
                      <a:pt x="0" y="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5" name="Freeform 262"/>
              <p:cNvSpPr>
                <a:spLocks noChangeArrowheads="1"/>
              </p:cNvSpPr>
              <p:nvPr/>
            </p:nvSpPr>
            <p:spPr bwMode="auto">
              <a:xfrm>
                <a:off x="3584505" y="2363418"/>
                <a:ext cx="33333" cy="10714"/>
              </a:xfrm>
              <a:custGeom>
                <a:avLst/>
                <a:gdLst>
                  <a:gd name="T0" fmla="*/ 3 w 124"/>
                  <a:gd name="T1" fmla="*/ 0 h 40"/>
                  <a:gd name="T2" fmla="*/ 3 w 124"/>
                  <a:gd name="T3" fmla="*/ 0 h 40"/>
                  <a:gd name="T4" fmla="*/ 110 w 124"/>
                  <a:gd name="T5" fmla="*/ 11 h 40"/>
                  <a:gd name="T6" fmla="*/ 110 w 124"/>
                  <a:gd name="T7" fmla="*/ 11 h 40"/>
                  <a:gd name="T8" fmla="*/ 123 w 124"/>
                  <a:gd name="T9" fmla="*/ 29 h 40"/>
                  <a:gd name="T10" fmla="*/ 123 w 124"/>
                  <a:gd name="T11" fmla="*/ 29 h 40"/>
                  <a:gd name="T12" fmla="*/ 107 w 124"/>
                  <a:gd name="T13" fmla="*/ 39 h 40"/>
                  <a:gd name="T14" fmla="*/ 107 w 124"/>
                  <a:gd name="T15" fmla="*/ 39 h 40"/>
                  <a:gd name="T16" fmla="*/ 23 w 124"/>
                  <a:gd name="T17" fmla="*/ 23 h 40"/>
                  <a:gd name="T18" fmla="*/ 23 w 124"/>
                  <a:gd name="T19" fmla="*/ 23 h 40"/>
                  <a:gd name="T20" fmla="*/ 0 w 124"/>
                  <a:gd name="T21" fmla="*/ 11 h 40"/>
                  <a:gd name="T22" fmla="*/ 0 w 124"/>
                  <a:gd name="T23" fmla="*/ 11 h 40"/>
                  <a:gd name="T24" fmla="*/ 3 w 124"/>
                  <a:gd name="T2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40">
                    <a:moveTo>
                      <a:pt x="3" y="0"/>
                    </a:moveTo>
                    <a:lnTo>
                      <a:pt x="3" y="0"/>
                    </a:lnTo>
                    <a:cubicBezTo>
                      <a:pt x="38" y="3"/>
                      <a:pt x="74" y="7"/>
                      <a:pt x="110" y="11"/>
                    </a:cubicBezTo>
                    <a:lnTo>
                      <a:pt x="110" y="11"/>
                    </a:lnTo>
                    <a:cubicBezTo>
                      <a:pt x="114" y="13"/>
                      <a:pt x="118" y="23"/>
                      <a:pt x="123" y="29"/>
                    </a:cubicBezTo>
                    <a:lnTo>
                      <a:pt x="123" y="29"/>
                    </a:lnTo>
                    <a:cubicBezTo>
                      <a:pt x="117" y="33"/>
                      <a:pt x="111" y="39"/>
                      <a:pt x="107" y="39"/>
                    </a:cubicBezTo>
                    <a:lnTo>
                      <a:pt x="107" y="39"/>
                    </a:lnTo>
                    <a:cubicBezTo>
                      <a:pt x="78" y="35"/>
                      <a:pt x="50" y="29"/>
                      <a:pt x="23" y="23"/>
                    </a:cubicBezTo>
                    <a:lnTo>
                      <a:pt x="23" y="23"/>
                    </a:lnTo>
                    <a:cubicBezTo>
                      <a:pt x="15" y="22"/>
                      <a:pt x="7" y="15"/>
                      <a:pt x="0" y="11"/>
                    </a:cubicBezTo>
                    <a:lnTo>
                      <a:pt x="0" y="11"/>
                    </a:lnTo>
                    <a:cubicBezTo>
                      <a:pt x="1" y="7"/>
                      <a:pt x="2" y="3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1947180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9133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765348" y="1060125"/>
            <a:ext cx="1636663" cy="288537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14564" y="110647"/>
            <a:ext cx="935294" cy="4365464"/>
            <a:chOff x="-267105" y="-88248"/>
            <a:chExt cx="1455839" cy="5225025"/>
          </a:xfrm>
        </p:grpSpPr>
        <p:sp>
          <p:nvSpPr>
            <p:cNvPr id="5" name="Freeform 4106"/>
            <p:cNvSpPr>
              <a:spLocks noChangeArrowheads="1"/>
            </p:cNvSpPr>
            <p:nvPr/>
          </p:nvSpPr>
          <p:spPr bwMode="auto">
            <a:xfrm rot="21272112">
              <a:off x="-184657" y="2910116"/>
              <a:ext cx="428821" cy="679389"/>
            </a:xfrm>
            <a:custGeom>
              <a:avLst/>
              <a:gdLst>
                <a:gd name="T0" fmla="*/ 624 w 1126"/>
                <a:gd name="T1" fmla="*/ 1691 h 1780"/>
                <a:gd name="T2" fmla="*/ 23 w 1126"/>
                <a:gd name="T3" fmla="*/ 1682 h 1780"/>
                <a:gd name="T4" fmla="*/ 342 w 1126"/>
                <a:gd name="T5" fmla="*/ 281 h 1780"/>
                <a:gd name="T6" fmla="*/ 49 w 1126"/>
                <a:gd name="T7" fmla="*/ 614 h 1780"/>
                <a:gd name="T8" fmla="*/ 393 w 1126"/>
                <a:gd name="T9" fmla="*/ 854 h 1780"/>
                <a:gd name="T10" fmla="*/ 333 w 1126"/>
                <a:gd name="T11" fmla="*/ 862 h 1780"/>
                <a:gd name="T12" fmla="*/ 25 w 1126"/>
                <a:gd name="T13" fmla="*/ 1630 h 1780"/>
                <a:gd name="T14" fmla="*/ 236 w 1126"/>
                <a:gd name="T15" fmla="*/ 383 h 1780"/>
                <a:gd name="T16" fmla="*/ 185 w 1126"/>
                <a:gd name="T17" fmla="*/ 410 h 1780"/>
                <a:gd name="T18" fmla="*/ 101 w 1126"/>
                <a:gd name="T19" fmla="*/ 1598 h 1780"/>
                <a:gd name="T20" fmla="*/ 624 w 1126"/>
                <a:gd name="T21" fmla="*/ 1634 h 1780"/>
                <a:gd name="T22" fmla="*/ 339 w 1126"/>
                <a:gd name="T23" fmla="*/ 1698 h 1780"/>
                <a:gd name="T24" fmla="*/ 59 w 1126"/>
                <a:gd name="T25" fmla="*/ 454 h 1780"/>
                <a:gd name="T26" fmla="*/ 237 w 1126"/>
                <a:gd name="T27" fmla="*/ 361 h 1780"/>
                <a:gd name="T28" fmla="*/ 474 w 1126"/>
                <a:gd name="T29" fmla="*/ 1250 h 1780"/>
                <a:gd name="T30" fmla="*/ 357 w 1126"/>
                <a:gd name="T31" fmla="*/ 1266 h 1780"/>
                <a:gd name="T32" fmla="*/ 359 w 1126"/>
                <a:gd name="T33" fmla="*/ 1317 h 1780"/>
                <a:gd name="T34" fmla="*/ 177 w 1126"/>
                <a:gd name="T35" fmla="*/ 1247 h 1780"/>
                <a:gd name="T36" fmla="*/ 350 w 1126"/>
                <a:gd name="T37" fmla="*/ 503 h 1780"/>
                <a:gd name="T38" fmla="*/ 241 w 1126"/>
                <a:gd name="T39" fmla="*/ 441 h 1780"/>
                <a:gd name="T40" fmla="*/ 297 w 1126"/>
                <a:gd name="T41" fmla="*/ 557 h 1780"/>
                <a:gd name="T42" fmla="*/ 1101 w 1126"/>
                <a:gd name="T43" fmla="*/ 138 h 1780"/>
                <a:gd name="T44" fmla="*/ 103 w 1126"/>
                <a:gd name="T45" fmla="*/ 506 h 1780"/>
                <a:gd name="T46" fmla="*/ 60 w 1126"/>
                <a:gd name="T47" fmla="*/ 603 h 1780"/>
                <a:gd name="T48" fmla="*/ 224 w 1126"/>
                <a:gd name="T49" fmla="*/ 444 h 1780"/>
                <a:gd name="T50" fmla="*/ 161 w 1126"/>
                <a:gd name="T51" fmla="*/ 1351 h 1780"/>
                <a:gd name="T52" fmla="*/ 346 w 1126"/>
                <a:gd name="T53" fmla="*/ 1614 h 1780"/>
                <a:gd name="T54" fmla="*/ 625 w 1126"/>
                <a:gd name="T55" fmla="*/ 1540 h 1780"/>
                <a:gd name="T56" fmla="*/ 561 w 1126"/>
                <a:gd name="T57" fmla="*/ 1564 h 1780"/>
                <a:gd name="T58" fmla="*/ 349 w 1126"/>
                <a:gd name="T59" fmla="*/ 1051 h 1780"/>
                <a:gd name="T60" fmla="*/ 513 w 1126"/>
                <a:gd name="T61" fmla="*/ 1225 h 1780"/>
                <a:gd name="T62" fmla="*/ 376 w 1126"/>
                <a:gd name="T63" fmla="*/ 906 h 1780"/>
                <a:gd name="T64" fmla="*/ 136 w 1126"/>
                <a:gd name="T65" fmla="*/ 1206 h 1780"/>
                <a:gd name="T66" fmla="*/ 767 w 1126"/>
                <a:gd name="T67" fmla="*/ 162 h 1780"/>
                <a:gd name="T68" fmla="*/ 696 w 1126"/>
                <a:gd name="T69" fmla="*/ 323 h 1780"/>
                <a:gd name="T70" fmla="*/ 807 w 1126"/>
                <a:gd name="T71" fmla="*/ 232 h 1780"/>
                <a:gd name="T72" fmla="*/ 539 w 1126"/>
                <a:gd name="T73" fmla="*/ 264 h 1780"/>
                <a:gd name="T74" fmla="*/ 497 w 1126"/>
                <a:gd name="T75" fmla="*/ 432 h 1780"/>
                <a:gd name="T76" fmla="*/ 553 w 1126"/>
                <a:gd name="T77" fmla="*/ 257 h 1780"/>
                <a:gd name="T78" fmla="*/ 275 w 1126"/>
                <a:gd name="T79" fmla="*/ 985 h 1780"/>
                <a:gd name="T80" fmla="*/ 116 w 1126"/>
                <a:gd name="T81" fmla="*/ 1569 h 1780"/>
                <a:gd name="T82" fmla="*/ 25 w 1126"/>
                <a:gd name="T83" fmla="*/ 1714 h 1780"/>
                <a:gd name="T84" fmla="*/ 89 w 1126"/>
                <a:gd name="T85" fmla="*/ 1331 h 1780"/>
                <a:gd name="T86" fmla="*/ 220 w 1126"/>
                <a:gd name="T87" fmla="*/ 872 h 1780"/>
                <a:gd name="T88" fmla="*/ 282 w 1126"/>
                <a:gd name="T89" fmla="*/ 553 h 1780"/>
                <a:gd name="T90" fmla="*/ 2 w 1126"/>
                <a:gd name="T91" fmla="*/ 583 h 1780"/>
                <a:gd name="T92" fmla="*/ 96 w 1126"/>
                <a:gd name="T93" fmla="*/ 471 h 1780"/>
                <a:gd name="T94" fmla="*/ 354 w 1126"/>
                <a:gd name="T95" fmla="*/ 271 h 1780"/>
                <a:gd name="T96" fmla="*/ 578 w 1126"/>
                <a:gd name="T97" fmla="*/ 237 h 1780"/>
                <a:gd name="T98" fmla="*/ 983 w 1126"/>
                <a:gd name="T99" fmla="*/ 8 h 1780"/>
                <a:gd name="T100" fmla="*/ 890 w 1126"/>
                <a:gd name="T101" fmla="*/ 285 h 1780"/>
                <a:gd name="T102" fmla="*/ 573 w 1126"/>
                <a:gd name="T103" fmla="*/ 413 h 1780"/>
                <a:gd name="T104" fmla="*/ 352 w 1126"/>
                <a:gd name="T105" fmla="*/ 532 h 1780"/>
                <a:gd name="T106" fmla="*/ 443 w 1126"/>
                <a:gd name="T107" fmla="*/ 873 h 1780"/>
                <a:gd name="T108" fmla="*/ 575 w 1126"/>
                <a:gd name="T109" fmla="*/ 1339 h 1780"/>
                <a:gd name="T110" fmla="*/ 650 w 1126"/>
                <a:gd name="T111" fmla="*/ 1701 h 1780"/>
                <a:gd name="T112" fmla="*/ 454 w 1126"/>
                <a:gd name="T113" fmla="*/ 1259 h 1780"/>
                <a:gd name="T114" fmla="*/ 372 w 1126"/>
                <a:gd name="T115" fmla="*/ 1251 h 1780"/>
                <a:gd name="T116" fmla="*/ 362 w 1126"/>
                <a:gd name="T117" fmla="*/ 1727 h 1780"/>
                <a:gd name="T118" fmla="*/ 288 w 1126"/>
                <a:gd name="T119" fmla="*/ 1751 h 1780"/>
                <a:gd name="T120" fmla="*/ 276 w 1126"/>
                <a:gd name="T121" fmla="*/ 108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6" h="1780">
                  <a:moveTo>
                    <a:pt x="257" y="870"/>
                  </a:moveTo>
                  <a:lnTo>
                    <a:pt x="257" y="870"/>
                  </a:lnTo>
                  <a:lnTo>
                    <a:pt x="258" y="870"/>
                  </a:lnTo>
                  <a:lnTo>
                    <a:pt x="258" y="870"/>
                  </a:lnTo>
                  <a:cubicBezTo>
                    <a:pt x="260" y="870"/>
                    <a:pt x="263" y="872"/>
                    <a:pt x="262" y="869"/>
                  </a:cubicBezTo>
                  <a:lnTo>
                    <a:pt x="262" y="869"/>
                  </a:lnTo>
                  <a:cubicBezTo>
                    <a:pt x="262" y="868"/>
                    <a:pt x="258" y="869"/>
                    <a:pt x="257" y="870"/>
                  </a:cubicBezTo>
                  <a:close/>
                  <a:moveTo>
                    <a:pt x="268" y="870"/>
                  </a:moveTo>
                  <a:lnTo>
                    <a:pt x="268" y="870"/>
                  </a:lnTo>
                  <a:cubicBezTo>
                    <a:pt x="278" y="877"/>
                    <a:pt x="290" y="876"/>
                    <a:pt x="303" y="875"/>
                  </a:cubicBezTo>
                  <a:lnTo>
                    <a:pt x="303" y="875"/>
                  </a:lnTo>
                  <a:cubicBezTo>
                    <a:pt x="291" y="874"/>
                    <a:pt x="280" y="872"/>
                    <a:pt x="268" y="870"/>
                  </a:cubicBezTo>
                  <a:close/>
                  <a:moveTo>
                    <a:pt x="624" y="1691"/>
                  </a:moveTo>
                  <a:lnTo>
                    <a:pt x="624" y="1691"/>
                  </a:lnTo>
                  <a:cubicBezTo>
                    <a:pt x="634" y="1696"/>
                    <a:pt x="640" y="1691"/>
                    <a:pt x="646" y="1683"/>
                  </a:cubicBezTo>
                  <a:lnTo>
                    <a:pt x="646" y="1683"/>
                  </a:lnTo>
                  <a:cubicBezTo>
                    <a:pt x="639" y="1685"/>
                    <a:pt x="631" y="1689"/>
                    <a:pt x="624" y="1691"/>
                  </a:cubicBezTo>
                  <a:close/>
                  <a:moveTo>
                    <a:pt x="323" y="1765"/>
                  </a:moveTo>
                  <a:lnTo>
                    <a:pt x="323" y="1765"/>
                  </a:lnTo>
                  <a:cubicBezTo>
                    <a:pt x="325" y="1766"/>
                    <a:pt x="329" y="1765"/>
                    <a:pt x="329" y="1761"/>
                  </a:cubicBezTo>
                  <a:lnTo>
                    <a:pt x="329" y="1761"/>
                  </a:lnTo>
                  <a:cubicBezTo>
                    <a:pt x="329" y="1752"/>
                    <a:pt x="323" y="1755"/>
                    <a:pt x="319" y="1756"/>
                  </a:cubicBezTo>
                  <a:lnTo>
                    <a:pt x="319" y="1756"/>
                  </a:lnTo>
                  <a:cubicBezTo>
                    <a:pt x="316" y="1756"/>
                    <a:pt x="310" y="1752"/>
                    <a:pt x="310" y="1760"/>
                  </a:cubicBezTo>
                  <a:lnTo>
                    <a:pt x="310" y="1760"/>
                  </a:lnTo>
                  <a:cubicBezTo>
                    <a:pt x="310" y="1766"/>
                    <a:pt x="316" y="1765"/>
                    <a:pt x="323" y="1765"/>
                  </a:cubicBezTo>
                  <a:close/>
                  <a:moveTo>
                    <a:pt x="23" y="1682"/>
                  </a:moveTo>
                  <a:lnTo>
                    <a:pt x="23" y="1682"/>
                  </a:lnTo>
                  <a:cubicBezTo>
                    <a:pt x="26" y="1689"/>
                    <a:pt x="16" y="1699"/>
                    <a:pt x="29" y="1702"/>
                  </a:cubicBezTo>
                  <a:lnTo>
                    <a:pt x="29" y="1702"/>
                  </a:lnTo>
                  <a:cubicBezTo>
                    <a:pt x="38" y="1703"/>
                    <a:pt x="38" y="1698"/>
                    <a:pt x="38" y="1693"/>
                  </a:cubicBezTo>
                  <a:lnTo>
                    <a:pt x="38" y="1693"/>
                  </a:lnTo>
                  <a:cubicBezTo>
                    <a:pt x="40" y="1681"/>
                    <a:pt x="28" y="1687"/>
                    <a:pt x="23" y="1682"/>
                  </a:cubicBezTo>
                  <a:close/>
                  <a:moveTo>
                    <a:pt x="342" y="281"/>
                  </a:moveTo>
                  <a:lnTo>
                    <a:pt x="342" y="281"/>
                  </a:lnTo>
                  <a:cubicBezTo>
                    <a:pt x="344" y="291"/>
                    <a:pt x="339" y="304"/>
                    <a:pt x="354" y="310"/>
                  </a:cubicBezTo>
                  <a:lnTo>
                    <a:pt x="354" y="310"/>
                  </a:lnTo>
                  <a:cubicBezTo>
                    <a:pt x="356" y="310"/>
                    <a:pt x="357" y="312"/>
                    <a:pt x="359" y="311"/>
                  </a:cubicBezTo>
                  <a:lnTo>
                    <a:pt x="359" y="311"/>
                  </a:lnTo>
                  <a:cubicBezTo>
                    <a:pt x="362" y="309"/>
                    <a:pt x="363" y="308"/>
                    <a:pt x="362" y="305"/>
                  </a:cubicBezTo>
                  <a:lnTo>
                    <a:pt x="362" y="305"/>
                  </a:lnTo>
                  <a:cubicBezTo>
                    <a:pt x="356" y="297"/>
                    <a:pt x="356" y="285"/>
                    <a:pt x="342" y="281"/>
                  </a:cubicBezTo>
                  <a:close/>
                  <a:moveTo>
                    <a:pt x="200" y="421"/>
                  </a:moveTo>
                  <a:lnTo>
                    <a:pt x="200" y="421"/>
                  </a:lnTo>
                  <a:cubicBezTo>
                    <a:pt x="197" y="431"/>
                    <a:pt x="204" y="430"/>
                    <a:pt x="211" y="430"/>
                  </a:cubicBezTo>
                  <a:lnTo>
                    <a:pt x="211" y="430"/>
                  </a:lnTo>
                  <a:cubicBezTo>
                    <a:pt x="217" y="431"/>
                    <a:pt x="224" y="430"/>
                    <a:pt x="224" y="423"/>
                  </a:cubicBezTo>
                  <a:lnTo>
                    <a:pt x="224" y="423"/>
                  </a:lnTo>
                  <a:cubicBezTo>
                    <a:pt x="225" y="416"/>
                    <a:pt x="218" y="409"/>
                    <a:pt x="215" y="410"/>
                  </a:cubicBezTo>
                  <a:lnTo>
                    <a:pt x="215" y="410"/>
                  </a:lnTo>
                  <a:cubicBezTo>
                    <a:pt x="209" y="411"/>
                    <a:pt x="201" y="412"/>
                    <a:pt x="200" y="421"/>
                  </a:cubicBezTo>
                  <a:close/>
                  <a:moveTo>
                    <a:pt x="29" y="559"/>
                  </a:moveTo>
                  <a:lnTo>
                    <a:pt x="29" y="559"/>
                  </a:lnTo>
                  <a:cubicBezTo>
                    <a:pt x="15" y="568"/>
                    <a:pt x="14" y="579"/>
                    <a:pt x="20" y="592"/>
                  </a:cubicBezTo>
                  <a:lnTo>
                    <a:pt x="20" y="592"/>
                  </a:lnTo>
                  <a:cubicBezTo>
                    <a:pt x="26" y="604"/>
                    <a:pt x="31" y="613"/>
                    <a:pt x="49" y="614"/>
                  </a:cubicBezTo>
                  <a:lnTo>
                    <a:pt x="49" y="614"/>
                  </a:lnTo>
                  <a:cubicBezTo>
                    <a:pt x="35" y="596"/>
                    <a:pt x="33" y="578"/>
                    <a:pt x="29" y="559"/>
                  </a:cubicBezTo>
                  <a:close/>
                  <a:moveTo>
                    <a:pt x="346" y="1711"/>
                  </a:moveTo>
                  <a:lnTo>
                    <a:pt x="346" y="1711"/>
                  </a:lnTo>
                  <a:cubicBezTo>
                    <a:pt x="326" y="1716"/>
                    <a:pt x="309" y="1715"/>
                    <a:pt x="290" y="1709"/>
                  </a:cubicBezTo>
                  <a:lnTo>
                    <a:pt x="290" y="1720"/>
                  </a:lnTo>
                  <a:lnTo>
                    <a:pt x="290" y="1720"/>
                  </a:lnTo>
                  <a:cubicBezTo>
                    <a:pt x="290" y="1739"/>
                    <a:pt x="290" y="1739"/>
                    <a:pt x="308" y="1739"/>
                  </a:cubicBezTo>
                  <a:lnTo>
                    <a:pt x="308" y="1739"/>
                  </a:lnTo>
                  <a:cubicBezTo>
                    <a:pt x="312" y="1739"/>
                    <a:pt x="318" y="1739"/>
                    <a:pt x="323" y="1739"/>
                  </a:cubicBezTo>
                  <a:lnTo>
                    <a:pt x="323" y="1739"/>
                  </a:lnTo>
                  <a:cubicBezTo>
                    <a:pt x="348" y="1736"/>
                    <a:pt x="348" y="1736"/>
                    <a:pt x="346" y="1711"/>
                  </a:cubicBezTo>
                  <a:close/>
                  <a:moveTo>
                    <a:pt x="393" y="854"/>
                  </a:moveTo>
                  <a:lnTo>
                    <a:pt x="393" y="854"/>
                  </a:lnTo>
                  <a:cubicBezTo>
                    <a:pt x="379" y="845"/>
                    <a:pt x="364" y="845"/>
                    <a:pt x="350" y="843"/>
                  </a:cubicBezTo>
                  <a:lnTo>
                    <a:pt x="350" y="843"/>
                  </a:lnTo>
                  <a:cubicBezTo>
                    <a:pt x="346" y="843"/>
                    <a:pt x="345" y="846"/>
                    <a:pt x="343" y="848"/>
                  </a:cubicBezTo>
                  <a:lnTo>
                    <a:pt x="343" y="848"/>
                  </a:lnTo>
                  <a:cubicBezTo>
                    <a:pt x="334" y="860"/>
                    <a:pt x="297" y="866"/>
                    <a:pt x="288" y="855"/>
                  </a:cubicBezTo>
                  <a:lnTo>
                    <a:pt x="288" y="855"/>
                  </a:lnTo>
                  <a:cubicBezTo>
                    <a:pt x="275" y="840"/>
                    <a:pt x="262" y="848"/>
                    <a:pt x="248" y="850"/>
                  </a:cubicBezTo>
                  <a:lnTo>
                    <a:pt x="248" y="850"/>
                  </a:lnTo>
                  <a:cubicBezTo>
                    <a:pt x="245" y="850"/>
                    <a:pt x="243" y="852"/>
                    <a:pt x="243" y="854"/>
                  </a:cubicBezTo>
                  <a:lnTo>
                    <a:pt x="243" y="854"/>
                  </a:lnTo>
                  <a:cubicBezTo>
                    <a:pt x="243" y="857"/>
                    <a:pt x="245" y="856"/>
                    <a:pt x="248" y="857"/>
                  </a:cubicBezTo>
                  <a:lnTo>
                    <a:pt x="248" y="857"/>
                  </a:lnTo>
                  <a:cubicBezTo>
                    <a:pt x="276" y="863"/>
                    <a:pt x="305" y="863"/>
                    <a:pt x="333" y="862"/>
                  </a:cubicBezTo>
                  <a:lnTo>
                    <a:pt x="333" y="862"/>
                  </a:lnTo>
                  <a:cubicBezTo>
                    <a:pt x="352" y="861"/>
                    <a:pt x="372" y="858"/>
                    <a:pt x="393" y="854"/>
                  </a:cubicBezTo>
                  <a:close/>
                  <a:moveTo>
                    <a:pt x="25" y="1630"/>
                  </a:moveTo>
                  <a:lnTo>
                    <a:pt x="25" y="1630"/>
                  </a:lnTo>
                  <a:cubicBezTo>
                    <a:pt x="23" y="1638"/>
                    <a:pt x="21" y="1645"/>
                    <a:pt x="19" y="1653"/>
                  </a:cubicBezTo>
                  <a:lnTo>
                    <a:pt x="19" y="1653"/>
                  </a:lnTo>
                  <a:cubicBezTo>
                    <a:pt x="18" y="1658"/>
                    <a:pt x="18" y="1661"/>
                    <a:pt x="22" y="1663"/>
                  </a:cubicBezTo>
                  <a:lnTo>
                    <a:pt x="22" y="1663"/>
                  </a:lnTo>
                  <a:cubicBezTo>
                    <a:pt x="34" y="1670"/>
                    <a:pt x="46" y="1675"/>
                    <a:pt x="60" y="1674"/>
                  </a:cubicBezTo>
                  <a:lnTo>
                    <a:pt x="60" y="1674"/>
                  </a:lnTo>
                  <a:cubicBezTo>
                    <a:pt x="69" y="1674"/>
                    <a:pt x="80" y="1658"/>
                    <a:pt x="76" y="1649"/>
                  </a:cubicBezTo>
                  <a:lnTo>
                    <a:pt x="76" y="1649"/>
                  </a:lnTo>
                  <a:cubicBezTo>
                    <a:pt x="75" y="1645"/>
                    <a:pt x="73" y="1647"/>
                    <a:pt x="71" y="1647"/>
                  </a:cubicBezTo>
                  <a:lnTo>
                    <a:pt x="71" y="1647"/>
                  </a:lnTo>
                  <a:cubicBezTo>
                    <a:pt x="54" y="1645"/>
                    <a:pt x="39" y="1639"/>
                    <a:pt x="25" y="1630"/>
                  </a:cubicBezTo>
                  <a:close/>
                  <a:moveTo>
                    <a:pt x="102" y="535"/>
                  </a:moveTo>
                  <a:lnTo>
                    <a:pt x="102" y="535"/>
                  </a:lnTo>
                  <a:cubicBezTo>
                    <a:pt x="102" y="550"/>
                    <a:pt x="109" y="562"/>
                    <a:pt x="117" y="562"/>
                  </a:cubicBezTo>
                  <a:lnTo>
                    <a:pt x="117" y="562"/>
                  </a:lnTo>
                  <a:cubicBezTo>
                    <a:pt x="128" y="563"/>
                    <a:pt x="136" y="558"/>
                    <a:pt x="143" y="551"/>
                  </a:cubicBezTo>
                  <a:lnTo>
                    <a:pt x="143" y="551"/>
                  </a:lnTo>
                  <a:cubicBezTo>
                    <a:pt x="149" y="545"/>
                    <a:pt x="143" y="535"/>
                    <a:pt x="150" y="528"/>
                  </a:cubicBezTo>
                  <a:lnTo>
                    <a:pt x="150" y="528"/>
                  </a:lnTo>
                  <a:cubicBezTo>
                    <a:pt x="150" y="528"/>
                    <a:pt x="149" y="527"/>
                    <a:pt x="149" y="526"/>
                  </a:cubicBezTo>
                  <a:lnTo>
                    <a:pt x="149" y="526"/>
                  </a:lnTo>
                  <a:cubicBezTo>
                    <a:pt x="141" y="518"/>
                    <a:pt x="131" y="515"/>
                    <a:pt x="119" y="518"/>
                  </a:cubicBezTo>
                  <a:lnTo>
                    <a:pt x="119" y="518"/>
                  </a:lnTo>
                  <a:cubicBezTo>
                    <a:pt x="107" y="520"/>
                    <a:pt x="100" y="525"/>
                    <a:pt x="102" y="535"/>
                  </a:cubicBezTo>
                  <a:close/>
                  <a:moveTo>
                    <a:pt x="236" y="383"/>
                  </a:moveTo>
                  <a:lnTo>
                    <a:pt x="236" y="383"/>
                  </a:lnTo>
                  <a:cubicBezTo>
                    <a:pt x="231" y="379"/>
                    <a:pt x="228" y="374"/>
                    <a:pt x="224" y="372"/>
                  </a:cubicBezTo>
                  <a:lnTo>
                    <a:pt x="224" y="372"/>
                  </a:lnTo>
                  <a:cubicBezTo>
                    <a:pt x="217" y="368"/>
                    <a:pt x="221" y="353"/>
                    <a:pt x="211" y="355"/>
                  </a:cubicBezTo>
                  <a:lnTo>
                    <a:pt x="211" y="355"/>
                  </a:lnTo>
                  <a:cubicBezTo>
                    <a:pt x="203" y="355"/>
                    <a:pt x="196" y="362"/>
                    <a:pt x="189" y="366"/>
                  </a:cubicBezTo>
                  <a:lnTo>
                    <a:pt x="189" y="366"/>
                  </a:lnTo>
                  <a:cubicBezTo>
                    <a:pt x="183" y="370"/>
                    <a:pt x="179" y="373"/>
                    <a:pt x="172" y="377"/>
                  </a:cubicBezTo>
                  <a:lnTo>
                    <a:pt x="172" y="377"/>
                  </a:lnTo>
                  <a:cubicBezTo>
                    <a:pt x="168" y="381"/>
                    <a:pt x="164" y="385"/>
                    <a:pt x="162" y="390"/>
                  </a:cubicBezTo>
                  <a:lnTo>
                    <a:pt x="162" y="390"/>
                  </a:lnTo>
                  <a:cubicBezTo>
                    <a:pt x="160" y="397"/>
                    <a:pt x="163" y="401"/>
                    <a:pt x="169" y="405"/>
                  </a:cubicBezTo>
                  <a:lnTo>
                    <a:pt x="169" y="405"/>
                  </a:lnTo>
                  <a:cubicBezTo>
                    <a:pt x="174" y="410"/>
                    <a:pt x="180" y="413"/>
                    <a:pt x="185" y="410"/>
                  </a:cubicBezTo>
                  <a:lnTo>
                    <a:pt x="185" y="410"/>
                  </a:lnTo>
                  <a:cubicBezTo>
                    <a:pt x="201" y="399"/>
                    <a:pt x="220" y="393"/>
                    <a:pt x="236" y="383"/>
                  </a:cubicBezTo>
                  <a:close/>
                  <a:moveTo>
                    <a:pt x="40" y="1574"/>
                  </a:moveTo>
                  <a:lnTo>
                    <a:pt x="40" y="1574"/>
                  </a:lnTo>
                  <a:cubicBezTo>
                    <a:pt x="35" y="1584"/>
                    <a:pt x="31" y="1594"/>
                    <a:pt x="28" y="1603"/>
                  </a:cubicBezTo>
                  <a:lnTo>
                    <a:pt x="28" y="1603"/>
                  </a:lnTo>
                  <a:cubicBezTo>
                    <a:pt x="25" y="1610"/>
                    <a:pt x="28" y="1616"/>
                    <a:pt x="33" y="1620"/>
                  </a:cubicBezTo>
                  <a:lnTo>
                    <a:pt x="33" y="1620"/>
                  </a:lnTo>
                  <a:cubicBezTo>
                    <a:pt x="43" y="1627"/>
                    <a:pt x="55" y="1630"/>
                    <a:pt x="68" y="1633"/>
                  </a:cubicBezTo>
                  <a:lnTo>
                    <a:pt x="68" y="1633"/>
                  </a:lnTo>
                  <a:cubicBezTo>
                    <a:pt x="80" y="1635"/>
                    <a:pt x="86" y="1628"/>
                    <a:pt x="90" y="1620"/>
                  </a:cubicBezTo>
                  <a:lnTo>
                    <a:pt x="90" y="1620"/>
                  </a:lnTo>
                  <a:cubicBezTo>
                    <a:pt x="95" y="1613"/>
                    <a:pt x="96" y="1604"/>
                    <a:pt x="101" y="1598"/>
                  </a:cubicBezTo>
                  <a:lnTo>
                    <a:pt x="101" y="1598"/>
                  </a:lnTo>
                  <a:cubicBezTo>
                    <a:pt x="102" y="1594"/>
                    <a:pt x="101" y="1590"/>
                    <a:pt x="99" y="1588"/>
                  </a:cubicBezTo>
                  <a:lnTo>
                    <a:pt x="99" y="1588"/>
                  </a:lnTo>
                  <a:cubicBezTo>
                    <a:pt x="96" y="1586"/>
                    <a:pt x="92" y="1587"/>
                    <a:pt x="89" y="1588"/>
                  </a:cubicBezTo>
                  <a:lnTo>
                    <a:pt x="89" y="1588"/>
                  </a:lnTo>
                  <a:cubicBezTo>
                    <a:pt x="83" y="1593"/>
                    <a:pt x="76" y="1592"/>
                    <a:pt x="70" y="1590"/>
                  </a:cubicBezTo>
                  <a:lnTo>
                    <a:pt x="70" y="1590"/>
                  </a:lnTo>
                  <a:cubicBezTo>
                    <a:pt x="58" y="1589"/>
                    <a:pt x="48" y="1583"/>
                    <a:pt x="40" y="1574"/>
                  </a:cubicBezTo>
                  <a:close/>
                  <a:moveTo>
                    <a:pt x="633" y="1575"/>
                  </a:moveTo>
                  <a:lnTo>
                    <a:pt x="633" y="1575"/>
                  </a:lnTo>
                  <a:cubicBezTo>
                    <a:pt x="610" y="1589"/>
                    <a:pt x="613" y="1588"/>
                    <a:pt x="584" y="1589"/>
                  </a:cubicBezTo>
                  <a:lnTo>
                    <a:pt x="584" y="1589"/>
                  </a:lnTo>
                  <a:cubicBezTo>
                    <a:pt x="574" y="1590"/>
                    <a:pt x="571" y="1593"/>
                    <a:pt x="573" y="1602"/>
                  </a:cubicBezTo>
                  <a:lnTo>
                    <a:pt x="573" y="1602"/>
                  </a:lnTo>
                  <a:cubicBezTo>
                    <a:pt x="584" y="1639"/>
                    <a:pt x="584" y="1639"/>
                    <a:pt x="624" y="1634"/>
                  </a:cubicBezTo>
                  <a:lnTo>
                    <a:pt x="624" y="1634"/>
                  </a:lnTo>
                  <a:cubicBezTo>
                    <a:pt x="625" y="1634"/>
                    <a:pt x="627" y="1635"/>
                    <a:pt x="628" y="1634"/>
                  </a:cubicBezTo>
                  <a:lnTo>
                    <a:pt x="628" y="1634"/>
                  </a:lnTo>
                  <a:cubicBezTo>
                    <a:pt x="634" y="1630"/>
                    <a:pt x="645" y="1629"/>
                    <a:pt x="644" y="1620"/>
                  </a:cubicBezTo>
                  <a:lnTo>
                    <a:pt x="644" y="1620"/>
                  </a:lnTo>
                  <a:cubicBezTo>
                    <a:pt x="640" y="1605"/>
                    <a:pt x="639" y="1589"/>
                    <a:pt x="633" y="1575"/>
                  </a:cubicBezTo>
                  <a:lnTo>
                    <a:pt x="292" y="1634"/>
                  </a:lnTo>
                  <a:lnTo>
                    <a:pt x="292" y="1634"/>
                  </a:lnTo>
                  <a:cubicBezTo>
                    <a:pt x="291" y="1651"/>
                    <a:pt x="290" y="1668"/>
                    <a:pt x="289" y="1685"/>
                  </a:cubicBezTo>
                  <a:lnTo>
                    <a:pt x="289" y="1685"/>
                  </a:lnTo>
                  <a:cubicBezTo>
                    <a:pt x="289" y="1691"/>
                    <a:pt x="292" y="1695"/>
                    <a:pt x="297" y="1696"/>
                  </a:cubicBezTo>
                  <a:lnTo>
                    <a:pt x="297" y="1696"/>
                  </a:lnTo>
                  <a:cubicBezTo>
                    <a:pt x="311" y="1700"/>
                    <a:pt x="325" y="1701"/>
                    <a:pt x="339" y="1698"/>
                  </a:cubicBezTo>
                  <a:lnTo>
                    <a:pt x="339" y="1698"/>
                  </a:lnTo>
                  <a:cubicBezTo>
                    <a:pt x="344" y="1695"/>
                    <a:pt x="346" y="1694"/>
                    <a:pt x="346" y="1689"/>
                  </a:cubicBezTo>
                  <a:lnTo>
                    <a:pt x="346" y="1689"/>
                  </a:lnTo>
                  <a:cubicBezTo>
                    <a:pt x="346" y="1673"/>
                    <a:pt x="346" y="1656"/>
                    <a:pt x="346" y="1640"/>
                  </a:cubicBezTo>
                  <a:lnTo>
                    <a:pt x="346" y="1640"/>
                  </a:lnTo>
                  <a:cubicBezTo>
                    <a:pt x="328" y="1644"/>
                    <a:pt x="310" y="1643"/>
                    <a:pt x="292" y="1634"/>
                  </a:cubicBezTo>
                  <a:lnTo>
                    <a:pt x="633" y="1575"/>
                  </a:lnTo>
                  <a:close/>
                  <a:moveTo>
                    <a:pt x="151" y="390"/>
                  </a:moveTo>
                  <a:lnTo>
                    <a:pt x="151" y="390"/>
                  </a:lnTo>
                  <a:cubicBezTo>
                    <a:pt x="122" y="403"/>
                    <a:pt x="97" y="422"/>
                    <a:pt x="69" y="432"/>
                  </a:cubicBezTo>
                  <a:lnTo>
                    <a:pt x="69" y="432"/>
                  </a:lnTo>
                  <a:cubicBezTo>
                    <a:pt x="66" y="433"/>
                    <a:pt x="63" y="436"/>
                    <a:pt x="62" y="438"/>
                  </a:cubicBezTo>
                  <a:lnTo>
                    <a:pt x="62" y="438"/>
                  </a:lnTo>
                  <a:cubicBezTo>
                    <a:pt x="59" y="443"/>
                    <a:pt x="56" y="449"/>
                    <a:pt x="59" y="454"/>
                  </a:cubicBezTo>
                  <a:lnTo>
                    <a:pt x="59" y="454"/>
                  </a:lnTo>
                  <a:cubicBezTo>
                    <a:pt x="60" y="459"/>
                    <a:pt x="63" y="464"/>
                    <a:pt x="69" y="463"/>
                  </a:cubicBezTo>
                  <a:lnTo>
                    <a:pt x="69" y="463"/>
                  </a:lnTo>
                  <a:cubicBezTo>
                    <a:pt x="76" y="463"/>
                    <a:pt x="84" y="463"/>
                    <a:pt x="91" y="459"/>
                  </a:cubicBezTo>
                  <a:lnTo>
                    <a:pt x="91" y="459"/>
                  </a:lnTo>
                  <a:cubicBezTo>
                    <a:pt x="116" y="445"/>
                    <a:pt x="141" y="433"/>
                    <a:pt x="167" y="422"/>
                  </a:cubicBezTo>
                  <a:lnTo>
                    <a:pt x="167" y="422"/>
                  </a:lnTo>
                  <a:cubicBezTo>
                    <a:pt x="159" y="412"/>
                    <a:pt x="148" y="405"/>
                    <a:pt x="151" y="390"/>
                  </a:cubicBezTo>
                  <a:lnTo>
                    <a:pt x="328" y="289"/>
                  </a:lnTo>
                  <a:lnTo>
                    <a:pt x="328" y="289"/>
                  </a:lnTo>
                  <a:cubicBezTo>
                    <a:pt x="322" y="289"/>
                    <a:pt x="318" y="292"/>
                    <a:pt x="313" y="295"/>
                  </a:cubicBezTo>
                  <a:lnTo>
                    <a:pt x="313" y="295"/>
                  </a:lnTo>
                  <a:cubicBezTo>
                    <a:pt x="290" y="308"/>
                    <a:pt x="268" y="322"/>
                    <a:pt x="244" y="335"/>
                  </a:cubicBezTo>
                  <a:lnTo>
                    <a:pt x="244" y="335"/>
                  </a:lnTo>
                  <a:cubicBezTo>
                    <a:pt x="233" y="342"/>
                    <a:pt x="230" y="351"/>
                    <a:pt x="237" y="361"/>
                  </a:cubicBezTo>
                  <a:lnTo>
                    <a:pt x="237" y="361"/>
                  </a:lnTo>
                  <a:cubicBezTo>
                    <a:pt x="243" y="365"/>
                    <a:pt x="250" y="374"/>
                    <a:pt x="260" y="370"/>
                  </a:cubicBezTo>
                  <a:lnTo>
                    <a:pt x="260" y="370"/>
                  </a:lnTo>
                  <a:cubicBezTo>
                    <a:pt x="287" y="357"/>
                    <a:pt x="311" y="342"/>
                    <a:pt x="337" y="328"/>
                  </a:cubicBezTo>
                  <a:lnTo>
                    <a:pt x="337" y="328"/>
                  </a:lnTo>
                  <a:cubicBezTo>
                    <a:pt x="339" y="326"/>
                    <a:pt x="343" y="326"/>
                    <a:pt x="339" y="323"/>
                  </a:cubicBezTo>
                  <a:lnTo>
                    <a:pt x="339" y="323"/>
                  </a:lnTo>
                  <a:cubicBezTo>
                    <a:pt x="330" y="313"/>
                    <a:pt x="329" y="301"/>
                    <a:pt x="328" y="289"/>
                  </a:cubicBezTo>
                  <a:lnTo>
                    <a:pt x="151" y="390"/>
                  </a:lnTo>
                  <a:close/>
                  <a:moveTo>
                    <a:pt x="530" y="1230"/>
                  </a:moveTo>
                  <a:lnTo>
                    <a:pt x="530" y="1230"/>
                  </a:lnTo>
                  <a:cubicBezTo>
                    <a:pt x="514" y="1240"/>
                    <a:pt x="499" y="1252"/>
                    <a:pt x="478" y="1247"/>
                  </a:cubicBezTo>
                  <a:lnTo>
                    <a:pt x="478" y="1247"/>
                  </a:lnTo>
                  <a:cubicBezTo>
                    <a:pt x="477" y="1247"/>
                    <a:pt x="474" y="1247"/>
                    <a:pt x="474" y="1250"/>
                  </a:cubicBezTo>
                  <a:lnTo>
                    <a:pt x="474" y="1250"/>
                  </a:lnTo>
                  <a:cubicBezTo>
                    <a:pt x="475" y="1258"/>
                    <a:pt x="469" y="1265"/>
                    <a:pt x="473" y="1273"/>
                  </a:cubicBezTo>
                  <a:lnTo>
                    <a:pt x="473" y="1273"/>
                  </a:lnTo>
                  <a:cubicBezTo>
                    <a:pt x="479" y="1284"/>
                    <a:pt x="482" y="1296"/>
                    <a:pt x="485" y="1306"/>
                  </a:cubicBezTo>
                  <a:lnTo>
                    <a:pt x="485" y="1306"/>
                  </a:lnTo>
                  <a:cubicBezTo>
                    <a:pt x="493" y="1330"/>
                    <a:pt x="499" y="1333"/>
                    <a:pt x="526" y="1330"/>
                  </a:cubicBezTo>
                  <a:lnTo>
                    <a:pt x="526" y="1330"/>
                  </a:lnTo>
                  <a:cubicBezTo>
                    <a:pt x="556" y="1325"/>
                    <a:pt x="564" y="1312"/>
                    <a:pt x="554" y="1284"/>
                  </a:cubicBezTo>
                  <a:lnTo>
                    <a:pt x="554" y="1284"/>
                  </a:lnTo>
                  <a:cubicBezTo>
                    <a:pt x="547" y="1265"/>
                    <a:pt x="543" y="1246"/>
                    <a:pt x="530" y="1230"/>
                  </a:cubicBezTo>
                  <a:close/>
                  <a:moveTo>
                    <a:pt x="357" y="1289"/>
                  </a:moveTo>
                  <a:lnTo>
                    <a:pt x="357" y="1269"/>
                  </a:lnTo>
                  <a:lnTo>
                    <a:pt x="357" y="1269"/>
                  </a:lnTo>
                  <a:cubicBezTo>
                    <a:pt x="357" y="1267"/>
                    <a:pt x="357" y="1266"/>
                    <a:pt x="357" y="1266"/>
                  </a:cubicBezTo>
                  <a:lnTo>
                    <a:pt x="357" y="1266"/>
                  </a:lnTo>
                  <a:cubicBezTo>
                    <a:pt x="356" y="1256"/>
                    <a:pt x="349" y="1251"/>
                    <a:pt x="338" y="1252"/>
                  </a:cubicBezTo>
                  <a:lnTo>
                    <a:pt x="338" y="1252"/>
                  </a:lnTo>
                  <a:cubicBezTo>
                    <a:pt x="324" y="1255"/>
                    <a:pt x="311" y="1257"/>
                    <a:pt x="297" y="1253"/>
                  </a:cubicBezTo>
                  <a:lnTo>
                    <a:pt x="297" y="1253"/>
                  </a:lnTo>
                  <a:cubicBezTo>
                    <a:pt x="287" y="1251"/>
                    <a:pt x="278" y="1258"/>
                    <a:pt x="280" y="1269"/>
                  </a:cubicBezTo>
                  <a:lnTo>
                    <a:pt x="280" y="1269"/>
                  </a:lnTo>
                  <a:cubicBezTo>
                    <a:pt x="281" y="1282"/>
                    <a:pt x="281" y="1297"/>
                    <a:pt x="282" y="1311"/>
                  </a:cubicBezTo>
                  <a:lnTo>
                    <a:pt x="282" y="1311"/>
                  </a:lnTo>
                  <a:cubicBezTo>
                    <a:pt x="285" y="1338"/>
                    <a:pt x="296" y="1346"/>
                    <a:pt x="325" y="1343"/>
                  </a:cubicBezTo>
                  <a:lnTo>
                    <a:pt x="325" y="1343"/>
                  </a:lnTo>
                  <a:cubicBezTo>
                    <a:pt x="329" y="1342"/>
                    <a:pt x="332" y="1342"/>
                    <a:pt x="337" y="1342"/>
                  </a:cubicBezTo>
                  <a:lnTo>
                    <a:pt x="337" y="1342"/>
                  </a:lnTo>
                  <a:cubicBezTo>
                    <a:pt x="351" y="1341"/>
                    <a:pt x="362" y="1330"/>
                    <a:pt x="359" y="1317"/>
                  </a:cubicBezTo>
                  <a:lnTo>
                    <a:pt x="359" y="1317"/>
                  </a:lnTo>
                  <a:cubicBezTo>
                    <a:pt x="357" y="1307"/>
                    <a:pt x="358" y="1298"/>
                    <a:pt x="357" y="1289"/>
                  </a:cubicBezTo>
                  <a:close/>
                  <a:moveTo>
                    <a:pt x="102" y="1291"/>
                  </a:moveTo>
                  <a:lnTo>
                    <a:pt x="102" y="1291"/>
                  </a:lnTo>
                  <a:cubicBezTo>
                    <a:pt x="102" y="1301"/>
                    <a:pt x="115" y="1318"/>
                    <a:pt x="127" y="1322"/>
                  </a:cubicBezTo>
                  <a:lnTo>
                    <a:pt x="127" y="1322"/>
                  </a:lnTo>
                  <a:cubicBezTo>
                    <a:pt x="137" y="1326"/>
                    <a:pt x="148" y="1326"/>
                    <a:pt x="160" y="1328"/>
                  </a:cubicBezTo>
                  <a:lnTo>
                    <a:pt x="160" y="1328"/>
                  </a:lnTo>
                  <a:cubicBezTo>
                    <a:pt x="176" y="1331"/>
                    <a:pt x="183" y="1327"/>
                    <a:pt x="188" y="1312"/>
                  </a:cubicBezTo>
                  <a:lnTo>
                    <a:pt x="188" y="1312"/>
                  </a:lnTo>
                  <a:cubicBezTo>
                    <a:pt x="191" y="1299"/>
                    <a:pt x="193" y="1286"/>
                    <a:pt x="197" y="1273"/>
                  </a:cubicBezTo>
                  <a:lnTo>
                    <a:pt x="197" y="1273"/>
                  </a:lnTo>
                  <a:cubicBezTo>
                    <a:pt x="203" y="1249"/>
                    <a:pt x="203" y="1250"/>
                    <a:pt x="177" y="1247"/>
                  </a:cubicBezTo>
                  <a:lnTo>
                    <a:pt x="177" y="1247"/>
                  </a:lnTo>
                  <a:cubicBezTo>
                    <a:pt x="161" y="1246"/>
                    <a:pt x="143" y="1247"/>
                    <a:pt x="134" y="1230"/>
                  </a:cubicBezTo>
                  <a:lnTo>
                    <a:pt x="134" y="1230"/>
                  </a:lnTo>
                  <a:cubicBezTo>
                    <a:pt x="131" y="1226"/>
                    <a:pt x="128" y="1226"/>
                    <a:pt x="123" y="1227"/>
                  </a:cubicBezTo>
                  <a:lnTo>
                    <a:pt x="123" y="1227"/>
                  </a:lnTo>
                  <a:cubicBezTo>
                    <a:pt x="120" y="1229"/>
                    <a:pt x="117" y="1231"/>
                    <a:pt x="117" y="1235"/>
                  </a:cubicBezTo>
                  <a:lnTo>
                    <a:pt x="117" y="1235"/>
                  </a:lnTo>
                  <a:cubicBezTo>
                    <a:pt x="119" y="1240"/>
                    <a:pt x="115" y="1245"/>
                    <a:pt x="112" y="1250"/>
                  </a:cubicBezTo>
                  <a:lnTo>
                    <a:pt x="112" y="1250"/>
                  </a:lnTo>
                  <a:cubicBezTo>
                    <a:pt x="107" y="1262"/>
                    <a:pt x="104" y="1276"/>
                    <a:pt x="102" y="1291"/>
                  </a:cubicBezTo>
                  <a:close/>
                  <a:moveTo>
                    <a:pt x="293" y="527"/>
                  </a:moveTo>
                  <a:lnTo>
                    <a:pt x="293" y="527"/>
                  </a:lnTo>
                  <a:cubicBezTo>
                    <a:pt x="297" y="527"/>
                    <a:pt x="301" y="525"/>
                    <a:pt x="304" y="524"/>
                  </a:cubicBezTo>
                  <a:lnTo>
                    <a:pt x="304" y="524"/>
                  </a:lnTo>
                  <a:cubicBezTo>
                    <a:pt x="322" y="520"/>
                    <a:pt x="336" y="512"/>
                    <a:pt x="350" y="503"/>
                  </a:cubicBezTo>
                  <a:lnTo>
                    <a:pt x="350" y="503"/>
                  </a:lnTo>
                  <a:cubicBezTo>
                    <a:pt x="353" y="502"/>
                    <a:pt x="359" y="503"/>
                    <a:pt x="361" y="497"/>
                  </a:cubicBezTo>
                  <a:lnTo>
                    <a:pt x="361" y="497"/>
                  </a:lnTo>
                  <a:cubicBezTo>
                    <a:pt x="361" y="492"/>
                    <a:pt x="356" y="491"/>
                    <a:pt x="353" y="487"/>
                  </a:cubicBezTo>
                  <a:lnTo>
                    <a:pt x="353" y="487"/>
                  </a:lnTo>
                  <a:cubicBezTo>
                    <a:pt x="348" y="483"/>
                    <a:pt x="341" y="479"/>
                    <a:pt x="336" y="472"/>
                  </a:cubicBezTo>
                  <a:lnTo>
                    <a:pt x="336" y="472"/>
                  </a:lnTo>
                  <a:cubicBezTo>
                    <a:pt x="319" y="451"/>
                    <a:pt x="316" y="427"/>
                    <a:pt x="314" y="403"/>
                  </a:cubicBezTo>
                  <a:lnTo>
                    <a:pt x="314" y="403"/>
                  </a:lnTo>
                  <a:cubicBezTo>
                    <a:pt x="314" y="394"/>
                    <a:pt x="312" y="394"/>
                    <a:pt x="305" y="398"/>
                  </a:cubicBezTo>
                  <a:lnTo>
                    <a:pt x="305" y="398"/>
                  </a:lnTo>
                  <a:cubicBezTo>
                    <a:pt x="285" y="409"/>
                    <a:pt x="265" y="421"/>
                    <a:pt x="245" y="431"/>
                  </a:cubicBezTo>
                  <a:lnTo>
                    <a:pt x="245" y="431"/>
                  </a:lnTo>
                  <a:cubicBezTo>
                    <a:pt x="242" y="433"/>
                    <a:pt x="238" y="437"/>
                    <a:pt x="241" y="441"/>
                  </a:cubicBezTo>
                  <a:lnTo>
                    <a:pt x="241" y="441"/>
                  </a:lnTo>
                  <a:cubicBezTo>
                    <a:pt x="247" y="450"/>
                    <a:pt x="242" y="461"/>
                    <a:pt x="245" y="470"/>
                  </a:cubicBezTo>
                  <a:lnTo>
                    <a:pt x="245" y="470"/>
                  </a:lnTo>
                  <a:cubicBezTo>
                    <a:pt x="249" y="479"/>
                    <a:pt x="251" y="490"/>
                    <a:pt x="256" y="499"/>
                  </a:cubicBezTo>
                  <a:lnTo>
                    <a:pt x="256" y="499"/>
                  </a:lnTo>
                  <a:cubicBezTo>
                    <a:pt x="264" y="513"/>
                    <a:pt x="275" y="525"/>
                    <a:pt x="293" y="527"/>
                  </a:cubicBezTo>
                  <a:lnTo>
                    <a:pt x="338" y="546"/>
                  </a:lnTo>
                  <a:lnTo>
                    <a:pt x="338" y="546"/>
                  </a:lnTo>
                  <a:cubicBezTo>
                    <a:pt x="341" y="533"/>
                    <a:pt x="336" y="532"/>
                    <a:pt x="328" y="537"/>
                  </a:cubicBezTo>
                  <a:lnTo>
                    <a:pt x="328" y="537"/>
                  </a:lnTo>
                  <a:cubicBezTo>
                    <a:pt x="322" y="539"/>
                    <a:pt x="314" y="542"/>
                    <a:pt x="308" y="543"/>
                  </a:cubicBezTo>
                  <a:lnTo>
                    <a:pt x="308" y="543"/>
                  </a:lnTo>
                  <a:cubicBezTo>
                    <a:pt x="298" y="544"/>
                    <a:pt x="297" y="548"/>
                    <a:pt x="297" y="557"/>
                  </a:cubicBezTo>
                  <a:lnTo>
                    <a:pt x="297" y="557"/>
                  </a:lnTo>
                  <a:cubicBezTo>
                    <a:pt x="297" y="620"/>
                    <a:pt x="297" y="682"/>
                    <a:pt x="297" y="745"/>
                  </a:cubicBezTo>
                  <a:lnTo>
                    <a:pt x="297" y="745"/>
                  </a:lnTo>
                  <a:cubicBezTo>
                    <a:pt x="297" y="769"/>
                    <a:pt x="297" y="794"/>
                    <a:pt x="295" y="817"/>
                  </a:cubicBezTo>
                  <a:lnTo>
                    <a:pt x="295" y="817"/>
                  </a:lnTo>
                  <a:cubicBezTo>
                    <a:pt x="295" y="821"/>
                    <a:pt x="291" y="827"/>
                    <a:pt x="298" y="828"/>
                  </a:cubicBezTo>
                  <a:lnTo>
                    <a:pt x="298" y="828"/>
                  </a:lnTo>
                  <a:cubicBezTo>
                    <a:pt x="309" y="828"/>
                    <a:pt x="319" y="827"/>
                    <a:pt x="330" y="826"/>
                  </a:cubicBezTo>
                  <a:lnTo>
                    <a:pt x="330" y="826"/>
                  </a:lnTo>
                  <a:cubicBezTo>
                    <a:pt x="330" y="826"/>
                    <a:pt x="330" y="823"/>
                    <a:pt x="330" y="821"/>
                  </a:cubicBezTo>
                  <a:lnTo>
                    <a:pt x="330" y="821"/>
                  </a:lnTo>
                  <a:cubicBezTo>
                    <a:pt x="332" y="729"/>
                    <a:pt x="336" y="636"/>
                    <a:pt x="338" y="546"/>
                  </a:cubicBezTo>
                  <a:lnTo>
                    <a:pt x="293" y="527"/>
                  </a:lnTo>
                  <a:close/>
                  <a:moveTo>
                    <a:pt x="1101" y="138"/>
                  </a:moveTo>
                  <a:lnTo>
                    <a:pt x="1101" y="138"/>
                  </a:lnTo>
                  <a:cubicBezTo>
                    <a:pt x="1098" y="88"/>
                    <a:pt x="1078" y="49"/>
                    <a:pt x="1029" y="28"/>
                  </a:cubicBezTo>
                  <a:lnTo>
                    <a:pt x="1029" y="28"/>
                  </a:lnTo>
                  <a:cubicBezTo>
                    <a:pt x="1017" y="23"/>
                    <a:pt x="1005" y="22"/>
                    <a:pt x="994" y="26"/>
                  </a:cubicBezTo>
                  <a:lnTo>
                    <a:pt x="994" y="26"/>
                  </a:lnTo>
                  <a:cubicBezTo>
                    <a:pt x="983" y="29"/>
                    <a:pt x="975" y="35"/>
                    <a:pt x="976" y="48"/>
                  </a:cubicBezTo>
                  <a:lnTo>
                    <a:pt x="976" y="48"/>
                  </a:lnTo>
                  <a:cubicBezTo>
                    <a:pt x="977" y="56"/>
                    <a:pt x="980" y="63"/>
                    <a:pt x="982" y="71"/>
                  </a:cubicBezTo>
                  <a:lnTo>
                    <a:pt x="982" y="71"/>
                  </a:lnTo>
                  <a:cubicBezTo>
                    <a:pt x="988" y="118"/>
                    <a:pt x="1020" y="145"/>
                    <a:pt x="1058" y="169"/>
                  </a:cubicBezTo>
                  <a:lnTo>
                    <a:pt x="1058" y="169"/>
                  </a:lnTo>
                  <a:cubicBezTo>
                    <a:pt x="1081" y="183"/>
                    <a:pt x="1103" y="170"/>
                    <a:pt x="1101" y="143"/>
                  </a:cubicBezTo>
                  <a:lnTo>
                    <a:pt x="1101" y="143"/>
                  </a:lnTo>
                  <a:cubicBezTo>
                    <a:pt x="1101" y="141"/>
                    <a:pt x="1101" y="139"/>
                    <a:pt x="1101" y="138"/>
                  </a:cubicBezTo>
                  <a:close/>
                  <a:moveTo>
                    <a:pt x="103" y="506"/>
                  </a:moveTo>
                  <a:lnTo>
                    <a:pt x="103" y="506"/>
                  </a:lnTo>
                  <a:cubicBezTo>
                    <a:pt x="126" y="504"/>
                    <a:pt x="149" y="497"/>
                    <a:pt x="162" y="522"/>
                  </a:cubicBezTo>
                  <a:lnTo>
                    <a:pt x="162" y="522"/>
                  </a:lnTo>
                  <a:cubicBezTo>
                    <a:pt x="171" y="539"/>
                    <a:pt x="164" y="560"/>
                    <a:pt x="149" y="573"/>
                  </a:cubicBezTo>
                  <a:lnTo>
                    <a:pt x="149" y="573"/>
                  </a:lnTo>
                  <a:cubicBezTo>
                    <a:pt x="137" y="581"/>
                    <a:pt x="109" y="581"/>
                    <a:pt x="96" y="573"/>
                  </a:cubicBezTo>
                  <a:lnTo>
                    <a:pt x="96" y="573"/>
                  </a:lnTo>
                  <a:cubicBezTo>
                    <a:pt x="82" y="564"/>
                    <a:pt x="80" y="544"/>
                    <a:pt x="91" y="514"/>
                  </a:cubicBezTo>
                  <a:lnTo>
                    <a:pt x="91" y="514"/>
                  </a:lnTo>
                  <a:cubicBezTo>
                    <a:pt x="81" y="515"/>
                    <a:pt x="73" y="519"/>
                    <a:pt x="66" y="524"/>
                  </a:cubicBezTo>
                  <a:lnTo>
                    <a:pt x="66" y="524"/>
                  </a:lnTo>
                  <a:cubicBezTo>
                    <a:pt x="51" y="533"/>
                    <a:pt x="44" y="546"/>
                    <a:pt x="46" y="563"/>
                  </a:cubicBezTo>
                  <a:lnTo>
                    <a:pt x="46" y="563"/>
                  </a:lnTo>
                  <a:cubicBezTo>
                    <a:pt x="46" y="576"/>
                    <a:pt x="55" y="588"/>
                    <a:pt x="60" y="603"/>
                  </a:cubicBezTo>
                  <a:lnTo>
                    <a:pt x="60" y="603"/>
                  </a:lnTo>
                  <a:cubicBezTo>
                    <a:pt x="61" y="606"/>
                    <a:pt x="63" y="607"/>
                    <a:pt x="67" y="608"/>
                  </a:cubicBezTo>
                  <a:lnTo>
                    <a:pt x="67" y="608"/>
                  </a:lnTo>
                  <a:cubicBezTo>
                    <a:pt x="84" y="613"/>
                    <a:pt x="100" y="611"/>
                    <a:pt x="112" y="599"/>
                  </a:cubicBezTo>
                  <a:lnTo>
                    <a:pt x="112" y="599"/>
                  </a:lnTo>
                  <a:cubicBezTo>
                    <a:pt x="116" y="595"/>
                    <a:pt x="120" y="593"/>
                    <a:pt x="124" y="592"/>
                  </a:cubicBezTo>
                  <a:lnTo>
                    <a:pt x="124" y="592"/>
                  </a:lnTo>
                  <a:cubicBezTo>
                    <a:pt x="170" y="580"/>
                    <a:pt x="209" y="552"/>
                    <a:pt x="252" y="537"/>
                  </a:cubicBezTo>
                  <a:lnTo>
                    <a:pt x="252" y="537"/>
                  </a:lnTo>
                  <a:cubicBezTo>
                    <a:pt x="260" y="534"/>
                    <a:pt x="260" y="532"/>
                    <a:pt x="256" y="527"/>
                  </a:cubicBezTo>
                  <a:lnTo>
                    <a:pt x="256" y="527"/>
                  </a:lnTo>
                  <a:cubicBezTo>
                    <a:pt x="244" y="511"/>
                    <a:pt x="236" y="494"/>
                    <a:pt x="230" y="475"/>
                  </a:cubicBezTo>
                  <a:lnTo>
                    <a:pt x="230" y="475"/>
                  </a:lnTo>
                  <a:cubicBezTo>
                    <a:pt x="228" y="465"/>
                    <a:pt x="227" y="456"/>
                    <a:pt x="224" y="444"/>
                  </a:cubicBezTo>
                  <a:lnTo>
                    <a:pt x="224" y="444"/>
                  </a:lnTo>
                  <a:cubicBezTo>
                    <a:pt x="181" y="462"/>
                    <a:pt x="143" y="486"/>
                    <a:pt x="103" y="506"/>
                  </a:cubicBezTo>
                  <a:close/>
                  <a:moveTo>
                    <a:pt x="104" y="1326"/>
                  </a:moveTo>
                  <a:lnTo>
                    <a:pt x="104" y="1326"/>
                  </a:lnTo>
                  <a:cubicBezTo>
                    <a:pt x="86" y="1399"/>
                    <a:pt x="67" y="1471"/>
                    <a:pt x="47" y="1542"/>
                  </a:cubicBezTo>
                  <a:lnTo>
                    <a:pt x="47" y="1542"/>
                  </a:lnTo>
                  <a:cubicBezTo>
                    <a:pt x="43" y="1554"/>
                    <a:pt x="48" y="1561"/>
                    <a:pt x="55" y="1568"/>
                  </a:cubicBezTo>
                  <a:lnTo>
                    <a:pt x="55" y="1568"/>
                  </a:lnTo>
                  <a:cubicBezTo>
                    <a:pt x="64" y="1578"/>
                    <a:pt x="75" y="1578"/>
                    <a:pt x="88" y="1577"/>
                  </a:cubicBezTo>
                  <a:lnTo>
                    <a:pt x="88" y="1577"/>
                  </a:lnTo>
                  <a:cubicBezTo>
                    <a:pt x="100" y="1575"/>
                    <a:pt x="100" y="1568"/>
                    <a:pt x="102" y="1560"/>
                  </a:cubicBezTo>
                  <a:lnTo>
                    <a:pt x="102" y="1560"/>
                  </a:lnTo>
                  <a:cubicBezTo>
                    <a:pt x="122" y="1491"/>
                    <a:pt x="142" y="1420"/>
                    <a:pt x="161" y="1351"/>
                  </a:cubicBezTo>
                  <a:lnTo>
                    <a:pt x="161" y="1351"/>
                  </a:lnTo>
                  <a:cubicBezTo>
                    <a:pt x="163" y="1345"/>
                    <a:pt x="163" y="1342"/>
                    <a:pt x="155" y="1341"/>
                  </a:cubicBezTo>
                  <a:lnTo>
                    <a:pt x="155" y="1341"/>
                  </a:lnTo>
                  <a:cubicBezTo>
                    <a:pt x="137" y="1340"/>
                    <a:pt x="121" y="1338"/>
                    <a:pt x="104" y="1326"/>
                  </a:cubicBezTo>
                  <a:close/>
                  <a:moveTo>
                    <a:pt x="292" y="1488"/>
                  </a:moveTo>
                  <a:lnTo>
                    <a:pt x="291" y="1488"/>
                  </a:lnTo>
                  <a:lnTo>
                    <a:pt x="291" y="1488"/>
                  </a:lnTo>
                  <a:cubicBezTo>
                    <a:pt x="291" y="1529"/>
                    <a:pt x="292" y="1569"/>
                    <a:pt x="291" y="1609"/>
                  </a:cubicBezTo>
                  <a:lnTo>
                    <a:pt x="291" y="1609"/>
                  </a:lnTo>
                  <a:cubicBezTo>
                    <a:pt x="291" y="1619"/>
                    <a:pt x="295" y="1622"/>
                    <a:pt x="303" y="1624"/>
                  </a:cubicBezTo>
                  <a:lnTo>
                    <a:pt x="303" y="1624"/>
                  </a:lnTo>
                  <a:cubicBezTo>
                    <a:pt x="312" y="1628"/>
                    <a:pt x="322" y="1630"/>
                    <a:pt x="331" y="1629"/>
                  </a:cubicBezTo>
                  <a:lnTo>
                    <a:pt x="331" y="1629"/>
                  </a:lnTo>
                  <a:cubicBezTo>
                    <a:pt x="341" y="1629"/>
                    <a:pt x="346" y="1624"/>
                    <a:pt x="346" y="1614"/>
                  </a:cubicBezTo>
                  <a:lnTo>
                    <a:pt x="346" y="1614"/>
                  </a:lnTo>
                  <a:cubicBezTo>
                    <a:pt x="348" y="1532"/>
                    <a:pt x="348" y="1448"/>
                    <a:pt x="349" y="1366"/>
                  </a:cubicBezTo>
                  <a:lnTo>
                    <a:pt x="349" y="1366"/>
                  </a:lnTo>
                  <a:cubicBezTo>
                    <a:pt x="349" y="1359"/>
                    <a:pt x="346" y="1357"/>
                    <a:pt x="339" y="1357"/>
                  </a:cubicBezTo>
                  <a:lnTo>
                    <a:pt x="339" y="1357"/>
                  </a:lnTo>
                  <a:cubicBezTo>
                    <a:pt x="328" y="1358"/>
                    <a:pt x="316" y="1359"/>
                    <a:pt x="304" y="1358"/>
                  </a:cubicBezTo>
                  <a:lnTo>
                    <a:pt x="304" y="1358"/>
                  </a:lnTo>
                  <a:cubicBezTo>
                    <a:pt x="296" y="1356"/>
                    <a:pt x="291" y="1357"/>
                    <a:pt x="291" y="1367"/>
                  </a:cubicBezTo>
                  <a:lnTo>
                    <a:pt x="291" y="1367"/>
                  </a:lnTo>
                  <a:cubicBezTo>
                    <a:pt x="292" y="1407"/>
                    <a:pt x="292" y="1448"/>
                    <a:pt x="292" y="1488"/>
                  </a:cubicBezTo>
                  <a:close/>
                  <a:moveTo>
                    <a:pt x="580" y="1578"/>
                  </a:moveTo>
                  <a:lnTo>
                    <a:pt x="580" y="1578"/>
                  </a:lnTo>
                  <a:cubicBezTo>
                    <a:pt x="588" y="1579"/>
                    <a:pt x="595" y="1577"/>
                    <a:pt x="603" y="1575"/>
                  </a:cubicBezTo>
                  <a:lnTo>
                    <a:pt x="603" y="1575"/>
                  </a:lnTo>
                  <a:cubicBezTo>
                    <a:pt x="621" y="1572"/>
                    <a:pt x="631" y="1558"/>
                    <a:pt x="625" y="1540"/>
                  </a:cubicBezTo>
                  <a:lnTo>
                    <a:pt x="625" y="1540"/>
                  </a:lnTo>
                  <a:cubicBezTo>
                    <a:pt x="620" y="1527"/>
                    <a:pt x="613" y="1513"/>
                    <a:pt x="610" y="1500"/>
                  </a:cubicBezTo>
                  <a:lnTo>
                    <a:pt x="610" y="1500"/>
                  </a:lnTo>
                  <a:cubicBezTo>
                    <a:pt x="596" y="1445"/>
                    <a:pt x="576" y="1392"/>
                    <a:pt x="561" y="1339"/>
                  </a:cubicBezTo>
                  <a:lnTo>
                    <a:pt x="561" y="1339"/>
                  </a:lnTo>
                  <a:cubicBezTo>
                    <a:pt x="560" y="1335"/>
                    <a:pt x="558" y="1332"/>
                    <a:pt x="554" y="1335"/>
                  </a:cubicBezTo>
                  <a:lnTo>
                    <a:pt x="554" y="1335"/>
                  </a:lnTo>
                  <a:cubicBezTo>
                    <a:pt x="540" y="1342"/>
                    <a:pt x="525" y="1343"/>
                    <a:pt x="509" y="1343"/>
                  </a:cubicBezTo>
                  <a:lnTo>
                    <a:pt x="509" y="1343"/>
                  </a:lnTo>
                  <a:cubicBezTo>
                    <a:pt x="500" y="1343"/>
                    <a:pt x="499" y="1347"/>
                    <a:pt x="501" y="1355"/>
                  </a:cubicBezTo>
                  <a:lnTo>
                    <a:pt x="501" y="1355"/>
                  </a:lnTo>
                  <a:cubicBezTo>
                    <a:pt x="506" y="1375"/>
                    <a:pt x="512" y="1396"/>
                    <a:pt x="518" y="1416"/>
                  </a:cubicBezTo>
                  <a:lnTo>
                    <a:pt x="518" y="1416"/>
                  </a:lnTo>
                  <a:cubicBezTo>
                    <a:pt x="531" y="1466"/>
                    <a:pt x="553" y="1513"/>
                    <a:pt x="561" y="1564"/>
                  </a:cubicBezTo>
                  <a:lnTo>
                    <a:pt x="561" y="1564"/>
                  </a:lnTo>
                  <a:cubicBezTo>
                    <a:pt x="564" y="1575"/>
                    <a:pt x="569" y="1580"/>
                    <a:pt x="580" y="1578"/>
                  </a:cubicBezTo>
                  <a:close/>
                  <a:moveTo>
                    <a:pt x="291" y="1112"/>
                  </a:moveTo>
                  <a:lnTo>
                    <a:pt x="291" y="1112"/>
                  </a:lnTo>
                  <a:cubicBezTo>
                    <a:pt x="291" y="1151"/>
                    <a:pt x="292" y="1191"/>
                    <a:pt x="291" y="1231"/>
                  </a:cubicBezTo>
                  <a:lnTo>
                    <a:pt x="291" y="1231"/>
                  </a:lnTo>
                  <a:cubicBezTo>
                    <a:pt x="291" y="1238"/>
                    <a:pt x="292" y="1241"/>
                    <a:pt x="302" y="1240"/>
                  </a:cubicBezTo>
                  <a:lnTo>
                    <a:pt x="302" y="1240"/>
                  </a:lnTo>
                  <a:cubicBezTo>
                    <a:pt x="313" y="1239"/>
                    <a:pt x="326" y="1241"/>
                    <a:pt x="338" y="1238"/>
                  </a:cubicBezTo>
                  <a:lnTo>
                    <a:pt x="338" y="1238"/>
                  </a:lnTo>
                  <a:cubicBezTo>
                    <a:pt x="346" y="1236"/>
                    <a:pt x="350" y="1234"/>
                    <a:pt x="350" y="1225"/>
                  </a:cubicBezTo>
                  <a:lnTo>
                    <a:pt x="350" y="1225"/>
                  </a:lnTo>
                  <a:cubicBezTo>
                    <a:pt x="349" y="1168"/>
                    <a:pt x="350" y="1109"/>
                    <a:pt x="349" y="1051"/>
                  </a:cubicBezTo>
                  <a:lnTo>
                    <a:pt x="349" y="1051"/>
                  </a:lnTo>
                  <a:cubicBezTo>
                    <a:pt x="349" y="1004"/>
                    <a:pt x="350" y="958"/>
                    <a:pt x="352" y="913"/>
                  </a:cubicBezTo>
                  <a:lnTo>
                    <a:pt x="352" y="913"/>
                  </a:lnTo>
                  <a:cubicBezTo>
                    <a:pt x="352" y="904"/>
                    <a:pt x="351" y="901"/>
                    <a:pt x="342" y="902"/>
                  </a:cubicBezTo>
                  <a:lnTo>
                    <a:pt x="342" y="902"/>
                  </a:lnTo>
                  <a:cubicBezTo>
                    <a:pt x="332" y="902"/>
                    <a:pt x="323" y="901"/>
                    <a:pt x="312" y="903"/>
                  </a:cubicBezTo>
                  <a:lnTo>
                    <a:pt x="312" y="903"/>
                  </a:lnTo>
                  <a:cubicBezTo>
                    <a:pt x="309" y="904"/>
                    <a:pt x="301" y="896"/>
                    <a:pt x="298" y="902"/>
                  </a:cubicBezTo>
                  <a:lnTo>
                    <a:pt x="298" y="902"/>
                  </a:lnTo>
                  <a:cubicBezTo>
                    <a:pt x="297" y="907"/>
                    <a:pt x="295" y="912"/>
                    <a:pt x="295" y="917"/>
                  </a:cubicBezTo>
                  <a:lnTo>
                    <a:pt x="295" y="917"/>
                  </a:lnTo>
                  <a:cubicBezTo>
                    <a:pt x="292" y="983"/>
                    <a:pt x="291" y="1048"/>
                    <a:pt x="291" y="1112"/>
                  </a:cubicBezTo>
                  <a:close/>
                  <a:moveTo>
                    <a:pt x="480" y="1238"/>
                  </a:moveTo>
                  <a:lnTo>
                    <a:pt x="480" y="1238"/>
                  </a:lnTo>
                  <a:cubicBezTo>
                    <a:pt x="489" y="1238"/>
                    <a:pt x="497" y="1235"/>
                    <a:pt x="513" y="1225"/>
                  </a:cubicBezTo>
                  <a:lnTo>
                    <a:pt x="513" y="1225"/>
                  </a:lnTo>
                  <a:cubicBezTo>
                    <a:pt x="523" y="1219"/>
                    <a:pt x="526" y="1214"/>
                    <a:pt x="521" y="1202"/>
                  </a:cubicBezTo>
                  <a:lnTo>
                    <a:pt x="521" y="1202"/>
                  </a:lnTo>
                  <a:cubicBezTo>
                    <a:pt x="501" y="1146"/>
                    <a:pt x="489" y="1088"/>
                    <a:pt x="472" y="1030"/>
                  </a:cubicBezTo>
                  <a:lnTo>
                    <a:pt x="472" y="1030"/>
                  </a:lnTo>
                  <a:cubicBezTo>
                    <a:pt x="458" y="981"/>
                    <a:pt x="447" y="932"/>
                    <a:pt x="430" y="884"/>
                  </a:cubicBezTo>
                  <a:lnTo>
                    <a:pt x="430" y="884"/>
                  </a:lnTo>
                  <a:cubicBezTo>
                    <a:pt x="428" y="876"/>
                    <a:pt x="423" y="875"/>
                    <a:pt x="414" y="876"/>
                  </a:cubicBezTo>
                  <a:lnTo>
                    <a:pt x="414" y="876"/>
                  </a:lnTo>
                  <a:cubicBezTo>
                    <a:pt x="402" y="880"/>
                    <a:pt x="390" y="888"/>
                    <a:pt x="374" y="889"/>
                  </a:cubicBezTo>
                  <a:lnTo>
                    <a:pt x="374" y="889"/>
                  </a:lnTo>
                  <a:cubicBezTo>
                    <a:pt x="371" y="889"/>
                    <a:pt x="369" y="892"/>
                    <a:pt x="372" y="896"/>
                  </a:cubicBezTo>
                  <a:lnTo>
                    <a:pt x="372" y="896"/>
                  </a:lnTo>
                  <a:cubicBezTo>
                    <a:pt x="373" y="898"/>
                    <a:pt x="374" y="902"/>
                    <a:pt x="376" y="906"/>
                  </a:cubicBezTo>
                  <a:lnTo>
                    <a:pt x="376" y="906"/>
                  </a:lnTo>
                  <a:cubicBezTo>
                    <a:pt x="392" y="956"/>
                    <a:pt x="406" y="1008"/>
                    <a:pt x="419" y="1058"/>
                  </a:cubicBezTo>
                  <a:lnTo>
                    <a:pt x="419" y="1058"/>
                  </a:lnTo>
                  <a:cubicBezTo>
                    <a:pt x="434" y="1114"/>
                    <a:pt x="449" y="1169"/>
                    <a:pt x="466" y="1224"/>
                  </a:cubicBezTo>
                  <a:lnTo>
                    <a:pt x="466" y="1224"/>
                  </a:lnTo>
                  <a:cubicBezTo>
                    <a:pt x="469" y="1231"/>
                    <a:pt x="472" y="1238"/>
                    <a:pt x="480" y="1238"/>
                  </a:cubicBezTo>
                  <a:close/>
                  <a:moveTo>
                    <a:pt x="230" y="886"/>
                  </a:moveTo>
                  <a:lnTo>
                    <a:pt x="230" y="886"/>
                  </a:lnTo>
                  <a:cubicBezTo>
                    <a:pt x="221" y="882"/>
                    <a:pt x="222" y="895"/>
                    <a:pt x="220" y="902"/>
                  </a:cubicBezTo>
                  <a:lnTo>
                    <a:pt x="220" y="902"/>
                  </a:lnTo>
                  <a:cubicBezTo>
                    <a:pt x="207" y="946"/>
                    <a:pt x="195" y="989"/>
                    <a:pt x="183" y="1034"/>
                  </a:cubicBezTo>
                  <a:lnTo>
                    <a:pt x="183" y="1034"/>
                  </a:lnTo>
                  <a:cubicBezTo>
                    <a:pt x="168" y="1091"/>
                    <a:pt x="151" y="1149"/>
                    <a:pt x="136" y="1206"/>
                  </a:cubicBezTo>
                  <a:lnTo>
                    <a:pt x="136" y="1206"/>
                  </a:lnTo>
                  <a:cubicBezTo>
                    <a:pt x="134" y="1215"/>
                    <a:pt x="136" y="1218"/>
                    <a:pt x="142" y="1222"/>
                  </a:cubicBezTo>
                  <a:lnTo>
                    <a:pt x="142" y="1222"/>
                  </a:lnTo>
                  <a:cubicBezTo>
                    <a:pt x="152" y="1231"/>
                    <a:pt x="167" y="1232"/>
                    <a:pt x="180" y="1235"/>
                  </a:cubicBezTo>
                  <a:lnTo>
                    <a:pt x="180" y="1235"/>
                  </a:lnTo>
                  <a:cubicBezTo>
                    <a:pt x="189" y="1236"/>
                    <a:pt x="193" y="1234"/>
                    <a:pt x="196" y="1222"/>
                  </a:cubicBezTo>
                  <a:lnTo>
                    <a:pt x="196" y="1222"/>
                  </a:lnTo>
                  <a:cubicBezTo>
                    <a:pt x="222" y="1124"/>
                    <a:pt x="248" y="1025"/>
                    <a:pt x="277" y="928"/>
                  </a:cubicBezTo>
                  <a:lnTo>
                    <a:pt x="277" y="928"/>
                  </a:lnTo>
                  <a:cubicBezTo>
                    <a:pt x="280" y="919"/>
                    <a:pt x="285" y="913"/>
                    <a:pt x="273" y="902"/>
                  </a:cubicBezTo>
                  <a:lnTo>
                    <a:pt x="273" y="902"/>
                  </a:lnTo>
                  <a:cubicBezTo>
                    <a:pt x="261" y="890"/>
                    <a:pt x="250" y="888"/>
                    <a:pt x="230" y="886"/>
                  </a:cubicBezTo>
                  <a:close/>
                  <a:moveTo>
                    <a:pt x="809" y="273"/>
                  </a:moveTo>
                  <a:lnTo>
                    <a:pt x="809" y="273"/>
                  </a:lnTo>
                  <a:cubicBezTo>
                    <a:pt x="791" y="239"/>
                    <a:pt x="767" y="204"/>
                    <a:pt x="767" y="162"/>
                  </a:cubicBezTo>
                  <a:lnTo>
                    <a:pt x="767" y="162"/>
                  </a:lnTo>
                  <a:cubicBezTo>
                    <a:pt x="740" y="176"/>
                    <a:pt x="715" y="189"/>
                    <a:pt x="691" y="203"/>
                  </a:cubicBezTo>
                  <a:lnTo>
                    <a:pt x="691" y="203"/>
                  </a:lnTo>
                  <a:cubicBezTo>
                    <a:pt x="656" y="222"/>
                    <a:pt x="624" y="242"/>
                    <a:pt x="590" y="260"/>
                  </a:cubicBezTo>
                  <a:lnTo>
                    <a:pt x="590" y="260"/>
                  </a:lnTo>
                  <a:cubicBezTo>
                    <a:pt x="579" y="265"/>
                    <a:pt x="576" y="271"/>
                    <a:pt x="579" y="282"/>
                  </a:cubicBezTo>
                  <a:lnTo>
                    <a:pt x="579" y="282"/>
                  </a:lnTo>
                  <a:cubicBezTo>
                    <a:pt x="581" y="292"/>
                    <a:pt x="583" y="302"/>
                    <a:pt x="587" y="312"/>
                  </a:cubicBezTo>
                  <a:lnTo>
                    <a:pt x="587" y="312"/>
                  </a:lnTo>
                  <a:cubicBezTo>
                    <a:pt x="594" y="326"/>
                    <a:pt x="606" y="338"/>
                    <a:pt x="614" y="351"/>
                  </a:cubicBezTo>
                  <a:lnTo>
                    <a:pt x="614" y="351"/>
                  </a:lnTo>
                  <a:cubicBezTo>
                    <a:pt x="617" y="357"/>
                    <a:pt x="624" y="356"/>
                    <a:pt x="630" y="353"/>
                  </a:cubicBezTo>
                  <a:lnTo>
                    <a:pt x="630" y="353"/>
                  </a:lnTo>
                  <a:cubicBezTo>
                    <a:pt x="652" y="343"/>
                    <a:pt x="674" y="332"/>
                    <a:pt x="696" y="323"/>
                  </a:cubicBezTo>
                  <a:lnTo>
                    <a:pt x="696" y="323"/>
                  </a:lnTo>
                  <a:cubicBezTo>
                    <a:pt x="735" y="308"/>
                    <a:pt x="773" y="291"/>
                    <a:pt x="809" y="273"/>
                  </a:cubicBezTo>
                  <a:close/>
                  <a:moveTo>
                    <a:pt x="950" y="41"/>
                  </a:moveTo>
                  <a:lnTo>
                    <a:pt x="950" y="41"/>
                  </a:lnTo>
                  <a:cubicBezTo>
                    <a:pt x="949" y="41"/>
                    <a:pt x="948" y="41"/>
                    <a:pt x="947" y="41"/>
                  </a:cubicBezTo>
                  <a:lnTo>
                    <a:pt x="947" y="41"/>
                  </a:lnTo>
                  <a:cubicBezTo>
                    <a:pt x="893" y="67"/>
                    <a:pt x="842" y="99"/>
                    <a:pt x="789" y="125"/>
                  </a:cubicBezTo>
                  <a:lnTo>
                    <a:pt x="789" y="125"/>
                  </a:lnTo>
                  <a:cubicBezTo>
                    <a:pt x="787" y="127"/>
                    <a:pt x="783" y="128"/>
                    <a:pt x="785" y="131"/>
                  </a:cubicBezTo>
                  <a:lnTo>
                    <a:pt x="785" y="131"/>
                  </a:lnTo>
                  <a:cubicBezTo>
                    <a:pt x="785" y="143"/>
                    <a:pt x="781" y="155"/>
                    <a:pt x="782" y="167"/>
                  </a:cubicBezTo>
                  <a:lnTo>
                    <a:pt x="782" y="167"/>
                  </a:lnTo>
                  <a:cubicBezTo>
                    <a:pt x="783" y="191"/>
                    <a:pt x="797" y="211"/>
                    <a:pt x="807" y="232"/>
                  </a:cubicBezTo>
                  <a:lnTo>
                    <a:pt x="807" y="232"/>
                  </a:lnTo>
                  <a:cubicBezTo>
                    <a:pt x="812" y="244"/>
                    <a:pt x="819" y="251"/>
                    <a:pt x="831" y="259"/>
                  </a:cubicBezTo>
                  <a:lnTo>
                    <a:pt x="831" y="259"/>
                  </a:lnTo>
                  <a:cubicBezTo>
                    <a:pt x="836" y="263"/>
                    <a:pt x="843" y="266"/>
                    <a:pt x="848" y="272"/>
                  </a:cubicBezTo>
                  <a:lnTo>
                    <a:pt x="848" y="272"/>
                  </a:lnTo>
                  <a:cubicBezTo>
                    <a:pt x="853" y="277"/>
                    <a:pt x="855" y="276"/>
                    <a:pt x="859" y="273"/>
                  </a:cubicBezTo>
                  <a:lnTo>
                    <a:pt x="859" y="273"/>
                  </a:lnTo>
                  <a:cubicBezTo>
                    <a:pt x="877" y="264"/>
                    <a:pt x="895" y="255"/>
                    <a:pt x="914" y="246"/>
                  </a:cubicBezTo>
                  <a:lnTo>
                    <a:pt x="914" y="246"/>
                  </a:lnTo>
                  <a:cubicBezTo>
                    <a:pt x="958" y="228"/>
                    <a:pt x="1003" y="208"/>
                    <a:pt x="1049" y="188"/>
                  </a:cubicBezTo>
                  <a:lnTo>
                    <a:pt x="1049" y="188"/>
                  </a:lnTo>
                  <a:cubicBezTo>
                    <a:pt x="990" y="154"/>
                    <a:pt x="950" y="110"/>
                    <a:pt x="950" y="41"/>
                  </a:cubicBezTo>
                  <a:lnTo>
                    <a:pt x="553" y="257"/>
                  </a:lnTo>
                  <a:lnTo>
                    <a:pt x="553" y="257"/>
                  </a:lnTo>
                  <a:cubicBezTo>
                    <a:pt x="549" y="260"/>
                    <a:pt x="544" y="262"/>
                    <a:pt x="539" y="264"/>
                  </a:cubicBezTo>
                  <a:lnTo>
                    <a:pt x="539" y="264"/>
                  </a:lnTo>
                  <a:cubicBezTo>
                    <a:pt x="474" y="301"/>
                    <a:pt x="410" y="337"/>
                    <a:pt x="345" y="373"/>
                  </a:cubicBezTo>
                  <a:lnTo>
                    <a:pt x="345" y="373"/>
                  </a:lnTo>
                  <a:cubicBezTo>
                    <a:pt x="337" y="378"/>
                    <a:pt x="336" y="384"/>
                    <a:pt x="334" y="391"/>
                  </a:cubicBezTo>
                  <a:lnTo>
                    <a:pt x="334" y="391"/>
                  </a:lnTo>
                  <a:cubicBezTo>
                    <a:pt x="332" y="414"/>
                    <a:pt x="342" y="434"/>
                    <a:pt x="353" y="453"/>
                  </a:cubicBezTo>
                  <a:lnTo>
                    <a:pt x="353" y="453"/>
                  </a:lnTo>
                  <a:cubicBezTo>
                    <a:pt x="361" y="463"/>
                    <a:pt x="371" y="469"/>
                    <a:pt x="383" y="473"/>
                  </a:cubicBezTo>
                  <a:lnTo>
                    <a:pt x="383" y="473"/>
                  </a:lnTo>
                  <a:cubicBezTo>
                    <a:pt x="389" y="475"/>
                    <a:pt x="393" y="467"/>
                    <a:pt x="400" y="465"/>
                  </a:cubicBezTo>
                  <a:lnTo>
                    <a:pt x="400" y="465"/>
                  </a:lnTo>
                  <a:cubicBezTo>
                    <a:pt x="408" y="463"/>
                    <a:pt x="414" y="461"/>
                    <a:pt x="422" y="458"/>
                  </a:cubicBezTo>
                  <a:lnTo>
                    <a:pt x="422" y="458"/>
                  </a:lnTo>
                  <a:cubicBezTo>
                    <a:pt x="449" y="453"/>
                    <a:pt x="472" y="442"/>
                    <a:pt x="497" y="432"/>
                  </a:cubicBezTo>
                  <a:lnTo>
                    <a:pt x="497" y="432"/>
                  </a:lnTo>
                  <a:cubicBezTo>
                    <a:pt x="518" y="424"/>
                    <a:pt x="536" y="411"/>
                    <a:pt x="558" y="403"/>
                  </a:cubicBezTo>
                  <a:lnTo>
                    <a:pt x="558" y="403"/>
                  </a:lnTo>
                  <a:cubicBezTo>
                    <a:pt x="574" y="396"/>
                    <a:pt x="591" y="389"/>
                    <a:pt x="608" y="382"/>
                  </a:cubicBezTo>
                  <a:lnTo>
                    <a:pt x="608" y="382"/>
                  </a:lnTo>
                  <a:cubicBezTo>
                    <a:pt x="615" y="378"/>
                    <a:pt x="619" y="374"/>
                    <a:pt x="610" y="368"/>
                  </a:cubicBezTo>
                  <a:lnTo>
                    <a:pt x="610" y="368"/>
                  </a:lnTo>
                  <a:cubicBezTo>
                    <a:pt x="600" y="362"/>
                    <a:pt x="591" y="355"/>
                    <a:pt x="584" y="345"/>
                  </a:cubicBezTo>
                  <a:lnTo>
                    <a:pt x="584" y="345"/>
                  </a:lnTo>
                  <a:cubicBezTo>
                    <a:pt x="564" y="321"/>
                    <a:pt x="553" y="292"/>
                    <a:pt x="555" y="260"/>
                  </a:cubicBezTo>
                  <a:lnTo>
                    <a:pt x="555" y="260"/>
                  </a:lnTo>
                  <a:cubicBezTo>
                    <a:pt x="555" y="259"/>
                    <a:pt x="556" y="259"/>
                    <a:pt x="556" y="257"/>
                  </a:cubicBezTo>
                  <a:lnTo>
                    <a:pt x="556" y="257"/>
                  </a:lnTo>
                  <a:cubicBezTo>
                    <a:pt x="555" y="257"/>
                    <a:pt x="554" y="257"/>
                    <a:pt x="553" y="257"/>
                  </a:cubicBezTo>
                  <a:lnTo>
                    <a:pt x="950" y="41"/>
                  </a:lnTo>
                  <a:close/>
                  <a:moveTo>
                    <a:pt x="647" y="1640"/>
                  </a:moveTo>
                  <a:lnTo>
                    <a:pt x="647" y="1640"/>
                  </a:lnTo>
                  <a:cubicBezTo>
                    <a:pt x="630" y="1653"/>
                    <a:pt x="608" y="1650"/>
                    <a:pt x="588" y="1653"/>
                  </a:cubicBezTo>
                  <a:lnTo>
                    <a:pt x="588" y="1653"/>
                  </a:lnTo>
                  <a:cubicBezTo>
                    <a:pt x="591" y="1680"/>
                    <a:pt x="595" y="1678"/>
                    <a:pt x="621" y="1676"/>
                  </a:cubicBezTo>
                  <a:lnTo>
                    <a:pt x="621" y="1676"/>
                  </a:lnTo>
                  <a:cubicBezTo>
                    <a:pt x="637" y="1675"/>
                    <a:pt x="647" y="1663"/>
                    <a:pt x="650" y="1642"/>
                  </a:cubicBezTo>
                  <a:lnTo>
                    <a:pt x="650" y="1642"/>
                  </a:lnTo>
                  <a:cubicBezTo>
                    <a:pt x="651" y="1642"/>
                    <a:pt x="652" y="1641"/>
                    <a:pt x="651" y="1640"/>
                  </a:cubicBezTo>
                  <a:lnTo>
                    <a:pt x="651" y="1640"/>
                  </a:lnTo>
                  <a:cubicBezTo>
                    <a:pt x="650" y="1639"/>
                    <a:pt x="648" y="1640"/>
                    <a:pt x="647" y="1640"/>
                  </a:cubicBezTo>
                  <a:close/>
                  <a:moveTo>
                    <a:pt x="275" y="985"/>
                  </a:moveTo>
                  <a:lnTo>
                    <a:pt x="275" y="985"/>
                  </a:lnTo>
                  <a:cubicBezTo>
                    <a:pt x="253" y="1065"/>
                    <a:pt x="228" y="1143"/>
                    <a:pt x="208" y="1222"/>
                  </a:cubicBezTo>
                  <a:lnTo>
                    <a:pt x="208" y="1222"/>
                  </a:lnTo>
                  <a:cubicBezTo>
                    <a:pt x="205" y="1229"/>
                    <a:pt x="205" y="1232"/>
                    <a:pt x="212" y="1235"/>
                  </a:cubicBezTo>
                  <a:lnTo>
                    <a:pt x="212" y="1235"/>
                  </a:lnTo>
                  <a:cubicBezTo>
                    <a:pt x="217" y="1237"/>
                    <a:pt x="220" y="1241"/>
                    <a:pt x="218" y="1246"/>
                  </a:cubicBezTo>
                  <a:lnTo>
                    <a:pt x="218" y="1246"/>
                  </a:lnTo>
                  <a:cubicBezTo>
                    <a:pt x="212" y="1273"/>
                    <a:pt x="207" y="1299"/>
                    <a:pt x="197" y="1325"/>
                  </a:cubicBezTo>
                  <a:lnTo>
                    <a:pt x="197" y="1325"/>
                  </a:lnTo>
                  <a:cubicBezTo>
                    <a:pt x="195" y="1332"/>
                    <a:pt x="191" y="1340"/>
                    <a:pt x="181" y="1341"/>
                  </a:cubicBezTo>
                  <a:lnTo>
                    <a:pt x="181" y="1341"/>
                  </a:lnTo>
                  <a:cubicBezTo>
                    <a:pt x="176" y="1342"/>
                    <a:pt x="176" y="1347"/>
                    <a:pt x="175" y="1351"/>
                  </a:cubicBezTo>
                  <a:lnTo>
                    <a:pt x="175" y="1351"/>
                  </a:lnTo>
                  <a:cubicBezTo>
                    <a:pt x="155" y="1423"/>
                    <a:pt x="134" y="1496"/>
                    <a:pt x="116" y="1569"/>
                  </a:cubicBezTo>
                  <a:lnTo>
                    <a:pt x="116" y="1569"/>
                  </a:lnTo>
                  <a:cubicBezTo>
                    <a:pt x="112" y="1583"/>
                    <a:pt x="112" y="1600"/>
                    <a:pt x="110" y="1615"/>
                  </a:cubicBezTo>
                  <a:lnTo>
                    <a:pt x="110" y="1615"/>
                  </a:lnTo>
                  <a:cubicBezTo>
                    <a:pt x="109" y="1624"/>
                    <a:pt x="106" y="1634"/>
                    <a:pt x="99" y="1640"/>
                  </a:cubicBezTo>
                  <a:lnTo>
                    <a:pt x="99" y="1640"/>
                  </a:lnTo>
                  <a:cubicBezTo>
                    <a:pt x="89" y="1649"/>
                    <a:pt x="88" y="1661"/>
                    <a:pt x="87" y="1671"/>
                  </a:cubicBezTo>
                  <a:lnTo>
                    <a:pt x="87" y="1671"/>
                  </a:lnTo>
                  <a:cubicBezTo>
                    <a:pt x="86" y="1682"/>
                    <a:pt x="80" y="1687"/>
                    <a:pt x="70" y="1687"/>
                  </a:cubicBezTo>
                  <a:lnTo>
                    <a:pt x="70" y="1687"/>
                  </a:lnTo>
                  <a:cubicBezTo>
                    <a:pt x="63" y="1688"/>
                    <a:pt x="60" y="1688"/>
                    <a:pt x="61" y="1698"/>
                  </a:cubicBezTo>
                  <a:lnTo>
                    <a:pt x="61" y="1698"/>
                  </a:lnTo>
                  <a:cubicBezTo>
                    <a:pt x="62" y="1711"/>
                    <a:pt x="48" y="1721"/>
                    <a:pt x="34" y="1716"/>
                  </a:cubicBezTo>
                  <a:lnTo>
                    <a:pt x="34" y="1716"/>
                  </a:lnTo>
                  <a:cubicBezTo>
                    <a:pt x="30" y="1715"/>
                    <a:pt x="27" y="1715"/>
                    <a:pt x="25" y="1714"/>
                  </a:cubicBezTo>
                  <a:lnTo>
                    <a:pt x="25" y="1714"/>
                  </a:lnTo>
                  <a:cubicBezTo>
                    <a:pt x="10" y="1710"/>
                    <a:pt x="6" y="1699"/>
                    <a:pt x="13" y="1683"/>
                  </a:cubicBezTo>
                  <a:lnTo>
                    <a:pt x="13" y="1683"/>
                  </a:lnTo>
                  <a:cubicBezTo>
                    <a:pt x="15" y="1679"/>
                    <a:pt x="16" y="1676"/>
                    <a:pt x="11" y="1671"/>
                  </a:cubicBezTo>
                  <a:lnTo>
                    <a:pt x="11" y="1671"/>
                  </a:lnTo>
                  <a:cubicBezTo>
                    <a:pt x="3" y="1663"/>
                    <a:pt x="0" y="1655"/>
                    <a:pt x="7" y="1643"/>
                  </a:cubicBezTo>
                  <a:lnTo>
                    <a:pt x="7" y="1643"/>
                  </a:lnTo>
                  <a:cubicBezTo>
                    <a:pt x="15" y="1629"/>
                    <a:pt x="9" y="1613"/>
                    <a:pt x="10" y="1598"/>
                  </a:cubicBezTo>
                  <a:lnTo>
                    <a:pt x="10" y="1598"/>
                  </a:lnTo>
                  <a:cubicBezTo>
                    <a:pt x="13" y="1581"/>
                    <a:pt x="16" y="1567"/>
                    <a:pt x="28" y="1554"/>
                  </a:cubicBezTo>
                  <a:lnTo>
                    <a:pt x="28" y="1554"/>
                  </a:lnTo>
                  <a:cubicBezTo>
                    <a:pt x="35" y="1546"/>
                    <a:pt x="35" y="1534"/>
                    <a:pt x="38" y="1523"/>
                  </a:cubicBezTo>
                  <a:lnTo>
                    <a:pt x="38" y="1523"/>
                  </a:lnTo>
                  <a:cubicBezTo>
                    <a:pt x="55" y="1459"/>
                    <a:pt x="71" y="1396"/>
                    <a:pt x="89" y="1331"/>
                  </a:cubicBezTo>
                  <a:lnTo>
                    <a:pt x="89" y="1331"/>
                  </a:lnTo>
                  <a:cubicBezTo>
                    <a:pt x="91" y="1322"/>
                    <a:pt x="95" y="1316"/>
                    <a:pt x="88" y="1308"/>
                  </a:cubicBezTo>
                  <a:lnTo>
                    <a:pt x="88" y="1308"/>
                  </a:lnTo>
                  <a:cubicBezTo>
                    <a:pt x="83" y="1304"/>
                    <a:pt x="86" y="1298"/>
                    <a:pt x="87" y="1293"/>
                  </a:cubicBezTo>
                  <a:lnTo>
                    <a:pt x="87" y="1293"/>
                  </a:lnTo>
                  <a:cubicBezTo>
                    <a:pt x="92" y="1267"/>
                    <a:pt x="101" y="1242"/>
                    <a:pt x="107" y="1217"/>
                  </a:cubicBezTo>
                  <a:lnTo>
                    <a:pt x="107" y="1217"/>
                  </a:lnTo>
                  <a:cubicBezTo>
                    <a:pt x="108" y="1212"/>
                    <a:pt x="110" y="1207"/>
                    <a:pt x="114" y="1207"/>
                  </a:cubicBezTo>
                  <a:lnTo>
                    <a:pt x="114" y="1207"/>
                  </a:lnTo>
                  <a:cubicBezTo>
                    <a:pt x="123" y="1206"/>
                    <a:pt x="123" y="1199"/>
                    <a:pt x="126" y="1194"/>
                  </a:cubicBezTo>
                  <a:lnTo>
                    <a:pt x="126" y="1194"/>
                  </a:lnTo>
                  <a:cubicBezTo>
                    <a:pt x="152" y="1092"/>
                    <a:pt x="181" y="993"/>
                    <a:pt x="208" y="892"/>
                  </a:cubicBezTo>
                  <a:lnTo>
                    <a:pt x="208" y="892"/>
                  </a:lnTo>
                  <a:cubicBezTo>
                    <a:pt x="210" y="883"/>
                    <a:pt x="210" y="875"/>
                    <a:pt x="220" y="872"/>
                  </a:cubicBezTo>
                  <a:lnTo>
                    <a:pt x="220" y="872"/>
                  </a:lnTo>
                  <a:cubicBezTo>
                    <a:pt x="224" y="869"/>
                    <a:pt x="222" y="865"/>
                    <a:pt x="223" y="861"/>
                  </a:cubicBezTo>
                  <a:lnTo>
                    <a:pt x="223" y="861"/>
                  </a:lnTo>
                  <a:cubicBezTo>
                    <a:pt x="229" y="842"/>
                    <a:pt x="237" y="835"/>
                    <a:pt x="257" y="834"/>
                  </a:cubicBezTo>
                  <a:lnTo>
                    <a:pt x="257" y="834"/>
                  </a:lnTo>
                  <a:cubicBezTo>
                    <a:pt x="261" y="834"/>
                    <a:pt x="264" y="834"/>
                    <a:pt x="267" y="834"/>
                  </a:cubicBezTo>
                  <a:lnTo>
                    <a:pt x="267" y="834"/>
                  </a:lnTo>
                  <a:cubicBezTo>
                    <a:pt x="276" y="833"/>
                    <a:pt x="281" y="829"/>
                    <a:pt x="281" y="818"/>
                  </a:cubicBezTo>
                  <a:lnTo>
                    <a:pt x="281" y="818"/>
                  </a:lnTo>
                  <a:cubicBezTo>
                    <a:pt x="281" y="789"/>
                    <a:pt x="282" y="759"/>
                    <a:pt x="282" y="729"/>
                  </a:cubicBezTo>
                  <a:lnTo>
                    <a:pt x="282" y="729"/>
                  </a:lnTo>
                  <a:cubicBezTo>
                    <a:pt x="282" y="691"/>
                    <a:pt x="283" y="652"/>
                    <a:pt x="283" y="614"/>
                  </a:cubicBezTo>
                  <a:lnTo>
                    <a:pt x="283" y="614"/>
                  </a:lnTo>
                  <a:cubicBezTo>
                    <a:pt x="283" y="593"/>
                    <a:pt x="280" y="573"/>
                    <a:pt x="282" y="553"/>
                  </a:cubicBezTo>
                  <a:lnTo>
                    <a:pt x="282" y="553"/>
                  </a:lnTo>
                  <a:cubicBezTo>
                    <a:pt x="282" y="545"/>
                    <a:pt x="275" y="543"/>
                    <a:pt x="268" y="546"/>
                  </a:cubicBezTo>
                  <a:lnTo>
                    <a:pt x="268" y="546"/>
                  </a:lnTo>
                  <a:cubicBezTo>
                    <a:pt x="253" y="554"/>
                    <a:pt x="240" y="563"/>
                    <a:pt x="224" y="570"/>
                  </a:cubicBezTo>
                  <a:lnTo>
                    <a:pt x="224" y="570"/>
                  </a:lnTo>
                  <a:cubicBezTo>
                    <a:pt x="203" y="580"/>
                    <a:pt x="181" y="592"/>
                    <a:pt x="159" y="599"/>
                  </a:cubicBezTo>
                  <a:lnTo>
                    <a:pt x="159" y="599"/>
                  </a:lnTo>
                  <a:cubicBezTo>
                    <a:pt x="143" y="604"/>
                    <a:pt x="126" y="605"/>
                    <a:pt x="115" y="618"/>
                  </a:cubicBezTo>
                  <a:lnTo>
                    <a:pt x="115" y="618"/>
                  </a:lnTo>
                  <a:cubicBezTo>
                    <a:pt x="102" y="632"/>
                    <a:pt x="90" y="626"/>
                    <a:pt x="76" y="624"/>
                  </a:cubicBezTo>
                  <a:lnTo>
                    <a:pt x="76" y="624"/>
                  </a:lnTo>
                  <a:cubicBezTo>
                    <a:pt x="71" y="623"/>
                    <a:pt x="67" y="623"/>
                    <a:pt x="62" y="624"/>
                  </a:cubicBezTo>
                  <a:lnTo>
                    <a:pt x="62" y="624"/>
                  </a:lnTo>
                  <a:cubicBezTo>
                    <a:pt x="30" y="633"/>
                    <a:pt x="6" y="615"/>
                    <a:pt x="2" y="583"/>
                  </a:cubicBezTo>
                  <a:lnTo>
                    <a:pt x="2" y="583"/>
                  </a:lnTo>
                  <a:cubicBezTo>
                    <a:pt x="1" y="566"/>
                    <a:pt x="9" y="554"/>
                    <a:pt x="22" y="547"/>
                  </a:cubicBezTo>
                  <a:lnTo>
                    <a:pt x="22" y="547"/>
                  </a:lnTo>
                  <a:cubicBezTo>
                    <a:pt x="34" y="542"/>
                    <a:pt x="38" y="531"/>
                    <a:pt x="44" y="524"/>
                  </a:cubicBezTo>
                  <a:lnTo>
                    <a:pt x="44" y="524"/>
                  </a:lnTo>
                  <a:cubicBezTo>
                    <a:pt x="50" y="517"/>
                    <a:pt x="56" y="512"/>
                    <a:pt x="63" y="510"/>
                  </a:cubicBezTo>
                  <a:lnTo>
                    <a:pt x="63" y="510"/>
                  </a:lnTo>
                  <a:cubicBezTo>
                    <a:pt x="87" y="500"/>
                    <a:pt x="106" y="487"/>
                    <a:pt x="127" y="475"/>
                  </a:cubicBezTo>
                  <a:lnTo>
                    <a:pt x="127" y="475"/>
                  </a:lnTo>
                  <a:cubicBezTo>
                    <a:pt x="149" y="464"/>
                    <a:pt x="172" y="454"/>
                    <a:pt x="193" y="442"/>
                  </a:cubicBezTo>
                  <a:lnTo>
                    <a:pt x="193" y="442"/>
                  </a:lnTo>
                  <a:cubicBezTo>
                    <a:pt x="185" y="424"/>
                    <a:pt x="174" y="433"/>
                    <a:pt x="161" y="439"/>
                  </a:cubicBezTo>
                  <a:lnTo>
                    <a:pt x="161" y="439"/>
                  </a:lnTo>
                  <a:cubicBezTo>
                    <a:pt x="139" y="449"/>
                    <a:pt x="117" y="461"/>
                    <a:pt x="96" y="471"/>
                  </a:cubicBezTo>
                  <a:lnTo>
                    <a:pt x="96" y="471"/>
                  </a:lnTo>
                  <a:cubicBezTo>
                    <a:pt x="87" y="477"/>
                    <a:pt x="76" y="478"/>
                    <a:pt x="64" y="478"/>
                  </a:cubicBezTo>
                  <a:lnTo>
                    <a:pt x="64" y="478"/>
                  </a:lnTo>
                  <a:cubicBezTo>
                    <a:pt x="56" y="478"/>
                    <a:pt x="43" y="464"/>
                    <a:pt x="40" y="451"/>
                  </a:cubicBezTo>
                  <a:lnTo>
                    <a:pt x="40" y="451"/>
                  </a:lnTo>
                  <a:cubicBezTo>
                    <a:pt x="38" y="441"/>
                    <a:pt x="39" y="431"/>
                    <a:pt x="50" y="427"/>
                  </a:cubicBezTo>
                  <a:lnTo>
                    <a:pt x="50" y="427"/>
                  </a:lnTo>
                  <a:cubicBezTo>
                    <a:pt x="70" y="421"/>
                    <a:pt x="87" y="409"/>
                    <a:pt x="104" y="399"/>
                  </a:cubicBezTo>
                  <a:lnTo>
                    <a:pt x="104" y="399"/>
                  </a:lnTo>
                  <a:cubicBezTo>
                    <a:pt x="139" y="382"/>
                    <a:pt x="171" y="361"/>
                    <a:pt x="204" y="342"/>
                  </a:cubicBezTo>
                  <a:lnTo>
                    <a:pt x="204" y="342"/>
                  </a:lnTo>
                  <a:cubicBezTo>
                    <a:pt x="247" y="318"/>
                    <a:pt x="288" y="292"/>
                    <a:pt x="331" y="269"/>
                  </a:cubicBezTo>
                  <a:lnTo>
                    <a:pt x="331" y="269"/>
                  </a:lnTo>
                  <a:cubicBezTo>
                    <a:pt x="339" y="264"/>
                    <a:pt x="348" y="265"/>
                    <a:pt x="354" y="271"/>
                  </a:cubicBezTo>
                  <a:lnTo>
                    <a:pt x="354" y="271"/>
                  </a:lnTo>
                  <a:cubicBezTo>
                    <a:pt x="383" y="290"/>
                    <a:pt x="382" y="320"/>
                    <a:pt x="352" y="335"/>
                  </a:cubicBezTo>
                  <a:lnTo>
                    <a:pt x="352" y="335"/>
                  </a:lnTo>
                  <a:cubicBezTo>
                    <a:pt x="316" y="355"/>
                    <a:pt x="278" y="376"/>
                    <a:pt x="242" y="396"/>
                  </a:cubicBezTo>
                  <a:lnTo>
                    <a:pt x="242" y="396"/>
                  </a:lnTo>
                  <a:cubicBezTo>
                    <a:pt x="231" y="401"/>
                    <a:pt x="229" y="405"/>
                    <a:pt x="238" y="414"/>
                  </a:cubicBezTo>
                  <a:lnTo>
                    <a:pt x="238" y="414"/>
                  </a:lnTo>
                  <a:cubicBezTo>
                    <a:pt x="255" y="397"/>
                    <a:pt x="278" y="392"/>
                    <a:pt x="298" y="383"/>
                  </a:cubicBezTo>
                  <a:lnTo>
                    <a:pt x="298" y="383"/>
                  </a:lnTo>
                  <a:cubicBezTo>
                    <a:pt x="328" y="368"/>
                    <a:pt x="354" y="351"/>
                    <a:pt x="383" y="336"/>
                  </a:cubicBezTo>
                  <a:lnTo>
                    <a:pt x="383" y="336"/>
                  </a:lnTo>
                  <a:cubicBezTo>
                    <a:pt x="443" y="303"/>
                    <a:pt x="503" y="269"/>
                    <a:pt x="561" y="235"/>
                  </a:cubicBezTo>
                  <a:lnTo>
                    <a:pt x="561" y="235"/>
                  </a:lnTo>
                  <a:cubicBezTo>
                    <a:pt x="569" y="231"/>
                    <a:pt x="572" y="229"/>
                    <a:pt x="578" y="237"/>
                  </a:cubicBezTo>
                  <a:lnTo>
                    <a:pt x="578" y="237"/>
                  </a:lnTo>
                  <a:cubicBezTo>
                    <a:pt x="585" y="245"/>
                    <a:pt x="593" y="245"/>
                    <a:pt x="604" y="239"/>
                  </a:cubicBezTo>
                  <a:lnTo>
                    <a:pt x="604" y="239"/>
                  </a:lnTo>
                  <a:cubicBezTo>
                    <a:pt x="636" y="217"/>
                    <a:pt x="671" y="199"/>
                    <a:pt x="706" y="180"/>
                  </a:cubicBezTo>
                  <a:lnTo>
                    <a:pt x="706" y="180"/>
                  </a:lnTo>
                  <a:cubicBezTo>
                    <a:pt x="725" y="170"/>
                    <a:pt x="742" y="160"/>
                    <a:pt x="762" y="151"/>
                  </a:cubicBezTo>
                  <a:lnTo>
                    <a:pt x="762" y="151"/>
                  </a:lnTo>
                  <a:cubicBezTo>
                    <a:pt x="767" y="150"/>
                    <a:pt x="766" y="147"/>
                    <a:pt x="766" y="144"/>
                  </a:cubicBezTo>
                  <a:lnTo>
                    <a:pt x="766" y="144"/>
                  </a:lnTo>
                  <a:cubicBezTo>
                    <a:pt x="763" y="127"/>
                    <a:pt x="774" y="119"/>
                    <a:pt x="787" y="111"/>
                  </a:cubicBezTo>
                  <a:lnTo>
                    <a:pt x="787" y="111"/>
                  </a:lnTo>
                  <a:cubicBezTo>
                    <a:pt x="839" y="83"/>
                    <a:pt x="890" y="53"/>
                    <a:pt x="944" y="27"/>
                  </a:cubicBezTo>
                  <a:lnTo>
                    <a:pt x="944" y="27"/>
                  </a:lnTo>
                  <a:cubicBezTo>
                    <a:pt x="957" y="20"/>
                    <a:pt x="970" y="14"/>
                    <a:pt x="983" y="8"/>
                  </a:cubicBezTo>
                  <a:lnTo>
                    <a:pt x="983" y="8"/>
                  </a:lnTo>
                  <a:cubicBezTo>
                    <a:pt x="1005" y="0"/>
                    <a:pt x="1028" y="2"/>
                    <a:pt x="1046" y="14"/>
                  </a:cubicBezTo>
                  <a:lnTo>
                    <a:pt x="1046" y="14"/>
                  </a:lnTo>
                  <a:cubicBezTo>
                    <a:pt x="1081" y="35"/>
                    <a:pt x="1109" y="63"/>
                    <a:pt x="1118" y="103"/>
                  </a:cubicBezTo>
                  <a:lnTo>
                    <a:pt x="1118" y="103"/>
                  </a:lnTo>
                  <a:cubicBezTo>
                    <a:pt x="1125" y="130"/>
                    <a:pt x="1121" y="158"/>
                    <a:pt x="1109" y="182"/>
                  </a:cubicBezTo>
                  <a:lnTo>
                    <a:pt x="1109" y="182"/>
                  </a:lnTo>
                  <a:cubicBezTo>
                    <a:pt x="1103" y="194"/>
                    <a:pt x="1089" y="197"/>
                    <a:pt x="1077" y="202"/>
                  </a:cubicBezTo>
                  <a:lnTo>
                    <a:pt x="1077" y="202"/>
                  </a:lnTo>
                  <a:cubicBezTo>
                    <a:pt x="1058" y="209"/>
                    <a:pt x="1038" y="215"/>
                    <a:pt x="1019" y="223"/>
                  </a:cubicBezTo>
                  <a:lnTo>
                    <a:pt x="1019" y="223"/>
                  </a:lnTo>
                  <a:cubicBezTo>
                    <a:pt x="996" y="234"/>
                    <a:pt x="974" y="244"/>
                    <a:pt x="953" y="259"/>
                  </a:cubicBezTo>
                  <a:lnTo>
                    <a:pt x="953" y="259"/>
                  </a:lnTo>
                  <a:cubicBezTo>
                    <a:pt x="934" y="270"/>
                    <a:pt x="912" y="277"/>
                    <a:pt x="890" y="285"/>
                  </a:cubicBezTo>
                  <a:lnTo>
                    <a:pt x="890" y="285"/>
                  </a:lnTo>
                  <a:cubicBezTo>
                    <a:pt x="881" y="289"/>
                    <a:pt x="873" y="292"/>
                    <a:pt x="863" y="296"/>
                  </a:cubicBezTo>
                  <a:lnTo>
                    <a:pt x="863" y="296"/>
                  </a:lnTo>
                  <a:cubicBezTo>
                    <a:pt x="854" y="301"/>
                    <a:pt x="846" y="300"/>
                    <a:pt x="838" y="293"/>
                  </a:cubicBezTo>
                  <a:lnTo>
                    <a:pt x="838" y="293"/>
                  </a:lnTo>
                  <a:cubicBezTo>
                    <a:pt x="826" y="283"/>
                    <a:pt x="815" y="285"/>
                    <a:pt x="801" y="291"/>
                  </a:cubicBezTo>
                  <a:lnTo>
                    <a:pt x="801" y="291"/>
                  </a:lnTo>
                  <a:cubicBezTo>
                    <a:pt x="755" y="316"/>
                    <a:pt x="706" y="335"/>
                    <a:pt x="657" y="353"/>
                  </a:cubicBezTo>
                  <a:lnTo>
                    <a:pt x="657" y="353"/>
                  </a:lnTo>
                  <a:cubicBezTo>
                    <a:pt x="652" y="356"/>
                    <a:pt x="648" y="360"/>
                    <a:pt x="648" y="365"/>
                  </a:cubicBezTo>
                  <a:lnTo>
                    <a:pt x="648" y="365"/>
                  </a:lnTo>
                  <a:cubicBezTo>
                    <a:pt x="648" y="373"/>
                    <a:pt x="644" y="381"/>
                    <a:pt x="635" y="385"/>
                  </a:cubicBezTo>
                  <a:lnTo>
                    <a:pt x="635" y="385"/>
                  </a:lnTo>
                  <a:cubicBezTo>
                    <a:pt x="614" y="393"/>
                    <a:pt x="594" y="404"/>
                    <a:pt x="573" y="413"/>
                  </a:cubicBezTo>
                  <a:lnTo>
                    <a:pt x="573" y="413"/>
                  </a:lnTo>
                  <a:cubicBezTo>
                    <a:pt x="546" y="425"/>
                    <a:pt x="520" y="438"/>
                    <a:pt x="493" y="451"/>
                  </a:cubicBezTo>
                  <a:lnTo>
                    <a:pt x="493" y="451"/>
                  </a:lnTo>
                  <a:cubicBezTo>
                    <a:pt x="478" y="459"/>
                    <a:pt x="462" y="464"/>
                    <a:pt x="445" y="470"/>
                  </a:cubicBezTo>
                  <a:lnTo>
                    <a:pt x="445" y="470"/>
                  </a:lnTo>
                  <a:cubicBezTo>
                    <a:pt x="434" y="472"/>
                    <a:pt x="426" y="477"/>
                    <a:pt x="415" y="479"/>
                  </a:cubicBezTo>
                  <a:lnTo>
                    <a:pt x="415" y="479"/>
                  </a:lnTo>
                  <a:cubicBezTo>
                    <a:pt x="408" y="483"/>
                    <a:pt x="400" y="485"/>
                    <a:pt x="399" y="494"/>
                  </a:cubicBezTo>
                  <a:lnTo>
                    <a:pt x="399" y="494"/>
                  </a:lnTo>
                  <a:cubicBezTo>
                    <a:pt x="399" y="503"/>
                    <a:pt x="391" y="509"/>
                    <a:pt x="384" y="509"/>
                  </a:cubicBezTo>
                  <a:lnTo>
                    <a:pt x="384" y="509"/>
                  </a:lnTo>
                  <a:cubicBezTo>
                    <a:pt x="372" y="510"/>
                    <a:pt x="366" y="517"/>
                    <a:pt x="357" y="520"/>
                  </a:cubicBezTo>
                  <a:lnTo>
                    <a:pt x="357" y="520"/>
                  </a:lnTo>
                  <a:cubicBezTo>
                    <a:pt x="352" y="523"/>
                    <a:pt x="352" y="527"/>
                    <a:pt x="352" y="532"/>
                  </a:cubicBezTo>
                  <a:lnTo>
                    <a:pt x="352" y="532"/>
                  </a:lnTo>
                  <a:cubicBezTo>
                    <a:pt x="351" y="590"/>
                    <a:pt x="351" y="647"/>
                    <a:pt x="349" y="705"/>
                  </a:cubicBezTo>
                  <a:lnTo>
                    <a:pt x="349" y="705"/>
                  </a:lnTo>
                  <a:cubicBezTo>
                    <a:pt x="346" y="742"/>
                    <a:pt x="349" y="781"/>
                    <a:pt x="344" y="818"/>
                  </a:cubicBezTo>
                  <a:lnTo>
                    <a:pt x="344" y="818"/>
                  </a:lnTo>
                  <a:cubicBezTo>
                    <a:pt x="343" y="826"/>
                    <a:pt x="344" y="829"/>
                    <a:pt x="353" y="830"/>
                  </a:cubicBezTo>
                  <a:lnTo>
                    <a:pt x="353" y="830"/>
                  </a:lnTo>
                  <a:cubicBezTo>
                    <a:pt x="370" y="832"/>
                    <a:pt x="386" y="834"/>
                    <a:pt x="403" y="841"/>
                  </a:cubicBezTo>
                  <a:lnTo>
                    <a:pt x="403" y="841"/>
                  </a:lnTo>
                  <a:cubicBezTo>
                    <a:pt x="409" y="845"/>
                    <a:pt x="415" y="847"/>
                    <a:pt x="418" y="854"/>
                  </a:cubicBezTo>
                  <a:lnTo>
                    <a:pt x="418" y="854"/>
                  </a:lnTo>
                  <a:cubicBezTo>
                    <a:pt x="422" y="860"/>
                    <a:pt x="425" y="865"/>
                    <a:pt x="433" y="865"/>
                  </a:cubicBezTo>
                  <a:lnTo>
                    <a:pt x="433" y="865"/>
                  </a:lnTo>
                  <a:cubicBezTo>
                    <a:pt x="438" y="865"/>
                    <a:pt x="440" y="869"/>
                    <a:pt x="443" y="873"/>
                  </a:cubicBezTo>
                  <a:lnTo>
                    <a:pt x="443" y="873"/>
                  </a:lnTo>
                  <a:cubicBezTo>
                    <a:pt x="462" y="933"/>
                    <a:pt x="477" y="993"/>
                    <a:pt x="493" y="1053"/>
                  </a:cubicBezTo>
                  <a:lnTo>
                    <a:pt x="493" y="1053"/>
                  </a:lnTo>
                  <a:cubicBezTo>
                    <a:pt x="505" y="1095"/>
                    <a:pt x="515" y="1138"/>
                    <a:pt x="529" y="1180"/>
                  </a:cubicBezTo>
                  <a:lnTo>
                    <a:pt x="529" y="1180"/>
                  </a:lnTo>
                  <a:cubicBezTo>
                    <a:pt x="532" y="1189"/>
                    <a:pt x="532" y="1200"/>
                    <a:pt x="545" y="1202"/>
                  </a:cubicBezTo>
                  <a:lnTo>
                    <a:pt x="545" y="1202"/>
                  </a:lnTo>
                  <a:cubicBezTo>
                    <a:pt x="552" y="1204"/>
                    <a:pt x="553" y="1214"/>
                    <a:pt x="554" y="1218"/>
                  </a:cubicBezTo>
                  <a:lnTo>
                    <a:pt x="554" y="1218"/>
                  </a:lnTo>
                  <a:cubicBezTo>
                    <a:pt x="555" y="1242"/>
                    <a:pt x="567" y="1264"/>
                    <a:pt x="572" y="1287"/>
                  </a:cubicBezTo>
                  <a:lnTo>
                    <a:pt x="572" y="1287"/>
                  </a:lnTo>
                  <a:cubicBezTo>
                    <a:pt x="573" y="1296"/>
                    <a:pt x="574" y="1304"/>
                    <a:pt x="573" y="1311"/>
                  </a:cubicBezTo>
                  <a:lnTo>
                    <a:pt x="573" y="1311"/>
                  </a:lnTo>
                  <a:cubicBezTo>
                    <a:pt x="570" y="1321"/>
                    <a:pt x="573" y="1330"/>
                    <a:pt x="575" y="1339"/>
                  </a:cubicBezTo>
                  <a:lnTo>
                    <a:pt x="575" y="1339"/>
                  </a:lnTo>
                  <a:cubicBezTo>
                    <a:pt x="594" y="1397"/>
                    <a:pt x="612" y="1453"/>
                    <a:pt x="628" y="1509"/>
                  </a:cubicBezTo>
                  <a:lnTo>
                    <a:pt x="628" y="1509"/>
                  </a:lnTo>
                  <a:cubicBezTo>
                    <a:pt x="634" y="1527"/>
                    <a:pt x="639" y="1546"/>
                    <a:pt x="650" y="1562"/>
                  </a:cubicBezTo>
                  <a:lnTo>
                    <a:pt x="650" y="1562"/>
                  </a:lnTo>
                  <a:cubicBezTo>
                    <a:pt x="655" y="1573"/>
                    <a:pt x="654" y="1588"/>
                    <a:pt x="656" y="1601"/>
                  </a:cubicBezTo>
                  <a:lnTo>
                    <a:pt x="656" y="1601"/>
                  </a:lnTo>
                  <a:cubicBezTo>
                    <a:pt x="657" y="1611"/>
                    <a:pt x="660" y="1623"/>
                    <a:pt x="665" y="1634"/>
                  </a:cubicBezTo>
                  <a:lnTo>
                    <a:pt x="665" y="1634"/>
                  </a:lnTo>
                  <a:cubicBezTo>
                    <a:pt x="668" y="1643"/>
                    <a:pt x="668" y="1655"/>
                    <a:pt x="660" y="1664"/>
                  </a:cubicBezTo>
                  <a:lnTo>
                    <a:pt x="660" y="1664"/>
                  </a:lnTo>
                  <a:cubicBezTo>
                    <a:pt x="657" y="1667"/>
                    <a:pt x="659" y="1670"/>
                    <a:pt x="660" y="1673"/>
                  </a:cubicBezTo>
                  <a:lnTo>
                    <a:pt x="660" y="1673"/>
                  </a:lnTo>
                  <a:cubicBezTo>
                    <a:pt x="665" y="1684"/>
                    <a:pt x="659" y="1694"/>
                    <a:pt x="650" y="1701"/>
                  </a:cubicBezTo>
                  <a:lnTo>
                    <a:pt x="650" y="1701"/>
                  </a:lnTo>
                  <a:cubicBezTo>
                    <a:pt x="639" y="1708"/>
                    <a:pt x="628" y="1711"/>
                    <a:pt x="617" y="1703"/>
                  </a:cubicBezTo>
                  <a:lnTo>
                    <a:pt x="617" y="1703"/>
                  </a:lnTo>
                  <a:cubicBezTo>
                    <a:pt x="610" y="1699"/>
                    <a:pt x="603" y="1695"/>
                    <a:pt x="593" y="1693"/>
                  </a:cubicBezTo>
                  <a:lnTo>
                    <a:pt x="593" y="1693"/>
                  </a:lnTo>
                  <a:cubicBezTo>
                    <a:pt x="585" y="1690"/>
                    <a:pt x="579" y="1685"/>
                    <a:pt x="576" y="1676"/>
                  </a:cubicBezTo>
                  <a:lnTo>
                    <a:pt x="576" y="1676"/>
                  </a:lnTo>
                  <a:cubicBezTo>
                    <a:pt x="567" y="1640"/>
                    <a:pt x="556" y="1603"/>
                    <a:pt x="547" y="1566"/>
                  </a:cubicBezTo>
                  <a:lnTo>
                    <a:pt x="547" y="1566"/>
                  </a:lnTo>
                  <a:cubicBezTo>
                    <a:pt x="530" y="1493"/>
                    <a:pt x="500" y="1423"/>
                    <a:pt x="485" y="1351"/>
                  </a:cubicBezTo>
                  <a:lnTo>
                    <a:pt x="485" y="1351"/>
                  </a:lnTo>
                  <a:cubicBezTo>
                    <a:pt x="483" y="1340"/>
                    <a:pt x="473" y="1335"/>
                    <a:pt x="471" y="1325"/>
                  </a:cubicBezTo>
                  <a:lnTo>
                    <a:pt x="471" y="1325"/>
                  </a:lnTo>
                  <a:cubicBezTo>
                    <a:pt x="466" y="1302"/>
                    <a:pt x="454" y="1281"/>
                    <a:pt x="454" y="1259"/>
                  </a:cubicBezTo>
                  <a:lnTo>
                    <a:pt x="454" y="1259"/>
                  </a:lnTo>
                  <a:cubicBezTo>
                    <a:pt x="454" y="1219"/>
                    <a:pt x="437" y="1185"/>
                    <a:pt x="428" y="1149"/>
                  </a:cubicBezTo>
                  <a:lnTo>
                    <a:pt x="428" y="1149"/>
                  </a:lnTo>
                  <a:cubicBezTo>
                    <a:pt x="418" y="1111"/>
                    <a:pt x="408" y="1075"/>
                    <a:pt x="398" y="1037"/>
                  </a:cubicBezTo>
                  <a:lnTo>
                    <a:pt x="398" y="1037"/>
                  </a:lnTo>
                  <a:cubicBezTo>
                    <a:pt x="390" y="1003"/>
                    <a:pt x="379" y="969"/>
                    <a:pt x="370" y="935"/>
                  </a:cubicBezTo>
                  <a:lnTo>
                    <a:pt x="370" y="935"/>
                  </a:lnTo>
                  <a:cubicBezTo>
                    <a:pt x="370" y="934"/>
                    <a:pt x="368" y="933"/>
                    <a:pt x="364" y="932"/>
                  </a:cubicBezTo>
                  <a:lnTo>
                    <a:pt x="364" y="932"/>
                  </a:lnTo>
                  <a:cubicBezTo>
                    <a:pt x="364" y="954"/>
                    <a:pt x="365" y="976"/>
                    <a:pt x="364" y="997"/>
                  </a:cubicBezTo>
                  <a:lnTo>
                    <a:pt x="364" y="997"/>
                  </a:lnTo>
                  <a:cubicBezTo>
                    <a:pt x="364" y="1073"/>
                    <a:pt x="364" y="1146"/>
                    <a:pt x="365" y="1220"/>
                  </a:cubicBezTo>
                  <a:lnTo>
                    <a:pt x="365" y="1220"/>
                  </a:lnTo>
                  <a:cubicBezTo>
                    <a:pt x="365" y="1230"/>
                    <a:pt x="368" y="1240"/>
                    <a:pt x="372" y="1251"/>
                  </a:cubicBezTo>
                  <a:lnTo>
                    <a:pt x="372" y="1251"/>
                  </a:lnTo>
                  <a:cubicBezTo>
                    <a:pt x="377" y="1264"/>
                    <a:pt x="377" y="1279"/>
                    <a:pt x="378" y="1295"/>
                  </a:cubicBezTo>
                  <a:lnTo>
                    <a:pt x="378" y="1295"/>
                  </a:lnTo>
                  <a:cubicBezTo>
                    <a:pt x="379" y="1305"/>
                    <a:pt x="377" y="1317"/>
                    <a:pt x="379" y="1327"/>
                  </a:cubicBezTo>
                  <a:lnTo>
                    <a:pt x="379" y="1327"/>
                  </a:lnTo>
                  <a:cubicBezTo>
                    <a:pt x="381" y="1335"/>
                    <a:pt x="379" y="1342"/>
                    <a:pt x="372" y="1346"/>
                  </a:cubicBezTo>
                  <a:lnTo>
                    <a:pt x="372" y="1346"/>
                  </a:lnTo>
                  <a:cubicBezTo>
                    <a:pt x="364" y="1350"/>
                    <a:pt x="364" y="1356"/>
                    <a:pt x="363" y="1362"/>
                  </a:cubicBezTo>
                  <a:lnTo>
                    <a:pt x="363" y="1362"/>
                  </a:lnTo>
                  <a:cubicBezTo>
                    <a:pt x="362" y="1445"/>
                    <a:pt x="362" y="1527"/>
                    <a:pt x="362" y="1609"/>
                  </a:cubicBezTo>
                  <a:lnTo>
                    <a:pt x="362" y="1609"/>
                  </a:lnTo>
                  <a:cubicBezTo>
                    <a:pt x="362" y="1625"/>
                    <a:pt x="364" y="1642"/>
                    <a:pt x="365" y="1658"/>
                  </a:cubicBezTo>
                  <a:lnTo>
                    <a:pt x="365" y="1658"/>
                  </a:lnTo>
                  <a:cubicBezTo>
                    <a:pt x="366" y="1681"/>
                    <a:pt x="361" y="1703"/>
                    <a:pt x="362" y="1727"/>
                  </a:cubicBezTo>
                  <a:lnTo>
                    <a:pt x="362" y="1727"/>
                  </a:lnTo>
                  <a:cubicBezTo>
                    <a:pt x="362" y="1730"/>
                    <a:pt x="361" y="1734"/>
                    <a:pt x="366" y="1736"/>
                  </a:cubicBezTo>
                  <a:lnTo>
                    <a:pt x="366" y="1736"/>
                  </a:lnTo>
                  <a:cubicBezTo>
                    <a:pt x="374" y="1741"/>
                    <a:pt x="372" y="1746"/>
                    <a:pt x="365" y="1750"/>
                  </a:cubicBezTo>
                  <a:lnTo>
                    <a:pt x="365" y="1750"/>
                  </a:lnTo>
                  <a:cubicBezTo>
                    <a:pt x="362" y="1751"/>
                    <a:pt x="358" y="1752"/>
                    <a:pt x="353" y="1752"/>
                  </a:cubicBezTo>
                  <a:lnTo>
                    <a:pt x="353" y="1752"/>
                  </a:lnTo>
                  <a:cubicBezTo>
                    <a:pt x="346" y="1752"/>
                    <a:pt x="344" y="1754"/>
                    <a:pt x="344" y="1762"/>
                  </a:cubicBezTo>
                  <a:lnTo>
                    <a:pt x="344" y="1762"/>
                  </a:lnTo>
                  <a:cubicBezTo>
                    <a:pt x="344" y="1774"/>
                    <a:pt x="334" y="1779"/>
                    <a:pt x="318" y="1779"/>
                  </a:cubicBezTo>
                  <a:lnTo>
                    <a:pt x="318" y="1779"/>
                  </a:lnTo>
                  <a:cubicBezTo>
                    <a:pt x="305" y="1779"/>
                    <a:pt x="295" y="1771"/>
                    <a:pt x="295" y="1761"/>
                  </a:cubicBezTo>
                  <a:lnTo>
                    <a:pt x="295" y="1761"/>
                  </a:lnTo>
                  <a:cubicBezTo>
                    <a:pt x="295" y="1755"/>
                    <a:pt x="292" y="1754"/>
                    <a:pt x="288" y="1751"/>
                  </a:cubicBezTo>
                  <a:lnTo>
                    <a:pt x="288" y="1751"/>
                  </a:lnTo>
                  <a:cubicBezTo>
                    <a:pt x="277" y="1749"/>
                    <a:pt x="272" y="1743"/>
                    <a:pt x="273" y="1731"/>
                  </a:cubicBezTo>
                  <a:lnTo>
                    <a:pt x="273" y="1731"/>
                  </a:lnTo>
                  <a:cubicBezTo>
                    <a:pt x="278" y="1704"/>
                    <a:pt x="268" y="1678"/>
                    <a:pt x="271" y="1650"/>
                  </a:cubicBezTo>
                  <a:lnTo>
                    <a:pt x="271" y="1650"/>
                  </a:lnTo>
                  <a:cubicBezTo>
                    <a:pt x="283" y="1557"/>
                    <a:pt x="273" y="1463"/>
                    <a:pt x="277" y="1371"/>
                  </a:cubicBezTo>
                  <a:lnTo>
                    <a:pt x="277" y="1371"/>
                  </a:lnTo>
                  <a:cubicBezTo>
                    <a:pt x="277" y="1360"/>
                    <a:pt x="278" y="1348"/>
                    <a:pt x="269" y="1339"/>
                  </a:cubicBezTo>
                  <a:lnTo>
                    <a:pt x="269" y="1339"/>
                  </a:lnTo>
                  <a:cubicBezTo>
                    <a:pt x="267" y="1336"/>
                    <a:pt x="267" y="1330"/>
                    <a:pt x="267" y="1323"/>
                  </a:cubicBezTo>
                  <a:lnTo>
                    <a:pt x="267" y="1323"/>
                  </a:lnTo>
                  <a:cubicBezTo>
                    <a:pt x="265" y="1300"/>
                    <a:pt x="263" y="1276"/>
                    <a:pt x="269" y="1253"/>
                  </a:cubicBezTo>
                  <a:lnTo>
                    <a:pt x="269" y="1253"/>
                  </a:lnTo>
                  <a:cubicBezTo>
                    <a:pt x="284" y="1196"/>
                    <a:pt x="273" y="1138"/>
                    <a:pt x="276" y="1080"/>
                  </a:cubicBezTo>
                  <a:lnTo>
                    <a:pt x="276" y="1080"/>
                  </a:lnTo>
                  <a:cubicBezTo>
                    <a:pt x="278" y="1050"/>
                    <a:pt x="277" y="1019"/>
                    <a:pt x="277" y="989"/>
                  </a:cubicBezTo>
                  <a:lnTo>
                    <a:pt x="277" y="989"/>
                  </a:lnTo>
                  <a:cubicBezTo>
                    <a:pt x="280" y="985"/>
                    <a:pt x="280" y="982"/>
                    <a:pt x="278" y="977"/>
                  </a:cubicBezTo>
                  <a:lnTo>
                    <a:pt x="278" y="977"/>
                  </a:lnTo>
                  <a:cubicBezTo>
                    <a:pt x="277" y="981"/>
                    <a:pt x="276" y="983"/>
                    <a:pt x="275" y="9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55312" y="4778260"/>
              <a:ext cx="640627" cy="230085"/>
              <a:chOff x="4186883" y="2113420"/>
              <a:chExt cx="338093" cy="121428"/>
            </a:xfrm>
            <a:solidFill>
              <a:schemeClr val="accent1"/>
            </a:solidFill>
          </p:grpSpPr>
          <p:sp>
            <p:nvSpPr>
              <p:cNvPr id="86" name="Freeform 332"/>
              <p:cNvSpPr>
                <a:spLocks noChangeArrowheads="1"/>
              </p:cNvSpPr>
              <p:nvPr/>
            </p:nvSpPr>
            <p:spPr bwMode="auto">
              <a:xfrm>
                <a:off x="4307120" y="2166990"/>
                <a:ext cx="48810" cy="50000"/>
              </a:xfrm>
              <a:custGeom>
                <a:avLst/>
                <a:gdLst>
                  <a:gd name="T0" fmla="*/ 83 w 179"/>
                  <a:gd name="T1" fmla="*/ 149 h 184"/>
                  <a:gd name="T2" fmla="*/ 83 w 179"/>
                  <a:gd name="T3" fmla="*/ 149 h 184"/>
                  <a:gd name="T4" fmla="*/ 24 w 179"/>
                  <a:gd name="T5" fmla="*/ 154 h 184"/>
                  <a:gd name="T6" fmla="*/ 24 w 179"/>
                  <a:gd name="T7" fmla="*/ 154 h 184"/>
                  <a:gd name="T8" fmla="*/ 15 w 179"/>
                  <a:gd name="T9" fmla="*/ 55 h 184"/>
                  <a:gd name="T10" fmla="*/ 15 w 179"/>
                  <a:gd name="T11" fmla="*/ 55 h 184"/>
                  <a:gd name="T12" fmla="*/ 30 w 179"/>
                  <a:gd name="T13" fmla="*/ 20 h 184"/>
                  <a:gd name="T14" fmla="*/ 30 w 179"/>
                  <a:gd name="T15" fmla="*/ 20 h 184"/>
                  <a:gd name="T16" fmla="*/ 46 w 179"/>
                  <a:gd name="T17" fmla="*/ 0 h 184"/>
                  <a:gd name="T18" fmla="*/ 46 w 179"/>
                  <a:gd name="T19" fmla="*/ 0 h 184"/>
                  <a:gd name="T20" fmla="*/ 53 w 179"/>
                  <a:gd name="T21" fmla="*/ 2 h 184"/>
                  <a:gd name="T22" fmla="*/ 53 w 179"/>
                  <a:gd name="T23" fmla="*/ 2 h 184"/>
                  <a:gd name="T24" fmla="*/ 46 w 179"/>
                  <a:gd name="T25" fmla="*/ 38 h 184"/>
                  <a:gd name="T26" fmla="*/ 46 w 179"/>
                  <a:gd name="T27" fmla="*/ 38 h 184"/>
                  <a:gd name="T28" fmla="*/ 28 w 179"/>
                  <a:gd name="T29" fmla="*/ 109 h 184"/>
                  <a:gd name="T30" fmla="*/ 28 w 179"/>
                  <a:gd name="T31" fmla="*/ 109 h 184"/>
                  <a:gd name="T32" fmla="*/ 34 w 179"/>
                  <a:gd name="T33" fmla="*/ 125 h 184"/>
                  <a:gd name="T34" fmla="*/ 34 w 179"/>
                  <a:gd name="T35" fmla="*/ 125 h 184"/>
                  <a:gd name="T36" fmla="*/ 53 w 179"/>
                  <a:gd name="T37" fmla="*/ 142 h 184"/>
                  <a:gd name="T38" fmla="*/ 53 w 179"/>
                  <a:gd name="T39" fmla="*/ 142 h 184"/>
                  <a:gd name="T40" fmla="*/ 66 w 179"/>
                  <a:gd name="T41" fmla="*/ 123 h 184"/>
                  <a:gd name="T42" fmla="*/ 66 w 179"/>
                  <a:gd name="T43" fmla="*/ 123 h 184"/>
                  <a:gd name="T44" fmla="*/ 77 w 179"/>
                  <a:gd name="T45" fmla="*/ 71 h 184"/>
                  <a:gd name="T46" fmla="*/ 77 w 179"/>
                  <a:gd name="T47" fmla="*/ 71 h 184"/>
                  <a:gd name="T48" fmla="*/ 80 w 179"/>
                  <a:gd name="T49" fmla="*/ 61 h 184"/>
                  <a:gd name="T50" fmla="*/ 80 w 179"/>
                  <a:gd name="T51" fmla="*/ 61 h 184"/>
                  <a:gd name="T52" fmla="*/ 90 w 179"/>
                  <a:gd name="T53" fmla="*/ 46 h 184"/>
                  <a:gd name="T54" fmla="*/ 90 w 179"/>
                  <a:gd name="T55" fmla="*/ 46 h 184"/>
                  <a:gd name="T56" fmla="*/ 98 w 179"/>
                  <a:gd name="T57" fmla="*/ 61 h 184"/>
                  <a:gd name="T58" fmla="*/ 98 w 179"/>
                  <a:gd name="T59" fmla="*/ 61 h 184"/>
                  <a:gd name="T60" fmla="*/ 100 w 179"/>
                  <a:gd name="T61" fmla="*/ 114 h 184"/>
                  <a:gd name="T62" fmla="*/ 100 w 179"/>
                  <a:gd name="T63" fmla="*/ 114 h 184"/>
                  <a:gd name="T64" fmla="*/ 115 w 179"/>
                  <a:gd name="T65" fmla="*/ 143 h 184"/>
                  <a:gd name="T66" fmla="*/ 115 w 179"/>
                  <a:gd name="T67" fmla="*/ 143 h 184"/>
                  <a:gd name="T68" fmla="*/ 138 w 179"/>
                  <a:gd name="T69" fmla="*/ 134 h 184"/>
                  <a:gd name="T70" fmla="*/ 138 w 179"/>
                  <a:gd name="T71" fmla="*/ 134 h 184"/>
                  <a:gd name="T72" fmla="*/ 146 w 179"/>
                  <a:gd name="T73" fmla="*/ 40 h 184"/>
                  <a:gd name="T74" fmla="*/ 146 w 179"/>
                  <a:gd name="T75" fmla="*/ 40 h 184"/>
                  <a:gd name="T76" fmla="*/ 147 w 179"/>
                  <a:gd name="T77" fmla="*/ 14 h 184"/>
                  <a:gd name="T78" fmla="*/ 147 w 179"/>
                  <a:gd name="T79" fmla="*/ 14 h 184"/>
                  <a:gd name="T80" fmla="*/ 167 w 179"/>
                  <a:gd name="T81" fmla="*/ 35 h 184"/>
                  <a:gd name="T82" fmla="*/ 167 w 179"/>
                  <a:gd name="T83" fmla="*/ 35 h 184"/>
                  <a:gd name="T84" fmla="*/ 164 w 179"/>
                  <a:gd name="T85" fmla="*/ 134 h 184"/>
                  <a:gd name="T86" fmla="*/ 164 w 179"/>
                  <a:gd name="T87" fmla="*/ 134 h 184"/>
                  <a:gd name="T88" fmla="*/ 83 w 179"/>
                  <a:gd name="T89" fmla="*/ 14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9" h="184">
                    <a:moveTo>
                      <a:pt x="83" y="149"/>
                    </a:moveTo>
                    <a:lnTo>
                      <a:pt x="83" y="149"/>
                    </a:lnTo>
                    <a:cubicBezTo>
                      <a:pt x="64" y="177"/>
                      <a:pt x="45" y="179"/>
                      <a:pt x="24" y="154"/>
                    </a:cubicBezTo>
                    <a:lnTo>
                      <a:pt x="24" y="154"/>
                    </a:lnTo>
                    <a:cubicBezTo>
                      <a:pt x="4" y="129"/>
                      <a:pt x="0" y="83"/>
                      <a:pt x="15" y="55"/>
                    </a:cubicBezTo>
                    <a:lnTo>
                      <a:pt x="15" y="55"/>
                    </a:lnTo>
                    <a:cubicBezTo>
                      <a:pt x="21" y="43"/>
                      <a:pt x="24" y="32"/>
                      <a:pt x="30" y="20"/>
                    </a:cubicBezTo>
                    <a:lnTo>
                      <a:pt x="30" y="20"/>
                    </a:lnTo>
                    <a:cubicBezTo>
                      <a:pt x="35" y="13"/>
                      <a:pt x="41" y="7"/>
                      <a:pt x="46" y="0"/>
                    </a:cubicBezTo>
                    <a:lnTo>
                      <a:pt x="46" y="0"/>
                    </a:lnTo>
                    <a:cubicBezTo>
                      <a:pt x="49" y="1"/>
                      <a:pt x="51" y="1"/>
                      <a:pt x="53" y="2"/>
                    </a:cubicBezTo>
                    <a:lnTo>
                      <a:pt x="53" y="2"/>
                    </a:lnTo>
                    <a:cubicBezTo>
                      <a:pt x="51" y="14"/>
                      <a:pt x="52" y="27"/>
                      <a:pt x="46" y="38"/>
                    </a:cubicBezTo>
                    <a:lnTo>
                      <a:pt x="46" y="38"/>
                    </a:lnTo>
                    <a:cubicBezTo>
                      <a:pt x="35" y="60"/>
                      <a:pt x="23" y="82"/>
                      <a:pt x="28" y="109"/>
                    </a:cubicBezTo>
                    <a:lnTo>
                      <a:pt x="28" y="109"/>
                    </a:lnTo>
                    <a:cubicBezTo>
                      <a:pt x="29" y="115"/>
                      <a:pt x="30" y="121"/>
                      <a:pt x="34" y="125"/>
                    </a:cubicBezTo>
                    <a:lnTo>
                      <a:pt x="34" y="125"/>
                    </a:lnTo>
                    <a:cubicBezTo>
                      <a:pt x="40" y="131"/>
                      <a:pt x="48" y="138"/>
                      <a:pt x="53" y="142"/>
                    </a:cubicBezTo>
                    <a:lnTo>
                      <a:pt x="53" y="142"/>
                    </a:lnTo>
                    <a:cubicBezTo>
                      <a:pt x="58" y="136"/>
                      <a:pt x="64" y="130"/>
                      <a:pt x="66" y="123"/>
                    </a:cubicBezTo>
                    <a:lnTo>
                      <a:pt x="66" y="123"/>
                    </a:lnTo>
                    <a:cubicBezTo>
                      <a:pt x="71" y="106"/>
                      <a:pt x="73" y="88"/>
                      <a:pt x="77" y="71"/>
                    </a:cubicBezTo>
                    <a:lnTo>
                      <a:pt x="77" y="71"/>
                    </a:lnTo>
                    <a:cubicBezTo>
                      <a:pt x="78" y="68"/>
                      <a:pt x="77" y="63"/>
                      <a:pt x="80" y="61"/>
                    </a:cubicBezTo>
                    <a:lnTo>
                      <a:pt x="80" y="61"/>
                    </a:lnTo>
                    <a:cubicBezTo>
                      <a:pt x="82" y="55"/>
                      <a:pt x="86" y="50"/>
                      <a:pt x="90" y="46"/>
                    </a:cubicBezTo>
                    <a:lnTo>
                      <a:pt x="90" y="46"/>
                    </a:lnTo>
                    <a:cubicBezTo>
                      <a:pt x="92" y="50"/>
                      <a:pt x="98" y="56"/>
                      <a:pt x="98" y="61"/>
                    </a:cubicBezTo>
                    <a:lnTo>
                      <a:pt x="98" y="61"/>
                    </a:lnTo>
                    <a:cubicBezTo>
                      <a:pt x="100" y="79"/>
                      <a:pt x="98" y="96"/>
                      <a:pt x="100" y="114"/>
                    </a:cubicBezTo>
                    <a:lnTo>
                      <a:pt x="100" y="114"/>
                    </a:lnTo>
                    <a:cubicBezTo>
                      <a:pt x="100" y="125"/>
                      <a:pt x="100" y="138"/>
                      <a:pt x="115" y="143"/>
                    </a:cubicBezTo>
                    <a:lnTo>
                      <a:pt x="115" y="143"/>
                    </a:lnTo>
                    <a:cubicBezTo>
                      <a:pt x="126" y="147"/>
                      <a:pt x="132" y="144"/>
                      <a:pt x="138" y="134"/>
                    </a:cubicBezTo>
                    <a:lnTo>
                      <a:pt x="138" y="134"/>
                    </a:lnTo>
                    <a:cubicBezTo>
                      <a:pt x="153" y="103"/>
                      <a:pt x="159" y="73"/>
                      <a:pt x="146" y="40"/>
                    </a:cubicBezTo>
                    <a:lnTo>
                      <a:pt x="146" y="40"/>
                    </a:lnTo>
                    <a:cubicBezTo>
                      <a:pt x="143" y="32"/>
                      <a:pt x="133" y="19"/>
                      <a:pt x="147" y="14"/>
                    </a:cubicBezTo>
                    <a:lnTo>
                      <a:pt x="147" y="14"/>
                    </a:lnTo>
                    <a:cubicBezTo>
                      <a:pt x="162" y="9"/>
                      <a:pt x="164" y="24"/>
                      <a:pt x="167" y="35"/>
                    </a:cubicBezTo>
                    <a:lnTo>
                      <a:pt x="167" y="35"/>
                    </a:lnTo>
                    <a:cubicBezTo>
                      <a:pt x="178" y="68"/>
                      <a:pt x="174" y="101"/>
                      <a:pt x="164" y="134"/>
                    </a:cubicBezTo>
                    <a:lnTo>
                      <a:pt x="164" y="134"/>
                    </a:lnTo>
                    <a:cubicBezTo>
                      <a:pt x="151" y="176"/>
                      <a:pt x="113" y="183"/>
                      <a:pt x="83" y="14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7" name="Freeform 333"/>
              <p:cNvSpPr>
                <a:spLocks noChangeArrowheads="1"/>
              </p:cNvSpPr>
              <p:nvPr/>
            </p:nvSpPr>
            <p:spPr bwMode="auto">
              <a:xfrm>
                <a:off x="4440453" y="2139610"/>
                <a:ext cx="45238" cy="42857"/>
              </a:xfrm>
              <a:custGeom>
                <a:avLst/>
                <a:gdLst>
                  <a:gd name="T0" fmla="*/ 41 w 168"/>
                  <a:gd name="T1" fmla="*/ 40 h 157"/>
                  <a:gd name="T2" fmla="*/ 41 w 168"/>
                  <a:gd name="T3" fmla="*/ 40 h 157"/>
                  <a:gd name="T4" fmla="*/ 2 w 168"/>
                  <a:gd name="T5" fmla="*/ 43 h 157"/>
                  <a:gd name="T6" fmla="*/ 2 w 168"/>
                  <a:gd name="T7" fmla="*/ 43 h 157"/>
                  <a:gd name="T8" fmla="*/ 0 w 168"/>
                  <a:gd name="T9" fmla="*/ 38 h 157"/>
                  <a:gd name="T10" fmla="*/ 0 w 168"/>
                  <a:gd name="T11" fmla="*/ 38 h 157"/>
                  <a:gd name="T12" fmla="*/ 10 w 168"/>
                  <a:gd name="T13" fmla="*/ 28 h 157"/>
                  <a:gd name="T14" fmla="*/ 10 w 168"/>
                  <a:gd name="T15" fmla="*/ 28 h 157"/>
                  <a:gd name="T16" fmla="*/ 41 w 168"/>
                  <a:gd name="T17" fmla="*/ 11 h 157"/>
                  <a:gd name="T18" fmla="*/ 41 w 168"/>
                  <a:gd name="T19" fmla="*/ 11 h 157"/>
                  <a:gd name="T20" fmla="*/ 63 w 168"/>
                  <a:gd name="T21" fmla="*/ 12 h 157"/>
                  <a:gd name="T22" fmla="*/ 63 w 168"/>
                  <a:gd name="T23" fmla="*/ 12 h 157"/>
                  <a:gd name="T24" fmla="*/ 125 w 168"/>
                  <a:gd name="T25" fmla="*/ 1 h 157"/>
                  <a:gd name="T26" fmla="*/ 125 w 168"/>
                  <a:gd name="T27" fmla="*/ 1 h 157"/>
                  <a:gd name="T28" fmla="*/ 144 w 168"/>
                  <a:gd name="T29" fmla="*/ 6 h 157"/>
                  <a:gd name="T30" fmla="*/ 144 w 168"/>
                  <a:gd name="T31" fmla="*/ 6 h 157"/>
                  <a:gd name="T32" fmla="*/ 135 w 168"/>
                  <a:gd name="T33" fmla="*/ 23 h 157"/>
                  <a:gd name="T34" fmla="*/ 135 w 168"/>
                  <a:gd name="T35" fmla="*/ 23 h 157"/>
                  <a:gd name="T36" fmla="*/ 110 w 168"/>
                  <a:gd name="T37" fmla="*/ 64 h 157"/>
                  <a:gd name="T38" fmla="*/ 110 w 168"/>
                  <a:gd name="T39" fmla="*/ 64 h 157"/>
                  <a:gd name="T40" fmla="*/ 111 w 168"/>
                  <a:gd name="T41" fmla="*/ 116 h 157"/>
                  <a:gd name="T42" fmla="*/ 111 w 168"/>
                  <a:gd name="T43" fmla="*/ 116 h 157"/>
                  <a:gd name="T44" fmla="*/ 125 w 168"/>
                  <a:gd name="T45" fmla="*/ 125 h 157"/>
                  <a:gd name="T46" fmla="*/ 125 w 168"/>
                  <a:gd name="T47" fmla="*/ 125 h 157"/>
                  <a:gd name="T48" fmla="*/ 138 w 168"/>
                  <a:gd name="T49" fmla="*/ 110 h 157"/>
                  <a:gd name="T50" fmla="*/ 138 w 168"/>
                  <a:gd name="T51" fmla="*/ 110 h 157"/>
                  <a:gd name="T52" fmla="*/ 146 w 168"/>
                  <a:gd name="T53" fmla="*/ 95 h 157"/>
                  <a:gd name="T54" fmla="*/ 146 w 168"/>
                  <a:gd name="T55" fmla="*/ 95 h 157"/>
                  <a:gd name="T56" fmla="*/ 164 w 168"/>
                  <a:gd name="T57" fmla="*/ 104 h 157"/>
                  <a:gd name="T58" fmla="*/ 164 w 168"/>
                  <a:gd name="T59" fmla="*/ 104 h 157"/>
                  <a:gd name="T60" fmla="*/ 163 w 168"/>
                  <a:gd name="T61" fmla="*/ 123 h 157"/>
                  <a:gd name="T62" fmla="*/ 163 w 168"/>
                  <a:gd name="T63" fmla="*/ 123 h 157"/>
                  <a:gd name="T64" fmla="*/ 137 w 168"/>
                  <a:gd name="T65" fmla="*/ 143 h 157"/>
                  <a:gd name="T66" fmla="*/ 137 w 168"/>
                  <a:gd name="T67" fmla="*/ 143 h 157"/>
                  <a:gd name="T68" fmla="*/ 86 w 168"/>
                  <a:gd name="T69" fmla="*/ 107 h 157"/>
                  <a:gd name="T70" fmla="*/ 86 w 168"/>
                  <a:gd name="T71" fmla="*/ 107 h 157"/>
                  <a:gd name="T72" fmla="*/ 105 w 168"/>
                  <a:gd name="T73" fmla="*/ 24 h 157"/>
                  <a:gd name="T74" fmla="*/ 105 w 168"/>
                  <a:gd name="T75" fmla="*/ 24 h 157"/>
                  <a:gd name="T76" fmla="*/ 58 w 168"/>
                  <a:gd name="T77" fmla="*/ 32 h 157"/>
                  <a:gd name="T78" fmla="*/ 58 w 168"/>
                  <a:gd name="T79" fmla="*/ 32 h 157"/>
                  <a:gd name="T80" fmla="*/ 63 w 168"/>
                  <a:gd name="T81" fmla="*/ 117 h 157"/>
                  <a:gd name="T82" fmla="*/ 63 w 168"/>
                  <a:gd name="T83" fmla="*/ 117 h 157"/>
                  <a:gd name="T84" fmla="*/ 64 w 168"/>
                  <a:gd name="T85" fmla="*/ 122 h 157"/>
                  <a:gd name="T86" fmla="*/ 64 w 168"/>
                  <a:gd name="T87" fmla="*/ 122 h 157"/>
                  <a:gd name="T88" fmla="*/ 58 w 168"/>
                  <a:gd name="T89" fmla="*/ 142 h 157"/>
                  <a:gd name="T90" fmla="*/ 58 w 168"/>
                  <a:gd name="T91" fmla="*/ 142 h 157"/>
                  <a:gd name="T92" fmla="*/ 49 w 168"/>
                  <a:gd name="T93" fmla="*/ 141 h 157"/>
                  <a:gd name="T94" fmla="*/ 49 w 168"/>
                  <a:gd name="T95" fmla="*/ 141 h 157"/>
                  <a:gd name="T96" fmla="*/ 41 w 168"/>
                  <a:gd name="T97" fmla="*/ 122 h 157"/>
                  <a:gd name="T98" fmla="*/ 41 w 168"/>
                  <a:gd name="T99" fmla="*/ 122 h 157"/>
                  <a:gd name="T100" fmla="*/ 41 w 168"/>
                  <a:gd name="T101" fmla="*/ 4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8" h="157">
                    <a:moveTo>
                      <a:pt x="41" y="40"/>
                    </a:moveTo>
                    <a:lnTo>
                      <a:pt x="41" y="40"/>
                    </a:lnTo>
                    <a:cubicBezTo>
                      <a:pt x="25" y="41"/>
                      <a:pt x="14" y="42"/>
                      <a:pt x="2" y="43"/>
                    </a:cubicBezTo>
                    <a:lnTo>
                      <a:pt x="2" y="43"/>
                    </a:lnTo>
                    <a:cubicBezTo>
                      <a:pt x="1" y="42"/>
                      <a:pt x="1" y="40"/>
                      <a:pt x="0" y="38"/>
                    </a:cubicBezTo>
                    <a:lnTo>
                      <a:pt x="0" y="38"/>
                    </a:lnTo>
                    <a:cubicBezTo>
                      <a:pt x="3" y="35"/>
                      <a:pt x="5" y="31"/>
                      <a:pt x="10" y="28"/>
                    </a:cubicBezTo>
                    <a:lnTo>
                      <a:pt x="10" y="28"/>
                    </a:lnTo>
                    <a:cubicBezTo>
                      <a:pt x="20" y="22"/>
                      <a:pt x="30" y="15"/>
                      <a:pt x="41" y="11"/>
                    </a:cubicBezTo>
                    <a:lnTo>
                      <a:pt x="41" y="11"/>
                    </a:lnTo>
                    <a:cubicBezTo>
                      <a:pt x="46" y="9"/>
                      <a:pt x="56" y="12"/>
                      <a:pt x="63" y="12"/>
                    </a:cubicBezTo>
                    <a:lnTo>
                      <a:pt x="63" y="12"/>
                    </a:lnTo>
                    <a:cubicBezTo>
                      <a:pt x="83" y="9"/>
                      <a:pt x="104" y="4"/>
                      <a:pt x="125" y="1"/>
                    </a:cubicBezTo>
                    <a:lnTo>
                      <a:pt x="125" y="1"/>
                    </a:lnTo>
                    <a:cubicBezTo>
                      <a:pt x="131" y="0"/>
                      <a:pt x="137" y="4"/>
                      <a:pt x="144" y="6"/>
                    </a:cubicBezTo>
                    <a:lnTo>
                      <a:pt x="144" y="6"/>
                    </a:lnTo>
                    <a:cubicBezTo>
                      <a:pt x="141" y="11"/>
                      <a:pt x="138" y="17"/>
                      <a:pt x="135" y="23"/>
                    </a:cubicBezTo>
                    <a:lnTo>
                      <a:pt x="135" y="23"/>
                    </a:lnTo>
                    <a:cubicBezTo>
                      <a:pt x="126" y="37"/>
                      <a:pt x="115" y="50"/>
                      <a:pt x="110" y="64"/>
                    </a:cubicBezTo>
                    <a:lnTo>
                      <a:pt x="110" y="64"/>
                    </a:lnTo>
                    <a:cubicBezTo>
                      <a:pt x="106" y="81"/>
                      <a:pt x="109" y="98"/>
                      <a:pt x="111" y="116"/>
                    </a:cubicBezTo>
                    <a:lnTo>
                      <a:pt x="111" y="116"/>
                    </a:lnTo>
                    <a:cubicBezTo>
                      <a:pt x="111" y="120"/>
                      <a:pt x="122" y="126"/>
                      <a:pt x="125" y="125"/>
                    </a:cubicBezTo>
                    <a:lnTo>
                      <a:pt x="125" y="125"/>
                    </a:lnTo>
                    <a:cubicBezTo>
                      <a:pt x="131" y="123"/>
                      <a:pt x="135" y="116"/>
                      <a:pt x="138" y="110"/>
                    </a:cubicBezTo>
                    <a:lnTo>
                      <a:pt x="138" y="110"/>
                    </a:lnTo>
                    <a:cubicBezTo>
                      <a:pt x="142" y="105"/>
                      <a:pt x="144" y="95"/>
                      <a:pt x="146" y="95"/>
                    </a:cubicBezTo>
                    <a:lnTo>
                      <a:pt x="146" y="95"/>
                    </a:lnTo>
                    <a:cubicBezTo>
                      <a:pt x="154" y="96"/>
                      <a:pt x="162" y="100"/>
                      <a:pt x="164" y="104"/>
                    </a:cubicBezTo>
                    <a:lnTo>
                      <a:pt x="164" y="104"/>
                    </a:lnTo>
                    <a:cubicBezTo>
                      <a:pt x="167" y="109"/>
                      <a:pt x="166" y="120"/>
                      <a:pt x="163" y="123"/>
                    </a:cubicBezTo>
                    <a:lnTo>
                      <a:pt x="163" y="123"/>
                    </a:lnTo>
                    <a:cubicBezTo>
                      <a:pt x="156" y="131"/>
                      <a:pt x="146" y="138"/>
                      <a:pt x="137" y="143"/>
                    </a:cubicBezTo>
                    <a:lnTo>
                      <a:pt x="137" y="143"/>
                    </a:lnTo>
                    <a:cubicBezTo>
                      <a:pt x="115" y="156"/>
                      <a:pt x="89" y="136"/>
                      <a:pt x="86" y="107"/>
                    </a:cubicBezTo>
                    <a:lnTo>
                      <a:pt x="86" y="107"/>
                    </a:lnTo>
                    <a:cubicBezTo>
                      <a:pt x="85" y="78"/>
                      <a:pt x="87" y="66"/>
                      <a:pt x="105" y="24"/>
                    </a:cubicBezTo>
                    <a:lnTo>
                      <a:pt x="105" y="24"/>
                    </a:lnTo>
                    <a:cubicBezTo>
                      <a:pt x="89" y="28"/>
                      <a:pt x="75" y="30"/>
                      <a:pt x="58" y="32"/>
                    </a:cubicBezTo>
                    <a:lnTo>
                      <a:pt x="58" y="32"/>
                    </a:lnTo>
                    <a:cubicBezTo>
                      <a:pt x="59" y="62"/>
                      <a:pt x="62" y="89"/>
                      <a:pt x="63" y="117"/>
                    </a:cubicBezTo>
                    <a:lnTo>
                      <a:pt x="63" y="117"/>
                    </a:lnTo>
                    <a:cubicBezTo>
                      <a:pt x="63" y="118"/>
                      <a:pt x="64" y="121"/>
                      <a:pt x="64" y="122"/>
                    </a:cubicBezTo>
                    <a:lnTo>
                      <a:pt x="64" y="122"/>
                    </a:lnTo>
                    <a:cubicBezTo>
                      <a:pt x="63" y="129"/>
                      <a:pt x="61" y="135"/>
                      <a:pt x="58" y="142"/>
                    </a:cubicBezTo>
                    <a:lnTo>
                      <a:pt x="58" y="142"/>
                    </a:lnTo>
                    <a:cubicBezTo>
                      <a:pt x="57" y="142"/>
                      <a:pt x="50" y="143"/>
                      <a:pt x="49" y="141"/>
                    </a:cubicBezTo>
                    <a:lnTo>
                      <a:pt x="49" y="141"/>
                    </a:lnTo>
                    <a:cubicBezTo>
                      <a:pt x="45" y="135"/>
                      <a:pt x="41" y="129"/>
                      <a:pt x="41" y="122"/>
                    </a:cubicBezTo>
                    <a:lnTo>
                      <a:pt x="41" y="122"/>
                    </a:lnTo>
                    <a:cubicBezTo>
                      <a:pt x="39" y="95"/>
                      <a:pt x="41" y="68"/>
                      <a:pt x="41" y="4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8" name="Freeform 335"/>
              <p:cNvSpPr>
                <a:spLocks noChangeArrowheads="1"/>
              </p:cNvSpPr>
              <p:nvPr/>
            </p:nvSpPr>
            <p:spPr bwMode="auto">
              <a:xfrm>
                <a:off x="4286883" y="2113420"/>
                <a:ext cx="24999" cy="107142"/>
              </a:xfrm>
              <a:custGeom>
                <a:avLst/>
                <a:gdLst>
                  <a:gd name="T0" fmla="*/ 90 w 91"/>
                  <a:gd name="T1" fmla="*/ 6 h 398"/>
                  <a:gd name="T2" fmla="*/ 90 w 91"/>
                  <a:gd name="T3" fmla="*/ 6 h 398"/>
                  <a:gd name="T4" fmla="*/ 64 w 91"/>
                  <a:gd name="T5" fmla="*/ 21 h 398"/>
                  <a:gd name="T6" fmla="*/ 64 w 91"/>
                  <a:gd name="T7" fmla="*/ 21 h 398"/>
                  <a:gd name="T8" fmla="*/ 32 w 91"/>
                  <a:gd name="T9" fmla="*/ 76 h 398"/>
                  <a:gd name="T10" fmla="*/ 32 w 91"/>
                  <a:gd name="T11" fmla="*/ 76 h 398"/>
                  <a:gd name="T12" fmla="*/ 20 w 91"/>
                  <a:gd name="T13" fmla="*/ 235 h 398"/>
                  <a:gd name="T14" fmla="*/ 20 w 91"/>
                  <a:gd name="T15" fmla="*/ 235 h 398"/>
                  <a:gd name="T16" fmla="*/ 22 w 91"/>
                  <a:gd name="T17" fmla="*/ 341 h 398"/>
                  <a:gd name="T18" fmla="*/ 22 w 91"/>
                  <a:gd name="T19" fmla="*/ 341 h 398"/>
                  <a:gd name="T20" fmla="*/ 55 w 91"/>
                  <a:gd name="T21" fmla="*/ 369 h 398"/>
                  <a:gd name="T22" fmla="*/ 55 w 91"/>
                  <a:gd name="T23" fmla="*/ 369 h 398"/>
                  <a:gd name="T24" fmla="*/ 67 w 91"/>
                  <a:gd name="T25" fmla="*/ 377 h 398"/>
                  <a:gd name="T26" fmla="*/ 67 w 91"/>
                  <a:gd name="T27" fmla="*/ 377 h 398"/>
                  <a:gd name="T28" fmla="*/ 55 w 91"/>
                  <a:gd name="T29" fmla="*/ 392 h 398"/>
                  <a:gd name="T30" fmla="*/ 55 w 91"/>
                  <a:gd name="T31" fmla="*/ 392 h 398"/>
                  <a:gd name="T32" fmla="*/ 4 w 91"/>
                  <a:gd name="T33" fmla="*/ 354 h 398"/>
                  <a:gd name="T34" fmla="*/ 4 w 91"/>
                  <a:gd name="T35" fmla="*/ 354 h 398"/>
                  <a:gd name="T36" fmla="*/ 0 w 91"/>
                  <a:gd name="T37" fmla="*/ 212 h 398"/>
                  <a:gd name="T38" fmla="*/ 0 w 91"/>
                  <a:gd name="T39" fmla="*/ 212 h 398"/>
                  <a:gd name="T40" fmla="*/ 3 w 91"/>
                  <a:gd name="T41" fmla="*/ 168 h 398"/>
                  <a:gd name="T42" fmla="*/ 3 w 91"/>
                  <a:gd name="T43" fmla="*/ 168 h 398"/>
                  <a:gd name="T44" fmla="*/ 18 w 91"/>
                  <a:gd name="T45" fmla="*/ 49 h 398"/>
                  <a:gd name="T46" fmla="*/ 18 w 91"/>
                  <a:gd name="T47" fmla="*/ 49 h 398"/>
                  <a:gd name="T48" fmla="*/ 90 w 91"/>
                  <a:gd name="T49" fmla="*/ 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" h="398">
                    <a:moveTo>
                      <a:pt x="90" y="6"/>
                    </a:moveTo>
                    <a:lnTo>
                      <a:pt x="90" y="6"/>
                    </a:lnTo>
                    <a:cubicBezTo>
                      <a:pt x="79" y="13"/>
                      <a:pt x="72" y="18"/>
                      <a:pt x="64" y="21"/>
                    </a:cubicBezTo>
                    <a:lnTo>
                      <a:pt x="64" y="21"/>
                    </a:lnTo>
                    <a:cubicBezTo>
                      <a:pt x="40" y="32"/>
                      <a:pt x="34" y="52"/>
                      <a:pt x="32" y="76"/>
                    </a:cubicBezTo>
                    <a:lnTo>
                      <a:pt x="32" y="76"/>
                    </a:lnTo>
                    <a:cubicBezTo>
                      <a:pt x="27" y="129"/>
                      <a:pt x="24" y="181"/>
                      <a:pt x="20" y="235"/>
                    </a:cubicBezTo>
                    <a:lnTo>
                      <a:pt x="20" y="235"/>
                    </a:lnTo>
                    <a:cubicBezTo>
                      <a:pt x="19" y="269"/>
                      <a:pt x="20" y="305"/>
                      <a:pt x="22" y="341"/>
                    </a:cubicBezTo>
                    <a:lnTo>
                      <a:pt x="22" y="341"/>
                    </a:lnTo>
                    <a:cubicBezTo>
                      <a:pt x="22" y="362"/>
                      <a:pt x="35" y="372"/>
                      <a:pt x="55" y="369"/>
                    </a:cubicBezTo>
                    <a:lnTo>
                      <a:pt x="55" y="369"/>
                    </a:lnTo>
                    <a:cubicBezTo>
                      <a:pt x="58" y="368"/>
                      <a:pt x="63" y="374"/>
                      <a:pt x="67" y="377"/>
                    </a:cubicBezTo>
                    <a:lnTo>
                      <a:pt x="67" y="377"/>
                    </a:lnTo>
                    <a:cubicBezTo>
                      <a:pt x="64" y="382"/>
                      <a:pt x="60" y="390"/>
                      <a:pt x="55" y="392"/>
                    </a:cubicBezTo>
                    <a:lnTo>
                      <a:pt x="55" y="392"/>
                    </a:lnTo>
                    <a:cubicBezTo>
                      <a:pt x="34" y="397"/>
                      <a:pt x="5" y="378"/>
                      <a:pt x="4" y="354"/>
                    </a:cubicBezTo>
                    <a:lnTo>
                      <a:pt x="4" y="354"/>
                    </a:lnTo>
                    <a:cubicBezTo>
                      <a:pt x="2" y="307"/>
                      <a:pt x="2" y="260"/>
                      <a:pt x="0" y="212"/>
                    </a:cubicBezTo>
                    <a:lnTo>
                      <a:pt x="0" y="212"/>
                    </a:lnTo>
                    <a:cubicBezTo>
                      <a:pt x="0" y="198"/>
                      <a:pt x="2" y="182"/>
                      <a:pt x="3" y="168"/>
                    </a:cubicBezTo>
                    <a:lnTo>
                      <a:pt x="3" y="168"/>
                    </a:lnTo>
                    <a:cubicBezTo>
                      <a:pt x="8" y="129"/>
                      <a:pt x="11" y="89"/>
                      <a:pt x="18" y="49"/>
                    </a:cubicBezTo>
                    <a:lnTo>
                      <a:pt x="18" y="49"/>
                    </a:lnTo>
                    <a:cubicBezTo>
                      <a:pt x="23" y="19"/>
                      <a:pt x="55" y="0"/>
                      <a:pt x="90" y="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9" name="Freeform 338"/>
              <p:cNvSpPr>
                <a:spLocks noChangeArrowheads="1"/>
              </p:cNvSpPr>
              <p:nvPr/>
            </p:nvSpPr>
            <p:spPr bwMode="auto">
              <a:xfrm>
                <a:off x="4501167" y="2132467"/>
                <a:ext cx="23809" cy="78571"/>
              </a:xfrm>
              <a:custGeom>
                <a:avLst/>
                <a:gdLst>
                  <a:gd name="T0" fmla="*/ 86 w 87"/>
                  <a:gd name="T1" fmla="*/ 165 h 293"/>
                  <a:gd name="T2" fmla="*/ 86 w 87"/>
                  <a:gd name="T3" fmla="*/ 165 h 293"/>
                  <a:gd name="T4" fmla="*/ 78 w 87"/>
                  <a:gd name="T5" fmla="*/ 244 h 293"/>
                  <a:gd name="T6" fmla="*/ 78 w 87"/>
                  <a:gd name="T7" fmla="*/ 244 h 293"/>
                  <a:gd name="T8" fmla="*/ 23 w 87"/>
                  <a:gd name="T9" fmla="*/ 291 h 293"/>
                  <a:gd name="T10" fmla="*/ 23 w 87"/>
                  <a:gd name="T11" fmla="*/ 291 h 293"/>
                  <a:gd name="T12" fmla="*/ 10 w 87"/>
                  <a:gd name="T13" fmla="*/ 285 h 293"/>
                  <a:gd name="T14" fmla="*/ 10 w 87"/>
                  <a:gd name="T15" fmla="*/ 285 h 293"/>
                  <a:gd name="T16" fmla="*/ 17 w 87"/>
                  <a:gd name="T17" fmla="*/ 271 h 293"/>
                  <a:gd name="T18" fmla="*/ 17 w 87"/>
                  <a:gd name="T19" fmla="*/ 271 h 293"/>
                  <a:gd name="T20" fmla="*/ 61 w 87"/>
                  <a:gd name="T21" fmla="*/ 205 h 293"/>
                  <a:gd name="T22" fmla="*/ 61 w 87"/>
                  <a:gd name="T23" fmla="*/ 205 h 293"/>
                  <a:gd name="T24" fmla="*/ 56 w 87"/>
                  <a:gd name="T25" fmla="*/ 39 h 293"/>
                  <a:gd name="T26" fmla="*/ 56 w 87"/>
                  <a:gd name="T27" fmla="*/ 39 h 293"/>
                  <a:gd name="T28" fmla="*/ 28 w 87"/>
                  <a:gd name="T29" fmla="*/ 24 h 293"/>
                  <a:gd name="T30" fmla="*/ 28 w 87"/>
                  <a:gd name="T31" fmla="*/ 24 h 293"/>
                  <a:gd name="T32" fmla="*/ 3 w 87"/>
                  <a:gd name="T33" fmla="*/ 19 h 293"/>
                  <a:gd name="T34" fmla="*/ 3 w 87"/>
                  <a:gd name="T35" fmla="*/ 19 h 293"/>
                  <a:gd name="T36" fmla="*/ 24 w 87"/>
                  <a:gd name="T37" fmla="*/ 7 h 293"/>
                  <a:gd name="T38" fmla="*/ 24 w 87"/>
                  <a:gd name="T39" fmla="*/ 7 h 293"/>
                  <a:gd name="T40" fmla="*/ 77 w 87"/>
                  <a:gd name="T41" fmla="*/ 44 h 293"/>
                  <a:gd name="T42" fmla="*/ 77 w 87"/>
                  <a:gd name="T43" fmla="*/ 44 h 293"/>
                  <a:gd name="T44" fmla="*/ 86 w 87"/>
                  <a:gd name="T45" fmla="*/ 165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7" h="293">
                    <a:moveTo>
                      <a:pt x="86" y="165"/>
                    </a:moveTo>
                    <a:lnTo>
                      <a:pt x="86" y="165"/>
                    </a:lnTo>
                    <a:cubicBezTo>
                      <a:pt x="84" y="191"/>
                      <a:pt x="81" y="218"/>
                      <a:pt x="78" y="244"/>
                    </a:cubicBezTo>
                    <a:lnTo>
                      <a:pt x="78" y="244"/>
                    </a:lnTo>
                    <a:cubicBezTo>
                      <a:pt x="73" y="269"/>
                      <a:pt x="49" y="290"/>
                      <a:pt x="23" y="291"/>
                    </a:cubicBezTo>
                    <a:lnTo>
                      <a:pt x="23" y="291"/>
                    </a:lnTo>
                    <a:cubicBezTo>
                      <a:pt x="19" y="292"/>
                      <a:pt x="15" y="287"/>
                      <a:pt x="10" y="285"/>
                    </a:cubicBezTo>
                    <a:lnTo>
                      <a:pt x="10" y="285"/>
                    </a:lnTo>
                    <a:cubicBezTo>
                      <a:pt x="12" y="280"/>
                      <a:pt x="13" y="272"/>
                      <a:pt x="17" y="271"/>
                    </a:cubicBezTo>
                    <a:lnTo>
                      <a:pt x="17" y="271"/>
                    </a:lnTo>
                    <a:cubicBezTo>
                      <a:pt x="56" y="265"/>
                      <a:pt x="62" y="237"/>
                      <a:pt x="61" y="205"/>
                    </a:cubicBezTo>
                    <a:lnTo>
                      <a:pt x="61" y="205"/>
                    </a:lnTo>
                    <a:cubicBezTo>
                      <a:pt x="60" y="150"/>
                      <a:pt x="58" y="94"/>
                      <a:pt x="56" y="39"/>
                    </a:cubicBezTo>
                    <a:lnTo>
                      <a:pt x="56" y="39"/>
                    </a:lnTo>
                    <a:cubicBezTo>
                      <a:pt x="55" y="25"/>
                      <a:pt x="41" y="23"/>
                      <a:pt x="28" y="24"/>
                    </a:cubicBezTo>
                    <a:lnTo>
                      <a:pt x="28" y="24"/>
                    </a:lnTo>
                    <a:cubicBezTo>
                      <a:pt x="19" y="25"/>
                      <a:pt x="4" y="23"/>
                      <a:pt x="3" y="19"/>
                    </a:cubicBezTo>
                    <a:lnTo>
                      <a:pt x="3" y="19"/>
                    </a:lnTo>
                    <a:cubicBezTo>
                      <a:pt x="0" y="5"/>
                      <a:pt x="16" y="8"/>
                      <a:pt x="24" y="7"/>
                    </a:cubicBezTo>
                    <a:lnTo>
                      <a:pt x="24" y="7"/>
                    </a:lnTo>
                    <a:cubicBezTo>
                      <a:pt x="52" y="0"/>
                      <a:pt x="73" y="14"/>
                      <a:pt x="77" y="44"/>
                    </a:cubicBezTo>
                    <a:lnTo>
                      <a:pt x="77" y="44"/>
                    </a:lnTo>
                    <a:cubicBezTo>
                      <a:pt x="81" y="84"/>
                      <a:pt x="82" y="124"/>
                      <a:pt x="86" y="1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0" name="Freeform 339"/>
              <p:cNvSpPr>
                <a:spLocks noChangeArrowheads="1"/>
              </p:cNvSpPr>
              <p:nvPr/>
            </p:nvSpPr>
            <p:spPr bwMode="auto">
              <a:xfrm>
                <a:off x="4446406" y="2197943"/>
                <a:ext cx="30952" cy="36905"/>
              </a:xfrm>
              <a:custGeom>
                <a:avLst/>
                <a:gdLst>
                  <a:gd name="T0" fmla="*/ 34 w 113"/>
                  <a:gd name="T1" fmla="*/ 33 h 136"/>
                  <a:gd name="T2" fmla="*/ 34 w 113"/>
                  <a:gd name="T3" fmla="*/ 33 h 136"/>
                  <a:gd name="T4" fmla="*/ 56 w 113"/>
                  <a:gd name="T5" fmla="*/ 37 h 136"/>
                  <a:gd name="T6" fmla="*/ 56 w 113"/>
                  <a:gd name="T7" fmla="*/ 37 h 136"/>
                  <a:gd name="T8" fmla="*/ 65 w 113"/>
                  <a:gd name="T9" fmla="*/ 33 h 136"/>
                  <a:gd name="T10" fmla="*/ 65 w 113"/>
                  <a:gd name="T11" fmla="*/ 33 h 136"/>
                  <a:gd name="T12" fmla="*/ 66 w 113"/>
                  <a:gd name="T13" fmla="*/ 25 h 136"/>
                  <a:gd name="T14" fmla="*/ 66 w 113"/>
                  <a:gd name="T15" fmla="*/ 25 h 136"/>
                  <a:gd name="T16" fmla="*/ 54 w 113"/>
                  <a:gd name="T17" fmla="*/ 23 h 136"/>
                  <a:gd name="T18" fmla="*/ 54 w 113"/>
                  <a:gd name="T19" fmla="*/ 23 h 136"/>
                  <a:gd name="T20" fmla="*/ 34 w 113"/>
                  <a:gd name="T21" fmla="*/ 33 h 136"/>
                  <a:gd name="T22" fmla="*/ 49 w 113"/>
                  <a:gd name="T23" fmla="*/ 49 h 136"/>
                  <a:gd name="T24" fmla="*/ 49 w 113"/>
                  <a:gd name="T25" fmla="*/ 49 h 136"/>
                  <a:gd name="T26" fmla="*/ 38 w 113"/>
                  <a:gd name="T27" fmla="*/ 52 h 136"/>
                  <a:gd name="T28" fmla="*/ 38 w 113"/>
                  <a:gd name="T29" fmla="*/ 52 h 136"/>
                  <a:gd name="T30" fmla="*/ 17 w 113"/>
                  <a:gd name="T31" fmla="*/ 39 h 136"/>
                  <a:gd name="T32" fmla="*/ 17 w 113"/>
                  <a:gd name="T33" fmla="*/ 39 h 136"/>
                  <a:gd name="T34" fmla="*/ 23 w 113"/>
                  <a:gd name="T35" fmla="*/ 19 h 136"/>
                  <a:gd name="T36" fmla="*/ 23 w 113"/>
                  <a:gd name="T37" fmla="*/ 19 h 136"/>
                  <a:gd name="T38" fmla="*/ 69 w 113"/>
                  <a:gd name="T39" fmla="*/ 3 h 136"/>
                  <a:gd name="T40" fmla="*/ 69 w 113"/>
                  <a:gd name="T41" fmla="*/ 3 h 136"/>
                  <a:gd name="T42" fmla="*/ 80 w 113"/>
                  <a:gd name="T43" fmla="*/ 45 h 136"/>
                  <a:gd name="T44" fmla="*/ 80 w 113"/>
                  <a:gd name="T45" fmla="*/ 45 h 136"/>
                  <a:gd name="T46" fmla="*/ 33 w 113"/>
                  <a:gd name="T47" fmla="*/ 102 h 136"/>
                  <a:gd name="T48" fmla="*/ 33 w 113"/>
                  <a:gd name="T49" fmla="*/ 102 h 136"/>
                  <a:gd name="T50" fmla="*/ 26 w 113"/>
                  <a:gd name="T51" fmla="*/ 110 h 136"/>
                  <a:gd name="T52" fmla="*/ 26 w 113"/>
                  <a:gd name="T53" fmla="*/ 110 h 136"/>
                  <a:gd name="T54" fmla="*/ 97 w 113"/>
                  <a:gd name="T55" fmla="*/ 104 h 136"/>
                  <a:gd name="T56" fmla="*/ 97 w 113"/>
                  <a:gd name="T57" fmla="*/ 104 h 136"/>
                  <a:gd name="T58" fmla="*/ 112 w 113"/>
                  <a:gd name="T59" fmla="*/ 109 h 136"/>
                  <a:gd name="T60" fmla="*/ 112 w 113"/>
                  <a:gd name="T61" fmla="*/ 109 h 136"/>
                  <a:gd name="T62" fmla="*/ 101 w 113"/>
                  <a:gd name="T63" fmla="*/ 124 h 136"/>
                  <a:gd name="T64" fmla="*/ 101 w 113"/>
                  <a:gd name="T65" fmla="*/ 124 h 136"/>
                  <a:gd name="T66" fmla="*/ 23 w 113"/>
                  <a:gd name="T67" fmla="*/ 134 h 136"/>
                  <a:gd name="T68" fmla="*/ 23 w 113"/>
                  <a:gd name="T69" fmla="*/ 134 h 136"/>
                  <a:gd name="T70" fmla="*/ 3 w 113"/>
                  <a:gd name="T71" fmla="*/ 127 h 136"/>
                  <a:gd name="T72" fmla="*/ 3 w 113"/>
                  <a:gd name="T73" fmla="*/ 127 h 136"/>
                  <a:gd name="T74" fmla="*/ 6 w 113"/>
                  <a:gd name="T75" fmla="*/ 106 h 136"/>
                  <a:gd name="T76" fmla="*/ 6 w 113"/>
                  <a:gd name="T77" fmla="*/ 106 h 136"/>
                  <a:gd name="T78" fmla="*/ 49 w 113"/>
                  <a:gd name="T79" fmla="*/ 4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3" h="136">
                    <a:moveTo>
                      <a:pt x="34" y="33"/>
                    </a:moveTo>
                    <a:lnTo>
                      <a:pt x="34" y="33"/>
                    </a:lnTo>
                    <a:cubicBezTo>
                      <a:pt x="44" y="35"/>
                      <a:pt x="50" y="37"/>
                      <a:pt x="56" y="37"/>
                    </a:cubicBezTo>
                    <a:lnTo>
                      <a:pt x="56" y="37"/>
                    </a:lnTo>
                    <a:cubicBezTo>
                      <a:pt x="59" y="37"/>
                      <a:pt x="62" y="35"/>
                      <a:pt x="65" y="33"/>
                    </a:cubicBezTo>
                    <a:lnTo>
                      <a:pt x="65" y="33"/>
                    </a:lnTo>
                    <a:cubicBezTo>
                      <a:pt x="66" y="30"/>
                      <a:pt x="66" y="25"/>
                      <a:pt x="66" y="25"/>
                    </a:cubicBezTo>
                    <a:lnTo>
                      <a:pt x="66" y="25"/>
                    </a:lnTo>
                    <a:cubicBezTo>
                      <a:pt x="62" y="23"/>
                      <a:pt x="58" y="21"/>
                      <a:pt x="54" y="23"/>
                    </a:cubicBezTo>
                    <a:lnTo>
                      <a:pt x="54" y="23"/>
                    </a:lnTo>
                    <a:cubicBezTo>
                      <a:pt x="49" y="25"/>
                      <a:pt x="43" y="28"/>
                      <a:pt x="34" y="33"/>
                    </a:cubicBezTo>
                    <a:close/>
                    <a:moveTo>
                      <a:pt x="49" y="49"/>
                    </a:moveTo>
                    <a:lnTo>
                      <a:pt x="49" y="49"/>
                    </a:lnTo>
                    <a:cubicBezTo>
                      <a:pt x="45" y="50"/>
                      <a:pt x="41" y="53"/>
                      <a:pt x="38" y="52"/>
                    </a:cubicBezTo>
                    <a:lnTo>
                      <a:pt x="38" y="52"/>
                    </a:lnTo>
                    <a:cubicBezTo>
                      <a:pt x="31" y="48"/>
                      <a:pt x="21" y="45"/>
                      <a:pt x="17" y="39"/>
                    </a:cubicBezTo>
                    <a:lnTo>
                      <a:pt x="17" y="39"/>
                    </a:lnTo>
                    <a:cubicBezTo>
                      <a:pt x="14" y="35"/>
                      <a:pt x="19" y="25"/>
                      <a:pt x="23" y="19"/>
                    </a:cubicBezTo>
                    <a:lnTo>
                      <a:pt x="23" y="19"/>
                    </a:lnTo>
                    <a:cubicBezTo>
                      <a:pt x="34" y="4"/>
                      <a:pt x="51" y="0"/>
                      <a:pt x="69" y="3"/>
                    </a:cubicBezTo>
                    <a:lnTo>
                      <a:pt x="69" y="3"/>
                    </a:lnTo>
                    <a:cubicBezTo>
                      <a:pt x="87" y="6"/>
                      <a:pt x="94" y="27"/>
                      <a:pt x="80" y="45"/>
                    </a:cubicBezTo>
                    <a:lnTo>
                      <a:pt x="80" y="45"/>
                    </a:lnTo>
                    <a:cubicBezTo>
                      <a:pt x="66" y="65"/>
                      <a:pt x="49" y="84"/>
                      <a:pt x="33" y="102"/>
                    </a:cubicBezTo>
                    <a:lnTo>
                      <a:pt x="33" y="102"/>
                    </a:lnTo>
                    <a:cubicBezTo>
                      <a:pt x="31" y="105"/>
                      <a:pt x="30" y="107"/>
                      <a:pt x="26" y="110"/>
                    </a:cubicBezTo>
                    <a:lnTo>
                      <a:pt x="26" y="110"/>
                    </a:lnTo>
                    <a:cubicBezTo>
                      <a:pt x="52" y="108"/>
                      <a:pt x="74" y="105"/>
                      <a:pt x="97" y="104"/>
                    </a:cubicBezTo>
                    <a:lnTo>
                      <a:pt x="97" y="104"/>
                    </a:lnTo>
                    <a:cubicBezTo>
                      <a:pt x="102" y="102"/>
                      <a:pt x="107" y="107"/>
                      <a:pt x="112" y="109"/>
                    </a:cubicBezTo>
                    <a:lnTo>
                      <a:pt x="112" y="109"/>
                    </a:lnTo>
                    <a:cubicBezTo>
                      <a:pt x="109" y="114"/>
                      <a:pt x="106" y="124"/>
                      <a:pt x="101" y="124"/>
                    </a:cubicBezTo>
                    <a:lnTo>
                      <a:pt x="101" y="124"/>
                    </a:lnTo>
                    <a:cubicBezTo>
                      <a:pt x="76" y="128"/>
                      <a:pt x="49" y="132"/>
                      <a:pt x="23" y="134"/>
                    </a:cubicBezTo>
                    <a:lnTo>
                      <a:pt x="23" y="134"/>
                    </a:lnTo>
                    <a:cubicBezTo>
                      <a:pt x="16" y="135"/>
                      <a:pt x="5" y="132"/>
                      <a:pt x="3" y="127"/>
                    </a:cubicBezTo>
                    <a:lnTo>
                      <a:pt x="3" y="127"/>
                    </a:lnTo>
                    <a:cubicBezTo>
                      <a:pt x="0" y="121"/>
                      <a:pt x="3" y="110"/>
                      <a:pt x="6" y="106"/>
                    </a:cubicBezTo>
                    <a:lnTo>
                      <a:pt x="6" y="106"/>
                    </a:lnTo>
                    <a:cubicBezTo>
                      <a:pt x="19" y="87"/>
                      <a:pt x="34" y="69"/>
                      <a:pt x="4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1" name="Freeform 340"/>
              <p:cNvSpPr>
                <a:spLocks noChangeArrowheads="1"/>
              </p:cNvSpPr>
              <p:nvPr/>
            </p:nvSpPr>
            <p:spPr bwMode="auto">
              <a:xfrm>
                <a:off x="4238073" y="2166990"/>
                <a:ext cx="27381" cy="39286"/>
              </a:xfrm>
              <a:custGeom>
                <a:avLst/>
                <a:gdLst>
                  <a:gd name="T0" fmla="*/ 34 w 101"/>
                  <a:gd name="T1" fmla="*/ 34 h 147"/>
                  <a:gd name="T2" fmla="*/ 34 w 101"/>
                  <a:gd name="T3" fmla="*/ 34 h 147"/>
                  <a:gd name="T4" fmla="*/ 49 w 101"/>
                  <a:gd name="T5" fmla="*/ 14 h 147"/>
                  <a:gd name="T6" fmla="*/ 49 w 101"/>
                  <a:gd name="T7" fmla="*/ 14 h 147"/>
                  <a:gd name="T8" fmla="*/ 80 w 101"/>
                  <a:gd name="T9" fmla="*/ 4 h 147"/>
                  <a:gd name="T10" fmla="*/ 80 w 101"/>
                  <a:gd name="T11" fmla="*/ 4 h 147"/>
                  <a:gd name="T12" fmla="*/ 100 w 101"/>
                  <a:gd name="T13" fmla="*/ 31 h 147"/>
                  <a:gd name="T14" fmla="*/ 100 w 101"/>
                  <a:gd name="T15" fmla="*/ 31 h 147"/>
                  <a:gd name="T16" fmla="*/ 97 w 101"/>
                  <a:gd name="T17" fmla="*/ 131 h 147"/>
                  <a:gd name="T18" fmla="*/ 97 w 101"/>
                  <a:gd name="T19" fmla="*/ 131 h 147"/>
                  <a:gd name="T20" fmla="*/ 84 w 101"/>
                  <a:gd name="T21" fmla="*/ 146 h 147"/>
                  <a:gd name="T22" fmla="*/ 84 w 101"/>
                  <a:gd name="T23" fmla="*/ 146 h 147"/>
                  <a:gd name="T24" fmla="*/ 76 w 101"/>
                  <a:gd name="T25" fmla="*/ 127 h 147"/>
                  <a:gd name="T26" fmla="*/ 76 w 101"/>
                  <a:gd name="T27" fmla="*/ 127 h 147"/>
                  <a:gd name="T28" fmla="*/ 79 w 101"/>
                  <a:gd name="T29" fmla="*/ 37 h 147"/>
                  <a:gd name="T30" fmla="*/ 79 w 101"/>
                  <a:gd name="T31" fmla="*/ 37 h 147"/>
                  <a:gd name="T32" fmla="*/ 74 w 101"/>
                  <a:gd name="T33" fmla="*/ 23 h 147"/>
                  <a:gd name="T34" fmla="*/ 74 w 101"/>
                  <a:gd name="T35" fmla="*/ 23 h 147"/>
                  <a:gd name="T36" fmla="*/ 60 w 101"/>
                  <a:gd name="T37" fmla="*/ 32 h 147"/>
                  <a:gd name="T38" fmla="*/ 60 w 101"/>
                  <a:gd name="T39" fmla="*/ 32 h 147"/>
                  <a:gd name="T40" fmla="*/ 35 w 101"/>
                  <a:gd name="T41" fmla="*/ 110 h 147"/>
                  <a:gd name="T42" fmla="*/ 35 w 101"/>
                  <a:gd name="T43" fmla="*/ 110 h 147"/>
                  <a:gd name="T44" fmla="*/ 23 w 101"/>
                  <a:gd name="T45" fmla="*/ 129 h 147"/>
                  <a:gd name="T46" fmla="*/ 23 w 101"/>
                  <a:gd name="T47" fmla="*/ 129 h 147"/>
                  <a:gd name="T48" fmla="*/ 14 w 101"/>
                  <a:gd name="T49" fmla="*/ 108 h 147"/>
                  <a:gd name="T50" fmla="*/ 14 w 101"/>
                  <a:gd name="T51" fmla="*/ 108 h 147"/>
                  <a:gd name="T52" fmla="*/ 17 w 101"/>
                  <a:gd name="T53" fmla="*/ 49 h 147"/>
                  <a:gd name="T54" fmla="*/ 17 w 101"/>
                  <a:gd name="T55" fmla="*/ 49 h 147"/>
                  <a:gd name="T56" fmla="*/ 9 w 101"/>
                  <a:gd name="T57" fmla="*/ 39 h 147"/>
                  <a:gd name="T58" fmla="*/ 9 w 101"/>
                  <a:gd name="T59" fmla="*/ 39 h 147"/>
                  <a:gd name="T60" fmla="*/ 0 w 101"/>
                  <a:gd name="T61" fmla="*/ 20 h 147"/>
                  <a:gd name="T62" fmla="*/ 0 w 101"/>
                  <a:gd name="T63" fmla="*/ 20 h 147"/>
                  <a:gd name="T64" fmla="*/ 22 w 101"/>
                  <a:gd name="T65" fmla="*/ 19 h 147"/>
                  <a:gd name="T66" fmla="*/ 22 w 101"/>
                  <a:gd name="T67" fmla="*/ 19 h 147"/>
                  <a:gd name="T68" fmla="*/ 34 w 101"/>
                  <a:gd name="T69" fmla="*/ 3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" h="147">
                    <a:moveTo>
                      <a:pt x="34" y="34"/>
                    </a:moveTo>
                    <a:lnTo>
                      <a:pt x="34" y="34"/>
                    </a:lnTo>
                    <a:cubicBezTo>
                      <a:pt x="38" y="26"/>
                      <a:pt x="43" y="20"/>
                      <a:pt x="49" y="14"/>
                    </a:cubicBezTo>
                    <a:lnTo>
                      <a:pt x="49" y="14"/>
                    </a:lnTo>
                    <a:cubicBezTo>
                      <a:pt x="57" y="3"/>
                      <a:pt x="68" y="0"/>
                      <a:pt x="80" y="4"/>
                    </a:cubicBezTo>
                    <a:lnTo>
                      <a:pt x="80" y="4"/>
                    </a:lnTo>
                    <a:cubicBezTo>
                      <a:pt x="94" y="8"/>
                      <a:pt x="100" y="17"/>
                      <a:pt x="100" y="31"/>
                    </a:cubicBezTo>
                    <a:lnTo>
                      <a:pt x="100" y="31"/>
                    </a:lnTo>
                    <a:cubicBezTo>
                      <a:pt x="99" y="64"/>
                      <a:pt x="99" y="97"/>
                      <a:pt x="97" y="131"/>
                    </a:cubicBezTo>
                    <a:lnTo>
                      <a:pt x="97" y="131"/>
                    </a:lnTo>
                    <a:cubicBezTo>
                      <a:pt x="96" y="136"/>
                      <a:pt x="89" y="141"/>
                      <a:pt x="84" y="146"/>
                    </a:cubicBezTo>
                    <a:lnTo>
                      <a:pt x="84" y="146"/>
                    </a:lnTo>
                    <a:cubicBezTo>
                      <a:pt x="82" y="141"/>
                      <a:pt x="76" y="133"/>
                      <a:pt x="76" y="127"/>
                    </a:cubicBezTo>
                    <a:lnTo>
                      <a:pt x="76" y="127"/>
                    </a:lnTo>
                    <a:cubicBezTo>
                      <a:pt x="76" y="97"/>
                      <a:pt x="78" y="68"/>
                      <a:pt x="79" y="37"/>
                    </a:cubicBezTo>
                    <a:lnTo>
                      <a:pt x="79" y="37"/>
                    </a:lnTo>
                    <a:cubicBezTo>
                      <a:pt x="79" y="32"/>
                      <a:pt x="76" y="28"/>
                      <a:pt x="74" y="23"/>
                    </a:cubicBezTo>
                    <a:lnTo>
                      <a:pt x="74" y="23"/>
                    </a:lnTo>
                    <a:cubicBezTo>
                      <a:pt x="69" y="26"/>
                      <a:pt x="64" y="28"/>
                      <a:pt x="60" y="32"/>
                    </a:cubicBezTo>
                    <a:lnTo>
                      <a:pt x="60" y="32"/>
                    </a:lnTo>
                    <a:cubicBezTo>
                      <a:pt x="40" y="53"/>
                      <a:pt x="39" y="82"/>
                      <a:pt x="35" y="110"/>
                    </a:cubicBezTo>
                    <a:lnTo>
                      <a:pt x="35" y="110"/>
                    </a:lnTo>
                    <a:cubicBezTo>
                      <a:pt x="34" y="117"/>
                      <a:pt x="26" y="123"/>
                      <a:pt x="23" y="129"/>
                    </a:cubicBezTo>
                    <a:lnTo>
                      <a:pt x="23" y="129"/>
                    </a:lnTo>
                    <a:cubicBezTo>
                      <a:pt x="19" y="122"/>
                      <a:pt x="14" y="115"/>
                      <a:pt x="14" y="108"/>
                    </a:cubicBezTo>
                    <a:lnTo>
                      <a:pt x="14" y="108"/>
                    </a:lnTo>
                    <a:cubicBezTo>
                      <a:pt x="14" y="89"/>
                      <a:pt x="16" y="69"/>
                      <a:pt x="17" y="49"/>
                    </a:cubicBezTo>
                    <a:lnTo>
                      <a:pt x="17" y="49"/>
                    </a:lnTo>
                    <a:cubicBezTo>
                      <a:pt x="17" y="45"/>
                      <a:pt x="11" y="42"/>
                      <a:pt x="9" y="39"/>
                    </a:cubicBezTo>
                    <a:lnTo>
                      <a:pt x="9" y="39"/>
                    </a:lnTo>
                    <a:cubicBezTo>
                      <a:pt x="5" y="32"/>
                      <a:pt x="3" y="25"/>
                      <a:pt x="0" y="20"/>
                    </a:cubicBezTo>
                    <a:lnTo>
                      <a:pt x="0" y="20"/>
                    </a:lnTo>
                    <a:cubicBezTo>
                      <a:pt x="8" y="20"/>
                      <a:pt x="16" y="16"/>
                      <a:pt x="22" y="19"/>
                    </a:cubicBezTo>
                    <a:lnTo>
                      <a:pt x="22" y="19"/>
                    </a:lnTo>
                    <a:cubicBezTo>
                      <a:pt x="26" y="21"/>
                      <a:pt x="30" y="28"/>
                      <a:pt x="34" y="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2" name="Freeform 341"/>
              <p:cNvSpPr>
                <a:spLocks noChangeArrowheads="1"/>
              </p:cNvSpPr>
              <p:nvPr/>
            </p:nvSpPr>
            <p:spPr bwMode="auto">
              <a:xfrm>
                <a:off x="4358311" y="2152705"/>
                <a:ext cx="28571" cy="58333"/>
              </a:xfrm>
              <a:custGeom>
                <a:avLst/>
                <a:gdLst>
                  <a:gd name="T0" fmla="*/ 68 w 105"/>
                  <a:gd name="T1" fmla="*/ 2 h 215"/>
                  <a:gd name="T2" fmla="*/ 68 w 105"/>
                  <a:gd name="T3" fmla="*/ 2 h 215"/>
                  <a:gd name="T4" fmla="*/ 60 w 105"/>
                  <a:gd name="T5" fmla="*/ 87 h 215"/>
                  <a:gd name="T6" fmla="*/ 60 w 105"/>
                  <a:gd name="T7" fmla="*/ 87 h 215"/>
                  <a:gd name="T8" fmla="*/ 83 w 105"/>
                  <a:gd name="T9" fmla="*/ 102 h 215"/>
                  <a:gd name="T10" fmla="*/ 83 w 105"/>
                  <a:gd name="T11" fmla="*/ 102 h 215"/>
                  <a:gd name="T12" fmla="*/ 61 w 105"/>
                  <a:gd name="T13" fmla="*/ 120 h 215"/>
                  <a:gd name="T14" fmla="*/ 61 w 105"/>
                  <a:gd name="T15" fmla="*/ 120 h 215"/>
                  <a:gd name="T16" fmla="*/ 56 w 105"/>
                  <a:gd name="T17" fmla="*/ 116 h 215"/>
                  <a:gd name="T18" fmla="*/ 56 w 105"/>
                  <a:gd name="T19" fmla="*/ 116 h 215"/>
                  <a:gd name="T20" fmla="*/ 53 w 105"/>
                  <a:gd name="T21" fmla="*/ 166 h 215"/>
                  <a:gd name="T22" fmla="*/ 53 w 105"/>
                  <a:gd name="T23" fmla="*/ 166 h 215"/>
                  <a:gd name="T24" fmla="*/ 66 w 105"/>
                  <a:gd name="T25" fmla="*/ 188 h 215"/>
                  <a:gd name="T26" fmla="*/ 66 w 105"/>
                  <a:gd name="T27" fmla="*/ 188 h 215"/>
                  <a:gd name="T28" fmla="*/ 86 w 105"/>
                  <a:gd name="T29" fmla="*/ 181 h 215"/>
                  <a:gd name="T30" fmla="*/ 86 w 105"/>
                  <a:gd name="T31" fmla="*/ 181 h 215"/>
                  <a:gd name="T32" fmla="*/ 103 w 105"/>
                  <a:gd name="T33" fmla="*/ 176 h 215"/>
                  <a:gd name="T34" fmla="*/ 103 w 105"/>
                  <a:gd name="T35" fmla="*/ 176 h 215"/>
                  <a:gd name="T36" fmla="*/ 101 w 105"/>
                  <a:gd name="T37" fmla="*/ 196 h 215"/>
                  <a:gd name="T38" fmla="*/ 101 w 105"/>
                  <a:gd name="T39" fmla="*/ 196 h 215"/>
                  <a:gd name="T40" fmla="*/ 62 w 105"/>
                  <a:gd name="T41" fmla="*/ 210 h 215"/>
                  <a:gd name="T42" fmla="*/ 62 w 105"/>
                  <a:gd name="T43" fmla="*/ 210 h 215"/>
                  <a:gd name="T44" fmla="*/ 30 w 105"/>
                  <a:gd name="T45" fmla="*/ 168 h 215"/>
                  <a:gd name="T46" fmla="*/ 30 w 105"/>
                  <a:gd name="T47" fmla="*/ 168 h 215"/>
                  <a:gd name="T48" fmla="*/ 32 w 105"/>
                  <a:gd name="T49" fmla="*/ 142 h 215"/>
                  <a:gd name="T50" fmla="*/ 32 w 105"/>
                  <a:gd name="T51" fmla="*/ 142 h 215"/>
                  <a:gd name="T52" fmla="*/ 34 w 105"/>
                  <a:gd name="T53" fmla="*/ 120 h 215"/>
                  <a:gd name="T54" fmla="*/ 34 w 105"/>
                  <a:gd name="T55" fmla="*/ 120 h 215"/>
                  <a:gd name="T56" fmla="*/ 0 w 105"/>
                  <a:gd name="T57" fmla="*/ 101 h 215"/>
                  <a:gd name="T58" fmla="*/ 0 w 105"/>
                  <a:gd name="T59" fmla="*/ 101 h 215"/>
                  <a:gd name="T60" fmla="*/ 37 w 105"/>
                  <a:gd name="T61" fmla="*/ 87 h 215"/>
                  <a:gd name="T62" fmla="*/ 37 w 105"/>
                  <a:gd name="T63" fmla="*/ 87 h 215"/>
                  <a:gd name="T64" fmla="*/ 60 w 105"/>
                  <a:gd name="T65" fmla="*/ 0 h 215"/>
                  <a:gd name="T66" fmla="*/ 60 w 105"/>
                  <a:gd name="T67" fmla="*/ 0 h 215"/>
                  <a:gd name="T68" fmla="*/ 68 w 105"/>
                  <a:gd name="T69" fmla="*/ 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" h="215">
                    <a:moveTo>
                      <a:pt x="68" y="2"/>
                    </a:moveTo>
                    <a:lnTo>
                      <a:pt x="68" y="2"/>
                    </a:lnTo>
                    <a:cubicBezTo>
                      <a:pt x="64" y="30"/>
                      <a:pt x="62" y="57"/>
                      <a:pt x="60" y="87"/>
                    </a:cubicBezTo>
                    <a:lnTo>
                      <a:pt x="60" y="87"/>
                    </a:lnTo>
                    <a:cubicBezTo>
                      <a:pt x="74" y="81"/>
                      <a:pt x="83" y="92"/>
                      <a:pt x="83" y="102"/>
                    </a:cubicBezTo>
                    <a:lnTo>
                      <a:pt x="83" y="102"/>
                    </a:lnTo>
                    <a:cubicBezTo>
                      <a:pt x="83" y="108"/>
                      <a:pt x="69" y="114"/>
                      <a:pt x="61" y="120"/>
                    </a:cubicBezTo>
                    <a:lnTo>
                      <a:pt x="61" y="120"/>
                    </a:lnTo>
                    <a:cubicBezTo>
                      <a:pt x="60" y="119"/>
                      <a:pt x="57" y="117"/>
                      <a:pt x="56" y="116"/>
                    </a:cubicBezTo>
                    <a:lnTo>
                      <a:pt x="56" y="116"/>
                    </a:lnTo>
                    <a:cubicBezTo>
                      <a:pt x="54" y="133"/>
                      <a:pt x="52" y="151"/>
                      <a:pt x="53" y="166"/>
                    </a:cubicBezTo>
                    <a:lnTo>
                      <a:pt x="53" y="166"/>
                    </a:lnTo>
                    <a:cubicBezTo>
                      <a:pt x="53" y="174"/>
                      <a:pt x="60" y="183"/>
                      <a:pt x="66" y="188"/>
                    </a:cubicBezTo>
                    <a:lnTo>
                      <a:pt x="66" y="188"/>
                    </a:lnTo>
                    <a:cubicBezTo>
                      <a:pt x="70" y="191"/>
                      <a:pt x="81" y="183"/>
                      <a:pt x="86" y="181"/>
                    </a:cubicBezTo>
                    <a:lnTo>
                      <a:pt x="86" y="181"/>
                    </a:lnTo>
                    <a:cubicBezTo>
                      <a:pt x="93" y="180"/>
                      <a:pt x="98" y="178"/>
                      <a:pt x="103" y="176"/>
                    </a:cubicBezTo>
                    <a:lnTo>
                      <a:pt x="103" y="176"/>
                    </a:lnTo>
                    <a:cubicBezTo>
                      <a:pt x="103" y="183"/>
                      <a:pt x="104" y="192"/>
                      <a:pt x="101" y="196"/>
                    </a:cubicBezTo>
                    <a:lnTo>
                      <a:pt x="101" y="196"/>
                    </a:lnTo>
                    <a:cubicBezTo>
                      <a:pt x="91" y="208"/>
                      <a:pt x="78" y="214"/>
                      <a:pt x="62" y="210"/>
                    </a:cubicBezTo>
                    <a:lnTo>
                      <a:pt x="62" y="210"/>
                    </a:lnTo>
                    <a:cubicBezTo>
                      <a:pt x="45" y="205"/>
                      <a:pt x="32" y="186"/>
                      <a:pt x="30" y="168"/>
                    </a:cubicBezTo>
                    <a:lnTo>
                      <a:pt x="30" y="168"/>
                    </a:lnTo>
                    <a:cubicBezTo>
                      <a:pt x="30" y="160"/>
                      <a:pt x="32" y="152"/>
                      <a:pt x="32" y="142"/>
                    </a:cubicBezTo>
                    <a:lnTo>
                      <a:pt x="32" y="142"/>
                    </a:lnTo>
                    <a:cubicBezTo>
                      <a:pt x="33" y="134"/>
                      <a:pt x="34" y="126"/>
                      <a:pt x="34" y="120"/>
                    </a:cubicBezTo>
                    <a:lnTo>
                      <a:pt x="34" y="120"/>
                    </a:lnTo>
                    <a:cubicBezTo>
                      <a:pt x="23" y="114"/>
                      <a:pt x="14" y="109"/>
                      <a:pt x="0" y="101"/>
                    </a:cubicBezTo>
                    <a:lnTo>
                      <a:pt x="0" y="101"/>
                    </a:lnTo>
                    <a:cubicBezTo>
                      <a:pt x="15" y="95"/>
                      <a:pt x="25" y="92"/>
                      <a:pt x="37" y="87"/>
                    </a:cubicBezTo>
                    <a:lnTo>
                      <a:pt x="37" y="87"/>
                    </a:lnTo>
                    <a:cubicBezTo>
                      <a:pt x="45" y="59"/>
                      <a:pt x="38" y="25"/>
                      <a:pt x="60" y="0"/>
                    </a:cubicBezTo>
                    <a:lnTo>
                      <a:pt x="60" y="0"/>
                    </a:lnTo>
                    <a:cubicBezTo>
                      <a:pt x="62" y="0"/>
                      <a:pt x="65" y="1"/>
                      <a:pt x="68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3" name="Freeform 342"/>
              <p:cNvSpPr>
                <a:spLocks noChangeArrowheads="1"/>
              </p:cNvSpPr>
              <p:nvPr/>
            </p:nvSpPr>
            <p:spPr bwMode="auto">
              <a:xfrm>
                <a:off x="4186883" y="2165800"/>
                <a:ext cx="28571" cy="42857"/>
              </a:xfrm>
              <a:custGeom>
                <a:avLst/>
                <a:gdLst>
                  <a:gd name="T0" fmla="*/ 95 w 108"/>
                  <a:gd name="T1" fmla="*/ 35 h 160"/>
                  <a:gd name="T2" fmla="*/ 95 w 108"/>
                  <a:gd name="T3" fmla="*/ 35 h 160"/>
                  <a:gd name="T4" fmla="*/ 26 w 108"/>
                  <a:gd name="T5" fmla="*/ 50 h 160"/>
                  <a:gd name="T6" fmla="*/ 26 w 108"/>
                  <a:gd name="T7" fmla="*/ 50 h 160"/>
                  <a:gd name="T8" fmla="*/ 59 w 108"/>
                  <a:gd name="T9" fmla="*/ 55 h 160"/>
                  <a:gd name="T10" fmla="*/ 59 w 108"/>
                  <a:gd name="T11" fmla="*/ 55 h 160"/>
                  <a:gd name="T12" fmla="*/ 99 w 108"/>
                  <a:gd name="T13" fmla="*/ 78 h 160"/>
                  <a:gd name="T14" fmla="*/ 99 w 108"/>
                  <a:gd name="T15" fmla="*/ 78 h 160"/>
                  <a:gd name="T16" fmla="*/ 91 w 108"/>
                  <a:gd name="T17" fmla="*/ 127 h 160"/>
                  <a:gd name="T18" fmla="*/ 91 w 108"/>
                  <a:gd name="T19" fmla="*/ 127 h 160"/>
                  <a:gd name="T20" fmla="*/ 47 w 108"/>
                  <a:gd name="T21" fmla="*/ 155 h 160"/>
                  <a:gd name="T22" fmla="*/ 47 w 108"/>
                  <a:gd name="T23" fmla="*/ 155 h 160"/>
                  <a:gd name="T24" fmla="*/ 18 w 108"/>
                  <a:gd name="T25" fmla="*/ 132 h 160"/>
                  <a:gd name="T26" fmla="*/ 18 w 108"/>
                  <a:gd name="T27" fmla="*/ 132 h 160"/>
                  <a:gd name="T28" fmla="*/ 30 w 108"/>
                  <a:gd name="T29" fmla="*/ 116 h 160"/>
                  <a:gd name="T30" fmla="*/ 30 w 108"/>
                  <a:gd name="T31" fmla="*/ 116 h 160"/>
                  <a:gd name="T32" fmla="*/ 40 w 108"/>
                  <a:gd name="T33" fmla="*/ 127 h 160"/>
                  <a:gd name="T34" fmla="*/ 40 w 108"/>
                  <a:gd name="T35" fmla="*/ 127 h 160"/>
                  <a:gd name="T36" fmla="*/ 50 w 108"/>
                  <a:gd name="T37" fmla="*/ 132 h 160"/>
                  <a:gd name="T38" fmla="*/ 50 w 108"/>
                  <a:gd name="T39" fmla="*/ 132 h 160"/>
                  <a:gd name="T40" fmla="*/ 80 w 108"/>
                  <a:gd name="T41" fmla="*/ 109 h 160"/>
                  <a:gd name="T42" fmla="*/ 80 w 108"/>
                  <a:gd name="T43" fmla="*/ 109 h 160"/>
                  <a:gd name="T44" fmla="*/ 64 w 108"/>
                  <a:gd name="T45" fmla="*/ 76 h 160"/>
                  <a:gd name="T46" fmla="*/ 64 w 108"/>
                  <a:gd name="T47" fmla="*/ 76 h 160"/>
                  <a:gd name="T48" fmla="*/ 26 w 108"/>
                  <a:gd name="T49" fmla="*/ 70 h 160"/>
                  <a:gd name="T50" fmla="*/ 26 w 108"/>
                  <a:gd name="T51" fmla="*/ 70 h 160"/>
                  <a:gd name="T52" fmla="*/ 13 w 108"/>
                  <a:gd name="T53" fmla="*/ 29 h 160"/>
                  <a:gd name="T54" fmla="*/ 13 w 108"/>
                  <a:gd name="T55" fmla="*/ 29 h 160"/>
                  <a:gd name="T56" fmla="*/ 75 w 108"/>
                  <a:gd name="T57" fmla="*/ 5 h 160"/>
                  <a:gd name="T58" fmla="*/ 75 w 108"/>
                  <a:gd name="T59" fmla="*/ 5 h 160"/>
                  <a:gd name="T60" fmla="*/ 95 w 108"/>
                  <a:gd name="T61" fmla="*/ 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160">
                    <a:moveTo>
                      <a:pt x="95" y="35"/>
                    </a:moveTo>
                    <a:lnTo>
                      <a:pt x="95" y="35"/>
                    </a:lnTo>
                    <a:cubicBezTo>
                      <a:pt x="64" y="15"/>
                      <a:pt x="39" y="20"/>
                      <a:pt x="26" y="50"/>
                    </a:cubicBezTo>
                    <a:lnTo>
                      <a:pt x="26" y="50"/>
                    </a:lnTo>
                    <a:cubicBezTo>
                      <a:pt x="38" y="53"/>
                      <a:pt x="48" y="55"/>
                      <a:pt x="59" y="55"/>
                    </a:cubicBezTo>
                    <a:lnTo>
                      <a:pt x="59" y="55"/>
                    </a:lnTo>
                    <a:cubicBezTo>
                      <a:pt x="76" y="56"/>
                      <a:pt x="91" y="62"/>
                      <a:pt x="99" y="78"/>
                    </a:cubicBezTo>
                    <a:lnTo>
                      <a:pt x="99" y="78"/>
                    </a:lnTo>
                    <a:cubicBezTo>
                      <a:pt x="107" y="96"/>
                      <a:pt x="106" y="114"/>
                      <a:pt x="91" y="127"/>
                    </a:cubicBezTo>
                    <a:lnTo>
                      <a:pt x="91" y="127"/>
                    </a:lnTo>
                    <a:cubicBezTo>
                      <a:pt x="79" y="138"/>
                      <a:pt x="63" y="148"/>
                      <a:pt x="47" y="155"/>
                    </a:cubicBezTo>
                    <a:lnTo>
                      <a:pt x="47" y="155"/>
                    </a:lnTo>
                    <a:cubicBezTo>
                      <a:pt x="34" y="159"/>
                      <a:pt x="16" y="146"/>
                      <a:pt x="18" y="132"/>
                    </a:cubicBezTo>
                    <a:lnTo>
                      <a:pt x="18" y="132"/>
                    </a:lnTo>
                    <a:cubicBezTo>
                      <a:pt x="18" y="127"/>
                      <a:pt x="25" y="118"/>
                      <a:pt x="30" y="116"/>
                    </a:cubicBezTo>
                    <a:lnTo>
                      <a:pt x="30" y="116"/>
                    </a:lnTo>
                    <a:cubicBezTo>
                      <a:pt x="40" y="113"/>
                      <a:pt x="43" y="118"/>
                      <a:pt x="40" y="127"/>
                    </a:cubicBezTo>
                    <a:lnTo>
                      <a:pt x="40" y="127"/>
                    </a:lnTo>
                    <a:cubicBezTo>
                      <a:pt x="39" y="128"/>
                      <a:pt x="49" y="134"/>
                      <a:pt x="50" y="132"/>
                    </a:cubicBezTo>
                    <a:lnTo>
                      <a:pt x="50" y="132"/>
                    </a:lnTo>
                    <a:cubicBezTo>
                      <a:pt x="61" y="126"/>
                      <a:pt x="73" y="118"/>
                      <a:pt x="80" y="109"/>
                    </a:cubicBezTo>
                    <a:lnTo>
                      <a:pt x="80" y="109"/>
                    </a:lnTo>
                    <a:cubicBezTo>
                      <a:pt x="89" y="95"/>
                      <a:pt x="81" y="80"/>
                      <a:pt x="64" y="76"/>
                    </a:cubicBezTo>
                    <a:lnTo>
                      <a:pt x="64" y="76"/>
                    </a:lnTo>
                    <a:cubicBezTo>
                      <a:pt x="50" y="74"/>
                      <a:pt x="38" y="74"/>
                      <a:pt x="26" y="70"/>
                    </a:cubicBezTo>
                    <a:lnTo>
                      <a:pt x="26" y="70"/>
                    </a:lnTo>
                    <a:cubicBezTo>
                      <a:pt x="5" y="65"/>
                      <a:pt x="0" y="46"/>
                      <a:pt x="13" y="29"/>
                    </a:cubicBezTo>
                    <a:lnTo>
                      <a:pt x="13" y="29"/>
                    </a:lnTo>
                    <a:cubicBezTo>
                      <a:pt x="28" y="9"/>
                      <a:pt x="49" y="0"/>
                      <a:pt x="75" y="5"/>
                    </a:cubicBezTo>
                    <a:lnTo>
                      <a:pt x="75" y="5"/>
                    </a:lnTo>
                    <a:cubicBezTo>
                      <a:pt x="90" y="8"/>
                      <a:pt x="97" y="17"/>
                      <a:pt x="95" y="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4" name="Freeform 343"/>
              <p:cNvSpPr>
                <a:spLocks noChangeArrowheads="1"/>
              </p:cNvSpPr>
              <p:nvPr/>
            </p:nvSpPr>
            <p:spPr bwMode="auto">
              <a:xfrm>
                <a:off x="4401168" y="2169372"/>
                <a:ext cx="32142" cy="30952"/>
              </a:xfrm>
              <a:custGeom>
                <a:avLst/>
                <a:gdLst>
                  <a:gd name="T0" fmla="*/ 68 w 119"/>
                  <a:gd name="T1" fmla="*/ 69 h 113"/>
                  <a:gd name="T2" fmla="*/ 68 w 119"/>
                  <a:gd name="T3" fmla="*/ 69 h 113"/>
                  <a:gd name="T4" fmla="*/ 69 w 119"/>
                  <a:gd name="T5" fmla="*/ 97 h 113"/>
                  <a:gd name="T6" fmla="*/ 69 w 119"/>
                  <a:gd name="T7" fmla="*/ 97 h 113"/>
                  <a:gd name="T8" fmla="*/ 60 w 119"/>
                  <a:gd name="T9" fmla="*/ 112 h 113"/>
                  <a:gd name="T10" fmla="*/ 60 w 119"/>
                  <a:gd name="T11" fmla="*/ 112 h 113"/>
                  <a:gd name="T12" fmla="*/ 47 w 119"/>
                  <a:gd name="T13" fmla="*/ 100 h 113"/>
                  <a:gd name="T14" fmla="*/ 47 w 119"/>
                  <a:gd name="T15" fmla="*/ 100 h 113"/>
                  <a:gd name="T16" fmla="*/ 46 w 119"/>
                  <a:gd name="T17" fmla="*/ 69 h 113"/>
                  <a:gd name="T18" fmla="*/ 46 w 119"/>
                  <a:gd name="T19" fmla="*/ 69 h 113"/>
                  <a:gd name="T20" fmla="*/ 14 w 119"/>
                  <a:gd name="T21" fmla="*/ 64 h 113"/>
                  <a:gd name="T22" fmla="*/ 14 w 119"/>
                  <a:gd name="T23" fmla="*/ 64 h 113"/>
                  <a:gd name="T24" fmla="*/ 0 w 119"/>
                  <a:gd name="T25" fmla="*/ 53 h 113"/>
                  <a:gd name="T26" fmla="*/ 0 w 119"/>
                  <a:gd name="T27" fmla="*/ 53 h 113"/>
                  <a:gd name="T28" fmla="*/ 17 w 119"/>
                  <a:gd name="T29" fmla="*/ 43 h 113"/>
                  <a:gd name="T30" fmla="*/ 17 w 119"/>
                  <a:gd name="T31" fmla="*/ 43 h 113"/>
                  <a:gd name="T32" fmla="*/ 46 w 119"/>
                  <a:gd name="T33" fmla="*/ 42 h 113"/>
                  <a:gd name="T34" fmla="*/ 46 w 119"/>
                  <a:gd name="T35" fmla="*/ 42 h 113"/>
                  <a:gd name="T36" fmla="*/ 43 w 119"/>
                  <a:gd name="T37" fmla="*/ 16 h 113"/>
                  <a:gd name="T38" fmla="*/ 43 w 119"/>
                  <a:gd name="T39" fmla="*/ 16 h 113"/>
                  <a:gd name="T40" fmla="*/ 48 w 119"/>
                  <a:gd name="T41" fmla="*/ 0 h 113"/>
                  <a:gd name="T42" fmla="*/ 48 w 119"/>
                  <a:gd name="T43" fmla="*/ 0 h 113"/>
                  <a:gd name="T44" fmla="*/ 64 w 119"/>
                  <a:gd name="T45" fmla="*/ 8 h 113"/>
                  <a:gd name="T46" fmla="*/ 64 w 119"/>
                  <a:gd name="T47" fmla="*/ 8 h 113"/>
                  <a:gd name="T48" fmla="*/ 69 w 119"/>
                  <a:gd name="T49" fmla="*/ 43 h 113"/>
                  <a:gd name="T50" fmla="*/ 69 w 119"/>
                  <a:gd name="T51" fmla="*/ 43 h 113"/>
                  <a:gd name="T52" fmla="*/ 104 w 119"/>
                  <a:gd name="T53" fmla="*/ 50 h 113"/>
                  <a:gd name="T54" fmla="*/ 104 w 119"/>
                  <a:gd name="T55" fmla="*/ 50 h 113"/>
                  <a:gd name="T56" fmla="*/ 118 w 119"/>
                  <a:gd name="T57" fmla="*/ 62 h 113"/>
                  <a:gd name="T58" fmla="*/ 118 w 119"/>
                  <a:gd name="T59" fmla="*/ 62 h 113"/>
                  <a:gd name="T60" fmla="*/ 101 w 119"/>
                  <a:gd name="T61" fmla="*/ 70 h 113"/>
                  <a:gd name="T62" fmla="*/ 101 w 119"/>
                  <a:gd name="T63" fmla="*/ 70 h 113"/>
                  <a:gd name="T64" fmla="*/ 68 w 119"/>
                  <a:gd name="T65" fmla="*/ 6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113">
                    <a:moveTo>
                      <a:pt x="68" y="69"/>
                    </a:moveTo>
                    <a:lnTo>
                      <a:pt x="68" y="69"/>
                    </a:lnTo>
                    <a:cubicBezTo>
                      <a:pt x="68" y="81"/>
                      <a:pt x="71" y="89"/>
                      <a:pt x="69" y="97"/>
                    </a:cubicBezTo>
                    <a:lnTo>
                      <a:pt x="69" y="97"/>
                    </a:lnTo>
                    <a:cubicBezTo>
                      <a:pt x="68" y="102"/>
                      <a:pt x="64" y="107"/>
                      <a:pt x="60" y="112"/>
                    </a:cubicBezTo>
                    <a:lnTo>
                      <a:pt x="60" y="112"/>
                    </a:lnTo>
                    <a:cubicBezTo>
                      <a:pt x="56" y="107"/>
                      <a:pt x="48" y="104"/>
                      <a:pt x="47" y="100"/>
                    </a:cubicBezTo>
                    <a:lnTo>
                      <a:pt x="47" y="100"/>
                    </a:lnTo>
                    <a:cubicBezTo>
                      <a:pt x="45" y="89"/>
                      <a:pt x="46" y="80"/>
                      <a:pt x="46" y="69"/>
                    </a:cubicBezTo>
                    <a:lnTo>
                      <a:pt x="46" y="69"/>
                    </a:lnTo>
                    <a:cubicBezTo>
                      <a:pt x="34" y="68"/>
                      <a:pt x="24" y="67"/>
                      <a:pt x="14" y="64"/>
                    </a:cubicBezTo>
                    <a:lnTo>
                      <a:pt x="14" y="64"/>
                    </a:lnTo>
                    <a:cubicBezTo>
                      <a:pt x="8" y="62"/>
                      <a:pt x="5" y="56"/>
                      <a:pt x="0" y="53"/>
                    </a:cubicBezTo>
                    <a:lnTo>
                      <a:pt x="0" y="53"/>
                    </a:lnTo>
                    <a:cubicBezTo>
                      <a:pt x="6" y="49"/>
                      <a:pt x="11" y="44"/>
                      <a:pt x="17" y="43"/>
                    </a:cubicBezTo>
                    <a:lnTo>
                      <a:pt x="17" y="43"/>
                    </a:lnTo>
                    <a:cubicBezTo>
                      <a:pt x="25" y="41"/>
                      <a:pt x="34" y="42"/>
                      <a:pt x="46" y="42"/>
                    </a:cubicBezTo>
                    <a:lnTo>
                      <a:pt x="46" y="42"/>
                    </a:lnTo>
                    <a:cubicBezTo>
                      <a:pt x="45" y="33"/>
                      <a:pt x="43" y="24"/>
                      <a:pt x="43" y="16"/>
                    </a:cubicBezTo>
                    <a:lnTo>
                      <a:pt x="43" y="16"/>
                    </a:lnTo>
                    <a:cubicBezTo>
                      <a:pt x="43" y="11"/>
                      <a:pt x="46" y="4"/>
                      <a:pt x="48" y="0"/>
                    </a:cubicBezTo>
                    <a:lnTo>
                      <a:pt x="48" y="0"/>
                    </a:lnTo>
                    <a:cubicBezTo>
                      <a:pt x="53" y="2"/>
                      <a:pt x="62" y="4"/>
                      <a:pt x="64" y="8"/>
                    </a:cubicBezTo>
                    <a:lnTo>
                      <a:pt x="64" y="8"/>
                    </a:lnTo>
                    <a:cubicBezTo>
                      <a:pt x="67" y="18"/>
                      <a:pt x="67" y="31"/>
                      <a:pt x="69" y="43"/>
                    </a:cubicBezTo>
                    <a:lnTo>
                      <a:pt x="69" y="43"/>
                    </a:lnTo>
                    <a:cubicBezTo>
                      <a:pt x="80" y="44"/>
                      <a:pt x="92" y="47"/>
                      <a:pt x="104" y="50"/>
                    </a:cubicBezTo>
                    <a:lnTo>
                      <a:pt x="104" y="50"/>
                    </a:lnTo>
                    <a:cubicBezTo>
                      <a:pt x="109" y="52"/>
                      <a:pt x="113" y="58"/>
                      <a:pt x="118" y="62"/>
                    </a:cubicBezTo>
                    <a:lnTo>
                      <a:pt x="118" y="62"/>
                    </a:lnTo>
                    <a:cubicBezTo>
                      <a:pt x="113" y="65"/>
                      <a:pt x="107" y="70"/>
                      <a:pt x="101" y="70"/>
                    </a:cubicBezTo>
                    <a:lnTo>
                      <a:pt x="101" y="70"/>
                    </a:lnTo>
                    <a:cubicBezTo>
                      <a:pt x="91" y="72"/>
                      <a:pt x="80" y="70"/>
                      <a:pt x="68" y="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5" name="Freeform 344"/>
              <p:cNvSpPr>
                <a:spLocks noChangeArrowheads="1"/>
              </p:cNvSpPr>
              <p:nvPr/>
            </p:nvSpPr>
            <p:spPr bwMode="auto">
              <a:xfrm>
                <a:off x="4435691" y="2181276"/>
                <a:ext cx="57143" cy="10715"/>
              </a:xfrm>
              <a:custGeom>
                <a:avLst/>
                <a:gdLst>
                  <a:gd name="T0" fmla="*/ 190 w 213"/>
                  <a:gd name="T1" fmla="*/ 20 h 41"/>
                  <a:gd name="T2" fmla="*/ 190 w 213"/>
                  <a:gd name="T3" fmla="*/ 20 h 41"/>
                  <a:gd name="T4" fmla="*/ 103 w 213"/>
                  <a:gd name="T5" fmla="*/ 33 h 41"/>
                  <a:gd name="T6" fmla="*/ 103 w 213"/>
                  <a:gd name="T7" fmla="*/ 33 h 41"/>
                  <a:gd name="T8" fmla="*/ 15 w 213"/>
                  <a:gd name="T9" fmla="*/ 40 h 41"/>
                  <a:gd name="T10" fmla="*/ 15 w 213"/>
                  <a:gd name="T11" fmla="*/ 40 h 41"/>
                  <a:gd name="T12" fmla="*/ 0 w 213"/>
                  <a:gd name="T13" fmla="*/ 31 h 41"/>
                  <a:gd name="T14" fmla="*/ 0 w 213"/>
                  <a:gd name="T15" fmla="*/ 31 h 41"/>
                  <a:gd name="T16" fmla="*/ 14 w 213"/>
                  <a:gd name="T17" fmla="*/ 21 h 41"/>
                  <a:gd name="T18" fmla="*/ 14 w 213"/>
                  <a:gd name="T19" fmla="*/ 21 h 41"/>
                  <a:gd name="T20" fmla="*/ 181 w 213"/>
                  <a:gd name="T21" fmla="*/ 2 h 41"/>
                  <a:gd name="T22" fmla="*/ 181 w 213"/>
                  <a:gd name="T23" fmla="*/ 2 h 41"/>
                  <a:gd name="T24" fmla="*/ 189 w 213"/>
                  <a:gd name="T25" fmla="*/ 1 h 41"/>
                  <a:gd name="T26" fmla="*/ 189 w 213"/>
                  <a:gd name="T27" fmla="*/ 1 h 41"/>
                  <a:gd name="T28" fmla="*/ 212 w 213"/>
                  <a:gd name="T29" fmla="*/ 11 h 41"/>
                  <a:gd name="T30" fmla="*/ 212 w 213"/>
                  <a:gd name="T31" fmla="*/ 11 h 41"/>
                  <a:gd name="T32" fmla="*/ 194 w 213"/>
                  <a:gd name="T33" fmla="*/ 25 h 41"/>
                  <a:gd name="T34" fmla="*/ 194 w 213"/>
                  <a:gd name="T35" fmla="*/ 25 h 41"/>
                  <a:gd name="T36" fmla="*/ 190 w 213"/>
                  <a:gd name="T37" fmla="*/ 2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3" h="41">
                    <a:moveTo>
                      <a:pt x="190" y="20"/>
                    </a:moveTo>
                    <a:lnTo>
                      <a:pt x="190" y="20"/>
                    </a:lnTo>
                    <a:cubicBezTo>
                      <a:pt x="161" y="25"/>
                      <a:pt x="133" y="29"/>
                      <a:pt x="103" y="33"/>
                    </a:cubicBezTo>
                    <a:lnTo>
                      <a:pt x="103" y="33"/>
                    </a:lnTo>
                    <a:cubicBezTo>
                      <a:pt x="74" y="36"/>
                      <a:pt x="45" y="38"/>
                      <a:pt x="15" y="40"/>
                    </a:cubicBezTo>
                    <a:lnTo>
                      <a:pt x="15" y="40"/>
                    </a:lnTo>
                    <a:cubicBezTo>
                      <a:pt x="11" y="40"/>
                      <a:pt x="5" y="35"/>
                      <a:pt x="0" y="31"/>
                    </a:cubicBezTo>
                    <a:lnTo>
                      <a:pt x="0" y="31"/>
                    </a:lnTo>
                    <a:cubicBezTo>
                      <a:pt x="5" y="28"/>
                      <a:pt x="10" y="22"/>
                      <a:pt x="14" y="21"/>
                    </a:cubicBezTo>
                    <a:lnTo>
                      <a:pt x="14" y="21"/>
                    </a:lnTo>
                    <a:cubicBezTo>
                      <a:pt x="70" y="14"/>
                      <a:pt x="126" y="8"/>
                      <a:pt x="181" y="2"/>
                    </a:cubicBezTo>
                    <a:lnTo>
                      <a:pt x="181" y="2"/>
                    </a:lnTo>
                    <a:cubicBezTo>
                      <a:pt x="183" y="1"/>
                      <a:pt x="187" y="0"/>
                      <a:pt x="189" y="1"/>
                    </a:cubicBezTo>
                    <a:lnTo>
                      <a:pt x="189" y="1"/>
                    </a:lnTo>
                    <a:cubicBezTo>
                      <a:pt x="197" y="5"/>
                      <a:pt x="204" y="8"/>
                      <a:pt x="212" y="11"/>
                    </a:cubicBezTo>
                    <a:lnTo>
                      <a:pt x="212" y="11"/>
                    </a:lnTo>
                    <a:cubicBezTo>
                      <a:pt x="205" y="16"/>
                      <a:pt x="200" y="20"/>
                      <a:pt x="194" y="25"/>
                    </a:cubicBezTo>
                    <a:lnTo>
                      <a:pt x="194" y="25"/>
                    </a:lnTo>
                    <a:cubicBezTo>
                      <a:pt x="193" y="23"/>
                      <a:pt x="192" y="22"/>
                      <a:pt x="190" y="2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6" name="Freeform 346"/>
              <p:cNvSpPr>
                <a:spLocks noChangeArrowheads="1"/>
              </p:cNvSpPr>
              <p:nvPr/>
            </p:nvSpPr>
            <p:spPr bwMode="auto">
              <a:xfrm>
                <a:off x="4223788" y="2170562"/>
                <a:ext cx="7143" cy="33333"/>
              </a:xfrm>
              <a:custGeom>
                <a:avLst/>
                <a:gdLst>
                  <a:gd name="T0" fmla="*/ 17 w 28"/>
                  <a:gd name="T1" fmla="*/ 0 h 122"/>
                  <a:gd name="T2" fmla="*/ 17 w 28"/>
                  <a:gd name="T3" fmla="*/ 0 h 122"/>
                  <a:gd name="T4" fmla="*/ 26 w 28"/>
                  <a:gd name="T5" fmla="*/ 32 h 122"/>
                  <a:gd name="T6" fmla="*/ 26 w 28"/>
                  <a:gd name="T7" fmla="*/ 32 h 122"/>
                  <a:gd name="T8" fmla="*/ 26 w 28"/>
                  <a:gd name="T9" fmla="*/ 109 h 122"/>
                  <a:gd name="T10" fmla="*/ 26 w 28"/>
                  <a:gd name="T11" fmla="*/ 109 h 122"/>
                  <a:gd name="T12" fmla="*/ 14 w 28"/>
                  <a:gd name="T13" fmla="*/ 121 h 122"/>
                  <a:gd name="T14" fmla="*/ 14 w 28"/>
                  <a:gd name="T15" fmla="*/ 121 h 122"/>
                  <a:gd name="T16" fmla="*/ 6 w 28"/>
                  <a:gd name="T17" fmla="*/ 105 h 122"/>
                  <a:gd name="T18" fmla="*/ 6 w 28"/>
                  <a:gd name="T19" fmla="*/ 105 h 122"/>
                  <a:gd name="T20" fmla="*/ 7 w 28"/>
                  <a:gd name="T21" fmla="*/ 41 h 122"/>
                  <a:gd name="T22" fmla="*/ 7 w 28"/>
                  <a:gd name="T23" fmla="*/ 41 h 122"/>
                  <a:gd name="T24" fmla="*/ 17 w 28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22">
                    <a:moveTo>
                      <a:pt x="17" y="0"/>
                    </a:moveTo>
                    <a:lnTo>
                      <a:pt x="17" y="0"/>
                    </a:lnTo>
                    <a:cubicBezTo>
                      <a:pt x="21" y="12"/>
                      <a:pt x="25" y="22"/>
                      <a:pt x="26" y="32"/>
                    </a:cubicBezTo>
                    <a:lnTo>
                      <a:pt x="26" y="32"/>
                    </a:lnTo>
                    <a:cubicBezTo>
                      <a:pt x="27" y="58"/>
                      <a:pt x="27" y="83"/>
                      <a:pt x="26" y="109"/>
                    </a:cubicBezTo>
                    <a:lnTo>
                      <a:pt x="26" y="109"/>
                    </a:lnTo>
                    <a:cubicBezTo>
                      <a:pt x="26" y="113"/>
                      <a:pt x="18" y="118"/>
                      <a:pt x="14" y="121"/>
                    </a:cubicBezTo>
                    <a:lnTo>
                      <a:pt x="14" y="121"/>
                    </a:lnTo>
                    <a:cubicBezTo>
                      <a:pt x="10" y="117"/>
                      <a:pt x="6" y="111"/>
                      <a:pt x="6" y="105"/>
                    </a:cubicBezTo>
                    <a:lnTo>
                      <a:pt x="6" y="105"/>
                    </a:lnTo>
                    <a:cubicBezTo>
                      <a:pt x="5" y="84"/>
                      <a:pt x="6" y="63"/>
                      <a:pt x="7" y="41"/>
                    </a:cubicBezTo>
                    <a:lnTo>
                      <a:pt x="7" y="41"/>
                    </a:lnTo>
                    <a:cubicBezTo>
                      <a:pt x="7" y="29"/>
                      <a:pt x="0" y="13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7" name="Freeform 350"/>
              <p:cNvSpPr>
                <a:spLocks noChangeArrowheads="1"/>
              </p:cNvSpPr>
              <p:nvPr/>
            </p:nvSpPr>
            <p:spPr bwMode="auto">
              <a:xfrm>
                <a:off x="4224978" y="2153895"/>
                <a:ext cx="11905" cy="9524"/>
              </a:xfrm>
              <a:custGeom>
                <a:avLst/>
                <a:gdLst>
                  <a:gd name="T0" fmla="*/ 43 w 44"/>
                  <a:gd name="T1" fmla="*/ 23 h 37"/>
                  <a:gd name="T2" fmla="*/ 43 w 44"/>
                  <a:gd name="T3" fmla="*/ 23 h 37"/>
                  <a:gd name="T4" fmla="*/ 23 w 44"/>
                  <a:gd name="T5" fmla="*/ 35 h 37"/>
                  <a:gd name="T6" fmla="*/ 23 w 44"/>
                  <a:gd name="T7" fmla="*/ 35 h 37"/>
                  <a:gd name="T8" fmla="*/ 0 w 44"/>
                  <a:gd name="T9" fmla="*/ 18 h 37"/>
                  <a:gd name="T10" fmla="*/ 0 w 44"/>
                  <a:gd name="T11" fmla="*/ 18 h 37"/>
                  <a:gd name="T12" fmla="*/ 18 w 44"/>
                  <a:gd name="T13" fmla="*/ 0 h 37"/>
                  <a:gd name="T14" fmla="*/ 18 w 44"/>
                  <a:gd name="T15" fmla="*/ 0 h 37"/>
                  <a:gd name="T16" fmla="*/ 43 w 44"/>
                  <a:gd name="T17" fmla="*/ 14 h 37"/>
                  <a:gd name="T18" fmla="*/ 43 w 44"/>
                  <a:gd name="T19" fmla="*/ 14 h 37"/>
                  <a:gd name="T20" fmla="*/ 43 w 44"/>
                  <a:gd name="T2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37">
                    <a:moveTo>
                      <a:pt x="43" y="23"/>
                    </a:moveTo>
                    <a:lnTo>
                      <a:pt x="43" y="23"/>
                    </a:lnTo>
                    <a:cubicBezTo>
                      <a:pt x="35" y="27"/>
                      <a:pt x="28" y="36"/>
                      <a:pt x="23" y="35"/>
                    </a:cubicBezTo>
                    <a:lnTo>
                      <a:pt x="23" y="35"/>
                    </a:lnTo>
                    <a:cubicBezTo>
                      <a:pt x="14" y="32"/>
                      <a:pt x="7" y="25"/>
                      <a:pt x="0" y="18"/>
                    </a:cubicBezTo>
                    <a:lnTo>
                      <a:pt x="0" y="18"/>
                    </a:lnTo>
                    <a:cubicBezTo>
                      <a:pt x="6" y="11"/>
                      <a:pt x="12" y="0"/>
                      <a:pt x="18" y="0"/>
                    </a:cubicBezTo>
                    <a:lnTo>
                      <a:pt x="18" y="0"/>
                    </a:lnTo>
                    <a:cubicBezTo>
                      <a:pt x="26" y="0"/>
                      <a:pt x="34" y="9"/>
                      <a:pt x="43" y="14"/>
                    </a:cubicBezTo>
                    <a:lnTo>
                      <a:pt x="43" y="14"/>
                    </a:lnTo>
                    <a:cubicBezTo>
                      <a:pt x="43" y="17"/>
                      <a:pt x="43" y="20"/>
                      <a:pt x="43" y="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-267105" y="253595"/>
              <a:ext cx="581659" cy="564855"/>
              <a:chOff x="7827286" y="3097670"/>
              <a:chExt cx="535712" cy="520236"/>
            </a:xfrm>
            <a:solidFill>
              <a:schemeClr val="accent2"/>
            </a:solidFill>
          </p:grpSpPr>
          <p:sp>
            <p:nvSpPr>
              <p:cNvPr id="83" name="Freeform 92"/>
              <p:cNvSpPr>
                <a:spLocks noChangeArrowheads="1"/>
              </p:cNvSpPr>
              <p:nvPr/>
            </p:nvSpPr>
            <p:spPr bwMode="auto">
              <a:xfrm>
                <a:off x="7832048" y="3158384"/>
                <a:ext cx="530950" cy="357141"/>
              </a:xfrm>
              <a:custGeom>
                <a:avLst/>
                <a:gdLst>
                  <a:gd name="T0" fmla="*/ 0 w 1966"/>
                  <a:gd name="T1" fmla="*/ 1216 h 1321"/>
                  <a:gd name="T2" fmla="*/ 4 w 1966"/>
                  <a:gd name="T3" fmla="*/ 1212 h 1321"/>
                  <a:gd name="T4" fmla="*/ 944 w 1966"/>
                  <a:gd name="T5" fmla="*/ 378 h 1321"/>
                  <a:gd name="T6" fmla="*/ 944 w 1966"/>
                  <a:gd name="T7" fmla="*/ 378 h 1321"/>
                  <a:gd name="T8" fmla="*/ 1264 w 1966"/>
                  <a:gd name="T9" fmla="*/ 134 h 1321"/>
                  <a:gd name="T10" fmla="*/ 1264 w 1966"/>
                  <a:gd name="T11" fmla="*/ 134 h 1321"/>
                  <a:gd name="T12" fmla="*/ 1779 w 1966"/>
                  <a:gd name="T13" fmla="*/ 28 h 1321"/>
                  <a:gd name="T14" fmla="*/ 1779 w 1966"/>
                  <a:gd name="T15" fmla="*/ 28 h 1321"/>
                  <a:gd name="T16" fmla="*/ 1953 w 1966"/>
                  <a:gd name="T17" fmla="*/ 67 h 1321"/>
                  <a:gd name="T18" fmla="*/ 1953 w 1966"/>
                  <a:gd name="T19" fmla="*/ 67 h 1321"/>
                  <a:gd name="T20" fmla="*/ 1894 w 1966"/>
                  <a:gd name="T21" fmla="*/ 160 h 1321"/>
                  <a:gd name="T22" fmla="*/ 1894 w 1966"/>
                  <a:gd name="T23" fmla="*/ 160 h 1321"/>
                  <a:gd name="T24" fmla="*/ 1238 w 1966"/>
                  <a:gd name="T25" fmla="*/ 204 h 1321"/>
                  <a:gd name="T26" fmla="*/ 1238 w 1966"/>
                  <a:gd name="T27" fmla="*/ 204 h 1321"/>
                  <a:gd name="T28" fmla="*/ 117 w 1966"/>
                  <a:gd name="T29" fmla="*/ 1315 h 1321"/>
                  <a:gd name="T30" fmla="*/ 117 w 1966"/>
                  <a:gd name="T31" fmla="*/ 1315 h 1321"/>
                  <a:gd name="T32" fmla="*/ 114 w 1966"/>
                  <a:gd name="T33" fmla="*/ 1320 h 1321"/>
                  <a:gd name="T34" fmla="*/ 0 w 1966"/>
                  <a:gd name="T35" fmla="*/ 1216 h 1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66" h="1321">
                    <a:moveTo>
                      <a:pt x="0" y="1216"/>
                    </a:moveTo>
                    <a:lnTo>
                      <a:pt x="4" y="1212"/>
                    </a:lnTo>
                    <a:lnTo>
                      <a:pt x="944" y="378"/>
                    </a:lnTo>
                    <a:lnTo>
                      <a:pt x="944" y="378"/>
                    </a:lnTo>
                    <a:cubicBezTo>
                      <a:pt x="944" y="378"/>
                      <a:pt x="1131" y="175"/>
                      <a:pt x="1264" y="134"/>
                    </a:cubicBezTo>
                    <a:lnTo>
                      <a:pt x="1264" y="134"/>
                    </a:lnTo>
                    <a:cubicBezTo>
                      <a:pt x="1395" y="93"/>
                      <a:pt x="1663" y="56"/>
                      <a:pt x="1779" y="28"/>
                    </a:cubicBezTo>
                    <a:lnTo>
                      <a:pt x="1779" y="28"/>
                    </a:lnTo>
                    <a:cubicBezTo>
                      <a:pt x="1894" y="1"/>
                      <a:pt x="1937" y="0"/>
                      <a:pt x="1953" y="67"/>
                    </a:cubicBezTo>
                    <a:lnTo>
                      <a:pt x="1953" y="67"/>
                    </a:lnTo>
                    <a:cubicBezTo>
                      <a:pt x="1953" y="67"/>
                      <a:pt x="1965" y="142"/>
                      <a:pt x="1894" y="160"/>
                    </a:cubicBezTo>
                    <a:lnTo>
                      <a:pt x="1894" y="160"/>
                    </a:lnTo>
                    <a:cubicBezTo>
                      <a:pt x="1825" y="177"/>
                      <a:pt x="1312" y="169"/>
                      <a:pt x="1238" y="204"/>
                    </a:cubicBezTo>
                    <a:lnTo>
                      <a:pt x="1238" y="204"/>
                    </a:lnTo>
                    <a:cubicBezTo>
                      <a:pt x="1166" y="238"/>
                      <a:pt x="188" y="1244"/>
                      <a:pt x="117" y="1315"/>
                    </a:cubicBezTo>
                    <a:lnTo>
                      <a:pt x="117" y="1315"/>
                    </a:lnTo>
                    <a:cubicBezTo>
                      <a:pt x="115" y="1319"/>
                      <a:pt x="114" y="1320"/>
                      <a:pt x="114" y="1320"/>
                    </a:cubicBezTo>
                    <a:lnTo>
                      <a:pt x="0" y="121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4" name="Freeform 93"/>
              <p:cNvSpPr>
                <a:spLocks noChangeArrowheads="1"/>
              </p:cNvSpPr>
              <p:nvPr/>
            </p:nvSpPr>
            <p:spPr bwMode="auto">
              <a:xfrm>
                <a:off x="7883238" y="3101242"/>
                <a:ext cx="379760" cy="516664"/>
              </a:xfrm>
              <a:custGeom>
                <a:avLst/>
                <a:gdLst>
                  <a:gd name="T0" fmla="*/ 1305 w 1405"/>
                  <a:gd name="T1" fmla="*/ 0 h 1913"/>
                  <a:gd name="T2" fmla="*/ 1302 w 1405"/>
                  <a:gd name="T3" fmla="*/ 2 h 1913"/>
                  <a:gd name="T4" fmla="*/ 424 w 1405"/>
                  <a:gd name="T5" fmla="*/ 902 h 1913"/>
                  <a:gd name="T6" fmla="*/ 424 w 1405"/>
                  <a:gd name="T7" fmla="*/ 902 h 1913"/>
                  <a:gd name="T8" fmla="*/ 166 w 1405"/>
                  <a:gd name="T9" fmla="*/ 1210 h 1913"/>
                  <a:gd name="T10" fmla="*/ 166 w 1405"/>
                  <a:gd name="T11" fmla="*/ 1210 h 1913"/>
                  <a:gd name="T12" fmla="*/ 36 w 1405"/>
                  <a:gd name="T13" fmla="*/ 1720 h 1913"/>
                  <a:gd name="T14" fmla="*/ 36 w 1405"/>
                  <a:gd name="T15" fmla="*/ 1720 h 1913"/>
                  <a:gd name="T16" fmla="*/ 66 w 1405"/>
                  <a:gd name="T17" fmla="*/ 1896 h 1913"/>
                  <a:gd name="T18" fmla="*/ 66 w 1405"/>
                  <a:gd name="T19" fmla="*/ 1896 h 1913"/>
                  <a:gd name="T20" fmla="*/ 162 w 1405"/>
                  <a:gd name="T21" fmla="*/ 1843 h 1913"/>
                  <a:gd name="T22" fmla="*/ 162 w 1405"/>
                  <a:gd name="T23" fmla="*/ 1843 h 1913"/>
                  <a:gd name="T24" fmla="*/ 238 w 1405"/>
                  <a:gd name="T25" fmla="*/ 1188 h 1913"/>
                  <a:gd name="T26" fmla="*/ 238 w 1405"/>
                  <a:gd name="T27" fmla="*/ 1188 h 1913"/>
                  <a:gd name="T28" fmla="*/ 1400 w 1405"/>
                  <a:gd name="T29" fmla="*/ 122 h 1913"/>
                  <a:gd name="T30" fmla="*/ 1400 w 1405"/>
                  <a:gd name="T31" fmla="*/ 122 h 1913"/>
                  <a:gd name="T32" fmla="*/ 1404 w 1405"/>
                  <a:gd name="T33" fmla="*/ 117 h 1913"/>
                  <a:gd name="T34" fmla="*/ 1305 w 1405"/>
                  <a:gd name="T35" fmla="*/ 0 h 1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05" h="1913">
                    <a:moveTo>
                      <a:pt x="1305" y="0"/>
                    </a:moveTo>
                    <a:lnTo>
                      <a:pt x="1302" y="2"/>
                    </a:lnTo>
                    <a:lnTo>
                      <a:pt x="424" y="902"/>
                    </a:lnTo>
                    <a:lnTo>
                      <a:pt x="424" y="902"/>
                    </a:lnTo>
                    <a:cubicBezTo>
                      <a:pt x="424" y="902"/>
                      <a:pt x="213" y="1080"/>
                      <a:pt x="166" y="1210"/>
                    </a:cubicBezTo>
                    <a:lnTo>
                      <a:pt x="166" y="1210"/>
                    </a:lnTo>
                    <a:cubicBezTo>
                      <a:pt x="119" y="1340"/>
                      <a:pt x="68" y="1606"/>
                      <a:pt x="36" y="1720"/>
                    </a:cubicBezTo>
                    <a:lnTo>
                      <a:pt x="36" y="1720"/>
                    </a:lnTo>
                    <a:cubicBezTo>
                      <a:pt x="3" y="1834"/>
                      <a:pt x="0" y="1876"/>
                      <a:pt x="66" y="1896"/>
                    </a:cubicBezTo>
                    <a:lnTo>
                      <a:pt x="66" y="1896"/>
                    </a:lnTo>
                    <a:cubicBezTo>
                      <a:pt x="66" y="1896"/>
                      <a:pt x="141" y="1912"/>
                      <a:pt x="162" y="1843"/>
                    </a:cubicBezTo>
                    <a:lnTo>
                      <a:pt x="162" y="1843"/>
                    </a:lnTo>
                    <a:cubicBezTo>
                      <a:pt x="184" y="1773"/>
                      <a:pt x="198" y="1261"/>
                      <a:pt x="238" y="1188"/>
                    </a:cubicBezTo>
                    <a:lnTo>
                      <a:pt x="238" y="1188"/>
                    </a:lnTo>
                    <a:cubicBezTo>
                      <a:pt x="274" y="1118"/>
                      <a:pt x="1324" y="187"/>
                      <a:pt x="1400" y="122"/>
                    </a:cubicBezTo>
                    <a:lnTo>
                      <a:pt x="1400" y="122"/>
                    </a:lnTo>
                    <a:cubicBezTo>
                      <a:pt x="1403" y="118"/>
                      <a:pt x="1404" y="117"/>
                      <a:pt x="1404" y="117"/>
                    </a:cubicBezTo>
                    <a:lnTo>
                      <a:pt x="130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5" name="Freeform 94"/>
              <p:cNvSpPr>
                <a:spLocks noChangeArrowheads="1"/>
              </p:cNvSpPr>
              <p:nvPr/>
            </p:nvSpPr>
            <p:spPr bwMode="auto">
              <a:xfrm>
                <a:off x="7827286" y="3097670"/>
                <a:ext cx="480950" cy="469045"/>
              </a:xfrm>
              <a:custGeom>
                <a:avLst/>
                <a:gdLst>
                  <a:gd name="T0" fmla="*/ 1670 w 1783"/>
                  <a:gd name="T1" fmla="*/ 458 h 1739"/>
                  <a:gd name="T2" fmla="*/ 1670 w 1783"/>
                  <a:gd name="T3" fmla="*/ 458 h 1739"/>
                  <a:gd name="T4" fmla="*/ 1493 w 1783"/>
                  <a:gd name="T5" fmla="*/ 755 h 1739"/>
                  <a:gd name="T6" fmla="*/ 1493 w 1783"/>
                  <a:gd name="T7" fmla="*/ 755 h 1739"/>
                  <a:gd name="T8" fmla="*/ 961 w 1783"/>
                  <a:gd name="T9" fmla="*/ 662 h 1739"/>
                  <a:gd name="T10" fmla="*/ 961 w 1783"/>
                  <a:gd name="T11" fmla="*/ 662 h 1739"/>
                  <a:gd name="T12" fmla="*/ 1041 w 1783"/>
                  <a:gd name="T13" fmla="*/ 413 h 1739"/>
                  <a:gd name="T14" fmla="*/ 1041 w 1783"/>
                  <a:gd name="T15" fmla="*/ 413 h 1739"/>
                  <a:gd name="T16" fmla="*/ 1440 w 1783"/>
                  <a:gd name="T17" fmla="*/ 179 h 1739"/>
                  <a:gd name="T18" fmla="*/ 1440 w 1783"/>
                  <a:gd name="T19" fmla="*/ 179 h 1739"/>
                  <a:gd name="T20" fmla="*/ 1670 w 1783"/>
                  <a:gd name="T21" fmla="*/ 458 h 1739"/>
                  <a:gd name="T22" fmla="*/ 754 w 1783"/>
                  <a:gd name="T23" fmla="*/ 1460 h 1739"/>
                  <a:gd name="T24" fmla="*/ 754 w 1783"/>
                  <a:gd name="T25" fmla="*/ 1460 h 1739"/>
                  <a:gd name="T26" fmla="*/ 448 w 1783"/>
                  <a:gd name="T27" fmla="*/ 1623 h 1739"/>
                  <a:gd name="T28" fmla="*/ 448 w 1783"/>
                  <a:gd name="T29" fmla="*/ 1623 h 1739"/>
                  <a:gd name="T30" fmla="*/ 181 w 1783"/>
                  <a:gd name="T31" fmla="*/ 1381 h 1739"/>
                  <a:gd name="T32" fmla="*/ 181 w 1783"/>
                  <a:gd name="T33" fmla="*/ 1381 h 1739"/>
                  <a:gd name="T34" fmla="*/ 433 w 1783"/>
                  <a:gd name="T35" fmla="*/ 994 h 1739"/>
                  <a:gd name="T36" fmla="*/ 433 w 1783"/>
                  <a:gd name="T37" fmla="*/ 994 h 1739"/>
                  <a:gd name="T38" fmla="*/ 684 w 1783"/>
                  <a:gd name="T39" fmla="*/ 925 h 1739"/>
                  <a:gd name="T40" fmla="*/ 684 w 1783"/>
                  <a:gd name="T41" fmla="*/ 925 h 1739"/>
                  <a:gd name="T42" fmla="*/ 754 w 1783"/>
                  <a:gd name="T43" fmla="*/ 1460 h 1739"/>
                  <a:gd name="T44" fmla="*/ 1255 w 1783"/>
                  <a:gd name="T45" fmla="*/ 160 h 1739"/>
                  <a:gd name="T46" fmla="*/ 1255 w 1783"/>
                  <a:gd name="T47" fmla="*/ 160 h 1739"/>
                  <a:gd name="T48" fmla="*/ 868 w 1783"/>
                  <a:gd name="T49" fmla="*/ 532 h 1739"/>
                  <a:gd name="T50" fmla="*/ 868 w 1783"/>
                  <a:gd name="T51" fmla="*/ 532 h 1739"/>
                  <a:gd name="T52" fmla="*/ 738 w 1783"/>
                  <a:gd name="T53" fmla="*/ 704 h 1739"/>
                  <a:gd name="T54" fmla="*/ 738 w 1783"/>
                  <a:gd name="T55" fmla="*/ 704 h 1739"/>
                  <a:gd name="T56" fmla="*/ 560 w 1783"/>
                  <a:gd name="T57" fmla="*/ 825 h 1739"/>
                  <a:gd name="T58" fmla="*/ 560 w 1783"/>
                  <a:gd name="T59" fmla="*/ 825 h 1739"/>
                  <a:gd name="T60" fmla="*/ 170 w 1783"/>
                  <a:gd name="T61" fmla="*/ 1195 h 1739"/>
                  <a:gd name="T62" fmla="*/ 170 w 1783"/>
                  <a:gd name="T63" fmla="*/ 1195 h 1739"/>
                  <a:gd name="T64" fmla="*/ 0 w 1783"/>
                  <a:gd name="T65" fmla="*/ 1437 h 1739"/>
                  <a:gd name="T66" fmla="*/ 117 w 1783"/>
                  <a:gd name="T67" fmla="*/ 1561 h 1739"/>
                  <a:gd name="T68" fmla="*/ 117 w 1783"/>
                  <a:gd name="T69" fmla="*/ 1561 h 1739"/>
                  <a:gd name="T70" fmla="*/ 293 w 1783"/>
                  <a:gd name="T71" fmla="*/ 1620 h 1739"/>
                  <a:gd name="T72" fmla="*/ 293 w 1783"/>
                  <a:gd name="T73" fmla="*/ 1620 h 1739"/>
                  <a:gd name="T74" fmla="*/ 693 w 1783"/>
                  <a:gd name="T75" fmla="*/ 1579 h 1739"/>
                  <a:gd name="T76" fmla="*/ 693 w 1783"/>
                  <a:gd name="T77" fmla="*/ 1579 h 1739"/>
                  <a:gd name="T78" fmla="*/ 803 w 1783"/>
                  <a:gd name="T79" fmla="*/ 907 h 1739"/>
                  <a:gd name="T80" fmla="*/ 803 w 1783"/>
                  <a:gd name="T81" fmla="*/ 907 h 1739"/>
                  <a:gd name="T82" fmla="*/ 824 w 1783"/>
                  <a:gd name="T83" fmla="*/ 800 h 1739"/>
                  <a:gd name="T84" fmla="*/ 824 w 1783"/>
                  <a:gd name="T85" fmla="*/ 800 h 1739"/>
                  <a:gd name="T86" fmla="*/ 827 w 1783"/>
                  <a:gd name="T87" fmla="*/ 796 h 1739"/>
                  <a:gd name="T88" fmla="*/ 827 w 1783"/>
                  <a:gd name="T89" fmla="*/ 796 h 1739"/>
                  <a:gd name="T90" fmla="*/ 830 w 1783"/>
                  <a:gd name="T91" fmla="*/ 794 h 1739"/>
                  <a:gd name="T92" fmla="*/ 830 w 1783"/>
                  <a:gd name="T93" fmla="*/ 794 h 1739"/>
                  <a:gd name="T94" fmla="*/ 937 w 1783"/>
                  <a:gd name="T95" fmla="*/ 779 h 1739"/>
                  <a:gd name="T96" fmla="*/ 937 w 1783"/>
                  <a:gd name="T97" fmla="*/ 779 h 1739"/>
                  <a:gd name="T98" fmla="*/ 1615 w 1783"/>
                  <a:gd name="T99" fmla="*/ 700 h 1739"/>
                  <a:gd name="T100" fmla="*/ 1615 w 1783"/>
                  <a:gd name="T101" fmla="*/ 700 h 1739"/>
                  <a:gd name="T102" fmla="*/ 1673 w 1783"/>
                  <a:gd name="T103" fmla="*/ 303 h 1739"/>
                  <a:gd name="T104" fmla="*/ 1673 w 1783"/>
                  <a:gd name="T105" fmla="*/ 303 h 1739"/>
                  <a:gd name="T106" fmla="*/ 1623 w 1783"/>
                  <a:gd name="T107" fmla="*/ 124 h 1739"/>
                  <a:gd name="T108" fmla="*/ 1504 w 1783"/>
                  <a:gd name="T109" fmla="*/ 0 h 1739"/>
                  <a:gd name="T110" fmla="*/ 1504 w 1783"/>
                  <a:gd name="T111" fmla="*/ 0 h 1739"/>
                  <a:gd name="T112" fmla="*/ 1255 w 1783"/>
                  <a:gd name="T113" fmla="*/ 160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83" h="1739">
                    <a:moveTo>
                      <a:pt x="1670" y="458"/>
                    </a:moveTo>
                    <a:lnTo>
                      <a:pt x="1670" y="458"/>
                    </a:lnTo>
                    <a:cubicBezTo>
                      <a:pt x="1675" y="528"/>
                      <a:pt x="1611" y="653"/>
                      <a:pt x="1493" y="755"/>
                    </a:cubicBezTo>
                    <a:lnTo>
                      <a:pt x="1493" y="755"/>
                    </a:lnTo>
                    <a:cubicBezTo>
                      <a:pt x="1373" y="857"/>
                      <a:pt x="1138" y="969"/>
                      <a:pt x="961" y="662"/>
                    </a:cubicBezTo>
                    <a:lnTo>
                      <a:pt x="961" y="662"/>
                    </a:lnTo>
                    <a:cubicBezTo>
                      <a:pt x="961" y="662"/>
                      <a:pt x="916" y="547"/>
                      <a:pt x="1041" y="413"/>
                    </a:cubicBezTo>
                    <a:lnTo>
                      <a:pt x="1041" y="413"/>
                    </a:lnTo>
                    <a:cubicBezTo>
                      <a:pt x="1167" y="279"/>
                      <a:pt x="1341" y="126"/>
                      <a:pt x="1440" y="179"/>
                    </a:cubicBezTo>
                    <a:lnTo>
                      <a:pt x="1440" y="179"/>
                    </a:lnTo>
                    <a:cubicBezTo>
                      <a:pt x="1540" y="231"/>
                      <a:pt x="1664" y="388"/>
                      <a:pt x="1670" y="458"/>
                    </a:cubicBezTo>
                    <a:close/>
                    <a:moveTo>
                      <a:pt x="754" y="1460"/>
                    </a:moveTo>
                    <a:lnTo>
                      <a:pt x="754" y="1460"/>
                    </a:lnTo>
                    <a:cubicBezTo>
                      <a:pt x="647" y="1574"/>
                      <a:pt x="517" y="1632"/>
                      <a:pt x="448" y="1623"/>
                    </a:cubicBezTo>
                    <a:lnTo>
                      <a:pt x="448" y="1623"/>
                    </a:lnTo>
                    <a:cubicBezTo>
                      <a:pt x="379" y="1614"/>
                      <a:pt x="228" y="1482"/>
                      <a:pt x="181" y="1381"/>
                    </a:cubicBezTo>
                    <a:lnTo>
                      <a:pt x="181" y="1381"/>
                    </a:lnTo>
                    <a:cubicBezTo>
                      <a:pt x="132" y="1279"/>
                      <a:pt x="293" y="1114"/>
                      <a:pt x="433" y="994"/>
                    </a:cubicBezTo>
                    <a:lnTo>
                      <a:pt x="433" y="994"/>
                    </a:lnTo>
                    <a:cubicBezTo>
                      <a:pt x="573" y="874"/>
                      <a:pt x="684" y="925"/>
                      <a:pt x="684" y="925"/>
                    </a:cubicBezTo>
                    <a:lnTo>
                      <a:pt x="684" y="925"/>
                    </a:lnTo>
                    <a:cubicBezTo>
                      <a:pt x="984" y="1116"/>
                      <a:pt x="862" y="1345"/>
                      <a:pt x="754" y="1460"/>
                    </a:cubicBezTo>
                    <a:close/>
                    <a:moveTo>
                      <a:pt x="1255" y="160"/>
                    </a:moveTo>
                    <a:lnTo>
                      <a:pt x="1255" y="160"/>
                    </a:lnTo>
                    <a:cubicBezTo>
                      <a:pt x="1088" y="264"/>
                      <a:pt x="924" y="429"/>
                      <a:pt x="868" y="532"/>
                    </a:cubicBezTo>
                    <a:lnTo>
                      <a:pt x="868" y="532"/>
                    </a:lnTo>
                    <a:cubicBezTo>
                      <a:pt x="822" y="614"/>
                      <a:pt x="761" y="681"/>
                      <a:pt x="738" y="704"/>
                    </a:cubicBezTo>
                    <a:lnTo>
                      <a:pt x="738" y="704"/>
                    </a:lnTo>
                    <a:cubicBezTo>
                      <a:pt x="714" y="726"/>
                      <a:pt x="645" y="784"/>
                      <a:pt x="560" y="825"/>
                    </a:cubicBezTo>
                    <a:lnTo>
                      <a:pt x="560" y="825"/>
                    </a:lnTo>
                    <a:cubicBezTo>
                      <a:pt x="454" y="877"/>
                      <a:pt x="282" y="1034"/>
                      <a:pt x="170" y="1195"/>
                    </a:cubicBezTo>
                    <a:lnTo>
                      <a:pt x="170" y="1195"/>
                    </a:lnTo>
                    <a:cubicBezTo>
                      <a:pt x="58" y="1357"/>
                      <a:pt x="0" y="1437"/>
                      <a:pt x="0" y="1437"/>
                    </a:cubicBezTo>
                    <a:lnTo>
                      <a:pt x="117" y="1561"/>
                    </a:lnTo>
                    <a:lnTo>
                      <a:pt x="117" y="1561"/>
                    </a:lnTo>
                    <a:cubicBezTo>
                      <a:pt x="117" y="1561"/>
                      <a:pt x="186" y="1572"/>
                      <a:pt x="293" y="1620"/>
                    </a:cubicBezTo>
                    <a:lnTo>
                      <a:pt x="293" y="1620"/>
                    </a:lnTo>
                    <a:cubicBezTo>
                      <a:pt x="400" y="1667"/>
                      <a:pt x="494" y="1738"/>
                      <a:pt x="693" y="1579"/>
                    </a:cubicBezTo>
                    <a:lnTo>
                      <a:pt x="693" y="1579"/>
                    </a:lnTo>
                    <a:cubicBezTo>
                      <a:pt x="891" y="1421"/>
                      <a:pt x="1049" y="1225"/>
                      <a:pt x="803" y="907"/>
                    </a:cubicBezTo>
                    <a:lnTo>
                      <a:pt x="803" y="907"/>
                    </a:lnTo>
                    <a:cubicBezTo>
                      <a:pt x="803" y="907"/>
                      <a:pt x="772" y="853"/>
                      <a:pt x="824" y="800"/>
                    </a:cubicBezTo>
                    <a:lnTo>
                      <a:pt x="824" y="800"/>
                    </a:lnTo>
                    <a:cubicBezTo>
                      <a:pt x="825" y="799"/>
                      <a:pt x="825" y="797"/>
                      <a:pt x="827" y="796"/>
                    </a:cubicBezTo>
                    <a:lnTo>
                      <a:pt x="827" y="796"/>
                    </a:lnTo>
                    <a:cubicBezTo>
                      <a:pt x="828" y="796"/>
                      <a:pt x="829" y="795"/>
                      <a:pt x="830" y="794"/>
                    </a:cubicBezTo>
                    <a:lnTo>
                      <a:pt x="830" y="794"/>
                    </a:lnTo>
                    <a:cubicBezTo>
                      <a:pt x="885" y="746"/>
                      <a:pt x="937" y="779"/>
                      <a:pt x="937" y="779"/>
                    </a:cubicBezTo>
                    <a:lnTo>
                      <a:pt x="937" y="779"/>
                    </a:lnTo>
                    <a:cubicBezTo>
                      <a:pt x="1244" y="1038"/>
                      <a:pt x="1448" y="891"/>
                      <a:pt x="1615" y="700"/>
                    </a:cubicBezTo>
                    <a:lnTo>
                      <a:pt x="1615" y="700"/>
                    </a:lnTo>
                    <a:cubicBezTo>
                      <a:pt x="1782" y="509"/>
                      <a:pt x="1716" y="411"/>
                      <a:pt x="1673" y="303"/>
                    </a:cubicBezTo>
                    <a:lnTo>
                      <a:pt x="1673" y="303"/>
                    </a:lnTo>
                    <a:cubicBezTo>
                      <a:pt x="1630" y="194"/>
                      <a:pt x="1623" y="124"/>
                      <a:pt x="1623" y="124"/>
                    </a:cubicBezTo>
                    <a:lnTo>
                      <a:pt x="1504" y="0"/>
                    </a:lnTo>
                    <a:lnTo>
                      <a:pt x="1504" y="0"/>
                    </a:lnTo>
                    <a:cubicBezTo>
                      <a:pt x="1504" y="0"/>
                      <a:pt x="1422" y="57"/>
                      <a:pt x="1255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76525" y="-88248"/>
              <a:ext cx="712209" cy="697990"/>
              <a:chOff x="8493949" y="2520292"/>
              <a:chExt cx="655949" cy="642854"/>
            </a:xfrm>
            <a:solidFill>
              <a:schemeClr val="accent4"/>
            </a:solidFill>
          </p:grpSpPr>
          <p:sp>
            <p:nvSpPr>
              <p:cNvPr id="74" name="Freeform 106"/>
              <p:cNvSpPr>
                <a:spLocks noChangeArrowheads="1"/>
              </p:cNvSpPr>
              <p:nvPr/>
            </p:nvSpPr>
            <p:spPr bwMode="auto">
              <a:xfrm>
                <a:off x="8493949" y="2671482"/>
                <a:ext cx="176190" cy="185713"/>
              </a:xfrm>
              <a:custGeom>
                <a:avLst/>
                <a:gdLst>
                  <a:gd name="T0" fmla="*/ 322 w 652"/>
                  <a:gd name="T1" fmla="*/ 685 h 686"/>
                  <a:gd name="T2" fmla="*/ 651 w 652"/>
                  <a:gd name="T3" fmla="*/ 524 h 686"/>
                  <a:gd name="T4" fmla="*/ 651 w 652"/>
                  <a:gd name="T5" fmla="*/ 177 h 686"/>
                  <a:gd name="T6" fmla="*/ 317 w 652"/>
                  <a:gd name="T7" fmla="*/ 0 h 686"/>
                  <a:gd name="T8" fmla="*/ 0 w 652"/>
                  <a:gd name="T9" fmla="*/ 178 h 686"/>
                  <a:gd name="T10" fmla="*/ 0 w 652"/>
                  <a:gd name="T11" fmla="*/ 524 h 686"/>
                  <a:gd name="T12" fmla="*/ 322 w 652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686">
                    <a:moveTo>
                      <a:pt x="322" y="685"/>
                    </a:moveTo>
                    <a:lnTo>
                      <a:pt x="651" y="524"/>
                    </a:lnTo>
                    <a:lnTo>
                      <a:pt x="651" y="177"/>
                    </a:lnTo>
                    <a:lnTo>
                      <a:pt x="317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2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5" name="Freeform 107"/>
              <p:cNvSpPr>
                <a:spLocks noChangeArrowheads="1"/>
              </p:cNvSpPr>
              <p:nvPr/>
            </p:nvSpPr>
            <p:spPr bwMode="auto">
              <a:xfrm>
                <a:off x="8683233" y="2671482"/>
                <a:ext cx="176190" cy="185713"/>
              </a:xfrm>
              <a:custGeom>
                <a:avLst/>
                <a:gdLst>
                  <a:gd name="T0" fmla="*/ 320 w 651"/>
                  <a:gd name="T1" fmla="*/ 685 h 686"/>
                  <a:gd name="T2" fmla="*/ 650 w 651"/>
                  <a:gd name="T3" fmla="*/ 524 h 686"/>
                  <a:gd name="T4" fmla="*/ 650 w 651"/>
                  <a:gd name="T5" fmla="*/ 177 h 686"/>
                  <a:gd name="T6" fmla="*/ 316 w 651"/>
                  <a:gd name="T7" fmla="*/ 0 h 686"/>
                  <a:gd name="T8" fmla="*/ 0 w 651"/>
                  <a:gd name="T9" fmla="*/ 178 h 686"/>
                  <a:gd name="T10" fmla="*/ 0 w 651"/>
                  <a:gd name="T11" fmla="*/ 524 h 686"/>
                  <a:gd name="T12" fmla="*/ 320 w 651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6">
                    <a:moveTo>
                      <a:pt x="320" y="685"/>
                    </a:moveTo>
                    <a:lnTo>
                      <a:pt x="650" y="524"/>
                    </a:lnTo>
                    <a:lnTo>
                      <a:pt x="650" y="177"/>
                    </a:lnTo>
                    <a:lnTo>
                      <a:pt x="316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0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6" name="Freeform 108"/>
              <p:cNvSpPr>
                <a:spLocks noChangeArrowheads="1"/>
              </p:cNvSpPr>
              <p:nvPr/>
            </p:nvSpPr>
            <p:spPr bwMode="auto">
              <a:xfrm>
                <a:off x="8586806" y="2520292"/>
                <a:ext cx="176190" cy="185713"/>
              </a:xfrm>
              <a:custGeom>
                <a:avLst/>
                <a:gdLst>
                  <a:gd name="T0" fmla="*/ 321 w 651"/>
                  <a:gd name="T1" fmla="*/ 686 h 687"/>
                  <a:gd name="T2" fmla="*/ 650 w 651"/>
                  <a:gd name="T3" fmla="*/ 524 h 687"/>
                  <a:gd name="T4" fmla="*/ 650 w 651"/>
                  <a:gd name="T5" fmla="*/ 176 h 687"/>
                  <a:gd name="T6" fmla="*/ 316 w 651"/>
                  <a:gd name="T7" fmla="*/ 0 h 687"/>
                  <a:gd name="T8" fmla="*/ 0 w 651"/>
                  <a:gd name="T9" fmla="*/ 178 h 687"/>
                  <a:gd name="T10" fmla="*/ 0 w 651"/>
                  <a:gd name="T11" fmla="*/ 524 h 687"/>
                  <a:gd name="T12" fmla="*/ 321 w 651"/>
                  <a:gd name="T13" fmla="*/ 686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7">
                    <a:moveTo>
                      <a:pt x="321" y="686"/>
                    </a:moveTo>
                    <a:lnTo>
                      <a:pt x="650" y="524"/>
                    </a:lnTo>
                    <a:lnTo>
                      <a:pt x="650" y="176"/>
                    </a:lnTo>
                    <a:lnTo>
                      <a:pt x="316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1" y="6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7" name="Freeform 109"/>
              <p:cNvSpPr>
                <a:spLocks noChangeArrowheads="1"/>
              </p:cNvSpPr>
              <p:nvPr/>
            </p:nvSpPr>
            <p:spPr bwMode="auto">
              <a:xfrm>
                <a:off x="8493949" y="2977433"/>
                <a:ext cx="176190" cy="185713"/>
              </a:xfrm>
              <a:custGeom>
                <a:avLst/>
                <a:gdLst>
                  <a:gd name="T0" fmla="*/ 322 w 652"/>
                  <a:gd name="T1" fmla="*/ 685 h 686"/>
                  <a:gd name="T2" fmla="*/ 651 w 652"/>
                  <a:gd name="T3" fmla="*/ 524 h 686"/>
                  <a:gd name="T4" fmla="*/ 651 w 652"/>
                  <a:gd name="T5" fmla="*/ 176 h 686"/>
                  <a:gd name="T6" fmla="*/ 317 w 652"/>
                  <a:gd name="T7" fmla="*/ 0 h 686"/>
                  <a:gd name="T8" fmla="*/ 0 w 652"/>
                  <a:gd name="T9" fmla="*/ 178 h 686"/>
                  <a:gd name="T10" fmla="*/ 0 w 652"/>
                  <a:gd name="T11" fmla="*/ 524 h 686"/>
                  <a:gd name="T12" fmla="*/ 322 w 652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686">
                    <a:moveTo>
                      <a:pt x="322" y="685"/>
                    </a:moveTo>
                    <a:lnTo>
                      <a:pt x="651" y="524"/>
                    </a:lnTo>
                    <a:lnTo>
                      <a:pt x="651" y="176"/>
                    </a:lnTo>
                    <a:lnTo>
                      <a:pt x="317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2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8" name="Freeform 110"/>
              <p:cNvSpPr>
                <a:spLocks noChangeArrowheads="1"/>
              </p:cNvSpPr>
              <p:nvPr/>
            </p:nvSpPr>
            <p:spPr bwMode="auto">
              <a:xfrm>
                <a:off x="8683233" y="2977433"/>
                <a:ext cx="176190" cy="185713"/>
              </a:xfrm>
              <a:custGeom>
                <a:avLst/>
                <a:gdLst>
                  <a:gd name="T0" fmla="*/ 320 w 651"/>
                  <a:gd name="T1" fmla="*/ 685 h 686"/>
                  <a:gd name="T2" fmla="*/ 650 w 651"/>
                  <a:gd name="T3" fmla="*/ 524 h 686"/>
                  <a:gd name="T4" fmla="*/ 650 w 651"/>
                  <a:gd name="T5" fmla="*/ 176 h 686"/>
                  <a:gd name="T6" fmla="*/ 316 w 651"/>
                  <a:gd name="T7" fmla="*/ 0 h 686"/>
                  <a:gd name="T8" fmla="*/ 0 w 651"/>
                  <a:gd name="T9" fmla="*/ 178 h 686"/>
                  <a:gd name="T10" fmla="*/ 0 w 651"/>
                  <a:gd name="T11" fmla="*/ 524 h 686"/>
                  <a:gd name="T12" fmla="*/ 320 w 651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6">
                    <a:moveTo>
                      <a:pt x="320" y="685"/>
                    </a:moveTo>
                    <a:lnTo>
                      <a:pt x="650" y="524"/>
                    </a:lnTo>
                    <a:lnTo>
                      <a:pt x="650" y="176"/>
                    </a:lnTo>
                    <a:lnTo>
                      <a:pt x="316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0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9" name="Freeform 111"/>
              <p:cNvSpPr>
                <a:spLocks noChangeArrowheads="1"/>
              </p:cNvSpPr>
              <p:nvPr/>
            </p:nvSpPr>
            <p:spPr bwMode="auto">
              <a:xfrm>
                <a:off x="8586806" y="2826243"/>
                <a:ext cx="176190" cy="185713"/>
              </a:xfrm>
              <a:custGeom>
                <a:avLst/>
                <a:gdLst>
                  <a:gd name="T0" fmla="*/ 321 w 651"/>
                  <a:gd name="T1" fmla="*/ 686 h 687"/>
                  <a:gd name="T2" fmla="*/ 650 w 651"/>
                  <a:gd name="T3" fmla="*/ 524 h 687"/>
                  <a:gd name="T4" fmla="*/ 650 w 651"/>
                  <a:gd name="T5" fmla="*/ 176 h 687"/>
                  <a:gd name="T6" fmla="*/ 316 w 651"/>
                  <a:gd name="T7" fmla="*/ 0 h 687"/>
                  <a:gd name="T8" fmla="*/ 0 w 651"/>
                  <a:gd name="T9" fmla="*/ 177 h 687"/>
                  <a:gd name="T10" fmla="*/ 0 w 651"/>
                  <a:gd name="T11" fmla="*/ 524 h 687"/>
                  <a:gd name="T12" fmla="*/ 321 w 651"/>
                  <a:gd name="T13" fmla="*/ 686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7">
                    <a:moveTo>
                      <a:pt x="321" y="686"/>
                    </a:moveTo>
                    <a:lnTo>
                      <a:pt x="650" y="524"/>
                    </a:lnTo>
                    <a:lnTo>
                      <a:pt x="650" y="176"/>
                    </a:lnTo>
                    <a:lnTo>
                      <a:pt x="316" y="0"/>
                    </a:lnTo>
                    <a:lnTo>
                      <a:pt x="0" y="177"/>
                    </a:lnTo>
                    <a:lnTo>
                      <a:pt x="0" y="524"/>
                    </a:lnTo>
                    <a:lnTo>
                      <a:pt x="321" y="6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0" name="Freeform 112"/>
              <p:cNvSpPr>
                <a:spLocks noChangeArrowheads="1"/>
              </p:cNvSpPr>
              <p:nvPr/>
            </p:nvSpPr>
            <p:spPr bwMode="auto">
              <a:xfrm>
                <a:off x="8785615" y="2829815"/>
                <a:ext cx="174999" cy="185713"/>
              </a:xfrm>
              <a:custGeom>
                <a:avLst/>
                <a:gdLst>
                  <a:gd name="T0" fmla="*/ 321 w 650"/>
                  <a:gd name="T1" fmla="*/ 685 h 686"/>
                  <a:gd name="T2" fmla="*/ 649 w 650"/>
                  <a:gd name="T3" fmla="*/ 524 h 686"/>
                  <a:gd name="T4" fmla="*/ 649 w 650"/>
                  <a:gd name="T5" fmla="*/ 176 h 686"/>
                  <a:gd name="T6" fmla="*/ 317 w 650"/>
                  <a:gd name="T7" fmla="*/ 0 h 686"/>
                  <a:gd name="T8" fmla="*/ 0 w 650"/>
                  <a:gd name="T9" fmla="*/ 177 h 686"/>
                  <a:gd name="T10" fmla="*/ 0 w 650"/>
                  <a:gd name="T11" fmla="*/ 524 h 686"/>
                  <a:gd name="T12" fmla="*/ 321 w 650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0" h="686">
                    <a:moveTo>
                      <a:pt x="321" y="685"/>
                    </a:moveTo>
                    <a:lnTo>
                      <a:pt x="649" y="524"/>
                    </a:lnTo>
                    <a:lnTo>
                      <a:pt x="649" y="176"/>
                    </a:lnTo>
                    <a:lnTo>
                      <a:pt x="317" y="0"/>
                    </a:lnTo>
                    <a:lnTo>
                      <a:pt x="0" y="177"/>
                    </a:lnTo>
                    <a:lnTo>
                      <a:pt x="0" y="524"/>
                    </a:lnTo>
                    <a:lnTo>
                      <a:pt x="321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1" name="Freeform 113"/>
              <p:cNvSpPr>
                <a:spLocks noChangeArrowheads="1"/>
              </p:cNvSpPr>
              <p:nvPr/>
            </p:nvSpPr>
            <p:spPr bwMode="auto">
              <a:xfrm>
                <a:off x="8973708" y="2829815"/>
                <a:ext cx="176190" cy="185713"/>
              </a:xfrm>
              <a:custGeom>
                <a:avLst/>
                <a:gdLst>
                  <a:gd name="T0" fmla="*/ 322 w 652"/>
                  <a:gd name="T1" fmla="*/ 685 h 686"/>
                  <a:gd name="T2" fmla="*/ 651 w 652"/>
                  <a:gd name="T3" fmla="*/ 524 h 686"/>
                  <a:gd name="T4" fmla="*/ 651 w 652"/>
                  <a:gd name="T5" fmla="*/ 176 h 686"/>
                  <a:gd name="T6" fmla="*/ 317 w 652"/>
                  <a:gd name="T7" fmla="*/ 0 h 686"/>
                  <a:gd name="T8" fmla="*/ 0 w 652"/>
                  <a:gd name="T9" fmla="*/ 177 h 686"/>
                  <a:gd name="T10" fmla="*/ 0 w 652"/>
                  <a:gd name="T11" fmla="*/ 524 h 686"/>
                  <a:gd name="T12" fmla="*/ 322 w 652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686">
                    <a:moveTo>
                      <a:pt x="322" y="685"/>
                    </a:moveTo>
                    <a:lnTo>
                      <a:pt x="651" y="524"/>
                    </a:lnTo>
                    <a:lnTo>
                      <a:pt x="651" y="176"/>
                    </a:lnTo>
                    <a:lnTo>
                      <a:pt x="317" y="0"/>
                    </a:lnTo>
                    <a:lnTo>
                      <a:pt x="0" y="177"/>
                    </a:lnTo>
                    <a:lnTo>
                      <a:pt x="0" y="524"/>
                    </a:lnTo>
                    <a:lnTo>
                      <a:pt x="322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2" name="Freeform 114"/>
              <p:cNvSpPr>
                <a:spLocks noChangeArrowheads="1"/>
              </p:cNvSpPr>
              <p:nvPr/>
            </p:nvSpPr>
            <p:spPr bwMode="auto">
              <a:xfrm>
                <a:off x="8877280" y="2678624"/>
                <a:ext cx="174999" cy="185713"/>
              </a:xfrm>
              <a:custGeom>
                <a:avLst/>
                <a:gdLst>
                  <a:gd name="T0" fmla="*/ 320 w 650"/>
                  <a:gd name="T1" fmla="*/ 686 h 687"/>
                  <a:gd name="T2" fmla="*/ 649 w 650"/>
                  <a:gd name="T3" fmla="*/ 524 h 687"/>
                  <a:gd name="T4" fmla="*/ 649 w 650"/>
                  <a:gd name="T5" fmla="*/ 176 h 687"/>
                  <a:gd name="T6" fmla="*/ 317 w 650"/>
                  <a:gd name="T7" fmla="*/ 0 h 687"/>
                  <a:gd name="T8" fmla="*/ 0 w 650"/>
                  <a:gd name="T9" fmla="*/ 179 h 687"/>
                  <a:gd name="T10" fmla="*/ 0 w 650"/>
                  <a:gd name="T11" fmla="*/ 524 h 687"/>
                  <a:gd name="T12" fmla="*/ 320 w 650"/>
                  <a:gd name="T13" fmla="*/ 686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0" h="687">
                    <a:moveTo>
                      <a:pt x="320" y="686"/>
                    </a:moveTo>
                    <a:lnTo>
                      <a:pt x="649" y="524"/>
                    </a:lnTo>
                    <a:lnTo>
                      <a:pt x="649" y="176"/>
                    </a:lnTo>
                    <a:lnTo>
                      <a:pt x="317" y="0"/>
                    </a:lnTo>
                    <a:lnTo>
                      <a:pt x="0" y="179"/>
                    </a:lnTo>
                    <a:lnTo>
                      <a:pt x="0" y="524"/>
                    </a:lnTo>
                    <a:lnTo>
                      <a:pt x="320" y="6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35527" y="694873"/>
              <a:ext cx="802689" cy="665676"/>
              <a:chOff x="8285617" y="3309574"/>
              <a:chExt cx="739282" cy="613092"/>
            </a:xfrm>
            <a:solidFill>
              <a:schemeClr val="accent1"/>
            </a:solidFill>
          </p:grpSpPr>
          <p:sp>
            <p:nvSpPr>
              <p:cNvPr id="72" name="Freeform 115"/>
              <p:cNvSpPr>
                <a:spLocks noChangeArrowheads="1"/>
              </p:cNvSpPr>
              <p:nvPr/>
            </p:nvSpPr>
            <p:spPr bwMode="auto">
              <a:xfrm>
                <a:off x="8285617" y="3447668"/>
                <a:ext cx="435712" cy="474998"/>
              </a:xfrm>
              <a:custGeom>
                <a:avLst/>
                <a:gdLst>
                  <a:gd name="T0" fmla="*/ 0 w 1615"/>
                  <a:gd name="T1" fmla="*/ 567 h 1759"/>
                  <a:gd name="T2" fmla="*/ 602 w 1615"/>
                  <a:gd name="T3" fmla="*/ 1758 h 1759"/>
                  <a:gd name="T4" fmla="*/ 602 w 1615"/>
                  <a:gd name="T5" fmla="*/ 1758 h 1759"/>
                  <a:gd name="T6" fmla="*/ 1614 w 1615"/>
                  <a:gd name="T7" fmla="*/ 1184 h 1759"/>
                  <a:gd name="T8" fmla="*/ 1094 w 1615"/>
                  <a:gd name="T9" fmla="*/ 155 h 1759"/>
                  <a:gd name="T10" fmla="*/ 1094 w 1615"/>
                  <a:gd name="T11" fmla="*/ 155 h 1759"/>
                  <a:gd name="T12" fmla="*/ 0 w 1615"/>
                  <a:gd name="T13" fmla="*/ 567 h 1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759">
                    <a:moveTo>
                      <a:pt x="0" y="567"/>
                    </a:moveTo>
                    <a:lnTo>
                      <a:pt x="602" y="1758"/>
                    </a:lnTo>
                    <a:lnTo>
                      <a:pt x="602" y="1758"/>
                    </a:lnTo>
                    <a:cubicBezTo>
                      <a:pt x="602" y="1758"/>
                      <a:pt x="1079" y="1086"/>
                      <a:pt x="1614" y="1184"/>
                    </a:cubicBezTo>
                    <a:lnTo>
                      <a:pt x="1094" y="155"/>
                    </a:lnTo>
                    <a:lnTo>
                      <a:pt x="1094" y="155"/>
                    </a:lnTo>
                    <a:cubicBezTo>
                      <a:pt x="1094" y="155"/>
                      <a:pt x="478" y="0"/>
                      <a:pt x="0" y="567"/>
                    </a:cubicBezTo>
                  </a:path>
                </a:pathLst>
              </a:custGeom>
              <a:grpFill/>
              <a:ln w="212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3" name="Freeform 116"/>
              <p:cNvSpPr>
                <a:spLocks noChangeArrowheads="1"/>
              </p:cNvSpPr>
              <p:nvPr/>
            </p:nvSpPr>
            <p:spPr bwMode="auto">
              <a:xfrm>
                <a:off x="8597520" y="3309574"/>
                <a:ext cx="427379" cy="449998"/>
              </a:xfrm>
              <a:custGeom>
                <a:avLst/>
                <a:gdLst>
                  <a:gd name="T0" fmla="*/ 980 w 1583"/>
                  <a:gd name="T1" fmla="*/ 0 h 1667"/>
                  <a:gd name="T2" fmla="*/ 1582 w 1583"/>
                  <a:gd name="T3" fmla="*/ 1191 h 1667"/>
                  <a:gd name="T4" fmla="*/ 1582 w 1583"/>
                  <a:gd name="T5" fmla="*/ 1191 h 1667"/>
                  <a:gd name="T6" fmla="*/ 521 w 1583"/>
                  <a:gd name="T7" fmla="*/ 1666 h 1667"/>
                  <a:gd name="T8" fmla="*/ 0 w 1583"/>
                  <a:gd name="T9" fmla="*/ 636 h 1667"/>
                  <a:gd name="T10" fmla="*/ 0 w 1583"/>
                  <a:gd name="T11" fmla="*/ 636 h 1667"/>
                  <a:gd name="T12" fmla="*/ 980 w 1583"/>
                  <a:gd name="T13" fmla="*/ 0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3" h="1667">
                    <a:moveTo>
                      <a:pt x="980" y="0"/>
                    </a:moveTo>
                    <a:lnTo>
                      <a:pt x="1582" y="1191"/>
                    </a:lnTo>
                    <a:lnTo>
                      <a:pt x="1582" y="1191"/>
                    </a:lnTo>
                    <a:cubicBezTo>
                      <a:pt x="1582" y="1191"/>
                      <a:pt x="757" y="1177"/>
                      <a:pt x="521" y="1666"/>
                    </a:cubicBezTo>
                    <a:lnTo>
                      <a:pt x="0" y="636"/>
                    </a:lnTo>
                    <a:lnTo>
                      <a:pt x="0" y="636"/>
                    </a:lnTo>
                    <a:cubicBezTo>
                      <a:pt x="0" y="636"/>
                      <a:pt x="239" y="49"/>
                      <a:pt x="980" y="0"/>
                    </a:cubicBezTo>
                  </a:path>
                </a:pathLst>
              </a:custGeom>
              <a:grpFill/>
              <a:ln w="212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15554" y="2972578"/>
              <a:ext cx="376141" cy="657921"/>
              <a:chOff x="8878470" y="702444"/>
              <a:chExt cx="346428" cy="605950"/>
            </a:xfrm>
            <a:solidFill>
              <a:schemeClr val="accent3"/>
            </a:solidFill>
          </p:grpSpPr>
          <p:sp>
            <p:nvSpPr>
              <p:cNvPr id="70" name="Freeform 117"/>
              <p:cNvSpPr>
                <a:spLocks noChangeArrowheads="1"/>
              </p:cNvSpPr>
              <p:nvPr/>
            </p:nvSpPr>
            <p:spPr bwMode="auto">
              <a:xfrm>
                <a:off x="9048708" y="702444"/>
                <a:ext cx="176190" cy="84524"/>
              </a:xfrm>
              <a:custGeom>
                <a:avLst/>
                <a:gdLst>
                  <a:gd name="T0" fmla="*/ 639 w 651"/>
                  <a:gd name="T1" fmla="*/ 273 h 314"/>
                  <a:gd name="T2" fmla="*/ 639 w 651"/>
                  <a:gd name="T3" fmla="*/ 273 h 314"/>
                  <a:gd name="T4" fmla="*/ 574 w 651"/>
                  <a:gd name="T5" fmla="*/ 304 h 314"/>
                  <a:gd name="T6" fmla="*/ 41 w 651"/>
                  <a:gd name="T7" fmla="*/ 106 h 314"/>
                  <a:gd name="T8" fmla="*/ 41 w 651"/>
                  <a:gd name="T9" fmla="*/ 106 h 314"/>
                  <a:gd name="T10" fmla="*/ 11 w 651"/>
                  <a:gd name="T11" fmla="*/ 41 h 314"/>
                  <a:gd name="T12" fmla="*/ 11 w 651"/>
                  <a:gd name="T13" fmla="*/ 41 h 314"/>
                  <a:gd name="T14" fmla="*/ 76 w 651"/>
                  <a:gd name="T15" fmla="*/ 9 h 314"/>
                  <a:gd name="T16" fmla="*/ 608 w 651"/>
                  <a:gd name="T17" fmla="*/ 206 h 314"/>
                  <a:gd name="T18" fmla="*/ 608 w 651"/>
                  <a:gd name="T19" fmla="*/ 206 h 314"/>
                  <a:gd name="T20" fmla="*/ 639 w 651"/>
                  <a:gd name="T21" fmla="*/ 27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314">
                    <a:moveTo>
                      <a:pt x="639" y="273"/>
                    </a:moveTo>
                    <a:lnTo>
                      <a:pt x="639" y="273"/>
                    </a:lnTo>
                    <a:cubicBezTo>
                      <a:pt x="630" y="300"/>
                      <a:pt x="599" y="313"/>
                      <a:pt x="574" y="304"/>
                    </a:cubicBezTo>
                    <a:lnTo>
                      <a:pt x="41" y="106"/>
                    </a:lnTo>
                    <a:lnTo>
                      <a:pt x="41" y="106"/>
                    </a:lnTo>
                    <a:cubicBezTo>
                      <a:pt x="14" y="97"/>
                      <a:pt x="0" y="66"/>
                      <a:pt x="11" y="41"/>
                    </a:cubicBezTo>
                    <a:lnTo>
                      <a:pt x="11" y="41"/>
                    </a:lnTo>
                    <a:cubicBezTo>
                      <a:pt x="20" y="14"/>
                      <a:pt x="51" y="0"/>
                      <a:pt x="76" y="9"/>
                    </a:cubicBezTo>
                    <a:lnTo>
                      <a:pt x="608" y="206"/>
                    </a:lnTo>
                    <a:lnTo>
                      <a:pt x="608" y="206"/>
                    </a:lnTo>
                    <a:cubicBezTo>
                      <a:pt x="636" y="217"/>
                      <a:pt x="650" y="246"/>
                      <a:pt x="639" y="27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1" name="Freeform 118"/>
              <p:cNvSpPr>
                <a:spLocks noChangeArrowheads="1"/>
              </p:cNvSpPr>
              <p:nvPr/>
            </p:nvSpPr>
            <p:spPr bwMode="auto">
              <a:xfrm>
                <a:off x="8878470" y="720302"/>
                <a:ext cx="324999" cy="588092"/>
              </a:xfrm>
              <a:custGeom>
                <a:avLst/>
                <a:gdLst>
                  <a:gd name="T0" fmla="*/ 1205 w 1206"/>
                  <a:gd name="T1" fmla="*/ 174 h 2180"/>
                  <a:gd name="T2" fmla="*/ 527 w 1206"/>
                  <a:gd name="T3" fmla="*/ 2003 h 2180"/>
                  <a:gd name="T4" fmla="*/ 527 w 1206"/>
                  <a:gd name="T5" fmla="*/ 2003 h 2180"/>
                  <a:gd name="T6" fmla="*/ 239 w 1206"/>
                  <a:gd name="T7" fmla="*/ 2136 h 2180"/>
                  <a:gd name="T8" fmla="*/ 177 w 1206"/>
                  <a:gd name="T9" fmla="*/ 2112 h 2180"/>
                  <a:gd name="T10" fmla="*/ 177 w 1206"/>
                  <a:gd name="T11" fmla="*/ 2112 h 2180"/>
                  <a:gd name="T12" fmla="*/ 43 w 1206"/>
                  <a:gd name="T13" fmla="*/ 1823 h 2180"/>
                  <a:gd name="T14" fmla="*/ 718 w 1206"/>
                  <a:gd name="T15" fmla="*/ 0 h 2180"/>
                  <a:gd name="T16" fmla="*/ 1205 w 1206"/>
                  <a:gd name="T17" fmla="*/ 174 h 2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6" h="2180">
                    <a:moveTo>
                      <a:pt x="1205" y="174"/>
                    </a:moveTo>
                    <a:lnTo>
                      <a:pt x="527" y="2003"/>
                    </a:lnTo>
                    <a:lnTo>
                      <a:pt x="527" y="2003"/>
                    </a:lnTo>
                    <a:cubicBezTo>
                      <a:pt x="485" y="2119"/>
                      <a:pt x="355" y="2179"/>
                      <a:pt x="239" y="2136"/>
                    </a:cubicBezTo>
                    <a:lnTo>
                      <a:pt x="177" y="2112"/>
                    </a:lnTo>
                    <a:lnTo>
                      <a:pt x="177" y="2112"/>
                    </a:lnTo>
                    <a:cubicBezTo>
                      <a:pt x="60" y="2070"/>
                      <a:pt x="0" y="1939"/>
                      <a:pt x="43" y="1823"/>
                    </a:cubicBezTo>
                    <a:lnTo>
                      <a:pt x="718" y="0"/>
                    </a:lnTo>
                    <a:lnTo>
                      <a:pt x="1205" y="17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1" name="Freeform 120"/>
            <p:cNvSpPr>
              <a:spLocks noChangeArrowheads="1"/>
            </p:cNvSpPr>
            <p:nvPr/>
          </p:nvSpPr>
          <p:spPr bwMode="auto">
            <a:xfrm>
              <a:off x="18214" y="1419542"/>
              <a:ext cx="465327" cy="443353"/>
            </a:xfrm>
            <a:custGeom>
              <a:avLst/>
              <a:gdLst>
                <a:gd name="T0" fmla="*/ 278 w 1588"/>
                <a:gd name="T1" fmla="*/ 395 h 1512"/>
                <a:gd name="T2" fmla="*/ 267 w 1588"/>
                <a:gd name="T3" fmla="*/ 375 h 1512"/>
                <a:gd name="T4" fmla="*/ 287 w 1588"/>
                <a:gd name="T5" fmla="*/ 363 h 1512"/>
                <a:gd name="T6" fmla="*/ 1410 w 1588"/>
                <a:gd name="T7" fmla="*/ 653 h 1512"/>
                <a:gd name="T8" fmla="*/ 1422 w 1588"/>
                <a:gd name="T9" fmla="*/ 672 h 1512"/>
                <a:gd name="T10" fmla="*/ 1360 w 1588"/>
                <a:gd name="T11" fmla="*/ 849 h 1512"/>
                <a:gd name="T12" fmla="*/ 236 w 1588"/>
                <a:gd name="T13" fmla="*/ 560 h 1512"/>
                <a:gd name="T14" fmla="*/ 224 w 1588"/>
                <a:gd name="T15" fmla="*/ 540 h 1512"/>
                <a:gd name="T16" fmla="*/ 1368 w 1588"/>
                <a:gd name="T17" fmla="*/ 819 h 1512"/>
                <a:gd name="T18" fmla="*/ 1380 w 1588"/>
                <a:gd name="T19" fmla="*/ 838 h 1512"/>
                <a:gd name="T20" fmla="*/ 1360 w 1588"/>
                <a:gd name="T21" fmla="*/ 849 h 1512"/>
                <a:gd name="T22" fmla="*/ 192 w 1588"/>
                <a:gd name="T23" fmla="*/ 726 h 1512"/>
                <a:gd name="T24" fmla="*/ 182 w 1588"/>
                <a:gd name="T25" fmla="*/ 706 h 1512"/>
                <a:gd name="T26" fmla="*/ 201 w 1588"/>
                <a:gd name="T27" fmla="*/ 696 h 1512"/>
                <a:gd name="T28" fmla="*/ 1325 w 1588"/>
                <a:gd name="T29" fmla="*/ 985 h 1512"/>
                <a:gd name="T30" fmla="*/ 1337 w 1588"/>
                <a:gd name="T31" fmla="*/ 1004 h 1512"/>
                <a:gd name="T32" fmla="*/ 1274 w 1588"/>
                <a:gd name="T33" fmla="*/ 1181 h 1512"/>
                <a:gd name="T34" fmla="*/ 150 w 1588"/>
                <a:gd name="T35" fmla="*/ 892 h 1512"/>
                <a:gd name="T36" fmla="*/ 138 w 1588"/>
                <a:gd name="T37" fmla="*/ 873 h 1512"/>
                <a:gd name="T38" fmla="*/ 1283 w 1588"/>
                <a:gd name="T39" fmla="*/ 1150 h 1512"/>
                <a:gd name="T40" fmla="*/ 1294 w 1588"/>
                <a:gd name="T41" fmla="*/ 1170 h 1512"/>
                <a:gd name="T42" fmla="*/ 1274 w 1588"/>
                <a:gd name="T43" fmla="*/ 1181 h 1512"/>
                <a:gd name="T44" fmla="*/ 1500 w 1588"/>
                <a:gd name="T45" fmla="*/ 312 h 1512"/>
                <a:gd name="T46" fmla="*/ 1508 w 1588"/>
                <a:gd name="T47" fmla="*/ 364 h 1512"/>
                <a:gd name="T48" fmla="*/ 1424 w 1588"/>
                <a:gd name="T49" fmla="*/ 414 h 1512"/>
                <a:gd name="T50" fmla="*/ 1373 w 1588"/>
                <a:gd name="T51" fmla="*/ 329 h 1512"/>
                <a:gd name="T52" fmla="*/ 1295 w 1588"/>
                <a:gd name="T53" fmla="*/ 260 h 1512"/>
                <a:gd name="T54" fmla="*/ 1304 w 1588"/>
                <a:gd name="T55" fmla="*/ 312 h 1512"/>
                <a:gd name="T56" fmla="*/ 1219 w 1588"/>
                <a:gd name="T57" fmla="*/ 361 h 1512"/>
                <a:gd name="T58" fmla="*/ 1169 w 1588"/>
                <a:gd name="T59" fmla="*/ 277 h 1512"/>
                <a:gd name="T60" fmla="*/ 1202 w 1588"/>
                <a:gd name="T61" fmla="*/ 235 h 1512"/>
                <a:gd name="T62" fmla="*/ 1090 w 1588"/>
                <a:gd name="T63" fmla="*/ 207 h 1512"/>
                <a:gd name="T64" fmla="*/ 1098 w 1588"/>
                <a:gd name="T65" fmla="*/ 258 h 1512"/>
                <a:gd name="T66" fmla="*/ 1014 w 1588"/>
                <a:gd name="T67" fmla="*/ 308 h 1512"/>
                <a:gd name="T68" fmla="*/ 964 w 1588"/>
                <a:gd name="T69" fmla="*/ 224 h 1512"/>
                <a:gd name="T70" fmla="*/ 886 w 1588"/>
                <a:gd name="T71" fmla="*/ 154 h 1512"/>
                <a:gd name="T72" fmla="*/ 894 w 1588"/>
                <a:gd name="T73" fmla="*/ 206 h 1512"/>
                <a:gd name="T74" fmla="*/ 809 w 1588"/>
                <a:gd name="T75" fmla="*/ 256 h 1512"/>
                <a:gd name="T76" fmla="*/ 760 w 1588"/>
                <a:gd name="T77" fmla="*/ 172 h 1512"/>
                <a:gd name="T78" fmla="*/ 792 w 1588"/>
                <a:gd name="T79" fmla="*/ 130 h 1512"/>
                <a:gd name="T80" fmla="*/ 682 w 1588"/>
                <a:gd name="T81" fmla="*/ 101 h 1512"/>
                <a:gd name="T82" fmla="*/ 689 w 1588"/>
                <a:gd name="T83" fmla="*/ 154 h 1512"/>
                <a:gd name="T84" fmla="*/ 605 w 1588"/>
                <a:gd name="T85" fmla="*/ 203 h 1512"/>
                <a:gd name="T86" fmla="*/ 555 w 1588"/>
                <a:gd name="T87" fmla="*/ 119 h 1512"/>
                <a:gd name="T88" fmla="*/ 478 w 1588"/>
                <a:gd name="T89" fmla="*/ 49 h 1512"/>
                <a:gd name="T90" fmla="*/ 485 w 1588"/>
                <a:gd name="T91" fmla="*/ 101 h 1512"/>
                <a:gd name="T92" fmla="*/ 400 w 1588"/>
                <a:gd name="T93" fmla="*/ 151 h 1512"/>
                <a:gd name="T94" fmla="*/ 351 w 1588"/>
                <a:gd name="T95" fmla="*/ 66 h 1512"/>
                <a:gd name="T96" fmla="*/ 383 w 1588"/>
                <a:gd name="T97" fmla="*/ 24 h 1512"/>
                <a:gd name="T98" fmla="*/ 24 w 1588"/>
                <a:gd name="T99" fmla="*/ 1029 h 1512"/>
                <a:gd name="T100" fmla="*/ 147 w 1588"/>
                <a:gd name="T101" fmla="*/ 1238 h 1512"/>
                <a:gd name="T102" fmla="*/ 1113 w 1588"/>
                <a:gd name="T103" fmla="*/ 1487 h 1512"/>
                <a:gd name="T104" fmla="*/ 1587 w 1588"/>
                <a:gd name="T105" fmla="*/ 334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8" h="1512">
                  <a:moveTo>
                    <a:pt x="1402" y="684"/>
                  </a:moveTo>
                  <a:lnTo>
                    <a:pt x="278" y="395"/>
                  </a:lnTo>
                  <a:lnTo>
                    <a:pt x="278" y="395"/>
                  </a:lnTo>
                  <a:cubicBezTo>
                    <a:pt x="270" y="393"/>
                    <a:pt x="264" y="383"/>
                    <a:pt x="267" y="375"/>
                  </a:cubicBezTo>
                  <a:lnTo>
                    <a:pt x="267" y="375"/>
                  </a:lnTo>
                  <a:cubicBezTo>
                    <a:pt x="269" y="367"/>
                    <a:pt x="278" y="362"/>
                    <a:pt x="287" y="363"/>
                  </a:cubicBezTo>
                  <a:lnTo>
                    <a:pt x="1410" y="653"/>
                  </a:lnTo>
                  <a:lnTo>
                    <a:pt x="1410" y="653"/>
                  </a:lnTo>
                  <a:cubicBezTo>
                    <a:pt x="1419" y="656"/>
                    <a:pt x="1425" y="664"/>
                    <a:pt x="1422" y="672"/>
                  </a:cubicBezTo>
                  <a:lnTo>
                    <a:pt x="1422" y="672"/>
                  </a:lnTo>
                  <a:cubicBezTo>
                    <a:pt x="1420" y="680"/>
                    <a:pt x="1411" y="686"/>
                    <a:pt x="1402" y="684"/>
                  </a:cubicBezTo>
                  <a:close/>
                  <a:moveTo>
                    <a:pt x="1360" y="849"/>
                  </a:moveTo>
                  <a:lnTo>
                    <a:pt x="236" y="560"/>
                  </a:lnTo>
                  <a:lnTo>
                    <a:pt x="236" y="560"/>
                  </a:lnTo>
                  <a:cubicBezTo>
                    <a:pt x="228" y="558"/>
                    <a:pt x="222" y="550"/>
                    <a:pt x="224" y="540"/>
                  </a:cubicBezTo>
                  <a:lnTo>
                    <a:pt x="224" y="540"/>
                  </a:lnTo>
                  <a:cubicBezTo>
                    <a:pt x="227" y="532"/>
                    <a:pt x="235" y="527"/>
                    <a:pt x="244" y="530"/>
                  </a:cubicBezTo>
                  <a:lnTo>
                    <a:pt x="1368" y="819"/>
                  </a:lnTo>
                  <a:lnTo>
                    <a:pt x="1368" y="819"/>
                  </a:lnTo>
                  <a:cubicBezTo>
                    <a:pt x="1376" y="821"/>
                    <a:pt x="1381" y="829"/>
                    <a:pt x="1380" y="838"/>
                  </a:cubicBezTo>
                  <a:lnTo>
                    <a:pt x="1380" y="838"/>
                  </a:lnTo>
                  <a:cubicBezTo>
                    <a:pt x="1378" y="847"/>
                    <a:pt x="1368" y="852"/>
                    <a:pt x="1360" y="849"/>
                  </a:cubicBezTo>
                  <a:close/>
                  <a:moveTo>
                    <a:pt x="1318" y="1015"/>
                  </a:moveTo>
                  <a:lnTo>
                    <a:pt x="192" y="726"/>
                  </a:lnTo>
                  <a:lnTo>
                    <a:pt x="192" y="726"/>
                  </a:lnTo>
                  <a:cubicBezTo>
                    <a:pt x="184" y="724"/>
                    <a:pt x="179" y="716"/>
                    <a:pt x="182" y="706"/>
                  </a:cubicBezTo>
                  <a:lnTo>
                    <a:pt x="182" y="706"/>
                  </a:lnTo>
                  <a:cubicBezTo>
                    <a:pt x="184" y="698"/>
                    <a:pt x="192" y="693"/>
                    <a:pt x="201" y="696"/>
                  </a:cubicBezTo>
                  <a:lnTo>
                    <a:pt x="1325" y="985"/>
                  </a:lnTo>
                  <a:lnTo>
                    <a:pt x="1325" y="985"/>
                  </a:lnTo>
                  <a:cubicBezTo>
                    <a:pt x="1334" y="987"/>
                    <a:pt x="1339" y="995"/>
                    <a:pt x="1337" y="1004"/>
                  </a:cubicBezTo>
                  <a:lnTo>
                    <a:pt x="1337" y="1004"/>
                  </a:lnTo>
                  <a:cubicBezTo>
                    <a:pt x="1334" y="1012"/>
                    <a:pt x="1326" y="1017"/>
                    <a:pt x="1318" y="1015"/>
                  </a:cubicBezTo>
                  <a:close/>
                  <a:moveTo>
                    <a:pt x="1274" y="1181"/>
                  </a:moveTo>
                  <a:lnTo>
                    <a:pt x="150" y="892"/>
                  </a:lnTo>
                  <a:lnTo>
                    <a:pt x="150" y="892"/>
                  </a:lnTo>
                  <a:cubicBezTo>
                    <a:pt x="142" y="889"/>
                    <a:pt x="137" y="881"/>
                    <a:pt x="138" y="873"/>
                  </a:cubicBezTo>
                  <a:lnTo>
                    <a:pt x="138" y="873"/>
                  </a:lnTo>
                  <a:cubicBezTo>
                    <a:pt x="141" y="863"/>
                    <a:pt x="150" y="859"/>
                    <a:pt x="158" y="861"/>
                  </a:cubicBezTo>
                  <a:lnTo>
                    <a:pt x="1283" y="1150"/>
                  </a:lnTo>
                  <a:lnTo>
                    <a:pt x="1283" y="1150"/>
                  </a:lnTo>
                  <a:cubicBezTo>
                    <a:pt x="1290" y="1152"/>
                    <a:pt x="1297" y="1161"/>
                    <a:pt x="1294" y="1170"/>
                  </a:cubicBezTo>
                  <a:lnTo>
                    <a:pt x="1294" y="1170"/>
                  </a:lnTo>
                  <a:cubicBezTo>
                    <a:pt x="1292" y="1178"/>
                    <a:pt x="1284" y="1183"/>
                    <a:pt x="1274" y="1181"/>
                  </a:cubicBezTo>
                  <a:close/>
                  <a:moveTo>
                    <a:pt x="1500" y="312"/>
                  </a:moveTo>
                  <a:lnTo>
                    <a:pt x="1500" y="312"/>
                  </a:lnTo>
                  <a:cubicBezTo>
                    <a:pt x="1509" y="327"/>
                    <a:pt x="1512" y="345"/>
                    <a:pt x="1508" y="364"/>
                  </a:cubicBezTo>
                  <a:lnTo>
                    <a:pt x="1508" y="364"/>
                  </a:lnTo>
                  <a:cubicBezTo>
                    <a:pt x="1497" y="401"/>
                    <a:pt x="1460" y="423"/>
                    <a:pt x="1424" y="414"/>
                  </a:cubicBezTo>
                  <a:lnTo>
                    <a:pt x="1424" y="414"/>
                  </a:lnTo>
                  <a:cubicBezTo>
                    <a:pt x="1386" y="404"/>
                    <a:pt x="1364" y="367"/>
                    <a:pt x="1373" y="329"/>
                  </a:cubicBezTo>
                  <a:lnTo>
                    <a:pt x="1373" y="329"/>
                  </a:lnTo>
                  <a:cubicBezTo>
                    <a:pt x="1378" y="312"/>
                    <a:pt x="1389" y="296"/>
                    <a:pt x="1405" y="287"/>
                  </a:cubicBezTo>
                  <a:lnTo>
                    <a:pt x="1295" y="260"/>
                  </a:lnTo>
                  <a:lnTo>
                    <a:pt x="1295" y="260"/>
                  </a:lnTo>
                  <a:cubicBezTo>
                    <a:pt x="1305" y="274"/>
                    <a:pt x="1308" y="293"/>
                    <a:pt x="1304" y="312"/>
                  </a:cubicBezTo>
                  <a:lnTo>
                    <a:pt x="1304" y="312"/>
                  </a:lnTo>
                  <a:cubicBezTo>
                    <a:pt x="1294" y="349"/>
                    <a:pt x="1256" y="370"/>
                    <a:pt x="1219" y="361"/>
                  </a:cubicBezTo>
                  <a:lnTo>
                    <a:pt x="1219" y="361"/>
                  </a:lnTo>
                  <a:cubicBezTo>
                    <a:pt x="1182" y="352"/>
                    <a:pt x="1160" y="314"/>
                    <a:pt x="1169" y="277"/>
                  </a:cubicBezTo>
                  <a:lnTo>
                    <a:pt x="1169" y="277"/>
                  </a:lnTo>
                  <a:cubicBezTo>
                    <a:pt x="1174" y="258"/>
                    <a:pt x="1186" y="243"/>
                    <a:pt x="1202" y="235"/>
                  </a:cubicBezTo>
                  <a:lnTo>
                    <a:pt x="1090" y="207"/>
                  </a:lnTo>
                  <a:lnTo>
                    <a:pt x="1090" y="207"/>
                  </a:lnTo>
                  <a:cubicBezTo>
                    <a:pt x="1099" y="221"/>
                    <a:pt x="1103" y="240"/>
                    <a:pt x="1098" y="258"/>
                  </a:cubicBezTo>
                  <a:lnTo>
                    <a:pt x="1098" y="258"/>
                  </a:lnTo>
                  <a:cubicBezTo>
                    <a:pt x="1088" y="295"/>
                    <a:pt x="1050" y="317"/>
                    <a:pt x="1014" y="308"/>
                  </a:cubicBezTo>
                  <a:lnTo>
                    <a:pt x="1014" y="308"/>
                  </a:lnTo>
                  <a:cubicBezTo>
                    <a:pt x="976" y="298"/>
                    <a:pt x="955" y="261"/>
                    <a:pt x="964" y="224"/>
                  </a:cubicBezTo>
                  <a:lnTo>
                    <a:pt x="964" y="224"/>
                  </a:lnTo>
                  <a:cubicBezTo>
                    <a:pt x="969" y="206"/>
                    <a:pt x="981" y="191"/>
                    <a:pt x="996" y="182"/>
                  </a:cubicBezTo>
                  <a:lnTo>
                    <a:pt x="886" y="154"/>
                  </a:lnTo>
                  <a:lnTo>
                    <a:pt x="886" y="154"/>
                  </a:lnTo>
                  <a:cubicBezTo>
                    <a:pt x="895" y="170"/>
                    <a:pt x="898" y="188"/>
                    <a:pt x="894" y="206"/>
                  </a:cubicBezTo>
                  <a:lnTo>
                    <a:pt x="894" y="206"/>
                  </a:lnTo>
                  <a:cubicBezTo>
                    <a:pt x="884" y="243"/>
                    <a:pt x="847" y="266"/>
                    <a:pt x="809" y="256"/>
                  </a:cubicBezTo>
                  <a:lnTo>
                    <a:pt x="809" y="256"/>
                  </a:lnTo>
                  <a:cubicBezTo>
                    <a:pt x="773" y="246"/>
                    <a:pt x="751" y="208"/>
                    <a:pt x="760" y="172"/>
                  </a:cubicBezTo>
                  <a:lnTo>
                    <a:pt x="760" y="172"/>
                  </a:lnTo>
                  <a:cubicBezTo>
                    <a:pt x="764" y="153"/>
                    <a:pt x="776" y="138"/>
                    <a:pt x="792" y="130"/>
                  </a:cubicBezTo>
                  <a:lnTo>
                    <a:pt x="682" y="101"/>
                  </a:lnTo>
                  <a:lnTo>
                    <a:pt x="682" y="101"/>
                  </a:lnTo>
                  <a:cubicBezTo>
                    <a:pt x="691" y="116"/>
                    <a:pt x="694" y="135"/>
                    <a:pt x="689" y="154"/>
                  </a:cubicBezTo>
                  <a:lnTo>
                    <a:pt x="689" y="154"/>
                  </a:lnTo>
                  <a:cubicBezTo>
                    <a:pt x="680" y="191"/>
                    <a:pt x="642" y="213"/>
                    <a:pt x="605" y="203"/>
                  </a:cubicBezTo>
                  <a:lnTo>
                    <a:pt x="605" y="203"/>
                  </a:lnTo>
                  <a:cubicBezTo>
                    <a:pt x="568" y="194"/>
                    <a:pt x="546" y="156"/>
                    <a:pt x="555" y="119"/>
                  </a:cubicBezTo>
                  <a:lnTo>
                    <a:pt x="555" y="119"/>
                  </a:lnTo>
                  <a:cubicBezTo>
                    <a:pt x="560" y="100"/>
                    <a:pt x="572" y="86"/>
                    <a:pt x="587" y="76"/>
                  </a:cubicBezTo>
                  <a:lnTo>
                    <a:pt x="478" y="49"/>
                  </a:lnTo>
                  <a:lnTo>
                    <a:pt x="478" y="49"/>
                  </a:lnTo>
                  <a:cubicBezTo>
                    <a:pt x="486" y="64"/>
                    <a:pt x="490" y="82"/>
                    <a:pt x="485" y="101"/>
                  </a:cubicBezTo>
                  <a:lnTo>
                    <a:pt x="485" y="101"/>
                  </a:lnTo>
                  <a:cubicBezTo>
                    <a:pt x="475" y="137"/>
                    <a:pt x="438" y="160"/>
                    <a:pt x="400" y="151"/>
                  </a:cubicBezTo>
                  <a:lnTo>
                    <a:pt x="400" y="151"/>
                  </a:lnTo>
                  <a:cubicBezTo>
                    <a:pt x="364" y="141"/>
                    <a:pt x="342" y="103"/>
                    <a:pt x="351" y="66"/>
                  </a:cubicBezTo>
                  <a:lnTo>
                    <a:pt x="351" y="66"/>
                  </a:lnTo>
                  <a:cubicBezTo>
                    <a:pt x="356" y="49"/>
                    <a:pt x="368" y="33"/>
                    <a:pt x="383" y="24"/>
                  </a:cubicBezTo>
                  <a:lnTo>
                    <a:pt x="289" y="0"/>
                  </a:lnTo>
                  <a:lnTo>
                    <a:pt x="24" y="1029"/>
                  </a:lnTo>
                  <a:lnTo>
                    <a:pt x="24" y="1029"/>
                  </a:lnTo>
                  <a:cubicBezTo>
                    <a:pt x="0" y="1121"/>
                    <a:pt x="55" y="1215"/>
                    <a:pt x="147" y="1238"/>
                  </a:cubicBezTo>
                  <a:lnTo>
                    <a:pt x="1113" y="1487"/>
                  </a:lnTo>
                  <a:lnTo>
                    <a:pt x="1113" y="1487"/>
                  </a:lnTo>
                  <a:cubicBezTo>
                    <a:pt x="1205" y="1511"/>
                    <a:pt x="1299" y="1455"/>
                    <a:pt x="1323" y="1364"/>
                  </a:cubicBezTo>
                  <a:lnTo>
                    <a:pt x="1587" y="334"/>
                  </a:lnTo>
                  <a:lnTo>
                    <a:pt x="1500" y="3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01279" y="2984642"/>
              <a:ext cx="427843" cy="387773"/>
              <a:chOff x="8188747" y="518497"/>
              <a:chExt cx="427843" cy="387773"/>
            </a:xfrm>
            <a:solidFill>
              <a:schemeClr val="accent5"/>
            </a:solidFill>
          </p:grpSpPr>
          <p:sp>
            <p:nvSpPr>
              <p:cNvPr id="65" name="Freeform 121"/>
              <p:cNvSpPr>
                <a:spLocks noChangeArrowheads="1"/>
              </p:cNvSpPr>
              <p:nvPr/>
            </p:nvSpPr>
            <p:spPr bwMode="auto">
              <a:xfrm>
                <a:off x="8215892" y="826130"/>
                <a:ext cx="80140" cy="80139"/>
              </a:xfrm>
              <a:custGeom>
                <a:avLst/>
                <a:gdLst>
                  <a:gd name="T0" fmla="*/ 0 w 274"/>
                  <a:gd name="T1" fmla="*/ 272 h 273"/>
                  <a:gd name="T2" fmla="*/ 273 w 274"/>
                  <a:gd name="T3" fmla="*/ 272 h 273"/>
                  <a:gd name="T4" fmla="*/ 273 w 274"/>
                  <a:gd name="T5" fmla="*/ 0 h 273"/>
                  <a:gd name="T6" fmla="*/ 0 w 274"/>
                  <a:gd name="T7" fmla="*/ 0 h 273"/>
                  <a:gd name="T8" fmla="*/ 0 w 274"/>
                  <a:gd name="T9" fmla="*/ 27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273">
                    <a:moveTo>
                      <a:pt x="0" y="272"/>
                    </a:moveTo>
                    <a:lnTo>
                      <a:pt x="273" y="272"/>
                    </a:lnTo>
                    <a:lnTo>
                      <a:pt x="273" y="0"/>
                    </a:lnTo>
                    <a:lnTo>
                      <a:pt x="0" y="0"/>
                    </a:lnTo>
                    <a:lnTo>
                      <a:pt x="0" y="27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6" name="Freeform 122"/>
              <p:cNvSpPr>
                <a:spLocks noChangeArrowheads="1"/>
              </p:cNvSpPr>
              <p:nvPr/>
            </p:nvSpPr>
            <p:spPr bwMode="auto">
              <a:xfrm>
                <a:off x="8321883" y="773135"/>
                <a:ext cx="80140" cy="133135"/>
              </a:xfrm>
              <a:custGeom>
                <a:avLst/>
                <a:gdLst>
                  <a:gd name="T0" fmla="*/ 0 w 274"/>
                  <a:gd name="T1" fmla="*/ 455 h 456"/>
                  <a:gd name="T2" fmla="*/ 273 w 274"/>
                  <a:gd name="T3" fmla="*/ 455 h 456"/>
                  <a:gd name="T4" fmla="*/ 273 w 274"/>
                  <a:gd name="T5" fmla="*/ 0 h 456"/>
                  <a:gd name="T6" fmla="*/ 0 w 274"/>
                  <a:gd name="T7" fmla="*/ 0 h 456"/>
                  <a:gd name="T8" fmla="*/ 0 w 274"/>
                  <a:gd name="T9" fmla="*/ 455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456">
                    <a:moveTo>
                      <a:pt x="0" y="455"/>
                    </a:moveTo>
                    <a:lnTo>
                      <a:pt x="273" y="455"/>
                    </a:lnTo>
                    <a:lnTo>
                      <a:pt x="273" y="0"/>
                    </a:lnTo>
                    <a:lnTo>
                      <a:pt x="0" y="0"/>
                    </a:lnTo>
                    <a:lnTo>
                      <a:pt x="0" y="45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7" name="Freeform 123"/>
              <p:cNvSpPr>
                <a:spLocks noChangeArrowheads="1"/>
              </p:cNvSpPr>
              <p:nvPr/>
            </p:nvSpPr>
            <p:spPr bwMode="auto">
              <a:xfrm>
                <a:off x="8429167" y="718847"/>
                <a:ext cx="80140" cy="187423"/>
              </a:xfrm>
              <a:custGeom>
                <a:avLst/>
                <a:gdLst>
                  <a:gd name="T0" fmla="*/ 0 w 275"/>
                  <a:gd name="T1" fmla="*/ 637 h 638"/>
                  <a:gd name="T2" fmla="*/ 274 w 275"/>
                  <a:gd name="T3" fmla="*/ 637 h 638"/>
                  <a:gd name="T4" fmla="*/ 274 w 275"/>
                  <a:gd name="T5" fmla="*/ 0 h 638"/>
                  <a:gd name="T6" fmla="*/ 0 w 275"/>
                  <a:gd name="T7" fmla="*/ 0 h 638"/>
                  <a:gd name="T8" fmla="*/ 0 w 275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38">
                    <a:moveTo>
                      <a:pt x="0" y="637"/>
                    </a:moveTo>
                    <a:lnTo>
                      <a:pt x="274" y="637"/>
                    </a:lnTo>
                    <a:lnTo>
                      <a:pt x="274" y="0"/>
                    </a:lnTo>
                    <a:lnTo>
                      <a:pt x="0" y="0"/>
                    </a:lnTo>
                    <a:lnTo>
                      <a:pt x="0" y="63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8" name="Freeform 124"/>
              <p:cNvSpPr>
                <a:spLocks noChangeArrowheads="1"/>
              </p:cNvSpPr>
              <p:nvPr/>
            </p:nvSpPr>
            <p:spPr bwMode="auto">
              <a:xfrm>
                <a:off x="8536450" y="665851"/>
                <a:ext cx="80140" cy="240418"/>
              </a:xfrm>
              <a:custGeom>
                <a:avLst/>
                <a:gdLst>
                  <a:gd name="T0" fmla="*/ 0 w 273"/>
                  <a:gd name="T1" fmla="*/ 820 h 821"/>
                  <a:gd name="T2" fmla="*/ 272 w 273"/>
                  <a:gd name="T3" fmla="*/ 820 h 821"/>
                  <a:gd name="T4" fmla="*/ 272 w 273"/>
                  <a:gd name="T5" fmla="*/ 0 h 821"/>
                  <a:gd name="T6" fmla="*/ 0 w 273"/>
                  <a:gd name="T7" fmla="*/ 0 h 821"/>
                  <a:gd name="T8" fmla="*/ 0 w 273"/>
                  <a:gd name="T9" fmla="*/ 82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821">
                    <a:moveTo>
                      <a:pt x="0" y="820"/>
                    </a:moveTo>
                    <a:lnTo>
                      <a:pt x="272" y="820"/>
                    </a:lnTo>
                    <a:lnTo>
                      <a:pt x="272" y="0"/>
                    </a:lnTo>
                    <a:lnTo>
                      <a:pt x="0" y="0"/>
                    </a:lnTo>
                    <a:lnTo>
                      <a:pt x="0" y="82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9" name="Freeform 125"/>
              <p:cNvSpPr>
                <a:spLocks noChangeArrowheads="1"/>
              </p:cNvSpPr>
              <p:nvPr/>
            </p:nvSpPr>
            <p:spPr bwMode="auto">
              <a:xfrm>
                <a:off x="8188747" y="518497"/>
                <a:ext cx="427843" cy="254638"/>
              </a:xfrm>
              <a:custGeom>
                <a:avLst/>
                <a:gdLst>
                  <a:gd name="T0" fmla="*/ 1257 w 1459"/>
                  <a:gd name="T1" fmla="*/ 200 h 869"/>
                  <a:gd name="T2" fmla="*/ 987 w 1459"/>
                  <a:gd name="T3" fmla="*/ 200 h 869"/>
                  <a:gd name="T4" fmla="*/ 633 w 1459"/>
                  <a:gd name="T5" fmla="*/ 467 h 869"/>
                  <a:gd name="T6" fmla="*/ 449 w 1459"/>
                  <a:gd name="T7" fmla="*/ 374 h 869"/>
                  <a:gd name="T8" fmla="*/ 0 w 1459"/>
                  <a:gd name="T9" fmla="*/ 749 h 869"/>
                  <a:gd name="T10" fmla="*/ 0 w 1459"/>
                  <a:gd name="T11" fmla="*/ 868 h 869"/>
                  <a:gd name="T12" fmla="*/ 462 w 1459"/>
                  <a:gd name="T13" fmla="*/ 484 h 869"/>
                  <a:gd name="T14" fmla="*/ 643 w 1459"/>
                  <a:gd name="T15" fmla="*/ 572 h 869"/>
                  <a:gd name="T16" fmla="*/ 1017 w 1459"/>
                  <a:gd name="T17" fmla="*/ 292 h 869"/>
                  <a:gd name="T18" fmla="*/ 1294 w 1459"/>
                  <a:gd name="T19" fmla="*/ 292 h 869"/>
                  <a:gd name="T20" fmla="*/ 1458 w 1459"/>
                  <a:gd name="T21" fmla="*/ 128 h 869"/>
                  <a:gd name="T22" fmla="*/ 1458 w 1459"/>
                  <a:gd name="T23" fmla="*/ 0 h 869"/>
                  <a:gd name="T24" fmla="*/ 1257 w 1459"/>
                  <a:gd name="T25" fmla="*/ 200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9" h="869">
                    <a:moveTo>
                      <a:pt x="1257" y="200"/>
                    </a:moveTo>
                    <a:lnTo>
                      <a:pt x="987" y="200"/>
                    </a:lnTo>
                    <a:lnTo>
                      <a:pt x="633" y="467"/>
                    </a:lnTo>
                    <a:lnTo>
                      <a:pt x="449" y="374"/>
                    </a:lnTo>
                    <a:lnTo>
                      <a:pt x="0" y="749"/>
                    </a:lnTo>
                    <a:lnTo>
                      <a:pt x="0" y="868"/>
                    </a:lnTo>
                    <a:lnTo>
                      <a:pt x="462" y="484"/>
                    </a:lnTo>
                    <a:lnTo>
                      <a:pt x="643" y="572"/>
                    </a:lnTo>
                    <a:lnTo>
                      <a:pt x="1017" y="292"/>
                    </a:lnTo>
                    <a:lnTo>
                      <a:pt x="1294" y="292"/>
                    </a:lnTo>
                    <a:lnTo>
                      <a:pt x="1458" y="128"/>
                    </a:lnTo>
                    <a:lnTo>
                      <a:pt x="1458" y="0"/>
                    </a:lnTo>
                    <a:lnTo>
                      <a:pt x="1257" y="20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3" name="Freeform 126"/>
            <p:cNvSpPr>
              <a:spLocks noChangeArrowheads="1"/>
            </p:cNvSpPr>
            <p:nvPr/>
          </p:nvSpPr>
          <p:spPr bwMode="auto">
            <a:xfrm>
              <a:off x="-74504" y="2388431"/>
              <a:ext cx="528663" cy="436890"/>
            </a:xfrm>
            <a:custGeom>
              <a:avLst/>
              <a:gdLst>
                <a:gd name="T0" fmla="*/ 1350 w 1804"/>
                <a:gd name="T1" fmla="*/ 1314 h 1492"/>
                <a:gd name="T2" fmla="*/ 1106 w 1804"/>
                <a:gd name="T3" fmla="*/ 1314 h 1492"/>
                <a:gd name="T4" fmla="*/ 1106 w 1804"/>
                <a:gd name="T5" fmla="*/ 1314 h 1492"/>
                <a:gd name="T6" fmla="*/ 1079 w 1804"/>
                <a:gd name="T7" fmla="*/ 1287 h 1492"/>
                <a:gd name="T8" fmla="*/ 1079 w 1804"/>
                <a:gd name="T9" fmla="*/ 1287 h 1492"/>
                <a:gd name="T10" fmla="*/ 1106 w 1804"/>
                <a:gd name="T11" fmla="*/ 1260 h 1492"/>
                <a:gd name="T12" fmla="*/ 1350 w 1804"/>
                <a:gd name="T13" fmla="*/ 1260 h 1492"/>
                <a:gd name="T14" fmla="*/ 1350 w 1804"/>
                <a:gd name="T15" fmla="*/ 1260 h 1492"/>
                <a:gd name="T16" fmla="*/ 1377 w 1804"/>
                <a:gd name="T17" fmla="*/ 1287 h 1492"/>
                <a:gd name="T18" fmla="*/ 1377 w 1804"/>
                <a:gd name="T19" fmla="*/ 1287 h 1492"/>
                <a:gd name="T20" fmla="*/ 1350 w 1804"/>
                <a:gd name="T21" fmla="*/ 1314 h 1492"/>
                <a:gd name="T22" fmla="*/ 226 w 1804"/>
                <a:gd name="T23" fmla="*/ 949 h 1492"/>
                <a:gd name="T24" fmla="*/ 226 w 1804"/>
                <a:gd name="T25" fmla="*/ 949 h 1492"/>
                <a:gd name="T26" fmla="*/ 109 w 1804"/>
                <a:gd name="T27" fmla="*/ 831 h 1492"/>
                <a:gd name="T28" fmla="*/ 109 w 1804"/>
                <a:gd name="T29" fmla="*/ 215 h 1492"/>
                <a:gd name="T30" fmla="*/ 109 w 1804"/>
                <a:gd name="T31" fmla="*/ 215 h 1492"/>
                <a:gd name="T32" fmla="*/ 226 w 1804"/>
                <a:gd name="T33" fmla="*/ 97 h 1492"/>
                <a:gd name="T34" fmla="*/ 1578 w 1804"/>
                <a:gd name="T35" fmla="*/ 97 h 1492"/>
                <a:gd name="T36" fmla="*/ 1578 w 1804"/>
                <a:gd name="T37" fmla="*/ 97 h 1492"/>
                <a:gd name="T38" fmla="*/ 1695 w 1804"/>
                <a:gd name="T39" fmla="*/ 215 h 1492"/>
                <a:gd name="T40" fmla="*/ 1695 w 1804"/>
                <a:gd name="T41" fmla="*/ 831 h 1492"/>
                <a:gd name="T42" fmla="*/ 1695 w 1804"/>
                <a:gd name="T43" fmla="*/ 831 h 1492"/>
                <a:gd name="T44" fmla="*/ 1578 w 1804"/>
                <a:gd name="T45" fmla="*/ 949 h 1492"/>
                <a:gd name="T46" fmla="*/ 226 w 1804"/>
                <a:gd name="T47" fmla="*/ 949 h 1492"/>
                <a:gd name="T48" fmla="*/ 1347 w 1804"/>
                <a:gd name="T49" fmla="*/ 1184 h 1492"/>
                <a:gd name="T50" fmla="*/ 1076 w 1804"/>
                <a:gd name="T51" fmla="*/ 1184 h 1492"/>
                <a:gd name="T52" fmla="*/ 1076 w 1804"/>
                <a:gd name="T53" fmla="*/ 1046 h 1492"/>
                <a:gd name="T54" fmla="*/ 1660 w 1804"/>
                <a:gd name="T55" fmla="*/ 1046 h 1492"/>
                <a:gd name="T56" fmla="*/ 1660 w 1804"/>
                <a:gd name="T57" fmla="*/ 1046 h 1492"/>
                <a:gd name="T58" fmla="*/ 1803 w 1804"/>
                <a:gd name="T59" fmla="*/ 901 h 1492"/>
                <a:gd name="T60" fmla="*/ 1803 w 1804"/>
                <a:gd name="T61" fmla="*/ 144 h 1492"/>
                <a:gd name="T62" fmla="*/ 1803 w 1804"/>
                <a:gd name="T63" fmla="*/ 144 h 1492"/>
                <a:gd name="T64" fmla="*/ 1660 w 1804"/>
                <a:gd name="T65" fmla="*/ 0 h 1492"/>
                <a:gd name="T66" fmla="*/ 145 w 1804"/>
                <a:gd name="T67" fmla="*/ 0 h 1492"/>
                <a:gd name="T68" fmla="*/ 145 w 1804"/>
                <a:gd name="T69" fmla="*/ 0 h 1492"/>
                <a:gd name="T70" fmla="*/ 0 w 1804"/>
                <a:gd name="T71" fmla="*/ 144 h 1492"/>
                <a:gd name="T72" fmla="*/ 0 w 1804"/>
                <a:gd name="T73" fmla="*/ 901 h 1492"/>
                <a:gd name="T74" fmla="*/ 0 w 1804"/>
                <a:gd name="T75" fmla="*/ 901 h 1492"/>
                <a:gd name="T76" fmla="*/ 145 w 1804"/>
                <a:gd name="T77" fmla="*/ 1046 h 1492"/>
                <a:gd name="T78" fmla="*/ 722 w 1804"/>
                <a:gd name="T79" fmla="*/ 1046 h 1492"/>
                <a:gd name="T80" fmla="*/ 722 w 1804"/>
                <a:gd name="T81" fmla="*/ 1184 h 1492"/>
                <a:gd name="T82" fmla="*/ 463 w 1804"/>
                <a:gd name="T83" fmla="*/ 1184 h 1492"/>
                <a:gd name="T84" fmla="*/ 463 w 1804"/>
                <a:gd name="T85" fmla="*/ 1184 h 1492"/>
                <a:gd name="T86" fmla="*/ 320 w 1804"/>
                <a:gd name="T87" fmla="*/ 1329 h 1492"/>
                <a:gd name="T88" fmla="*/ 320 w 1804"/>
                <a:gd name="T89" fmla="*/ 1347 h 1492"/>
                <a:gd name="T90" fmla="*/ 320 w 1804"/>
                <a:gd name="T91" fmla="*/ 1347 h 1492"/>
                <a:gd name="T92" fmla="*/ 463 w 1804"/>
                <a:gd name="T93" fmla="*/ 1491 h 1492"/>
                <a:gd name="T94" fmla="*/ 1347 w 1804"/>
                <a:gd name="T95" fmla="*/ 1491 h 1492"/>
                <a:gd name="T96" fmla="*/ 1347 w 1804"/>
                <a:gd name="T97" fmla="*/ 1491 h 1492"/>
                <a:gd name="T98" fmla="*/ 1491 w 1804"/>
                <a:gd name="T99" fmla="*/ 1347 h 1492"/>
                <a:gd name="T100" fmla="*/ 1491 w 1804"/>
                <a:gd name="T101" fmla="*/ 1329 h 1492"/>
                <a:gd name="T102" fmla="*/ 1491 w 1804"/>
                <a:gd name="T103" fmla="*/ 1329 h 1492"/>
                <a:gd name="T104" fmla="*/ 1347 w 1804"/>
                <a:gd name="T105" fmla="*/ 1184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4" h="1492">
                  <a:moveTo>
                    <a:pt x="1350" y="1314"/>
                  </a:moveTo>
                  <a:lnTo>
                    <a:pt x="1106" y="1314"/>
                  </a:lnTo>
                  <a:lnTo>
                    <a:pt x="1106" y="1314"/>
                  </a:lnTo>
                  <a:cubicBezTo>
                    <a:pt x="1090" y="1314"/>
                    <a:pt x="1079" y="1301"/>
                    <a:pt x="1079" y="1287"/>
                  </a:cubicBezTo>
                  <a:lnTo>
                    <a:pt x="1079" y="1287"/>
                  </a:lnTo>
                  <a:cubicBezTo>
                    <a:pt x="1079" y="1272"/>
                    <a:pt x="1090" y="1260"/>
                    <a:pt x="1106" y="1260"/>
                  </a:cubicBezTo>
                  <a:lnTo>
                    <a:pt x="1350" y="1260"/>
                  </a:lnTo>
                  <a:lnTo>
                    <a:pt x="1350" y="1260"/>
                  </a:lnTo>
                  <a:cubicBezTo>
                    <a:pt x="1365" y="1260"/>
                    <a:pt x="1377" y="1272"/>
                    <a:pt x="1377" y="1287"/>
                  </a:cubicBezTo>
                  <a:lnTo>
                    <a:pt x="1377" y="1287"/>
                  </a:lnTo>
                  <a:cubicBezTo>
                    <a:pt x="1377" y="1301"/>
                    <a:pt x="1365" y="1314"/>
                    <a:pt x="1350" y="1314"/>
                  </a:cubicBezTo>
                  <a:close/>
                  <a:moveTo>
                    <a:pt x="226" y="949"/>
                  </a:moveTo>
                  <a:lnTo>
                    <a:pt x="226" y="949"/>
                  </a:lnTo>
                  <a:cubicBezTo>
                    <a:pt x="161" y="949"/>
                    <a:pt x="109" y="896"/>
                    <a:pt x="109" y="831"/>
                  </a:cubicBezTo>
                  <a:lnTo>
                    <a:pt x="109" y="215"/>
                  </a:lnTo>
                  <a:lnTo>
                    <a:pt x="109" y="215"/>
                  </a:lnTo>
                  <a:cubicBezTo>
                    <a:pt x="109" y="149"/>
                    <a:pt x="161" y="97"/>
                    <a:pt x="226" y="97"/>
                  </a:cubicBezTo>
                  <a:lnTo>
                    <a:pt x="1578" y="97"/>
                  </a:lnTo>
                  <a:lnTo>
                    <a:pt x="1578" y="97"/>
                  </a:lnTo>
                  <a:cubicBezTo>
                    <a:pt x="1644" y="97"/>
                    <a:pt x="1695" y="149"/>
                    <a:pt x="1695" y="215"/>
                  </a:cubicBezTo>
                  <a:lnTo>
                    <a:pt x="1695" y="831"/>
                  </a:lnTo>
                  <a:lnTo>
                    <a:pt x="1695" y="831"/>
                  </a:lnTo>
                  <a:cubicBezTo>
                    <a:pt x="1695" y="896"/>
                    <a:pt x="1644" y="949"/>
                    <a:pt x="1578" y="949"/>
                  </a:cubicBezTo>
                  <a:lnTo>
                    <a:pt x="226" y="949"/>
                  </a:lnTo>
                  <a:close/>
                  <a:moveTo>
                    <a:pt x="1347" y="1184"/>
                  </a:moveTo>
                  <a:lnTo>
                    <a:pt x="1076" y="1184"/>
                  </a:lnTo>
                  <a:lnTo>
                    <a:pt x="1076" y="1046"/>
                  </a:lnTo>
                  <a:lnTo>
                    <a:pt x="1660" y="1046"/>
                  </a:lnTo>
                  <a:lnTo>
                    <a:pt x="1660" y="1046"/>
                  </a:lnTo>
                  <a:cubicBezTo>
                    <a:pt x="1739" y="1046"/>
                    <a:pt x="1803" y="981"/>
                    <a:pt x="1803" y="901"/>
                  </a:cubicBezTo>
                  <a:lnTo>
                    <a:pt x="1803" y="144"/>
                  </a:lnTo>
                  <a:lnTo>
                    <a:pt x="1803" y="144"/>
                  </a:lnTo>
                  <a:cubicBezTo>
                    <a:pt x="1803" y="64"/>
                    <a:pt x="1739" y="0"/>
                    <a:pt x="1660" y="0"/>
                  </a:cubicBezTo>
                  <a:lnTo>
                    <a:pt x="145" y="0"/>
                  </a:lnTo>
                  <a:lnTo>
                    <a:pt x="145" y="0"/>
                  </a:lnTo>
                  <a:cubicBezTo>
                    <a:pt x="65" y="0"/>
                    <a:pt x="0" y="64"/>
                    <a:pt x="0" y="144"/>
                  </a:cubicBezTo>
                  <a:lnTo>
                    <a:pt x="0" y="901"/>
                  </a:lnTo>
                  <a:lnTo>
                    <a:pt x="0" y="901"/>
                  </a:lnTo>
                  <a:cubicBezTo>
                    <a:pt x="0" y="981"/>
                    <a:pt x="65" y="1046"/>
                    <a:pt x="145" y="1046"/>
                  </a:cubicBezTo>
                  <a:lnTo>
                    <a:pt x="722" y="1046"/>
                  </a:lnTo>
                  <a:lnTo>
                    <a:pt x="722" y="1184"/>
                  </a:lnTo>
                  <a:lnTo>
                    <a:pt x="463" y="1184"/>
                  </a:lnTo>
                  <a:lnTo>
                    <a:pt x="463" y="1184"/>
                  </a:lnTo>
                  <a:cubicBezTo>
                    <a:pt x="384" y="1184"/>
                    <a:pt x="320" y="1249"/>
                    <a:pt x="320" y="1329"/>
                  </a:cubicBezTo>
                  <a:lnTo>
                    <a:pt x="320" y="1347"/>
                  </a:lnTo>
                  <a:lnTo>
                    <a:pt x="320" y="1347"/>
                  </a:lnTo>
                  <a:cubicBezTo>
                    <a:pt x="320" y="1426"/>
                    <a:pt x="384" y="1491"/>
                    <a:pt x="463" y="1491"/>
                  </a:cubicBezTo>
                  <a:lnTo>
                    <a:pt x="1347" y="1491"/>
                  </a:lnTo>
                  <a:lnTo>
                    <a:pt x="1347" y="1491"/>
                  </a:lnTo>
                  <a:cubicBezTo>
                    <a:pt x="1426" y="1491"/>
                    <a:pt x="1491" y="1426"/>
                    <a:pt x="1491" y="1347"/>
                  </a:cubicBezTo>
                  <a:lnTo>
                    <a:pt x="1491" y="1329"/>
                  </a:lnTo>
                  <a:lnTo>
                    <a:pt x="1491" y="1329"/>
                  </a:lnTo>
                  <a:cubicBezTo>
                    <a:pt x="1491" y="1249"/>
                    <a:pt x="1426" y="1184"/>
                    <a:pt x="1347" y="11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4" name="Freeform 127"/>
            <p:cNvSpPr>
              <a:spLocks noChangeArrowheads="1"/>
            </p:cNvSpPr>
            <p:nvPr/>
          </p:nvSpPr>
          <p:spPr bwMode="auto">
            <a:xfrm>
              <a:off x="-18931" y="4738664"/>
              <a:ext cx="400699" cy="398113"/>
            </a:xfrm>
            <a:custGeom>
              <a:avLst/>
              <a:gdLst>
                <a:gd name="T0" fmla="*/ 657 w 1366"/>
                <a:gd name="T1" fmla="*/ 767 h 1358"/>
                <a:gd name="T2" fmla="*/ 657 w 1366"/>
                <a:gd name="T3" fmla="*/ 570 h 1358"/>
                <a:gd name="T4" fmla="*/ 1127 w 1366"/>
                <a:gd name="T5" fmla="*/ 721 h 1358"/>
                <a:gd name="T6" fmla="*/ 1315 w 1366"/>
                <a:gd name="T7" fmla="*/ 683 h 1358"/>
                <a:gd name="T8" fmla="*/ 1101 w 1366"/>
                <a:gd name="T9" fmla="*/ 652 h 1358"/>
                <a:gd name="T10" fmla="*/ 966 w 1366"/>
                <a:gd name="T11" fmla="*/ 411 h 1358"/>
                <a:gd name="T12" fmla="*/ 957 w 1366"/>
                <a:gd name="T13" fmla="*/ 490 h 1358"/>
                <a:gd name="T14" fmla="*/ 996 w 1366"/>
                <a:gd name="T15" fmla="*/ 855 h 1358"/>
                <a:gd name="T16" fmla="*/ 683 w 1366"/>
                <a:gd name="T17" fmla="*/ 1011 h 1358"/>
                <a:gd name="T18" fmla="*/ 450 w 1366"/>
                <a:gd name="T19" fmla="*/ 989 h 1358"/>
                <a:gd name="T20" fmla="*/ 306 w 1366"/>
                <a:gd name="T21" fmla="*/ 777 h 1358"/>
                <a:gd name="T22" fmla="*/ 434 w 1366"/>
                <a:gd name="T23" fmla="*/ 965 h 1358"/>
                <a:gd name="T24" fmla="*/ 408 w 1366"/>
                <a:gd name="T25" fmla="*/ 847 h 1358"/>
                <a:gd name="T26" fmla="*/ 437 w 1366"/>
                <a:gd name="T27" fmla="*/ 502 h 1358"/>
                <a:gd name="T28" fmla="*/ 536 w 1366"/>
                <a:gd name="T29" fmla="*/ 365 h 1358"/>
                <a:gd name="T30" fmla="*/ 870 w 1366"/>
                <a:gd name="T31" fmla="*/ 371 h 1358"/>
                <a:gd name="T32" fmla="*/ 1157 w 1366"/>
                <a:gd name="T33" fmla="*/ 468 h 1358"/>
                <a:gd name="T34" fmla="*/ 1038 w 1366"/>
                <a:gd name="T35" fmla="*/ 882 h 1358"/>
                <a:gd name="T36" fmla="*/ 1120 w 1366"/>
                <a:gd name="T37" fmla="*/ 921 h 1358"/>
                <a:gd name="T38" fmla="*/ 821 w 1366"/>
                <a:gd name="T39" fmla="*/ 1076 h 1358"/>
                <a:gd name="T40" fmla="*/ 585 w 1366"/>
                <a:gd name="T41" fmla="*/ 1084 h 1358"/>
                <a:gd name="T42" fmla="*/ 659 w 1366"/>
                <a:gd name="T43" fmla="*/ 1206 h 1358"/>
                <a:gd name="T44" fmla="*/ 263 w 1366"/>
                <a:gd name="T45" fmla="*/ 984 h 1358"/>
                <a:gd name="T46" fmla="*/ 585 w 1366"/>
                <a:gd name="T47" fmla="*/ 1058 h 1358"/>
                <a:gd name="T48" fmla="*/ 845 w 1366"/>
                <a:gd name="T49" fmla="*/ 1051 h 1358"/>
                <a:gd name="T50" fmla="*/ 51 w 1366"/>
                <a:gd name="T51" fmla="*/ 683 h 1358"/>
                <a:gd name="T52" fmla="*/ 249 w 1366"/>
                <a:gd name="T53" fmla="*/ 445 h 1358"/>
                <a:gd name="T54" fmla="*/ 454 w 1366"/>
                <a:gd name="T55" fmla="*/ 389 h 1358"/>
                <a:gd name="T56" fmla="*/ 303 w 1366"/>
                <a:gd name="T57" fmla="*/ 642 h 1358"/>
                <a:gd name="T58" fmla="*/ 212 w 1366"/>
                <a:gd name="T59" fmla="*/ 496 h 1358"/>
                <a:gd name="T60" fmla="*/ 221 w 1366"/>
                <a:gd name="T61" fmla="*/ 906 h 1358"/>
                <a:gd name="T62" fmla="*/ 714 w 1366"/>
                <a:gd name="T63" fmla="*/ 192 h 1358"/>
                <a:gd name="T64" fmla="*/ 895 w 1366"/>
                <a:gd name="T65" fmla="*/ 298 h 1358"/>
                <a:gd name="T66" fmla="*/ 1076 w 1366"/>
                <a:gd name="T67" fmla="*/ 109 h 1358"/>
                <a:gd name="T68" fmla="*/ 1167 w 1366"/>
                <a:gd name="T69" fmla="*/ 414 h 1358"/>
                <a:gd name="T70" fmla="*/ 817 w 1366"/>
                <a:gd name="T71" fmla="*/ 312 h 1358"/>
                <a:gd name="T72" fmla="*/ 585 w 1366"/>
                <a:gd name="T73" fmla="*/ 310 h 1358"/>
                <a:gd name="T74" fmla="*/ 1214 w 1366"/>
                <a:gd name="T75" fmla="*/ 444 h 1358"/>
                <a:gd name="T76" fmla="*/ 1222 w 1366"/>
                <a:gd name="T77" fmla="*/ 383 h 1358"/>
                <a:gd name="T78" fmla="*/ 715 w 1366"/>
                <a:gd name="T79" fmla="*/ 128 h 1358"/>
                <a:gd name="T80" fmla="*/ 310 w 1366"/>
                <a:gd name="T81" fmla="*/ 46 h 1358"/>
                <a:gd name="T82" fmla="*/ 245 w 1366"/>
                <a:gd name="T83" fmla="*/ 366 h 1358"/>
                <a:gd name="T84" fmla="*/ 442 w 1366"/>
                <a:gd name="T85" fmla="*/ 59 h 1358"/>
                <a:gd name="T86" fmla="*/ 510 w 1366"/>
                <a:gd name="T87" fmla="*/ 317 h 1358"/>
                <a:gd name="T88" fmla="*/ 196 w 1366"/>
                <a:gd name="T89" fmla="*/ 417 h 1358"/>
                <a:gd name="T90" fmla="*/ 214 w 1366"/>
                <a:gd name="T91" fmla="*/ 961 h 1358"/>
                <a:gd name="T92" fmla="*/ 329 w 1366"/>
                <a:gd name="T93" fmla="*/ 1294 h 1358"/>
                <a:gd name="T94" fmla="*/ 924 w 1366"/>
                <a:gd name="T95" fmla="*/ 1302 h 1358"/>
                <a:gd name="T96" fmla="*/ 1173 w 1366"/>
                <a:gd name="T97" fmla="*/ 975 h 1358"/>
                <a:gd name="T98" fmla="*/ 1028 w 1366"/>
                <a:gd name="T99" fmla="*/ 1224 h 1358"/>
                <a:gd name="T100" fmla="*/ 753 w 1366"/>
                <a:gd name="T101" fmla="*/ 1204 h 1358"/>
                <a:gd name="T102" fmla="*/ 925 w 1366"/>
                <a:gd name="T103" fmla="*/ 1038 h 1358"/>
                <a:gd name="T104" fmla="*/ 1173 w 1366"/>
                <a:gd name="T105" fmla="*/ 950 h 1358"/>
                <a:gd name="T106" fmla="*/ 1214 w 1366"/>
                <a:gd name="T107" fmla="*/ 444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66" h="1358">
                  <a:moveTo>
                    <a:pt x="757" y="668"/>
                  </a:moveTo>
                  <a:lnTo>
                    <a:pt x="757" y="668"/>
                  </a:lnTo>
                  <a:cubicBezTo>
                    <a:pt x="757" y="723"/>
                    <a:pt x="712" y="767"/>
                    <a:pt x="657" y="767"/>
                  </a:cubicBezTo>
                  <a:lnTo>
                    <a:pt x="657" y="767"/>
                  </a:lnTo>
                  <a:cubicBezTo>
                    <a:pt x="603" y="767"/>
                    <a:pt x="558" y="723"/>
                    <a:pt x="558" y="668"/>
                  </a:cubicBezTo>
                  <a:lnTo>
                    <a:pt x="558" y="668"/>
                  </a:lnTo>
                  <a:cubicBezTo>
                    <a:pt x="558" y="613"/>
                    <a:pt x="603" y="570"/>
                    <a:pt x="657" y="570"/>
                  </a:cubicBezTo>
                  <a:lnTo>
                    <a:pt x="657" y="570"/>
                  </a:lnTo>
                  <a:cubicBezTo>
                    <a:pt x="712" y="570"/>
                    <a:pt x="757" y="613"/>
                    <a:pt x="757" y="668"/>
                  </a:cubicBezTo>
                  <a:close/>
                  <a:moveTo>
                    <a:pt x="1168" y="894"/>
                  </a:moveTo>
                  <a:lnTo>
                    <a:pt x="1168" y="894"/>
                  </a:lnTo>
                  <a:cubicBezTo>
                    <a:pt x="1161" y="837"/>
                    <a:pt x="1147" y="780"/>
                    <a:pt x="1127" y="721"/>
                  </a:cubicBezTo>
                  <a:lnTo>
                    <a:pt x="1127" y="721"/>
                  </a:lnTo>
                  <a:cubicBezTo>
                    <a:pt x="1162" y="645"/>
                    <a:pt x="1188" y="570"/>
                    <a:pt x="1203" y="499"/>
                  </a:cubicBezTo>
                  <a:lnTo>
                    <a:pt x="1203" y="499"/>
                  </a:lnTo>
                  <a:cubicBezTo>
                    <a:pt x="1274" y="551"/>
                    <a:pt x="1315" y="615"/>
                    <a:pt x="1315" y="683"/>
                  </a:cubicBezTo>
                  <a:lnTo>
                    <a:pt x="1315" y="683"/>
                  </a:lnTo>
                  <a:cubicBezTo>
                    <a:pt x="1315" y="763"/>
                    <a:pt x="1259" y="837"/>
                    <a:pt x="1168" y="894"/>
                  </a:cubicBezTo>
                  <a:close/>
                  <a:moveTo>
                    <a:pt x="1101" y="652"/>
                  </a:moveTo>
                  <a:lnTo>
                    <a:pt x="1101" y="652"/>
                  </a:lnTo>
                  <a:cubicBezTo>
                    <a:pt x="1074" y="589"/>
                    <a:pt x="1040" y="524"/>
                    <a:pt x="1000" y="461"/>
                  </a:cubicBezTo>
                  <a:lnTo>
                    <a:pt x="1000" y="461"/>
                  </a:lnTo>
                  <a:cubicBezTo>
                    <a:pt x="982" y="435"/>
                    <a:pt x="984" y="435"/>
                    <a:pt x="966" y="411"/>
                  </a:cubicBezTo>
                  <a:lnTo>
                    <a:pt x="966" y="411"/>
                  </a:lnTo>
                  <a:cubicBezTo>
                    <a:pt x="940" y="405"/>
                    <a:pt x="915" y="400"/>
                    <a:pt x="888" y="395"/>
                  </a:cubicBezTo>
                  <a:lnTo>
                    <a:pt x="888" y="395"/>
                  </a:lnTo>
                  <a:cubicBezTo>
                    <a:pt x="919" y="432"/>
                    <a:pt x="930" y="448"/>
                    <a:pt x="957" y="490"/>
                  </a:cubicBezTo>
                  <a:lnTo>
                    <a:pt x="957" y="490"/>
                  </a:lnTo>
                  <a:cubicBezTo>
                    <a:pt x="1006" y="564"/>
                    <a:pt x="1045" y="640"/>
                    <a:pt x="1072" y="716"/>
                  </a:cubicBezTo>
                  <a:lnTo>
                    <a:pt x="1072" y="716"/>
                  </a:lnTo>
                  <a:cubicBezTo>
                    <a:pt x="1051" y="762"/>
                    <a:pt x="1025" y="809"/>
                    <a:pt x="996" y="855"/>
                  </a:cubicBezTo>
                  <a:lnTo>
                    <a:pt x="996" y="855"/>
                  </a:lnTo>
                  <a:cubicBezTo>
                    <a:pt x="965" y="904"/>
                    <a:pt x="932" y="950"/>
                    <a:pt x="896" y="993"/>
                  </a:cubicBezTo>
                  <a:lnTo>
                    <a:pt x="896" y="993"/>
                  </a:lnTo>
                  <a:cubicBezTo>
                    <a:pt x="830" y="1004"/>
                    <a:pt x="758" y="1011"/>
                    <a:pt x="683" y="1011"/>
                  </a:cubicBezTo>
                  <a:lnTo>
                    <a:pt x="683" y="1011"/>
                  </a:lnTo>
                  <a:cubicBezTo>
                    <a:pt x="630" y="1011"/>
                    <a:pt x="577" y="1007"/>
                    <a:pt x="528" y="1002"/>
                  </a:cubicBezTo>
                  <a:lnTo>
                    <a:pt x="528" y="1002"/>
                  </a:lnTo>
                  <a:cubicBezTo>
                    <a:pt x="501" y="998"/>
                    <a:pt x="450" y="989"/>
                    <a:pt x="450" y="989"/>
                  </a:cubicBezTo>
                  <a:lnTo>
                    <a:pt x="450" y="989"/>
                  </a:lnTo>
                  <a:cubicBezTo>
                    <a:pt x="383" y="975"/>
                    <a:pt x="322" y="955"/>
                    <a:pt x="269" y="931"/>
                  </a:cubicBezTo>
                  <a:lnTo>
                    <a:pt x="269" y="931"/>
                  </a:lnTo>
                  <a:cubicBezTo>
                    <a:pt x="277" y="883"/>
                    <a:pt x="288" y="832"/>
                    <a:pt x="306" y="777"/>
                  </a:cubicBezTo>
                  <a:lnTo>
                    <a:pt x="306" y="777"/>
                  </a:lnTo>
                  <a:cubicBezTo>
                    <a:pt x="323" y="809"/>
                    <a:pt x="343" y="842"/>
                    <a:pt x="366" y="875"/>
                  </a:cubicBezTo>
                  <a:lnTo>
                    <a:pt x="366" y="875"/>
                  </a:lnTo>
                  <a:cubicBezTo>
                    <a:pt x="400" y="923"/>
                    <a:pt x="404" y="930"/>
                    <a:pt x="434" y="965"/>
                  </a:cubicBezTo>
                  <a:lnTo>
                    <a:pt x="434" y="965"/>
                  </a:lnTo>
                  <a:cubicBezTo>
                    <a:pt x="460" y="971"/>
                    <a:pt x="485" y="976"/>
                    <a:pt x="512" y="979"/>
                  </a:cubicBezTo>
                  <a:lnTo>
                    <a:pt x="512" y="979"/>
                  </a:lnTo>
                  <a:cubicBezTo>
                    <a:pt x="470" y="933"/>
                    <a:pt x="450" y="914"/>
                    <a:pt x="408" y="847"/>
                  </a:cubicBezTo>
                  <a:lnTo>
                    <a:pt x="408" y="847"/>
                  </a:lnTo>
                  <a:cubicBezTo>
                    <a:pt x="379" y="798"/>
                    <a:pt x="353" y="753"/>
                    <a:pt x="331" y="708"/>
                  </a:cubicBezTo>
                  <a:lnTo>
                    <a:pt x="331" y="708"/>
                  </a:lnTo>
                  <a:cubicBezTo>
                    <a:pt x="360" y="641"/>
                    <a:pt x="394" y="571"/>
                    <a:pt x="437" y="502"/>
                  </a:cubicBezTo>
                  <a:lnTo>
                    <a:pt x="437" y="502"/>
                  </a:lnTo>
                  <a:cubicBezTo>
                    <a:pt x="468" y="454"/>
                    <a:pt x="501" y="410"/>
                    <a:pt x="533" y="369"/>
                  </a:cubicBezTo>
                  <a:lnTo>
                    <a:pt x="533" y="369"/>
                  </a:lnTo>
                  <a:cubicBezTo>
                    <a:pt x="535" y="368"/>
                    <a:pt x="536" y="366"/>
                    <a:pt x="536" y="365"/>
                  </a:cubicBezTo>
                  <a:lnTo>
                    <a:pt x="536" y="365"/>
                  </a:lnTo>
                  <a:cubicBezTo>
                    <a:pt x="584" y="359"/>
                    <a:pt x="632" y="355"/>
                    <a:pt x="683" y="355"/>
                  </a:cubicBezTo>
                  <a:lnTo>
                    <a:pt x="683" y="355"/>
                  </a:lnTo>
                  <a:cubicBezTo>
                    <a:pt x="747" y="355"/>
                    <a:pt x="811" y="362"/>
                    <a:pt x="870" y="371"/>
                  </a:cubicBezTo>
                  <a:lnTo>
                    <a:pt x="870" y="371"/>
                  </a:lnTo>
                  <a:cubicBezTo>
                    <a:pt x="895" y="374"/>
                    <a:pt x="921" y="380"/>
                    <a:pt x="946" y="386"/>
                  </a:cubicBezTo>
                  <a:lnTo>
                    <a:pt x="946" y="386"/>
                  </a:lnTo>
                  <a:cubicBezTo>
                    <a:pt x="1027" y="405"/>
                    <a:pt x="1100" y="433"/>
                    <a:pt x="1157" y="468"/>
                  </a:cubicBezTo>
                  <a:lnTo>
                    <a:pt x="1157" y="468"/>
                  </a:lnTo>
                  <a:cubicBezTo>
                    <a:pt x="1146" y="526"/>
                    <a:pt x="1127" y="589"/>
                    <a:pt x="1101" y="652"/>
                  </a:cubicBezTo>
                  <a:close/>
                  <a:moveTo>
                    <a:pt x="975" y="974"/>
                  </a:moveTo>
                  <a:lnTo>
                    <a:pt x="975" y="974"/>
                  </a:lnTo>
                  <a:cubicBezTo>
                    <a:pt x="997" y="945"/>
                    <a:pt x="1019" y="914"/>
                    <a:pt x="1038" y="882"/>
                  </a:cubicBezTo>
                  <a:lnTo>
                    <a:pt x="1038" y="882"/>
                  </a:lnTo>
                  <a:cubicBezTo>
                    <a:pt x="1060" y="850"/>
                    <a:pt x="1077" y="818"/>
                    <a:pt x="1094" y="786"/>
                  </a:cubicBezTo>
                  <a:lnTo>
                    <a:pt x="1094" y="786"/>
                  </a:lnTo>
                  <a:cubicBezTo>
                    <a:pt x="1107" y="832"/>
                    <a:pt x="1116" y="877"/>
                    <a:pt x="1120" y="921"/>
                  </a:cubicBezTo>
                  <a:lnTo>
                    <a:pt x="1120" y="921"/>
                  </a:lnTo>
                  <a:cubicBezTo>
                    <a:pt x="1077" y="942"/>
                    <a:pt x="1028" y="959"/>
                    <a:pt x="975" y="974"/>
                  </a:cubicBezTo>
                  <a:close/>
                  <a:moveTo>
                    <a:pt x="821" y="1076"/>
                  </a:moveTo>
                  <a:lnTo>
                    <a:pt x="821" y="1076"/>
                  </a:lnTo>
                  <a:cubicBezTo>
                    <a:pt x="783" y="1115"/>
                    <a:pt x="743" y="1147"/>
                    <a:pt x="704" y="1176"/>
                  </a:cubicBezTo>
                  <a:lnTo>
                    <a:pt x="704" y="1176"/>
                  </a:lnTo>
                  <a:cubicBezTo>
                    <a:pt x="664" y="1151"/>
                    <a:pt x="624" y="1119"/>
                    <a:pt x="585" y="1084"/>
                  </a:cubicBezTo>
                  <a:lnTo>
                    <a:pt x="585" y="1084"/>
                  </a:lnTo>
                  <a:cubicBezTo>
                    <a:pt x="557" y="1082"/>
                    <a:pt x="530" y="1078"/>
                    <a:pt x="504" y="1075"/>
                  </a:cubicBezTo>
                  <a:lnTo>
                    <a:pt x="504" y="1075"/>
                  </a:lnTo>
                  <a:cubicBezTo>
                    <a:pt x="553" y="1126"/>
                    <a:pt x="606" y="1171"/>
                    <a:pt x="659" y="1206"/>
                  </a:cubicBezTo>
                  <a:lnTo>
                    <a:pt x="659" y="1206"/>
                  </a:lnTo>
                  <a:cubicBezTo>
                    <a:pt x="544" y="1277"/>
                    <a:pt x="434" y="1297"/>
                    <a:pt x="358" y="1248"/>
                  </a:cubicBezTo>
                  <a:lnTo>
                    <a:pt x="358" y="1248"/>
                  </a:lnTo>
                  <a:cubicBezTo>
                    <a:pt x="289" y="1205"/>
                    <a:pt x="259" y="1116"/>
                    <a:pt x="262" y="1003"/>
                  </a:cubicBezTo>
                  <a:lnTo>
                    <a:pt x="263" y="984"/>
                  </a:lnTo>
                  <a:lnTo>
                    <a:pt x="263" y="984"/>
                  </a:lnTo>
                  <a:cubicBezTo>
                    <a:pt x="334" y="1015"/>
                    <a:pt x="415" y="1037"/>
                    <a:pt x="504" y="1050"/>
                  </a:cubicBezTo>
                  <a:lnTo>
                    <a:pt x="504" y="1050"/>
                  </a:lnTo>
                  <a:cubicBezTo>
                    <a:pt x="530" y="1054"/>
                    <a:pt x="557" y="1056"/>
                    <a:pt x="585" y="1058"/>
                  </a:cubicBezTo>
                  <a:lnTo>
                    <a:pt x="585" y="1058"/>
                  </a:lnTo>
                  <a:cubicBezTo>
                    <a:pt x="617" y="1060"/>
                    <a:pt x="650" y="1062"/>
                    <a:pt x="683" y="1062"/>
                  </a:cubicBezTo>
                  <a:lnTo>
                    <a:pt x="683" y="1062"/>
                  </a:lnTo>
                  <a:cubicBezTo>
                    <a:pt x="739" y="1062"/>
                    <a:pt x="793" y="1058"/>
                    <a:pt x="845" y="1051"/>
                  </a:cubicBezTo>
                  <a:lnTo>
                    <a:pt x="845" y="1051"/>
                  </a:lnTo>
                  <a:cubicBezTo>
                    <a:pt x="836" y="1059"/>
                    <a:pt x="828" y="1067"/>
                    <a:pt x="821" y="1076"/>
                  </a:cubicBezTo>
                  <a:close/>
                  <a:moveTo>
                    <a:pt x="51" y="683"/>
                  </a:moveTo>
                  <a:lnTo>
                    <a:pt x="51" y="683"/>
                  </a:lnTo>
                  <a:cubicBezTo>
                    <a:pt x="51" y="602"/>
                    <a:pt x="107" y="529"/>
                    <a:pt x="201" y="472"/>
                  </a:cubicBezTo>
                  <a:lnTo>
                    <a:pt x="201" y="472"/>
                  </a:lnTo>
                  <a:cubicBezTo>
                    <a:pt x="217" y="463"/>
                    <a:pt x="233" y="453"/>
                    <a:pt x="249" y="445"/>
                  </a:cubicBezTo>
                  <a:lnTo>
                    <a:pt x="249" y="445"/>
                  </a:lnTo>
                  <a:cubicBezTo>
                    <a:pt x="310" y="415"/>
                    <a:pt x="382" y="392"/>
                    <a:pt x="462" y="377"/>
                  </a:cubicBezTo>
                  <a:lnTo>
                    <a:pt x="462" y="377"/>
                  </a:lnTo>
                  <a:cubicBezTo>
                    <a:pt x="460" y="382"/>
                    <a:pt x="456" y="385"/>
                    <a:pt x="454" y="389"/>
                  </a:cubicBezTo>
                  <a:lnTo>
                    <a:pt x="454" y="389"/>
                  </a:lnTo>
                  <a:cubicBezTo>
                    <a:pt x="432" y="417"/>
                    <a:pt x="414" y="445"/>
                    <a:pt x="394" y="475"/>
                  </a:cubicBezTo>
                  <a:lnTo>
                    <a:pt x="394" y="475"/>
                  </a:lnTo>
                  <a:cubicBezTo>
                    <a:pt x="359" y="531"/>
                    <a:pt x="329" y="587"/>
                    <a:pt x="303" y="642"/>
                  </a:cubicBezTo>
                  <a:lnTo>
                    <a:pt x="303" y="642"/>
                  </a:lnTo>
                  <a:cubicBezTo>
                    <a:pt x="282" y="586"/>
                    <a:pt x="267" y="530"/>
                    <a:pt x="260" y="471"/>
                  </a:cubicBezTo>
                  <a:lnTo>
                    <a:pt x="260" y="471"/>
                  </a:lnTo>
                  <a:cubicBezTo>
                    <a:pt x="242" y="479"/>
                    <a:pt x="227" y="487"/>
                    <a:pt x="212" y="496"/>
                  </a:cubicBezTo>
                  <a:lnTo>
                    <a:pt x="212" y="496"/>
                  </a:lnTo>
                  <a:cubicBezTo>
                    <a:pt x="223" y="572"/>
                    <a:pt x="243" y="642"/>
                    <a:pt x="274" y="713"/>
                  </a:cubicBezTo>
                  <a:lnTo>
                    <a:pt x="274" y="713"/>
                  </a:lnTo>
                  <a:cubicBezTo>
                    <a:pt x="249" y="780"/>
                    <a:pt x="230" y="845"/>
                    <a:pt x="221" y="906"/>
                  </a:cubicBezTo>
                  <a:lnTo>
                    <a:pt x="221" y="906"/>
                  </a:lnTo>
                  <a:cubicBezTo>
                    <a:pt x="116" y="849"/>
                    <a:pt x="51" y="771"/>
                    <a:pt x="51" y="683"/>
                  </a:cubicBezTo>
                  <a:close/>
                  <a:moveTo>
                    <a:pt x="590" y="305"/>
                  </a:moveTo>
                  <a:lnTo>
                    <a:pt x="590" y="305"/>
                  </a:lnTo>
                  <a:cubicBezTo>
                    <a:pt x="630" y="262"/>
                    <a:pt x="672" y="224"/>
                    <a:pt x="714" y="192"/>
                  </a:cubicBezTo>
                  <a:lnTo>
                    <a:pt x="714" y="192"/>
                  </a:lnTo>
                  <a:cubicBezTo>
                    <a:pt x="749" y="221"/>
                    <a:pt x="783" y="253"/>
                    <a:pt x="815" y="288"/>
                  </a:cubicBezTo>
                  <a:lnTo>
                    <a:pt x="815" y="288"/>
                  </a:lnTo>
                  <a:cubicBezTo>
                    <a:pt x="843" y="290"/>
                    <a:pt x="870" y="293"/>
                    <a:pt x="895" y="298"/>
                  </a:cubicBezTo>
                  <a:lnTo>
                    <a:pt x="895" y="298"/>
                  </a:lnTo>
                  <a:cubicBezTo>
                    <a:pt x="851" y="249"/>
                    <a:pt x="805" y="202"/>
                    <a:pt x="758" y="162"/>
                  </a:cubicBezTo>
                  <a:lnTo>
                    <a:pt x="758" y="162"/>
                  </a:lnTo>
                  <a:cubicBezTo>
                    <a:pt x="879" y="82"/>
                    <a:pt x="995" y="59"/>
                    <a:pt x="1076" y="109"/>
                  </a:cubicBezTo>
                  <a:lnTo>
                    <a:pt x="1076" y="109"/>
                  </a:lnTo>
                  <a:cubicBezTo>
                    <a:pt x="1144" y="152"/>
                    <a:pt x="1176" y="244"/>
                    <a:pt x="1172" y="359"/>
                  </a:cubicBezTo>
                  <a:lnTo>
                    <a:pt x="1172" y="359"/>
                  </a:lnTo>
                  <a:cubicBezTo>
                    <a:pt x="1170" y="377"/>
                    <a:pt x="1169" y="395"/>
                    <a:pt x="1167" y="414"/>
                  </a:cubicBezTo>
                  <a:lnTo>
                    <a:pt x="1167" y="414"/>
                  </a:lnTo>
                  <a:cubicBezTo>
                    <a:pt x="1092" y="373"/>
                    <a:pt x="999" y="342"/>
                    <a:pt x="895" y="324"/>
                  </a:cubicBezTo>
                  <a:lnTo>
                    <a:pt x="895" y="324"/>
                  </a:lnTo>
                  <a:cubicBezTo>
                    <a:pt x="870" y="319"/>
                    <a:pt x="843" y="315"/>
                    <a:pt x="817" y="312"/>
                  </a:cubicBezTo>
                  <a:lnTo>
                    <a:pt x="817" y="312"/>
                  </a:lnTo>
                  <a:cubicBezTo>
                    <a:pt x="773" y="308"/>
                    <a:pt x="729" y="305"/>
                    <a:pt x="683" y="305"/>
                  </a:cubicBezTo>
                  <a:lnTo>
                    <a:pt x="683" y="305"/>
                  </a:lnTo>
                  <a:cubicBezTo>
                    <a:pt x="650" y="305"/>
                    <a:pt x="617" y="307"/>
                    <a:pt x="585" y="310"/>
                  </a:cubicBezTo>
                  <a:lnTo>
                    <a:pt x="585" y="310"/>
                  </a:lnTo>
                  <a:cubicBezTo>
                    <a:pt x="588" y="307"/>
                    <a:pt x="590" y="305"/>
                    <a:pt x="590" y="305"/>
                  </a:cubicBezTo>
                  <a:close/>
                  <a:moveTo>
                    <a:pt x="1214" y="444"/>
                  </a:moveTo>
                  <a:lnTo>
                    <a:pt x="1214" y="444"/>
                  </a:lnTo>
                  <a:cubicBezTo>
                    <a:pt x="1214" y="443"/>
                    <a:pt x="1215" y="441"/>
                    <a:pt x="1215" y="440"/>
                  </a:cubicBezTo>
                  <a:lnTo>
                    <a:pt x="1215" y="440"/>
                  </a:lnTo>
                  <a:cubicBezTo>
                    <a:pt x="1217" y="420"/>
                    <a:pt x="1219" y="401"/>
                    <a:pt x="1222" y="383"/>
                  </a:cubicBezTo>
                  <a:lnTo>
                    <a:pt x="1222" y="383"/>
                  </a:lnTo>
                  <a:cubicBezTo>
                    <a:pt x="1233" y="237"/>
                    <a:pt x="1194" y="120"/>
                    <a:pt x="1105" y="63"/>
                  </a:cubicBezTo>
                  <a:lnTo>
                    <a:pt x="1105" y="63"/>
                  </a:lnTo>
                  <a:cubicBezTo>
                    <a:pt x="1004" y="0"/>
                    <a:pt x="860" y="29"/>
                    <a:pt x="715" y="128"/>
                  </a:cubicBezTo>
                  <a:lnTo>
                    <a:pt x="715" y="128"/>
                  </a:lnTo>
                  <a:cubicBezTo>
                    <a:pt x="622" y="55"/>
                    <a:pt x="527" y="8"/>
                    <a:pt x="442" y="8"/>
                  </a:cubicBezTo>
                  <a:lnTo>
                    <a:pt x="442" y="8"/>
                  </a:lnTo>
                  <a:cubicBezTo>
                    <a:pt x="393" y="8"/>
                    <a:pt x="348" y="21"/>
                    <a:pt x="310" y="46"/>
                  </a:cubicBezTo>
                  <a:lnTo>
                    <a:pt x="310" y="46"/>
                  </a:lnTo>
                  <a:cubicBezTo>
                    <a:pt x="223" y="102"/>
                    <a:pt x="182" y="241"/>
                    <a:pt x="196" y="391"/>
                  </a:cubicBezTo>
                  <a:lnTo>
                    <a:pt x="196" y="391"/>
                  </a:lnTo>
                  <a:lnTo>
                    <a:pt x="196" y="391"/>
                  </a:lnTo>
                  <a:cubicBezTo>
                    <a:pt x="210" y="383"/>
                    <a:pt x="227" y="374"/>
                    <a:pt x="245" y="366"/>
                  </a:cubicBezTo>
                  <a:lnTo>
                    <a:pt x="245" y="366"/>
                  </a:lnTo>
                  <a:cubicBezTo>
                    <a:pt x="239" y="247"/>
                    <a:pt x="270" y="131"/>
                    <a:pt x="338" y="88"/>
                  </a:cubicBezTo>
                  <a:lnTo>
                    <a:pt x="338" y="88"/>
                  </a:lnTo>
                  <a:cubicBezTo>
                    <a:pt x="367" y="68"/>
                    <a:pt x="402" y="59"/>
                    <a:pt x="442" y="59"/>
                  </a:cubicBezTo>
                  <a:lnTo>
                    <a:pt x="442" y="59"/>
                  </a:lnTo>
                  <a:cubicBezTo>
                    <a:pt x="512" y="59"/>
                    <a:pt x="592" y="98"/>
                    <a:pt x="673" y="160"/>
                  </a:cubicBezTo>
                  <a:lnTo>
                    <a:pt x="673" y="160"/>
                  </a:lnTo>
                  <a:cubicBezTo>
                    <a:pt x="617" y="202"/>
                    <a:pt x="563" y="256"/>
                    <a:pt x="510" y="317"/>
                  </a:cubicBezTo>
                  <a:lnTo>
                    <a:pt x="510" y="317"/>
                  </a:lnTo>
                  <a:cubicBezTo>
                    <a:pt x="410" y="331"/>
                    <a:pt x="320" y="357"/>
                    <a:pt x="245" y="392"/>
                  </a:cubicBezTo>
                  <a:lnTo>
                    <a:pt x="245" y="392"/>
                  </a:lnTo>
                  <a:cubicBezTo>
                    <a:pt x="227" y="399"/>
                    <a:pt x="210" y="408"/>
                    <a:pt x="196" y="417"/>
                  </a:cubicBezTo>
                  <a:lnTo>
                    <a:pt x="196" y="417"/>
                  </a:lnTo>
                  <a:cubicBezTo>
                    <a:pt x="73" y="485"/>
                    <a:pt x="0" y="579"/>
                    <a:pt x="0" y="683"/>
                  </a:cubicBezTo>
                  <a:lnTo>
                    <a:pt x="0" y="683"/>
                  </a:lnTo>
                  <a:cubicBezTo>
                    <a:pt x="0" y="794"/>
                    <a:pt x="81" y="893"/>
                    <a:pt x="214" y="961"/>
                  </a:cubicBezTo>
                  <a:lnTo>
                    <a:pt x="214" y="961"/>
                  </a:lnTo>
                  <a:cubicBezTo>
                    <a:pt x="213" y="966"/>
                    <a:pt x="212" y="971"/>
                    <a:pt x="212" y="976"/>
                  </a:cubicBezTo>
                  <a:lnTo>
                    <a:pt x="212" y="976"/>
                  </a:lnTo>
                  <a:cubicBezTo>
                    <a:pt x="201" y="1122"/>
                    <a:pt x="240" y="1238"/>
                    <a:pt x="329" y="1294"/>
                  </a:cubicBezTo>
                  <a:lnTo>
                    <a:pt x="329" y="1294"/>
                  </a:lnTo>
                  <a:cubicBezTo>
                    <a:pt x="428" y="1357"/>
                    <a:pt x="566" y="1329"/>
                    <a:pt x="707" y="1237"/>
                  </a:cubicBezTo>
                  <a:lnTo>
                    <a:pt x="707" y="1237"/>
                  </a:lnTo>
                  <a:cubicBezTo>
                    <a:pt x="783" y="1279"/>
                    <a:pt x="856" y="1302"/>
                    <a:pt x="924" y="1302"/>
                  </a:cubicBezTo>
                  <a:lnTo>
                    <a:pt x="924" y="1302"/>
                  </a:lnTo>
                  <a:cubicBezTo>
                    <a:pt x="973" y="1302"/>
                    <a:pt x="1017" y="1291"/>
                    <a:pt x="1055" y="1266"/>
                  </a:cubicBezTo>
                  <a:lnTo>
                    <a:pt x="1055" y="1266"/>
                  </a:lnTo>
                  <a:cubicBezTo>
                    <a:pt x="1136" y="1213"/>
                    <a:pt x="1177" y="1110"/>
                    <a:pt x="1173" y="975"/>
                  </a:cubicBezTo>
                  <a:lnTo>
                    <a:pt x="1173" y="975"/>
                  </a:lnTo>
                  <a:cubicBezTo>
                    <a:pt x="1156" y="984"/>
                    <a:pt x="1139" y="993"/>
                    <a:pt x="1122" y="1001"/>
                  </a:cubicBezTo>
                  <a:lnTo>
                    <a:pt x="1122" y="1001"/>
                  </a:lnTo>
                  <a:cubicBezTo>
                    <a:pt x="1121" y="1105"/>
                    <a:pt x="1089" y="1184"/>
                    <a:pt x="1028" y="1224"/>
                  </a:cubicBezTo>
                  <a:lnTo>
                    <a:pt x="1028" y="1224"/>
                  </a:lnTo>
                  <a:cubicBezTo>
                    <a:pt x="999" y="1243"/>
                    <a:pt x="964" y="1252"/>
                    <a:pt x="924" y="1252"/>
                  </a:cubicBezTo>
                  <a:lnTo>
                    <a:pt x="924" y="1252"/>
                  </a:lnTo>
                  <a:cubicBezTo>
                    <a:pt x="871" y="1252"/>
                    <a:pt x="812" y="1236"/>
                    <a:pt x="753" y="1204"/>
                  </a:cubicBezTo>
                  <a:lnTo>
                    <a:pt x="753" y="1204"/>
                  </a:lnTo>
                  <a:cubicBezTo>
                    <a:pt x="804" y="1165"/>
                    <a:pt x="854" y="1118"/>
                    <a:pt x="904" y="1063"/>
                  </a:cubicBezTo>
                  <a:lnTo>
                    <a:pt x="904" y="1063"/>
                  </a:lnTo>
                  <a:cubicBezTo>
                    <a:pt x="911" y="1056"/>
                    <a:pt x="918" y="1046"/>
                    <a:pt x="925" y="1038"/>
                  </a:cubicBezTo>
                  <a:lnTo>
                    <a:pt x="925" y="1038"/>
                  </a:lnTo>
                  <a:cubicBezTo>
                    <a:pt x="997" y="1024"/>
                    <a:pt x="1065" y="1002"/>
                    <a:pt x="1122" y="976"/>
                  </a:cubicBezTo>
                  <a:lnTo>
                    <a:pt x="1122" y="976"/>
                  </a:lnTo>
                  <a:cubicBezTo>
                    <a:pt x="1139" y="968"/>
                    <a:pt x="1156" y="959"/>
                    <a:pt x="1173" y="950"/>
                  </a:cubicBezTo>
                  <a:lnTo>
                    <a:pt x="1173" y="950"/>
                  </a:lnTo>
                  <a:cubicBezTo>
                    <a:pt x="1293" y="882"/>
                    <a:pt x="1365" y="789"/>
                    <a:pt x="1365" y="683"/>
                  </a:cubicBezTo>
                  <a:lnTo>
                    <a:pt x="1365" y="683"/>
                  </a:lnTo>
                  <a:cubicBezTo>
                    <a:pt x="1365" y="592"/>
                    <a:pt x="1309" y="509"/>
                    <a:pt x="1214" y="4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36872" y="2501219"/>
              <a:ext cx="417502" cy="404577"/>
              <a:chOff x="8691567" y="116733"/>
              <a:chExt cx="384522" cy="372618"/>
            </a:xfrm>
            <a:solidFill>
              <a:schemeClr val="accent1"/>
            </a:solidFill>
          </p:grpSpPr>
          <p:sp>
            <p:nvSpPr>
              <p:cNvPr id="48" name="Freeform 128"/>
              <p:cNvSpPr>
                <a:spLocks noChangeArrowheads="1"/>
              </p:cNvSpPr>
              <p:nvPr/>
            </p:nvSpPr>
            <p:spPr bwMode="auto">
              <a:xfrm>
                <a:off x="8986804" y="315542"/>
                <a:ext cx="64285" cy="95238"/>
              </a:xfrm>
              <a:custGeom>
                <a:avLst/>
                <a:gdLst>
                  <a:gd name="T0" fmla="*/ 114 w 238"/>
                  <a:gd name="T1" fmla="*/ 351 h 352"/>
                  <a:gd name="T2" fmla="*/ 114 w 238"/>
                  <a:gd name="T3" fmla="*/ 351 h 352"/>
                  <a:gd name="T4" fmla="*/ 237 w 238"/>
                  <a:gd name="T5" fmla="*/ 265 h 352"/>
                  <a:gd name="T6" fmla="*/ 237 w 238"/>
                  <a:gd name="T7" fmla="*/ 265 h 352"/>
                  <a:gd name="T8" fmla="*/ 87 w 238"/>
                  <a:gd name="T9" fmla="*/ 20 h 352"/>
                  <a:gd name="T10" fmla="*/ 87 w 238"/>
                  <a:gd name="T11" fmla="*/ 20 h 352"/>
                  <a:gd name="T12" fmla="*/ 33 w 238"/>
                  <a:gd name="T13" fmla="*/ 0 h 352"/>
                  <a:gd name="T14" fmla="*/ 33 w 238"/>
                  <a:gd name="T15" fmla="*/ 0 h 352"/>
                  <a:gd name="T16" fmla="*/ 0 w 238"/>
                  <a:gd name="T17" fmla="*/ 116 h 352"/>
                  <a:gd name="T18" fmla="*/ 0 w 238"/>
                  <a:gd name="T19" fmla="*/ 116 h 352"/>
                  <a:gd name="T20" fmla="*/ 114 w 238"/>
                  <a:gd name="T21" fmla="*/ 35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" h="352">
                    <a:moveTo>
                      <a:pt x="114" y="351"/>
                    </a:moveTo>
                    <a:lnTo>
                      <a:pt x="114" y="351"/>
                    </a:lnTo>
                    <a:cubicBezTo>
                      <a:pt x="169" y="326"/>
                      <a:pt x="211" y="298"/>
                      <a:pt x="237" y="265"/>
                    </a:cubicBezTo>
                    <a:lnTo>
                      <a:pt x="237" y="265"/>
                    </a:lnTo>
                    <a:cubicBezTo>
                      <a:pt x="199" y="197"/>
                      <a:pt x="143" y="105"/>
                      <a:pt x="87" y="20"/>
                    </a:cubicBezTo>
                    <a:lnTo>
                      <a:pt x="87" y="20"/>
                    </a:lnTo>
                    <a:cubicBezTo>
                      <a:pt x="70" y="14"/>
                      <a:pt x="52" y="7"/>
                      <a:pt x="33" y="0"/>
                    </a:cubicBezTo>
                    <a:lnTo>
                      <a:pt x="33" y="0"/>
                    </a:lnTo>
                    <a:cubicBezTo>
                      <a:pt x="26" y="38"/>
                      <a:pt x="14" y="77"/>
                      <a:pt x="0" y="116"/>
                    </a:cubicBezTo>
                    <a:lnTo>
                      <a:pt x="0" y="116"/>
                    </a:lnTo>
                    <a:cubicBezTo>
                      <a:pt x="58" y="199"/>
                      <a:pt x="96" y="279"/>
                      <a:pt x="114" y="35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9" name="Freeform 129"/>
              <p:cNvSpPr>
                <a:spLocks noChangeArrowheads="1"/>
              </p:cNvSpPr>
              <p:nvPr/>
            </p:nvSpPr>
            <p:spPr bwMode="auto">
              <a:xfrm>
                <a:off x="8843948" y="258399"/>
                <a:ext cx="86904" cy="38095"/>
              </a:xfrm>
              <a:custGeom>
                <a:avLst/>
                <a:gdLst>
                  <a:gd name="T0" fmla="*/ 166 w 324"/>
                  <a:gd name="T1" fmla="*/ 78 h 141"/>
                  <a:gd name="T2" fmla="*/ 166 w 324"/>
                  <a:gd name="T3" fmla="*/ 78 h 141"/>
                  <a:gd name="T4" fmla="*/ 245 w 324"/>
                  <a:gd name="T5" fmla="*/ 133 h 141"/>
                  <a:gd name="T6" fmla="*/ 245 w 324"/>
                  <a:gd name="T7" fmla="*/ 133 h 141"/>
                  <a:gd name="T8" fmla="*/ 323 w 324"/>
                  <a:gd name="T9" fmla="*/ 139 h 141"/>
                  <a:gd name="T10" fmla="*/ 323 w 324"/>
                  <a:gd name="T11" fmla="*/ 139 h 141"/>
                  <a:gd name="T12" fmla="*/ 134 w 324"/>
                  <a:gd name="T13" fmla="*/ 0 h 141"/>
                  <a:gd name="T14" fmla="*/ 134 w 324"/>
                  <a:gd name="T15" fmla="*/ 0 h 141"/>
                  <a:gd name="T16" fmla="*/ 0 w 324"/>
                  <a:gd name="T17" fmla="*/ 140 h 141"/>
                  <a:gd name="T18" fmla="*/ 0 w 324"/>
                  <a:gd name="T19" fmla="*/ 140 h 141"/>
                  <a:gd name="T20" fmla="*/ 86 w 324"/>
                  <a:gd name="T21" fmla="*/ 133 h 141"/>
                  <a:gd name="T22" fmla="*/ 86 w 324"/>
                  <a:gd name="T23" fmla="*/ 133 h 141"/>
                  <a:gd name="T24" fmla="*/ 166 w 324"/>
                  <a:gd name="T25" fmla="*/ 7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4" h="141">
                    <a:moveTo>
                      <a:pt x="166" y="78"/>
                    </a:moveTo>
                    <a:lnTo>
                      <a:pt x="166" y="78"/>
                    </a:lnTo>
                    <a:cubicBezTo>
                      <a:pt x="205" y="78"/>
                      <a:pt x="237" y="101"/>
                      <a:pt x="245" y="133"/>
                    </a:cubicBezTo>
                    <a:lnTo>
                      <a:pt x="245" y="133"/>
                    </a:lnTo>
                    <a:cubicBezTo>
                      <a:pt x="271" y="135"/>
                      <a:pt x="297" y="136"/>
                      <a:pt x="323" y="139"/>
                    </a:cubicBezTo>
                    <a:lnTo>
                      <a:pt x="323" y="139"/>
                    </a:lnTo>
                    <a:cubicBezTo>
                      <a:pt x="262" y="85"/>
                      <a:pt x="199" y="38"/>
                      <a:pt x="134" y="0"/>
                    </a:cubicBezTo>
                    <a:lnTo>
                      <a:pt x="134" y="0"/>
                    </a:lnTo>
                    <a:cubicBezTo>
                      <a:pt x="88" y="39"/>
                      <a:pt x="43" y="86"/>
                      <a:pt x="0" y="140"/>
                    </a:cubicBezTo>
                    <a:lnTo>
                      <a:pt x="0" y="140"/>
                    </a:lnTo>
                    <a:cubicBezTo>
                      <a:pt x="28" y="138"/>
                      <a:pt x="57" y="135"/>
                      <a:pt x="86" y="133"/>
                    </a:cubicBezTo>
                    <a:lnTo>
                      <a:pt x="86" y="133"/>
                    </a:lnTo>
                    <a:cubicBezTo>
                      <a:pt x="93" y="101"/>
                      <a:pt x="126" y="78"/>
                      <a:pt x="166" y="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0" name="Freeform 130"/>
              <p:cNvSpPr>
                <a:spLocks noChangeArrowheads="1"/>
              </p:cNvSpPr>
              <p:nvPr/>
            </p:nvSpPr>
            <p:spPr bwMode="auto">
              <a:xfrm>
                <a:off x="8940376" y="356018"/>
                <a:ext cx="70238" cy="74999"/>
              </a:xfrm>
              <a:custGeom>
                <a:avLst/>
                <a:gdLst>
                  <a:gd name="T0" fmla="*/ 122 w 260"/>
                  <a:gd name="T1" fmla="*/ 85 h 277"/>
                  <a:gd name="T2" fmla="*/ 122 w 260"/>
                  <a:gd name="T3" fmla="*/ 85 h 277"/>
                  <a:gd name="T4" fmla="*/ 158 w 260"/>
                  <a:gd name="T5" fmla="*/ 142 h 277"/>
                  <a:gd name="T6" fmla="*/ 158 w 260"/>
                  <a:gd name="T7" fmla="*/ 142 h 277"/>
                  <a:gd name="T8" fmla="*/ 76 w 260"/>
                  <a:gd name="T9" fmla="*/ 211 h 277"/>
                  <a:gd name="T10" fmla="*/ 76 w 260"/>
                  <a:gd name="T11" fmla="*/ 211 h 277"/>
                  <a:gd name="T12" fmla="*/ 50 w 260"/>
                  <a:gd name="T13" fmla="*/ 208 h 277"/>
                  <a:gd name="T14" fmla="*/ 50 w 260"/>
                  <a:gd name="T15" fmla="*/ 208 h 277"/>
                  <a:gd name="T16" fmla="*/ 0 w 260"/>
                  <a:gd name="T17" fmla="*/ 276 h 277"/>
                  <a:gd name="T18" fmla="*/ 0 w 260"/>
                  <a:gd name="T19" fmla="*/ 276 h 277"/>
                  <a:gd name="T20" fmla="*/ 259 w 260"/>
                  <a:gd name="T21" fmla="*/ 214 h 277"/>
                  <a:gd name="T22" fmla="*/ 259 w 260"/>
                  <a:gd name="T23" fmla="*/ 214 h 277"/>
                  <a:gd name="T24" fmla="*/ 160 w 260"/>
                  <a:gd name="T25" fmla="*/ 0 h 277"/>
                  <a:gd name="T26" fmla="*/ 160 w 260"/>
                  <a:gd name="T27" fmla="*/ 0 h 277"/>
                  <a:gd name="T28" fmla="*/ 122 w 260"/>
                  <a:gd name="T29" fmla="*/ 8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0" h="277">
                    <a:moveTo>
                      <a:pt x="122" y="85"/>
                    </a:moveTo>
                    <a:lnTo>
                      <a:pt x="122" y="85"/>
                    </a:lnTo>
                    <a:cubicBezTo>
                      <a:pt x="144" y="97"/>
                      <a:pt x="158" y="118"/>
                      <a:pt x="158" y="142"/>
                    </a:cubicBezTo>
                    <a:lnTo>
                      <a:pt x="158" y="142"/>
                    </a:lnTo>
                    <a:cubicBezTo>
                      <a:pt x="158" y="181"/>
                      <a:pt x="121" y="211"/>
                      <a:pt x="76" y="211"/>
                    </a:cubicBezTo>
                    <a:lnTo>
                      <a:pt x="76" y="211"/>
                    </a:lnTo>
                    <a:cubicBezTo>
                      <a:pt x="67" y="211"/>
                      <a:pt x="58" y="210"/>
                      <a:pt x="50" y="208"/>
                    </a:cubicBezTo>
                    <a:lnTo>
                      <a:pt x="50" y="208"/>
                    </a:lnTo>
                    <a:cubicBezTo>
                      <a:pt x="33" y="231"/>
                      <a:pt x="17" y="253"/>
                      <a:pt x="0" y="276"/>
                    </a:cubicBezTo>
                    <a:lnTo>
                      <a:pt x="0" y="276"/>
                    </a:lnTo>
                    <a:cubicBezTo>
                      <a:pt x="99" y="263"/>
                      <a:pt x="187" y="242"/>
                      <a:pt x="259" y="214"/>
                    </a:cubicBezTo>
                    <a:lnTo>
                      <a:pt x="259" y="214"/>
                    </a:lnTo>
                    <a:cubicBezTo>
                      <a:pt x="243" y="149"/>
                      <a:pt x="211" y="75"/>
                      <a:pt x="160" y="0"/>
                    </a:cubicBezTo>
                    <a:lnTo>
                      <a:pt x="160" y="0"/>
                    </a:lnTo>
                    <a:cubicBezTo>
                      <a:pt x="150" y="28"/>
                      <a:pt x="136" y="56"/>
                      <a:pt x="122" y="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1" name="Freeform 131"/>
              <p:cNvSpPr>
                <a:spLocks noChangeArrowheads="1"/>
              </p:cNvSpPr>
              <p:nvPr/>
            </p:nvSpPr>
            <p:spPr bwMode="auto">
              <a:xfrm>
                <a:off x="8882043" y="439351"/>
                <a:ext cx="40476" cy="16667"/>
              </a:xfrm>
              <a:custGeom>
                <a:avLst/>
                <a:gdLst>
                  <a:gd name="T0" fmla="*/ 150 w 151"/>
                  <a:gd name="T1" fmla="*/ 0 h 61"/>
                  <a:gd name="T2" fmla="*/ 150 w 151"/>
                  <a:gd name="T3" fmla="*/ 0 h 61"/>
                  <a:gd name="T4" fmla="*/ 26 w 151"/>
                  <a:gd name="T5" fmla="*/ 4 h 61"/>
                  <a:gd name="T6" fmla="*/ 26 w 151"/>
                  <a:gd name="T7" fmla="*/ 4 h 61"/>
                  <a:gd name="T8" fmla="*/ 0 w 151"/>
                  <a:gd name="T9" fmla="*/ 4 h 61"/>
                  <a:gd name="T10" fmla="*/ 0 w 151"/>
                  <a:gd name="T11" fmla="*/ 4 h 61"/>
                  <a:gd name="T12" fmla="*/ 93 w 151"/>
                  <a:gd name="T13" fmla="*/ 60 h 61"/>
                  <a:gd name="T14" fmla="*/ 93 w 151"/>
                  <a:gd name="T15" fmla="*/ 60 h 61"/>
                  <a:gd name="T16" fmla="*/ 150 w 151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61">
                    <a:moveTo>
                      <a:pt x="150" y="0"/>
                    </a:moveTo>
                    <a:lnTo>
                      <a:pt x="150" y="0"/>
                    </a:lnTo>
                    <a:cubicBezTo>
                      <a:pt x="110" y="3"/>
                      <a:pt x="68" y="4"/>
                      <a:pt x="26" y="4"/>
                    </a:cubicBezTo>
                    <a:lnTo>
                      <a:pt x="26" y="4"/>
                    </a:lnTo>
                    <a:cubicBezTo>
                      <a:pt x="16" y="4"/>
                      <a:pt x="8" y="4"/>
                      <a:pt x="0" y="4"/>
                    </a:cubicBezTo>
                    <a:lnTo>
                      <a:pt x="0" y="4"/>
                    </a:lnTo>
                    <a:cubicBezTo>
                      <a:pt x="30" y="24"/>
                      <a:pt x="62" y="43"/>
                      <a:pt x="93" y="60"/>
                    </a:cubicBezTo>
                    <a:lnTo>
                      <a:pt x="93" y="60"/>
                    </a:lnTo>
                    <a:cubicBezTo>
                      <a:pt x="113" y="41"/>
                      <a:pt x="131" y="21"/>
                      <a:pt x="1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2" name="Freeform 132"/>
              <p:cNvSpPr>
                <a:spLocks noChangeArrowheads="1"/>
              </p:cNvSpPr>
              <p:nvPr/>
            </p:nvSpPr>
            <p:spPr bwMode="auto">
              <a:xfrm>
                <a:off x="8785614" y="427446"/>
                <a:ext cx="115476" cy="61904"/>
              </a:xfrm>
              <a:custGeom>
                <a:avLst/>
                <a:gdLst>
                  <a:gd name="T0" fmla="*/ 4 w 428"/>
                  <a:gd name="T1" fmla="*/ 0 h 228"/>
                  <a:gd name="T2" fmla="*/ 4 w 428"/>
                  <a:gd name="T3" fmla="*/ 0 h 228"/>
                  <a:gd name="T4" fmla="*/ 2 w 428"/>
                  <a:gd name="T5" fmla="*/ 23 h 228"/>
                  <a:gd name="T6" fmla="*/ 2 w 428"/>
                  <a:gd name="T7" fmla="*/ 23 h 228"/>
                  <a:gd name="T8" fmla="*/ 80 w 428"/>
                  <a:gd name="T9" fmla="*/ 227 h 228"/>
                  <a:gd name="T10" fmla="*/ 264 w 428"/>
                  <a:gd name="T11" fmla="*/ 227 h 228"/>
                  <a:gd name="T12" fmla="*/ 264 w 428"/>
                  <a:gd name="T13" fmla="*/ 227 h 228"/>
                  <a:gd name="T14" fmla="*/ 427 w 428"/>
                  <a:gd name="T15" fmla="*/ 122 h 228"/>
                  <a:gd name="T16" fmla="*/ 427 w 428"/>
                  <a:gd name="T17" fmla="*/ 122 h 228"/>
                  <a:gd name="T18" fmla="*/ 305 w 428"/>
                  <a:gd name="T19" fmla="*/ 45 h 228"/>
                  <a:gd name="T20" fmla="*/ 305 w 428"/>
                  <a:gd name="T21" fmla="*/ 45 h 228"/>
                  <a:gd name="T22" fmla="*/ 4 w 428"/>
                  <a:gd name="T23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8" h="228">
                    <a:moveTo>
                      <a:pt x="4" y="0"/>
                    </a:moveTo>
                    <a:lnTo>
                      <a:pt x="4" y="0"/>
                    </a:lnTo>
                    <a:cubicBezTo>
                      <a:pt x="3" y="8"/>
                      <a:pt x="3" y="16"/>
                      <a:pt x="2" y="23"/>
                    </a:cubicBezTo>
                    <a:lnTo>
                      <a:pt x="2" y="23"/>
                    </a:lnTo>
                    <a:cubicBezTo>
                      <a:pt x="0" y="122"/>
                      <a:pt x="27" y="193"/>
                      <a:pt x="80" y="227"/>
                    </a:cubicBezTo>
                    <a:lnTo>
                      <a:pt x="264" y="227"/>
                    </a:lnTo>
                    <a:lnTo>
                      <a:pt x="264" y="227"/>
                    </a:lnTo>
                    <a:cubicBezTo>
                      <a:pt x="317" y="206"/>
                      <a:pt x="373" y="170"/>
                      <a:pt x="427" y="122"/>
                    </a:cubicBezTo>
                    <a:lnTo>
                      <a:pt x="427" y="122"/>
                    </a:lnTo>
                    <a:cubicBezTo>
                      <a:pt x="387" y="100"/>
                      <a:pt x="346" y="75"/>
                      <a:pt x="305" y="45"/>
                    </a:cubicBezTo>
                    <a:lnTo>
                      <a:pt x="305" y="45"/>
                    </a:lnTo>
                    <a:cubicBezTo>
                      <a:pt x="194" y="40"/>
                      <a:pt x="92" y="24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3" name="Freeform 133"/>
              <p:cNvSpPr>
                <a:spLocks noChangeArrowheads="1"/>
              </p:cNvSpPr>
              <p:nvPr/>
            </p:nvSpPr>
            <p:spPr bwMode="auto">
              <a:xfrm>
                <a:off x="8720139" y="320304"/>
                <a:ext cx="72618" cy="97619"/>
              </a:xfrm>
              <a:custGeom>
                <a:avLst/>
                <a:gdLst>
                  <a:gd name="T0" fmla="*/ 172 w 271"/>
                  <a:gd name="T1" fmla="*/ 0 h 362"/>
                  <a:gd name="T2" fmla="*/ 172 w 271"/>
                  <a:gd name="T3" fmla="*/ 0 h 362"/>
                  <a:gd name="T4" fmla="*/ 117 w 271"/>
                  <a:gd name="T5" fmla="*/ 26 h 362"/>
                  <a:gd name="T6" fmla="*/ 117 w 271"/>
                  <a:gd name="T7" fmla="*/ 26 h 362"/>
                  <a:gd name="T8" fmla="*/ 0 w 271"/>
                  <a:gd name="T9" fmla="*/ 215 h 362"/>
                  <a:gd name="T10" fmla="*/ 0 w 271"/>
                  <a:gd name="T11" fmla="*/ 215 h 362"/>
                  <a:gd name="T12" fmla="*/ 218 w 271"/>
                  <a:gd name="T13" fmla="*/ 361 h 362"/>
                  <a:gd name="T14" fmla="*/ 218 w 271"/>
                  <a:gd name="T15" fmla="*/ 361 h 362"/>
                  <a:gd name="T16" fmla="*/ 270 w 271"/>
                  <a:gd name="T17" fmla="*/ 170 h 362"/>
                  <a:gd name="T18" fmla="*/ 270 w 271"/>
                  <a:gd name="T19" fmla="*/ 170 h 362"/>
                  <a:gd name="T20" fmla="*/ 172 w 271"/>
                  <a:gd name="T21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1" h="362">
                    <a:moveTo>
                      <a:pt x="172" y="0"/>
                    </a:moveTo>
                    <a:lnTo>
                      <a:pt x="172" y="0"/>
                    </a:lnTo>
                    <a:cubicBezTo>
                      <a:pt x="152" y="9"/>
                      <a:pt x="133" y="17"/>
                      <a:pt x="117" y="26"/>
                    </a:cubicBezTo>
                    <a:lnTo>
                      <a:pt x="117" y="26"/>
                    </a:lnTo>
                    <a:cubicBezTo>
                      <a:pt x="74" y="91"/>
                      <a:pt x="33" y="158"/>
                      <a:pt x="0" y="215"/>
                    </a:cubicBezTo>
                    <a:lnTo>
                      <a:pt x="0" y="215"/>
                    </a:lnTo>
                    <a:cubicBezTo>
                      <a:pt x="26" y="273"/>
                      <a:pt x="105" y="325"/>
                      <a:pt x="218" y="361"/>
                    </a:cubicBezTo>
                    <a:lnTo>
                      <a:pt x="218" y="361"/>
                    </a:lnTo>
                    <a:cubicBezTo>
                      <a:pt x="226" y="300"/>
                      <a:pt x="243" y="236"/>
                      <a:pt x="270" y="170"/>
                    </a:cubicBezTo>
                    <a:lnTo>
                      <a:pt x="270" y="170"/>
                    </a:lnTo>
                    <a:cubicBezTo>
                      <a:pt x="228" y="112"/>
                      <a:pt x="195" y="55"/>
                      <a:pt x="17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4" name="Freeform 134"/>
              <p:cNvSpPr>
                <a:spLocks noChangeArrowheads="1"/>
              </p:cNvSpPr>
              <p:nvPr/>
            </p:nvSpPr>
            <p:spPr bwMode="auto">
              <a:xfrm>
                <a:off x="8786805" y="373875"/>
                <a:ext cx="70237" cy="58333"/>
              </a:xfrm>
              <a:custGeom>
                <a:avLst/>
                <a:gdLst>
                  <a:gd name="T0" fmla="*/ 167 w 261"/>
                  <a:gd name="T1" fmla="*/ 184 h 217"/>
                  <a:gd name="T2" fmla="*/ 167 w 261"/>
                  <a:gd name="T3" fmla="*/ 184 h 217"/>
                  <a:gd name="T4" fmla="*/ 69 w 261"/>
                  <a:gd name="T5" fmla="*/ 101 h 217"/>
                  <a:gd name="T6" fmla="*/ 69 w 261"/>
                  <a:gd name="T7" fmla="*/ 101 h 217"/>
                  <a:gd name="T8" fmla="*/ 88 w 261"/>
                  <a:gd name="T9" fmla="*/ 51 h 217"/>
                  <a:gd name="T10" fmla="*/ 88 w 261"/>
                  <a:gd name="T11" fmla="*/ 51 h 217"/>
                  <a:gd name="T12" fmla="*/ 45 w 261"/>
                  <a:gd name="T13" fmla="*/ 0 h 217"/>
                  <a:gd name="T14" fmla="*/ 45 w 261"/>
                  <a:gd name="T15" fmla="*/ 0 h 217"/>
                  <a:gd name="T16" fmla="*/ 0 w 261"/>
                  <a:gd name="T17" fmla="*/ 171 h 217"/>
                  <a:gd name="T18" fmla="*/ 0 w 261"/>
                  <a:gd name="T19" fmla="*/ 171 h 217"/>
                  <a:gd name="T20" fmla="*/ 260 w 261"/>
                  <a:gd name="T21" fmla="*/ 216 h 217"/>
                  <a:gd name="T22" fmla="*/ 260 w 261"/>
                  <a:gd name="T23" fmla="*/ 216 h 217"/>
                  <a:gd name="T24" fmla="*/ 212 w 261"/>
                  <a:gd name="T25" fmla="*/ 175 h 217"/>
                  <a:gd name="T26" fmla="*/ 212 w 261"/>
                  <a:gd name="T27" fmla="*/ 175 h 217"/>
                  <a:gd name="T28" fmla="*/ 167 w 261"/>
                  <a:gd name="T29" fmla="*/ 18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1" h="217">
                    <a:moveTo>
                      <a:pt x="167" y="184"/>
                    </a:moveTo>
                    <a:lnTo>
                      <a:pt x="167" y="184"/>
                    </a:lnTo>
                    <a:cubicBezTo>
                      <a:pt x="114" y="184"/>
                      <a:pt x="69" y="147"/>
                      <a:pt x="69" y="101"/>
                    </a:cubicBezTo>
                    <a:lnTo>
                      <a:pt x="69" y="101"/>
                    </a:lnTo>
                    <a:cubicBezTo>
                      <a:pt x="69" y="82"/>
                      <a:pt x="76" y="65"/>
                      <a:pt x="88" y="51"/>
                    </a:cubicBezTo>
                    <a:lnTo>
                      <a:pt x="88" y="51"/>
                    </a:lnTo>
                    <a:cubicBezTo>
                      <a:pt x="73" y="35"/>
                      <a:pt x="58" y="18"/>
                      <a:pt x="45" y="0"/>
                    </a:cubicBezTo>
                    <a:lnTo>
                      <a:pt x="45" y="0"/>
                    </a:lnTo>
                    <a:cubicBezTo>
                      <a:pt x="22" y="60"/>
                      <a:pt x="7" y="118"/>
                      <a:pt x="0" y="171"/>
                    </a:cubicBezTo>
                    <a:lnTo>
                      <a:pt x="0" y="171"/>
                    </a:lnTo>
                    <a:cubicBezTo>
                      <a:pt x="76" y="194"/>
                      <a:pt x="164" y="209"/>
                      <a:pt x="260" y="216"/>
                    </a:cubicBezTo>
                    <a:lnTo>
                      <a:pt x="260" y="216"/>
                    </a:lnTo>
                    <a:cubicBezTo>
                      <a:pt x="243" y="203"/>
                      <a:pt x="228" y="189"/>
                      <a:pt x="212" y="175"/>
                    </a:cubicBezTo>
                    <a:lnTo>
                      <a:pt x="212" y="175"/>
                    </a:lnTo>
                    <a:cubicBezTo>
                      <a:pt x="197" y="181"/>
                      <a:pt x="183" y="184"/>
                      <a:pt x="167" y="1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5" name="Freeform 135"/>
              <p:cNvSpPr>
                <a:spLocks noChangeArrowheads="1"/>
              </p:cNvSpPr>
              <p:nvPr/>
            </p:nvSpPr>
            <p:spPr bwMode="auto">
              <a:xfrm>
                <a:off x="8768948" y="233399"/>
                <a:ext cx="104761" cy="77381"/>
              </a:xfrm>
              <a:custGeom>
                <a:avLst/>
                <a:gdLst>
                  <a:gd name="T0" fmla="*/ 385 w 386"/>
                  <a:gd name="T1" fmla="*/ 76 h 288"/>
                  <a:gd name="T2" fmla="*/ 385 w 386"/>
                  <a:gd name="T3" fmla="*/ 76 h 288"/>
                  <a:gd name="T4" fmla="*/ 141 w 386"/>
                  <a:gd name="T5" fmla="*/ 0 h 288"/>
                  <a:gd name="T6" fmla="*/ 141 w 386"/>
                  <a:gd name="T7" fmla="*/ 0 h 288"/>
                  <a:gd name="T8" fmla="*/ 141 w 386"/>
                  <a:gd name="T9" fmla="*/ 40 h 288"/>
                  <a:gd name="T10" fmla="*/ 141 w 386"/>
                  <a:gd name="T11" fmla="*/ 40 h 288"/>
                  <a:gd name="T12" fmla="*/ 47 w 386"/>
                  <a:gd name="T13" fmla="*/ 191 h 288"/>
                  <a:gd name="T14" fmla="*/ 47 w 386"/>
                  <a:gd name="T15" fmla="*/ 191 h 288"/>
                  <a:gd name="T16" fmla="*/ 0 w 386"/>
                  <a:gd name="T17" fmla="*/ 256 h 288"/>
                  <a:gd name="T18" fmla="*/ 0 w 386"/>
                  <a:gd name="T19" fmla="*/ 256 h 288"/>
                  <a:gd name="T20" fmla="*/ 11 w 386"/>
                  <a:gd name="T21" fmla="*/ 287 h 288"/>
                  <a:gd name="T22" fmla="*/ 11 w 386"/>
                  <a:gd name="T23" fmla="*/ 287 h 288"/>
                  <a:gd name="T24" fmla="*/ 236 w 386"/>
                  <a:gd name="T25" fmla="*/ 236 h 288"/>
                  <a:gd name="T26" fmla="*/ 236 w 386"/>
                  <a:gd name="T27" fmla="*/ 236 h 288"/>
                  <a:gd name="T28" fmla="*/ 385 w 386"/>
                  <a:gd name="T29" fmla="*/ 76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6" h="288">
                    <a:moveTo>
                      <a:pt x="385" y="76"/>
                    </a:moveTo>
                    <a:lnTo>
                      <a:pt x="385" y="76"/>
                    </a:lnTo>
                    <a:cubicBezTo>
                      <a:pt x="296" y="29"/>
                      <a:pt x="211" y="0"/>
                      <a:pt x="141" y="0"/>
                    </a:cubicBezTo>
                    <a:lnTo>
                      <a:pt x="141" y="0"/>
                    </a:lnTo>
                    <a:cubicBezTo>
                      <a:pt x="141" y="16"/>
                      <a:pt x="141" y="30"/>
                      <a:pt x="141" y="40"/>
                    </a:cubicBezTo>
                    <a:lnTo>
                      <a:pt x="141" y="40"/>
                    </a:lnTo>
                    <a:cubicBezTo>
                      <a:pt x="141" y="61"/>
                      <a:pt x="89" y="134"/>
                      <a:pt x="47" y="191"/>
                    </a:cubicBezTo>
                    <a:lnTo>
                      <a:pt x="47" y="191"/>
                    </a:lnTo>
                    <a:cubicBezTo>
                      <a:pt x="32" y="211"/>
                      <a:pt x="15" y="233"/>
                      <a:pt x="0" y="256"/>
                    </a:cubicBezTo>
                    <a:lnTo>
                      <a:pt x="0" y="256"/>
                    </a:lnTo>
                    <a:cubicBezTo>
                      <a:pt x="2" y="266"/>
                      <a:pt x="7" y="277"/>
                      <a:pt x="11" y="287"/>
                    </a:cubicBezTo>
                    <a:lnTo>
                      <a:pt x="11" y="287"/>
                    </a:lnTo>
                    <a:cubicBezTo>
                      <a:pt x="75" y="263"/>
                      <a:pt x="152" y="246"/>
                      <a:pt x="236" y="236"/>
                    </a:cubicBezTo>
                    <a:lnTo>
                      <a:pt x="236" y="236"/>
                    </a:lnTo>
                    <a:cubicBezTo>
                      <a:pt x="283" y="175"/>
                      <a:pt x="334" y="120"/>
                      <a:pt x="385" y="7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6" name="Freeform 136"/>
              <p:cNvSpPr>
                <a:spLocks noChangeArrowheads="1"/>
              </p:cNvSpPr>
              <p:nvPr/>
            </p:nvSpPr>
            <p:spPr bwMode="auto">
              <a:xfrm>
                <a:off x="8774900" y="304827"/>
                <a:ext cx="52381" cy="52381"/>
              </a:xfrm>
              <a:custGeom>
                <a:avLst/>
                <a:gdLst>
                  <a:gd name="T0" fmla="*/ 193 w 194"/>
                  <a:gd name="T1" fmla="*/ 0 h 195"/>
                  <a:gd name="T2" fmla="*/ 193 w 194"/>
                  <a:gd name="T3" fmla="*/ 0 h 195"/>
                  <a:gd name="T4" fmla="*/ 0 w 194"/>
                  <a:gd name="T5" fmla="*/ 46 h 195"/>
                  <a:gd name="T6" fmla="*/ 0 w 194"/>
                  <a:gd name="T7" fmla="*/ 46 h 195"/>
                  <a:gd name="T8" fmla="*/ 83 w 194"/>
                  <a:gd name="T9" fmla="*/ 194 h 195"/>
                  <a:gd name="T10" fmla="*/ 83 w 194"/>
                  <a:gd name="T11" fmla="*/ 194 h 195"/>
                  <a:gd name="T12" fmla="*/ 139 w 194"/>
                  <a:gd name="T13" fmla="*/ 85 h 195"/>
                  <a:gd name="T14" fmla="*/ 139 w 194"/>
                  <a:gd name="T15" fmla="*/ 85 h 195"/>
                  <a:gd name="T16" fmla="*/ 193 w 194"/>
                  <a:gd name="T1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195">
                    <a:moveTo>
                      <a:pt x="193" y="0"/>
                    </a:moveTo>
                    <a:lnTo>
                      <a:pt x="193" y="0"/>
                    </a:lnTo>
                    <a:cubicBezTo>
                      <a:pt x="121" y="11"/>
                      <a:pt x="57" y="26"/>
                      <a:pt x="0" y="46"/>
                    </a:cubicBezTo>
                    <a:lnTo>
                      <a:pt x="0" y="46"/>
                    </a:lnTo>
                    <a:cubicBezTo>
                      <a:pt x="20" y="93"/>
                      <a:pt x="48" y="143"/>
                      <a:pt x="83" y="194"/>
                    </a:cubicBezTo>
                    <a:lnTo>
                      <a:pt x="83" y="194"/>
                    </a:lnTo>
                    <a:cubicBezTo>
                      <a:pt x="99" y="157"/>
                      <a:pt x="118" y="121"/>
                      <a:pt x="139" y="85"/>
                    </a:cubicBezTo>
                    <a:lnTo>
                      <a:pt x="139" y="85"/>
                    </a:lnTo>
                    <a:cubicBezTo>
                      <a:pt x="155" y="55"/>
                      <a:pt x="174" y="27"/>
                      <a:pt x="1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7" name="Freeform 137"/>
              <p:cNvSpPr>
                <a:spLocks noChangeArrowheads="1"/>
              </p:cNvSpPr>
              <p:nvPr/>
            </p:nvSpPr>
            <p:spPr bwMode="auto">
              <a:xfrm>
                <a:off x="8914185" y="421493"/>
                <a:ext cx="101190" cy="53572"/>
              </a:xfrm>
              <a:custGeom>
                <a:avLst/>
                <a:gdLst>
                  <a:gd name="T0" fmla="*/ 0 w 374"/>
                  <a:gd name="T1" fmla="*/ 142 h 199"/>
                  <a:gd name="T2" fmla="*/ 0 w 374"/>
                  <a:gd name="T3" fmla="*/ 142 h 199"/>
                  <a:gd name="T4" fmla="*/ 208 w 374"/>
                  <a:gd name="T5" fmla="*/ 198 h 199"/>
                  <a:gd name="T6" fmla="*/ 208 w 374"/>
                  <a:gd name="T7" fmla="*/ 198 h 199"/>
                  <a:gd name="T8" fmla="*/ 310 w 374"/>
                  <a:gd name="T9" fmla="*/ 170 h 199"/>
                  <a:gd name="T10" fmla="*/ 310 w 374"/>
                  <a:gd name="T11" fmla="*/ 170 h 199"/>
                  <a:gd name="T12" fmla="*/ 360 w 374"/>
                  <a:gd name="T13" fmla="*/ 0 h 199"/>
                  <a:gd name="T14" fmla="*/ 360 w 374"/>
                  <a:gd name="T15" fmla="*/ 0 h 199"/>
                  <a:gd name="T16" fmla="*/ 72 w 374"/>
                  <a:gd name="T17" fmla="*/ 65 h 199"/>
                  <a:gd name="T18" fmla="*/ 72 w 374"/>
                  <a:gd name="T19" fmla="*/ 65 h 199"/>
                  <a:gd name="T20" fmla="*/ 0 w 374"/>
                  <a:gd name="T21" fmla="*/ 14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4" h="199">
                    <a:moveTo>
                      <a:pt x="0" y="142"/>
                    </a:moveTo>
                    <a:lnTo>
                      <a:pt x="0" y="142"/>
                    </a:lnTo>
                    <a:cubicBezTo>
                      <a:pt x="76" y="177"/>
                      <a:pt x="148" y="198"/>
                      <a:pt x="208" y="198"/>
                    </a:cubicBezTo>
                    <a:lnTo>
                      <a:pt x="208" y="198"/>
                    </a:lnTo>
                    <a:cubicBezTo>
                      <a:pt x="250" y="198"/>
                      <a:pt x="284" y="189"/>
                      <a:pt x="310" y="170"/>
                    </a:cubicBezTo>
                    <a:lnTo>
                      <a:pt x="310" y="170"/>
                    </a:lnTo>
                    <a:cubicBezTo>
                      <a:pt x="357" y="136"/>
                      <a:pt x="373" y="75"/>
                      <a:pt x="360" y="0"/>
                    </a:cubicBezTo>
                    <a:lnTo>
                      <a:pt x="360" y="0"/>
                    </a:lnTo>
                    <a:cubicBezTo>
                      <a:pt x="282" y="30"/>
                      <a:pt x="183" y="52"/>
                      <a:pt x="72" y="65"/>
                    </a:cubicBezTo>
                    <a:lnTo>
                      <a:pt x="72" y="65"/>
                    </a:lnTo>
                    <a:cubicBezTo>
                      <a:pt x="49" y="91"/>
                      <a:pt x="26" y="117"/>
                      <a:pt x="0" y="14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8" name="Freeform 138"/>
              <p:cNvSpPr>
                <a:spLocks noChangeArrowheads="1"/>
              </p:cNvSpPr>
              <p:nvPr/>
            </p:nvSpPr>
            <p:spPr bwMode="auto">
              <a:xfrm>
                <a:off x="8952280" y="306018"/>
                <a:ext cx="35714" cy="33333"/>
              </a:xfrm>
              <a:custGeom>
                <a:avLst/>
                <a:gdLst>
                  <a:gd name="T0" fmla="*/ 106 w 131"/>
                  <a:gd name="T1" fmla="*/ 122 h 123"/>
                  <a:gd name="T2" fmla="*/ 106 w 131"/>
                  <a:gd name="T3" fmla="*/ 122 h 123"/>
                  <a:gd name="T4" fmla="*/ 130 w 131"/>
                  <a:gd name="T5" fmla="*/ 29 h 123"/>
                  <a:gd name="T6" fmla="*/ 130 w 131"/>
                  <a:gd name="T7" fmla="*/ 29 h 123"/>
                  <a:gd name="T8" fmla="*/ 0 w 131"/>
                  <a:gd name="T9" fmla="*/ 0 h 123"/>
                  <a:gd name="T10" fmla="*/ 0 w 131"/>
                  <a:gd name="T11" fmla="*/ 0 h 123"/>
                  <a:gd name="T12" fmla="*/ 5 w 131"/>
                  <a:gd name="T13" fmla="*/ 5 h 123"/>
                  <a:gd name="T14" fmla="*/ 5 w 131"/>
                  <a:gd name="T15" fmla="*/ 5 h 123"/>
                  <a:gd name="T16" fmla="*/ 106 w 131"/>
                  <a:gd name="T17" fmla="*/ 12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23">
                    <a:moveTo>
                      <a:pt x="106" y="122"/>
                    </a:moveTo>
                    <a:lnTo>
                      <a:pt x="106" y="122"/>
                    </a:lnTo>
                    <a:cubicBezTo>
                      <a:pt x="116" y="91"/>
                      <a:pt x="125" y="59"/>
                      <a:pt x="130" y="29"/>
                    </a:cubicBezTo>
                    <a:lnTo>
                      <a:pt x="130" y="29"/>
                    </a:lnTo>
                    <a:cubicBezTo>
                      <a:pt x="90" y="16"/>
                      <a:pt x="47" y="8"/>
                      <a:pt x="0" y="0"/>
                    </a:cubicBezTo>
                    <a:lnTo>
                      <a:pt x="0" y="0"/>
                    </a:lnTo>
                    <a:cubicBezTo>
                      <a:pt x="3" y="1"/>
                      <a:pt x="4" y="4"/>
                      <a:pt x="5" y="5"/>
                    </a:cubicBezTo>
                    <a:lnTo>
                      <a:pt x="5" y="5"/>
                    </a:lnTo>
                    <a:cubicBezTo>
                      <a:pt x="43" y="44"/>
                      <a:pt x="76" y="84"/>
                      <a:pt x="106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9" name="Freeform 139"/>
              <p:cNvSpPr>
                <a:spLocks noChangeArrowheads="1"/>
              </p:cNvSpPr>
              <p:nvPr/>
            </p:nvSpPr>
            <p:spPr bwMode="auto">
              <a:xfrm>
                <a:off x="8691567" y="386971"/>
                <a:ext cx="103571" cy="102380"/>
              </a:xfrm>
              <a:custGeom>
                <a:avLst/>
                <a:gdLst>
                  <a:gd name="T0" fmla="*/ 322 w 383"/>
                  <a:gd name="T1" fmla="*/ 143 h 381"/>
                  <a:gd name="T2" fmla="*/ 322 w 383"/>
                  <a:gd name="T3" fmla="*/ 143 h 381"/>
                  <a:gd name="T4" fmla="*/ 90 w 383"/>
                  <a:gd name="T5" fmla="*/ 0 h 381"/>
                  <a:gd name="T6" fmla="*/ 90 w 383"/>
                  <a:gd name="T7" fmla="*/ 0 h 381"/>
                  <a:gd name="T8" fmla="*/ 47 w 383"/>
                  <a:gd name="T9" fmla="*/ 77 h 381"/>
                  <a:gd name="T10" fmla="*/ 38 w 383"/>
                  <a:gd name="T11" fmla="*/ 95 h 381"/>
                  <a:gd name="T12" fmla="*/ 38 w 383"/>
                  <a:gd name="T13" fmla="*/ 95 h 381"/>
                  <a:gd name="T14" fmla="*/ 37 w 383"/>
                  <a:gd name="T15" fmla="*/ 309 h 381"/>
                  <a:gd name="T16" fmla="*/ 37 w 383"/>
                  <a:gd name="T17" fmla="*/ 309 h 381"/>
                  <a:gd name="T18" fmla="*/ 159 w 383"/>
                  <a:gd name="T19" fmla="*/ 380 h 381"/>
                  <a:gd name="T20" fmla="*/ 382 w 383"/>
                  <a:gd name="T21" fmla="*/ 380 h 381"/>
                  <a:gd name="T22" fmla="*/ 382 w 383"/>
                  <a:gd name="T23" fmla="*/ 380 h 381"/>
                  <a:gd name="T24" fmla="*/ 320 w 383"/>
                  <a:gd name="T25" fmla="*/ 176 h 381"/>
                  <a:gd name="T26" fmla="*/ 320 w 383"/>
                  <a:gd name="T27" fmla="*/ 176 h 381"/>
                  <a:gd name="T28" fmla="*/ 322 w 383"/>
                  <a:gd name="T29" fmla="*/ 143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3" h="381">
                    <a:moveTo>
                      <a:pt x="322" y="143"/>
                    </a:moveTo>
                    <a:lnTo>
                      <a:pt x="322" y="143"/>
                    </a:lnTo>
                    <a:cubicBezTo>
                      <a:pt x="210" y="108"/>
                      <a:pt x="128" y="57"/>
                      <a:pt x="90" y="0"/>
                    </a:cubicBezTo>
                    <a:lnTo>
                      <a:pt x="90" y="0"/>
                    </a:lnTo>
                    <a:cubicBezTo>
                      <a:pt x="73" y="32"/>
                      <a:pt x="58" y="58"/>
                      <a:pt x="47" y="77"/>
                    </a:cubicBezTo>
                    <a:lnTo>
                      <a:pt x="38" y="95"/>
                    </a:lnTo>
                    <a:lnTo>
                      <a:pt x="38" y="95"/>
                    </a:lnTo>
                    <a:cubicBezTo>
                      <a:pt x="1" y="159"/>
                      <a:pt x="0" y="246"/>
                      <a:pt x="37" y="309"/>
                    </a:cubicBezTo>
                    <a:lnTo>
                      <a:pt x="37" y="309"/>
                    </a:lnTo>
                    <a:cubicBezTo>
                      <a:pt x="64" y="355"/>
                      <a:pt x="107" y="380"/>
                      <a:pt x="159" y="380"/>
                    </a:cubicBezTo>
                    <a:lnTo>
                      <a:pt x="382" y="380"/>
                    </a:lnTo>
                    <a:lnTo>
                      <a:pt x="382" y="380"/>
                    </a:lnTo>
                    <a:cubicBezTo>
                      <a:pt x="339" y="337"/>
                      <a:pt x="317" y="266"/>
                      <a:pt x="320" y="176"/>
                    </a:cubicBezTo>
                    <a:lnTo>
                      <a:pt x="320" y="176"/>
                    </a:lnTo>
                    <a:cubicBezTo>
                      <a:pt x="320" y="165"/>
                      <a:pt x="321" y="154"/>
                      <a:pt x="322" y="14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0" name="Freeform 140"/>
              <p:cNvSpPr>
                <a:spLocks noChangeArrowheads="1"/>
              </p:cNvSpPr>
              <p:nvPr/>
            </p:nvSpPr>
            <p:spPr bwMode="auto">
              <a:xfrm>
                <a:off x="8886804" y="227447"/>
                <a:ext cx="104761" cy="79761"/>
              </a:xfrm>
              <a:custGeom>
                <a:avLst/>
                <a:gdLst>
                  <a:gd name="T0" fmla="*/ 379 w 386"/>
                  <a:gd name="T1" fmla="*/ 293 h 294"/>
                  <a:gd name="T2" fmla="*/ 379 w 386"/>
                  <a:gd name="T3" fmla="*/ 293 h 294"/>
                  <a:gd name="T4" fmla="*/ 385 w 386"/>
                  <a:gd name="T5" fmla="*/ 244 h 294"/>
                  <a:gd name="T6" fmla="*/ 385 w 386"/>
                  <a:gd name="T7" fmla="*/ 244 h 294"/>
                  <a:gd name="T8" fmla="*/ 364 w 386"/>
                  <a:gd name="T9" fmla="*/ 216 h 294"/>
                  <a:gd name="T10" fmla="*/ 364 w 386"/>
                  <a:gd name="T11" fmla="*/ 216 h 294"/>
                  <a:gd name="T12" fmla="*/ 270 w 386"/>
                  <a:gd name="T13" fmla="*/ 66 h 294"/>
                  <a:gd name="T14" fmla="*/ 270 w 386"/>
                  <a:gd name="T15" fmla="*/ 66 h 294"/>
                  <a:gd name="T16" fmla="*/ 271 w 386"/>
                  <a:gd name="T17" fmla="*/ 5 h 294"/>
                  <a:gd name="T18" fmla="*/ 271 w 386"/>
                  <a:gd name="T19" fmla="*/ 5 h 294"/>
                  <a:gd name="T20" fmla="*/ 228 w 386"/>
                  <a:gd name="T21" fmla="*/ 0 h 294"/>
                  <a:gd name="T22" fmla="*/ 228 w 386"/>
                  <a:gd name="T23" fmla="*/ 0 h 294"/>
                  <a:gd name="T24" fmla="*/ 0 w 386"/>
                  <a:gd name="T25" fmla="*/ 97 h 294"/>
                  <a:gd name="T26" fmla="*/ 0 w 386"/>
                  <a:gd name="T27" fmla="*/ 97 h 294"/>
                  <a:gd name="T28" fmla="*/ 212 w 386"/>
                  <a:gd name="T29" fmla="*/ 261 h 294"/>
                  <a:gd name="T30" fmla="*/ 212 w 386"/>
                  <a:gd name="T31" fmla="*/ 261 h 294"/>
                  <a:gd name="T32" fmla="*/ 379 w 386"/>
                  <a:gd name="T33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6" h="294">
                    <a:moveTo>
                      <a:pt x="379" y="293"/>
                    </a:moveTo>
                    <a:lnTo>
                      <a:pt x="379" y="293"/>
                    </a:lnTo>
                    <a:cubicBezTo>
                      <a:pt x="381" y="276"/>
                      <a:pt x="384" y="260"/>
                      <a:pt x="385" y="244"/>
                    </a:cubicBezTo>
                    <a:lnTo>
                      <a:pt x="385" y="244"/>
                    </a:lnTo>
                    <a:cubicBezTo>
                      <a:pt x="378" y="235"/>
                      <a:pt x="371" y="224"/>
                      <a:pt x="364" y="216"/>
                    </a:cubicBezTo>
                    <a:lnTo>
                      <a:pt x="364" y="216"/>
                    </a:lnTo>
                    <a:cubicBezTo>
                      <a:pt x="322" y="159"/>
                      <a:pt x="270" y="88"/>
                      <a:pt x="270" y="66"/>
                    </a:cubicBezTo>
                    <a:lnTo>
                      <a:pt x="270" y="66"/>
                    </a:lnTo>
                    <a:cubicBezTo>
                      <a:pt x="270" y="50"/>
                      <a:pt x="270" y="29"/>
                      <a:pt x="271" y="5"/>
                    </a:cubicBezTo>
                    <a:lnTo>
                      <a:pt x="271" y="5"/>
                    </a:lnTo>
                    <a:cubicBezTo>
                      <a:pt x="257" y="2"/>
                      <a:pt x="243" y="0"/>
                      <a:pt x="228" y="0"/>
                    </a:cubicBezTo>
                    <a:lnTo>
                      <a:pt x="228" y="0"/>
                    </a:lnTo>
                    <a:cubicBezTo>
                      <a:pt x="159" y="0"/>
                      <a:pt x="78" y="36"/>
                      <a:pt x="0" y="97"/>
                    </a:cubicBezTo>
                    <a:lnTo>
                      <a:pt x="0" y="97"/>
                    </a:lnTo>
                    <a:cubicBezTo>
                      <a:pt x="71" y="141"/>
                      <a:pt x="145" y="196"/>
                      <a:pt x="212" y="261"/>
                    </a:cubicBezTo>
                    <a:lnTo>
                      <a:pt x="212" y="261"/>
                    </a:lnTo>
                    <a:cubicBezTo>
                      <a:pt x="272" y="267"/>
                      <a:pt x="329" y="280"/>
                      <a:pt x="379" y="2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1" name="Freeform 141"/>
              <p:cNvSpPr>
                <a:spLocks noChangeArrowheads="1"/>
              </p:cNvSpPr>
              <p:nvPr/>
            </p:nvSpPr>
            <p:spPr bwMode="auto">
              <a:xfrm>
                <a:off x="8802280" y="301256"/>
                <a:ext cx="176190" cy="132142"/>
              </a:xfrm>
              <a:custGeom>
                <a:avLst/>
                <a:gdLst>
                  <a:gd name="T0" fmla="*/ 505 w 651"/>
                  <a:gd name="T1" fmla="*/ 344 h 491"/>
                  <a:gd name="T2" fmla="*/ 505 w 651"/>
                  <a:gd name="T3" fmla="*/ 344 h 491"/>
                  <a:gd name="T4" fmla="*/ 586 w 651"/>
                  <a:gd name="T5" fmla="*/ 275 h 491"/>
                  <a:gd name="T6" fmla="*/ 586 w 651"/>
                  <a:gd name="T7" fmla="*/ 275 h 491"/>
                  <a:gd name="T8" fmla="*/ 603 w 651"/>
                  <a:gd name="T9" fmla="*/ 276 h 491"/>
                  <a:gd name="T10" fmla="*/ 603 w 651"/>
                  <a:gd name="T11" fmla="*/ 276 h 491"/>
                  <a:gd name="T12" fmla="*/ 650 w 651"/>
                  <a:gd name="T13" fmla="*/ 171 h 491"/>
                  <a:gd name="T14" fmla="*/ 650 w 651"/>
                  <a:gd name="T15" fmla="*/ 171 h 491"/>
                  <a:gd name="T16" fmla="*/ 538 w 651"/>
                  <a:gd name="T17" fmla="*/ 37 h 491"/>
                  <a:gd name="T18" fmla="*/ 538 w 651"/>
                  <a:gd name="T19" fmla="*/ 37 h 491"/>
                  <a:gd name="T20" fmla="*/ 509 w 651"/>
                  <a:gd name="T21" fmla="*/ 9 h 491"/>
                  <a:gd name="T22" fmla="*/ 509 w 651"/>
                  <a:gd name="T23" fmla="*/ 9 h 491"/>
                  <a:gd name="T24" fmla="*/ 398 w 651"/>
                  <a:gd name="T25" fmla="*/ 0 h 491"/>
                  <a:gd name="T26" fmla="*/ 398 w 651"/>
                  <a:gd name="T27" fmla="*/ 0 h 491"/>
                  <a:gd name="T28" fmla="*/ 319 w 651"/>
                  <a:gd name="T29" fmla="*/ 56 h 491"/>
                  <a:gd name="T30" fmla="*/ 319 w 651"/>
                  <a:gd name="T31" fmla="*/ 56 h 491"/>
                  <a:gd name="T32" fmla="*/ 239 w 651"/>
                  <a:gd name="T33" fmla="*/ 0 h 491"/>
                  <a:gd name="T34" fmla="*/ 239 w 651"/>
                  <a:gd name="T35" fmla="*/ 0 h 491"/>
                  <a:gd name="T36" fmla="*/ 131 w 651"/>
                  <a:gd name="T37" fmla="*/ 9 h 491"/>
                  <a:gd name="T38" fmla="*/ 131 w 651"/>
                  <a:gd name="T39" fmla="*/ 9 h 491"/>
                  <a:gd name="T40" fmla="*/ 62 w 651"/>
                  <a:gd name="T41" fmla="*/ 111 h 491"/>
                  <a:gd name="T42" fmla="*/ 62 w 651"/>
                  <a:gd name="T43" fmla="*/ 111 h 491"/>
                  <a:gd name="T44" fmla="*/ 0 w 651"/>
                  <a:gd name="T45" fmla="*/ 237 h 491"/>
                  <a:gd name="T46" fmla="*/ 0 w 651"/>
                  <a:gd name="T47" fmla="*/ 237 h 491"/>
                  <a:gd name="T48" fmla="*/ 54 w 651"/>
                  <a:gd name="T49" fmla="*/ 302 h 491"/>
                  <a:gd name="T50" fmla="*/ 54 w 651"/>
                  <a:gd name="T51" fmla="*/ 302 h 491"/>
                  <a:gd name="T52" fmla="*/ 110 w 651"/>
                  <a:gd name="T53" fmla="*/ 286 h 491"/>
                  <a:gd name="T54" fmla="*/ 110 w 651"/>
                  <a:gd name="T55" fmla="*/ 286 h 491"/>
                  <a:gd name="T56" fmla="*/ 207 w 651"/>
                  <a:gd name="T57" fmla="*/ 370 h 491"/>
                  <a:gd name="T58" fmla="*/ 207 w 651"/>
                  <a:gd name="T59" fmla="*/ 370 h 491"/>
                  <a:gd name="T60" fmla="*/ 179 w 651"/>
                  <a:gd name="T61" fmla="*/ 429 h 491"/>
                  <a:gd name="T62" fmla="*/ 179 w 651"/>
                  <a:gd name="T63" fmla="*/ 429 h 491"/>
                  <a:gd name="T64" fmla="*/ 254 w 651"/>
                  <a:gd name="T65" fmla="*/ 488 h 491"/>
                  <a:gd name="T66" fmla="*/ 254 w 651"/>
                  <a:gd name="T67" fmla="*/ 488 h 491"/>
                  <a:gd name="T68" fmla="*/ 319 w 651"/>
                  <a:gd name="T69" fmla="*/ 490 h 491"/>
                  <a:gd name="T70" fmla="*/ 319 w 651"/>
                  <a:gd name="T71" fmla="*/ 490 h 491"/>
                  <a:gd name="T72" fmla="*/ 468 w 651"/>
                  <a:gd name="T73" fmla="*/ 481 h 491"/>
                  <a:gd name="T74" fmla="*/ 468 w 651"/>
                  <a:gd name="T75" fmla="*/ 481 h 491"/>
                  <a:gd name="T76" fmla="*/ 533 w 651"/>
                  <a:gd name="T77" fmla="*/ 396 h 491"/>
                  <a:gd name="T78" fmla="*/ 533 w 651"/>
                  <a:gd name="T79" fmla="*/ 396 h 491"/>
                  <a:gd name="T80" fmla="*/ 505 w 651"/>
                  <a:gd name="T81" fmla="*/ 344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51" h="491">
                    <a:moveTo>
                      <a:pt x="505" y="344"/>
                    </a:moveTo>
                    <a:lnTo>
                      <a:pt x="505" y="344"/>
                    </a:lnTo>
                    <a:cubicBezTo>
                      <a:pt x="505" y="305"/>
                      <a:pt x="542" y="275"/>
                      <a:pt x="586" y="275"/>
                    </a:cubicBezTo>
                    <a:lnTo>
                      <a:pt x="586" y="275"/>
                    </a:lnTo>
                    <a:cubicBezTo>
                      <a:pt x="592" y="275"/>
                      <a:pt x="599" y="275"/>
                      <a:pt x="603" y="276"/>
                    </a:cubicBezTo>
                    <a:lnTo>
                      <a:pt x="603" y="276"/>
                    </a:lnTo>
                    <a:cubicBezTo>
                      <a:pt x="622" y="241"/>
                      <a:pt x="637" y="207"/>
                      <a:pt x="650" y="171"/>
                    </a:cubicBezTo>
                    <a:lnTo>
                      <a:pt x="650" y="171"/>
                    </a:lnTo>
                    <a:cubicBezTo>
                      <a:pt x="617" y="127"/>
                      <a:pt x="580" y="82"/>
                      <a:pt x="538" y="37"/>
                    </a:cubicBezTo>
                    <a:lnTo>
                      <a:pt x="538" y="37"/>
                    </a:lnTo>
                    <a:cubicBezTo>
                      <a:pt x="528" y="28"/>
                      <a:pt x="519" y="19"/>
                      <a:pt x="509" y="9"/>
                    </a:cubicBezTo>
                    <a:lnTo>
                      <a:pt x="509" y="9"/>
                    </a:lnTo>
                    <a:cubicBezTo>
                      <a:pt x="473" y="5"/>
                      <a:pt x="437" y="2"/>
                      <a:pt x="398" y="0"/>
                    </a:cubicBezTo>
                    <a:lnTo>
                      <a:pt x="398" y="0"/>
                    </a:lnTo>
                    <a:cubicBezTo>
                      <a:pt x="390" y="32"/>
                      <a:pt x="358" y="56"/>
                      <a:pt x="319" y="56"/>
                    </a:cubicBezTo>
                    <a:lnTo>
                      <a:pt x="319" y="56"/>
                    </a:lnTo>
                    <a:cubicBezTo>
                      <a:pt x="279" y="56"/>
                      <a:pt x="246" y="32"/>
                      <a:pt x="239" y="0"/>
                    </a:cubicBezTo>
                    <a:lnTo>
                      <a:pt x="239" y="0"/>
                    </a:lnTo>
                    <a:cubicBezTo>
                      <a:pt x="201" y="2"/>
                      <a:pt x="166" y="5"/>
                      <a:pt x="131" y="9"/>
                    </a:cubicBezTo>
                    <a:lnTo>
                      <a:pt x="131" y="9"/>
                    </a:lnTo>
                    <a:cubicBezTo>
                      <a:pt x="107" y="41"/>
                      <a:pt x="84" y="76"/>
                      <a:pt x="62" y="111"/>
                    </a:cubicBezTo>
                    <a:lnTo>
                      <a:pt x="62" y="111"/>
                    </a:lnTo>
                    <a:cubicBezTo>
                      <a:pt x="39" y="153"/>
                      <a:pt x="18" y="196"/>
                      <a:pt x="0" y="237"/>
                    </a:cubicBezTo>
                    <a:lnTo>
                      <a:pt x="0" y="237"/>
                    </a:lnTo>
                    <a:cubicBezTo>
                      <a:pt x="17" y="258"/>
                      <a:pt x="35" y="281"/>
                      <a:pt x="54" y="302"/>
                    </a:cubicBezTo>
                    <a:lnTo>
                      <a:pt x="54" y="302"/>
                    </a:lnTo>
                    <a:cubicBezTo>
                      <a:pt x="69" y="291"/>
                      <a:pt x="89" y="286"/>
                      <a:pt x="110" y="286"/>
                    </a:cubicBezTo>
                    <a:lnTo>
                      <a:pt x="110" y="286"/>
                    </a:lnTo>
                    <a:cubicBezTo>
                      <a:pt x="163" y="286"/>
                      <a:pt x="207" y="323"/>
                      <a:pt x="207" y="370"/>
                    </a:cubicBezTo>
                    <a:lnTo>
                      <a:pt x="207" y="370"/>
                    </a:lnTo>
                    <a:cubicBezTo>
                      <a:pt x="207" y="392"/>
                      <a:pt x="197" y="413"/>
                      <a:pt x="179" y="429"/>
                    </a:cubicBezTo>
                    <a:lnTo>
                      <a:pt x="179" y="429"/>
                    </a:lnTo>
                    <a:cubicBezTo>
                      <a:pt x="203" y="450"/>
                      <a:pt x="230" y="470"/>
                      <a:pt x="254" y="488"/>
                    </a:cubicBezTo>
                    <a:lnTo>
                      <a:pt x="254" y="488"/>
                    </a:lnTo>
                    <a:cubicBezTo>
                      <a:pt x="276" y="489"/>
                      <a:pt x="297" y="490"/>
                      <a:pt x="319" y="490"/>
                    </a:cubicBezTo>
                    <a:lnTo>
                      <a:pt x="319" y="490"/>
                    </a:lnTo>
                    <a:cubicBezTo>
                      <a:pt x="370" y="490"/>
                      <a:pt x="420" y="486"/>
                      <a:pt x="468" y="481"/>
                    </a:cubicBezTo>
                    <a:lnTo>
                      <a:pt x="468" y="481"/>
                    </a:lnTo>
                    <a:cubicBezTo>
                      <a:pt x="491" y="454"/>
                      <a:pt x="513" y="426"/>
                      <a:pt x="533" y="396"/>
                    </a:cubicBezTo>
                    <a:lnTo>
                      <a:pt x="533" y="396"/>
                    </a:lnTo>
                    <a:cubicBezTo>
                      <a:pt x="516" y="383"/>
                      <a:pt x="505" y="365"/>
                      <a:pt x="505" y="3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2" name="Freeform 142"/>
              <p:cNvSpPr>
                <a:spLocks noChangeArrowheads="1"/>
              </p:cNvSpPr>
              <p:nvPr/>
            </p:nvSpPr>
            <p:spPr bwMode="auto">
              <a:xfrm>
                <a:off x="8873709" y="394113"/>
                <a:ext cx="202380" cy="95238"/>
              </a:xfrm>
              <a:custGeom>
                <a:avLst/>
                <a:gdLst>
                  <a:gd name="T0" fmla="*/ 710 w 749"/>
                  <a:gd name="T1" fmla="*/ 68 h 354"/>
                  <a:gd name="T2" fmla="*/ 701 w 749"/>
                  <a:gd name="T3" fmla="*/ 50 h 354"/>
                  <a:gd name="T4" fmla="*/ 701 w 749"/>
                  <a:gd name="T5" fmla="*/ 50 h 354"/>
                  <a:gd name="T6" fmla="*/ 672 w 749"/>
                  <a:gd name="T7" fmla="*/ 0 h 354"/>
                  <a:gd name="T8" fmla="*/ 672 w 749"/>
                  <a:gd name="T9" fmla="*/ 0 h 354"/>
                  <a:gd name="T10" fmla="*/ 540 w 749"/>
                  <a:gd name="T11" fmla="*/ 88 h 354"/>
                  <a:gd name="T12" fmla="*/ 540 w 749"/>
                  <a:gd name="T13" fmla="*/ 88 h 354"/>
                  <a:gd name="T14" fmla="*/ 480 w 749"/>
                  <a:gd name="T15" fmla="*/ 290 h 354"/>
                  <a:gd name="T16" fmla="*/ 480 w 749"/>
                  <a:gd name="T17" fmla="*/ 290 h 354"/>
                  <a:gd name="T18" fmla="*/ 358 w 749"/>
                  <a:gd name="T19" fmla="*/ 324 h 354"/>
                  <a:gd name="T20" fmla="*/ 358 w 749"/>
                  <a:gd name="T21" fmla="*/ 324 h 354"/>
                  <a:gd name="T22" fmla="*/ 129 w 749"/>
                  <a:gd name="T23" fmla="*/ 262 h 354"/>
                  <a:gd name="T24" fmla="*/ 129 w 749"/>
                  <a:gd name="T25" fmla="*/ 262 h 354"/>
                  <a:gd name="T26" fmla="*/ 0 w 749"/>
                  <a:gd name="T27" fmla="*/ 353 h 354"/>
                  <a:gd name="T28" fmla="*/ 589 w 749"/>
                  <a:gd name="T29" fmla="*/ 353 h 354"/>
                  <a:gd name="T30" fmla="*/ 589 w 749"/>
                  <a:gd name="T31" fmla="*/ 353 h 354"/>
                  <a:gd name="T32" fmla="*/ 711 w 749"/>
                  <a:gd name="T33" fmla="*/ 282 h 354"/>
                  <a:gd name="T34" fmla="*/ 711 w 749"/>
                  <a:gd name="T35" fmla="*/ 282 h 354"/>
                  <a:gd name="T36" fmla="*/ 710 w 749"/>
                  <a:gd name="T37" fmla="*/ 6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9" h="354">
                    <a:moveTo>
                      <a:pt x="710" y="68"/>
                    </a:moveTo>
                    <a:lnTo>
                      <a:pt x="701" y="50"/>
                    </a:lnTo>
                    <a:lnTo>
                      <a:pt x="701" y="50"/>
                    </a:lnTo>
                    <a:cubicBezTo>
                      <a:pt x="694" y="37"/>
                      <a:pt x="684" y="20"/>
                      <a:pt x="672" y="0"/>
                    </a:cubicBezTo>
                    <a:lnTo>
                      <a:pt x="672" y="0"/>
                    </a:lnTo>
                    <a:cubicBezTo>
                      <a:pt x="642" y="33"/>
                      <a:pt x="598" y="62"/>
                      <a:pt x="540" y="88"/>
                    </a:cubicBezTo>
                    <a:lnTo>
                      <a:pt x="540" y="88"/>
                    </a:lnTo>
                    <a:cubicBezTo>
                      <a:pt x="556" y="176"/>
                      <a:pt x="538" y="249"/>
                      <a:pt x="480" y="290"/>
                    </a:cubicBezTo>
                    <a:lnTo>
                      <a:pt x="480" y="290"/>
                    </a:lnTo>
                    <a:cubicBezTo>
                      <a:pt x="448" y="313"/>
                      <a:pt x="407" y="324"/>
                      <a:pt x="358" y="324"/>
                    </a:cubicBezTo>
                    <a:lnTo>
                      <a:pt x="358" y="324"/>
                    </a:lnTo>
                    <a:cubicBezTo>
                      <a:pt x="290" y="324"/>
                      <a:pt x="211" y="302"/>
                      <a:pt x="129" y="262"/>
                    </a:cubicBezTo>
                    <a:lnTo>
                      <a:pt x="129" y="262"/>
                    </a:lnTo>
                    <a:cubicBezTo>
                      <a:pt x="86" y="299"/>
                      <a:pt x="43" y="330"/>
                      <a:pt x="0" y="353"/>
                    </a:cubicBezTo>
                    <a:lnTo>
                      <a:pt x="589" y="353"/>
                    </a:lnTo>
                    <a:lnTo>
                      <a:pt x="589" y="353"/>
                    </a:lnTo>
                    <a:cubicBezTo>
                      <a:pt x="641" y="353"/>
                      <a:pt x="684" y="328"/>
                      <a:pt x="711" y="282"/>
                    </a:cubicBezTo>
                    <a:lnTo>
                      <a:pt x="711" y="282"/>
                    </a:lnTo>
                    <a:cubicBezTo>
                      <a:pt x="748" y="219"/>
                      <a:pt x="746" y="132"/>
                      <a:pt x="710" y="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3" name="Freeform 143"/>
              <p:cNvSpPr>
                <a:spLocks noChangeArrowheads="1"/>
              </p:cNvSpPr>
              <p:nvPr/>
            </p:nvSpPr>
            <p:spPr bwMode="auto">
              <a:xfrm>
                <a:off x="8786805" y="116733"/>
                <a:ext cx="186903" cy="133333"/>
              </a:xfrm>
              <a:custGeom>
                <a:avLst/>
                <a:gdLst>
                  <a:gd name="T0" fmla="*/ 692 w 693"/>
                  <a:gd name="T1" fmla="*/ 0 h 492"/>
                  <a:gd name="T2" fmla="*/ 0 w 693"/>
                  <a:gd name="T3" fmla="*/ 0 h 492"/>
                  <a:gd name="T4" fmla="*/ 0 w 693"/>
                  <a:gd name="T5" fmla="*/ 95 h 492"/>
                  <a:gd name="T6" fmla="*/ 73 w 693"/>
                  <a:gd name="T7" fmla="*/ 95 h 492"/>
                  <a:gd name="T8" fmla="*/ 73 w 693"/>
                  <a:gd name="T9" fmla="*/ 95 h 492"/>
                  <a:gd name="T10" fmla="*/ 72 w 693"/>
                  <a:gd name="T11" fmla="*/ 408 h 492"/>
                  <a:gd name="T12" fmla="*/ 72 w 693"/>
                  <a:gd name="T13" fmla="*/ 408 h 492"/>
                  <a:gd name="T14" fmla="*/ 341 w 693"/>
                  <a:gd name="T15" fmla="*/ 491 h 492"/>
                  <a:gd name="T16" fmla="*/ 341 w 693"/>
                  <a:gd name="T17" fmla="*/ 491 h 492"/>
                  <a:gd name="T18" fmla="*/ 596 w 693"/>
                  <a:gd name="T19" fmla="*/ 382 h 492"/>
                  <a:gd name="T20" fmla="*/ 596 w 693"/>
                  <a:gd name="T21" fmla="*/ 382 h 492"/>
                  <a:gd name="T22" fmla="*/ 639 w 693"/>
                  <a:gd name="T23" fmla="*/ 388 h 492"/>
                  <a:gd name="T24" fmla="*/ 639 w 693"/>
                  <a:gd name="T25" fmla="*/ 388 h 492"/>
                  <a:gd name="T26" fmla="*/ 638 w 693"/>
                  <a:gd name="T27" fmla="*/ 95 h 492"/>
                  <a:gd name="T28" fmla="*/ 692 w 693"/>
                  <a:gd name="T29" fmla="*/ 95 h 492"/>
                  <a:gd name="T30" fmla="*/ 692 w 693"/>
                  <a:gd name="T31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3" h="492">
                    <a:moveTo>
                      <a:pt x="692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73" y="95"/>
                    </a:lnTo>
                    <a:lnTo>
                      <a:pt x="73" y="95"/>
                    </a:lnTo>
                    <a:cubicBezTo>
                      <a:pt x="73" y="150"/>
                      <a:pt x="71" y="302"/>
                      <a:pt x="72" y="408"/>
                    </a:cubicBezTo>
                    <a:lnTo>
                      <a:pt x="72" y="408"/>
                    </a:lnTo>
                    <a:cubicBezTo>
                      <a:pt x="151" y="409"/>
                      <a:pt x="244" y="438"/>
                      <a:pt x="341" y="491"/>
                    </a:cubicBezTo>
                    <a:lnTo>
                      <a:pt x="341" y="491"/>
                    </a:lnTo>
                    <a:cubicBezTo>
                      <a:pt x="428" y="422"/>
                      <a:pt x="517" y="382"/>
                      <a:pt x="596" y="382"/>
                    </a:cubicBezTo>
                    <a:lnTo>
                      <a:pt x="596" y="382"/>
                    </a:lnTo>
                    <a:cubicBezTo>
                      <a:pt x="611" y="382"/>
                      <a:pt x="625" y="384"/>
                      <a:pt x="639" y="388"/>
                    </a:cubicBezTo>
                    <a:lnTo>
                      <a:pt x="639" y="388"/>
                    </a:lnTo>
                    <a:cubicBezTo>
                      <a:pt x="640" y="283"/>
                      <a:pt x="638" y="147"/>
                      <a:pt x="638" y="95"/>
                    </a:cubicBezTo>
                    <a:lnTo>
                      <a:pt x="692" y="95"/>
                    </a:lnTo>
                    <a:lnTo>
                      <a:pt x="692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4" name="Freeform 144"/>
              <p:cNvSpPr>
                <a:spLocks noChangeArrowheads="1"/>
              </p:cNvSpPr>
              <p:nvPr/>
            </p:nvSpPr>
            <p:spPr bwMode="auto">
              <a:xfrm>
                <a:off x="8871328" y="431017"/>
                <a:ext cx="58333" cy="9524"/>
              </a:xfrm>
              <a:custGeom>
                <a:avLst/>
                <a:gdLst>
                  <a:gd name="T0" fmla="*/ 189 w 215"/>
                  <a:gd name="T1" fmla="*/ 30 h 35"/>
                  <a:gd name="T2" fmla="*/ 189 w 215"/>
                  <a:gd name="T3" fmla="*/ 30 h 35"/>
                  <a:gd name="T4" fmla="*/ 214 w 215"/>
                  <a:gd name="T5" fmla="*/ 0 h 35"/>
                  <a:gd name="T6" fmla="*/ 214 w 215"/>
                  <a:gd name="T7" fmla="*/ 0 h 35"/>
                  <a:gd name="T8" fmla="*/ 65 w 215"/>
                  <a:gd name="T9" fmla="*/ 9 h 35"/>
                  <a:gd name="T10" fmla="*/ 65 w 215"/>
                  <a:gd name="T11" fmla="*/ 9 h 35"/>
                  <a:gd name="T12" fmla="*/ 0 w 215"/>
                  <a:gd name="T13" fmla="*/ 7 h 35"/>
                  <a:gd name="T14" fmla="*/ 0 w 215"/>
                  <a:gd name="T15" fmla="*/ 7 h 35"/>
                  <a:gd name="T16" fmla="*/ 39 w 215"/>
                  <a:gd name="T17" fmla="*/ 34 h 35"/>
                  <a:gd name="T18" fmla="*/ 39 w 215"/>
                  <a:gd name="T19" fmla="*/ 34 h 35"/>
                  <a:gd name="T20" fmla="*/ 65 w 215"/>
                  <a:gd name="T21" fmla="*/ 34 h 35"/>
                  <a:gd name="T22" fmla="*/ 65 w 215"/>
                  <a:gd name="T23" fmla="*/ 34 h 35"/>
                  <a:gd name="T24" fmla="*/ 189 w 215"/>
                  <a:gd name="T25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5" h="35">
                    <a:moveTo>
                      <a:pt x="189" y="30"/>
                    </a:moveTo>
                    <a:lnTo>
                      <a:pt x="189" y="30"/>
                    </a:lnTo>
                    <a:cubicBezTo>
                      <a:pt x="198" y="20"/>
                      <a:pt x="206" y="11"/>
                      <a:pt x="214" y="0"/>
                    </a:cubicBezTo>
                    <a:lnTo>
                      <a:pt x="214" y="0"/>
                    </a:lnTo>
                    <a:cubicBezTo>
                      <a:pt x="166" y="5"/>
                      <a:pt x="116" y="9"/>
                      <a:pt x="65" y="9"/>
                    </a:cubicBezTo>
                    <a:lnTo>
                      <a:pt x="65" y="9"/>
                    </a:lnTo>
                    <a:cubicBezTo>
                      <a:pt x="43" y="9"/>
                      <a:pt x="22" y="8"/>
                      <a:pt x="0" y="7"/>
                    </a:cubicBezTo>
                    <a:lnTo>
                      <a:pt x="0" y="7"/>
                    </a:lnTo>
                    <a:cubicBezTo>
                      <a:pt x="13" y="17"/>
                      <a:pt x="26" y="25"/>
                      <a:pt x="39" y="34"/>
                    </a:cubicBezTo>
                    <a:lnTo>
                      <a:pt x="39" y="34"/>
                    </a:lnTo>
                    <a:cubicBezTo>
                      <a:pt x="47" y="34"/>
                      <a:pt x="55" y="34"/>
                      <a:pt x="65" y="34"/>
                    </a:cubicBezTo>
                    <a:lnTo>
                      <a:pt x="65" y="34"/>
                    </a:lnTo>
                    <a:cubicBezTo>
                      <a:pt x="107" y="34"/>
                      <a:pt x="149" y="33"/>
                      <a:pt x="189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6" name="Freeform 146"/>
            <p:cNvSpPr>
              <a:spLocks noChangeArrowheads="1"/>
            </p:cNvSpPr>
            <p:nvPr/>
          </p:nvSpPr>
          <p:spPr bwMode="auto">
            <a:xfrm>
              <a:off x="3021" y="4083952"/>
              <a:ext cx="369676" cy="404576"/>
            </a:xfrm>
            <a:custGeom>
              <a:avLst/>
              <a:gdLst>
                <a:gd name="T0" fmla="*/ 1126 w 1261"/>
                <a:gd name="T1" fmla="*/ 927 h 1381"/>
                <a:gd name="T2" fmla="*/ 964 w 1261"/>
                <a:gd name="T3" fmla="*/ 881 h 1381"/>
                <a:gd name="T4" fmla="*/ 1041 w 1261"/>
                <a:gd name="T5" fmla="*/ 660 h 1381"/>
                <a:gd name="T6" fmla="*/ 865 w 1261"/>
                <a:gd name="T7" fmla="*/ 348 h 1381"/>
                <a:gd name="T8" fmla="*/ 952 w 1261"/>
                <a:gd name="T9" fmla="*/ 193 h 1381"/>
                <a:gd name="T10" fmla="*/ 984 w 1261"/>
                <a:gd name="T11" fmla="*/ 199 h 1381"/>
                <a:gd name="T12" fmla="*/ 1083 w 1261"/>
                <a:gd name="T13" fmla="*/ 99 h 1381"/>
                <a:gd name="T14" fmla="*/ 984 w 1261"/>
                <a:gd name="T15" fmla="*/ 0 h 1381"/>
                <a:gd name="T16" fmla="*/ 886 w 1261"/>
                <a:gd name="T17" fmla="*/ 99 h 1381"/>
                <a:gd name="T18" fmla="*/ 832 w 1261"/>
                <a:gd name="T19" fmla="*/ 332 h 1381"/>
                <a:gd name="T20" fmla="*/ 679 w 1261"/>
                <a:gd name="T21" fmla="*/ 298 h 1381"/>
                <a:gd name="T22" fmla="*/ 458 w 1261"/>
                <a:gd name="T23" fmla="*/ 373 h 1381"/>
                <a:gd name="T24" fmla="*/ 376 w 1261"/>
                <a:gd name="T25" fmla="*/ 270 h 1381"/>
                <a:gd name="T26" fmla="*/ 408 w 1261"/>
                <a:gd name="T27" fmla="*/ 181 h 1381"/>
                <a:gd name="T28" fmla="*/ 267 w 1261"/>
                <a:gd name="T29" fmla="*/ 40 h 1381"/>
                <a:gd name="T30" fmla="*/ 125 w 1261"/>
                <a:gd name="T31" fmla="*/ 181 h 1381"/>
                <a:gd name="T32" fmla="*/ 267 w 1261"/>
                <a:gd name="T33" fmla="*/ 323 h 1381"/>
                <a:gd name="T34" fmla="*/ 430 w 1261"/>
                <a:gd name="T35" fmla="*/ 398 h 1381"/>
                <a:gd name="T36" fmla="*/ 317 w 1261"/>
                <a:gd name="T37" fmla="*/ 660 h 1381"/>
                <a:gd name="T38" fmla="*/ 317 w 1261"/>
                <a:gd name="T39" fmla="*/ 665 h 1381"/>
                <a:gd name="T40" fmla="*/ 228 w 1261"/>
                <a:gd name="T41" fmla="*/ 665 h 1381"/>
                <a:gd name="T42" fmla="*/ 116 w 1261"/>
                <a:gd name="T43" fmla="*/ 581 h 1381"/>
                <a:gd name="T44" fmla="*/ 0 w 1261"/>
                <a:gd name="T45" fmla="*/ 696 h 1381"/>
                <a:gd name="T46" fmla="*/ 116 w 1261"/>
                <a:gd name="T47" fmla="*/ 811 h 1381"/>
                <a:gd name="T48" fmla="*/ 320 w 1261"/>
                <a:gd name="T49" fmla="*/ 700 h 1381"/>
                <a:gd name="T50" fmla="*/ 548 w 1261"/>
                <a:gd name="T51" fmla="*/ 996 h 1381"/>
                <a:gd name="T52" fmla="*/ 517 w 1261"/>
                <a:gd name="T53" fmla="*/ 1058 h 1381"/>
                <a:gd name="T54" fmla="*/ 456 w 1261"/>
                <a:gd name="T55" fmla="*/ 1046 h 1381"/>
                <a:gd name="T56" fmla="*/ 289 w 1261"/>
                <a:gd name="T57" fmla="*/ 1213 h 1381"/>
                <a:gd name="T58" fmla="*/ 456 w 1261"/>
                <a:gd name="T59" fmla="*/ 1380 h 1381"/>
                <a:gd name="T60" fmla="*/ 623 w 1261"/>
                <a:gd name="T61" fmla="*/ 1213 h 1381"/>
                <a:gd name="T62" fmla="*/ 580 w 1261"/>
                <a:gd name="T63" fmla="*/ 1007 h 1381"/>
                <a:gd name="T64" fmla="*/ 679 w 1261"/>
                <a:gd name="T65" fmla="*/ 1021 h 1381"/>
                <a:gd name="T66" fmla="*/ 942 w 1261"/>
                <a:gd name="T67" fmla="*/ 907 h 1381"/>
                <a:gd name="T68" fmla="*/ 1015 w 1261"/>
                <a:gd name="T69" fmla="*/ 987 h 1381"/>
                <a:gd name="T70" fmla="*/ 993 w 1261"/>
                <a:gd name="T71" fmla="*/ 1060 h 1381"/>
                <a:gd name="T72" fmla="*/ 1126 w 1261"/>
                <a:gd name="T73" fmla="*/ 1193 h 1381"/>
                <a:gd name="T74" fmla="*/ 1260 w 1261"/>
                <a:gd name="T75" fmla="*/ 1060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1" h="1381">
                  <a:moveTo>
                    <a:pt x="1126" y="927"/>
                  </a:moveTo>
                  <a:lnTo>
                    <a:pt x="1126" y="927"/>
                  </a:lnTo>
                  <a:cubicBezTo>
                    <a:pt x="1093" y="927"/>
                    <a:pt x="1061" y="941"/>
                    <a:pt x="1038" y="962"/>
                  </a:cubicBezTo>
                  <a:lnTo>
                    <a:pt x="964" y="881"/>
                  </a:lnTo>
                  <a:lnTo>
                    <a:pt x="964" y="881"/>
                  </a:lnTo>
                  <a:cubicBezTo>
                    <a:pt x="1013" y="820"/>
                    <a:pt x="1041" y="743"/>
                    <a:pt x="1041" y="660"/>
                  </a:cubicBezTo>
                  <a:lnTo>
                    <a:pt x="1041" y="660"/>
                  </a:lnTo>
                  <a:cubicBezTo>
                    <a:pt x="1041" y="526"/>
                    <a:pt x="971" y="412"/>
                    <a:pt x="865" y="348"/>
                  </a:cubicBezTo>
                  <a:lnTo>
                    <a:pt x="952" y="193"/>
                  </a:lnTo>
                  <a:lnTo>
                    <a:pt x="952" y="193"/>
                  </a:lnTo>
                  <a:cubicBezTo>
                    <a:pt x="962" y="197"/>
                    <a:pt x="973" y="199"/>
                    <a:pt x="984" y="199"/>
                  </a:cubicBezTo>
                  <a:lnTo>
                    <a:pt x="984" y="199"/>
                  </a:lnTo>
                  <a:cubicBezTo>
                    <a:pt x="1040" y="199"/>
                    <a:pt x="1083" y="154"/>
                    <a:pt x="1083" y="99"/>
                  </a:cubicBezTo>
                  <a:lnTo>
                    <a:pt x="1083" y="99"/>
                  </a:lnTo>
                  <a:cubicBezTo>
                    <a:pt x="1083" y="45"/>
                    <a:pt x="1040" y="0"/>
                    <a:pt x="984" y="0"/>
                  </a:cubicBezTo>
                  <a:lnTo>
                    <a:pt x="984" y="0"/>
                  </a:lnTo>
                  <a:cubicBezTo>
                    <a:pt x="931" y="0"/>
                    <a:pt x="886" y="45"/>
                    <a:pt x="886" y="99"/>
                  </a:cubicBezTo>
                  <a:lnTo>
                    <a:pt x="886" y="99"/>
                  </a:lnTo>
                  <a:cubicBezTo>
                    <a:pt x="886" y="130"/>
                    <a:pt x="899" y="157"/>
                    <a:pt x="920" y="174"/>
                  </a:cubicBezTo>
                  <a:lnTo>
                    <a:pt x="832" y="332"/>
                  </a:lnTo>
                  <a:lnTo>
                    <a:pt x="832" y="332"/>
                  </a:lnTo>
                  <a:cubicBezTo>
                    <a:pt x="786" y="310"/>
                    <a:pt x="735" y="298"/>
                    <a:pt x="679" y="298"/>
                  </a:cubicBezTo>
                  <a:lnTo>
                    <a:pt x="679" y="298"/>
                  </a:lnTo>
                  <a:cubicBezTo>
                    <a:pt x="596" y="298"/>
                    <a:pt x="519" y="326"/>
                    <a:pt x="458" y="373"/>
                  </a:cubicBezTo>
                  <a:lnTo>
                    <a:pt x="376" y="270"/>
                  </a:lnTo>
                  <a:lnTo>
                    <a:pt x="376" y="270"/>
                  </a:lnTo>
                  <a:cubicBezTo>
                    <a:pt x="396" y="246"/>
                    <a:pt x="408" y="215"/>
                    <a:pt x="408" y="181"/>
                  </a:cubicBezTo>
                  <a:lnTo>
                    <a:pt x="408" y="181"/>
                  </a:lnTo>
                  <a:cubicBezTo>
                    <a:pt x="408" y="104"/>
                    <a:pt x="345" y="40"/>
                    <a:pt x="267" y="40"/>
                  </a:cubicBezTo>
                  <a:lnTo>
                    <a:pt x="267" y="40"/>
                  </a:lnTo>
                  <a:cubicBezTo>
                    <a:pt x="188" y="40"/>
                    <a:pt x="125" y="104"/>
                    <a:pt x="125" y="181"/>
                  </a:cubicBezTo>
                  <a:lnTo>
                    <a:pt x="125" y="181"/>
                  </a:lnTo>
                  <a:cubicBezTo>
                    <a:pt x="125" y="260"/>
                    <a:pt x="188" y="323"/>
                    <a:pt x="267" y="323"/>
                  </a:cubicBezTo>
                  <a:lnTo>
                    <a:pt x="267" y="323"/>
                  </a:lnTo>
                  <a:cubicBezTo>
                    <a:pt x="297" y="323"/>
                    <a:pt x="327" y="313"/>
                    <a:pt x="350" y="295"/>
                  </a:cubicBezTo>
                  <a:lnTo>
                    <a:pt x="430" y="398"/>
                  </a:lnTo>
                  <a:lnTo>
                    <a:pt x="430" y="398"/>
                  </a:lnTo>
                  <a:cubicBezTo>
                    <a:pt x="361" y="463"/>
                    <a:pt x="317" y="556"/>
                    <a:pt x="317" y="660"/>
                  </a:cubicBezTo>
                  <a:lnTo>
                    <a:pt x="317" y="660"/>
                  </a:lnTo>
                  <a:cubicBezTo>
                    <a:pt x="317" y="662"/>
                    <a:pt x="317" y="663"/>
                    <a:pt x="317" y="665"/>
                  </a:cubicBezTo>
                  <a:lnTo>
                    <a:pt x="228" y="665"/>
                  </a:lnTo>
                  <a:lnTo>
                    <a:pt x="228" y="665"/>
                  </a:lnTo>
                  <a:cubicBezTo>
                    <a:pt x="214" y="616"/>
                    <a:pt x="169" y="581"/>
                    <a:pt x="116" y="581"/>
                  </a:cubicBezTo>
                  <a:lnTo>
                    <a:pt x="116" y="581"/>
                  </a:lnTo>
                  <a:cubicBezTo>
                    <a:pt x="52" y="581"/>
                    <a:pt x="0" y="632"/>
                    <a:pt x="0" y="696"/>
                  </a:cubicBezTo>
                  <a:lnTo>
                    <a:pt x="0" y="696"/>
                  </a:lnTo>
                  <a:cubicBezTo>
                    <a:pt x="0" y="761"/>
                    <a:pt x="52" y="811"/>
                    <a:pt x="116" y="811"/>
                  </a:cubicBezTo>
                  <a:lnTo>
                    <a:pt x="116" y="811"/>
                  </a:lnTo>
                  <a:cubicBezTo>
                    <a:pt x="180" y="811"/>
                    <a:pt x="230" y="762"/>
                    <a:pt x="232" y="700"/>
                  </a:cubicBezTo>
                  <a:lnTo>
                    <a:pt x="320" y="700"/>
                  </a:lnTo>
                  <a:lnTo>
                    <a:pt x="320" y="700"/>
                  </a:lnTo>
                  <a:cubicBezTo>
                    <a:pt x="334" y="835"/>
                    <a:pt x="426" y="947"/>
                    <a:pt x="548" y="996"/>
                  </a:cubicBezTo>
                  <a:lnTo>
                    <a:pt x="517" y="1058"/>
                  </a:lnTo>
                  <a:lnTo>
                    <a:pt x="517" y="1058"/>
                  </a:lnTo>
                  <a:cubicBezTo>
                    <a:pt x="498" y="1051"/>
                    <a:pt x="478" y="1046"/>
                    <a:pt x="456" y="1046"/>
                  </a:cubicBezTo>
                  <a:lnTo>
                    <a:pt x="456" y="1046"/>
                  </a:lnTo>
                  <a:cubicBezTo>
                    <a:pt x="363" y="1046"/>
                    <a:pt x="289" y="1122"/>
                    <a:pt x="289" y="1213"/>
                  </a:cubicBezTo>
                  <a:lnTo>
                    <a:pt x="289" y="1213"/>
                  </a:lnTo>
                  <a:cubicBezTo>
                    <a:pt x="289" y="1306"/>
                    <a:pt x="363" y="1380"/>
                    <a:pt x="456" y="1380"/>
                  </a:cubicBezTo>
                  <a:lnTo>
                    <a:pt x="456" y="1380"/>
                  </a:lnTo>
                  <a:cubicBezTo>
                    <a:pt x="549" y="1380"/>
                    <a:pt x="623" y="1306"/>
                    <a:pt x="623" y="1213"/>
                  </a:cubicBezTo>
                  <a:lnTo>
                    <a:pt x="623" y="1213"/>
                  </a:lnTo>
                  <a:cubicBezTo>
                    <a:pt x="623" y="1155"/>
                    <a:pt x="594" y="1104"/>
                    <a:pt x="548" y="1074"/>
                  </a:cubicBezTo>
                  <a:lnTo>
                    <a:pt x="580" y="1007"/>
                  </a:lnTo>
                  <a:lnTo>
                    <a:pt x="580" y="1007"/>
                  </a:lnTo>
                  <a:cubicBezTo>
                    <a:pt x="612" y="1016"/>
                    <a:pt x="645" y="1021"/>
                    <a:pt x="679" y="1021"/>
                  </a:cubicBezTo>
                  <a:lnTo>
                    <a:pt x="679" y="1021"/>
                  </a:lnTo>
                  <a:cubicBezTo>
                    <a:pt x="782" y="1021"/>
                    <a:pt x="877" y="977"/>
                    <a:pt x="942" y="907"/>
                  </a:cubicBezTo>
                  <a:lnTo>
                    <a:pt x="1015" y="987"/>
                  </a:lnTo>
                  <a:lnTo>
                    <a:pt x="1015" y="987"/>
                  </a:lnTo>
                  <a:cubicBezTo>
                    <a:pt x="1001" y="1008"/>
                    <a:pt x="993" y="1033"/>
                    <a:pt x="993" y="1060"/>
                  </a:cubicBezTo>
                  <a:lnTo>
                    <a:pt x="993" y="1060"/>
                  </a:lnTo>
                  <a:cubicBezTo>
                    <a:pt x="993" y="1134"/>
                    <a:pt x="1053" y="1193"/>
                    <a:pt x="1126" y="1193"/>
                  </a:cubicBezTo>
                  <a:lnTo>
                    <a:pt x="1126" y="1193"/>
                  </a:lnTo>
                  <a:cubicBezTo>
                    <a:pt x="1200" y="1193"/>
                    <a:pt x="1260" y="1134"/>
                    <a:pt x="1260" y="1060"/>
                  </a:cubicBezTo>
                  <a:lnTo>
                    <a:pt x="1260" y="1060"/>
                  </a:lnTo>
                  <a:cubicBezTo>
                    <a:pt x="1260" y="987"/>
                    <a:pt x="1200" y="927"/>
                    <a:pt x="1126" y="92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52860" y="3770528"/>
              <a:ext cx="610094" cy="906094"/>
              <a:chOff x="8540328" y="1304383"/>
              <a:chExt cx="610094" cy="906094"/>
            </a:xfrm>
            <a:solidFill>
              <a:schemeClr val="accent2"/>
            </a:solidFill>
          </p:grpSpPr>
          <p:sp>
            <p:nvSpPr>
              <p:cNvPr id="32" name="Freeform 147"/>
              <p:cNvSpPr>
                <a:spLocks noChangeArrowheads="1"/>
              </p:cNvSpPr>
              <p:nvPr/>
            </p:nvSpPr>
            <p:spPr bwMode="auto">
              <a:xfrm>
                <a:off x="8541620" y="1348329"/>
                <a:ext cx="480838" cy="775544"/>
              </a:xfrm>
              <a:custGeom>
                <a:avLst/>
                <a:gdLst>
                  <a:gd name="T0" fmla="*/ 0 w 1641"/>
                  <a:gd name="T1" fmla="*/ 2647 h 2648"/>
                  <a:gd name="T2" fmla="*/ 806 w 1641"/>
                  <a:gd name="T3" fmla="*/ 0 h 2648"/>
                  <a:gd name="T4" fmla="*/ 1640 w 1641"/>
                  <a:gd name="T5" fmla="*/ 2637 h 2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41" h="2648">
                    <a:moveTo>
                      <a:pt x="0" y="2647"/>
                    </a:moveTo>
                    <a:lnTo>
                      <a:pt x="806" y="0"/>
                    </a:lnTo>
                    <a:lnTo>
                      <a:pt x="1640" y="2637"/>
                    </a:ln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33" name="Freeform 148"/>
              <p:cNvSpPr>
                <a:spLocks noChangeArrowheads="1"/>
              </p:cNvSpPr>
              <p:nvPr/>
            </p:nvSpPr>
            <p:spPr bwMode="auto">
              <a:xfrm>
                <a:off x="8540328" y="2050198"/>
                <a:ext cx="486009" cy="160279"/>
              </a:xfrm>
              <a:custGeom>
                <a:avLst/>
                <a:gdLst>
                  <a:gd name="T0" fmla="*/ 1657 w 1658"/>
                  <a:gd name="T1" fmla="*/ 274 h 548"/>
                  <a:gd name="T2" fmla="*/ 1657 w 1658"/>
                  <a:gd name="T3" fmla="*/ 274 h 548"/>
                  <a:gd name="T4" fmla="*/ 829 w 1658"/>
                  <a:gd name="T5" fmla="*/ 547 h 548"/>
                  <a:gd name="T6" fmla="*/ 829 w 1658"/>
                  <a:gd name="T7" fmla="*/ 547 h 548"/>
                  <a:gd name="T8" fmla="*/ 0 w 1658"/>
                  <a:gd name="T9" fmla="*/ 274 h 548"/>
                  <a:gd name="T10" fmla="*/ 0 w 1658"/>
                  <a:gd name="T11" fmla="*/ 274 h 548"/>
                  <a:gd name="T12" fmla="*/ 829 w 1658"/>
                  <a:gd name="T13" fmla="*/ 0 h 548"/>
                  <a:gd name="T14" fmla="*/ 829 w 1658"/>
                  <a:gd name="T15" fmla="*/ 0 h 548"/>
                  <a:gd name="T16" fmla="*/ 1657 w 1658"/>
                  <a:gd name="T17" fmla="*/ 27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8" h="548">
                    <a:moveTo>
                      <a:pt x="1657" y="274"/>
                    </a:moveTo>
                    <a:lnTo>
                      <a:pt x="1657" y="274"/>
                    </a:lnTo>
                    <a:cubicBezTo>
                      <a:pt x="1657" y="425"/>
                      <a:pt x="1287" y="547"/>
                      <a:pt x="829" y="547"/>
                    </a:cubicBezTo>
                    <a:lnTo>
                      <a:pt x="829" y="547"/>
                    </a:lnTo>
                    <a:cubicBezTo>
                      <a:pt x="372" y="547"/>
                      <a:pt x="0" y="425"/>
                      <a:pt x="0" y="274"/>
                    </a:cubicBezTo>
                    <a:lnTo>
                      <a:pt x="0" y="274"/>
                    </a:lnTo>
                    <a:cubicBezTo>
                      <a:pt x="0" y="122"/>
                      <a:pt x="372" y="0"/>
                      <a:pt x="829" y="0"/>
                    </a:cubicBezTo>
                    <a:lnTo>
                      <a:pt x="829" y="0"/>
                    </a:lnTo>
                    <a:cubicBezTo>
                      <a:pt x="1287" y="0"/>
                      <a:pt x="1657" y="122"/>
                      <a:pt x="1657" y="274"/>
                    </a:cubicBez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4" name="Freeform 149"/>
              <p:cNvSpPr>
                <a:spLocks noChangeArrowheads="1"/>
              </p:cNvSpPr>
              <p:nvPr/>
            </p:nvSpPr>
            <p:spPr bwMode="auto">
              <a:xfrm>
                <a:off x="8617882" y="1811071"/>
                <a:ext cx="317974" cy="104698"/>
              </a:xfrm>
              <a:custGeom>
                <a:avLst/>
                <a:gdLst>
                  <a:gd name="T0" fmla="*/ 1082 w 1083"/>
                  <a:gd name="T1" fmla="*/ 179 h 359"/>
                  <a:gd name="T2" fmla="*/ 1082 w 1083"/>
                  <a:gd name="T3" fmla="*/ 179 h 359"/>
                  <a:gd name="T4" fmla="*/ 540 w 1083"/>
                  <a:gd name="T5" fmla="*/ 358 h 359"/>
                  <a:gd name="T6" fmla="*/ 540 w 1083"/>
                  <a:gd name="T7" fmla="*/ 358 h 359"/>
                  <a:gd name="T8" fmla="*/ 0 w 1083"/>
                  <a:gd name="T9" fmla="*/ 179 h 359"/>
                  <a:gd name="T10" fmla="*/ 0 w 1083"/>
                  <a:gd name="T11" fmla="*/ 179 h 359"/>
                  <a:gd name="T12" fmla="*/ 540 w 1083"/>
                  <a:gd name="T13" fmla="*/ 0 h 359"/>
                  <a:gd name="T14" fmla="*/ 540 w 1083"/>
                  <a:gd name="T15" fmla="*/ 0 h 359"/>
                  <a:gd name="T16" fmla="*/ 1082 w 1083"/>
                  <a:gd name="T17" fmla="*/ 17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3" h="359">
                    <a:moveTo>
                      <a:pt x="1082" y="179"/>
                    </a:moveTo>
                    <a:lnTo>
                      <a:pt x="1082" y="179"/>
                    </a:lnTo>
                    <a:cubicBezTo>
                      <a:pt x="1082" y="277"/>
                      <a:pt x="840" y="358"/>
                      <a:pt x="540" y="358"/>
                    </a:cubicBezTo>
                    <a:lnTo>
                      <a:pt x="540" y="358"/>
                    </a:lnTo>
                    <a:cubicBezTo>
                      <a:pt x="242" y="358"/>
                      <a:pt x="0" y="277"/>
                      <a:pt x="0" y="179"/>
                    </a:cubicBezTo>
                    <a:lnTo>
                      <a:pt x="0" y="179"/>
                    </a:lnTo>
                    <a:cubicBezTo>
                      <a:pt x="0" y="80"/>
                      <a:pt x="242" y="0"/>
                      <a:pt x="540" y="0"/>
                    </a:cubicBezTo>
                    <a:lnTo>
                      <a:pt x="540" y="0"/>
                    </a:lnTo>
                    <a:cubicBezTo>
                      <a:pt x="840" y="0"/>
                      <a:pt x="1082" y="80"/>
                      <a:pt x="1082" y="179"/>
                    </a:cubicBez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5" name="Freeform 150"/>
              <p:cNvSpPr>
                <a:spLocks noChangeArrowheads="1"/>
              </p:cNvSpPr>
              <p:nvPr/>
            </p:nvSpPr>
            <p:spPr bwMode="auto">
              <a:xfrm>
                <a:off x="8691559" y="1612014"/>
                <a:ext cx="170620" cy="56874"/>
              </a:xfrm>
              <a:custGeom>
                <a:avLst/>
                <a:gdLst>
                  <a:gd name="T0" fmla="*/ 583 w 584"/>
                  <a:gd name="T1" fmla="*/ 97 h 194"/>
                  <a:gd name="T2" fmla="*/ 583 w 584"/>
                  <a:gd name="T3" fmla="*/ 97 h 194"/>
                  <a:gd name="T4" fmla="*/ 291 w 584"/>
                  <a:gd name="T5" fmla="*/ 193 h 194"/>
                  <a:gd name="T6" fmla="*/ 291 w 584"/>
                  <a:gd name="T7" fmla="*/ 193 h 194"/>
                  <a:gd name="T8" fmla="*/ 0 w 584"/>
                  <a:gd name="T9" fmla="*/ 97 h 194"/>
                  <a:gd name="T10" fmla="*/ 0 w 584"/>
                  <a:gd name="T11" fmla="*/ 97 h 194"/>
                  <a:gd name="T12" fmla="*/ 291 w 584"/>
                  <a:gd name="T13" fmla="*/ 0 h 194"/>
                  <a:gd name="T14" fmla="*/ 291 w 584"/>
                  <a:gd name="T15" fmla="*/ 0 h 194"/>
                  <a:gd name="T16" fmla="*/ 583 w 584"/>
                  <a:gd name="T17" fmla="*/ 97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4" h="194">
                    <a:moveTo>
                      <a:pt x="583" y="97"/>
                    </a:moveTo>
                    <a:lnTo>
                      <a:pt x="583" y="97"/>
                    </a:lnTo>
                    <a:cubicBezTo>
                      <a:pt x="583" y="150"/>
                      <a:pt x="452" y="193"/>
                      <a:pt x="291" y="193"/>
                    </a:cubicBezTo>
                    <a:lnTo>
                      <a:pt x="291" y="193"/>
                    </a:lnTo>
                    <a:cubicBezTo>
                      <a:pt x="130" y="193"/>
                      <a:pt x="0" y="150"/>
                      <a:pt x="0" y="97"/>
                    </a:cubicBezTo>
                    <a:lnTo>
                      <a:pt x="0" y="97"/>
                    </a:lnTo>
                    <a:cubicBezTo>
                      <a:pt x="0" y="44"/>
                      <a:pt x="130" y="0"/>
                      <a:pt x="291" y="0"/>
                    </a:cubicBezTo>
                    <a:lnTo>
                      <a:pt x="291" y="0"/>
                    </a:lnTo>
                    <a:cubicBezTo>
                      <a:pt x="452" y="0"/>
                      <a:pt x="583" y="44"/>
                      <a:pt x="583" y="97"/>
                    </a:cubicBez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6" name="Freeform 151"/>
              <p:cNvSpPr>
                <a:spLocks noChangeArrowheads="1"/>
              </p:cNvSpPr>
              <p:nvPr/>
            </p:nvSpPr>
            <p:spPr bwMode="auto">
              <a:xfrm>
                <a:off x="8778161" y="1348330"/>
                <a:ext cx="248174" cy="784593"/>
              </a:xfrm>
              <a:custGeom>
                <a:avLst/>
                <a:gdLst>
                  <a:gd name="T0" fmla="*/ 0 w 846"/>
                  <a:gd name="T1" fmla="*/ 0 h 2677"/>
                  <a:gd name="T2" fmla="*/ 0 w 846"/>
                  <a:gd name="T3" fmla="*/ 2676 h 2677"/>
                  <a:gd name="T4" fmla="*/ 845 w 846"/>
                  <a:gd name="T5" fmla="*/ 2676 h 2677"/>
                  <a:gd name="T6" fmla="*/ 0 w 846"/>
                  <a:gd name="T7" fmla="*/ 0 h 2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6" h="2677">
                    <a:moveTo>
                      <a:pt x="0" y="0"/>
                    </a:moveTo>
                    <a:lnTo>
                      <a:pt x="0" y="2676"/>
                    </a:lnTo>
                    <a:lnTo>
                      <a:pt x="845" y="267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7" name="Line 152"/>
              <p:cNvSpPr>
                <a:spLocks noChangeShapeType="1"/>
              </p:cNvSpPr>
              <p:nvPr/>
            </p:nvSpPr>
            <p:spPr bwMode="auto">
              <a:xfrm>
                <a:off x="8787210" y="2134214"/>
                <a:ext cx="222323" cy="1293"/>
              </a:xfrm>
              <a:prstGeom prst="line">
                <a:avLst/>
              </a:prstGeom>
              <a:grpFill/>
              <a:ln w="720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38" name="Freeform 153"/>
              <p:cNvSpPr>
                <a:spLocks noChangeArrowheads="1"/>
              </p:cNvSpPr>
              <p:nvPr/>
            </p:nvSpPr>
            <p:spPr bwMode="auto">
              <a:xfrm>
                <a:off x="8767821" y="2110948"/>
                <a:ext cx="43948" cy="50411"/>
              </a:xfrm>
              <a:custGeom>
                <a:avLst/>
                <a:gdLst>
                  <a:gd name="T0" fmla="*/ 151 w 152"/>
                  <a:gd name="T1" fmla="*/ 0 h 172"/>
                  <a:gd name="T2" fmla="*/ 0 w 152"/>
                  <a:gd name="T3" fmla="*/ 95 h 172"/>
                  <a:gd name="T4" fmla="*/ 149 w 152"/>
                  <a:gd name="T5" fmla="*/ 171 h 172"/>
                  <a:gd name="T6" fmla="*/ 67 w 152"/>
                  <a:gd name="T7" fmla="*/ 87 h 172"/>
                  <a:gd name="T8" fmla="*/ 151 w 152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72">
                    <a:moveTo>
                      <a:pt x="151" y="0"/>
                    </a:moveTo>
                    <a:lnTo>
                      <a:pt x="0" y="95"/>
                    </a:lnTo>
                    <a:lnTo>
                      <a:pt x="149" y="171"/>
                    </a:lnTo>
                    <a:lnTo>
                      <a:pt x="67" y="87"/>
                    </a:lnTo>
                    <a:lnTo>
                      <a:pt x="15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9" name="Freeform 154"/>
              <p:cNvSpPr>
                <a:spLocks noChangeArrowheads="1"/>
              </p:cNvSpPr>
              <p:nvPr/>
            </p:nvSpPr>
            <p:spPr bwMode="auto">
              <a:xfrm>
                <a:off x="8767821" y="2110948"/>
                <a:ext cx="43948" cy="50411"/>
              </a:xfrm>
              <a:custGeom>
                <a:avLst/>
                <a:gdLst>
                  <a:gd name="T0" fmla="*/ 151 w 152"/>
                  <a:gd name="T1" fmla="*/ 0 h 172"/>
                  <a:gd name="T2" fmla="*/ 0 w 152"/>
                  <a:gd name="T3" fmla="*/ 95 h 172"/>
                  <a:gd name="T4" fmla="*/ 149 w 152"/>
                  <a:gd name="T5" fmla="*/ 171 h 172"/>
                  <a:gd name="T6" fmla="*/ 67 w 152"/>
                  <a:gd name="T7" fmla="*/ 8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172">
                    <a:moveTo>
                      <a:pt x="151" y="0"/>
                    </a:moveTo>
                    <a:lnTo>
                      <a:pt x="0" y="95"/>
                    </a:lnTo>
                    <a:lnTo>
                      <a:pt x="149" y="171"/>
                    </a:lnTo>
                    <a:lnTo>
                      <a:pt x="67" y="87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0" name="Freeform 155"/>
              <p:cNvSpPr>
                <a:spLocks noChangeArrowheads="1"/>
              </p:cNvSpPr>
              <p:nvPr/>
            </p:nvSpPr>
            <p:spPr bwMode="auto">
              <a:xfrm>
                <a:off x="8983681" y="2110948"/>
                <a:ext cx="45240" cy="50411"/>
              </a:xfrm>
              <a:custGeom>
                <a:avLst/>
                <a:gdLst>
                  <a:gd name="T0" fmla="*/ 0 w 153"/>
                  <a:gd name="T1" fmla="*/ 171 h 172"/>
                  <a:gd name="T2" fmla="*/ 152 w 153"/>
                  <a:gd name="T3" fmla="*/ 76 h 172"/>
                  <a:gd name="T4" fmla="*/ 2 w 153"/>
                  <a:gd name="T5" fmla="*/ 0 h 172"/>
                  <a:gd name="T6" fmla="*/ 85 w 153"/>
                  <a:gd name="T7" fmla="*/ 84 h 172"/>
                  <a:gd name="T8" fmla="*/ 0 w 153"/>
                  <a:gd name="T9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72">
                    <a:moveTo>
                      <a:pt x="0" y="171"/>
                    </a:moveTo>
                    <a:lnTo>
                      <a:pt x="152" y="76"/>
                    </a:lnTo>
                    <a:lnTo>
                      <a:pt x="2" y="0"/>
                    </a:lnTo>
                    <a:lnTo>
                      <a:pt x="85" y="84"/>
                    </a:lnTo>
                    <a:lnTo>
                      <a:pt x="0" y="17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1" name="Freeform 156"/>
              <p:cNvSpPr>
                <a:spLocks noChangeArrowheads="1"/>
              </p:cNvSpPr>
              <p:nvPr/>
            </p:nvSpPr>
            <p:spPr bwMode="auto">
              <a:xfrm>
                <a:off x="8983681" y="2110948"/>
                <a:ext cx="45240" cy="50411"/>
              </a:xfrm>
              <a:custGeom>
                <a:avLst/>
                <a:gdLst>
                  <a:gd name="T0" fmla="*/ 0 w 153"/>
                  <a:gd name="T1" fmla="*/ 171 h 172"/>
                  <a:gd name="T2" fmla="*/ 152 w 153"/>
                  <a:gd name="T3" fmla="*/ 76 h 172"/>
                  <a:gd name="T4" fmla="*/ 2 w 153"/>
                  <a:gd name="T5" fmla="*/ 0 h 172"/>
                  <a:gd name="T6" fmla="*/ 85 w 153"/>
                  <a:gd name="T7" fmla="*/ 8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172">
                    <a:moveTo>
                      <a:pt x="0" y="171"/>
                    </a:moveTo>
                    <a:lnTo>
                      <a:pt x="152" y="76"/>
                    </a:lnTo>
                    <a:lnTo>
                      <a:pt x="2" y="0"/>
                    </a:lnTo>
                    <a:lnTo>
                      <a:pt x="85" y="84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2" name="Line 157"/>
              <p:cNvSpPr>
                <a:spLocks noChangeShapeType="1"/>
              </p:cNvSpPr>
              <p:nvPr/>
            </p:nvSpPr>
            <p:spPr bwMode="auto">
              <a:xfrm>
                <a:off x="9057358" y="1318601"/>
                <a:ext cx="1293" cy="794933"/>
              </a:xfrm>
              <a:prstGeom prst="line">
                <a:avLst/>
              </a:prstGeom>
              <a:grpFill/>
              <a:ln w="7200" cap="flat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3" name="Freeform 158"/>
              <p:cNvSpPr>
                <a:spLocks noChangeArrowheads="1"/>
              </p:cNvSpPr>
              <p:nvPr/>
            </p:nvSpPr>
            <p:spPr bwMode="auto">
              <a:xfrm>
                <a:off x="9030213" y="2087682"/>
                <a:ext cx="50410" cy="45241"/>
              </a:xfrm>
              <a:custGeom>
                <a:avLst/>
                <a:gdLst>
                  <a:gd name="T0" fmla="*/ 0 w 172"/>
                  <a:gd name="T1" fmla="*/ 0 h 153"/>
                  <a:gd name="T2" fmla="*/ 95 w 172"/>
                  <a:gd name="T3" fmla="*/ 152 h 153"/>
                  <a:gd name="T4" fmla="*/ 171 w 172"/>
                  <a:gd name="T5" fmla="*/ 3 h 153"/>
                  <a:gd name="T6" fmla="*/ 87 w 172"/>
                  <a:gd name="T7" fmla="*/ 84 h 153"/>
                  <a:gd name="T8" fmla="*/ 0 w 172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53">
                    <a:moveTo>
                      <a:pt x="0" y="0"/>
                    </a:moveTo>
                    <a:lnTo>
                      <a:pt x="95" y="152"/>
                    </a:lnTo>
                    <a:lnTo>
                      <a:pt x="171" y="3"/>
                    </a:lnTo>
                    <a:lnTo>
                      <a:pt x="87" y="8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4" name="Freeform 159"/>
              <p:cNvSpPr>
                <a:spLocks noChangeArrowheads="1"/>
              </p:cNvSpPr>
              <p:nvPr/>
            </p:nvSpPr>
            <p:spPr bwMode="auto">
              <a:xfrm>
                <a:off x="9030213" y="2087682"/>
                <a:ext cx="50410" cy="45241"/>
              </a:xfrm>
              <a:custGeom>
                <a:avLst/>
                <a:gdLst>
                  <a:gd name="T0" fmla="*/ 0 w 172"/>
                  <a:gd name="T1" fmla="*/ 0 h 153"/>
                  <a:gd name="T2" fmla="*/ 95 w 172"/>
                  <a:gd name="T3" fmla="*/ 152 h 153"/>
                  <a:gd name="T4" fmla="*/ 171 w 172"/>
                  <a:gd name="T5" fmla="*/ 3 h 153"/>
                  <a:gd name="T6" fmla="*/ 87 w 172"/>
                  <a:gd name="T7" fmla="*/ 8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" h="153">
                    <a:moveTo>
                      <a:pt x="0" y="0"/>
                    </a:moveTo>
                    <a:lnTo>
                      <a:pt x="95" y="152"/>
                    </a:lnTo>
                    <a:lnTo>
                      <a:pt x="171" y="3"/>
                    </a:lnTo>
                    <a:lnTo>
                      <a:pt x="87" y="84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5" name="Freeform 160"/>
              <p:cNvSpPr>
                <a:spLocks noChangeArrowheads="1"/>
              </p:cNvSpPr>
              <p:nvPr/>
            </p:nvSpPr>
            <p:spPr bwMode="auto">
              <a:xfrm>
                <a:off x="9032799" y="1304383"/>
                <a:ext cx="50410" cy="45241"/>
              </a:xfrm>
              <a:custGeom>
                <a:avLst/>
                <a:gdLst>
                  <a:gd name="T0" fmla="*/ 172 w 173"/>
                  <a:gd name="T1" fmla="*/ 153 h 154"/>
                  <a:gd name="T2" fmla="*/ 76 w 173"/>
                  <a:gd name="T3" fmla="*/ 0 h 154"/>
                  <a:gd name="T4" fmla="*/ 0 w 173"/>
                  <a:gd name="T5" fmla="*/ 151 h 154"/>
                  <a:gd name="T6" fmla="*/ 85 w 173"/>
                  <a:gd name="T7" fmla="*/ 69 h 154"/>
                  <a:gd name="T8" fmla="*/ 172 w 173"/>
                  <a:gd name="T9" fmla="*/ 15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54">
                    <a:moveTo>
                      <a:pt x="172" y="153"/>
                    </a:moveTo>
                    <a:lnTo>
                      <a:pt x="76" y="0"/>
                    </a:lnTo>
                    <a:lnTo>
                      <a:pt x="0" y="151"/>
                    </a:lnTo>
                    <a:lnTo>
                      <a:pt x="85" y="69"/>
                    </a:lnTo>
                    <a:lnTo>
                      <a:pt x="172" y="15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6" name="Freeform 161"/>
              <p:cNvSpPr>
                <a:spLocks noChangeArrowheads="1"/>
              </p:cNvSpPr>
              <p:nvPr/>
            </p:nvSpPr>
            <p:spPr bwMode="auto">
              <a:xfrm>
                <a:off x="9032799" y="1304383"/>
                <a:ext cx="50410" cy="45241"/>
              </a:xfrm>
              <a:custGeom>
                <a:avLst/>
                <a:gdLst>
                  <a:gd name="T0" fmla="*/ 172 w 173"/>
                  <a:gd name="T1" fmla="*/ 153 h 154"/>
                  <a:gd name="T2" fmla="*/ 76 w 173"/>
                  <a:gd name="T3" fmla="*/ 0 h 154"/>
                  <a:gd name="T4" fmla="*/ 0 w 173"/>
                  <a:gd name="T5" fmla="*/ 151 h 154"/>
                  <a:gd name="T6" fmla="*/ 85 w 173"/>
                  <a:gd name="T7" fmla="*/ 6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154">
                    <a:moveTo>
                      <a:pt x="172" y="153"/>
                    </a:moveTo>
                    <a:lnTo>
                      <a:pt x="76" y="0"/>
                    </a:lnTo>
                    <a:lnTo>
                      <a:pt x="0" y="151"/>
                    </a:lnTo>
                    <a:lnTo>
                      <a:pt x="85" y="69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7" name="Freeform 162"/>
              <p:cNvSpPr>
                <a:spLocks noChangeArrowheads="1"/>
              </p:cNvSpPr>
              <p:nvPr/>
            </p:nvSpPr>
            <p:spPr bwMode="auto">
              <a:xfrm>
                <a:off x="9110353" y="1692155"/>
                <a:ext cx="40069" cy="69799"/>
              </a:xfrm>
              <a:custGeom>
                <a:avLst/>
                <a:gdLst>
                  <a:gd name="T0" fmla="*/ 0 w 138"/>
                  <a:gd name="T1" fmla="*/ 0 h 237"/>
                  <a:gd name="T2" fmla="*/ 29 w 138"/>
                  <a:gd name="T3" fmla="*/ 0 h 237"/>
                  <a:gd name="T4" fmla="*/ 29 w 138"/>
                  <a:gd name="T5" fmla="*/ 101 h 237"/>
                  <a:gd name="T6" fmla="*/ 30 w 138"/>
                  <a:gd name="T7" fmla="*/ 101 h 237"/>
                  <a:gd name="T8" fmla="*/ 30 w 138"/>
                  <a:gd name="T9" fmla="*/ 101 h 237"/>
                  <a:gd name="T10" fmla="*/ 51 w 138"/>
                  <a:gd name="T11" fmla="*/ 80 h 237"/>
                  <a:gd name="T12" fmla="*/ 51 w 138"/>
                  <a:gd name="T13" fmla="*/ 80 h 237"/>
                  <a:gd name="T14" fmla="*/ 81 w 138"/>
                  <a:gd name="T15" fmla="*/ 71 h 237"/>
                  <a:gd name="T16" fmla="*/ 81 w 138"/>
                  <a:gd name="T17" fmla="*/ 71 h 237"/>
                  <a:gd name="T18" fmla="*/ 137 w 138"/>
                  <a:gd name="T19" fmla="*/ 141 h 237"/>
                  <a:gd name="T20" fmla="*/ 137 w 138"/>
                  <a:gd name="T21" fmla="*/ 236 h 237"/>
                  <a:gd name="T22" fmla="*/ 108 w 138"/>
                  <a:gd name="T23" fmla="*/ 236 h 237"/>
                  <a:gd name="T24" fmla="*/ 108 w 138"/>
                  <a:gd name="T25" fmla="*/ 143 h 237"/>
                  <a:gd name="T26" fmla="*/ 108 w 138"/>
                  <a:gd name="T27" fmla="*/ 143 h 237"/>
                  <a:gd name="T28" fmla="*/ 71 w 138"/>
                  <a:gd name="T29" fmla="*/ 96 h 237"/>
                  <a:gd name="T30" fmla="*/ 71 w 138"/>
                  <a:gd name="T31" fmla="*/ 96 h 237"/>
                  <a:gd name="T32" fmla="*/ 31 w 138"/>
                  <a:gd name="T33" fmla="*/ 124 h 237"/>
                  <a:gd name="T34" fmla="*/ 31 w 138"/>
                  <a:gd name="T35" fmla="*/ 124 h 237"/>
                  <a:gd name="T36" fmla="*/ 29 w 138"/>
                  <a:gd name="T37" fmla="*/ 138 h 237"/>
                  <a:gd name="T38" fmla="*/ 29 w 138"/>
                  <a:gd name="T39" fmla="*/ 236 h 237"/>
                  <a:gd name="T40" fmla="*/ 0 w 138"/>
                  <a:gd name="T41" fmla="*/ 236 h 237"/>
                  <a:gd name="T42" fmla="*/ 0 w 138"/>
                  <a:gd name="T43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8" h="237">
                    <a:moveTo>
                      <a:pt x="0" y="0"/>
                    </a:moveTo>
                    <a:lnTo>
                      <a:pt x="29" y="0"/>
                    </a:lnTo>
                    <a:lnTo>
                      <a:pt x="29" y="101"/>
                    </a:lnTo>
                    <a:lnTo>
                      <a:pt x="30" y="101"/>
                    </a:lnTo>
                    <a:lnTo>
                      <a:pt x="30" y="101"/>
                    </a:lnTo>
                    <a:cubicBezTo>
                      <a:pt x="35" y="93"/>
                      <a:pt x="42" y="85"/>
                      <a:pt x="51" y="80"/>
                    </a:cubicBezTo>
                    <a:lnTo>
                      <a:pt x="51" y="80"/>
                    </a:lnTo>
                    <a:cubicBezTo>
                      <a:pt x="59" y="75"/>
                      <a:pt x="70" y="71"/>
                      <a:pt x="81" y="71"/>
                    </a:cubicBezTo>
                    <a:lnTo>
                      <a:pt x="81" y="71"/>
                    </a:lnTo>
                    <a:cubicBezTo>
                      <a:pt x="103" y="71"/>
                      <a:pt x="137" y="85"/>
                      <a:pt x="137" y="141"/>
                    </a:cubicBezTo>
                    <a:lnTo>
                      <a:pt x="137" y="236"/>
                    </a:lnTo>
                    <a:lnTo>
                      <a:pt x="108" y="236"/>
                    </a:lnTo>
                    <a:lnTo>
                      <a:pt x="108" y="143"/>
                    </a:lnTo>
                    <a:lnTo>
                      <a:pt x="108" y="143"/>
                    </a:lnTo>
                    <a:cubicBezTo>
                      <a:pt x="108" y="117"/>
                      <a:pt x="98" y="96"/>
                      <a:pt x="71" y="96"/>
                    </a:cubicBezTo>
                    <a:lnTo>
                      <a:pt x="71" y="96"/>
                    </a:lnTo>
                    <a:cubicBezTo>
                      <a:pt x="51" y="96"/>
                      <a:pt x="37" y="109"/>
                      <a:pt x="31" y="124"/>
                    </a:cubicBezTo>
                    <a:lnTo>
                      <a:pt x="31" y="124"/>
                    </a:lnTo>
                    <a:cubicBezTo>
                      <a:pt x="30" y="129"/>
                      <a:pt x="29" y="134"/>
                      <a:pt x="29" y="138"/>
                    </a:cubicBezTo>
                    <a:lnTo>
                      <a:pt x="29" y="236"/>
                    </a:lnTo>
                    <a:lnTo>
                      <a:pt x="0" y="23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>
                <a:solidFill>
                  <a:schemeClr val="bg1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8" name="Freeform 17"/>
            <p:cNvSpPr>
              <a:spLocks noChangeArrowheads="1"/>
            </p:cNvSpPr>
            <p:nvPr/>
          </p:nvSpPr>
          <p:spPr bwMode="auto">
            <a:xfrm>
              <a:off x="343641" y="1673890"/>
              <a:ext cx="593292" cy="678602"/>
            </a:xfrm>
            <a:custGeom>
              <a:avLst/>
              <a:gdLst>
                <a:gd name="T0" fmla="*/ 1228 w 2023"/>
                <a:gd name="T1" fmla="*/ 195 h 2314"/>
                <a:gd name="T2" fmla="*/ 849 w 2023"/>
                <a:gd name="T3" fmla="*/ 869 h 2314"/>
                <a:gd name="T4" fmla="*/ 721 w 2023"/>
                <a:gd name="T5" fmla="*/ 807 h 2314"/>
                <a:gd name="T6" fmla="*/ 1047 w 2023"/>
                <a:gd name="T7" fmla="*/ 192 h 2314"/>
                <a:gd name="T8" fmla="*/ 1089 w 2023"/>
                <a:gd name="T9" fmla="*/ 152 h 2314"/>
                <a:gd name="T10" fmla="*/ 1145 w 2023"/>
                <a:gd name="T11" fmla="*/ 154 h 2314"/>
                <a:gd name="T12" fmla="*/ 1229 w 2023"/>
                <a:gd name="T13" fmla="*/ 194 h 2314"/>
                <a:gd name="T14" fmla="*/ 1733 w 2023"/>
                <a:gd name="T15" fmla="*/ 2168 h 2314"/>
                <a:gd name="T16" fmla="*/ 1633 w 2023"/>
                <a:gd name="T17" fmla="*/ 2168 h 2314"/>
                <a:gd name="T18" fmla="*/ 2022 w 2023"/>
                <a:gd name="T19" fmla="*/ 1446 h 2314"/>
                <a:gd name="T20" fmla="*/ 1531 w 2023"/>
                <a:gd name="T21" fmla="*/ 298 h 2314"/>
                <a:gd name="T22" fmla="*/ 1499 w 2023"/>
                <a:gd name="T23" fmla="*/ 198 h 2314"/>
                <a:gd name="T24" fmla="*/ 1109 w 2023"/>
                <a:gd name="T25" fmla="*/ 10 h 2314"/>
                <a:gd name="T26" fmla="*/ 1053 w 2023"/>
                <a:gd name="T27" fmla="*/ 7 h 2314"/>
                <a:gd name="T28" fmla="*/ 549 w 2023"/>
                <a:gd name="T29" fmla="*/ 922 h 2314"/>
                <a:gd name="T30" fmla="*/ 612 w 2023"/>
                <a:gd name="T31" fmla="*/ 1123 h 2314"/>
                <a:gd name="T32" fmla="*/ 810 w 2023"/>
                <a:gd name="T33" fmla="*/ 1378 h 2314"/>
                <a:gd name="T34" fmla="*/ 872 w 2023"/>
                <a:gd name="T35" fmla="*/ 1249 h 2314"/>
                <a:gd name="T36" fmla="*/ 1225 w 2023"/>
                <a:gd name="T37" fmla="*/ 876 h 2314"/>
                <a:gd name="T38" fmla="*/ 1733 w 2023"/>
                <a:gd name="T39" fmla="*/ 1446 h 2314"/>
                <a:gd name="T40" fmla="*/ 1155 w 2023"/>
                <a:gd name="T41" fmla="*/ 2024 h 2314"/>
                <a:gd name="T42" fmla="*/ 721 w 2023"/>
                <a:gd name="T43" fmla="*/ 1879 h 2314"/>
                <a:gd name="T44" fmla="*/ 721 w 2023"/>
                <a:gd name="T45" fmla="*/ 1808 h 2314"/>
                <a:gd name="T46" fmla="*/ 1155 w 2023"/>
                <a:gd name="T47" fmla="*/ 1735 h 2314"/>
                <a:gd name="T48" fmla="*/ 598 w 2023"/>
                <a:gd name="T49" fmla="*/ 1591 h 2314"/>
                <a:gd name="T50" fmla="*/ 0 w 2023"/>
                <a:gd name="T51" fmla="*/ 1591 h 2314"/>
                <a:gd name="T52" fmla="*/ 340 w 2023"/>
                <a:gd name="T53" fmla="*/ 1735 h 2314"/>
                <a:gd name="T54" fmla="*/ 361 w 2023"/>
                <a:gd name="T55" fmla="*/ 1735 h 2314"/>
                <a:gd name="T56" fmla="*/ 432 w 2023"/>
                <a:gd name="T57" fmla="*/ 1879 h 2314"/>
                <a:gd name="T58" fmla="*/ 432 w 2023"/>
                <a:gd name="T59" fmla="*/ 2168 h 2314"/>
                <a:gd name="T60" fmla="*/ 2022 w 2023"/>
                <a:gd name="T61" fmla="*/ 2313 h 2314"/>
                <a:gd name="T62" fmla="*/ 1733 w 2023"/>
                <a:gd name="T63" fmla="*/ 2168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23" h="2314">
                  <a:moveTo>
                    <a:pt x="1228" y="195"/>
                  </a:moveTo>
                  <a:lnTo>
                    <a:pt x="1228" y="195"/>
                  </a:lnTo>
                  <a:cubicBezTo>
                    <a:pt x="1208" y="203"/>
                    <a:pt x="1191" y="221"/>
                    <a:pt x="1181" y="242"/>
                  </a:cubicBezTo>
                  <a:lnTo>
                    <a:pt x="849" y="869"/>
                  </a:lnTo>
                  <a:lnTo>
                    <a:pt x="721" y="807"/>
                  </a:lnTo>
                  <a:lnTo>
                    <a:pt x="721" y="807"/>
                  </a:lnTo>
                  <a:cubicBezTo>
                    <a:pt x="724" y="798"/>
                    <a:pt x="725" y="788"/>
                    <a:pt x="730" y="779"/>
                  </a:cubicBezTo>
                  <a:lnTo>
                    <a:pt x="1047" y="192"/>
                  </a:lnTo>
                  <a:lnTo>
                    <a:pt x="1047" y="192"/>
                  </a:lnTo>
                  <a:cubicBezTo>
                    <a:pt x="1055" y="173"/>
                    <a:pt x="1072" y="158"/>
                    <a:pt x="1089" y="152"/>
                  </a:cubicBezTo>
                  <a:lnTo>
                    <a:pt x="1089" y="152"/>
                  </a:lnTo>
                  <a:cubicBezTo>
                    <a:pt x="1108" y="145"/>
                    <a:pt x="1128" y="146"/>
                    <a:pt x="1145" y="154"/>
                  </a:cubicBezTo>
                  <a:lnTo>
                    <a:pt x="1229" y="194"/>
                  </a:lnTo>
                  <a:lnTo>
                    <a:pt x="1229" y="194"/>
                  </a:lnTo>
                  <a:cubicBezTo>
                    <a:pt x="1228" y="195"/>
                    <a:pt x="1228" y="194"/>
                    <a:pt x="1228" y="195"/>
                  </a:cubicBezTo>
                  <a:close/>
                  <a:moveTo>
                    <a:pt x="1733" y="2168"/>
                  </a:moveTo>
                  <a:lnTo>
                    <a:pt x="1633" y="2168"/>
                  </a:lnTo>
                  <a:lnTo>
                    <a:pt x="1633" y="2168"/>
                  </a:lnTo>
                  <a:cubicBezTo>
                    <a:pt x="1867" y="2014"/>
                    <a:pt x="2022" y="1748"/>
                    <a:pt x="2022" y="1446"/>
                  </a:cubicBezTo>
                  <a:lnTo>
                    <a:pt x="2022" y="1446"/>
                  </a:lnTo>
                  <a:cubicBezTo>
                    <a:pt x="2022" y="1041"/>
                    <a:pt x="1743" y="703"/>
                    <a:pt x="1367" y="607"/>
                  </a:cubicBezTo>
                  <a:lnTo>
                    <a:pt x="1531" y="298"/>
                  </a:lnTo>
                  <a:lnTo>
                    <a:pt x="1531" y="298"/>
                  </a:lnTo>
                  <a:cubicBezTo>
                    <a:pt x="1548" y="261"/>
                    <a:pt x="1534" y="215"/>
                    <a:pt x="1499" y="198"/>
                  </a:cubicBezTo>
                  <a:lnTo>
                    <a:pt x="1109" y="10"/>
                  </a:lnTo>
                  <a:lnTo>
                    <a:pt x="1109" y="10"/>
                  </a:lnTo>
                  <a:cubicBezTo>
                    <a:pt x="1092" y="1"/>
                    <a:pt x="1072" y="0"/>
                    <a:pt x="1053" y="7"/>
                  </a:cubicBezTo>
                  <a:lnTo>
                    <a:pt x="1053" y="7"/>
                  </a:lnTo>
                  <a:cubicBezTo>
                    <a:pt x="1035" y="14"/>
                    <a:pt x="1020" y="29"/>
                    <a:pt x="1011" y="47"/>
                  </a:cubicBezTo>
                  <a:lnTo>
                    <a:pt x="549" y="922"/>
                  </a:lnTo>
                  <a:lnTo>
                    <a:pt x="549" y="922"/>
                  </a:lnTo>
                  <a:cubicBezTo>
                    <a:pt x="512" y="997"/>
                    <a:pt x="541" y="1088"/>
                    <a:pt x="612" y="1123"/>
                  </a:cubicBezTo>
                  <a:lnTo>
                    <a:pt x="549" y="1252"/>
                  </a:lnTo>
                  <a:lnTo>
                    <a:pt x="810" y="1378"/>
                  </a:lnTo>
                  <a:lnTo>
                    <a:pt x="872" y="1249"/>
                  </a:lnTo>
                  <a:lnTo>
                    <a:pt x="872" y="1249"/>
                  </a:lnTo>
                  <a:cubicBezTo>
                    <a:pt x="943" y="1283"/>
                    <a:pt x="1032" y="1250"/>
                    <a:pt x="1069" y="1173"/>
                  </a:cubicBezTo>
                  <a:lnTo>
                    <a:pt x="1225" y="876"/>
                  </a:lnTo>
                  <a:lnTo>
                    <a:pt x="1225" y="876"/>
                  </a:lnTo>
                  <a:cubicBezTo>
                    <a:pt x="1511" y="911"/>
                    <a:pt x="1733" y="1152"/>
                    <a:pt x="1733" y="1446"/>
                  </a:cubicBezTo>
                  <a:lnTo>
                    <a:pt x="1733" y="1446"/>
                  </a:lnTo>
                  <a:cubicBezTo>
                    <a:pt x="1733" y="1764"/>
                    <a:pt x="1473" y="2024"/>
                    <a:pt x="1155" y="2024"/>
                  </a:cubicBezTo>
                  <a:lnTo>
                    <a:pt x="1155" y="2024"/>
                  </a:lnTo>
                  <a:cubicBezTo>
                    <a:pt x="1009" y="2024"/>
                    <a:pt x="822" y="1969"/>
                    <a:pt x="721" y="1879"/>
                  </a:cubicBezTo>
                  <a:lnTo>
                    <a:pt x="721" y="1808"/>
                  </a:lnTo>
                  <a:lnTo>
                    <a:pt x="721" y="1808"/>
                  </a:lnTo>
                  <a:cubicBezTo>
                    <a:pt x="721" y="1768"/>
                    <a:pt x="754" y="1735"/>
                    <a:pt x="794" y="1735"/>
                  </a:cubicBezTo>
                  <a:lnTo>
                    <a:pt x="1155" y="1735"/>
                  </a:lnTo>
                  <a:lnTo>
                    <a:pt x="1155" y="1591"/>
                  </a:lnTo>
                  <a:lnTo>
                    <a:pt x="598" y="1591"/>
                  </a:lnTo>
                  <a:lnTo>
                    <a:pt x="302" y="1591"/>
                  </a:lnTo>
                  <a:lnTo>
                    <a:pt x="0" y="1591"/>
                  </a:lnTo>
                  <a:lnTo>
                    <a:pt x="0" y="1735"/>
                  </a:lnTo>
                  <a:lnTo>
                    <a:pt x="340" y="1735"/>
                  </a:lnTo>
                  <a:lnTo>
                    <a:pt x="361" y="1735"/>
                  </a:lnTo>
                  <a:lnTo>
                    <a:pt x="361" y="1735"/>
                  </a:lnTo>
                  <a:cubicBezTo>
                    <a:pt x="401" y="1735"/>
                    <a:pt x="432" y="1768"/>
                    <a:pt x="432" y="1808"/>
                  </a:cubicBezTo>
                  <a:lnTo>
                    <a:pt x="432" y="1879"/>
                  </a:lnTo>
                  <a:lnTo>
                    <a:pt x="432" y="2168"/>
                  </a:lnTo>
                  <a:lnTo>
                    <a:pt x="432" y="2168"/>
                  </a:lnTo>
                  <a:cubicBezTo>
                    <a:pt x="274" y="2168"/>
                    <a:pt x="145" y="2153"/>
                    <a:pt x="145" y="2313"/>
                  </a:cubicBezTo>
                  <a:lnTo>
                    <a:pt x="2022" y="2313"/>
                  </a:lnTo>
                  <a:lnTo>
                    <a:pt x="2022" y="2313"/>
                  </a:lnTo>
                  <a:cubicBezTo>
                    <a:pt x="2022" y="2153"/>
                    <a:pt x="1891" y="2168"/>
                    <a:pt x="1733" y="21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176611" y="3477485"/>
              <a:ext cx="476030" cy="524041"/>
            </a:xfrm>
            <a:custGeom>
              <a:avLst/>
              <a:gdLst>
                <a:gd name="T0" fmla="*/ 1247 w 2193"/>
                <a:gd name="T1" fmla="*/ 1561 h 2455"/>
                <a:gd name="T2" fmla="*/ 867 w 2193"/>
                <a:gd name="T3" fmla="*/ 1638 h 2455"/>
                <a:gd name="T4" fmla="*/ 607 w 2193"/>
                <a:gd name="T5" fmla="*/ 1392 h 2455"/>
                <a:gd name="T6" fmla="*/ 609 w 2193"/>
                <a:gd name="T7" fmla="*/ 1188 h 2455"/>
                <a:gd name="T8" fmla="*/ 746 w 2193"/>
                <a:gd name="T9" fmla="*/ 966 h 2455"/>
                <a:gd name="T10" fmla="*/ 1089 w 2193"/>
                <a:gd name="T11" fmla="*/ 864 h 2455"/>
                <a:gd name="T12" fmla="*/ 1297 w 2193"/>
                <a:gd name="T13" fmla="*/ 987 h 2455"/>
                <a:gd name="T14" fmla="*/ 1358 w 2193"/>
                <a:gd name="T15" fmla="*/ 1267 h 2455"/>
                <a:gd name="T16" fmla="*/ 2025 w 2193"/>
                <a:gd name="T17" fmla="*/ 1490 h 2455"/>
                <a:gd name="T18" fmla="*/ 1991 w 2193"/>
                <a:gd name="T19" fmla="*/ 1267 h 2455"/>
                <a:gd name="T20" fmla="*/ 2026 w 2193"/>
                <a:gd name="T21" fmla="*/ 1041 h 2455"/>
                <a:gd name="T22" fmla="*/ 2058 w 2193"/>
                <a:gd name="T23" fmla="*/ 757 h 2455"/>
                <a:gd name="T24" fmla="*/ 1968 w 2193"/>
                <a:gd name="T25" fmla="*/ 1016 h 2455"/>
                <a:gd name="T26" fmla="*/ 1735 w 2193"/>
                <a:gd name="T27" fmla="*/ 1209 h 2455"/>
                <a:gd name="T28" fmla="*/ 1609 w 2193"/>
                <a:gd name="T29" fmla="*/ 1201 h 2455"/>
                <a:gd name="T30" fmla="*/ 1352 w 2193"/>
                <a:gd name="T31" fmla="*/ 956 h 2455"/>
                <a:gd name="T32" fmla="*/ 1365 w 2193"/>
                <a:gd name="T33" fmla="*/ 768 h 2455"/>
                <a:gd name="T34" fmla="*/ 1428 w 2193"/>
                <a:gd name="T35" fmla="*/ 660 h 2455"/>
                <a:gd name="T36" fmla="*/ 1372 w 2193"/>
                <a:gd name="T37" fmla="*/ 409 h 2455"/>
                <a:gd name="T38" fmla="*/ 1305 w 2193"/>
                <a:gd name="T39" fmla="*/ 684 h 2455"/>
                <a:gd name="T40" fmla="*/ 907 w 2193"/>
                <a:gd name="T41" fmla="*/ 800 h 2455"/>
                <a:gd name="T42" fmla="*/ 705 w 2193"/>
                <a:gd name="T43" fmla="*/ 678 h 2455"/>
                <a:gd name="T44" fmla="*/ 712 w 2193"/>
                <a:gd name="T45" fmla="*/ 510 h 2455"/>
                <a:gd name="T46" fmla="*/ 722 w 2193"/>
                <a:gd name="T47" fmla="*/ 301 h 2455"/>
                <a:gd name="T48" fmla="*/ 905 w 2193"/>
                <a:gd name="T49" fmla="*/ 87 h 2455"/>
                <a:gd name="T50" fmla="*/ 671 w 2193"/>
                <a:gd name="T51" fmla="*/ 267 h 2455"/>
                <a:gd name="T52" fmla="*/ 460 w 2193"/>
                <a:gd name="T53" fmla="*/ 444 h 2455"/>
                <a:gd name="T54" fmla="*/ 315 w 2193"/>
                <a:gd name="T55" fmla="*/ 442 h 2455"/>
                <a:gd name="T56" fmla="*/ 194 w 2193"/>
                <a:gd name="T57" fmla="*/ 633 h 2455"/>
                <a:gd name="T58" fmla="*/ 452 w 2193"/>
                <a:gd name="T59" fmla="*/ 557 h 2455"/>
                <a:gd name="T60" fmla="*/ 646 w 2193"/>
                <a:gd name="T61" fmla="*/ 699 h 2455"/>
                <a:gd name="T62" fmla="*/ 632 w 2193"/>
                <a:gd name="T63" fmla="*/ 904 h 2455"/>
                <a:gd name="T64" fmla="*/ 499 w 2193"/>
                <a:gd name="T65" fmla="*/ 1133 h 2455"/>
                <a:gd name="T66" fmla="*/ 290 w 2193"/>
                <a:gd name="T67" fmla="*/ 1233 h 2455"/>
                <a:gd name="T68" fmla="*/ 0 w 2193"/>
                <a:gd name="T69" fmla="*/ 1267 h 2455"/>
                <a:gd name="T70" fmla="*/ 330 w 2193"/>
                <a:gd name="T71" fmla="*/ 1295 h 2455"/>
                <a:gd name="T72" fmla="*/ 552 w 2193"/>
                <a:gd name="T73" fmla="*/ 1424 h 2455"/>
                <a:gd name="T74" fmla="*/ 611 w 2193"/>
                <a:gd name="T75" fmla="*/ 1695 h 2455"/>
                <a:gd name="T76" fmla="*/ 606 w 2193"/>
                <a:gd name="T77" fmla="*/ 1853 h 2455"/>
                <a:gd name="T78" fmla="*/ 429 w 2193"/>
                <a:gd name="T79" fmla="*/ 1942 h 2455"/>
                <a:gd name="T80" fmla="*/ 312 w 2193"/>
                <a:gd name="T81" fmla="*/ 1936 h 2455"/>
                <a:gd name="T82" fmla="*/ 194 w 2193"/>
                <a:gd name="T83" fmla="*/ 2132 h 2455"/>
                <a:gd name="T84" fmla="*/ 435 w 2193"/>
                <a:gd name="T85" fmla="*/ 2065 h 2455"/>
                <a:gd name="T86" fmla="*/ 601 w 2193"/>
                <a:gd name="T87" fmla="*/ 2176 h 2455"/>
                <a:gd name="T88" fmla="*/ 818 w 2193"/>
                <a:gd name="T89" fmla="*/ 2367 h 2455"/>
                <a:gd name="T90" fmla="*/ 647 w 2193"/>
                <a:gd name="T91" fmla="*/ 2127 h 2455"/>
                <a:gd name="T92" fmla="*/ 660 w 2193"/>
                <a:gd name="T93" fmla="*/ 1883 h 2455"/>
                <a:gd name="T94" fmla="*/ 867 w 2193"/>
                <a:gd name="T95" fmla="*/ 1752 h 2455"/>
                <a:gd name="T96" fmla="*/ 1125 w 2193"/>
                <a:gd name="T97" fmla="*/ 1752 h 2455"/>
                <a:gd name="T98" fmla="*/ 1306 w 2193"/>
                <a:gd name="T99" fmla="*/ 1889 h 2455"/>
                <a:gd name="T100" fmla="*/ 1412 w 2193"/>
                <a:gd name="T101" fmla="*/ 2150 h 2455"/>
                <a:gd name="T102" fmla="*/ 1652 w 2193"/>
                <a:gd name="T103" fmla="*/ 2059 h 2455"/>
                <a:gd name="T104" fmla="*/ 1780 w 2193"/>
                <a:gd name="T105" fmla="*/ 1882 h 2455"/>
                <a:gd name="T106" fmla="*/ 1567 w 2193"/>
                <a:gd name="T107" fmla="*/ 1973 h 2455"/>
                <a:gd name="T108" fmla="*/ 1365 w 2193"/>
                <a:gd name="T109" fmla="*/ 1864 h 2455"/>
                <a:gd name="T110" fmla="*/ 1382 w 2193"/>
                <a:gd name="T111" fmla="*/ 1695 h 2455"/>
                <a:gd name="T112" fmla="*/ 1441 w 2193"/>
                <a:gd name="T113" fmla="*/ 1416 h 2455"/>
                <a:gd name="T114" fmla="*/ 1697 w 2193"/>
                <a:gd name="T115" fmla="*/ 1295 h 2455"/>
                <a:gd name="T116" fmla="*/ 1913 w 2193"/>
                <a:gd name="T117" fmla="*/ 1419 h 2455"/>
                <a:gd name="T118" fmla="*/ 1924 w 2193"/>
                <a:gd name="T119" fmla="*/ 1641 h 2455"/>
                <a:gd name="T120" fmla="*/ 2058 w 2193"/>
                <a:gd name="T121" fmla="*/ 1507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3" h="2455">
                  <a:moveTo>
                    <a:pt x="1386" y="1385"/>
                  </a:moveTo>
                  <a:lnTo>
                    <a:pt x="1386" y="1385"/>
                  </a:lnTo>
                  <a:cubicBezTo>
                    <a:pt x="1378" y="1398"/>
                    <a:pt x="1325" y="1491"/>
                    <a:pt x="1298" y="1538"/>
                  </a:cubicBezTo>
                  <a:lnTo>
                    <a:pt x="1298" y="1538"/>
                  </a:lnTo>
                  <a:cubicBezTo>
                    <a:pt x="1282" y="1566"/>
                    <a:pt x="1266" y="1561"/>
                    <a:pt x="1247" y="1561"/>
                  </a:cubicBezTo>
                  <a:lnTo>
                    <a:pt x="1247" y="1561"/>
                  </a:lnTo>
                  <a:cubicBezTo>
                    <a:pt x="1195" y="1561"/>
                    <a:pt x="1149" y="1592"/>
                    <a:pt x="1126" y="1637"/>
                  </a:cubicBezTo>
                  <a:lnTo>
                    <a:pt x="1126" y="1637"/>
                  </a:lnTo>
                  <a:cubicBezTo>
                    <a:pt x="1123" y="1645"/>
                    <a:pt x="1116" y="1663"/>
                    <a:pt x="1094" y="1663"/>
                  </a:cubicBezTo>
                  <a:lnTo>
                    <a:pt x="899" y="1663"/>
                  </a:lnTo>
                  <a:lnTo>
                    <a:pt x="899" y="1663"/>
                  </a:lnTo>
                  <a:cubicBezTo>
                    <a:pt x="878" y="1663"/>
                    <a:pt x="872" y="1650"/>
                    <a:pt x="867" y="1638"/>
                  </a:cubicBezTo>
                  <a:lnTo>
                    <a:pt x="867" y="1638"/>
                  </a:lnTo>
                  <a:cubicBezTo>
                    <a:pt x="844" y="1592"/>
                    <a:pt x="799" y="1561"/>
                    <a:pt x="746" y="1561"/>
                  </a:cubicBezTo>
                  <a:lnTo>
                    <a:pt x="746" y="1561"/>
                  </a:lnTo>
                  <a:cubicBezTo>
                    <a:pt x="733" y="1561"/>
                    <a:pt x="707" y="1567"/>
                    <a:pt x="691" y="1538"/>
                  </a:cubicBezTo>
                  <a:lnTo>
                    <a:pt x="691" y="1538"/>
                  </a:lnTo>
                  <a:cubicBezTo>
                    <a:pt x="675" y="1509"/>
                    <a:pt x="607" y="1392"/>
                    <a:pt x="607" y="1392"/>
                  </a:cubicBezTo>
                  <a:lnTo>
                    <a:pt x="607" y="1392"/>
                  </a:lnTo>
                  <a:cubicBezTo>
                    <a:pt x="593" y="1374"/>
                    <a:pt x="598" y="1360"/>
                    <a:pt x="611" y="1340"/>
                  </a:cubicBezTo>
                  <a:lnTo>
                    <a:pt x="611" y="1340"/>
                  </a:lnTo>
                  <a:cubicBezTo>
                    <a:pt x="625" y="1319"/>
                    <a:pt x="633" y="1294"/>
                    <a:pt x="633" y="1267"/>
                  </a:cubicBezTo>
                  <a:lnTo>
                    <a:pt x="633" y="1267"/>
                  </a:lnTo>
                  <a:cubicBezTo>
                    <a:pt x="633" y="1237"/>
                    <a:pt x="624" y="1210"/>
                    <a:pt x="609" y="1188"/>
                  </a:cubicBezTo>
                  <a:lnTo>
                    <a:pt x="609" y="1188"/>
                  </a:lnTo>
                  <a:cubicBezTo>
                    <a:pt x="596" y="1171"/>
                    <a:pt x="593" y="1158"/>
                    <a:pt x="604" y="1140"/>
                  </a:cubicBezTo>
                  <a:lnTo>
                    <a:pt x="604" y="1140"/>
                  </a:lnTo>
                  <a:cubicBezTo>
                    <a:pt x="630" y="1095"/>
                    <a:pt x="678" y="1009"/>
                    <a:pt x="691" y="990"/>
                  </a:cubicBezTo>
                  <a:lnTo>
                    <a:pt x="691" y="990"/>
                  </a:lnTo>
                  <a:cubicBezTo>
                    <a:pt x="708" y="965"/>
                    <a:pt x="733" y="966"/>
                    <a:pt x="746" y="966"/>
                  </a:cubicBezTo>
                  <a:lnTo>
                    <a:pt x="746" y="966"/>
                  </a:lnTo>
                  <a:cubicBezTo>
                    <a:pt x="798" y="966"/>
                    <a:pt x="843" y="936"/>
                    <a:pt x="866" y="893"/>
                  </a:cubicBezTo>
                  <a:lnTo>
                    <a:pt x="866" y="893"/>
                  </a:lnTo>
                  <a:cubicBezTo>
                    <a:pt x="869" y="884"/>
                    <a:pt x="878" y="864"/>
                    <a:pt x="912" y="864"/>
                  </a:cubicBezTo>
                  <a:lnTo>
                    <a:pt x="1089" y="864"/>
                  </a:lnTo>
                  <a:lnTo>
                    <a:pt x="1089" y="864"/>
                  </a:lnTo>
                  <a:cubicBezTo>
                    <a:pt x="1106" y="864"/>
                    <a:pt x="1123" y="883"/>
                    <a:pt x="1126" y="891"/>
                  </a:cubicBezTo>
                  <a:lnTo>
                    <a:pt x="1126" y="891"/>
                  </a:lnTo>
                  <a:cubicBezTo>
                    <a:pt x="1147" y="935"/>
                    <a:pt x="1194" y="966"/>
                    <a:pt x="1247" y="966"/>
                  </a:cubicBezTo>
                  <a:lnTo>
                    <a:pt x="1247" y="966"/>
                  </a:lnTo>
                  <a:cubicBezTo>
                    <a:pt x="1259" y="966"/>
                    <a:pt x="1284" y="965"/>
                    <a:pt x="1297" y="987"/>
                  </a:cubicBezTo>
                  <a:lnTo>
                    <a:pt x="1297" y="987"/>
                  </a:lnTo>
                  <a:cubicBezTo>
                    <a:pt x="1305" y="1002"/>
                    <a:pt x="1362" y="1098"/>
                    <a:pt x="1387" y="1145"/>
                  </a:cubicBezTo>
                  <a:lnTo>
                    <a:pt x="1387" y="1145"/>
                  </a:lnTo>
                  <a:cubicBezTo>
                    <a:pt x="1396" y="1158"/>
                    <a:pt x="1389" y="1180"/>
                    <a:pt x="1385" y="1186"/>
                  </a:cubicBezTo>
                  <a:lnTo>
                    <a:pt x="1385" y="1186"/>
                  </a:lnTo>
                  <a:cubicBezTo>
                    <a:pt x="1368" y="1208"/>
                    <a:pt x="1358" y="1236"/>
                    <a:pt x="1358" y="1267"/>
                  </a:cubicBezTo>
                  <a:lnTo>
                    <a:pt x="1358" y="1267"/>
                  </a:lnTo>
                  <a:cubicBezTo>
                    <a:pt x="1358" y="1294"/>
                    <a:pt x="1366" y="1318"/>
                    <a:pt x="1379" y="1338"/>
                  </a:cubicBezTo>
                  <a:lnTo>
                    <a:pt x="1379" y="1338"/>
                  </a:lnTo>
                  <a:cubicBezTo>
                    <a:pt x="1385" y="1348"/>
                    <a:pt x="1397" y="1369"/>
                    <a:pt x="1386" y="1385"/>
                  </a:cubicBezTo>
                  <a:close/>
                  <a:moveTo>
                    <a:pt x="2058" y="1507"/>
                  </a:moveTo>
                  <a:lnTo>
                    <a:pt x="2058" y="1507"/>
                  </a:lnTo>
                  <a:cubicBezTo>
                    <a:pt x="2038" y="1507"/>
                    <a:pt x="2034" y="1506"/>
                    <a:pt x="2025" y="1490"/>
                  </a:cubicBezTo>
                  <a:lnTo>
                    <a:pt x="2025" y="1490"/>
                  </a:lnTo>
                  <a:cubicBezTo>
                    <a:pt x="2009" y="1460"/>
                    <a:pt x="1980" y="1409"/>
                    <a:pt x="1968" y="1387"/>
                  </a:cubicBezTo>
                  <a:lnTo>
                    <a:pt x="1968" y="1387"/>
                  </a:lnTo>
                  <a:cubicBezTo>
                    <a:pt x="1951" y="1356"/>
                    <a:pt x="1965" y="1345"/>
                    <a:pt x="1971" y="1337"/>
                  </a:cubicBezTo>
                  <a:lnTo>
                    <a:pt x="1971" y="1337"/>
                  </a:lnTo>
                  <a:cubicBezTo>
                    <a:pt x="1983" y="1316"/>
                    <a:pt x="1991" y="1292"/>
                    <a:pt x="1991" y="1267"/>
                  </a:cubicBezTo>
                  <a:lnTo>
                    <a:pt x="1991" y="1267"/>
                  </a:lnTo>
                  <a:cubicBezTo>
                    <a:pt x="1991" y="1241"/>
                    <a:pt x="1984" y="1217"/>
                    <a:pt x="1971" y="1197"/>
                  </a:cubicBezTo>
                  <a:lnTo>
                    <a:pt x="1971" y="1197"/>
                  </a:lnTo>
                  <a:cubicBezTo>
                    <a:pt x="1967" y="1189"/>
                    <a:pt x="1952" y="1175"/>
                    <a:pt x="1965" y="1150"/>
                  </a:cubicBezTo>
                  <a:lnTo>
                    <a:pt x="1965" y="1150"/>
                  </a:lnTo>
                  <a:cubicBezTo>
                    <a:pt x="1976" y="1133"/>
                    <a:pt x="2010" y="1072"/>
                    <a:pt x="2026" y="1041"/>
                  </a:cubicBezTo>
                  <a:lnTo>
                    <a:pt x="2026" y="1041"/>
                  </a:lnTo>
                  <a:cubicBezTo>
                    <a:pt x="2037" y="1021"/>
                    <a:pt x="2039" y="1026"/>
                    <a:pt x="2058" y="1026"/>
                  </a:cubicBezTo>
                  <a:lnTo>
                    <a:pt x="2058" y="1026"/>
                  </a:lnTo>
                  <a:cubicBezTo>
                    <a:pt x="2132" y="1026"/>
                    <a:pt x="2192" y="965"/>
                    <a:pt x="2192" y="891"/>
                  </a:cubicBezTo>
                  <a:lnTo>
                    <a:pt x="2192" y="891"/>
                  </a:lnTo>
                  <a:cubicBezTo>
                    <a:pt x="2192" y="817"/>
                    <a:pt x="2132" y="757"/>
                    <a:pt x="2058" y="757"/>
                  </a:cubicBezTo>
                  <a:lnTo>
                    <a:pt x="2058" y="757"/>
                  </a:lnTo>
                  <a:cubicBezTo>
                    <a:pt x="1984" y="757"/>
                    <a:pt x="1924" y="817"/>
                    <a:pt x="1924" y="891"/>
                  </a:cubicBezTo>
                  <a:lnTo>
                    <a:pt x="1924" y="891"/>
                  </a:lnTo>
                  <a:cubicBezTo>
                    <a:pt x="1924" y="926"/>
                    <a:pt x="1937" y="958"/>
                    <a:pt x="1959" y="981"/>
                  </a:cubicBezTo>
                  <a:lnTo>
                    <a:pt x="1959" y="981"/>
                  </a:lnTo>
                  <a:cubicBezTo>
                    <a:pt x="1969" y="992"/>
                    <a:pt x="1978" y="999"/>
                    <a:pt x="1968" y="1016"/>
                  </a:cubicBezTo>
                  <a:lnTo>
                    <a:pt x="1968" y="1016"/>
                  </a:lnTo>
                  <a:cubicBezTo>
                    <a:pt x="1953" y="1044"/>
                    <a:pt x="1927" y="1092"/>
                    <a:pt x="1916" y="1110"/>
                  </a:cubicBezTo>
                  <a:lnTo>
                    <a:pt x="1916" y="1110"/>
                  </a:lnTo>
                  <a:cubicBezTo>
                    <a:pt x="1899" y="1137"/>
                    <a:pt x="1871" y="1133"/>
                    <a:pt x="1856" y="1133"/>
                  </a:cubicBezTo>
                  <a:lnTo>
                    <a:pt x="1856" y="1133"/>
                  </a:lnTo>
                  <a:cubicBezTo>
                    <a:pt x="1803" y="1133"/>
                    <a:pt x="1756" y="1165"/>
                    <a:pt x="1735" y="1209"/>
                  </a:cubicBezTo>
                  <a:lnTo>
                    <a:pt x="1735" y="1209"/>
                  </a:lnTo>
                  <a:cubicBezTo>
                    <a:pt x="1731" y="1216"/>
                    <a:pt x="1723" y="1233"/>
                    <a:pt x="1705" y="1233"/>
                  </a:cubicBezTo>
                  <a:lnTo>
                    <a:pt x="1650" y="1233"/>
                  </a:lnTo>
                  <a:lnTo>
                    <a:pt x="1650" y="1233"/>
                  </a:lnTo>
                  <a:cubicBezTo>
                    <a:pt x="1628" y="1233"/>
                    <a:pt x="1620" y="1221"/>
                    <a:pt x="1609" y="1201"/>
                  </a:cubicBezTo>
                  <a:lnTo>
                    <a:pt x="1609" y="1201"/>
                  </a:lnTo>
                  <a:cubicBezTo>
                    <a:pt x="1586" y="1160"/>
                    <a:pt x="1543" y="1133"/>
                    <a:pt x="1492" y="1133"/>
                  </a:cubicBezTo>
                  <a:lnTo>
                    <a:pt x="1492" y="1133"/>
                  </a:lnTo>
                  <a:cubicBezTo>
                    <a:pt x="1460" y="1133"/>
                    <a:pt x="1454" y="1135"/>
                    <a:pt x="1443" y="1114"/>
                  </a:cubicBezTo>
                  <a:lnTo>
                    <a:pt x="1443" y="1114"/>
                  </a:lnTo>
                  <a:cubicBezTo>
                    <a:pt x="1417" y="1068"/>
                    <a:pt x="1358" y="968"/>
                    <a:pt x="1352" y="956"/>
                  </a:cubicBezTo>
                  <a:lnTo>
                    <a:pt x="1352" y="956"/>
                  </a:lnTo>
                  <a:cubicBezTo>
                    <a:pt x="1344" y="941"/>
                    <a:pt x="1349" y="919"/>
                    <a:pt x="1356" y="911"/>
                  </a:cubicBezTo>
                  <a:lnTo>
                    <a:pt x="1356" y="911"/>
                  </a:lnTo>
                  <a:cubicBezTo>
                    <a:pt x="1372" y="889"/>
                    <a:pt x="1382" y="862"/>
                    <a:pt x="1382" y="832"/>
                  </a:cubicBezTo>
                  <a:lnTo>
                    <a:pt x="1382" y="832"/>
                  </a:lnTo>
                  <a:cubicBezTo>
                    <a:pt x="1382" y="808"/>
                    <a:pt x="1376" y="787"/>
                    <a:pt x="1365" y="768"/>
                  </a:cubicBezTo>
                  <a:lnTo>
                    <a:pt x="1365" y="768"/>
                  </a:lnTo>
                  <a:cubicBezTo>
                    <a:pt x="1352" y="745"/>
                    <a:pt x="1345" y="741"/>
                    <a:pt x="1357" y="719"/>
                  </a:cubicBezTo>
                  <a:lnTo>
                    <a:pt x="1357" y="719"/>
                  </a:lnTo>
                  <a:cubicBezTo>
                    <a:pt x="1365" y="706"/>
                    <a:pt x="1376" y="688"/>
                    <a:pt x="1383" y="677"/>
                  </a:cubicBezTo>
                  <a:lnTo>
                    <a:pt x="1383" y="677"/>
                  </a:lnTo>
                  <a:cubicBezTo>
                    <a:pt x="1396" y="655"/>
                    <a:pt x="1418" y="658"/>
                    <a:pt x="1428" y="660"/>
                  </a:cubicBezTo>
                  <a:lnTo>
                    <a:pt x="1428" y="660"/>
                  </a:lnTo>
                  <a:cubicBezTo>
                    <a:pt x="1454" y="661"/>
                    <a:pt x="1481" y="656"/>
                    <a:pt x="1506" y="642"/>
                  </a:cubicBezTo>
                  <a:lnTo>
                    <a:pt x="1506" y="642"/>
                  </a:lnTo>
                  <a:cubicBezTo>
                    <a:pt x="1570" y="604"/>
                    <a:pt x="1591" y="522"/>
                    <a:pt x="1555" y="459"/>
                  </a:cubicBezTo>
                  <a:lnTo>
                    <a:pt x="1555" y="459"/>
                  </a:lnTo>
                  <a:cubicBezTo>
                    <a:pt x="1518" y="394"/>
                    <a:pt x="1437" y="371"/>
                    <a:pt x="1372" y="409"/>
                  </a:cubicBezTo>
                  <a:lnTo>
                    <a:pt x="1372" y="409"/>
                  </a:lnTo>
                  <a:cubicBezTo>
                    <a:pt x="1307" y="446"/>
                    <a:pt x="1286" y="527"/>
                    <a:pt x="1323" y="592"/>
                  </a:cubicBezTo>
                  <a:lnTo>
                    <a:pt x="1323" y="592"/>
                  </a:lnTo>
                  <a:cubicBezTo>
                    <a:pt x="1336" y="613"/>
                    <a:pt x="1344" y="620"/>
                    <a:pt x="1328" y="644"/>
                  </a:cubicBezTo>
                  <a:lnTo>
                    <a:pt x="1328" y="644"/>
                  </a:lnTo>
                  <a:cubicBezTo>
                    <a:pt x="1322" y="658"/>
                    <a:pt x="1312" y="673"/>
                    <a:pt x="1305" y="684"/>
                  </a:cubicBezTo>
                  <a:lnTo>
                    <a:pt x="1305" y="684"/>
                  </a:lnTo>
                  <a:cubicBezTo>
                    <a:pt x="1291" y="705"/>
                    <a:pt x="1263" y="698"/>
                    <a:pt x="1247" y="698"/>
                  </a:cubicBezTo>
                  <a:lnTo>
                    <a:pt x="1247" y="698"/>
                  </a:lnTo>
                  <a:cubicBezTo>
                    <a:pt x="1194" y="698"/>
                    <a:pt x="1146" y="730"/>
                    <a:pt x="1125" y="776"/>
                  </a:cubicBezTo>
                  <a:lnTo>
                    <a:pt x="1125" y="776"/>
                  </a:lnTo>
                  <a:cubicBezTo>
                    <a:pt x="1122" y="784"/>
                    <a:pt x="1105" y="800"/>
                    <a:pt x="1086" y="800"/>
                  </a:cubicBezTo>
                  <a:lnTo>
                    <a:pt x="907" y="800"/>
                  </a:lnTo>
                  <a:lnTo>
                    <a:pt x="907" y="800"/>
                  </a:lnTo>
                  <a:cubicBezTo>
                    <a:pt x="879" y="800"/>
                    <a:pt x="871" y="783"/>
                    <a:pt x="866" y="774"/>
                  </a:cubicBezTo>
                  <a:lnTo>
                    <a:pt x="866" y="774"/>
                  </a:lnTo>
                  <a:cubicBezTo>
                    <a:pt x="844" y="728"/>
                    <a:pt x="799" y="698"/>
                    <a:pt x="746" y="698"/>
                  </a:cubicBezTo>
                  <a:lnTo>
                    <a:pt x="746" y="698"/>
                  </a:lnTo>
                  <a:cubicBezTo>
                    <a:pt x="737" y="698"/>
                    <a:pt x="712" y="691"/>
                    <a:pt x="705" y="678"/>
                  </a:cubicBezTo>
                  <a:lnTo>
                    <a:pt x="705" y="678"/>
                  </a:lnTo>
                  <a:cubicBezTo>
                    <a:pt x="698" y="665"/>
                    <a:pt x="690" y="650"/>
                    <a:pt x="682" y="638"/>
                  </a:cubicBezTo>
                  <a:lnTo>
                    <a:pt x="682" y="638"/>
                  </a:lnTo>
                  <a:cubicBezTo>
                    <a:pt x="669" y="612"/>
                    <a:pt x="682" y="593"/>
                    <a:pt x="688" y="584"/>
                  </a:cubicBezTo>
                  <a:lnTo>
                    <a:pt x="688" y="584"/>
                  </a:lnTo>
                  <a:cubicBezTo>
                    <a:pt x="702" y="563"/>
                    <a:pt x="712" y="537"/>
                    <a:pt x="712" y="510"/>
                  </a:cubicBezTo>
                  <a:lnTo>
                    <a:pt x="712" y="510"/>
                  </a:lnTo>
                  <a:cubicBezTo>
                    <a:pt x="712" y="479"/>
                    <a:pt x="700" y="449"/>
                    <a:pt x="681" y="425"/>
                  </a:cubicBezTo>
                  <a:lnTo>
                    <a:pt x="681" y="425"/>
                  </a:lnTo>
                  <a:cubicBezTo>
                    <a:pt x="675" y="419"/>
                    <a:pt x="666" y="395"/>
                    <a:pt x="674" y="381"/>
                  </a:cubicBezTo>
                  <a:lnTo>
                    <a:pt x="674" y="381"/>
                  </a:lnTo>
                  <a:cubicBezTo>
                    <a:pt x="690" y="355"/>
                    <a:pt x="714" y="314"/>
                    <a:pt x="722" y="301"/>
                  </a:cubicBezTo>
                  <a:lnTo>
                    <a:pt x="722" y="301"/>
                  </a:lnTo>
                  <a:cubicBezTo>
                    <a:pt x="737" y="282"/>
                    <a:pt x="754" y="283"/>
                    <a:pt x="762" y="284"/>
                  </a:cubicBezTo>
                  <a:lnTo>
                    <a:pt x="762" y="284"/>
                  </a:lnTo>
                  <a:cubicBezTo>
                    <a:pt x="794" y="292"/>
                    <a:pt x="827" y="287"/>
                    <a:pt x="858" y="270"/>
                  </a:cubicBezTo>
                  <a:lnTo>
                    <a:pt x="858" y="270"/>
                  </a:lnTo>
                  <a:cubicBezTo>
                    <a:pt x="921" y="233"/>
                    <a:pt x="943" y="151"/>
                    <a:pt x="905" y="87"/>
                  </a:cubicBezTo>
                  <a:lnTo>
                    <a:pt x="905" y="87"/>
                  </a:lnTo>
                  <a:cubicBezTo>
                    <a:pt x="869" y="22"/>
                    <a:pt x="787" y="0"/>
                    <a:pt x="723" y="38"/>
                  </a:cubicBezTo>
                  <a:lnTo>
                    <a:pt x="723" y="38"/>
                  </a:lnTo>
                  <a:cubicBezTo>
                    <a:pt x="659" y="74"/>
                    <a:pt x="637" y="157"/>
                    <a:pt x="674" y="221"/>
                  </a:cubicBezTo>
                  <a:lnTo>
                    <a:pt x="674" y="221"/>
                  </a:lnTo>
                  <a:cubicBezTo>
                    <a:pt x="678" y="227"/>
                    <a:pt x="681" y="241"/>
                    <a:pt x="671" y="267"/>
                  </a:cubicBezTo>
                  <a:lnTo>
                    <a:pt x="671" y="267"/>
                  </a:lnTo>
                  <a:cubicBezTo>
                    <a:pt x="662" y="282"/>
                    <a:pt x="637" y="325"/>
                    <a:pt x="619" y="354"/>
                  </a:cubicBezTo>
                  <a:lnTo>
                    <a:pt x="619" y="354"/>
                  </a:lnTo>
                  <a:cubicBezTo>
                    <a:pt x="599" y="373"/>
                    <a:pt x="593" y="375"/>
                    <a:pt x="577" y="375"/>
                  </a:cubicBezTo>
                  <a:lnTo>
                    <a:pt x="577" y="375"/>
                  </a:lnTo>
                  <a:cubicBezTo>
                    <a:pt x="528" y="375"/>
                    <a:pt x="483" y="403"/>
                    <a:pt x="460" y="444"/>
                  </a:cubicBezTo>
                  <a:lnTo>
                    <a:pt x="460" y="444"/>
                  </a:lnTo>
                  <a:cubicBezTo>
                    <a:pt x="450" y="463"/>
                    <a:pt x="448" y="472"/>
                    <a:pt x="419" y="472"/>
                  </a:cubicBezTo>
                  <a:lnTo>
                    <a:pt x="357" y="472"/>
                  </a:lnTo>
                  <a:lnTo>
                    <a:pt x="357" y="472"/>
                  </a:lnTo>
                  <a:cubicBezTo>
                    <a:pt x="328" y="472"/>
                    <a:pt x="318" y="451"/>
                    <a:pt x="315" y="442"/>
                  </a:cubicBezTo>
                  <a:lnTo>
                    <a:pt x="315" y="442"/>
                  </a:lnTo>
                  <a:cubicBezTo>
                    <a:pt x="292" y="398"/>
                    <a:pt x="247" y="365"/>
                    <a:pt x="194" y="365"/>
                  </a:cubicBezTo>
                  <a:lnTo>
                    <a:pt x="194" y="365"/>
                  </a:lnTo>
                  <a:cubicBezTo>
                    <a:pt x="120" y="365"/>
                    <a:pt x="59" y="425"/>
                    <a:pt x="59" y="500"/>
                  </a:cubicBezTo>
                  <a:lnTo>
                    <a:pt x="59" y="500"/>
                  </a:lnTo>
                  <a:cubicBezTo>
                    <a:pt x="59" y="573"/>
                    <a:pt x="120" y="633"/>
                    <a:pt x="194" y="633"/>
                  </a:cubicBezTo>
                  <a:lnTo>
                    <a:pt x="194" y="633"/>
                  </a:lnTo>
                  <a:cubicBezTo>
                    <a:pt x="243" y="633"/>
                    <a:pt x="287" y="606"/>
                    <a:pt x="309" y="566"/>
                  </a:cubicBezTo>
                  <a:lnTo>
                    <a:pt x="309" y="566"/>
                  </a:lnTo>
                  <a:cubicBezTo>
                    <a:pt x="322" y="544"/>
                    <a:pt x="327" y="535"/>
                    <a:pt x="349" y="535"/>
                  </a:cubicBezTo>
                  <a:lnTo>
                    <a:pt x="416" y="535"/>
                  </a:lnTo>
                  <a:lnTo>
                    <a:pt x="416" y="535"/>
                  </a:lnTo>
                  <a:cubicBezTo>
                    <a:pt x="445" y="535"/>
                    <a:pt x="449" y="550"/>
                    <a:pt x="452" y="557"/>
                  </a:cubicBezTo>
                  <a:lnTo>
                    <a:pt x="452" y="557"/>
                  </a:lnTo>
                  <a:cubicBezTo>
                    <a:pt x="471" y="607"/>
                    <a:pt x="520" y="644"/>
                    <a:pt x="577" y="644"/>
                  </a:cubicBezTo>
                  <a:lnTo>
                    <a:pt x="577" y="644"/>
                  </a:lnTo>
                  <a:cubicBezTo>
                    <a:pt x="589" y="644"/>
                    <a:pt x="609" y="641"/>
                    <a:pt x="625" y="664"/>
                  </a:cubicBezTo>
                  <a:lnTo>
                    <a:pt x="625" y="664"/>
                  </a:lnTo>
                  <a:cubicBezTo>
                    <a:pt x="632" y="675"/>
                    <a:pt x="640" y="688"/>
                    <a:pt x="646" y="699"/>
                  </a:cubicBezTo>
                  <a:lnTo>
                    <a:pt x="646" y="699"/>
                  </a:lnTo>
                  <a:cubicBezTo>
                    <a:pt x="654" y="716"/>
                    <a:pt x="646" y="742"/>
                    <a:pt x="640" y="750"/>
                  </a:cubicBezTo>
                  <a:lnTo>
                    <a:pt x="640" y="750"/>
                  </a:lnTo>
                  <a:cubicBezTo>
                    <a:pt x="622" y="772"/>
                    <a:pt x="611" y="802"/>
                    <a:pt x="611" y="832"/>
                  </a:cubicBezTo>
                  <a:lnTo>
                    <a:pt x="611" y="832"/>
                  </a:lnTo>
                  <a:cubicBezTo>
                    <a:pt x="611" y="859"/>
                    <a:pt x="619" y="883"/>
                    <a:pt x="632" y="904"/>
                  </a:cubicBezTo>
                  <a:lnTo>
                    <a:pt x="632" y="904"/>
                  </a:lnTo>
                  <a:cubicBezTo>
                    <a:pt x="638" y="913"/>
                    <a:pt x="651" y="932"/>
                    <a:pt x="635" y="960"/>
                  </a:cubicBezTo>
                  <a:lnTo>
                    <a:pt x="635" y="960"/>
                  </a:lnTo>
                  <a:cubicBezTo>
                    <a:pt x="625" y="980"/>
                    <a:pt x="576" y="1064"/>
                    <a:pt x="550" y="1108"/>
                  </a:cubicBezTo>
                  <a:lnTo>
                    <a:pt x="550" y="1108"/>
                  </a:lnTo>
                  <a:cubicBezTo>
                    <a:pt x="531" y="1131"/>
                    <a:pt x="511" y="1133"/>
                    <a:pt x="499" y="1133"/>
                  </a:cubicBezTo>
                  <a:lnTo>
                    <a:pt x="499" y="1133"/>
                  </a:lnTo>
                  <a:cubicBezTo>
                    <a:pt x="449" y="1133"/>
                    <a:pt x="404" y="1161"/>
                    <a:pt x="382" y="1202"/>
                  </a:cubicBezTo>
                  <a:lnTo>
                    <a:pt x="382" y="1202"/>
                  </a:lnTo>
                  <a:cubicBezTo>
                    <a:pt x="375" y="1215"/>
                    <a:pt x="369" y="1233"/>
                    <a:pt x="337" y="1233"/>
                  </a:cubicBezTo>
                  <a:lnTo>
                    <a:pt x="290" y="1233"/>
                  </a:lnTo>
                  <a:lnTo>
                    <a:pt x="290" y="1233"/>
                  </a:lnTo>
                  <a:cubicBezTo>
                    <a:pt x="262" y="1233"/>
                    <a:pt x="255" y="1207"/>
                    <a:pt x="248" y="1196"/>
                  </a:cubicBezTo>
                  <a:lnTo>
                    <a:pt x="248" y="1196"/>
                  </a:lnTo>
                  <a:cubicBezTo>
                    <a:pt x="225" y="1157"/>
                    <a:pt x="182" y="1133"/>
                    <a:pt x="134" y="1133"/>
                  </a:cubicBezTo>
                  <a:lnTo>
                    <a:pt x="134" y="1133"/>
                  </a:lnTo>
                  <a:cubicBezTo>
                    <a:pt x="60" y="1133"/>
                    <a:pt x="0" y="1193"/>
                    <a:pt x="0" y="1267"/>
                  </a:cubicBezTo>
                  <a:lnTo>
                    <a:pt x="0" y="1267"/>
                  </a:lnTo>
                  <a:cubicBezTo>
                    <a:pt x="0" y="1340"/>
                    <a:pt x="60" y="1400"/>
                    <a:pt x="134" y="1400"/>
                  </a:cubicBezTo>
                  <a:lnTo>
                    <a:pt x="134" y="1400"/>
                  </a:lnTo>
                  <a:cubicBezTo>
                    <a:pt x="187" y="1400"/>
                    <a:pt x="231" y="1371"/>
                    <a:pt x="254" y="1328"/>
                  </a:cubicBezTo>
                  <a:lnTo>
                    <a:pt x="254" y="1328"/>
                  </a:lnTo>
                  <a:cubicBezTo>
                    <a:pt x="262" y="1311"/>
                    <a:pt x="267" y="1295"/>
                    <a:pt x="290" y="1295"/>
                  </a:cubicBezTo>
                  <a:lnTo>
                    <a:pt x="330" y="1295"/>
                  </a:lnTo>
                  <a:lnTo>
                    <a:pt x="330" y="1295"/>
                  </a:lnTo>
                  <a:cubicBezTo>
                    <a:pt x="359" y="1295"/>
                    <a:pt x="375" y="1318"/>
                    <a:pt x="380" y="1329"/>
                  </a:cubicBezTo>
                  <a:lnTo>
                    <a:pt x="380" y="1329"/>
                  </a:lnTo>
                  <a:cubicBezTo>
                    <a:pt x="403" y="1371"/>
                    <a:pt x="448" y="1400"/>
                    <a:pt x="499" y="1400"/>
                  </a:cubicBezTo>
                  <a:lnTo>
                    <a:pt x="499" y="1400"/>
                  </a:lnTo>
                  <a:cubicBezTo>
                    <a:pt x="512" y="1400"/>
                    <a:pt x="536" y="1398"/>
                    <a:pt x="552" y="1424"/>
                  </a:cubicBezTo>
                  <a:lnTo>
                    <a:pt x="552" y="1424"/>
                  </a:lnTo>
                  <a:cubicBezTo>
                    <a:pt x="565" y="1443"/>
                    <a:pt x="610" y="1522"/>
                    <a:pt x="635" y="1567"/>
                  </a:cubicBezTo>
                  <a:lnTo>
                    <a:pt x="635" y="1567"/>
                  </a:lnTo>
                  <a:cubicBezTo>
                    <a:pt x="653" y="1598"/>
                    <a:pt x="646" y="1601"/>
                    <a:pt x="632" y="1623"/>
                  </a:cubicBezTo>
                  <a:lnTo>
                    <a:pt x="632" y="1623"/>
                  </a:lnTo>
                  <a:cubicBezTo>
                    <a:pt x="619" y="1645"/>
                    <a:pt x="611" y="1670"/>
                    <a:pt x="611" y="1695"/>
                  </a:cubicBezTo>
                  <a:lnTo>
                    <a:pt x="611" y="1695"/>
                  </a:lnTo>
                  <a:cubicBezTo>
                    <a:pt x="611" y="1717"/>
                    <a:pt x="617" y="1737"/>
                    <a:pt x="625" y="1755"/>
                  </a:cubicBezTo>
                  <a:lnTo>
                    <a:pt x="625" y="1755"/>
                  </a:lnTo>
                  <a:cubicBezTo>
                    <a:pt x="631" y="1766"/>
                    <a:pt x="646" y="1781"/>
                    <a:pt x="631" y="1810"/>
                  </a:cubicBezTo>
                  <a:lnTo>
                    <a:pt x="631" y="1810"/>
                  </a:lnTo>
                  <a:cubicBezTo>
                    <a:pt x="622" y="1825"/>
                    <a:pt x="614" y="1841"/>
                    <a:pt x="606" y="1853"/>
                  </a:cubicBezTo>
                  <a:lnTo>
                    <a:pt x="606" y="1853"/>
                  </a:lnTo>
                  <a:cubicBezTo>
                    <a:pt x="592" y="1875"/>
                    <a:pt x="579" y="1867"/>
                    <a:pt x="564" y="1865"/>
                  </a:cubicBezTo>
                  <a:lnTo>
                    <a:pt x="564" y="1865"/>
                  </a:lnTo>
                  <a:cubicBezTo>
                    <a:pt x="537" y="1862"/>
                    <a:pt x="509" y="1868"/>
                    <a:pt x="483" y="1882"/>
                  </a:cubicBezTo>
                  <a:lnTo>
                    <a:pt x="483" y="1882"/>
                  </a:lnTo>
                  <a:cubicBezTo>
                    <a:pt x="458" y="1898"/>
                    <a:pt x="440" y="1919"/>
                    <a:pt x="429" y="1942"/>
                  </a:cubicBezTo>
                  <a:lnTo>
                    <a:pt x="429" y="1942"/>
                  </a:lnTo>
                  <a:cubicBezTo>
                    <a:pt x="424" y="1951"/>
                    <a:pt x="412" y="1970"/>
                    <a:pt x="387" y="1970"/>
                  </a:cubicBezTo>
                  <a:lnTo>
                    <a:pt x="357" y="1970"/>
                  </a:lnTo>
                  <a:lnTo>
                    <a:pt x="357" y="1970"/>
                  </a:lnTo>
                  <a:cubicBezTo>
                    <a:pt x="336" y="1970"/>
                    <a:pt x="321" y="1953"/>
                    <a:pt x="312" y="1936"/>
                  </a:cubicBezTo>
                  <a:lnTo>
                    <a:pt x="312" y="1936"/>
                  </a:lnTo>
                  <a:cubicBezTo>
                    <a:pt x="290" y="1894"/>
                    <a:pt x="245" y="1864"/>
                    <a:pt x="194" y="1864"/>
                  </a:cubicBezTo>
                  <a:lnTo>
                    <a:pt x="194" y="1864"/>
                  </a:lnTo>
                  <a:cubicBezTo>
                    <a:pt x="120" y="1864"/>
                    <a:pt x="59" y="1924"/>
                    <a:pt x="59" y="1999"/>
                  </a:cubicBezTo>
                  <a:lnTo>
                    <a:pt x="59" y="1999"/>
                  </a:lnTo>
                  <a:cubicBezTo>
                    <a:pt x="59" y="2072"/>
                    <a:pt x="120" y="2132"/>
                    <a:pt x="194" y="2132"/>
                  </a:cubicBezTo>
                  <a:lnTo>
                    <a:pt x="194" y="2132"/>
                  </a:lnTo>
                  <a:cubicBezTo>
                    <a:pt x="243" y="2132"/>
                    <a:pt x="287" y="2105"/>
                    <a:pt x="309" y="2065"/>
                  </a:cubicBezTo>
                  <a:lnTo>
                    <a:pt x="309" y="2065"/>
                  </a:lnTo>
                  <a:cubicBezTo>
                    <a:pt x="321" y="2045"/>
                    <a:pt x="336" y="2034"/>
                    <a:pt x="353" y="2034"/>
                  </a:cubicBezTo>
                  <a:lnTo>
                    <a:pt x="388" y="2034"/>
                  </a:lnTo>
                  <a:lnTo>
                    <a:pt x="388" y="2034"/>
                  </a:lnTo>
                  <a:cubicBezTo>
                    <a:pt x="415" y="2034"/>
                    <a:pt x="429" y="2056"/>
                    <a:pt x="435" y="2065"/>
                  </a:cubicBezTo>
                  <a:lnTo>
                    <a:pt x="435" y="2065"/>
                  </a:lnTo>
                  <a:cubicBezTo>
                    <a:pt x="458" y="2107"/>
                    <a:pt x="500" y="2131"/>
                    <a:pt x="545" y="2132"/>
                  </a:cubicBezTo>
                  <a:lnTo>
                    <a:pt x="545" y="2132"/>
                  </a:lnTo>
                  <a:cubicBezTo>
                    <a:pt x="572" y="2133"/>
                    <a:pt x="576" y="2132"/>
                    <a:pt x="590" y="2155"/>
                  </a:cubicBezTo>
                  <a:lnTo>
                    <a:pt x="601" y="2176"/>
                  </a:lnTo>
                  <a:lnTo>
                    <a:pt x="601" y="2176"/>
                  </a:lnTo>
                  <a:cubicBezTo>
                    <a:pt x="612" y="2195"/>
                    <a:pt x="601" y="2205"/>
                    <a:pt x="585" y="2233"/>
                  </a:cubicBezTo>
                  <a:lnTo>
                    <a:pt x="585" y="2233"/>
                  </a:lnTo>
                  <a:cubicBezTo>
                    <a:pt x="549" y="2298"/>
                    <a:pt x="570" y="2380"/>
                    <a:pt x="634" y="2417"/>
                  </a:cubicBezTo>
                  <a:lnTo>
                    <a:pt x="634" y="2417"/>
                  </a:lnTo>
                  <a:cubicBezTo>
                    <a:pt x="699" y="2454"/>
                    <a:pt x="780" y="2432"/>
                    <a:pt x="818" y="2367"/>
                  </a:cubicBezTo>
                  <a:lnTo>
                    <a:pt x="818" y="2367"/>
                  </a:lnTo>
                  <a:cubicBezTo>
                    <a:pt x="854" y="2304"/>
                    <a:pt x="833" y="2222"/>
                    <a:pt x="768" y="2184"/>
                  </a:cubicBezTo>
                  <a:lnTo>
                    <a:pt x="768" y="2184"/>
                  </a:lnTo>
                  <a:cubicBezTo>
                    <a:pt x="748" y="2173"/>
                    <a:pt x="727" y="2167"/>
                    <a:pt x="706" y="2166"/>
                  </a:cubicBezTo>
                  <a:lnTo>
                    <a:pt x="706" y="2166"/>
                  </a:lnTo>
                  <a:cubicBezTo>
                    <a:pt x="680" y="2166"/>
                    <a:pt x="667" y="2166"/>
                    <a:pt x="659" y="2150"/>
                  </a:cubicBezTo>
                  <a:lnTo>
                    <a:pt x="647" y="2127"/>
                  </a:lnTo>
                  <a:lnTo>
                    <a:pt x="647" y="2127"/>
                  </a:lnTo>
                  <a:cubicBezTo>
                    <a:pt x="637" y="2111"/>
                    <a:pt x="637" y="2106"/>
                    <a:pt x="655" y="2081"/>
                  </a:cubicBezTo>
                  <a:lnTo>
                    <a:pt x="655" y="2081"/>
                  </a:lnTo>
                  <a:cubicBezTo>
                    <a:pt x="688" y="2040"/>
                    <a:pt x="694" y="1981"/>
                    <a:pt x="666" y="1931"/>
                  </a:cubicBezTo>
                  <a:lnTo>
                    <a:pt x="666" y="1931"/>
                  </a:lnTo>
                  <a:cubicBezTo>
                    <a:pt x="661" y="1922"/>
                    <a:pt x="649" y="1905"/>
                    <a:pt x="660" y="1883"/>
                  </a:cubicBezTo>
                  <a:lnTo>
                    <a:pt x="660" y="1883"/>
                  </a:lnTo>
                  <a:cubicBezTo>
                    <a:pt x="667" y="1872"/>
                    <a:pt x="678" y="1854"/>
                    <a:pt x="686" y="1841"/>
                  </a:cubicBezTo>
                  <a:lnTo>
                    <a:pt x="686" y="1841"/>
                  </a:lnTo>
                  <a:cubicBezTo>
                    <a:pt x="697" y="1823"/>
                    <a:pt x="708" y="1829"/>
                    <a:pt x="746" y="1829"/>
                  </a:cubicBezTo>
                  <a:lnTo>
                    <a:pt x="746" y="1829"/>
                  </a:lnTo>
                  <a:cubicBezTo>
                    <a:pt x="800" y="1829"/>
                    <a:pt x="846" y="1798"/>
                    <a:pt x="867" y="1752"/>
                  </a:cubicBezTo>
                  <a:lnTo>
                    <a:pt x="867" y="1752"/>
                  </a:lnTo>
                  <a:cubicBezTo>
                    <a:pt x="871" y="1743"/>
                    <a:pt x="874" y="1727"/>
                    <a:pt x="899" y="1727"/>
                  </a:cubicBezTo>
                  <a:lnTo>
                    <a:pt x="1094" y="1727"/>
                  </a:lnTo>
                  <a:lnTo>
                    <a:pt x="1094" y="1727"/>
                  </a:lnTo>
                  <a:cubicBezTo>
                    <a:pt x="1107" y="1727"/>
                    <a:pt x="1122" y="1743"/>
                    <a:pt x="1125" y="1752"/>
                  </a:cubicBezTo>
                  <a:lnTo>
                    <a:pt x="1125" y="1752"/>
                  </a:lnTo>
                  <a:cubicBezTo>
                    <a:pt x="1147" y="1798"/>
                    <a:pt x="1194" y="1829"/>
                    <a:pt x="1247" y="1829"/>
                  </a:cubicBezTo>
                  <a:lnTo>
                    <a:pt x="1247" y="1829"/>
                  </a:lnTo>
                  <a:cubicBezTo>
                    <a:pt x="1256" y="1829"/>
                    <a:pt x="1272" y="1825"/>
                    <a:pt x="1283" y="1845"/>
                  </a:cubicBezTo>
                  <a:lnTo>
                    <a:pt x="1283" y="1845"/>
                  </a:lnTo>
                  <a:cubicBezTo>
                    <a:pt x="1287" y="1856"/>
                    <a:pt x="1298" y="1874"/>
                    <a:pt x="1306" y="1889"/>
                  </a:cubicBezTo>
                  <a:lnTo>
                    <a:pt x="1306" y="1889"/>
                  </a:lnTo>
                  <a:cubicBezTo>
                    <a:pt x="1317" y="1909"/>
                    <a:pt x="1311" y="1926"/>
                    <a:pt x="1303" y="1940"/>
                  </a:cubicBezTo>
                  <a:lnTo>
                    <a:pt x="1303" y="1940"/>
                  </a:lnTo>
                  <a:cubicBezTo>
                    <a:pt x="1287" y="1962"/>
                    <a:pt x="1278" y="1988"/>
                    <a:pt x="1278" y="2016"/>
                  </a:cubicBezTo>
                  <a:lnTo>
                    <a:pt x="1278" y="2016"/>
                  </a:lnTo>
                  <a:cubicBezTo>
                    <a:pt x="1278" y="2090"/>
                    <a:pt x="1338" y="2150"/>
                    <a:pt x="1412" y="2150"/>
                  </a:cubicBezTo>
                  <a:lnTo>
                    <a:pt x="1412" y="2150"/>
                  </a:lnTo>
                  <a:cubicBezTo>
                    <a:pt x="1470" y="2151"/>
                    <a:pt x="1520" y="2114"/>
                    <a:pt x="1539" y="2061"/>
                  </a:cubicBezTo>
                  <a:lnTo>
                    <a:pt x="1539" y="2061"/>
                  </a:lnTo>
                  <a:cubicBezTo>
                    <a:pt x="1541" y="2052"/>
                    <a:pt x="1548" y="2035"/>
                    <a:pt x="1569" y="2035"/>
                  </a:cubicBezTo>
                  <a:lnTo>
                    <a:pt x="1622" y="2035"/>
                  </a:lnTo>
                  <a:lnTo>
                    <a:pt x="1622" y="2035"/>
                  </a:lnTo>
                  <a:cubicBezTo>
                    <a:pt x="1636" y="2035"/>
                    <a:pt x="1649" y="2051"/>
                    <a:pt x="1652" y="2059"/>
                  </a:cubicBezTo>
                  <a:lnTo>
                    <a:pt x="1652" y="2059"/>
                  </a:lnTo>
                  <a:cubicBezTo>
                    <a:pt x="1670" y="2112"/>
                    <a:pt x="1720" y="2150"/>
                    <a:pt x="1780" y="2150"/>
                  </a:cubicBezTo>
                  <a:lnTo>
                    <a:pt x="1780" y="2150"/>
                  </a:lnTo>
                  <a:cubicBezTo>
                    <a:pt x="1853" y="2150"/>
                    <a:pt x="1913" y="2090"/>
                    <a:pt x="1913" y="2016"/>
                  </a:cubicBezTo>
                  <a:lnTo>
                    <a:pt x="1913" y="2016"/>
                  </a:lnTo>
                  <a:cubicBezTo>
                    <a:pt x="1913" y="1942"/>
                    <a:pt x="1853" y="1882"/>
                    <a:pt x="1780" y="1882"/>
                  </a:cubicBezTo>
                  <a:lnTo>
                    <a:pt x="1780" y="1882"/>
                  </a:lnTo>
                  <a:cubicBezTo>
                    <a:pt x="1729" y="1882"/>
                    <a:pt x="1685" y="1910"/>
                    <a:pt x="1662" y="1951"/>
                  </a:cubicBezTo>
                  <a:lnTo>
                    <a:pt x="1662" y="1951"/>
                  </a:lnTo>
                  <a:cubicBezTo>
                    <a:pt x="1652" y="1969"/>
                    <a:pt x="1647" y="1973"/>
                    <a:pt x="1627" y="1973"/>
                  </a:cubicBezTo>
                  <a:lnTo>
                    <a:pt x="1567" y="1973"/>
                  </a:lnTo>
                  <a:lnTo>
                    <a:pt x="1567" y="1973"/>
                  </a:lnTo>
                  <a:cubicBezTo>
                    <a:pt x="1535" y="1973"/>
                    <a:pt x="1531" y="1956"/>
                    <a:pt x="1528" y="1949"/>
                  </a:cubicBezTo>
                  <a:lnTo>
                    <a:pt x="1528" y="1949"/>
                  </a:lnTo>
                  <a:cubicBezTo>
                    <a:pt x="1505" y="1909"/>
                    <a:pt x="1461" y="1882"/>
                    <a:pt x="1412" y="1882"/>
                  </a:cubicBezTo>
                  <a:lnTo>
                    <a:pt x="1412" y="1882"/>
                  </a:lnTo>
                  <a:cubicBezTo>
                    <a:pt x="1383" y="1882"/>
                    <a:pt x="1378" y="1887"/>
                    <a:pt x="1365" y="1864"/>
                  </a:cubicBezTo>
                  <a:lnTo>
                    <a:pt x="1365" y="1864"/>
                  </a:lnTo>
                  <a:cubicBezTo>
                    <a:pt x="1358" y="1852"/>
                    <a:pt x="1349" y="1835"/>
                    <a:pt x="1343" y="1824"/>
                  </a:cubicBezTo>
                  <a:lnTo>
                    <a:pt x="1343" y="1824"/>
                  </a:lnTo>
                  <a:cubicBezTo>
                    <a:pt x="1331" y="1803"/>
                    <a:pt x="1344" y="1788"/>
                    <a:pt x="1349" y="1781"/>
                  </a:cubicBezTo>
                  <a:lnTo>
                    <a:pt x="1349" y="1781"/>
                  </a:lnTo>
                  <a:cubicBezTo>
                    <a:pt x="1369" y="1758"/>
                    <a:pt x="1382" y="1728"/>
                    <a:pt x="1382" y="1695"/>
                  </a:cubicBezTo>
                  <a:lnTo>
                    <a:pt x="1382" y="1695"/>
                  </a:lnTo>
                  <a:cubicBezTo>
                    <a:pt x="1382" y="1666"/>
                    <a:pt x="1372" y="1638"/>
                    <a:pt x="1354" y="1616"/>
                  </a:cubicBezTo>
                  <a:lnTo>
                    <a:pt x="1354" y="1616"/>
                  </a:lnTo>
                  <a:cubicBezTo>
                    <a:pt x="1349" y="1608"/>
                    <a:pt x="1336" y="1598"/>
                    <a:pt x="1351" y="1573"/>
                  </a:cubicBezTo>
                  <a:lnTo>
                    <a:pt x="1351" y="1573"/>
                  </a:lnTo>
                  <a:cubicBezTo>
                    <a:pt x="1363" y="1554"/>
                    <a:pt x="1418" y="1459"/>
                    <a:pt x="1441" y="1416"/>
                  </a:cubicBezTo>
                  <a:lnTo>
                    <a:pt x="1441" y="1416"/>
                  </a:lnTo>
                  <a:cubicBezTo>
                    <a:pt x="1450" y="1400"/>
                    <a:pt x="1468" y="1400"/>
                    <a:pt x="1492" y="1400"/>
                  </a:cubicBezTo>
                  <a:lnTo>
                    <a:pt x="1492" y="1400"/>
                  </a:lnTo>
                  <a:cubicBezTo>
                    <a:pt x="1546" y="1400"/>
                    <a:pt x="1593" y="1368"/>
                    <a:pt x="1614" y="1322"/>
                  </a:cubicBezTo>
                  <a:lnTo>
                    <a:pt x="1614" y="1322"/>
                  </a:lnTo>
                  <a:cubicBezTo>
                    <a:pt x="1617" y="1314"/>
                    <a:pt x="1625" y="1295"/>
                    <a:pt x="1647" y="1295"/>
                  </a:cubicBezTo>
                  <a:lnTo>
                    <a:pt x="1697" y="1295"/>
                  </a:lnTo>
                  <a:lnTo>
                    <a:pt x="1697" y="1295"/>
                  </a:lnTo>
                  <a:cubicBezTo>
                    <a:pt x="1718" y="1295"/>
                    <a:pt x="1728" y="1308"/>
                    <a:pt x="1735" y="1324"/>
                  </a:cubicBezTo>
                  <a:lnTo>
                    <a:pt x="1735" y="1324"/>
                  </a:lnTo>
                  <a:cubicBezTo>
                    <a:pt x="1757" y="1369"/>
                    <a:pt x="1803" y="1400"/>
                    <a:pt x="1856" y="1400"/>
                  </a:cubicBezTo>
                  <a:lnTo>
                    <a:pt x="1856" y="1400"/>
                  </a:lnTo>
                  <a:cubicBezTo>
                    <a:pt x="1871" y="1400"/>
                    <a:pt x="1898" y="1391"/>
                    <a:pt x="1913" y="1419"/>
                  </a:cubicBezTo>
                  <a:lnTo>
                    <a:pt x="1913" y="1419"/>
                  </a:lnTo>
                  <a:cubicBezTo>
                    <a:pt x="1924" y="1438"/>
                    <a:pt x="1950" y="1483"/>
                    <a:pt x="1965" y="1511"/>
                  </a:cubicBezTo>
                  <a:lnTo>
                    <a:pt x="1965" y="1511"/>
                  </a:lnTo>
                  <a:cubicBezTo>
                    <a:pt x="1976" y="1531"/>
                    <a:pt x="1972" y="1537"/>
                    <a:pt x="1957" y="1553"/>
                  </a:cubicBezTo>
                  <a:lnTo>
                    <a:pt x="1957" y="1553"/>
                  </a:lnTo>
                  <a:cubicBezTo>
                    <a:pt x="1937" y="1577"/>
                    <a:pt x="1924" y="1607"/>
                    <a:pt x="1924" y="1641"/>
                  </a:cubicBezTo>
                  <a:lnTo>
                    <a:pt x="1924" y="1641"/>
                  </a:lnTo>
                  <a:cubicBezTo>
                    <a:pt x="1924" y="1715"/>
                    <a:pt x="1984" y="1775"/>
                    <a:pt x="2058" y="1775"/>
                  </a:cubicBezTo>
                  <a:lnTo>
                    <a:pt x="2058" y="1775"/>
                  </a:lnTo>
                  <a:cubicBezTo>
                    <a:pt x="2132" y="1775"/>
                    <a:pt x="2192" y="1715"/>
                    <a:pt x="2192" y="1641"/>
                  </a:cubicBezTo>
                  <a:lnTo>
                    <a:pt x="2192" y="1641"/>
                  </a:lnTo>
                  <a:cubicBezTo>
                    <a:pt x="2192" y="1567"/>
                    <a:pt x="2132" y="1507"/>
                    <a:pt x="2058" y="15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0" name="Freeform 69"/>
            <p:cNvSpPr>
              <a:spLocks noChangeArrowheads="1"/>
            </p:cNvSpPr>
            <p:nvPr/>
          </p:nvSpPr>
          <p:spPr bwMode="auto">
            <a:xfrm>
              <a:off x="792465" y="1231245"/>
              <a:ext cx="280489" cy="448523"/>
            </a:xfrm>
            <a:custGeom>
              <a:avLst/>
              <a:gdLst>
                <a:gd name="T0" fmla="*/ 478 w 956"/>
                <a:gd name="T1" fmla="*/ 764 h 1530"/>
                <a:gd name="T2" fmla="*/ 478 w 956"/>
                <a:gd name="T3" fmla="*/ 764 h 1530"/>
                <a:gd name="T4" fmla="*/ 190 w 956"/>
                <a:gd name="T5" fmla="*/ 477 h 1530"/>
                <a:gd name="T6" fmla="*/ 190 w 956"/>
                <a:gd name="T7" fmla="*/ 477 h 1530"/>
                <a:gd name="T8" fmla="*/ 478 w 956"/>
                <a:gd name="T9" fmla="*/ 191 h 1530"/>
                <a:gd name="T10" fmla="*/ 478 w 956"/>
                <a:gd name="T11" fmla="*/ 191 h 1530"/>
                <a:gd name="T12" fmla="*/ 764 w 956"/>
                <a:gd name="T13" fmla="*/ 477 h 1530"/>
                <a:gd name="T14" fmla="*/ 764 w 956"/>
                <a:gd name="T15" fmla="*/ 477 h 1530"/>
                <a:gd name="T16" fmla="*/ 478 w 956"/>
                <a:gd name="T17" fmla="*/ 764 h 1530"/>
                <a:gd name="T18" fmla="*/ 955 w 956"/>
                <a:gd name="T19" fmla="*/ 477 h 1530"/>
                <a:gd name="T20" fmla="*/ 955 w 956"/>
                <a:gd name="T21" fmla="*/ 477 h 1530"/>
                <a:gd name="T22" fmla="*/ 478 w 956"/>
                <a:gd name="T23" fmla="*/ 0 h 1530"/>
                <a:gd name="T24" fmla="*/ 478 w 956"/>
                <a:gd name="T25" fmla="*/ 0 h 1530"/>
                <a:gd name="T26" fmla="*/ 0 w 956"/>
                <a:gd name="T27" fmla="*/ 477 h 1530"/>
                <a:gd name="T28" fmla="*/ 0 w 956"/>
                <a:gd name="T29" fmla="*/ 477 h 1530"/>
                <a:gd name="T30" fmla="*/ 381 w 956"/>
                <a:gd name="T31" fmla="*/ 945 h 1530"/>
                <a:gd name="T32" fmla="*/ 381 w 956"/>
                <a:gd name="T33" fmla="*/ 1146 h 1530"/>
                <a:gd name="T34" fmla="*/ 190 w 956"/>
                <a:gd name="T35" fmla="*/ 1146 h 1530"/>
                <a:gd name="T36" fmla="*/ 190 w 956"/>
                <a:gd name="T37" fmla="*/ 1338 h 1530"/>
                <a:gd name="T38" fmla="*/ 381 w 956"/>
                <a:gd name="T39" fmla="*/ 1338 h 1530"/>
                <a:gd name="T40" fmla="*/ 381 w 956"/>
                <a:gd name="T41" fmla="*/ 1529 h 1530"/>
                <a:gd name="T42" fmla="*/ 573 w 956"/>
                <a:gd name="T43" fmla="*/ 1529 h 1530"/>
                <a:gd name="T44" fmla="*/ 573 w 956"/>
                <a:gd name="T45" fmla="*/ 1338 h 1530"/>
                <a:gd name="T46" fmla="*/ 764 w 956"/>
                <a:gd name="T47" fmla="*/ 1338 h 1530"/>
                <a:gd name="T48" fmla="*/ 764 w 956"/>
                <a:gd name="T49" fmla="*/ 1146 h 1530"/>
                <a:gd name="T50" fmla="*/ 573 w 956"/>
                <a:gd name="T51" fmla="*/ 1146 h 1530"/>
                <a:gd name="T52" fmla="*/ 573 w 956"/>
                <a:gd name="T53" fmla="*/ 945 h 1530"/>
                <a:gd name="T54" fmla="*/ 573 w 956"/>
                <a:gd name="T55" fmla="*/ 945 h 1530"/>
                <a:gd name="T56" fmla="*/ 955 w 956"/>
                <a:gd name="T57" fmla="*/ 47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6" h="1530">
                  <a:moveTo>
                    <a:pt x="478" y="764"/>
                  </a:moveTo>
                  <a:lnTo>
                    <a:pt x="478" y="764"/>
                  </a:lnTo>
                  <a:cubicBezTo>
                    <a:pt x="319" y="764"/>
                    <a:pt x="190" y="635"/>
                    <a:pt x="190" y="477"/>
                  </a:cubicBezTo>
                  <a:lnTo>
                    <a:pt x="190" y="477"/>
                  </a:lnTo>
                  <a:cubicBezTo>
                    <a:pt x="190" y="319"/>
                    <a:pt x="319" y="191"/>
                    <a:pt x="478" y="191"/>
                  </a:cubicBezTo>
                  <a:lnTo>
                    <a:pt x="478" y="191"/>
                  </a:lnTo>
                  <a:cubicBezTo>
                    <a:pt x="635" y="191"/>
                    <a:pt x="764" y="319"/>
                    <a:pt x="764" y="477"/>
                  </a:cubicBezTo>
                  <a:lnTo>
                    <a:pt x="764" y="477"/>
                  </a:lnTo>
                  <a:cubicBezTo>
                    <a:pt x="764" y="635"/>
                    <a:pt x="635" y="764"/>
                    <a:pt x="478" y="764"/>
                  </a:cubicBezTo>
                  <a:close/>
                  <a:moveTo>
                    <a:pt x="955" y="477"/>
                  </a:moveTo>
                  <a:lnTo>
                    <a:pt x="955" y="477"/>
                  </a:lnTo>
                  <a:cubicBezTo>
                    <a:pt x="955" y="213"/>
                    <a:pt x="741" y="0"/>
                    <a:pt x="478" y="0"/>
                  </a:cubicBezTo>
                  <a:lnTo>
                    <a:pt x="478" y="0"/>
                  </a:lnTo>
                  <a:cubicBezTo>
                    <a:pt x="213" y="0"/>
                    <a:pt x="0" y="213"/>
                    <a:pt x="0" y="477"/>
                  </a:cubicBezTo>
                  <a:lnTo>
                    <a:pt x="0" y="477"/>
                  </a:lnTo>
                  <a:cubicBezTo>
                    <a:pt x="0" y="709"/>
                    <a:pt x="164" y="902"/>
                    <a:pt x="381" y="945"/>
                  </a:cubicBezTo>
                  <a:lnTo>
                    <a:pt x="381" y="1146"/>
                  </a:lnTo>
                  <a:lnTo>
                    <a:pt x="190" y="1146"/>
                  </a:lnTo>
                  <a:lnTo>
                    <a:pt x="190" y="1338"/>
                  </a:lnTo>
                  <a:lnTo>
                    <a:pt x="381" y="1338"/>
                  </a:lnTo>
                  <a:lnTo>
                    <a:pt x="381" y="1529"/>
                  </a:lnTo>
                  <a:lnTo>
                    <a:pt x="573" y="1529"/>
                  </a:lnTo>
                  <a:lnTo>
                    <a:pt x="573" y="1338"/>
                  </a:lnTo>
                  <a:lnTo>
                    <a:pt x="764" y="1338"/>
                  </a:lnTo>
                  <a:lnTo>
                    <a:pt x="764" y="1146"/>
                  </a:lnTo>
                  <a:lnTo>
                    <a:pt x="573" y="1146"/>
                  </a:lnTo>
                  <a:lnTo>
                    <a:pt x="573" y="945"/>
                  </a:lnTo>
                  <a:lnTo>
                    <a:pt x="573" y="945"/>
                  </a:lnTo>
                  <a:cubicBezTo>
                    <a:pt x="790" y="902"/>
                    <a:pt x="955" y="709"/>
                    <a:pt x="955" y="4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21" name="Group 20"/>
            <p:cNvGrpSpPr/>
            <p:nvPr/>
          </p:nvGrpSpPr>
          <p:grpSpPr>
            <a:xfrm rot="18212705">
              <a:off x="-115083" y="2108805"/>
              <a:ext cx="500788" cy="149770"/>
              <a:chOff x="3410697" y="2328894"/>
              <a:chExt cx="382140" cy="114286"/>
            </a:xfrm>
            <a:solidFill>
              <a:schemeClr val="accent3"/>
            </a:solidFill>
          </p:grpSpPr>
          <p:sp>
            <p:nvSpPr>
              <p:cNvPr id="22" name="Freeform 253"/>
              <p:cNvSpPr>
                <a:spLocks noChangeArrowheads="1"/>
              </p:cNvSpPr>
              <p:nvPr/>
            </p:nvSpPr>
            <p:spPr bwMode="auto">
              <a:xfrm>
                <a:off x="3410697" y="2328894"/>
                <a:ext cx="58333" cy="80952"/>
              </a:xfrm>
              <a:custGeom>
                <a:avLst/>
                <a:gdLst>
                  <a:gd name="T0" fmla="*/ 128 w 218"/>
                  <a:gd name="T1" fmla="*/ 46 h 300"/>
                  <a:gd name="T2" fmla="*/ 128 w 218"/>
                  <a:gd name="T3" fmla="*/ 268 h 300"/>
                  <a:gd name="T4" fmla="*/ 128 w 218"/>
                  <a:gd name="T5" fmla="*/ 268 h 300"/>
                  <a:gd name="T6" fmla="*/ 166 w 218"/>
                  <a:gd name="T7" fmla="*/ 275 h 300"/>
                  <a:gd name="T8" fmla="*/ 166 w 218"/>
                  <a:gd name="T9" fmla="*/ 275 h 300"/>
                  <a:gd name="T10" fmla="*/ 177 w 218"/>
                  <a:gd name="T11" fmla="*/ 289 h 300"/>
                  <a:gd name="T12" fmla="*/ 177 w 218"/>
                  <a:gd name="T13" fmla="*/ 289 h 300"/>
                  <a:gd name="T14" fmla="*/ 162 w 218"/>
                  <a:gd name="T15" fmla="*/ 299 h 300"/>
                  <a:gd name="T16" fmla="*/ 162 w 218"/>
                  <a:gd name="T17" fmla="*/ 299 h 300"/>
                  <a:gd name="T18" fmla="*/ 33 w 218"/>
                  <a:gd name="T19" fmla="*/ 297 h 300"/>
                  <a:gd name="T20" fmla="*/ 33 w 218"/>
                  <a:gd name="T21" fmla="*/ 297 h 300"/>
                  <a:gd name="T22" fmla="*/ 7 w 218"/>
                  <a:gd name="T23" fmla="*/ 285 h 300"/>
                  <a:gd name="T24" fmla="*/ 7 w 218"/>
                  <a:gd name="T25" fmla="*/ 285 h 300"/>
                  <a:gd name="T26" fmla="*/ 29 w 218"/>
                  <a:gd name="T27" fmla="*/ 270 h 300"/>
                  <a:gd name="T28" fmla="*/ 29 w 218"/>
                  <a:gd name="T29" fmla="*/ 270 h 300"/>
                  <a:gd name="T30" fmla="*/ 103 w 218"/>
                  <a:gd name="T31" fmla="*/ 250 h 300"/>
                  <a:gd name="T32" fmla="*/ 103 w 218"/>
                  <a:gd name="T33" fmla="*/ 36 h 300"/>
                  <a:gd name="T34" fmla="*/ 103 w 218"/>
                  <a:gd name="T35" fmla="*/ 36 h 300"/>
                  <a:gd name="T36" fmla="*/ 1 w 218"/>
                  <a:gd name="T37" fmla="*/ 35 h 300"/>
                  <a:gd name="T38" fmla="*/ 1 w 218"/>
                  <a:gd name="T39" fmla="*/ 35 h 300"/>
                  <a:gd name="T40" fmla="*/ 0 w 218"/>
                  <a:gd name="T41" fmla="*/ 27 h 300"/>
                  <a:gd name="T42" fmla="*/ 0 w 218"/>
                  <a:gd name="T43" fmla="*/ 27 h 300"/>
                  <a:gd name="T44" fmla="*/ 38 w 218"/>
                  <a:gd name="T45" fmla="*/ 16 h 300"/>
                  <a:gd name="T46" fmla="*/ 38 w 218"/>
                  <a:gd name="T47" fmla="*/ 16 h 300"/>
                  <a:gd name="T48" fmla="*/ 197 w 218"/>
                  <a:gd name="T49" fmla="*/ 0 h 300"/>
                  <a:gd name="T50" fmla="*/ 197 w 218"/>
                  <a:gd name="T51" fmla="*/ 0 h 300"/>
                  <a:gd name="T52" fmla="*/ 217 w 218"/>
                  <a:gd name="T53" fmla="*/ 11 h 300"/>
                  <a:gd name="T54" fmla="*/ 217 w 218"/>
                  <a:gd name="T55" fmla="*/ 11 h 300"/>
                  <a:gd name="T56" fmla="*/ 200 w 218"/>
                  <a:gd name="T57" fmla="*/ 25 h 300"/>
                  <a:gd name="T58" fmla="*/ 200 w 218"/>
                  <a:gd name="T59" fmla="*/ 25 h 300"/>
                  <a:gd name="T60" fmla="*/ 128 w 218"/>
                  <a:gd name="T61" fmla="*/ 4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8" h="300">
                    <a:moveTo>
                      <a:pt x="128" y="46"/>
                    </a:moveTo>
                    <a:lnTo>
                      <a:pt x="128" y="268"/>
                    </a:lnTo>
                    <a:lnTo>
                      <a:pt x="128" y="268"/>
                    </a:lnTo>
                    <a:cubicBezTo>
                      <a:pt x="141" y="270"/>
                      <a:pt x="154" y="271"/>
                      <a:pt x="166" y="275"/>
                    </a:cubicBezTo>
                    <a:lnTo>
                      <a:pt x="166" y="275"/>
                    </a:lnTo>
                    <a:cubicBezTo>
                      <a:pt x="170" y="276"/>
                      <a:pt x="173" y="284"/>
                      <a:pt x="177" y="289"/>
                    </a:cubicBezTo>
                    <a:lnTo>
                      <a:pt x="177" y="289"/>
                    </a:lnTo>
                    <a:cubicBezTo>
                      <a:pt x="172" y="293"/>
                      <a:pt x="167" y="299"/>
                      <a:pt x="162" y="299"/>
                    </a:cubicBezTo>
                    <a:lnTo>
                      <a:pt x="162" y="299"/>
                    </a:lnTo>
                    <a:cubicBezTo>
                      <a:pt x="119" y="299"/>
                      <a:pt x="76" y="299"/>
                      <a:pt x="33" y="297"/>
                    </a:cubicBezTo>
                    <a:lnTo>
                      <a:pt x="33" y="297"/>
                    </a:lnTo>
                    <a:cubicBezTo>
                      <a:pt x="25" y="297"/>
                      <a:pt x="16" y="290"/>
                      <a:pt x="7" y="285"/>
                    </a:cubicBezTo>
                    <a:lnTo>
                      <a:pt x="7" y="285"/>
                    </a:lnTo>
                    <a:cubicBezTo>
                      <a:pt x="14" y="280"/>
                      <a:pt x="21" y="273"/>
                      <a:pt x="29" y="270"/>
                    </a:cubicBezTo>
                    <a:lnTo>
                      <a:pt x="29" y="270"/>
                    </a:lnTo>
                    <a:cubicBezTo>
                      <a:pt x="53" y="262"/>
                      <a:pt x="79" y="256"/>
                      <a:pt x="103" y="250"/>
                    </a:cubicBezTo>
                    <a:lnTo>
                      <a:pt x="103" y="36"/>
                    </a:lnTo>
                    <a:lnTo>
                      <a:pt x="103" y="36"/>
                    </a:lnTo>
                    <a:cubicBezTo>
                      <a:pt x="69" y="33"/>
                      <a:pt x="34" y="49"/>
                      <a:pt x="1" y="35"/>
                    </a:cubicBezTo>
                    <a:lnTo>
                      <a:pt x="1" y="35"/>
                    </a:lnTo>
                    <a:cubicBezTo>
                      <a:pt x="1" y="33"/>
                      <a:pt x="0" y="31"/>
                      <a:pt x="0" y="27"/>
                    </a:cubicBezTo>
                    <a:lnTo>
                      <a:pt x="0" y="27"/>
                    </a:lnTo>
                    <a:cubicBezTo>
                      <a:pt x="11" y="24"/>
                      <a:pt x="25" y="17"/>
                      <a:pt x="38" y="16"/>
                    </a:cubicBezTo>
                    <a:lnTo>
                      <a:pt x="38" y="16"/>
                    </a:lnTo>
                    <a:cubicBezTo>
                      <a:pt x="90" y="9"/>
                      <a:pt x="143" y="5"/>
                      <a:pt x="197" y="0"/>
                    </a:cubicBezTo>
                    <a:lnTo>
                      <a:pt x="197" y="0"/>
                    </a:lnTo>
                    <a:cubicBezTo>
                      <a:pt x="203" y="0"/>
                      <a:pt x="210" y="7"/>
                      <a:pt x="217" y="11"/>
                    </a:cubicBezTo>
                    <a:lnTo>
                      <a:pt x="217" y="11"/>
                    </a:lnTo>
                    <a:cubicBezTo>
                      <a:pt x="211" y="15"/>
                      <a:pt x="207" y="22"/>
                      <a:pt x="200" y="25"/>
                    </a:cubicBezTo>
                    <a:lnTo>
                      <a:pt x="200" y="25"/>
                    </a:lnTo>
                    <a:cubicBezTo>
                      <a:pt x="177" y="32"/>
                      <a:pt x="154" y="39"/>
                      <a:pt x="128" y="4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3" name="Freeform 254"/>
              <p:cNvSpPr>
                <a:spLocks noChangeArrowheads="1"/>
              </p:cNvSpPr>
              <p:nvPr/>
            </p:nvSpPr>
            <p:spPr bwMode="auto">
              <a:xfrm>
                <a:off x="3507125" y="2334847"/>
                <a:ext cx="46429" cy="70237"/>
              </a:xfrm>
              <a:custGeom>
                <a:avLst/>
                <a:gdLst>
                  <a:gd name="T0" fmla="*/ 0 w 172"/>
                  <a:gd name="T1" fmla="*/ 4 h 260"/>
                  <a:gd name="T2" fmla="*/ 0 w 172"/>
                  <a:gd name="T3" fmla="*/ 4 h 260"/>
                  <a:gd name="T4" fmla="*/ 32 w 172"/>
                  <a:gd name="T5" fmla="*/ 32 h 260"/>
                  <a:gd name="T6" fmla="*/ 32 w 172"/>
                  <a:gd name="T7" fmla="*/ 32 h 260"/>
                  <a:gd name="T8" fmla="*/ 70 w 172"/>
                  <a:gd name="T9" fmla="*/ 186 h 260"/>
                  <a:gd name="T10" fmla="*/ 70 w 172"/>
                  <a:gd name="T11" fmla="*/ 186 h 260"/>
                  <a:gd name="T12" fmla="*/ 75 w 172"/>
                  <a:gd name="T13" fmla="*/ 214 h 260"/>
                  <a:gd name="T14" fmla="*/ 75 w 172"/>
                  <a:gd name="T15" fmla="*/ 214 h 260"/>
                  <a:gd name="T16" fmla="*/ 82 w 172"/>
                  <a:gd name="T17" fmla="*/ 216 h 260"/>
                  <a:gd name="T18" fmla="*/ 82 w 172"/>
                  <a:gd name="T19" fmla="*/ 216 h 260"/>
                  <a:gd name="T20" fmla="*/ 140 w 172"/>
                  <a:gd name="T21" fmla="*/ 21 h 260"/>
                  <a:gd name="T22" fmla="*/ 140 w 172"/>
                  <a:gd name="T23" fmla="*/ 21 h 260"/>
                  <a:gd name="T24" fmla="*/ 155 w 172"/>
                  <a:gd name="T25" fmla="*/ 0 h 260"/>
                  <a:gd name="T26" fmla="*/ 155 w 172"/>
                  <a:gd name="T27" fmla="*/ 0 h 260"/>
                  <a:gd name="T28" fmla="*/ 165 w 172"/>
                  <a:gd name="T29" fmla="*/ 25 h 260"/>
                  <a:gd name="T30" fmla="*/ 165 w 172"/>
                  <a:gd name="T31" fmla="*/ 25 h 260"/>
                  <a:gd name="T32" fmla="*/ 93 w 172"/>
                  <a:gd name="T33" fmla="*/ 245 h 260"/>
                  <a:gd name="T34" fmla="*/ 93 w 172"/>
                  <a:gd name="T35" fmla="*/ 245 h 260"/>
                  <a:gd name="T36" fmla="*/ 76 w 172"/>
                  <a:gd name="T37" fmla="*/ 258 h 260"/>
                  <a:gd name="T38" fmla="*/ 76 w 172"/>
                  <a:gd name="T39" fmla="*/ 258 h 260"/>
                  <a:gd name="T40" fmla="*/ 57 w 172"/>
                  <a:gd name="T41" fmla="*/ 244 h 260"/>
                  <a:gd name="T42" fmla="*/ 57 w 172"/>
                  <a:gd name="T43" fmla="*/ 244 h 260"/>
                  <a:gd name="T44" fmla="*/ 44 w 172"/>
                  <a:gd name="T45" fmla="*/ 188 h 260"/>
                  <a:gd name="T46" fmla="*/ 44 w 172"/>
                  <a:gd name="T47" fmla="*/ 188 h 260"/>
                  <a:gd name="T48" fmla="*/ 0 w 172"/>
                  <a:gd name="T49" fmla="*/ 4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2" h="260">
                    <a:moveTo>
                      <a:pt x="0" y="4"/>
                    </a:moveTo>
                    <a:lnTo>
                      <a:pt x="0" y="4"/>
                    </a:lnTo>
                    <a:cubicBezTo>
                      <a:pt x="21" y="4"/>
                      <a:pt x="28" y="17"/>
                      <a:pt x="32" y="32"/>
                    </a:cubicBezTo>
                    <a:lnTo>
                      <a:pt x="32" y="32"/>
                    </a:lnTo>
                    <a:cubicBezTo>
                      <a:pt x="45" y="82"/>
                      <a:pt x="56" y="135"/>
                      <a:pt x="70" y="186"/>
                    </a:cubicBezTo>
                    <a:lnTo>
                      <a:pt x="70" y="186"/>
                    </a:lnTo>
                    <a:cubicBezTo>
                      <a:pt x="72" y="195"/>
                      <a:pt x="73" y="204"/>
                      <a:pt x="75" y="214"/>
                    </a:cubicBezTo>
                    <a:lnTo>
                      <a:pt x="75" y="214"/>
                    </a:lnTo>
                    <a:cubicBezTo>
                      <a:pt x="77" y="214"/>
                      <a:pt x="80" y="215"/>
                      <a:pt x="82" y="216"/>
                    </a:cubicBezTo>
                    <a:lnTo>
                      <a:pt x="82" y="216"/>
                    </a:lnTo>
                    <a:cubicBezTo>
                      <a:pt x="101" y="150"/>
                      <a:pt x="120" y="86"/>
                      <a:pt x="140" y="21"/>
                    </a:cubicBezTo>
                    <a:lnTo>
                      <a:pt x="140" y="21"/>
                    </a:lnTo>
                    <a:cubicBezTo>
                      <a:pt x="142" y="13"/>
                      <a:pt x="151" y="0"/>
                      <a:pt x="155" y="0"/>
                    </a:cubicBezTo>
                    <a:lnTo>
                      <a:pt x="155" y="0"/>
                    </a:lnTo>
                    <a:cubicBezTo>
                      <a:pt x="171" y="1"/>
                      <a:pt x="168" y="14"/>
                      <a:pt x="165" y="25"/>
                    </a:cubicBezTo>
                    <a:lnTo>
                      <a:pt x="165" y="25"/>
                    </a:lnTo>
                    <a:cubicBezTo>
                      <a:pt x="141" y="98"/>
                      <a:pt x="117" y="173"/>
                      <a:pt x="93" y="245"/>
                    </a:cubicBezTo>
                    <a:lnTo>
                      <a:pt x="93" y="245"/>
                    </a:lnTo>
                    <a:cubicBezTo>
                      <a:pt x="91" y="251"/>
                      <a:pt x="82" y="259"/>
                      <a:pt x="76" y="258"/>
                    </a:cubicBezTo>
                    <a:lnTo>
                      <a:pt x="76" y="258"/>
                    </a:lnTo>
                    <a:cubicBezTo>
                      <a:pt x="71" y="258"/>
                      <a:pt x="60" y="251"/>
                      <a:pt x="57" y="244"/>
                    </a:cubicBezTo>
                    <a:lnTo>
                      <a:pt x="57" y="244"/>
                    </a:lnTo>
                    <a:cubicBezTo>
                      <a:pt x="52" y="227"/>
                      <a:pt x="48" y="207"/>
                      <a:pt x="44" y="188"/>
                    </a:cubicBezTo>
                    <a:lnTo>
                      <a:pt x="44" y="188"/>
                    </a:lnTo>
                    <a:cubicBezTo>
                      <a:pt x="30" y="128"/>
                      <a:pt x="15" y="67"/>
                      <a:pt x="0" y="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4" name="Freeform 255"/>
              <p:cNvSpPr>
                <a:spLocks noChangeArrowheads="1"/>
              </p:cNvSpPr>
              <p:nvPr/>
            </p:nvSpPr>
            <p:spPr bwMode="auto">
              <a:xfrm>
                <a:off x="3648791" y="2340799"/>
                <a:ext cx="41666" cy="73809"/>
              </a:xfrm>
              <a:custGeom>
                <a:avLst/>
                <a:gdLst>
                  <a:gd name="T0" fmla="*/ 79 w 155"/>
                  <a:gd name="T1" fmla="*/ 241 h 275"/>
                  <a:gd name="T2" fmla="*/ 79 w 155"/>
                  <a:gd name="T3" fmla="*/ 241 h 275"/>
                  <a:gd name="T4" fmla="*/ 78 w 155"/>
                  <a:gd name="T5" fmla="*/ 28 h 275"/>
                  <a:gd name="T6" fmla="*/ 78 w 155"/>
                  <a:gd name="T7" fmla="*/ 28 h 275"/>
                  <a:gd name="T8" fmla="*/ 3 w 155"/>
                  <a:gd name="T9" fmla="*/ 24 h 275"/>
                  <a:gd name="T10" fmla="*/ 3 w 155"/>
                  <a:gd name="T11" fmla="*/ 24 h 275"/>
                  <a:gd name="T12" fmla="*/ 0 w 155"/>
                  <a:gd name="T13" fmla="*/ 13 h 275"/>
                  <a:gd name="T14" fmla="*/ 0 w 155"/>
                  <a:gd name="T15" fmla="*/ 13 h 275"/>
                  <a:gd name="T16" fmla="*/ 19 w 155"/>
                  <a:gd name="T17" fmla="*/ 5 h 275"/>
                  <a:gd name="T18" fmla="*/ 19 w 155"/>
                  <a:gd name="T19" fmla="*/ 5 h 275"/>
                  <a:gd name="T20" fmla="*/ 127 w 155"/>
                  <a:gd name="T21" fmla="*/ 0 h 275"/>
                  <a:gd name="T22" fmla="*/ 127 w 155"/>
                  <a:gd name="T23" fmla="*/ 0 h 275"/>
                  <a:gd name="T24" fmla="*/ 145 w 155"/>
                  <a:gd name="T25" fmla="*/ 4 h 275"/>
                  <a:gd name="T26" fmla="*/ 145 w 155"/>
                  <a:gd name="T27" fmla="*/ 4 h 275"/>
                  <a:gd name="T28" fmla="*/ 152 w 155"/>
                  <a:gd name="T29" fmla="*/ 17 h 275"/>
                  <a:gd name="T30" fmla="*/ 152 w 155"/>
                  <a:gd name="T31" fmla="*/ 17 h 275"/>
                  <a:gd name="T32" fmla="*/ 139 w 155"/>
                  <a:gd name="T33" fmla="*/ 27 h 275"/>
                  <a:gd name="T34" fmla="*/ 139 w 155"/>
                  <a:gd name="T35" fmla="*/ 27 h 275"/>
                  <a:gd name="T36" fmla="*/ 117 w 155"/>
                  <a:gd name="T37" fmla="*/ 24 h 275"/>
                  <a:gd name="T38" fmla="*/ 117 w 155"/>
                  <a:gd name="T39" fmla="*/ 24 h 275"/>
                  <a:gd name="T40" fmla="*/ 103 w 155"/>
                  <a:gd name="T41" fmla="*/ 39 h 275"/>
                  <a:gd name="T42" fmla="*/ 103 w 155"/>
                  <a:gd name="T43" fmla="*/ 39 h 275"/>
                  <a:gd name="T44" fmla="*/ 103 w 155"/>
                  <a:gd name="T45" fmla="*/ 192 h 275"/>
                  <a:gd name="T46" fmla="*/ 103 w 155"/>
                  <a:gd name="T47" fmla="*/ 192 h 275"/>
                  <a:gd name="T48" fmla="*/ 102 w 155"/>
                  <a:gd name="T49" fmla="*/ 223 h 275"/>
                  <a:gd name="T50" fmla="*/ 102 w 155"/>
                  <a:gd name="T51" fmla="*/ 223 h 275"/>
                  <a:gd name="T52" fmla="*/ 125 w 155"/>
                  <a:gd name="T53" fmla="*/ 245 h 275"/>
                  <a:gd name="T54" fmla="*/ 125 w 155"/>
                  <a:gd name="T55" fmla="*/ 245 h 275"/>
                  <a:gd name="T56" fmla="*/ 144 w 155"/>
                  <a:gd name="T57" fmla="*/ 254 h 275"/>
                  <a:gd name="T58" fmla="*/ 144 w 155"/>
                  <a:gd name="T59" fmla="*/ 254 h 275"/>
                  <a:gd name="T60" fmla="*/ 129 w 155"/>
                  <a:gd name="T61" fmla="*/ 272 h 275"/>
                  <a:gd name="T62" fmla="*/ 129 w 155"/>
                  <a:gd name="T63" fmla="*/ 272 h 275"/>
                  <a:gd name="T64" fmla="*/ 18 w 155"/>
                  <a:gd name="T65" fmla="*/ 274 h 275"/>
                  <a:gd name="T66" fmla="*/ 18 w 155"/>
                  <a:gd name="T67" fmla="*/ 274 h 275"/>
                  <a:gd name="T68" fmla="*/ 7 w 155"/>
                  <a:gd name="T69" fmla="*/ 264 h 275"/>
                  <a:gd name="T70" fmla="*/ 7 w 155"/>
                  <a:gd name="T71" fmla="*/ 264 h 275"/>
                  <a:gd name="T72" fmla="*/ 19 w 155"/>
                  <a:gd name="T73" fmla="*/ 251 h 275"/>
                  <a:gd name="T74" fmla="*/ 19 w 155"/>
                  <a:gd name="T75" fmla="*/ 251 h 275"/>
                  <a:gd name="T76" fmla="*/ 79 w 155"/>
                  <a:gd name="T77" fmla="*/ 241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5" h="275">
                    <a:moveTo>
                      <a:pt x="79" y="241"/>
                    </a:moveTo>
                    <a:lnTo>
                      <a:pt x="79" y="241"/>
                    </a:lnTo>
                    <a:cubicBezTo>
                      <a:pt x="74" y="169"/>
                      <a:pt x="93" y="97"/>
                      <a:pt x="78" y="28"/>
                    </a:cubicBezTo>
                    <a:lnTo>
                      <a:pt x="78" y="28"/>
                    </a:lnTo>
                    <a:cubicBezTo>
                      <a:pt x="51" y="27"/>
                      <a:pt x="26" y="25"/>
                      <a:pt x="3" y="24"/>
                    </a:cubicBezTo>
                    <a:lnTo>
                      <a:pt x="3" y="24"/>
                    </a:lnTo>
                    <a:cubicBezTo>
                      <a:pt x="2" y="21"/>
                      <a:pt x="2" y="17"/>
                      <a:pt x="0" y="13"/>
                    </a:cubicBezTo>
                    <a:lnTo>
                      <a:pt x="0" y="13"/>
                    </a:lnTo>
                    <a:cubicBezTo>
                      <a:pt x="8" y="11"/>
                      <a:pt x="14" y="5"/>
                      <a:pt x="19" y="5"/>
                    </a:cubicBezTo>
                    <a:lnTo>
                      <a:pt x="19" y="5"/>
                    </a:lnTo>
                    <a:cubicBezTo>
                      <a:pt x="56" y="3"/>
                      <a:pt x="91" y="1"/>
                      <a:pt x="127" y="0"/>
                    </a:cubicBezTo>
                    <a:lnTo>
                      <a:pt x="127" y="0"/>
                    </a:lnTo>
                    <a:cubicBezTo>
                      <a:pt x="134" y="0"/>
                      <a:pt x="140" y="2"/>
                      <a:pt x="145" y="4"/>
                    </a:cubicBezTo>
                    <a:lnTo>
                      <a:pt x="145" y="4"/>
                    </a:lnTo>
                    <a:cubicBezTo>
                      <a:pt x="149" y="7"/>
                      <a:pt x="154" y="14"/>
                      <a:pt x="152" y="17"/>
                    </a:cubicBezTo>
                    <a:lnTo>
                      <a:pt x="152" y="17"/>
                    </a:lnTo>
                    <a:cubicBezTo>
                      <a:pt x="150" y="22"/>
                      <a:pt x="144" y="27"/>
                      <a:pt x="139" y="27"/>
                    </a:cubicBezTo>
                    <a:lnTo>
                      <a:pt x="139" y="27"/>
                    </a:lnTo>
                    <a:cubicBezTo>
                      <a:pt x="132" y="28"/>
                      <a:pt x="124" y="22"/>
                      <a:pt x="117" y="24"/>
                    </a:cubicBezTo>
                    <a:lnTo>
                      <a:pt x="117" y="24"/>
                    </a:lnTo>
                    <a:cubicBezTo>
                      <a:pt x="111" y="25"/>
                      <a:pt x="103" y="33"/>
                      <a:pt x="103" y="39"/>
                    </a:cubicBezTo>
                    <a:lnTo>
                      <a:pt x="103" y="39"/>
                    </a:lnTo>
                    <a:cubicBezTo>
                      <a:pt x="103" y="90"/>
                      <a:pt x="103" y="140"/>
                      <a:pt x="103" y="192"/>
                    </a:cubicBezTo>
                    <a:lnTo>
                      <a:pt x="103" y="192"/>
                    </a:lnTo>
                    <a:cubicBezTo>
                      <a:pt x="103" y="202"/>
                      <a:pt x="103" y="212"/>
                      <a:pt x="102" y="223"/>
                    </a:cubicBezTo>
                    <a:lnTo>
                      <a:pt x="102" y="223"/>
                    </a:lnTo>
                    <a:cubicBezTo>
                      <a:pt x="100" y="240"/>
                      <a:pt x="104" y="250"/>
                      <a:pt x="125" y="245"/>
                    </a:cubicBezTo>
                    <a:lnTo>
                      <a:pt x="125" y="245"/>
                    </a:lnTo>
                    <a:cubicBezTo>
                      <a:pt x="130" y="244"/>
                      <a:pt x="138" y="251"/>
                      <a:pt x="144" y="254"/>
                    </a:cubicBezTo>
                    <a:lnTo>
                      <a:pt x="144" y="254"/>
                    </a:lnTo>
                    <a:cubicBezTo>
                      <a:pt x="139" y="260"/>
                      <a:pt x="135" y="272"/>
                      <a:pt x="129" y="272"/>
                    </a:cubicBezTo>
                    <a:lnTo>
                      <a:pt x="129" y="272"/>
                    </a:lnTo>
                    <a:cubicBezTo>
                      <a:pt x="93" y="274"/>
                      <a:pt x="55" y="274"/>
                      <a:pt x="18" y="274"/>
                    </a:cubicBezTo>
                    <a:lnTo>
                      <a:pt x="18" y="274"/>
                    </a:lnTo>
                    <a:cubicBezTo>
                      <a:pt x="15" y="274"/>
                      <a:pt x="10" y="267"/>
                      <a:pt x="7" y="264"/>
                    </a:cubicBezTo>
                    <a:lnTo>
                      <a:pt x="7" y="264"/>
                    </a:lnTo>
                    <a:cubicBezTo>
                      <a:pt x="12" y="259"/>
                      <a:pt x="15" y="252"/>
                      <a:pt x="19" y="251"/>
                    </a:cubicBezTo>
                    <a:lnTo>
                      <a:pt x="19" y="251"/>
                    </a:lnTo>
                    <a:cubicBezTo>
                      <a:pt x="38" y="247"/>
                      <a:pt x="57" y="245"/>
                      <a:pt x="79" y="2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5" name="Freeform 256"/>
              <p:cNvSpPr>
                <a:spLocks noChangeArrowheads="1"/>
              </p:cNvSpPr>
              <p:nvPr/>
            </p:nvSpPr>
            <p:spPr bwMode="auto">
              <a:xfrm>
                <a:off x="3727362" y="2344371"/>
                <a:ext cx="46428" cy="64285"/>
              </a:xfrm>
              <a:custGeom>
                <a:avLst/>
                <a:gdLst>
                  <a:gd name="T0" fmla="*/ 85 w 174"/>
                  <a:gd name="T1" fmla="*/ 191 h 240"/>
                  <a:gd name="T2" fmla="*/ 85 w 174"/>
                  <a:gd name="T3" fmla="*/ 191 h 240"/>
                  <a:gd name="T4" fmla="*/ 130 w 174"/>
                  <a:gd name="T5" fmla="*/ 60 h 240"/>
                  <a:gd name="T6" fmla="*/ 130 w 174"/>
                  <a:gd name="T7" fmla="*/ 60 h 240"/>
                  <a:gd name="T8" fmla="*/ 146 w 174"/>
                  <a:gd name="T9" fmla="*/ 14 h 240"/>
                  <a:gd name="T10" fmla="*/ 146 w 174"/>
                  <a:gd name="T11" fmla="*/ 14 h 240"/>
                  <a:gd name="T12" fmla="*/ 165 w 174"/>
                  <a:gd name="T13" fmla="*/ 0 h 240"/>
                  <a:gd name="T14" fmla="*/ 165 w 174"/>
                  <a:gd name="T15" fmla="*/ 0 h 240"/>
                  <a:gd name="T16" fmla="*/ 172 w 174"/>
                  <a:gd name="T17" fmla="*/ 20 h 240"/>
                  <a:gd name="T18" fmla="*/ 172 w 174"/>
                  <a:gd name="T19" fmla="*/ 20 h 240"/>
                  <a:gd name="T20" fmla="*/ 96 w 174"/>
                  <a:gd name="T21" fmla="*/ 224 h 240"/>
                  <a:gd name="T22" fmla="*/ 96 w 174"/>
                  <a:gd name="T23" fmla="*/ 224 h 240"/>
                  <a:gd name="T24" fmla="*/ 78 w 174"/>
                  <a:gd name="T25" fmla="*/ 238 h 240"/>
                  <a:gd name="T26" fmla="*/ 78 w 174"/>
                  <a:gd name="T27" fmla="*/ 238 h 240"/>
                  <a:gd name="T28" fmla="*/ 61 w 174"/>
                  <a:gd name="T29" fmla="*/ 221 h 240"/>
                  <a:gd name="T30" fmla="*/ 61 w 174"/>
                  <a:gd name="T31" fmla="*/ 221 h 240"/>
                  <a:gd name="T32" fmla="*/ 22 w 174"/>
                  <a:gd name="T33" fmla="*/ 89 h 240"/>
                  <a:gd name="T34" fmla="*/ 22 w 174"/>
                  <a:gd name="T35" fmla="*/ 89 h 240"/>
                  <a:gd name="T36" fmla="*/ 3 w 174"/>
                  <a:gd name="T37" fmla="*/ 38 h 240"/>
                  <a:gd name="T38" fmla="*/ 3 w 174"/>
                  <a:gd name="T39" fmla="*/ 38 h 240"/>
                  <a:gd name="T40" fmla="*/ 4 w 174"/>
                  <a:gd name="T41" fmla="*/ 22 h 240"/>
                  <a:gd name="T42" fmla="*/ 4 w 174"/>
                  <a:gd name="T43" fmla="*/ 22 h 240"/>
                  <a:gd name="T44" fmla="*/ 20 w 174"/>
                  <a:gd name="T45" fmla="*/ 25 h 240"/>
                  <a:gd name="T46" fmla="*/ 20 w 174"/>
                  <a:gd name="T47" fmla="*/ 25 h 240"/>
                  <a:gd name="T48" fmla="*/ 40 w 174"/>
                  <a:gd name="T49" fmla="*/ 62 h 240"/>
                  <a:gd name="T50" fmla="*/ 40 w 174"/>
                  <a:gd name="T51" fmla="*/ 62 h 240"/>
                  <a:gd name="T52" fmla="*/ 79 w 174"/>
                  <a:gd name="T53" fmla="*/ 190 h 240"/>
                  <a:gd name="T54" fmla="*/ 79 w 174"/>
                  <a:gd name="T55" fmla="*/ 190 h 240"/>
                  <a:gd name="T56" fmla="*/ 85 w 174"/>
                  <a:gd name="T57" fmla="*/ 19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4" h="240">
                    <a:moveTo>
                      <a:pt x="85" y="191"/>
                    </a:moveTo>
                    <a:lnTo>
                      <a:pt x="85" y="191"/>
                    </a:lnTo>
                    <a:cubicBezTo>
                      <a:pt x="100" y="148"/>
                      <a:pt x="115" y="104"/>
                      <a:pt x="130" y="60"/>
                    </a:cubicBezTo>
                    <a:lnTo>
                      <a:pt x="130" y="60"/>
                    </a:lnTo>
                    <a:cubicBezTo>
                      <a:pt x="135" y="45"/>
                      <a:pt x="139" y="29"/>
                      <a:pt x="146" y="14"/>
                    </a:cubicBezTo>
                    <a:lnTo>
                      <a:pt x="146" y="14"/>
                    </a:lnTo>
                    <a:cubicBezTo>
                      <a:pt x="149" y="8"/>
                      <a:pt x="159" y="5"/>
                      <a:pt x="165" y="0"/>
                    </a:cubicBezTo>
                    <a:lnTo>
                      <a:pt x="165" y="0"/>
                    </a:lnTo>
                    <a:cubicBezTo>
                      <a:pt x="167" y="8"/>
                      <a:pt x="173" y="16"/>
                      <a:pt x="172" y="20"/>
                    </a:cubicBezTo>
                    <a:lnTo>
                      <a:pt x="172" y="20"/>
                    </a:lnTo>
                    <a:cubicBezTo>
                      <a:pt x="147" y="89"/>
                      <a:pt x="123" y="157"/>
                      <a:pt x="96" y="224"/>
                    </a:cubicBezTo>
                    <a:lnTo>
                      <a:pt x="96" y="224"/>
                    </a:lnTo>
                    <a:cubicBezTo>
                      <a:pt x="94" y="230"/>
                      <a:pt x="84" y="239"/>
                      <a:pt x="78" y="238"/>
                    </a:cubicBezTo>
                    <a:lnTo>
                      <a:pt x="78" y="238"/>
                    </a:lnTo>
                    <a:cubicBezTo>
                      <a:pt x="72" y="238"/>
                      <a:pt x="64" y="229"/>
                      <a:pt x="61" y="221"/>
                    </a:cubicBezTo>
                    <a:lnTo>
                      <a:pt x="61" y="221"/>
                    </a:lnTo>
                    <a:cubicBezTo>
                      <a:pt x="47" y="177"/>
                      <a:pt x="35" y="132"/>
                      <a:pt x="22" y="89"/>
                    </a:cubicBezTo>
                    <a:lnTo>
                      <a:pt x="22" y="89"/>
                    </a:lnTo>
                    <a:cubicBezTo>
                      <a:pt x="17" y="71"/>
                      <a:pt x="8" y="56"/>
                      <a:pt x="3" y="38"/>
                    </a:cubicBezTo>
                    <a:lnTo>
                      <a:pt x="3" y="38"/>
                    </a:lnTo>
                    <a:cubicBezTo>
                      <a:pt x="0" y="34"/>
                      <a:pt x="3" y="28"/>
                      <a:pt x="4" y="22"/>
                    </a:cubicBezTo>
                    <a:lnTo>
                      <a:pt x="4" y="22"/>
                    </a:lnTo>
                    <a:cubicBezTo>
                      <a:pt x="9" y="23"/>
                      <a:pt x="18" y="22"/>
                      <a:pt x="20" y="25"/>
                    </a:cubicBezTo>
                    <a:lnTo>
                      <a:pt x="20" y="25"/>
                    </a:lnTo>
                    <a:cubicBezTo>
                      <a:pt x="28" y="36"/>
                      <a:pt x="36" y="49"/>
                      <a:pt x="40" y="62"/>
                    </a:cubicBezTo>
                    <a:lnTo>
                      <a:pt x="40" y="62"/>
                    </a:lnTo>
                    <a:cubicBezTo>
                      <a:pt x="54" y="104"/>
                      <a:pt x="66" y="146"/>
                      <a:pt x="79" y="190"/>
                    </a:cubicBezTo>
                    <a:lnTo>
                      <a:pt x="79" y="190"/>
                    </a:lnTo>
                    <a:cubicBezTo>
                      <a:pt x="81" y="190"/>
                      <a:pt x="84" y="191"/>
                      <a:pt x="85" y="19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6" name="Freeform 257"/>
              <p:cNvSpPr>
                <a:spLocks noChangeArrowheads="1"/>
              </p:cNvSpPr>
              <p:nvPr/>
            </p:nvSpPr>
            <p:spPr bwMode="auto">
              <a:xfrm>
                <a:off x="3759504" y="2389609"/>
                <a:ext cx="33333" cy="50000"/>
              </a:xfrm>
              <a:custGeom>
                <a:avLst/>
                <a:gdLst>
                  <a:gd name="T0" fmla="*/ 78 w 125"/>
                  <a:gd name="T1" fmla="*/ 53 h 184"/>
                  <a:gd name="T2" fmla="*/ 78 w 125"/>
                  <a:gd name="T3" fmla="*/ 53 h 184"/>
                  <a:gd name="T4" fmla="*/ 71 w 125"/>
                  <a:gd name="T5" fmla="*/ 24 h 184"/>
                  <a:gd name="T6" fmla="*/ 71 w 125"/>
                  <a:gd name="T7" fmla="*/ 24 h 184"/>
                  <a:gd name="T8" fmla="*/ 40 w 125"/>
                  <a:gd name="T9" fmla="*/ 52 h 184"/>
                  <a:gd name="T10" fmla="*/ 40 w 125"/>
                  <a:gd name="T11" fmla="*/ 52 h 184"/>
                  <a:gd name="T12" fmla="*/ 46 w 125"/>
                  <a:gd name="T13" fmla="*/ 58 h 184"/>
                  <a:gd name="T14" fmla="*/ 46 w 125"/>
                  <a:gd name="T15" fmla="*/ 58 h 184"/>
                  <a:gd name="T16" fmla="*/ 78 w 125"/>
                  <a:gd name="T17" fmla="*/ 53 h 184"/>
                  <a:gd name="T18" fmla="*/ 56 w 125"/>
                  <a:gd name="T19" fmla="*/ 85 h 184"/>
                  <a:gd name="T20" fmla="*/ 56 w 125"/>
                  <a:gd name="T21" fmla="*/ 85 h 184"/>
                  <a:gd name="T22" fmla="*/ 23 w 125"/>
                  <a:gd name="T23" fmla="*/ 70 h 184"/>
                  <a:gd name="T24" fmla="*/ 23 w 125"/>
                  <a:gd name="T25" fmla="*/ 70 h 184"/>
                  <a:gd name="T26" fmla="*/ 28 w 125"/>
                  <a:gd name="T27" fmla="*/ 30 h 184"/>
                  <a:gd name="T28" fmla="*/ 28 w 125"/>
                  <a:gd name="T29" fmla="*/ 30 h 184"/>
                  <a:gd name="T30" fmla="*/ 88 w 125"/>
                  <a:gd name="T31" fmla="*/ 9 h 184"/>
                  <a:gd name="T32" fmla="*/ 88 w 125"/>
                  <a:gd name="T33" fmla="*/ 9 h 184"/>
                  <a:gd name="T34" fmla="*/ 94 w 125"/>
                  <a:gd name="T35" fmla="*/ 74 h 184"/>
                  <a:gd name="T36" fmla="*/ 94 w 125"/>
                  <a:gd name="T37" fmla="*/ 74 h 184"/>
                  <a:gd name="T38" fmla="*/ 36 w 125"/>
                  <a:gd name="T39" fmla="*/ 154 h 184"/>
                  <a:gd name="T40" fmla="*/ 36 w 125"/>
                  <a:gd name="T41" fmla="*/ 154 h 184"/>
                  <a:gd name="T42" fmla="*/ 68 w 125"/>
                  <a:gd name="T43" fmla="*/ 154 h 184"/>
                  <a:gd name="T44" fmla="*/ 68 w 125"/>
                  <a:gd name="T45" fmla="*/ 154 h 184"/>
                  <a:gd name="T46" fmla="*/ 110 w 125"/>
                  <a:gd name="T47" fmla="*/ 154 h 184"/>
                  <a:gd name="T48" fmla="*/ 110 w 125"/>
                  <a:gd name="T49" fmla="*/ 154 h 184"/>
                  <a:gd name="T50" fmla="*/ 124 w 125"/>
                  <a:gd name="T51" fmla="*/ 170 h 184"/>
                  <a:gd name="T52" fmla="*/ 124 w 125"/>
                  <a:gd name="T53" fmla="*/ 170 h 184"/>
                  <a:gd name="T54" fmla="*/ 110 w 125"/>
                  <a:gd name="T55" fmla="*/ 180 h 184"/>
                  <a:gd name="T56" fmla="*/ 110 w 125"/>
                  <a:gd name="T57" fmla="*/ 180 h 184"/>
                  <a:gd name="T58" fmla="*/ 26 w 125"/>
                  <a:gd name="T59" fmla="*/ 182 h 184"/>
                  <a:gd name="T60" fmla="*/ 26 w 125"/>
                  <a:gd name="T61" fmla="*/ 182 h 184"/>
                  <a:gd name="T62" fmla="*/ 11 w 125"/>
                  <a:gd name="T63" fmla="*/ 145 h 184"/>
                  <a:gd name="T64" fmla="*/ 11 w 125"/>
                  <a:gd name="T65" fmla="*/ 145 h 184"/>
                  <a:gd name="T66" fmla="*/ 56 w 125"/>
                  <a:gd name="T67" fmla="*/ 8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184">
                    <a:moveTo>
                      <a:pt x="78" y="53"/>
                    </a:moveTo>
                    <a:lnTo>
                      <a:pt x="78" y="53"/>
                    </a:lnTo>
                    <a:cubicBezTo>
                      <a:pt x="76" y="45"/>
                      <a:pt x="74" y="38"/>
                      <a:pt x="71" y="24"/>
                    </a:cubicBezTo>
                    <a:lnTo>
                      <a:pt x="71" y="24"/>
                    </a:lnTo>
                    <a:cubicBezTo>
                      <a:pt x="57" y="36"/>
                      <a:pt x="49" y="44"/>
                      <a:pt x="40" y="52"/>
                    </a:cubicBezTo>
                    <a:lnTo>
                      <a:pt x="40" y="52"/>
                    </a:lnTo>
                    <a:cubicBezTo>
                      <a:pt x="42" y="54"/>
                      <a:pt x="43" y="57"/>
                      <a:pt x="46" y="58"/>
                    </a:cubicBezTo>
                    <a:lnTo>
                      <a:pt x="46" y="58"/>
                    </a:lnTo>
                    <a:cubicBezTo>
                      <a:pt x="56" y="57"/>
                      <a:pt x="66" y="56"/>
                      <a:pt x="78" y="53"/>
                    </a:cubicBezTo>
                    <a:close/>
                    <a:moveTo>
                      <a:pt x="56" y="85"/>
                    </a:moveTo>
                    <a:lnTo>
                      <a:pt x="56" y="85"/>
                    </a:lnTo>
                    <a:cubicBezTo>
                      <a:pt x="43" y="79"/>
                      <a:pt x="29" y="78"/>
                      <a:pt x="23" y="70"/>
                    </a:cubicBezTo>
                    <a:lnTo>
                      <a:pt x="23" y="70"/>
                    </a:lnTo>
                    <a:cubicBezTo>
                      <a:pt x="13" y="57"/>
                      <a:pt x="17" y="42"/>
                      <a:pt x="28" y="30"/>
                    </a:cubicBezTo>
                    <a:lnTo>
                      <a:pt x="28" y="30"/>
                    </a:lnTo>
                    <a:cubicBezTo>
                      <a:pt x="46" y="9"/>
                      <a:pt x="74" y="0"/>
                      <a:pt x="88" y="9"/>
                    </a:cubicBezTo>
                    <a:lnTo>
                      <a:pt x="88" y="9"/>
                    </a:lnTo>
                    <a:cubicBezTo>
                      <a:pt x="102" y="18"/>
                      <a:pt x="108" y="53"/>
                      <a:pt x="94" y="74"/>
                    </a:cubicBezTo>
                    <a:lnTo>
                      <a:pt x="94" y="74"/>
                    </a:lnTo>
                    <a:cubicBezTo>
                      <a:pt x="77" y="101"/>
                      <a:pt x="57" y="125"/>
                      <a:pt x="36" y="154"/>
                    </a:cubicBezTo>
                    <a:lnTo>
                      <a:pt x="36" y="154"/>
                    </a:lnTo>
                    <a:cubicBezTo>
                      <a:pt x="49" y="154"/>
                      <a:pt x="58" y="154"/>
                      <a:pt x="68" y="154"/>
                    </a:cubicBezTo>
                    <a:lnTo>
                      <a:pt x="68" y="154"/>
                    </a:lnTo>
                    <a:cubicBezTo>
                      <a:pt x="82" y="154"/>
                      <a:pt x="97" y="152"/>
                      <a:pt x="110" y="154"/>
                    </a:cubicBezTo>
                    <a:lnTo>
                      <a:pt x="110" y="154"/>
                    </a:lnTo>
                    <a:cubicBezTo>
                      <a:pt x="116" y="154"/>
                      <a:pt x="119" y="164"/>
                      <a:pt x="124" y="170"/>
                    </a:cubicBezTo>
                    <a:lnTo>
                      <a:pt x="124" y="170"/>
                    </a:lnTo>
                    <a:cubicBezTo>
                      <a:pt x="119" y="173"/>
                      <a:pt x="115" y="180"/>
                      <a:pt x="110" y="180"/>
                    </a:cubicBezTo>
                    <a:lnTo>
                      <a:pt x="110" y="180"/>
                    </a:lnTo>
                    <a:cubicBezTo>
                      <a:pt x="82" y="182"/>
                      <a:pt x="54" y="183"/>
                      <a:pt x="26" y="182"/>
                    </a:cubicBezTo>
                    <a:lnTo>
                      <a:pt x="26" y="182"/>
                    </a:lnTo>
                    <a:cubicBezTo>
                      <a:pt x="6" y="180"/>
                      <a:pt x="0" y="164"/>
                      <a:pt x="11" y="145"/>
                    </a:cubicBezTo>
                    <a:lnTo>
                      <a:pt x="11" y="145"/>
                    </a:lnTo>
                    <a:cubicBezTo>
                      <a:pt x="26" y="123"/>
                      <a:pt x="43" y="102"/>
                      <a:pt x="56" y="8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7" name="Freeform 258"/>
              <p:cNvSpPr>
                <a:spLocks noChangeArrowheads="1"/>
              </p:cNvSpPr>
              <p:nvPr/>
            </p:nvSpPr>
            <p:spPr bwMode="auto">
              <a:xfrm>
                <a:off x="3685695" y="2397942"/>
                <a:ext cx="32143" cy="45238"/>
              </a:xfrm>
              <a:custGeom>
                <a:avLst/>
                <a:gdLst>
                  <a:gd name="T0" fmla="*/ 60 w 119"/>
                  <a:gd name="T1" fmla="*/ 29 h 166"/>
                  <a:gd name="T2" fmla="*/ 60 w 119"/>
                  <a:gd name="T3" fmla="*/ 29 h 166"/>
                  <a:gd name="T4" fmla="*/ 81 w 119"/>
                  <a:gd name="T5" fmla="*/ 49 h 166"/>
                  <a:gd name="T6" fmla="*/ 81 w 119"/>
                  <a:gd name="T7" fmla="*/ 49 h 166"/>
                  <a:gd name="T8" fmla="*/ 46 w 119"/>
                  <a:gd name="T9" fmla="*/ 50 h 166"/>
                  <a:gd name="T10" fmla="*/ 46 w 119"/>
                  <a:gd name="T11" fmla="*/ 50 h 166"/>
                  <a:gd name="T12" fmla="*/ 35 w 119"/>
                  <a:gd name="T13" fmla="*/ 30 h 166"/>
                  <a:gd name="T14" fmla="*/ 35 w 119"/>
                  <a:gd name="T15" fmla="*/ 30 h 166"/>
                  <a:gd name="T16" fmla="*/ 56 w 119"/>
                  <a:gd name="T17" fmla="*/ 8 h 166"/>
                  <a:gd name="T18" fmla="*/ 56 w 119"/>
                  <a:gd name="T19" fmla="*/ 8 h 166"/>
                  <a:gd name="T20" fmla="*/ 101 w 119"/>
                  <a:gd name="T21" fmla="*/ 14 h 166"/>
                  <a:gd name="T22" fmla="*/ 101 w 119"/>
                  <a:gd name="T23" fmla="*/ 14 h 166"/>
                  <a:gd name="T24" fmla="*/ 104 w 119"/>
                  <a:gd name="T25" fmla="*/ 64 h 166"/>
                  <a:gd name="T26" fmla="*/ 104 w 119"/>
                  <a:gd name="T27" fmla="*/ 64 h 166"/>
                  <a:gd name="T28" fmla="*/ 63 w 119"/>
                  <a:gd name="T29" fmla="*/ 111 h 166"/>
                  <a:gd name="T30" fmla="*/ 63 w 119"/>
                  <a:gd name="T31" fmla="*/ 111 h 166"/>
                  <a:gd name="T32" fmla="*/ 35 w 119"/>
                  <a:gd name="T33" fmla="*/ 142 h 166"/>
                  <a:gd name="T34" fmla="*/ 35 w 119"/>
                  <a:gd name="T35" fmla="*/ 142 h 166"/>
                  <a:gd name="T36" fmla="*/ 88 w 119"/>
                  <a:gd name="T37" fmla="*/ 136 h 166"/>
                  <a:gd name="T38" fmla="*/ 88 w 119"/>
                  <a:gd name="T39" fmla="*/ 136 h 166"/>
                  <a:gd name="T40" fmla="*/ 106 w 119"/>
                  <a:gd name="T41" fmla="*/ 102 h 166"/>
                  <a:gd name="T42" fmla="*/ 106 w 119"/>
                  <a:gd name="T43" fmla="*/ 102 h 166"/>
                  <a:gd name="T44" fmla="*/ 118 w 119"/>
                  <a:gd name="T45" fmla="*/ 139 h 166"/>
                  <a:gd name="T46" fmla="*/ 118 w 119"/>
                  <a:gd name="T47" fmla="*/ 139 h 166"/>
                  <a:gd name="T48" fmla="*/ 101 w 119"/>
                  <a:gd name="T49" fmla="*/ 159 h 166"/>
                  <a:gd name="T50" fmla="*/ 101 w 119"/>
                  <a:gd name="T51" fmla="*/ 159 h 166"/>
                  <a:gd name="T52" fmla="*/ 34 w 119"/>
                  <a:gd name="T53" fmla="*/ 165 h 166"/>
                  <a:gd name="T54" fmla="*/ 34 w 119"/>
                  <a:gd name="T55" fmla="*/ 165 h 166"/>
                  <a:gd name="T56" fmla="*/ 16 w 119"/>
                  <a:gd name="T57" fmla="*/ 126 h 166"/>
                  <a:gd name="T58" fmla="*/ 16 w 119"/>
                  <a:gd name="T59" fmla="*/ 126 h 166"/>
                  <a:gd name="T60" fmla="*/ 64 w 119"/>
                  <a:gd name="T61" fmla="*/ 75 h 166"/>
                  <a:gd name="T62" fmla="*/ 64 w 119"/>
                  <a:gd name="T63" fmla="*/ 75 h 166"/>
                  <a:gd name="T64" fmla="*/ 80 w 119"/>
                  <a:gd name="T65" fmla="*/ 52 h 166"/>
                  <a:gd name="T66" fmla="*/ 80 w 119"/>
                  <a:gd name="T67" fmla="*/ 52 h 166"/>
                  <a:gd name="T68" fmla="*/ 83 w 119"/>
                  <a:gd name="T69" fmla="*/ 34 h 166"/>
                  <a:gd name="T70" fmla="*/ 83 w 119"/>
                  <a:gd name="T71" fmla="*/ 34 h 166"/>
                  <a:gd name="T72" fmla="*/ 60 w 119"/>
                  <a:gd name="T73" fmla="*/ 2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9" h="166">
                    <a:moveTo>
                      <a:pt x="60" y="29"/>
                    </a:moveTo>
                    <a:lnTo>
                      <a:pt x="60" y="29"/>
                    </a:lnTo>
                    <a:cubicBezTo>
                      <a:pt x="67" y="36"/>
                      <a:pt x="72" y="40"/>
                      <a:pt x="81" y="49"/>
                    </a:cubicBezTo>
                    <a:lnTo>
                      <a:pt x="81" y="49"/>
                    </a:lnTo>
                    <a:cubicBezTo>
                      <a:pt x="65" y="50"/>
                      <a:pt x="55" y="54"/>
                      <a:pt x="46" y="50"/>
                    </a:cubicBezTo>
                    <a:lnTo>
                      <a:pt x="46" y="50"/>
                    </a:lnTo>
                    <a:cubicBezTo>
                      <a:pt x="39" y="47"/>
                      <a:pt x="32" y="35"/>
                      <a:pt x="35" y="30"/>
                    </a:cubicBezTo>
                    <a:lnTo>
                      <a:pt x="35" y="30"/>
                    </a:lnTo>
                    <a:cubicBezTo>
                      <a:pt x="38" y="22"/>
                      <a:pt x="46" y="12"/>
                      <a:pt x="56" y="8"/>
                    </a:cubicBezTo>
                    <a:lnTo>
                      <a:pt x="56" y="8"/>
                    </a:lnTo>
                    <a:cubicBezTo>
                      <a:pt x="71" y="1"/>
                      <a:pt x="88" y="0"/>
                      <a:pt x="101" y="14"/>
                    </a:cubicBezTo>
                    <a:lnTo>
                      <a:pt x="101" y="14"/>
                    </a:lnTo>
                    <a:cubicBezTo>
                      <a:pt x="113" y="29"/>
                      <a:pt x="116" y="47"/>
                      <a:pt x="104" y="64"/>
                    </a:cubicBezTo>
                    <a:lnTo>
                      <a:pt x="104" y="64"/>
                    </a:lnTo>
                    <a:cubicBezTo>
                      <a:pt x="91" y="81"/>
                      <a:pt x="76" y="96"/>
                      <a:pt x="63" y="111"/>
                    </a:cubicBezTo>
                    <a:lnTo>
                      <a:pt x="63" y="111"/>
                    </a:lnTo>
                    <a:cubicBezTo>
                      <a:pt x="55" y="119"/>
                      <a:pt x="47" y="127"/>
                      <a:pt x="35" y="142"/>
                    </a:cubicBezTo>
                    <a:lnTo>
                      <a:pt x="35" y="142"/>
                    </a:lnTo>
                    <a:cubicBezTo>
                      <a:pt x="59" y="139"/>
                      <a:pt x="76" y="137"/>
                      <a:pt x="88" y="136"/>
                    </a:cubicBezTo>
                    <a:lnTo>
                      <a:pt x="88" y="136"/>
                    </a:lnTo>
                    <a:cubicBezTo>
                      <a:pt x="96" y="122"/>
                      <a:pt x="101" y="112"/>
                      <a:pt x="106" y="102"/>
                    </a:cubicBezTo>
                    <a:lnTo>
                      <a:pt x="106" y="102"/>
                    </a:lnTo>
                    <a:cubicBezTo>
                      <a:pt x="111" y="115"/>
                      <a:pt x="118" y="126"/>
                      <a:pt x="118" y="139"/>
                    </a:cubicBezTo>
                    <a:lnTo>
                      <a:pt x="118" y="139"/>
                    </a:lnTo>
                    <a:cubicBezTo>
                      <a:pt x="118" y="146"/>
                      <a:pt x="108" y="158"/>
                      <a:pt x="101" y="159"/>
                    </a:cubicBezTo>
                    <a:lnTo>
                      <a:pt x="101" y="159"/>
                    </a:lnTo>
                    <a:cubicBezTo>
                      <a:pt x="79" y="164"/>
                      <a:pt x="56" y="165"/>
                      <a:pt x="34" y="165"/>
                    </a:cubicBezTo>
                    <a:lnTo>
                      <a:pt x="34" y="165"/>
                    </a:lnTo>
                    <a:cubicBezTo>
                      <a:pt x="9" y="165"/>
                      <a:pt x="0" y="145"/>
                      <a:pt x="16" y="126"/>
                    </a:cubicBezTo>
                    <a:lnTo>
                      <a:pt x="16" y="126"/>
                    </a:lnTo>
                    <a:cubicBezTo>
                      <a:pt x="30" y="107"/>
                      <a:pt x="47" y="92"/>
                      <a:pt x="64" y="75"/>
                    </a:cubicBezTo>
                    <a:lnTo>
                      <a:pt x="64" y="75"/>
                    </a:lnTo>
                    <a:cubicBezTo>
                      <a:pt x="70" y="67"/>
                      <a:pt x="77" y="61"/>
                      <a:pt x="80" y="52"/>
                    </a:cubicBezTo>
                    <a:lnTo>
                      <a:pt x="80" y="52"/>
                    </a:lnTo>
                    <a:cubicBezTo>
                      <a:pt x="84" y="46"/>
                      <a:pt x="85" y="37"/>
                      <a:pt x="83" y="34"/>
                    </a:cubicBezTo>
                    <a:lnTo>
                      <a:pt x="83" y="34"/>
                    </a:lnTo>
                    <a:cubicBezTo>
                      <a:pt x="80" y="30"/>
                      <a:pt x="71" y="31"/>
                      <a:pt x="60" y="2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8" name="Freeform 259"/>
              <p:cNvSpPr>
                <a:spLocks noChangeArrowheads="1"/>
              </p:cNvSpPr>
              <p:nvPr/>
            </p:nvSpPr>
            <p:spPr bwMode="auto">
              <a:xfrm>
                <a:off x="3467839" y="2380085"/>
                <a:ext cx="28571" cy="48809"/>
              </a:xfrm>
              <a:custGeom>
                <a:avLst/>
                <a:gdLst>
                  <a:gd name="T0" fmla="*/ 22 w 108"/>
                  <a:gd name="T1" fmla="*/ 37 h 180"/>
                  <a:gd name="T2" fmla="*/ 22 w 108"/>
                  <a:gd name="T3" fmla="*/ 37 h 180"/>
                  <a:gd name="T4" fmla="*/ 30 w 108"/>
                  <a:gd name="T5" fmla="*/ 17 h 180"/>
                  <a:gd name="T6" fmla="*/ 30 w 108"/>
                  <a:gd name="T7" fmla="*/ 17 h 180"/>
                  <a:gd name="T8" fmla="*/ 47 w 108"/>
                  <a:gd name="T9" fmla="*/ 0 h 180"/>
                  <a:gd name="T10" fmla="*/ 47 w 108"/>
                  <a:gd name="T11" fmla="*/ 0 h 180"/>
                  <a:gd name="T12" fmla="*/ 60 w 108"/>
                  <a:gd name="T13" fmla="*/ 23 h 180"/>
                  <a:gd name="T14" fmla="*/ 60 w 108"/>
                  <a:gd name="T15" fmla="*/ 23 h 180"/>
                  <a:gd name="T16" fmla="*/ 60 w 108"/>
                  <a:gd name="T17" fmla="*/ 148 h 180"/>
                  <a:gd name="T18" fmla="*/ 60 w 108"/>
                  <a:gd name="T19" fmla="*/ 148 h 180"/>
                  <a:gd name="T20" fmla="*/ 93 w 108"/>
                  <a:gd name="T21" fmla="*/ 138 h 180"/>
                  <a:gd name="T22" fmla="*/ 93 w 108"/>
                  <a:gd name="T23" fmla="*/ 138 h 180"/>
                  <a:gd name="T24" fmla="*/ 72 w 108"/>
                  <a:gd name="T25" fmla="*/ 174 h 180"/>
                  <a:gd name="T26" fmla="*/ 72 w 108"/>
                  <a:gd name="T27" fmla="*/ 174 h 180"/>
                  <a:gd name="T28" fmla="*/ 22 w 108"/>
                  <a:gd name="T29" fmla="*/ 179 h 180"/>
                  <a:gd name="T30" fmla="*/ 22 w 108"/>
                  <a:gd name="T31" fmla="*/ 179 h 180"/>
                  <a:gd name="T32" fmla="*/ 0 w 108"/>
                  <a:gd name="T33" fmla="*/ 166 h 180"/>
                  <a:gd name="T34" fmla="*/ 0 w 108"/>
                  <a:gd name="T35" fmla="*/ 166 h 180"/>
                  <a:gd name="T36" fmla="*/ 19 w 108"/>
                  <a:gd name="T37" fmla="*/ 153 h 180"/>
                  <a:gd name="T38" fmla="*/ 19 w 108"/>
                  <a:gd name="T39" fmla="*/ 153 h 180"/>
                  <a:gd name="T40" fmla="*/ 37 w 108"/>
                  <a:gd name="T41" fmla="*/ 132 h 180"/>
                  <a:gd name="T42" fmla="*/ 37 w 108"/>
                  <a:gd name="T43" fmla="*/ 132 h 180"/>
                  <a:gd name="T44" fmla="*/ 37 w 108"/>
                  <a:gd name="T45" fmla="*/ 59 h 180"/>
                  <a:gd name="T46" fmla="*/ 37 w 108"/>
                  <a:gd name="T47" fmla="*/ 59 h 180"/>
                  <a:gd name="T48" fmla="*/ 27 w 108"/>
                  <a:gd name="T49" fmla="*/ 38 h 180"/>
                  <a:gd name="T50" fmla="*/ 27 w 108"/>
                  <a:gd name="T51" fmla="*/ 38 h 180"/>
                  <a:gd name="T52" fmla="*/ 22 w 108"/>
                  <a:gd name="T53" fmla="*/ 3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8" h="180">
                    <a:moveTo>
                      <a:pt x="22" y="37"/>
                    </a:moveTo>
                    <a:lnTo>
                      <a:pt x="22" y="37"/>
                    </a:lnTo>
                    <a:cubicBezTo>
                      <a:pt x="25" y="29"/>
                      <a:pt x="26" y="23"/>
                      <a:pt x="30" y="17"/>
                    </a:cubicBezTo>
                    <a:lnTo>
                      <a:pt x="30" y="17"/>
                    </a:lnTo>
                    <a:cubicBezTo>
                      <a:pt x="35" y="11"/>
                      <a:pt x="41" y="6"/>
                      <a:pt x="47" y="0"/>
                    </a:cubicBezTo>
                    <a:lnTo>
                      <a:pt x="47" y="0"/>
                    </a:lnTo>
                    <a:cubicBezTo>
                      <a:pt x="51" y="7"/>
                      <a:pt x="59" y="16"/>
                      <a:pt x="60" y="23"/>
                    </a:cubicBezTo>
                    <a:lnTo>
                      <a:pt x="60" y="23"/>
                    </a:lnTo>
                    <a:cubicBezTo>
                      <a:pt x="61" y="64"/>
                      <a:pt x="60" y="104"/>
                      <a:pt x="60" y="148"/>
                    </a:cubicBezTo>
                    <a:lnTo>
                      <a:pt x="60" y="148"/>
                    </a:lnTo>
                    <a:cubicBezTo>
                      <a:pt x="73" y="145"/>
                      <a:pt x="82" y="141"/>
                      <a:pt x="93" y="138"/>
                    </a:cubicBezTo>
                    <a:lnTo>
                      <a:pt x="93" y="138"/>
                    </a:lnTo>
                    <a:cubicBezTo>
                      <a:pt x="107" y="166"/>
                      <a:pt x="102" y="173"/>
                      <a:pt x="72" y="174"/>
                    </a:cubicBezTo>
                    <a:lnTo>
                      <a:pt x="72" y="174"/>
                    </a:lnTo>
                    <a:cubicBezTo>
                      <a:pt x="56" y="175"/>
                      <a:pt x="39" y="179"/>
                      <a:pt x="22" y="179"/>
                    </a:cubicBezTo>
                    <a:lnTo>
                      <a:pt x="22" y="179"/>
                    </a:lnTo>
                    <a:cubicBezTo>
                      <a:pt x="16" y="178"/>
                      <a:pt x="9" y="170"/>
                      <a:pt x="0" y="166"/>
                    </a:cubicBezTo>
                    <a:lnTo>
                      <a:pt x="0" y="166"/>
                    </a:lnTo>
                    <a:cubicBezTo>
                      <a:pt x="7" y="161"/>
                      <a:pt x="13" y="153"/>
                      <a:pt x="19" y="153"/>
                    </a:cubicBezTo>
                    <a:lnTo>
                      <a:pt x="19" y="153"/>
                    </a:lnTo>
                    <a:cubicBezTo>
                      <a:pt x="35" y="152"/>
                      <a:pt x="38" y="145"/>
                      <a:pt x="37" y="132"/>
                    </a:cubicBezTo>
                    <a:lnTo>
                      <a:pt x="37" y="132"/>
                    </a:lnTo>
                    <a:cubicBezTo>
                      <a:pt x="37" y="107"/>
                      <a:pt x="38" y="83"/>
                      <a:pt x="37" y="59"/>
                    </a:cubicBezTo>
                    <a:lnTo>
                      <a:pt x="37" y="59"/>
                    </a:lnTo>
                    <a:cubicBezTo>
                      <a:pt x="37" y="52"/>
                      <a:pt x="31" y="45"/>
                      <a:pt x="27" y="38"/>
                    </a:cubicBezTo>
                    <a:lnTo>
                      <a:pt x="27" y="38"/>
                    </a:lnTo>
                    <a:cubicBezTo>
                      <a:pt x="26" y="38"/>
                      <a:pt x="25" y="37"/>
                      <a:pt x="22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9" name="Freeform 260"/>
              <p:cNvSpPr>
                <a:spLocks noChangeArrowheads="1"/>
              </p:cNvSpPr>
              <p:nvPr/>
            </p:nvSpPr>
            <p:spPr bwMode="auto">
              <a:xfrm>
                <a:off x="3545220" y="2387228"/>
                <a:ext cx="26190" cy="48809"/>
              </a:xfrm>
              <a:custGeom>
                <a:avLst/>
                <a:gdLst>
                  <a:gd name="T0" fmla="*/ 34 w 98"/>
                  <a:gd name="T1" fmla="*/ 55 h 179"/>
                  <a:gd name="T2" fmla="*/ 16 w 98"/>
                  <a:gd name="T3" fmla="*/ 55 h 179"/>
                  <a:gd name="T4" fmla="*/ 16 w 98"/>
                  <a:gd name="T5" fmla="*/ 55 h 179"/>
                  <a:gd name="T6" fmla="*/ 17 w 98"/>
                  <a:gd name="T7" fmla="*/ 41 h 179"/>
                  <a:gd name="T8" fmla="*/ 17 w 98"/>
                  <a:gd name="T9" fmla="*/ 41 h 179"/>
                  <a:gd name="T10" fmla="*/ 28 w 98"/>
                  <a:gd name="T11" fmla="*/ 12 h 179"/>
                  <a:gd name="T12" fmla="*/ 28 w 98"/>
                  <a:gd name="T13" fmla="*/ 12 h 179"/>
                  <a:gd name="T14" fmla="*/ 40 w 98"/>
                  <a:gd name="T15" fmla="*/ 0 h 179"/>
                  <a:gd name="T16" fmla="*/ 40 w 98"/>
                  <a:gd name="T17" fmla="*/ 0 h 179"/>
                  <a:gd name="T18" fmla="*/ 52 w 98"/>
                  <a:gd name="T19" fmla="*/ 13 h 179"/>
                  <a:gd name="T20" fmla="*/ 52 w 98"/>
                  <a:gd name="T21" fmla="*/ 13 h 179"/>
                  <a:gd name="T22" fmla="*/ 66 w 98"/>
                  <a:gd name="T23" fmla="*/ 115 h 179"/>
                  <a:gd name="T24" fmla="*/ 66 w 98"/>
                  <a:gd name="T25" fmla="*/ 115 h 179"/>
                  <a:gd name="T26" fmla="*/ 66 w 98"/>
                  <a:gd name="T27" fmla="*/ 140 h 179"/>
                  <a:gd name="T28" fmla="*/ 66 w 98"/>
                  <a:gd name="T29" fmla="*/ 140 h 179"/>
                  <a:gd name="T30" fmla="*/ 71 w 98"/>
                  <a:gd name="T31" fmla="*/ 143 h 179"/>
                  <a:gd name="T32" fmla="*/ 71 w 98"/>
                  <a:gd name="T33" fmla="*/ 143 h 179"/>
                  <a:gd name="T34" fmla="*/ 97 w 98"/>
                  <a:gd name="T35" fmla="*/ 158 h 179"/>
                  <a:gd name="T36" fmla="*/ 97 w 98"/>
                  <a:gd name="T37" fmla="*/ 158 h 179"/>
                  <a:gd name="T38" fmla="*/ 68 w 98"/>
                  <a:gd name="T39" fmla="*/ 170 h 179"/>
                  <a:gd name="T40" fmla="*/ 68 w 98"/>
                  <a:gd name="T41" fmla="*/ 170 h 179"/>
                  <a:gd name="T42" fmla="*/ 19 w 98"/>
                  <a:gd name="T43" fmla="*/ 169 h 179"/>
                  <a:gd name="T44" fmla="*/ 19 w 98"/>
                  <a:gd name="T45" fmla="*/ 169 h 179"/>
                  <a:gd name="T46" fmla="*/ 0 w 98"/>
                  <a:gd name="T47" fmla="*/ 156 h 179"/>
                  <a:gd name="T48" fmla="*/ 0 w 98"/>
                  <a:gd name="T49" fmla="*/ 156 h 179"/>
                  <a:gd name="T50" fmla="*/ 19 w 98"/>
                  <a:gd name="T51" fmla="*/ 145 h 179"/>
                  <a:gd name="T52" fmla="*/ 19 w 98"/>
                  <a:gd name="T53" fmla="*/ 145 h 179"/>
                  <a:gd name="T54" fmla="*/ 40 w 98"/>
                  <a:gd name="T55" fmla="*/ 122 h 179"/>
                  <a:gd name="T56" fmla="*/ 40 w 98"/>
                  <a:gd name="T57" fmla="*/ 122 h 179"/>
                  <a:gd name="T58" fmla="*/ 34 w 98"/>
                  <a:gd name="T59" fmla="*/ 5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179">
                    <a:moveTo>
                      <a:pt x="34" y="55"/>
                    </a:moveTo>
                    <a:lnTo>
                      <a:pt x="16" y="55"/>
                    </a:lnTo>
                    <a:lnTo>
                      <a:pt x="16" y="55"/>
                    </a:lnTo>
                    <a:cubicBezTo>
                      <a:pt x="16" y="50"/>
                      <a:pt x="15" y="45"/>
                      <a:pt x="17" y="41"/>
                    </a:cubicBezTo>
                    <a:lnTo>
                      <a:pt x="17" y="41"/>
                    </a:lnTo>
                    <a:cubicBezTo>
                      <a:pt x="20" y="30"/>
                      <a:pt x="24" y="21"/>
                      <a:pt x="28" y="12"/>
                    </a:cubicBezTo>
                    <a:lnTo>
                      <a:pt x="28" y="12"/>
                    </a:lnTo>
                    <a:cubicBezTo>
                      <a:pt x="31" y="7"/>
                      <a:pt x="36" y="4"/>
                      <a:pt x="40" y="0"/>
                    </a:cubicBezTo>
                    <a:lnTo>
                      <a:pt x="40" y="0"/>
                    </a:lnTo>
                    <a:cubicBezTo>
                      <a:pt x="44" y="4"/>
                      <a:pt x="51" y="8"/>
                      <a:pt x="52" y="13"/>
                    </a:cubicBezTo>
                    <a:lnTo>
                      <a:pt x="52" y="13"/>
                    </a:lnTo>
                    <a:cubicBezTo>
                      <a:pt x="56" y="47"/>
                      <a:pt x="61" y="81"/>
                      <a:pt x="66" y="115"/>
                    </a:cubicBezTo>
                    <a:lnTo>
                      <a:pt x="66" y="115"/>
                    </a:lnTo>
                    <a:cubicBezTo>
                      <a:pt x="66" y="124"/>
                      <a:pt x="66" y="133"/>
                      <a:pt x="66" y="140"/>
                    </a:cubicBezTo>
                    <a:lnTo>
                      <a:pt x="66" y="140"/>
                    </a:lnTo>
                    <a:cubicBezTo>
                      <a:pt x="68" y="142"/>
                      <a:pt x="70" y="143"/>
                      <a:pt x="71" y="143"/>
                    </a:cubicBezTo>
                    <a:lnTo>
                      <a:pt x="71" y="143"/>
                    </a:lnTo>
                    <a:cubicBezTo>
                      <a:pt x="80" y="149"/>
                      <a:pt x="97" y="154"/>
                      <a:pt x="97" y="158"/>
                    </a:cubicBezTo>
                    <a:lnTo>
                      <a:pt x="97" y="158"/>
                    </a:lnTo>
                    <a:cubicBezTo>
                      <a:pt x="96" y="178"/>
                      <a:pt x="80" y="169"/>
                      <a:pt x="68" y="170"/>
                    </a:cubicBezTo>
                    <a:lnTo>
                      <a:pt x="68" y="170"/>
                    </a:lnTo>
                    <a:cubicBezTo>
                      <a:pt x="52" y="170"/>
                      <a:pt x="35" y="171"/>
                      <a:pt x="19" y="169"/>
                    </a:cubicBezTo>
                    <a:lnTo>
                      <a:pt x="19" y="169"/>
                    </a:lnTo>
                    <a:cubicBezTo>
                      <a:pt x="12" y="169"/>
                      <a:pt x="6" y="161"/>
                      <a:pt x="0" y="156"/>
                    </a:cubicBezTo>
                    <a:lnTo>
                      <a:pt x="0" y="156"/>
                    </a:lnTo>
                    <a:cubicBezTo>
                      <a:pt x="6" y="153"/>
                      <a:pt x="13" y="144"/>
                      <a:pt x="19" y="145"/>
                    </a:cubicBezTo>
                    <a:lnTo>
                      <a:pt x="19" y="145"/>
                    </a:lnTo>
                    <a:cubicBezTo>
                      <a:pt x="37" y="146"/>
                      <a:pt x="42" y="139"/>
                      <a:pt x="40" y="122"/>
                    </a:cubicBezTo>
                    <a:lnTo>
                      <a:pt x="40" y="122"/>
                    </a:lnTo>
                    <a:cubicBezTo>
                      <a:pt x="37" y="100"/>
                      <a:pt x="36" y="77"/>
                      <a:pt x="34" y="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0" name="Freeform 261"/>
              <p:cNvSpPr>
                <a:spLocks noChangeArrowheads="1"/>
              </p:cNvSpPr>
              <p:nvPr/>
            </p:nvSpPr>
            <p:spPr bwMode="auto">
              <a:xfrm>
                <a:off x="3582124" y="2382466"/>
                <a:ext cx="36904" cy="8333"/>
              </a:xfrm>
              <a:custGeom>
                <a:avLst/>
                <a:gdLst>
                  <a:gd name="T0" fmla="*/ 0 w 135"/>
                  <a:gd name="T1" fmla="*/ 9 h 32"/>
                  <a:gd name="T2" fmla="*/ 0 w 135"/>
                  <a:gd name="T3" fmla="*/ 9 h 32"/>
                  <a:gd name="T4" fmla="*/ 20 w 135"/>
                  <a:gd name="T5" fmla="*/ 0 h 32"/>
                  <a:gd name="T6" fmla="*/ 20 w 135"/>
                  <a:gd name="T7" fmla="*/ 0 h 32"/>
                  <a:gd name="T8" fmla="*/ 119 w 135"/>
                  <a:gd name="T9" fmla="*/ 7 h 32"/>
                  <a:gd name="T10" fmla="*/ 119 w 135"/>
                  <a:gd name="T11" fmla="*/ 7 h 32"/>
                  <a:gd name="T12" fmla="*/ 134 w 135"/>
                  <a:gd name="T13" fmla="*/ 18 h 32"/>
                  <a:gd name="T14" fmla="*/ 134 w 135"/>
                  <a:gd name="T15" fmla="*/ 18 h 32"/>
                  <a:gd name="T16" fmla="*/ 120 w 135"/>
                  <a:gd name="T17" fmla="*/ 31 h 32"/>
                  <a:gd name="T18" fmla="*/ 120 w 135"/>
                  <a:gd name="T19" fmla="*/ 31 h 32"/>
                  <a:gd name="T20" fmla="*/ 30 w 135"/>
                  <a:gd name="T21" fmla="*/ 24 h 32"/>
                  <a:gd name="T22" fmla="*/ 30 w 135"/>
                  <a:gd name="T23" fmla="*/ 24 h 32"/>
                  <a:gd name="T24" fmla="*/ 0 w 135"/>
                  <a:gd name="T25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5" h="32">
                    <a:moveTo>
                      <a:pt x="0" y="9"/>
                    </a:moveTo>
                    <a:lnTo>
                      <a:pt x="0" y="9"/>
                    </a:lnTo>
                    <a:cubicBezTo>
                      <a:pt x="11" y="4"/>
                      <a:pt x="16" y="0"/>
                      <a:pt x="20" y="0"/>
                    </a:cubicBezTo>
                    <a:lnTo>
                      <a:pt x="20" y="0"/>
                    </a:lnTo>
                    <a:cubicBezTo>
                      <a:pt x="53" y="2"/>
                      <a:pt x="86" y="3"/>
                      <a:pt x="119" y="7"/>
                    </a:cubicBezTo>
                    <a:lnTo>
                      <a:pt x="119" y="7"/>
                    </a:lnTo>
                    <a:cubicBezTo>
                      <a:pt x="123" y="7"/>
                      <a:pt x="128" y="14"/>
                      <a:pt x="134" y="18"/>
                    </a:cubicBezTo>
                    <a:lnTo>
                      <a:pt x="134" y="18"/>
                    </a:lnTo>
                    <a:cubicBezTo>
                      <a:pt x="129" y="23"/>
                      <a:pt x="124" y="31"/>
                      <a:pt x="120" y="31"/>
                    </a:cubicBezTo>
                    <a:lnTo>
                      <a:pt x="120" y="31"/>
                    </a:lnTo>
                    <a:cubicBezTo>
                      <a:pt x="89" y="30"/>
                      <a:pt x="59" y="28"/>
                      <a:pt x="30" y="24"/>
                    </a:cubicBezTo>
                    <a:lnTo>
                      <a:pt x="30" y="24"/>
                    </a:lnTo>
                    <a:cubicBezTo>
                      <a:pt x="21" y="23"/>
                      <a:pt x="15" y="16"/>
                      <a:pt x="0" y="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1" name="Freeform 262"/>
              <p:cNvSpPr>
                <a:spLocks noChangeArrowheads="1"/>
              </p:cNvSpPr>
              <p:nvPr/>
            </p:nvSpPr>
            <p:spPr bwMode="auto">
              <a:xfrm>
                <a:off x="3584505" y="2363418"/>
                <a:ext cx="33333" cy="10714"/>
              </a:xfrm>
              <a:custGeom>
                <a:avLst/>
                <a:gdLst>
                  <a:gd name="T0" fmla="*/ 3 w 124"/>
                  <a:gd name="T1" fmla="*/ 0 h 40"/>
                  <a:gd name="T2" fmla="*/ 3 w 124"/>
                  <a:gd name="T3" fmla="*/ 0 h 40"/>
                  <a:gd name="T4" fmla="*/ 110 w 124"/>
                  <a:gd name="T5" fmla="*/ 11 h 40"/>
                  <a:gd name="T6" fmla="*/ 110 w 124"/>
                  <a:gd name="T7" fmla="*/ 11 h 40"/>
                  <a:gd name="T8" fmla="*/ 123 w 124"/>
                  <a:gd name="T9" fmla="*/ 29 h 40"/>
                  <a:gd name="T10" fmla="*/ 123 w 124"/>
                  <a:gd name="T11" fmla="*/ 29 h 40"/>
                  <a:gd name="T12" fmla="*/ 107 w 124"/>
                  <a:gd name="T13" fmla="*/ 39 h 40"/>
                  <a:gd name="T14" fmla="*/ 107 w 124"/>
                  <a:gd name="T15" fmla="*/ 39 h 40"/>
                  <a:gd name="T16" fmla="*/ 23 w 124"/>
                  <a:gd name="T17" fmla="*/ 23 h 40"/>
                  <a:gd name="T18" fmla="*/ 23 w 124"/>
                  <a:gd name="T19" fmla="*/ 23 h 40"/>
                  <a:gd name="T20" fmla="*/ 0 w 124"/>
                  <a:gd name="T21" fmla="*/ 11 h 40"/>
                  <a:gd name="T22" fmla="*/ 0 w 124"/>
                  <a:gd name="T23" fmla="*/ 11 h 40"/>
                  <a:gd name="T24" fmla="*/ 3 w 124"/>
                  <a:gd name="T2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40">
                    <a:moveTo>
                      <a:pt x="3" y="0"/>
                    </a:moveTo>
                    <a:lnTo>
                      <a:pt x="3" y="0"/>
                    </a:lnTo>
                    <a:cubicBezTo>
                      <a:pt x="38" y="3"/>
                      <a:pt x="74" y="7"/>
                      <a:pt x="110" y="11"/>
                    </a:cubicBezTo>
                    <a:lnTo>
                      <a:pt x="110" y="11"/>
                    </a:lnTo>
                    <a:cubicBezTo>
                      <a:pt x="114" y="13"/>
                      <a:pt x="118" y="23"/>
                      <a:pt x="123" y="29"/>
                    </a:cubicBezTo>
                    <a:lnTo>
                      <a:pt x="123" y="29"/>
                    </a:lnTo>
                    <a:cubicBezTo>
                      <a:pt x="117" y="33"/>
                      <a:pt x="111" y="39"/>
                      <a:pt x="107" y="39"/>
                    </a:cubicBezTo>
                    <a:lnTo>
                      <a:pt x="107" y="39"/>
                    </a:lnTo>
                    <a:cubicBezTo>
                      <a:pt x="78" y="35"/>
                      <a:pt x="50" y="29"/>
                      <a:pt x="23" y="23"/>
                    </a:cubicBezTo>
                    <a:lnTo>
                      <a:pt x="23" y="23"/>
                    </a:lnTo>
                    <a:cubicBezTo>
                      <a:pt x="15" y="22"/>
                      <a:pt x="7" y="15"/>
                      <a:pt x="0" y="11"/>
                    </a:cubicBezTo>
                    <a:lnTo>
                      <a:pt x="0" y="11"/>
                    </a:lnTo>
                    <a:cubicBezTo>
                      <a:pt x="1" y="7"/>
                      <a:pt x="2" y="3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461797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114287" y="1543807"/>
            <a:ext cx="2772464" cy="174815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108924" y="98436"/>
            <a:ext cx="1007980" cy="4209001"/>
            <a:chOff x="7831380" y="-11612"/>
            <a:chExt cx="1455839" cy="5223543"/>
          </a:xfrm>
        </p:grpSpPr>
        <p:sp>
          <p:nvSpPr>
            <p:cNvPr id="4" name="Freeform 4106"/>
            <p:cNvSpPr>
              <a:spLocks noChangeArrowheads="1"/>
            </p:cNvSpPr>
            <p:nvPr/>
          </p:nvSpPr>
          <p:spPr bwMode="auto">
            <a:xfrm rot="21272112">
              <a:off x="7913828" y="510073"/>
              <a:ext cx="428821" cy="679389"/>
            </a:xfrm>
            <a:custGeom>
              <a:avLst/>
              <a:gdLst>
                <a:gd name="T0" fmla="*/ 624 w 1126"/>
                <a:gd name="T1" fmla="*/ 1691 h 1780"/>
                <a:gd name="T2" fmla="*/ 23 w 1126"/>
                <a:gd name="T3" fmla="*/ 1682 h 1780"/>
                <a:gd name="T4" fmla="*/ 342 w 1126"/>
                <a:gd name="T5" fmla="*/ 281 h 1780"/>
                <a:gd name="T6" fmla="*/ 49 w 1126"/>
                <a:gd name="T7" fmla="*/ 614 h 1780"/>
                <a:gd name="T8" fmla="*/ 393 w 1126"/>
                <a:gd name="T9" fmla="*/ 854 h 1780"/>
                <a:gd name="T10" fmla="*/ 333 w 1126"/>
                <a:gd name="T11" fmla="*/ 862 h 1780"/>
                <a:gd name="T12" fmla="*/ 25 w 1126"/>
                <a:gd name="T13" fmla="*/ 1630 h 1780"/>
                <a:gd name="T14" fmla="*/ 236 w 1126"/>
                <a:gd name="T15" fmla="*/ 383 h 1780"/>
                <a:gd name="T16" fmla="*/ 185 w 1126"/>
                <a:gd name="T17" fmla="*/ 410 h 1780"/>
                <a:gd name="T18" fmla="*/ 101 w 1126"/>
                <a:gd name="T19" fmla="*/ 1598 h 1780"/>
                <a:gd name="T20" fmla="*/ 624 w 1126"/>
                <a:gd name="T21" fmla="*/ 1634 h 1780"/>
                <a:gd name="T22" fmla="*/ 339 w 1126"/>
                <a:gd name="T23" fmla="*/ 1698 h 1780"/>
                <a:gd name="T24" fmla="*/ 59 w 1126"/>
                <a:gd name="T25" fmla="*/ 454 h 1780"/>
                <a:gd name="T26" fmla="*/ 237 w 1126"/>
                <a:gd name="T27" fmla="*/ 361 h 1780"/>
                <a:gd name="T28" fmla="*/ 474 w 1126"/>
                <a:gd name="T29" fmla="*/ 1250 h 1780"/>
                <a:gd name="T30" fmla="*/ 357 w 1126"/>
                <a:gd name="T31" fmla="*/ 1266 h 1780"/>
                <a:gd name="T32" fmla="*/ 359 w 1126"/>
                <a:gd name="T33" fmla="*/ 1317 h 1780"/>
                <a:gd name="T34" fmla="*/ 177 w 1126"/>
                <a:gd name="T35" fmla="*/ 1247 h 1780"/>
                <a:gd name="T36" fmla="*/ 350 w 1126"/>
                <a:gd name="T37" fmla="*/ 503 h 1780"/>
                <a:gd name="T38" fmla="*/ 241 w 1126"/>
                <a:gd name="T39" fmla="*/ 441 h 1780"/>
                <a:gd name="T40" fmla="*/ 297 w 1126"/>
                <a:gd name="T41" fmla="*/ 557 h 1780"/>
                <a:gd name="T42" fmla="*/ 1101 w 1126"/>
                <a:gd name="T43" fmla="*/ 138 h 1780"/>
                <a:gd name="T44" fmla="*/ 103 w 1126"/>
                <a:gd name="T45" fmla="*/ 506 h 1780"/>
                <a:gd name="T46" fmla="*/ 60 w 1126"/>
                <a:gd name="T47" fmla="*/ 603 h 1780"/>
                <a:gd name="T48" fmla="*/ 224 w 1126"/>
                <a:gd name="T49" fmla="*/ 444 h 1780"/>
                <a:gd name="T50" fmla="*/ 161 w 1126"/>
                <a:gd name="T51" fmla="*/ 1351 h 1780"/>
                <a:gd name="T52" fmla="*/ 346 w 1126"/>
                <a:gd name="T53" fmla="*/ 1614 h 1780"/>
                <a:gd name="T54" fmla="*/ 625 w 1126"/>
                <a:gd name="T55" fmla="*/ 1540 h 1780"/>
                <a:gd name="T56" fmla="*/ 561 w 1126"/>
                <a:gd name="T57" fmla="*/ 1564 h 1780"/>
                <a:gd name="T58" fmla="*/ 349 w 1126"/>
                <a:gd name="T59" fmla="*/ 1051 h 1780"/>
                <a:gd name="T60" fmla="*/ 513 w 1126"/>
                <a:gd name="T61" fmla="*/ 1225 h 1780"/>
                <a:gd name="T62" fmla="*/ 376 w 1126"/>
                <a:gd name="T63" fmla="*/ 906 h 1780"/>
                <a:gd name="T64" fmla="*/ 136 w 1126"/>
                <a:gd name="T65" fmla="*/ 1206 h 1780"/>
                <a:gd name="T66" fmla="*/ 767 w 1126"/>
                <a:gd name="T67" fmla="*/ 162 h 1780"/>
                <a:gd name="T68" fmla="*/ 696 w 1126"/>
                <a:gd name="T69" fmla="*/ 323 h 1780"/>
                <a:gd name="T70" fmla="*/ 807 w 1126"/>
                <a:gd name="T71" fmla="*/ 232 h 1780"/>
                <a:gd name="T72" fmla="*/ 539 w 1126"/>
                <a:gd name="T73" fmla="*/ 264 h 1780"/>
                <a:gd name="T74" fmla="*/ 497 w 1126"/>
                <a:gd name="T75" fmla="*/ 432 h 1780"/>
                <a:gd name="T76" fmla="*/ 553 w 1126"/>
                <a:gd name="T77" fmla="*/ 257 h 1780"/>
                <a:gd name="T78" fmla="*/ 275 w 1126"/>
                <a:gd name="T79" fmla="*/ 985 h 1780"/>
                <a:gd name="T80" fmla="*/ 116 w 1126"/>
                <a:gd name="T81" fmla="*/ 1569 h 1780"/>
                <a:gd name="T82" fmla="*/ 25 w 1126"/>
                <a:gd name="T83" fmla="*/ 1714 h 1780"/>
                <a:gd name="T84" fmla="*/ 89 w 1126"/>
                <a:gd name="T85" fmla="*/ 1331 h 1780"/>
                <a:gd name="T86" fmla="*/ 220 w 1126"/>
                <a:gd name="T87" fmla="*/ 872 h 1780"/>
                <a:gd name="T88" fmla="*/ 282 w 1126"/>
                <a:gd name="T89" fmla="*/ 553 h 1780"/>
                <a:gd name="T90" fmla="*/ 2 w 1126"/>
                <a:gd name="T91" fmla="*/ 583 h 1780"/>
                <a:gd name="T92" fmla="*/ 96 w 1126"/>
                <a:gd name="T93" fmla="*/ 471 h 1780"/>
                <a:gd name="T94" fmla="*/ 354 w 1126"/>
                <a:gd name="T95" fmla="*/ 271 h 1780"/>
                <a:gd name="T96" fmla="*/ 578 w 1126"/>
                <a:gd name="T97" fmla="*/ 237 h 1780"/>
                <a:gd name="T98" fmla="*/ 983 w 1126"/>
                <a:gd name="T99" fmla="*/ 8 h 1780"/>
                <a:gd name="T100" fmla="*/ 890 w 1126"/>
                <a:gd name="T101" fmla="*/ 285 h 1780"/>
                <a:gd name="T102" fmla="*/ 573 w 1126"/>
                <a:gd name="T103" fmla="*/ 413 h 1780"/>
                <a:gd name="T104" fmla="*/ 352 w 1126"/>
                <a:gd name="T105" fmla="*/ 532 h 1780"/>
                <a:gd name="T106" fmla="*/ 443 w 1126"/>
                <a:gd name="T107" fmla="*/ 873 h 1780"/>
                <a:gd name="T108" fmla="*/ 575 w 1126"/>
                <a:gd name="T109" fmla="*/ 1339 h 1780"/>
                <a:gd name="T110" fmla="*/ 650 w 1126"/>
                <a:gd name="T111" fmla="*/ 1701 h 1780"/>
                <a:gd name="T112" fmla="*/ 454 w 1126"/>
                <a:gd name="T113" fmla="*/ 1259 h 1780"/>
                <a:gd name="T114" fmla="*/ 372 w 1126"/>
                <a:gd name="T115" fmla="*/ 1251 h 1780"/>
                <a:gd name="T116" fmla="*/ 362 w 1126"/>
                <a:gd name="T117" fmla="*/ 1727 h 1780"/>
                <a:gd name="T118" fmla="*/ 288 w 1126"/>
                <a:gd name="T119" fmla="*/ 1751 h 1780"/>
                <a:gd name="T120" fmla="*/ 276 w 1126"/>
                <a:gd name="T121" fmla="*/ 108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6" h="1780">
                  <a:moveTo>
                    <a:pt x="257" y="870"/>
                  </a:moveTo>
                  <a:lnTo>
                    <a:pt x="257" y="870"/>
                  </a:lnTo>
                  <a:lnTo>
                    <a:pt x="258" y="870"/>
                  </a:lnTo>
                  <a:lnTo>
                    <a:pt x="258" y="870"/>
                  </a:lnTo>
                  <a:cubicBezTo>
                    <a:pt x="260" y="870"/>
                    <a:pt x="263" y="872"/>
                    <a:pt x="262" y="869"/>
                  </a:cubicBezTo>
                  <a:lnTo>
                    <a:pt x="262" y="869"/>
                  </a:lnTo>
                  <a:cubicBezTo>
                    <a:pt x="262" y="868"/>
                    <a:pt x="258" y="869"/>
                    <a:pt x="257" y="870"/>
                  </a:cubicBezTo>
                  <a:close/>
                  <a:moveTo>
                    <a:pt x="268" y="870"/>
                  </a:moveTo>
                  <a:lnTo>
                    <a:pt x="268" y="870"/>
                  </a:lnTo>
                  <a:cubicBezTo>
                    <a:pt x="278" y="877"/>
                    <a:pt x="290" y="876"/>
                    <a:pt x="303" y="875"/>
                  </a:cubicBezTo>
                  <a:lnTo>
                    <a:pt x="303" y="875"/>
                  </a:lnTo>
                  <a:cubicBezTo>
                    <a:pt x="291" y="874"/>
                    <a:pt x="280" y="872"/>
                    <a:pt x="268" y="870"/>
                  </a:cubicBezTo>
                  <a:close/>
                  <a:moveTo>
                    <a:pt x="624" y="1691"/>
                  </a:moveTo>
                  <a:lnTo>
                    <a:pt x="624" y="1691"/>
                  </a:lnTo>
                  <a:cubicBezTo>
                    <a:pt x="634" y="1696"/>
                    <a:pt x="640" y="1691"/>
                    <a:pt x="646" y="1683"/>
                  </a:cubicBezTo>
                  <a:lnTo>
                    <a:pt x="646" y="1683"/>
                  </a:lnTo>
                  <a:cubicBezTo>
                    <a:pt x="639" y="1685"/>
                    <a:pt x="631" y="1689"/>
                    <a:pt x="624" y="1691"/>
                  </a:cubicBezTo>
                  <a:close/>
                  <a:moveTo>
                    <a:pt x="323" y="1765"/>
                  </a:moveTo>
                  <a:lnTo>
                    <a:pt x="323" y="1765"/>
                  </a:lnTo>
                  <a:cubicBezTo>
                    <a:pt x="325" y="1766"/>
                    <a:pt x="329" y="1765"/>
                    <a:pt x="329" y="1761"/>
                  </a:cubicBezTo>
                  <a:lnTo>
                    <a:pt x="329" y="1761"/>
                  </a:lnTo>
                  <a:cubicBezTo>
                    <a:pt x="329" y="1752"/>
                    <a:pt x="323" y="1755"/>
                    <a:pt x="319" y="1756"/>
                  </a:cubicBezTo>
                  <a:lnTo>
                    <a:pt x="319" y="1756"/>
                  </a:lnTo>
                  <a:cubicBezTo>
                    <a:pt x="316" y="1756"/>
                    <a:pt x="310" y="1752"/>
                    <a:pt x="310" y="1760"/>
                  </a:cubicBezTo>
                  <a:lnTo>
                    <a:pt x="310" y="1760"/>
                  </a:lnTo>
                  <a:cubicBezTo>
                    <a:pt x="310" y="1766"/>
                    <a:pt x="316" y="1765"/>
                    <a:pt x="323" y="1765"/>
                  </a:cubicBezTo>
                  <a:close/>
                  <a:moveTo>
                    <a:pt x="23" y="1682"/>
                  </a:moveTo>
                  <a:lnTo>
                    <a:pt x="23" y="1682"/>
                  </a:lnTo>
                  <a:cubicBezTo>
                    <a:pt x="26" y="1689"/>
                    <a:pt x="16" y="1699"/>
                    <a:pt x="29" y="1702"/>
                  </a:cubicBezTo>
                  <a:lnTo>
                    <a:pt x="29" y="1702"/>
                  </a:lnTo>
                  <a:cubicBezTo>
                    <a:pt x="38" y="1703"/>
                    <a:pt x="38" y="1698"/>
                    <a:pt x="38" y="1693"/>
                  </a:cubicBezTo>
                  <a:lnTo>
                    <a:pt x="38" y="1693"/>
                  </a:lnTo>
                  <a:cubicBezTo>
                    <a:pt x="40" y="1681"/>
                    <a:pt x="28" y="1687"/>
                    <a:pt x="23" y="1682"/>
                  </a:cubicBezTo>
                  <a:close/>
                  <a:moveTo>
                    <a:pt x="342" y="281"/>
                  </a:moveTo>
                  <a:lnTo>
                    <a:pt x="342" y="281"/>
                  </a:lnTo>
                  <a:cubicBezTo>
                    <a:pt x="344" y="291"/>
                    <a:pt x="339" y="304"/>
                    <a:pt x="354" y="310"/>
                  </a:cubicBezTo>
                  <a:lnTo>
                    <a:pt x="354" y="310"/>
                  </a:lnTo>
                  <a:cubicBezTo>
                    <a:pt x="356" y="310"/>
                    <a:pt x="357" y="312"/>
                    <a:pt x="359" y="311"/>
                  </a:cubicBezTo>
                  <a:lnTo>
                    <a:pt x="359" y="311"/>
                  </a:lnTo>
                  <a:cubicBezTo>
                    <a:pt x="362" y="309"/>
                    <a:pt x="363" y="308"/>
                    <a:pt x="362" y="305"/>
                  </a:cubicBezTo>
                  <a:lnTo>
                    <a:pt x="362" y="305"/>
                  </a:lnTo>
                  <a:cubicBezTo>
                    <a:pt x="356" y="297"/>
                    <a:pt x="356" y="285"/>
                    <a:pt x="342" y="281"/>
                  </a:cubicBezTo>
                  <a:close/>
                  <a:moveTo>
                    <a:pt x="200" y="421"/>
                  </a:moveTo>
                  <a:lnTo>
                    <a:pt x="200" y="421"/>
                  </a:lnTo>
                  <a:cubicBezTo>
                    <a:pt x="197" y="431"/>
                    <a:pt x="204" y="430"/>
                    <a:pt x="211" y="430"/>
                  </a:cubicBezTo>
                  <a:lnTo>
                    <a:pt x="211" y="430"/>
                  </a:lnTo>
                  <a:cubicBezTo>
                    <a:pt x="217" y="431"/>
                    <a:pt x="224" y="430"/>
                    <a:pt x="224" y="423"/>
                  </a:cubicBezTo>
                  <a:lnTo>
                    <a:pt x="224" y="423"/>
                  </a:lnTo>
                  <a:cubicBezTo>
                    <a:pt x="225" y="416"/>
                    <a:pt x="218" y="409"/>
                    <a:pt x="215" y="410"/>
                  </a:cubicBezTo>
                  <a:lnTo>
                    <a:pt x="215" y="410"/>
                  </a:lnTo>
                  <a:cubicBezTo>
                    <a:pt x="209" y="411"/>
                    <a:pt x="201" y="412"/>
                    <a:pt x="200" y="421"/>
                  </a:cubicBezTo>
                  <a:close/>
                  <a:moveTo>
                    <a:pt x="29" y="559"/>
                  </a:moveTo>
                  <a:lnTo>
                    <a:pt x="29" y="559"/>
                  </a:lnTo>
                  <a:cubicBezTo>
                    <a:pt x="15" y="568"/>
                    <a:pt x="14" y="579"/>
                    <a:pt x="20" y="592"/>
                  </a:cubicBezTo>
                  <a:lnTo>
                    <a:pt x="20" y="592"/>
                  </a:lnTo>
                  <a:cubicBezTo>
                    <a:pt x="26" y="604"/>
                    <a:pt x="31" y="613"/>
                    <a:pt x="49" y="614"/>
                  </a:cubicBezTo>
                  <a:lnTo>
                    <a:pt x="49" y="614"/>
                  </a:lnTo>
                  <a:cubicBezTo>
                    <a:pt x="35" y="596"/>
                    <a:pt x="33" y="578"/>
                    <a:pt x="29" y="559"/>
                  </a:cubicBezTo>
                  <a:close/>
                  <a:moveTo>
                    <a:pt x="346" y="1711"/>
                  </a:moveTo>
                  <a:lnTo>
                    <a:pt x="346" y="1711"/>
                  </a:lnTo>
                  <a:cubicBezTo>
                    <a:pt x="326" y="1716"/>
                    <a:pt x="309" y="1715"/>
                    <a:pt x="290" y="1709"/>
                  </a:cubicBezTo>
                  <a:lnTo>
                    <a:pt x="290" y="1720"/>
                  </a:lnTo>
                  <a:lnTo>
                    <a:pt x="290" y="1720"/>
                  </a:lnTo>
                  <a:cubicBezTo>
                    <a:pt x="290" y="1739"/>
                    <a:pt x="290" y="1739"/>
                    <a:pt x="308" y="1739"/>
                  </a:cubicBezTo>
                  <a:lnTo>
                    <a:pt x="308" y="1739"/>
                  </a:lnTo>
                  <a:cubicBezTo>
                    <a:pt x="312" y="1739"/>
                    <a:pt x="318" y="1739"/>
                    <a:pt x="323" y="1739"/>
                  </a:cubicBezTo>
                  <a:lnTo>
                    <a:pt x="323" y="1739"/>
                  </a:lnTo>
                  <a:cubicBezTo>
                    <a:pt x="348" y="1736"/>
                    <a:pt x="348" y="1736"/>
                    <a:pt x="346" y="1711"/>
                  </a:cubicBezTo>
                  <a:close/>
                  <a:moveTo>
                    <a:pt x="393" y="854"/>
                  </a:moveTo>
                  <a:lnTo>
                    <a:pt x="393" y="854"/>
                  </a:lnTo>
                  <a:cubicBezTo>
                    <a:pt x="379" y="845"/>
                    <a:pt x="364" y="845"/>
                    <a:pt x="350" y="843"/>
                  </a:cubicBezTo>
                  <a:lnTo>
                    <a:pt x="350" y="843"/>
                  </a:lnTo>
                  <a:cubicBezTo>
                    <a:pt x="346" y="843"/>
                    <a:pt x="345" y="846"/>
                    <a:pt x="343" y="848"/>
                  </a:cubicBezTo>
                  <a:lnTo>
                    <a:pt x="343" y="848"/>
                  </a:lnTo>
                  <a:cubicBezTo>
                    <a:pt x="334" y="860"/>
                    <a:pt x="297" y="866"/>
                    <a:pt x="288" y="855"/>
                  </a:cubicBezTo>
                  <a:lnTo>
                    <a:pt x="288" y="855"/>
                  </a:lnTo>
                  <a:cubicBezTo>
                    <a:pt x="275" y="840"/>
                    <a:pt x="262" y="848"/>
                    <a:pt x="248" y="850"/>
                  </a:cubicBezTo>
                  <a:lnTo>
                    <a:pt x="248" y="850"/>
                  </a:lnTo>
                  <a:cubicBezTo>
                    <a:pt x="245" y="850"/>
                    <a:pt x="243" y="852"/>
                    <a:pt x="243" y="854"/>
                  </a:cubicBezTo>
                  <a:lnTo>
                    <a:pt x="243" y="854"/>
                  </a:lnTo>
                  <a:cubicBezTo>
                    <a:pt x="243" y="857"/>
                    <a:pt x="245" y="856"/>
                    <a:pt x="248" y="857"/>
                  </a:cubicBezTo>
                  <a:lnTo>
                    <a:pt x="248" y="857"/>
                  </a:lnTo>
                  <a:cubicBezTo>
                    <a:pt x="276" y="863"/>
                    <a:pt x="305" y="863"/>
                    <a:pt x="333" y="862"/>
                  </a:cubicBezTo>
                  <a:lnTo>
                    <a:pt x="333" y="862"/>
                  </a:lnTo>
                  <a:cubicBezTo>
                    <a:pt x="352" y="861"/>
                    <a:pt x="372" y="858"/>
                    <a:pt x="393" y="854"/>
                  </a:cubicBezTo>
                  <a:close/>
                  <a:moveTo>
                    <a:pt x="25" y="1630"/>
                  </a:moveTo>
                  <a:lnTo>
                    <a:pt x="25" y="1630"/>
                  </a:lnTo>
                  <a:cubicBezTo>
                    <a:pt x="23" y="1638"/>
                    <a:pt x="21" y="1645"/>
                    <a:pt x="19" y="1653"/>
                  </a:cubicBezTo>
                  <a:lnTo>
                    <a:pt x="19" y="1653"/>
                  </a:lnTo>
                  <a:cubicBezTo>
                    <a:pt x="18" y="1658"/>
                    <a:pt x="18" y="1661"/>
                    <a:pt x="22" y="1663"/>
                  </a:cubicBezTo>
                  <a:lnTo>
                    <a:pt x="22" y="1663"/>
                  </a:lnTo>
                  <a:cubicBezTo>
                    <a:pt x="34" y="1670"/>
                    <a:pt x="46" y="1675"/>
                    <a:pt x="60" y="1674"/>
                  </a:cubicBezTo>
                  <a:lnTo>
                    <a:pt x="60" y="1674"/>
                  </a:lnTo>
                  <a:cubicBezTo>
                    <a:pt x="69" y="1674"/>
                    <a:pt x="80" y="1658"/>
                    <a:pt x="76" y="1649"/>
                  </a:cubicBezTo>
                  <a:lnTo>
                    <a:pt x="76" y="1649"/>
                  </a:lnTo>
                  <a:cubicBezTo>
                    <a:pt x="75" y="1645"/>
                    <a:pt x="73" y="1647"/>
                    <a:pt x="71" y="1647"/>
                  </a:cubicBezTo>
                  <a:lnTo>
                    <a:pt x="71" y="1647"/>
                  </a:lnTo>
                  <a:cubicBezTo>
                    <a:pt x="54" y="1645"/>
                    <a:pt x="39" y="1639"/>
                    <a:pt x="25" y="1630"/>
                  </a:cubicBezTo>
                  <a:close/>
                  <a:moveTo>
                    <a:pt x="102" y="535"/>
                  </a:moveTo>
                  <a:lnTo>
                    <a:pt x="102" y="535"/>
                  </a:lnTo>
                  <a:cubicBezTo>
                    <a:pt x="102" y="550"/>
                    <a:pt x="109" y="562"/>
                    <a:pt x="117" y="562"/>
                  </a:cubicBezTo>
                  <a:lnTo>
                    <a:pt x="117" y="562"/>
                  </a:lnTo>
                  <a:cubicBezTo>
                    <a:pt x="128" y="563"/>
                    <a:pt x="136" y="558"/>
                    <a:pt x="143" y="551"/>
                  </a:cubicBezTo>
                  <a:lnTo>
                    <a:pt x="143" y="551"/>
                  </a:lnTo>
                  <a:cubicBezTo>
                    <a:pt x="149" y="545"/>
                    <a:pt x="143" y="535"/>
                    <a:pt x="150" y="528"/>
                  </a:cubicBezTo>
                  <a:lnTo>
                    <a:pt x="150" y="528"/>
                  </a:lnTo>
                  <a:cubicBezTo>
                    <a:pt x="150" y="528"/>
                    <a:pt x="149" y="527"/>
                    <a:pt x="149" y="526"/>
                  </a:cubicBezTo>
                  <a:lnTo>
                    <a:pt x="149" y="526"/>
                  </a:lnTo>
                  <a:cubicBezTo>
                    <a:pt x="141" y="518"/>
                    <a:pt x="131" y="515"/>
                    <a:pt x="119" y="518"/>
                  </a:cubicBezTo>
                  <a:lnTo>
                    <a:pt x="119" y="518"/>
                  </a:lnTo>
                  <a:cubicBezTo>
                    <a:pt x="107" y="520"/>
                    <a:pt x="100" y="525"/>
                    <a:pt x="102" y="535"/>
                  </a:cubicBezTo>
                  <a:close/>
                  <a:moveTo>
                    <a:pt x="236" y="383"/>
                  </a:moveTo>
                  <a:lnTo>
                    <a:pt x="236" y="383"/>
                  </a:lnTo>
                  <a:cubicBezTo>
                    <a:pt x="231" y="379"/>
                    <a:pt x="228" y="374"/>
                    <a:pt x="224" y="372"/>
                  </a:cubicBezTo>
                  <a:lnTo>
                    <a:pt x="224" y="372"/>
                  </a:lnTo>
                  <a:cubicBezTo>
                    <a:pt x="217" y="368"/>
                    <a:pt x="221" y="353"/>
                    <a:pt x="211" y="355"/>
                  </a:cubicBezTo>
                  <a:lnTo>
                    <a:pt x="211" y="355"/>
                  </a:lnTo>
                  <a:cubicBezTo>
                    <a:pt x="203" y="355"/>
                    <a:pt x="196" y="362"/>
                    <a:pt x="189" y="366"/>
                  </a:cubicBezTo>
                  <a:lnTo>
                    <a:pt x="189" y="366"/>
                  </a:lnTo>
                  <a:cubicBezTo>
                    <a:pt x="183" y="370"/>
                    <a:pt x="179" y="373"/>
                    <a:pt x="172" y="377"/>
                  </a:cubicBezTo>
                  <a:lnTo>
                    <a:pt x="172" y="377"/>
                  </a:lnTo>
                  <a:cubicBezTo>
                    <a:pt x="168" y="381"/>
                    <a:pt x="164" y="385"/>
                    <a:pt x="162" y="390"/>
                  </a:cubicBezTo>
                  <a:lnTo>
                    <a:pt x="162" y="390"/>
                  </a:lnTo>
                  <a:cubicBezTo>
                    <a:pt x="160" y="397"/>
                    <a:pt x="163" y="401"/>
                    <a:pt x="169" y="405"/>
                  </a:cubicBezTo>
                  <a:lnTo>
                    <a:pt x="169" y="405"/>
                  </a:lnTo>
                  <a:cubicBezTo>
                    <a:pt x="174" y="410"/>
                    <a:pt x="180" y="413"/>
                    <a:pt x="185" y="410"/>
                  </a:cubicBezTo>
                  <a:lnTo>
                    <a:pt x="185" y="410"/>
                  </a:lnTo>
                  <a:cubicBezTo>
                    <a:pt x="201" y="399"/>
                    <a:pt x="220" y="393"/>
                    <a:pt x="236" y="383"/>
                  </a:cubicBezTo>
                  <a:close/>
                  <a:moveTo>
                    <a:pt x="40" y="1574"/>
                  </a:moveTo>
                  <a:lnTo>
                    <a:pt x="40" y="1574"/>
                  </a:lnTo>
                  <a:cubicBezTo>
                    <a:pt x="35" y="1584"/>
                    <a:pt x="31" y="1594"/>
                    <a:pt x="28" y="1603"/>
                  </a:cubicBezTo>
                  <a:lnTo>
                    <a:pt x="28" y="1603"/>
                  </a:lnTo>
                  <a:cubicBezTo>
                    <a:pt x="25" y="1610"/>
                    <a:pt x="28" y="1616"/>
                    <a:pt x="33" y="1620"/>
                  </a:cubicBezTo>
                  <a:lnTo>
                    <a:pt x="33" y="1620"/>
                  </a:lnTo>
                  <a:cubicBezTo>
                    <a:pt x="43" y="1627"/>
                    <a:pt x="55" y="1630"/>
                    <a:pt x="68" y="1633"/>
                  </a:cubicBezTo>
                  <a:lnTo>
                    <a:pt x="68" y="1633"/>
                  </a:lnTo>
                  <a:cubicBezTo>
                    <a:pt x="80" y="1635"/>
                    <a:pt x="86" y="1628"/>
                    <a:pt x="90" y="1620"/>
                  </a:cubicBezTo>
                  <a:lnTo>
                    <a:pt x="90" y="1620"/>
                  </a:lnTo>
                  <a:cubicBezTo>
                    <a:pt x="95" y="1613"/>
                    <a:pt x="96" y="1604"/>
                    <a:pt x="101" y="1598"/>
                  </a:cubicBezTo>
                  <a:lnTo>
                    <a:pt x="101" y="1598"/>
                  </a:lnTo>
                  <a:cubicBezTo>
                    <a:pt x="102" y="1594"/>
                    <a:pt x="101" y="1590"/>
                    <a:pt x="99" y="1588"/>
                  </a:cubicBezTo>
                  <a:lnTo>
                    <a:pt x="99" y="1588"/>
                  </a:lnTo>
                  <a:cubicBezTo>
                    <a:pt x="96" y="1586"/>
                    <a:pt x="92" y="1587"/>
                    <a:pt x="89" y="1588"/>
                  </a:cubicBezTo>
                  <a:lnTo>
                    <a:pt x="89" y="1588"/>
                  </a:lnTo>
                  <a:cubicBezTo>
                    <a:pt x="83" y="1593"/>
                    <a:pt x="76" y="1592"/>
                    <a:pt x="70" y="1590"/>
                  </a:cubicBezTo>
                  <a:lnTo>
                    <a:pt x="70" y="1590"/>
                  </a:lnTo>
                  <a:cubicBezTo>
                    <a:pt x="58" y="1589"/>
                    <a:pt x="48" y="1583"/>
                    <a:pt x="40" y="1574"/>
                  </a:cubicBezTo>
                  <a:close/>
                  <a:moveTo>
                    <a:pt x="633" y="1575"/>
                  </a:moveTo>
                  <a:lnTo>
                    <a:pt x="633" y="1575"/>
                  </a:lnTo>
                  <a:cubicBezTo>
                    <a:pt x="610" y="1589"/>
                    <a:pt x="613" y="1588"/>
                    <a:pt x="584" y="1589"/>
                  </a:cubicBezTo>
                  <a:lnTo>
                    <a:pt x="584" y="1589"/>
                  </a:lnTo>
                  <a:cubicBezTo>
                    <a:pt x="574" y="1590"/>
                    <a:pt x="571" y="1593"/>
                    <a:pt x="573" y="1602"/>
                  </a:cubicBezTo>
                  <a:lnTo>
                    <a:pt x="573" y="1602"/>
                  </a:lnTo>
                  <a:cubicBezTo>
                    <a:pt x="584" y="1639"/>
                    <a:pt x="584" y="1639"/>
                    <a:pt x="624" y="1634"/>
                  </a:cubicBezTo>
                  <a:lnTo>
                    <a:pt x="624" y="1634"/>
                  </a:lnTo>
                  <a:cubicBezTo>
                    <a:pt x="625" y="1634"/>
                    <a:pt x="627" y="1635"/>
                    <a:pt x="628" y="1634"/>
                  </a:cubicBezTo>
                  <a:lnTo>
                    <a:pt x="628" y="1634"/>
                  </a:lnTo>
                  <a:cubicBezTo>
                    <a:pt x="634" y="1630"/>
                    <a:pt x="645" y="1629"/>
                    <a:pt x="644" y="1620"/>
                  </a:cubicBezTo>
                  <a:lnTo>
                    <a:pt x="644" y="1620"/>
                  </a:lnTo>
                  <a:cubicBezTo>
                    <a:pt x="640" y="1605"/>
                    <a:pt x="639" y="1589"/>
                    <a:pt x="633" y="1575"/>
                  </a:cubicBezTo>
                  <a:lnTo>
                    <a:pt x="292" y="1634"/>
                  </a:lnTo>
                  <a:lnTo>
                    <a:pt x="292" y="1634"/>
                  </a:lnTo>
                  <a:cubicBezTo>
                    <a:pt x="291" y="1651"/>
                    <a:pt x="290" y="1668"/>
                    <a:pt x="289" y="1685"/>
                  </a:cubicBezTo>
                  <a:lnTo>
                    <a:pt x="289" y="1685"/>
                  </a:lnTo>
                  <a:cubicBezTo>
                    <a:pt x="289" y="1691"/>
                    <a:pt x="292" y="1695"/>
                    <a:pt x="297" y="1696"/>
                  </a:cubicBezTo>
                  <a:lnTo>
                    <a:pt x="297" y="1696"/>
                  </a:lnTo>
                  <a:cubicBezTo>
                    <a:pt x="311" y="1700"/>
                    <a:pt x="325" y="1701"/>
                    <a:pt x="339" y="1698"/>
                  </a:cubicBezTo>
                  <a:lnTo>
                    <a:pt x="339" y="1698"/>
                  </a:lnTo>
                  <a:cubicBezTo>
                    <a:pt x="344" y="1695"/>
                    <a:pt x="346" y="1694"/>
                    <a:pt x="346" y="1689"/>
                  </a:cubicBezTo>
                  <a:lnTo>
                    <a:pt x="346" y="1689"/>
                  </a:lnTo>
                  <a:cubicBezTo>
                    <a:pt x="346" y="1673"/>
                    <a:pt x="346" y="1656"/>
                    <a:pt x="346" y="1640"/>
                  </a:cubicBezTo>
                  <a:lnTo>
                    <a:pt x="346" y="1640"/>
                  </a:lnTo>
                  <a:cubicBezTo>
                    <a:pt x="328" y="1644"/>
                    <a:pt x="310" y="1643"/>
                    <a:pt x="292" y="1634"/>
                  </a:cubicBezTo>
                  <a:lnTo>
                    <a:pt x="633" y="1575"/>
                  </a:lnTo>
                  <a:close/>
                  <a:moveTo>
                    <a:pt x="151" y="390"/>
                  </a:moveTo>
                  <a:lnTo>
                    <a:pt x="151" y="390"/>
                  </a:lnTo>
                  <a:cubicBezTo>
                    <a:pt x="122" y="403"/>
                    <a:pt x="97" y="422"/>
                    <a:pt x="69" y="432"/>
                  </a:cubicBezTo>
                  <a:lnTo>
                    <a:pt x="69" y="432"/>
                  </a:lnTo>
                  <a:cubicBezTo>
                    <a:pt x="66" y="433"/>
                    <a:pt x="63" y="436"/>
                    <a:pt x="62" y="438"/>
                  </a:cubicBezTo>
                  <a:lnTo>
                    <a:pt x="62" y="438"/>
                  </a:lnTo>
                  <a:cubicBezTo>
                    <a:pt x="59" y="443"/>
                    <a:pt x="56" y="449"/>
                    <a:pt x="59" y="454"/>
                  </a:cubicBezTo>
                  <a:lnTo>
                    <a:pt x="59" y="454"/>
                  </a:lnTo>
                  <a:cubicBezTo>
                    <a:pt x="60" y="459"/>
                    <a:pt x="63" y="464"/>
                    <a:pt x="69" y="463"/>
                  </a:cubicBezTo>
                  <a:lnTo>
                    <a:pt x="69" y="463"/>
                  </a:lnTo>
                  <a:cubicBezTo>
                    <a:pt x="76" y="463"/>
                    <a:pt x="84" y="463"/>
                    <a:pt x="91" y="459"/>
                  </a:cubicBezTo>
                  <a:lnTo>
                    <a:pt x="91" y="459"/>
                  </a:lnTo>
                  <a:cubicBezTo>
                    <a:pt x="116" y="445"/>
                    <a:pt x="141" y="433"/>
                    <a:pt x="167" y="422"/>
                  </a:cubicBezTo>
                  <a:lnTo>
                    <a:pt x="167" y="422"/>
                  </a:lnTo>
                  <a:cubicBezTo>
                    <a:pt x="159" y="412"/>
                    <a:pt x="148" y="405"/>
                    <a:pt x="151" y="390"/>
                  </a:cubicBezTo>
                  <a:lnTo>
                    <a:pt x="328" y="289"/>
                  </a:lnTo>
                  <a:lnTo>
                    <a:pt x="328" y="289"/>
                  </a:lnTo>
                  <a:cubicBezTo>
                    <a:pt x="322" y="289"/>
                    <a:pt x="318" y="292"/>
                    <a:pt x="313" y="295"/>
                  </a:cubicBezTo>
                  <a:lnTo>
                    <a:pt x="313" y="295"/>
                  </a:lnTo>
                  <a:cubicBezTo>
                    <a:pt x="290" y="308"/>
                    <a:pt x="268" y="322"/>
                    <a:pt x="244" y="335"/>
                  </a:cubicBezTo>
                  <a:lnTo>
                    <a:pt x="244" y="335"/>
                  </a:lnTo>
                  <a:cubicBezTo>
                    <a:pt x="233" y="342"/>
                    <a:pt x="230" y="351"/>
                    <a:pt x="237" y="361"/>
                  </a:cubicBezTo>
                  <a:lnTo>
                    <a:pt x="237" y="361"/>
                  </a:lnTo>
                  <a:cubicBezTo>
                    <a:pt x="243" y="365"/>
                    <a:pt x="250" y="374"/>
                    <a:pt x="260" y="370"/>
                  </a:cubicBezTo>
                  <a:lnTo>
                    <a:pt x="260" y="370"/>
                  </a:lnTo>
                  <a:cubicBezTo>
                    <a:pt x="287" y="357"/>
                    <a:pt x="311" y="342"/>
                    <a:pt x="337" y="328"/>
                  </a:cubicBezTo>
                  <a:lnTo>
                    <a:pt x="337" y="328"/>
                  </a:lnTo>
                  <a:cubicBezTo>
                    <a:pt x="339" y="326"/>
                    <a:pt x="343" y="326"/>
                    <a:pt x="339" y="323"/>
                  </a:cubicBezTo>
                  <a:lnTo>
                    <a:pt x="339" y="323"/>
                  </a:lnTo>
                  <a:cubicBezTo>
                    <a:pt x="330" y="313"/>
                    <a:pt x="329" y="301"/>
                    <a:pt x="328" y="289"/>
                  </a:cubicBezTo>
                  <a:lnTo>
                    <a:pt x="151" y="390"/>
                  </a:lnTo>
                  <a:close/>
                  <a:moveTo>
                    <a:pt x="530" y="1230"/>
                  </a:moveTo>
                  <a:lnTo>
                    <a:pt x="530" y="1230"/>
                  </a:lnTo>
                  <a:cubicBezTo>
                    <a:pt x="514" y="1240"/>
                    <a:pt x="499" y="1252"/>
                    <a:pt x="478" y="1247"/>
                  </a:cubicBezTo>
                  <a:lnTo>
                    <a:pt x="478" y="1247"/>
                  </a:lnTo>
                  <a:cubicBezTo>
                    <a:pt x="477" y="1247"/>
                    <a:pt x="474" y="1247"/>
                    <a:pt x="474" y="1250"/>
                  </a:cubicBezTo>
                  <a:lnTo>
                    <a:pt x="474" y="1250"/>
                  </a:lnTo>
                  <a:cubicBezTo>
                    <a:pt x="475" y="1258"/>
                    <a:pt x="469" y="1265"/>
                    <a:pt x="473" y="1273"/>
                  </a:cubicBezTo>
                  <a:lnTo>
                    <a:pt x="473" y="1273"/>
                  </a:lnTo>
                  <a:cubicBezTo>
                    <a:pt x="479" y="1284"/>
                    <a:pt x="482" y="1296"/>
                    <a:pt x="485" y="1306"/>
                  </a:cubicBezTo>
                  <a:lnTo>
                    <a:pt x="485" y="1306"/>
                  </a:lnTo>
                  <a:cubicBezTo>
                    <a:pt x="493" y="1330"/>
                    <a:pt x="499" y="1333"/>
                    <a:pt x="526" y="1330"/>
                  </a:cubicBezTo>
                  <a:lnTo>
                    <a:pt x="526" y="1330"/>
                  </a:lnTo>
                  <a:cubicBezTo>
                    <a:pt x="556" y="1325"/>
                    <a:pt x="564" y="1312"/>
                    <a:pt x="554" y="1284"/>
                  </a:cubicBezTo>
                  <a:lnTo>
                    <a:pt x="554" y="1284"/>
                  </a:lnTo>
                  <a:cubicBezTo>
                    <a:pt x="547" y="1265"/>
                    <a:pt x="543" y="1246"/>
                    <a:pt x="530" y="1230"/>
                  </a:cubicBezTo>
                  <a:close/>
                  <a:moveTo>
                    <a:pt x="357" y="1289"/>
                  </a:moveTo>
                  <a:lnTo>
                    <a:pt x="357" y="1269"/>
                  </a:lnTo>
                  <a:lnTo>
                    <a:pt x="357" y="1269"/>
                  </a:lnTo>
                  <a:cubicBezTo>
                    <a:pt x="357" y="1267"/>
                    <a:pt x="357" y="1266"/>
                    <a:pt x="357" y="1266"/>
                  </a:cubicBezTo>
                  <a:lnTo>
                    <a:pt x="357" y="1266"/>
                  </a:lnTo>
                  <a:cubicBezTo>
                    <a:pt x="356" y="1256"/>
                    <a:pt x="349" y="1251"/>
                    <a:pt x="338" y="1252"/>
                  </a:cubicBezTo>
                  <a:lnTo>
                    <a:pt x="338" y="1252"/>
                  </a:lnTo>
                  <a:cubicBezTo>
                    <a:pt x="324" y="1255"/>
                    <a:pt x="311" y="1257"/>
                    <a:pt x="297" y="1253"/>
                  </a:cubicBezTo>
                  <a:lnTo>
                    <a:pt x="297" y="1253"/>
                  </a:lnTo>
                  <a:cubicBezTo>
                    <a:pt x="287" y="1251"/>
                    <a:pt x="278" y="1258"/>
                    <a:pt x="280" y="1269"/>
                  </a:cubicBezTo>
                  <a:lnTo>
                    <a:pt x="280" y="1269"/>
                  </a:lnTo>
                  <a:cubicBezTo>
                    <a:pt x="281" y="1282"/>
                    <a:pt x="281" y="1297"/>
                    <a:pt x="282" y="1311"/>
                  </a:cubicBezTo>
                  <a:lnTo>
                    <a:pt x="282" y="1311"/>
                  </a:lnTo>
                  <a:cubicBezTo>
                    <a:pt x="285" y="1338"/>
                    <a:pt x="296" y="1346"/>
                    <a:pt x="325" y="1343"/>
                  </a:cubicBezTo>
                  <a:lnTo>
                    <a:pt x="325" y="1343"/>
                  </a:lnTo>
                  <a:cubicBezTo>
                    <a:pt x="329" y="1342"/>
                    <a:pt x="332" y="1342"/>
                    <a:pt x="337" y="1342"/>
                  </a:cubicBezTo>
                  <a:lnTo>
                    <a:pt x="337" y="1342"/>
                  </a:lnTo>
                  <a:cubicBezTo>
                    <a:pt x="351" y="1341"/>
                    <a:pt x="362" y="1330"/>
                    <a:pt x="359" y="1317"/>
                  </a:cubicBezTo>
                  <a:lnTo>
                    <a:pt x="359" y="1317"/>
                  </a:lnTo>
                  <a:cubicBezTo>
                    <a:pt x="357" y="1307"/>
                    <a:pt x="358" y="1298"/>
                    <a:pt x="357" y="1289"/>
                  </a:cubicBezTo>
                  <a:close/>
                  <a:moveTo>
                    <a:pt x="102" y="1291"/>
                  </a:moveTo>
                  <a:lnTo>
                    <a:pt x="102" y="1291"/>
                  </a:lnTo>
                  <a:cubicBezTo>
                    <a:pt x="102" y="1301"/>
                    <a:pt x="115" y="1318"/>
                    <a:pt x="127" y="1322"/>
                  </a:cubicBezTo>
                  <a:lnTo>
                    <a:pt x="127" y="1322"/>
                  </a:lnTo>
                  <a:cubicBezTo>
                    <a:pt x="137" y="1326"/>
                    <a:pt x="148" y="1326"/>
                    <a:pt x="160" y="1328"/>
                  </a:cubicBezTo>
                  <a:lnTo>
                    <a:pt x="160" y="1328"/>
                  </a:lnTo>
                  <a:cubicBezTo>
                    <a:pt x="176" y="1331"/>
                    <a:pt x="183" y="1327"/>
                    <a:pt x="188" y="1312"/>
                  </a:cubicBezTo>
                  <a:lnTo>
                    <a:pt x="188" y="1312"/>
                  </a:lnTo>
                  <a:cubicBezTo>
                    <a:pt x="191" y="1299"/>
                    <a:pt x="193" y="1286"/>
                    <a:pt x="197" y="1273"/>
                  </a:cubicBezTo>
                  <a:lnTo>
                    <a:pt x="197" y="1273"/>
                  </a:lnTo>
                  <a:cubicBezTo>
                    <a:pt x="203" y="1249"/>
                    <a:pt x="203" y="1250"/>
                    <a:pt x="177" y="1247"/>
                  </a:cubicBezTo>
                  <a:lnTo>
                    <a:pt x="177" y="1247"/>
                  </a:lnTo>
                  <a:cubicBezTo>
                    <a:pt x="161" y="1246"/>
                    <a:pt x="143" y="1247"/>
                    <a:pt x="134" y="1230"/>
                  </a:cubicBezTo>
                  <a:lnTo>
                    <a:pt x="134" y="1230"/>
                  </a:lnTo>
                  <a:cubicBezTo>
                    <a:pt x="131" y="1226"/>
                    <a:pt x="128" y="1226"/>
                    <a:pt x="123" y="1227"/>
                  </a:cubicBezTo>
                  <a:lnTo>
                    <a:pt x="123" y="1227"/>
                  </a:lnTo>
                  <a:cubicBezTo>
                    <a:pt x="120" y="1229"/>
                    <a:pt x="117" y="1231"/>
                    <a:pt x="117" y="1235"/>
                  </a:cubicBezTo>
                  <a:lnTo>
                    <a:pt x="117" y="1235"/>
                  </a:lnTo>
                  <a:cubicBezTo>
                    <a:pt x="119" y="1240"/>
                    <a:pt x="115" y="1245"/>
                    <a:pt x="112" y="1250"/>
                  </a:cubicBezTo>
                  <a:lnTo>
                    <a:pt x="112" y="1250"/>
                  </a:lnTo>
                  <a:cubicBezTo>
                    <a:pt x="107" y="1262"/>
                    <a:pt x="104" y="1276"/>
                    <a:pt x="102" y="1291"/>
                  </a:cubicBezTo>
                  <a:close/>
                  <a:moveTo>
                    <a:pt x="293" y="527"/>
                  </a:moveTo>
                  <a:lnTo>
                    <a:pt x="293" y="527"/>
                  </a:lnTo>
                  <a:cubicBezTo>
                    <a:pt x="297" y="527"/>
                    <a:pt x="301" y="525"/>
                    <a:pt x="304" y="524"/>
                  </a:cubicBezTo>
                  <a:lnTo>
                    <a:pt x="304" y="524"/>
                  </a:lnTo>
                  <a:cubicBezTo>
                    <a:pt x="322" y="520"/>
                    <a:pt x="336" y="512"/>
                    <a:pt x="350" y="503"/>
                  </a:cubicBezTo>
                  <a:lnTo>
                    <a:pt x="350" y="503"/>
                  </a:lnTo>
                  <a:cubicBezTo>
                    <a:pt x="353" y="502"/>
                    <a:pt x="359" y="503"/>
                    <a:pt x="361" y="497"/>
                  </a:cubicBezTo>
                  <a:lnTo>
                    <a:pt x="361" y="497"/>
                  </a:lnTo>
                  <a:cubicBezTo>
                    <a:pt x="361" y="492"/>
                    <a:pt x="356" y="491"/>
                    <a:pt x="353" y="487"/>
                  </a:cubicBezTo>
                  <a:lnTo>
                    <a:pt x="353" y="487"/>
                  </a:lnTo>
                  <a:cubicBezTo>
                    <a:pt x="348" y="483"/>
                    <a:pt x="341" y="479"/>
                    <a:pt x="336" y="472"/>
                  </a:cubicBezTo>
                  <a:lnTo>
                    <a:pt x="336" y="472"/>
                  </a:lnTo>
                  <a:cubicBezTo>
                    <a:pt x="319" y="451"/>
                    <a:pt x="316" y="427"/>
                    <a:pt x="314" y="403"/>
                  </a:cubicBezTo>
                  <a:lnTo>
                    <a:pt x="314" y="403"/>
                  </a:lnTo>
                  <a:cubicBezTo>
                    <a:pt x="314" y="394"/>
                    <a:pt x="312" y="394"/>
                    <a:pt x="305" y="398"/>
                  </a:cubicBezTo>
                  <a:lnTo>
                    <a:pt x="305" y="398"/>
                  </a:lnTo>
                  <a:cubicBezTo>
                    <a:pt x="285" y="409"/>
                    <a:pt x="265" y="421"/>
                    <a:pt x="245" y="431"/>
                  </a:cubicBezTo>
                  <a:lnTo>
                    <a:pt x="245" y="431"/>
                  </a:lnTo>
                  <a:cubicBezTo>
                    <a:pt x="242" y="433"/>
                    <a:pt x="238" y="437"/>
                    <a:pt x="241" y="441"/>
                  </a:cubicBezTo>
                  <a:lnTo>
                    <a:pt x="241" y="441"/>
                  </a:lnTo>
                  <a:cubicBezTo>
                    <a:pt x="247" y="450"/>
                    <a:pt x="242" y="461"/>
                    <a:pt x="245" y="470"/>
                  </a:cubicBezTo>
                  <a:lnTo>
                    <a:pt x="245" y="470"/>
                  </a:lnTo>
                  <a:cubicBezTo>
                    <a:pt x="249" y="479"/>
                    <a:pt x="251" y="490"/>
                    <a:pt x="256" y="499"/>
                  </a:cubicBezTo>
                  <a:lnTo>
                    <a:pt x="256" y="499"/>
                  </a:lnTo>
                  <a:cubicBezTo>
                    <a:pt x="264" y="513"/>
                    <a:pt x="275" y="525"/>
                    <a:pt x="293" y="527"/>
                  </a:cubicBezTo>
                  <a:lnTo>
                    <a:pt x="338" y="546"/>
                  </a:lnTo>
                  <a:lnTo>
                    <a:pt x="338" y="546"/>
                  </a:lnTo>
                  <a:cubicBezTo>
                    <a:pt x="341" y="533"/>
                    <a:pt x="336" y="532"/>
                    <a:pt x="328" y="537"/>
                  </a:cubicBezTo>
                  <a:lnTo>
                    <a:pt x="328" y="537"/>
                  </a:lnTo>
                  <a:cubicBezTo>
                    <a:pt x="322" y="539"/>
                    <a:pt x="314" y="542"/>
                    <a:pt x="308" y="543"/>
                  </a:cubicBezTo>
                  <a:lnTo>
                    <a:pt x="308" y="543"/>
                  </a:lnTo>
                  <a:cubicBezTo>
                    <a:pt x="298" y="544"/>
                    <a:pt x="297" y="548"/>
                    <a:pt x="297" y="557"/>
                  </a:cubicBezTo>
                  <a:lnTo>
                    <a:pt x="297" y="557"/>
                  </a:lnTo>
                  <a:cubicBezTo>
                    <a:pt x="297" y="620"/>
                    <a:pt x="297" y="682"/>
                    <a:pt x="297" y="745"/>
                  </a:cubicBezTo>
                  <a:lnTo>
                    <a:pt x="297" y="745"/>
                  </a:lnTo>
                  <a:cubicBezTo>
                    <a:pt x="297" y="769"/>
                    <a:pt x="297" y="794"/>
                    <a:pt x="295" y="817"/>
                  </a:cubicBezTo>
                  <a:lnTo>
                    <a:pt x="295" y="817"/>
                  </a:lnTo>
                  <a:cubicBezTo>
                    <a:pt x="295" y="821"/>
                    <a:pt x="291" y="827"/>
                    <a:pt x="298" y="828"/>
                  </a:cubicBezTo>
                  <a:lnTo>
                    <a:pt x="298" y="828"/>
                  </a:lnTo>
                  <a:cubicBezTo>
                    <a:pt x="309" y="828"/>
                    <a:pt x="319" y="827"/>
                    <a:pt x="330" y="826"/>
                  </a:cubicBezTo>
                  <a:lnTo>
                    <a:pt x="330" y="826"/>
                  </a:lnTo>
                  <a:cubicBezTo>
                    <a:pt x="330" y="826"/>
                    <a:pt x="330" y="823"/>
                    <a:pt x="330" y="821"/>
                  </a:cubicBezTo>
                  <a:lnTo>
                    <a:pt x="330" y="821"/>
                  </a:lnTo>
                  <a:cubicBezTo>
                    <a:pt x="332" y="729"/>
                    <a:pt x="336" y="636"/>
                    <a:pt x="338" y="546"/>
                  </a:cubicBezTo>
                  <a:lnTo>
                    <a:pt x="293" y="527"/>
                  </a:lnTo>
                  <a:close/>
                  <a:moveTo>
                    <a:pt x="1101" y="138"/>
                  </a:moveTo>
                  <a:lnTo>
                    <a:pt x="1101" y="138"/>
                  </a:lnTo>
                  <a:cubicBezTo>
                    <a:pt x="1098" y="88"/>
                    <a:pt x="1078" y="49"/>
                    <a:pt x="1029" y="28"/>
                  </a:cubicBezTo>
                  <a:lnTo>
                    <a:pt x="1029" y="28"/>
                  </a:lnTo>
                  <a:cubicBezTo>
                    <a:pt x="1017" y="23"/>
                    <a:pt x="1005" y="22"/>
                    <a:pt x="994" y="26"/>
                  </a:cubicBezTo>
                  <a:lnTo>
                    <a:pt x="994" y="26"/>
                  </a:lnTo>
                  <a:cubicBezTo>
                    <a:pt x="983" y="29"/>
                    <a:pt x="975" y="35"/>
                    <a:pt x="976" y="48"/>
                  </a:cubicBezTo>
                  <a:lnTo>
                    <a:pt x="976" y="48"/>
                  </a:lnTo>
                  <a:cubicBezTo>
                    <a:pt x="977" y="56"/>
                    <a:pt x="980" y="63"/>
                    <a:pt x="982" y="71"/>
                  </a:cubicBezTo>
                  <a:lnTo>
                    <a:pt x="982" y="71"/>
                  </a:lnTo>
                  <a:cubicBezTo>
                    <a:pt x="988" y="118"/>
                    <a:pt x="1020" y="145"/>
                    <a:pt x="1058" y="169"/>
                  </a:cubicBezTo>
                  <a:lnTo>
                    <a:pt x="1058" y="169"/>
                  </a:lnTo>
                  <a:cubicBezTo>
                    <a:pt x="1081" y="183"/>
                    <a:pt x="1103" y="170"/>
                    <a:pt x="1101" y="143"/>
                  </a:cubicBezTo>
                  <a:lnTo>
                    <a:pt x="1101" y="143"/>
                  </a:lnTo>
                  <a:cubicBezTo>
                    <a:pt x="1101" y="141"/>
                    <a:pt x="1101" y="139"/>
                    <a:pt x="1101" y="138"/>
                  </a:cubicBezTo>
                  <a:close/>
                  <a:moveTo>
                    <a:pt x="103" y="506"/>
                  </a:moveTo>
                  <a:lnTo>
                    <a:pt x="103" y="506"/>
                  </a:lnTo>
                  <a:cubicBezTo>
                    <a:pt x="126" y="504"/>
                    <a:pt x="149" y="497"/>
                    <a:pt x="162" y="522"/>
                  </a:cubicBezTo>
                  <a:lnTo>
                    <a:pt x="162" y="522"/>
                  </a:lnTo>
                  <a:cubicBezTo>
                    <a:pt x="171" y="539"/>
                    <a:pt x="164" y="560"/>
                    <a:pt x="149" y="573"/>
                  </a:cubicBezTo>
                  <a:lnTo>
                    <a:pt x="149" y="573"/>
                  </a:lnTo>
                  <a:cubicBezTo>
                    <a:pt x="137" y="581"/>
                    <a:pt x="109" y="581"/>
                    <a:pt x="96" y="573"/>
                  </a:cubicBezTo>
                  <a:lnTo>
                    <a:pt x="96" y="573"/>
                  </a:lnTo>
                  <a:cubicBezTo>
                    <a:pt x="82" y="564"/>
                    <a:pt x="80" y="544"/>
                    <a:pt x="91" y="514"/>
                  </a:cubicBezTo>
                  <a:lnTo>
                    <a:pt x="91" y="514"/>
                  </a:lnTo>
                  <a:cubicBezTo>
                    <a:pt x="81" y="515"/>
                    <a:pt x="73" y="519"/>
                    <a:pt x="66" y="524"/>
                  </a:cubicBezTo>
                  <a:lnTo>
                    <a:pt x="66" y="524"/>
                  </a:lnTo>
                  <a:cubicBezTo>
                    <a:pt x="51" y="533"/>
                    <a:pt x="44" y="546"/>
                    <a:pt x="46" y="563"/>
                  </a:cubicBezTo>
                  <a:lnTo>
                    <a:pt x="46" y="563"/>
                  </a:lnTo>
                  <a:cubicBezTo>
                    <a:pt x="46" y="576"/>
                    <a:pt x="55" y="588"/>
                    <a:pt x="60" y="603"/>
                  </a:cubicBezTo>
                  <a:lnTo>
                    <a:pt x="60" y="603"/>
                  </a:lnTo>
                  <a:cubicBezTo>
                    <a:pt x="61" y="606"/>
                    <a:pt x="63" y="607"/>
                    <a:pt x="67" y="608"/>
                  </a:cubicBezTo>
                  <a:lnTo>
                    <a:pt x="67" y="608"/>
                  </a:lnTo>
                  <a:cubicBezTo>
                    <a:pt x="84" y="613"/>
                    <a:pt x="100" y="611"/>
                    <a:pt x="112" y="599"/>
                  </a:cubicBezTo>
                  <a:lnTo>
                    <a:pt x="112" y="599"/>
                  </a:lnTo>
                  <a:cubicBezTo>
                    <a:pt x="116" y="595"/>
                    <a:pt x="120" y="593"/>
                    <a:pt x="124" y="592"/>
                  </a:cubicBezTo>
                  <a:lnTo>
                    <a:pt x="124" y="592"/>
                  </a:lnTo>
                  <a:cubicBezTo>
                    <a:pt x="170" y="580"/>
                    <a:pt x="209" y="552"/>
                    <a:pt x="252" y="537"/>
                  </a:cubicBezTo>
                  <a:lnTo>
                    <a:pt x="252" y="537"/>
                  </a:lnTo>
                  <a:cubicBezTo>
                    <a:pt x="260" y="534"/>
                    <a:pt x="260" y="532"/>
                    <a:pt x="256" y="527"/>
                  </a:cubicBezTo>
                  <a:lnTo>
                    <a:pt x="256" y="527"/>
                  </a:lnTo>
                  <a:cubicBezTo>
                    <a:pt x="244" y="511"/>
                    <a:pt x="236" y="494"/>
                    <a:pt x="230" y="475"/>
                  </a:cubicBezTo>
                  <a:lnTo>
                    <a:pt x="230" y="475"/>
                  </a:lnTo>
                  <a:cubicBezTo>
                    <a:pt x="228" y="465"/>
                    <a:pt x="227" y="456"/>
                    <a:pt x="224" y="444"/>
                  </a:cubicBezTo>
                  <a:lnTo>
                    <a:pt x="224" y="444"/>
                  </a:lnTo>
                  <a:cubicBezTo>
                    <a:pt x="181" y="462"/>
                    <a:pt x="143" y="486"/>
                    <a:pt x="103" y="506"/>
                  </a:cubicBezTo>
                  <a:close/>
                  <a:moveTo>
                    <a:pt x="104" y="1326"/>
                  </a:moveTo>
                  <a:lnTo>
                    <a:pt x="104" y="1326"/>
                  </a:lnTo>
                  <a:cubicBezTo>
                    <a:pt x="86" y="1399"/>
                    <a:pt x="67" y="1471"/>
                    <a:pt x="47" y="1542"/>
                  </a:cubicBezTo>
                  <a:lnTo>
                    <a:pt x="47" y="1542"/>
                  </a:lnTo>
                  <a:cubicBezTo>
                    <a:pt x="43" y="1554"/>
                    <a:pt x="48" y="1561"/>
                    <a:pt x="55" y="1568"/>
                  </a:cubicBezTo>
                  <a:lnTo>
                    <a:pt x="55" y="1568"/>
                  </a:lnTo>
                  <a:cubicBezTo>
                    <a:pt x="64" y="1578"/>
                    <a:pt x="75" y="1578"/>
                    <a:pt x="88" y="1577"/>
                  </a:cubicBezTo>
                  <a:lnTo>
                    <a:pt x="88" y="1577"/>
                  </a:lnTo>
                  <a:cubicBezTo>
                    <a:pt x="100" y="1575"/>
                    <a:pt x="100" y="1568"/>
                    <a:pt x="102" y="1560"/>
                  </a:cubicBezTo>
                  <a:lnTo>
                    <a:pt x="102" y="1560"/>
                  </a:lnTo>
                  <a:cubicBezTo>
                    <a:pt x="122" y="1491"/>
                    <a:pt x="142" y="1420"/>
                    <a:pt x="161" y="1351"/>
                  </a:cubicBezTo>
                  <a:lnTo>
                    <a:pt x="161" y="1351"/>
                  </a:lnTo>
                  <a:cubicBezTo>
                    <a:pt x="163" y="1345"/>
                    <a:pt x="163" y="1342"/>
                    <a:pt x="155" y="1341"/>
                  </a:cubicBezTo>
                  <a:lnTo>
                    <a:pt x="155" y="1341"/>
                  </a:lnTo>
                  <a:cubicBezTo>
                    <a:pt x="137" y="1340"/>
                    <a:pt x="121" y="1338"/>
                    <a:pt x="104" y="1326"/>
                  </a:cubicBezTo>
                  <a:close/>
                  <a:moveTo>
                    <a:pt x="292" y="1488"/>
                  </a:moveTo>
                  <a:lnTo>
                    <a:pt x="291" y="1488"/>
                  </a:lnTo>
                  <a:lnTo>
                    <a:pt x="291" y="1488"/>
                  </a:lnTo>
                  <a:cubicBezTo>
                    <a:pt x="291" y="1529"/>
                    <a:pt x="292" y="1569"/>
                    <a:pt x="291" y="1609"/>
                  </a:cubicBezTo>
                  <a:lnTo>
                    <a:pt x="291" y="1609"/>
                  </a:lnTo>
                  <a:cubicBezTo>
                    <a:pt x="291" y="1619"/>
                    <a:pt x="295" y="1622"/>
                    <a:pt x="303" y="1624"/>
                  </a:cubicBezTo>
                  <a:lnTo>
                    <a:pt x="303" y="1624"/>
                  </a:lnTo>
                  <a:cubicBezTo>
                    <a:pt x="312" y="1628"/>
                    <a:pt x="322" y="1630"/>
                    <a:pt x="331" y="1629"/>
                  </a:cubicBezTo>
                  <a:lnTo>
                    <a:pt x="331" y="1629"/>
                  </a:lnTo>
                  <a:cubicBezTo>
                    <a:pt x="341" y="1629"/>
                    <a:pt x="346" y="1624"/>
                    <a:pt x="346" y="1614"/>
                  </a:cubicBezTo>
                  <a:lnTo>
                    <a:pt x="346" y="1614"/>
                  </a:lnTo>
                  <a:cubicBezTo>
                    <a:pt x="348" y="1532"/>
                    <a:pt x="348" y="1448"/>
                    <a:pt x="349" y="1366"/>
                  </a:cubicBezTo>
                  <a:lnTo>
                    <a:pt x="349" y="1366"/>
                  </a:lnTo>
                  <a:cubicBezTo>
                    <a:pt x="349" y="1359"/>
                    <a:pt x="346" y="1357"/>
                    <a:pt x="339" y="1357"/>
                  </a:cubicBezTo>
                  <a:lnTo>
                    <a:pt x="339" y="1357"/>
                  </a:lnTo>
                  <a:cubicBezTo>
                    <a:pt x="328" y="1358"/>
                    <a:pt x="316" y="1359"/>
                    <a:pt x="304" y="1358"/>
                  </a:cubicBezTo>
                  <a:lnTo>
                    <a:pt x="304" y="1358"/>
                  </a:lnTo>
                  <a:cubicBezTo>
                    <a:pt x="296" y="1356"/>
                    <a:pt x="291" y="1357"/>
                    <a:pt x="291" y="1367"/>
                  </a:cubicBezTo>
                  <a:lnTo>
                    <a:pt x="291" y="1367"/>
                  </a:lnTo>
                  <a:cubicBezTo>
                    <a:pt x="292" y="1407"/>
                    <a:pt x="292" y="1448"/>
                    <a:pt x="292" y="1488"/>
                  </a:cubicBezTo>
                  <a:close/>
                  <a:moveTo>
                    <a:pt x="580" y="1578"/>
                  </a:moveTo>
                  <a:lnTo>
                    <a:pt x="580" y="1578"/>
                  </a:lnTo>
                  <a:cubicBezTo>
                    <a:pt x="588" y="1579"/>
                    <a:pt x="595" y="1577"/>
                    <a:pt x="603" y="1575"/>
                  </a:cubicBezTo>
                  <a:lnTo>
                    <a:pt x="603" y="1575"/>
                  </a:lnTo>
                  <a:cubicBezTo>
                    <a:pt x="621" y="1572"/>
                    <a:pt x="631" y="1558"/>
                    <a:pt x="625" y="1540"/>
                  </a:cubicBezTo>
                  <a:lnTo>
                    <a:pt x="625" y="1540"/>
                  </a:lnTo>
                  <a:cubicBezTo>
                    <a:pt x="620" y="1527"/>
                    <a:pt x="613" y="1513"/>
                    <a:pt x="610" y="1500"/>
                  </a:cubicBezTo>
                  <a:lnTo>
                    <a:pt x="610" y="1500"/>
                  </a:lnTo>
                  <a:cubicBezTo>
                    <a:pt x="596" y="1445"/>
                    <a:pt x="576" y="1392"/>
                    <a:pt x="561" y="1339"/>
                  </a:cubicBezTo>
                  <a:lnTo>
                    <a:pt x="561" y="1339"/>
                  </a:lnTo>
                  <a:cubicBezTo>
                    <a:pt x="560" y="1335"/>
                    <a:pt x="558" y="1332"/>
                    <a:pt x="554" y="1335"/>
                  </a:cubicBezTo>
                  <a:lnTo>
                    <a:pt x="554" y="1335"/>
                  </a:lnTo>
                  <a:cubicBezTo>
                    <a:pt x="540" y="1342"/>
                    <a:pt x="525" y="1343"/>
                    <a:pt x="509" y="1343"/>
                  </a:cubicBezTo>
                  <a:lnTo>
                    <a:pt x="509" y="1343"/>
                  </a:lnTo>
                  <a:cubicBezTo>
                    <a:pt x="500" y="1343"/>
                    <a:pt x="499" y="1347"/>
                    <a:pt x="501" y="1355"/>
                  </a:cubicBezTo>
                  <a:lnTo>
                    <a:pt x="501" y="1355"/>
                  </a:lnTo>
                  <a:cubicBezTo>
                    <a:pt x="506" y="1375"/>
                    <a:pt x="512" y="1396"/>
                    <a:pt x="518" y="1416"/>
                  </a:cubicBezTo>
                  <a:lnTo>
                    <a:pt x="518" y="1416"/>
                  </a:lnTo>
                  <a:cubicBezTo>
                    <a:pt x="531" y="1466"/>
                    <a:pt x="553" y="1513"/>
                    <a:pt x="561" y="1564"/>
                  </a:cubicBezTo>
                  <a:lnTo>
                    <a:pt x="561" y="1564"/>
                  </a:lnTo>
                  <a:cubicBezTo>
                    <a:pt x="564" y="1575"/>
                    <a:pt x="569" y="1580"/>
                    <a:pt x="580" y="1578"/>
                  </a:cubicBezTo>
                  <a:close/>
                  <a:moveTo>
                    <a:pt x="291" y="1112"/>
                  </a:moveTo>
                  <a:lnTo>
                    <a:pt x="291" y="1112"/>
                  </a:lnTo>
                  <a:cubicBezTo>
                    <a:pt x="291" y="1151"/>
                    <a:pt x="292" y="1191"/>
                    <a:pt x="291" y="1231"/>
                  </a:cubicBezTo>
                  <a:lnTo>
                    <a:pt x="291" y="1231"/>
                  </a:lnTo>
                  <a:cubicBezTo>
                    <a:pt x="291" y="1238"/>
                    <a:pt x="292" y="1241"/>
                    <a:pt x="302" y="1240"/>
                  </a:cubicBezTo>
                  <a:lnTo>
                    <a:pt x="302" y="1240"/>
                  </a:lnTo>
                  <a:cubicBezTo>
                    <a:pt x="313" y="1239"/>
                    <a:pt x="326" y="1241"/>
                    <a:pt x="338" y="1238"/>
                  </a:cubicBezTo>
                  <a:lnTo>
                    <a:pt x="338" y="1238"/>
                  </a:lnTo>
                  <a:cubicBezTo>
                    <a:pt x="346" y="1236"/>
                    <a:pt x="350" y="1234"/>
                    <a:pt x="350" y="1225"/>
                  </a:cubicBezTo>
                  <a:lnTo>
                    <a:pt x="350" y="1225"/>
                  </a:lnTo>
                  <a:cubicBezTo>
                    <a:pt x="349" y="1168"/>
                    <a:pt x="350" y="1109"/>
                    <a:pt x="349" y="1051"/>
                  </a:cubicBezTo>
                  <a:lnTo>
                    <a:pt x="349" y="1051"/>
                  </a:lnTo>
                  <a:cubicBezTo>
                    <a:pt x="349" y="1004"/>
                    <a:pt x="350" y="958"/>
                    <a:pt x="352" y="913"/>
                  </a:cubicBezTo>
                  <a:lnTo>
                    <a:pt x="352" y="913"/>
                  </a:lnTo>
                  <a:cubicBezTo>
                    <a:pt x="352" y="904"/>
                    <a:pt x="351" y="901"/>
                    <a:pt x="342" y="902"/>
                  </a:cubicBezTo>
                  <a:lnTo>
                    <a:pt x="342" y="902"/>
                  </a:lnTo>
                  <a:cubicBezTo>
                    <a:pt x="332" y="902"/>
                    <a:pt x="323" y="901"/>
                    <a:pt x="312" y="903"/>
                  </a:cubicBezTo>
                  <a:lnTo>
                    <a:pt x="312" y="903"/>
                  </a:lnTo>
                  <a:cubicBezTo>
                    <a:pt x="309" y="904"/>
                    <a:pt x="301" y="896"/>
                    <a:pt x="298" y="902"/>
                  </a:cubicBezTo>
                  <a:lnTo>
                    <a:pt x="298" y="902"/>
                  </a:lnTo>
                  <a:cubicBezTo>
                    <a:pt x="297" y="907"/>
                    <a:pt x="295" y="912"/>
                    <a:pt x="295" y="917"/>
                  </a:cubicBezTo>
                  <a:lnTo>
                    <a:pt x="295" y="917"/>
                  </a:lnTo>
                  <a:cubicBezTo>
                    <a:pt x="292" y="983"/>
                    <a:pt x="291" y="1048"/>
                    <a:pt x="291" y="1112"/>
                  </a:cubicBezTo>
                  <a:close/>
                  <a:moveTo>
                    <a:pt x="480" y="1238"/>
                  </a:moveTo>
                  <a:lnTo>
                    <a:pt x="480" y="1238"/>
                  </a:lnTo>
                  <a:cubicBezTo>
                    <a:pt x="489" y="1238"/>
                    <a:pt x="497" y="1235"/>
                    <a:pt x="513" y="1225"/>
                  </a:cubicBezTo>
                  <a:lnTo>
                    <a:pt x="513" y="1225"/>
                  </a:lnTo>
                  <a:cubicBezTo>
                    <a:pt x="523" y="1219"/>
                    <a:pt x="526" y="1214"/>
                    <a:pt x="521" y="1202"/>
                  </a:cubicBezTo>
                  <a:lnTo>
                    <a:pt x="521" y="1202"/>
                  </a:lnTo>
                  <a:cubicBezTo>
                    <a:pt x="501" y="1146"/>
                    <a:pt x="489" y="1088"/>
                    <a:pt x="472" y="1030"/>
                  </a:cubicBezTo>
                  <a:lnTo>
                    <a:pt x="472" y="1030"/>
                  </a:lnTo>
                  <a:cubicBezTo>
                    <a:pt x="458" y="981"/>
                    <a:pt x="447" y="932"/>
                    <a:pt x="430" y="884"/>
                  </a:cubicBezTo>
                  <a:lnTo>
                    <a:pt x="430" y="884"/>
                  </a:lnTo>
                  <a:cubicBezTo>
                    <a:pt x="428" y="876"/>
                    <a:pt x="423" y="875"/>
                    <a:pt x="414" y="876"/>
                  </a:cubicBezTo>
                  <a:lnTo>
                    <a:pt x="414" y="876"/>
                  </a:lnTo>
                  <a:cubicBezTo>
                    <a:pt x="402" y="880"/>
                    <a:pt x="390" y="888"/>
                    <a:pt x="374" y="889"/>
                  </a:cubicBezTo>
                  <a:lnTo>
                    <a:pt x="374" y="889"/>
                  </a:lnTo>
                  <a:cubicBezTo>
                    <a:pt x="371" y="889"/>
                    <a:pt x="369" y="892"/>
                    <a:pt x="372" y="896"/>
                  </a:cubicBezTo>
                  <a:lnTo>
                    <a:pt x="372" y="896"/>
                  </a:lnTo>
                  <a:cubicBezTo>
                    <a:pt x="373" y="898"/>
                    <a:pt x="374" y="902"/>
                    <a:pt x="376" y="906"/>
                  </a:cubicBezTo>
                  <a:lnTo>
                    <a:pt x="376" y="906"/>
                  </a:lnTo>
                  <a:cubicBezTo>
                    <a:pt x="392" y="956"/>
                    <a:pt x="406" y="1008"/>
                    <a:pt x="419" y="1058"/>
                  </a:cubicBezTo>
                  <a:lnTo>
                    <a:pt x="419" y="1058"/>
                  </a:lnTo>
                  <a:cubicBezTo>
                    <a:pt x="434" y="1114"/>
                    <a:pt x="449" y="1169"/>
                    <a:pt x="466" y="1224"/>
                  </a:cubicBezTo>
                  <a:lnTo>
                    <a:pt x="466" y="1224"/>
                  </a:lnTo>
                  <a:cubicBezTo>
                    <a:pt x="469" y="1231"/>
                    <a:pt x="472" y="1238"/>
                    <a:pt x="480" y="1238"/>
                  </a:cubicBezTo>
                  <a:close/>
                  <a:moveTo>
                    <a:pt x="230" y="886"/>
                  </a:moveTo>
                  <a:lnTo>
                    <a:pt x="230" y="886"/>
                  </a:lnTo>
                  <a:cubicBezTo>
                    <a:pt x="221" y="882"/>
                    <a:pt x="222" y="895"/>
                    <a:pt x="220" y="902"/>
                  </a:cubicBezTo>
                  <a:lnTo>
                    <a:pt x="220" y="902"/>
                  </a:lnTo>
                  <a:cubicBezTo>
                    <a:pt x="207" y="946"/>
                    <a:pt x="195" y="989"/>
                    <a:pt x="183" y="1034"/>
                  </a:cubicBezTo>
                  <a:lnTo>
                    <a:pt x="183" y="1034"/>
                  </a:lnTo>
                  <a:cubicBezTo>
                    <a:pt x="168" y="1091"/>
                    <a:pt x="151" y="1149"/>
                    <a:pt x="136" y="1206"/>
                  </a:cubicBezTo>
                  <a:lnTo>
                    <a:pt x="136" y="1206"/>
                  </a:lnTo>
                  <a:cubicBezTo>
                    <a:pt x="134" y="1215"/>
                    <a:pt x="136" y="1218"/>
                    <a:pt x="142" y="1222"/>
                  </a:cubicBezTo>
                  <a:lnTo>
                    <a:pt x="142" y="1222"/>
                  </a:lnTo>
                  <a:cubicBezTo>
                    <a:pt x="152" y="1231"/>
                    <a:pt x="167" y="1232"/>
                    <a:pt x="180" y="1235"/>
                  </a:cubicBezTo>
                  <a:lnTo>
                    <a:pt x="180" y="1235"/>
                  </a:lnTo>
                  <a:cubicBezTo>
                    <a:pt x="189" y="1236"/>
                    <a:pt x="193" y="1234"/>
                    <a:pt x="196" y="1222"/>
                  </a:cubicBezTo>
                  <a:lnTo>
                    <a:pt x="196" y="1222"/>
                  </a:lnTo>
                  <a:cubicBezTo>
                    <a:pt x="222" y="1124"/>
                    <a:pt x="248" y="1025"/>
                    <a:pt x="277" y="928"/>
                  </a:cubicBezTo>
                  <a:lnTo>
                    <a:pt x="277" y="928"/>
                  </a:lnTo>
                  <a:cubicBezTo>
                    <a:pt x="280" y="919"/>
                    <a:pt x="285" y="913"/>
                    <a:pt x="273" y="902"/>
                  </a:cubicBezTo>
                  <a:lnTo>
                    <a:pt x="273" y="902"/>
                  </a:lnTo>
                  <a:cubicBezTo>
                    <a:pt x="261" y="890"/>
                    <a:pt x="250" y="888"/>
                    <a:pt x="230" y="886"/>
                  </a:cubicBezTo>
                  <a:close/>
                  <a:moveTo>
                    <a:pt x="809" y="273"/>
                  </a:moveTo>
                  <a:lnTo>
                    <a:pt x="809" y="273"/>
                  </a:lnTo>
                  <a:cubicBezTo>
                    <a:pt x="791" y="239"/>
                    <a:pt x="767" y="204"/>
                    <a:pt x="767" y="162"/>
                  </a:cubicBezTo>
                  <a:lnTo>
                    <a:pt x="767" y="162"/>
                  </a:lnTo>
                  <a:cubicBezTo>
                    <a:pt x="740" y="176"/>
                    <a:pt x="715" y="189"/>
                    <a:pt x="691" y="203"/>
                  </a:cubicBezTo>
                  <a:lnTo>
                    <a:pt x="691" y="203"/>
                  </a:lnTo>
                  <a:cubicBezTo>
                    <a:pt x="656" y="222"/>
                    <a:pt x="624" y="242"/>
                    <a:pt x="590" y="260"/>
                  </a:cubicBezTo>
                  <a:lnTo>
                    <a:pt x="590" y="260"/>
                  </a:lnTo>
                  <a:cubicBezTo>
                    <a:pt x="579" y="265"/>
                    <a:pt x="576" y="271"/>
                    <a:pt x="579" y="282"/>
                  </a:cubicBezTo>
                  <a:lnTo>
                    <a:pt x="579" y="282"/>
                  </a:lnTo>
                  <a:cubicBezTo>
                    <a:pt x="581" y="292"/>
                    <a:pt x="583" y="302"/>
                    <a:pt x="587" y="312"/>
                  </a:cubicBezTo>
                  <a:lnTo>
                    <a:pt x="587" y="312"/>
                  </a:lnTo>
                  <a:cubicBezTo>
                    <a:pt x="594" y="326"/>
                    <a:pt x="606" y="338"/>
                    <a:pt x="614" y="351"/>
                  </a:cubicBezTo>
                  <a:lnTo>
                    <a:pt x="614" y="351"/>
                  </a:lnTo>
                  <a:cubicBezTo>
                    <a:pt x="617" y="357"/>
                    <a:pt x="624" y="356"/>
                    <a:pt x="630" y="353"/>
                  </a:cubicBezTo>
                  <a:lnTo>
                    <a:pt x="630" y="353"/>
                  </a:lnTo>
                  <a:cubicBezTo>
                    <a:pt x="652" y="343"/>
                    <a:pt x="674" y="332"/>
                    <a:pt x="696" y="323"/>
                  </a:cubicBezTo>
                  <a:lnTo>
                    <a:pt x="696" y="323"/>
                  </a:lnTo>
                  <a:cubicBezTo>
                    <a:pt x="735" y="308"/>
                    <a:pt x="773" y="291"/>
                    <a:pt x="809" y="273"/>
                  </a:cubicBezTo>
                  <a:close/>
                  <a:moveTo>
                    <a:pt x="950" y="41"/>
                  </a:moveTo>
                  <a:lnTo>
                    <a:pt x="950" y="41"/>
                  </a:lnTo>
                  <a:cubicBezTo>
                    <a:pt x="949" y="41"/>
                    <a:pt x="948" y="41"/>
                    <a:pt x="947" y="41"/>
                  </a:cubicBezTo>
                  <a:lnTo>
                    <a:pt x="947" y="41"/>
                  </a:lnTo>
                  <a:cubicBezTo>
                    <a:pt x="893" y="67"/>
                    <a:pt x="842" y="99"/>
                    <a:pt x="789" y="125"/>
                  </a:cubicBezTo>
                  <a:lnTo>
                    <a:pt x="789" y="125"/>
                  </a:lnTo>
                  <a:cubicBezTo>
                    <a:pt x="787" y="127"/>
                    <a:pt x="783" y="128"/>
                    <a:pt x="785" y="131"/>
                  </a:cubicBezTo>
                  <a:lnTo>
                    <a:pt x="785" y="131"/>
                  </a:lnTo>
                  <a:cubicBezTo>
                    <a:pt x="785" y="143"/>
                    <a:pt x="781" y="155"/>
                    <a:pt x="782" y="167"/>
                  </a:cubicBezTo>
                  <a:lnTo>
                    <a:pt x="782" y="167"/>
                  </a:lnTo>
                  <a:cubicBezTo>
                    <a:pt x="783" y="191"/>
                    <a:pt x="797" y="211"/>
                    <a:pt x="807" y="232"/>
                  </a:cubicBezTo>
                  <a:lnTo>
                    <a:pt x="807" y="232"/>
                  </a:lnTo>
                  <a:cubicBezTo>
                    <a:pt x="812" y="244"/>
                    <a:pt x="819" y="251"/>
                    <a:pt x="831" y="259"/>
                  </a:cubicBezTo>
                  <a:lnTo>
                    <a:pt x="831" y="259"/>
                  </a:lnTo>
                  <a:cubicBezTo>
                    <a:pt x="836" y="263"/>
                    <a:pt x="843" y="266"/>
                    <a:pt x="848" y="272"/>
                  </a:cubicBezTo>
                  <a:lnTo>
                    <a:pt x="848" y="272"/>
                  </a:lnTo>
                  <a:cubicBezTo>
                    <a:pt x="853" y="277"/>
                    <a:pt x="855" y="276"/>
                    <a:pt x="859" y="273"/>
                  </a:cubicBezTo>
                  <a:lnTo>
                    <a:pt x="859" y="273"/>
                  </a:lnTo>
                  <a:cubicBezTo>
                    <a:pt x="877" y="264"/>
                    <a:pt x="895" y="255"/>
                    <a:pt x="914" y="246"/>
                  </a:cubicBezTo>
                  <a:lnTo>
                    <a:pt x="914" y="246"/>
                  </a:lnTo>
                  <a:cubicBezTo>
                    <a:pt x="958" y="228"/>
                    <a:pt x="1003" y="208"/>
                    <a:pt x="1049" y="188"/>
                  </a:cubicBezTo>
                  <a:lnTo>
                    <a:pt x="1049" y="188"/>
                  </a:lnTo>
                  <a:cubicBezTo>
                    <a:pt x="990" y="154"/>
                    <a:pt x="950" y="110"/>
                    <a:pt x="950" y="41"/>
                  </a:cubicBezTo>
                  <a:lnTo>
                    <a:pt x="553" y="257"/>
                  </a:lnTo>
                  <a:lnTo>
                    <a:pt x="553" y="257"/>
                  </a:lnTo>
                  <a:cubicBezTo>
                    <a:pt x="549" y="260"/>
                    <a:pt x="544" y="262"/>
                    <a:pt x="539" y="264"/>
                  </a:cubicBezTo>
                  <a:lnTo>
                    <a:pt x="539" y="264"/>
                  </a:lnTo>
                  <a:cubicBezTo>
                    <a:pt x="474" y="301"/>
                    <a:pt x="410" y="337"/>
                    <a:pt x="345" y="373"/>
                  </a:cubicBezTo>
                  <a:lnTo>
                    <a:pt x="345" y="373"/>
                  </a:lnTo>
                  <a:cubicBezTo>
                    <a:pt x="337" y="378"/>
                    <a:pt x="336" y="384"/>
                    <a:pt x="334" y="391"/>
                  </a:cubicBezTo>
                  <a:lnTo>
                    <a:pt x="334" y="391"/>
                  </a:lnTo>
                  <a:cubicBezTo>
                    <a:pt x="332" y="414"/>
                    <a:pt x="342" y="434"/>
                    <a:pt x="353" y="453"/>
                  </a:cubicBezTo>
                  <a:lnTo>
                    <a:pt x="353" y="453"/>
                  </a:lnTo>
                  <a:cubicBezTo>
                    <a:pt x="361" y="463"/>
                    <a:pt x="371" y="469"/>
                    <a:pt x="383" y="473"/>
                  </a:cubicBezTo>
                  <a:lnTo>
                    <a:pt x="383" y="473"/>
                  </a:lnTo>
                  <a:cubicBezTo>
                    <a:pt x="389" y="475"/>
                    <a:pt x="393" y="467"/>
                    <a:pt x="400" y="465"/>
                  </a:cubicBezTo>
                  <a:lnTo>
                    <a:pt x="400" y="465"/>
                  </a:lnTo>
                  <a:cubicBezTo>
                    <a:pt x="408" y="463"/>
                    <a:pt x="414" y="461"/>
                    <a:pt x="422" y="458"/>
                  </a:cubicBezTo>
                  <a:lnTo>
                    <a:pt x="422" y="458"/>
                  </a:lnTo>
                  <a:cubicBezTo>
                    <a:pt x="449" y="453"/>
                    <a:pt x="472" y="442"/>
                    <a:pt x="497" y="432"/>
                  </a:cubicBezTo>
                  <a:lnTo>
                    <a:pt x="497" y="432"/>
                  </a:lnTo>
                  <a:cubicBezTo>
                    <a:pt x="518" y="424"/>
                    <a:pt x="536" y="411"/>
                    <a:pt x="558" y="403"/>
                  </a:cubicBezTo>
                  <a:lnTo>
                    <a:pt x="558" y="403"/>
                  </a:lnTo>
                  <a:cubicBezTo>
                    <a:pt x="574" y="396"/>
                    <a:pt x="591" y="389"/>
                    <a:pt x="608" y="382"/>
                  </a:cubicBezTo>
                  <a:lnTo>
                    <a:pt x="608" y="382"/>
                  </a:lnTo>
                  <a:cubicBezTo>
                    <a:pt x="615" y="378"/>
                    <a:pt x="619" y="374"/>
                    <a:pt x="610" y="368"/>
                  </a:cubicBezTo>
                  <a:lnTo>
                    <a:pt x="610" y="368"/>
                  </a:lnTo>
                  <a:cubicBezTo>
                    <a:pt x="600" y="362"/>
                    <a:pt x="591" y="355"/>
                    <a:pt x="584" y="345"/>
                  </a:cubicBezTo>
                  <a:lnTo>
                    <a:pt x="584" y="345"/>
                  </a:lnTo>
                  <a:cubicBezTo>
                    <a:pt x="564" y="321"/>
                    <a:pt x="553" y="292"/>
                    <a:pt x="555" y="260"/>
                  </a:cubicBezTo>
                  <a:lnTo>
                    <a:pt x="555" y="260"/>
                  </a:lnTo>
                  <a:cubicBezTo>
                    <a:pt x="555" y="259"/>
                    <a:pt x="556" y="259"/>
                    <a:pt x="556" y="257"/>
                  </a:cubicBezTo>
                  <a:lnTo>
                    <a:pt x="556" y="257"/>
                  </a:lnTo>
                  <a:cubicBezTo>
                    <a:pt x="555" y="257"/>
                    <a:pt x="554" y="257"/>
                    <a:pt x="553" y="257"/>
                  </a:cubicBezTo>
                  <a:lnTo>
                    <a:pt x="950" y="41"/>
                  </a:lnTo>
                  <a:close/>
                  <a:moveTo>
                    <a:pt x="647" y="1640"/>
                  </a:moveTo>
                  <a:lnTo>
                    <a:pt x="647" y="1640"/>
                  </a:lnTo>
                  <a:cubicBezTo>
                    <a:pt x="630" y="1653"/>
                    <a:pt x="608" y="1650"/>
                    <a:pt x="588" y="1653"/>
                  </a:cubicBezTo>
                  <a:lnTo>
                    <a:pt x="588" y="1653"/>
                  </a:lnTo>
                  <a:cubicBezTo>
                    <a:pt x="591" y="1680"/>
                    <a:pt x="595" y="1678"/>
                    <a:pt x="621" y="1676"/>
                  </a:cubicBezTo>
                  <a:lnTo>
                    <a:pt x="621" y="1676"/>
                  </a:lnTo>
                  <a:cubicBezTo>
                    <a:pt x="637" y="1675"/>
                    <a:pt x="647" y="1663"/>
                    <a:pt x="650" y="1642"/>
                  </a:cubicBezTo>
                  <a:lnTo>
                    <a:pt x="650" y="1642"/>
                  </a:lnTo>
                  <a:cubicBezTo>
                    <a:pt x="651" y="1642"/>
                    <a:pt x="652" y="1641"/>
                    <a:pt x="651" y="1640"/>
                  </a:cubicBezTo>
                  <a:lnTo>
                    <a:pt x="651" y="1640"/>
                  </a:lnTo>
                  <a:cubicBezTo>
                    <a:pt x="650" y="1639"/>
                    <a:pt x="648" y="1640"/>
                    <a:pt x="647" y="1640"/>
                  </a:cubicBezTo>
                  <a:close/>
                  <a:moveTo>
                    <a:pt x="275" y="985"/>
                  </a:moveTo>
                  <a:lnTo>
                    <a:pt x="275" y="985"/>
                  </a:lnTo>
                  <a:cubicBezTo>
                    <a:pt x="253" y="1065"/>
                    <a:pt x="228" y="1143"/>
                    <a:pt x="208" y="1222"/>
                  </a:cubicBezTo>
                  <a:lnTo>
                    <a:pt x="208" y="1222"/>
                  </a:lnTo>
                  <a:cubicBezTo>
                    <a:pt x="205" y="1229"/>
                    <a:pt x="205" y="1232"/>
                    <a:pt x="212" y="1235"/>
                  </a:cubicBezTo>
                  <a:lnTo>
                    <a:pt x="212" y="1235"/>
                  </a:lnTo>
                  <a:cubicBezTo>
                    <a:pt x="217" y="1237"/>
                    <a:pt x="220" y="1241"/>
                    <a:pt x="218" y="1246"/>
                  </a:cubicBezTo>
                  <a:lnTo>
                    <a:pt x="218" y="1246"/>
                  </a:lnTo>
                  <a:cubicBezTo>
                    <a:pt x="212" y="1273"/>
                    <a:pt x="207" y="1299"/>
                    <a:pt x="197" y="1325"/>
                  </a:cubicBezTo>
                  <a:lnTo>
                    <a:pt x="197" y="1325"/>
                  </a:lnTo>
                  <a:cubicBezTo>
                    <a:pt x="195" y="1332"/>
                    <a:pt x="191" y="1340"/>
                    <a:pt x="181" y="1341"/>
                  </a:cubicBezTo>
                  <a:lnTo>
                    <a:pt x="181" y="1341"/>
                  </a:lnTo>
                  <a:cubicBezTo>
                    <a:pt x="176" y="1342"/>
                    <a:pt x="176" y="1347"/>
                    <a:pt x="175" y="1351"/>
                  </a:cubicBezTo>
                  <a:lnTo>
                    <a:pt x="175" y="1351"/>
                  </a:lnTo>
                  <a:cubicBezTo>
                    <a:pt x="155" y="1423"/>
                    <a:pt x="134" y="1496"/>
                    <a:pt x="116" y="1569"/>
                  </a:cubicBezTo>
                  <a:lnTo>
                    <a:pt x="116" y="1569"/>
                  </a:lnTo>
                  <a:cubicBezTo>
                    <a:pt x="112" y="1583"/>
                    <a:pt x="112" y="1600"/>
                    <a:pt x="110" y="1615"/>
                  </a:cubicBezTo>
                  <a:lnTo>
                    <a:pt x="110" y="1615"/>
                  </a:lnTo>
                  <a:cubicBezTo>
                    <a:pt x="109" y="1624"/>
                    <a:pt x="106" y="1634"/>
                    <a:pt x="99" y="1640"/>
                  </a:cubicBezTo>
                  <a:lnTo>
                    <a:pt x="99" y="1640"/>
                  </a:lnTo>
                  <a:cubicBezTo>
                    <a:pt x="89" y="1649"/>
                    <a:pt x="88" y="1661"/>
                    <a:pt x="87" y="1671"/>
                  </a:cubicBezTo>
                  <a:lnTo>
                    <a:pt x="87" y="1671"/>
                  </a:lnTo>
                  <a:cubicBezTo>
                    <a:pt x="86" y="1682"/>
                    <a:pt x="80" y="1687"/>
                    <a:pt x="70" y="1687"/>
                  </a:cubicBezTo>
                  <a:lnTo>
                    <a:pt x="70" y="1687"/>
                  </a:lnTo>
                  <a:cubicBezTo>
                    <a:pt x="63" y="1688"/>
                    <a:pt x="60" y="1688"/>
                    <a:pt x="61" y="1698"/>
                  </a:cubicBezTo>
                  <a:lnTo>
                    <a:pt x="61" y="1698"/>
                  </a:lnTo>
                  <a:cubicBezTo>
                    <a:pt x="62" y="1711"/>
                    <a:pt x="48" y="1721"/>
                    <a:pt x="34" y="1716"/>
                  </a:cubicBezTo>
                  <a:lnTo>
                    <a:pt x="34" y="1716"/>
                  </a:lnTo>
                  <a:cubicBezTo>
                    <a:pt x="30" y="1715"/>
                    <a:pt x="27" y="1715"/>
                    <a:pt x="25" y="1714"/>
                  </a:cubicBezTo>
                  <a:lnTo>
                    <a:pt x="25" y="1714"/>
                  </a:lnTo>
                  <a:cubicBezTo>
                    <a:pt x="10" y="1710"/>
                    <a:pt x="6" y="1699"/>
                    <a:pt x="13" y="1683"/>
                  </a:cubicBezTo>
                  <a:lnTo>
                    <a:pt x="13" y="1683"/>
                  </a:lnTo>
                  <a:cubicBezTo>
                    <a:pt x="15" y="1679"/>
                    <a:pt x="16" y="1676"/>
                    <a:pt x="11" y="1671"/>
                  </a:cubicBezTo>
                  <a:lnTo>
                    <a:pt x="11" y="1671"/>
                  </a:lnTo>
                  <a:cubicBezTo>
                    <a:pt x="3" y="1663"/>
                    <a:pt x="0" y="1655"/>
                    <a:pt x="7" y="1643"/>
                  </a:cubicBezTo>
                  <a:lnTo>
                    <a:pt x="7" y="1643"/>
                  </a:lnTo>
                  <a:cubicBezTo>
                    <a:pt x="15" y="1629"/>
                    <a:pt x="9" y="1613"/>
                    <a:pt x="10" y="1598"/>
                  </a:cubicBezTo>
                  <a:lnTo>
                    <a:pt x="10" y="1598"/>
                  </a:lnTo>
                  <a:cubicBezTo>
                    <a:pt x="13" y="1581"/>
                    <a:pt x="16" y="1567"/>
                    <a:pt x="28" y="1554"/>
                  </a:cubicBezTo>
                  <a:lnTo>
                    <a:pt x="28" y="1554"/>
                  </a:lnTo>
                  <a:cubicBezTo>
                    <a:pt x="35" y="1546"/>
                    <a:pt x="35" y="1534"/>
                    <a:pt x="38" y="1523"/>
                  </a:cubicBezTo>
                  <a:lnTo>
                    <a:pt x="38" y="1523"/>
                  </a:lnTo>
                  <a:cubicBezTo>
                    <a:pt x="55" y="1459"/>
                    <a:pt x="71" y="1396"/>
                    <a:pt x="89" y="1331"/>
                  </a:cubicBezTo>
                  <a:lnTo>
                    <a:pt x="89" y="1331"/>
                  </a:lnTo>
                  <a:cubicBezTo>
                    <a:pt x="91" y="1322"/>
                    <a:pt x="95" y="1316"/>
                    <a:pt x="88" y="1308"/>
                  </a:cubicBezTo>
                  <a:lnTo>
                    <a:pt x="88" y="1308"/>
                  </a:lnTo>
                  <a:cubicBezTo>
                    <a:pt x="83" y="1304"/>
                    <a:pt x="86" y="1298"/>
                    <a:pt x="87" y="1293"/>
                  </a:cubicBezTo>
                  <a:lnTo>
                    <a:pt x="87" y="1293"/>
                  </a:lnTo>
                  <a:cubicBezTo>
                    <a:pt x="92" y="1267"/>
                    <a:pt x="101" y="1242"/>
                    <a:pt x="107" y="1217"/>
                  </a:cubicBezTo>
                  <a:lnTo>
                    <a:pt x="107" y="1217"/>
                  </a:lnTo>
                  <a:cubicBezTo>
                    <a:pt x="108" y="1212"/>
                    <a:pt x="110" y="1207"/>
                    <a:pt x="114" y="1207"/>
                  </a:cubicBezTo>
                  <a:lnTo>
                    <a:pt x="114" y="1207"/>
                  </a:lnTo>
                  <a:cubicBezTo>
                    <a:pt x="123" y="1206"/>
                    <a:pt x="123" y="1199"/>
                    <a:pt x="126" y="1194"/>
                  </a:cubicBezTo>
                  <a:lnTo>
                    <a:pt x="126" y="1194"/>
                  </a:lnTo>
                  <a:cubicBezTo>
                    <a:pt x="152" y="1092"/>
                    <a:pt x="181" y="993"/>
                    <a:pt x="208" y="892"/>
                  </a:cubicBezTo>
                  <a:lnTo>
                    <a:pt x="208" y="892"/>
                  </a:lnTo>
                  <a:cubicBezTo>
                    <a:pt x="210" y="883"/>
                    <a:pt x="210" y="875"/>
                    <a:pt x="220" y="872"/>
                  </a:cubicBezTo>
                  <a:lnTo>
                    <a:pt x="220" y="872"/>
                  </a:lnTo>
                  <a:cubicBezTo>
                    <a:pt x="224" y="869"/>
                    <a:pt x="222" y="865"/>
                    <a:pt x="223" y="861"/>
                  </a:cubicBezTo>
                  <a:lnTo>
                    <a:pt x="223" y="861"/>
                  </a:lnTo>
                  <a:cubicBezTo>
                    <a:pt x="229" y="842"/>
                    <a:pt x="237" y="835"/>
                    <a:pt x="257" y="834"/>
                  </a:cubicBezTo>
                  <a:lnTo>
                    <a:pt x="257" y="834"/>
                  </a:lnTo>
                  <a:cubicBezTo>
                    <a:pt x="261" y="834"/>
                    <a:pt x="264" y="834"/>
                    <a:pt x="267" y="834"/>
                  </a:cubicBezTo>
                  <a:lnTo>
                    <a:pt x="267" y="834"/>
                  </a:lnTo>
                  <a:cubicBezTo>
                    <a:pt x="276" y="833"/>
                    <a:pt x="281" y="829"/>
                    <a:pt x="281" y="818"/>
                  </a:cubicBezTo>
                  <a:lnTo>
                    <a:pt x="281" y="818"/>
                  </a:lnTo>
                  <a:cubicBezTo>
                    <a:pt x="281" y="789"/>
                    <a:pt x="282" y="759"/>
                    <a:pt x="282" y="729"/>
                  </a:cubicBezTo>
                  <a:lnTo>
                    <a:pt x="282" y="729"/>
                  </a:lnTo>
                  <a:cubicBezTo>
                    <a:pt x="282" y="691"/>
                    <a:pt x="283" y="652"/>
                    <a:pt x="283" y="614"/>
                  </a:cubicBezTo>
                  <a:lnTo>
                    <a:pt x="283" y="614"/>
                  </a:lnTo>
                  <a:cubicBezTo>
                    <a:pt x="283" y="593"/>
                    <a:pt x="280" y="573"/>
                    <a:pt x="282" y="553"/>
                  </a:cubicBezTo>
                  <a:lnTo>
                    <a:pt x="282" y="553"/>
                  </a:lnTo>
                  <a:cubicBezTo>
                    <a:pt x="282" y="545"/>
                    <a:pt x="275" y="543"/>
                    <a:pt x="268" y="546"/>
                  </a:cubicBezTo>
                  <a:lnTo>
                    <a:pt x="268" y="546"/>
                  </a:lnTo>
                  <a:cubicBezTo>
                    <a:pt x="253" y="554"/>
                    <a:pt x="240" y="563"/>
                    <a:pt x="224" y="570"/>
                  </a:cubicBezTo>
                  <a:lnTo>
                    <a:pt x="224" y="570"/>
                  </a:lnTo>
                  <a:cubicBezTo>
                    <a:pt x="203" y="580"/>
                    <a:pt x="181" y="592"/>
                    <a:pt x="159" y="599"/>
                  </a:cubicBezTo>
                  <a:lnTo>
                    <a:pt x="159" y="599"/>
                  </a:lnTo>
                  <a:cubicBezTo>
                    <a:pt x="143" y="604"/>
                    <a:pt x="126" y="605"/>
                    <a:pt x="115" y="618"/>
                  </a:cubicBezTo>
                  <a:lnTo>
                    <a:pt x="115" y="618"/>
                  </a:lnTo>
                  <a:cubicBezTo>
                    <a:pt x="102" y="632"/>
                    <a:pt x="90" y="626"/>
                    <a:pt x="76" y="624"/>
                  </a:cubicBezTo>
                  <a:lnTo>
                    <a:pt x="76" y="624"/>
                  </a:lnTo>
                  <a:cubicBezTo>
                    <a:pt x="71" y="623"/>
                    <a:pt x="67" y="623"/>
                    <a:pt x="62" y="624"/>
                  </a:cubicBezTo>
                  <a:lnTo>
                    <a:pt x="62" y="624"/>
                  </a:lnTo>
                  <a:cubicBezTo>
                    <a:pt x="30" y="633"/>
                    <a:pt x="6" y="615"/>
                    <a:pt x="2" y="583"/>
                  </a:cubicBezTo>
                  <a:lnTo>
                    <a:pt x="2" y="583"/>
                  </a:lnTo>
                  <a:cubicBezTo>
                    <a:pt x="1" y="566"/>
                    <a:pt x="9" y="554"/>
                    <a:pt x="22" y="547"/>
                  </a:cubicBezTo>
                  <a:lnTo>
                    <a:pt x="22" y="547"/>
                  </a:lnTo>
                  <a:cubicBezTo>
                    <a:pt x="34" y="542"/>
                    <a:pt x="38" y="531"/>
                    <a:pt x="44" y="524"/>
                  </a:cubicBezTo>
                  <a:lnTo>
                    <a:pt x="44" y="524"/>
                  </a:lnTo>
                  <a:cubicBezTo>
                    <a:pt x="50" y="517"/>
                    <a:pt x="56" y="512"/>
                    <a:pt x="63" y="510"/>
                  </a:cubicBezTo>
                  <a:lnTo>
                    <a:pt x="63" y="510"/>
                  </a:lnTo>
                  <a:cubicBezTo>
                    <a:pt x="87" y="500"/>
                    <a:pt x="106" y="487"/>
                    <a:pt x="127" y="475"/>
                  </a:cubicBezTo>
                  <a:lnTo>
                    <a:pt x="127" y="475"/>
                  </a:lnTo>
                  <a:cubicBezTo>
                    <a:pt x="149" y="464"/>
                    <a:pt x="172" y="454"/>
                    <a:pt x="193" y="442"/>
                  </a:cubicBezTo>
                  <a:lnTo>
                    <a:pt x="193" y="442"/>
                  </a:lnTo>
                  <a:cubicBezTo>
                    <a:pt x="185" y="424"/>
                    <a:pt x="174" y="433"/>
                    <a:pt x="161" y="439"/>
                  </a:cubicBezTo>
                  <a:lnTo>
                    <a:pt x="161" y="439"/>
                  </a:lnTo>
                  <a:cubicBezTo>
                    <a:pt x="139" y="449"/>
                    <a:pt x="117" y="461"/>
                    <a:pt x="96" y="471"/>
                  </a:cubicBezTo>
                  <a:lnTo>
                    <a:pt x="96" y="471"/>
                  </a:lnTo>
                  <a:cubicBezTo>
                    <a:pt x="87" y="477"/>
                    <a:pt x="76" y="478"/>
                    <a:pt x="64" y="478"/>
                  </a:cubicBezTo>
                  <a:lnTo>
                    <a:pt x="64" y="478"/>
                  </a:lnTo>
                  <a:cubicBezTo>
                    <a:pt x="56" y="478"/>
                    <a:pt x="43" y="464"/>
                    <a:pt x="40" y="451"/>
                  </a:cubicBezTo>
                  <a:lnTo>
                    <a:pt x="40" y="451"/>
                  </a:lnTo>
                  <a:cubicBezTo>
                    <a:pt x="38" y="441"/>
                    <a:pt x="39" y="431"/>
                    <a:pt x="50" y="427"/>
                  </a:cubicBezTo>
                  <a:lnTo>
                    <a:pt x="50" y="427"/>
                  </a:lnTo>
                  <a:cubicBezTo>
                    <a:pt x="70" y="421"/>
                    <a:pt x="87" y="409"/>
                    <a:pt x="104" y="399"/>
                  </a:cubicBezTo>
                  <a:lnTo>
                    <a:pt x="104" y="399"/>
                  </a:lnTo>
                  <a:cubicBezTo>
                    <a:pt x="139" y="382"/>
                    <a:pt x="171" y="361"/>
                    <a:pt x="204" y="342"/>
                  </a:cubicBezTo>
                  <a:lnTo>
                    <a:pt x="204" y="342"/>
                  </a:lnTo>
                  <a:cubicBezTo>
                    <a:pt x="247" y="318"/>
                    <a:pt x="288" y="292"/>
                    <a:pt x="331" y="269"/>
                  </a:cubicBezTo>
                  <a:lnTo>
                    <a:pt x="331" y="269"/>
                  </a:lnTo>
                  <a:cubicBezTo>
                    <a:pt x="339" y="264"/>
                    <a:pt x="348" y="265"/>
                    <a:pt x="354" y="271"/>
                  </a:cubicBezTo>
                  <a:lnTo>
                    <a:pt x="354" y="271"/>
                  </a:lnTo>
                  <a:cubicBezTo>
                    <a:pt x="383" y="290"/>
                    <a:pt x="382" y="320"/>
                    <a:pt x="352" y="335"/>
                  </a:cubicBezTo>
                  <a:lnTo>
                    <a:pt x="352" y="335"/>
                  </a:lnTo>
                  <a:cubicBezTo>
                    <a:pt x="316" y="355"/>
                    <a:pt x="278" y="376"/>
                    <a:pt x="242" y="396"/>
                  </a:cubicBezTo>
                  <a:lnTo>
                    <a:pt x="242" y="396"/>
                  </a:lnTo>
                  <a:cubicBezTo>
                    <a:pt x="231" y="401"/>
                    <a:pt x="229" y="405"/>
                    <a:pt x="238" y="414"/>
                  </a:cubicBezTo>
                  <a:lnTo>
                    <a:pt x="238" y="414"/>
                  </a:lnTo>
                  <a:cubicBezTo>
                    <a:pt x="255" y="397"/>
                    <a:pt x="278" y="392"/>
                    <a:pt x="298" y="383"/>
                  </a:cubicBezTo>
                  <a:lnTo>
                    <a:pt x="298" y="383"/>
                  </a:lnTo>
                  <a:cubicBezTo>
                    <a:pt x="328" y="368"/>
                    <a:pt x="354" y="351"/>
                    <a:pt x="383" y="336"/>
                  </a:cubicBezTo>
                  <a:lnTo>
                    <a:pt x="383" y="336"/>
                  </a:lnTo>
                  <a:cubicBezTo>
                    <a:pt x="443" y="303"/>
                    <a:pt x="503" y="269"/>
                    <a:pt x="561" y="235"/>
                  </a:cubicBezTo>
                  <a:lnTo>
                    <a:pt x="561" y="235"/>
                  </a:lnTo>
                  <a:cubicBezTo>
                    <a:pt x="569" y="231"/>
                    <a:pt x="572" y="229"/>
                    <a:pt x="578" y="237"/>
                  </a:cubicBezTo>
                  <a:lnTo>
                    <a:pt x="578" y="237"/>
                  </a:lnTo>
                  <a:cubicBezTo>
                    <a:pt x="585" y="245"/>
                    <a:pt x="593" y="245"/>
                    <a:pt x="604" y="239"/>
                  </a:cubicBezTo>
                  <a:lnTo>
                    <a:pt x="604" y="239"/>
                  </a:lnTo>
                  <a:cubicBezTo>
                    <a:pt x="636" y="217"/>
                    <a:pt x="671" y="199"/>
                    <a:pt x="706" y="180"/>
                  </a:cubicBezTo>
                  <a:lnTo>
                    <a:pt x="706" y="180"/>
                  </a:lnTo>
                  <a:cubicBezTo>
                    <a:pt x="725" y="170"/>
                    <a:pt x="742" y="160"/>
                    <a:pt x="762" y="151"/>
                  </a:cubicBezTo>
                  <a:lnTo>
                    <a:pt x="762" y="151"/>
                  </a:lnTo>
                  <a:cubicBezTo>
                    <a:pt x="767" y="150"/>
                    <a:pt x="766" y="147"/>
                    <a:pt x="766" y="144"/>
                  </a:cubicBezTo>
                  <a:lnTo>
                    <a:pt x="766" y="144"/>
                  </a:lnTo>
                  <a:cubicBezTo>
                    <a:pt x="763" y="127"/>
                    <a:pt x="774" y="119"/>
                    <a:pt x="787" y="111"/>
                  </a:cubicBezTo>
                  <a:lnTo>
                    <a:pt x="787" y="111"/>
                  </a:lnTo>
                  <a:cubicBezTo>
                    <a:pt x="839" y="83"/>
                    <a:pt x="890" y="53"/>
                    <a:pt x="944" y="27"/>
                  </a:cubicBezTo>
                  <a:lnTo>
                    <a:pt x="944" y="27"/>
                  </a:lnTo>
                  <a:cubicBezTo>
                    <a:pt x="957" y="20"/>
                    <a:pt x="970" y="14"/>
                    <a:pt x="983" y="8"/>
                  </a:cubicBezTo>
                  <a:lnTo>
                    <a:pt x="983" y="8"/>
                  </a:lnTo>
                  <a:cubicBezTo>
                    <a:pt x="1005" y="0"/>
                    <a:pt x="1028" y="2"/>
                    <a:pt x="1046" y="14"/>
                  </a:cubicBezTo>
                  <a:lnTo>
                    <a:pt x="1046" y="14"/>
                  </a:lnTo>
                  <a:cubicBezTo>
                    <a:pt x="1081" y="35"/>
                    <a:pt x="1109" y="63"/>
                    <a:pt x="1118" y="103"/>
                  </a:cubicBezTo>
                  <a:lnTo>
                    <a:pt x="1118" y="103"/>
                  </a:lnTo>
                  <a:cubicBezTo>
                    <a:pt x="1125" y="130"/>
                    <a:pt x="1121" y="158"/>
                    <a:pt x="1109" y="182"/>
                  </a:cubicBezTo>
                  <a:lnTo>
                    <a:pt x="1109" y="182"/>
                  </a:lnTo>
                  <a:cubicBezTo>
                    <a:pt x="1103" y="194"/>
                    <a:pt x="1089" y="197"/>
                    <a:pt x="1077" y="202"/>
                  </a:cubicBezTo>
                  <a:lnTo>
                    <a:pt x="1077" y="202"/>
                  </a:lnTo>
                  <a:cubicBezTo>
                    <a:pt x="1058" y="209"/>
                    <a:pt x="1038" y="215"/>
                    <a:pt x="1019" y="223"/>
                  </a:cubicBezTo>
                  <a:lnTo>
                    <a:pt x="1019" y="223"/>
                  </a:lnTo>
                  <a:cubicBezTo>
                    <a:pt x="996" y="234"/>
                    <a:pt x="974" y="244"/>
                    <a:pt x="953" y="259"/>
                  </a:cubicBezTo>
                  <a:lnTo>
                    <a:pt x="953" y="259"/>
                  </a:lnTo>
                  <a:cubicBezTo>
                    <a:pt x="934" y="270"/>
                    <a:pt x="912" y="277"/>
                    <a:pt x="890" y="285"/>
                  </a:cubicBezTo>
                  <a:lnTo>
                    <a:pt x="890" y="285"/>
                  </a:lnTo>
                  <a:cubicBezTo>
                    <a:pt x="881" y="289"/>
                    <a:pt x="873" y="292"/>
                    <a:pt x="863" y="296"/>
                  </a:cubicBezTo>
                  <a:lnTo>
                    <a:pt x="863" y="296"/>
                  </a:lnTo>
                  <a:cubicBezTo>
                    <a:pt x="854" y="301"/>
                    <a:pt x="846" y="300"/>
                    <a:pt x="838" y="293"/>
                  </a:cubicBezTo>
                  <a:lnTo>
                    <a:pt x="838" y="293"/>
                  </a:lnTo>
                  <a:cubicBezTo>
                    <a:pt x="826" y="283"/>
                    <a:pt x="815" y="285"/>
                    <a:pt x="801" y="291"/>
                  </a:cubicBezTo>
                  <a:lnTo>
                    <a:pt x="801" y="291"/>
                  </a:lnTo>
                  <a:cubicBezTo>
                    <a:pt x="755" y="316"/>
                    <a:pt x="706" y="335"/>
                    <a:pt x="657" y="353"/>
                  </a:cubicBezTo>
                  <a:lnTo>
                    <a:pt x="657" y="353"/>
                  </a:lnTo>
                  <a:cubicBezTo>
                    <a:pt x="652" y="356"/>
                    <a:pt x="648" y="360"/>
                    <a:pt x="648" y="365"/>
                  </a:cubicBezTo>
                  <a:lnTo>
                    <a:pt x="648" y="365"/>
                  </a:lnTo>
                  <a:cubicBezTo>
                    <a:pt x="648" y="373"/>
                    <a:pt x="644" y="381"/>
                    <a:pt x="635" y="385"/>
                  </a:cubicBezTo>
                  <a:lnTo>
                    <a:pt x="635" y="385"/>
                  </a:lnTo>
                  <a:cubicBezTo>
                    <a:pt x="614" y="393"/>
                    <a:pt x="594" y="404"/>
                    <a:pt x="573" y="413"/>
                  </a:cubicBezTo>
                  <a:lnTo>
                    <a:pt x="573" y="413"/>
                  </a:lnTo>
                  <a:cubicBezTo>
                    <a:pt x="546" y="425"/>
                    <a:pt x="520" y="438"/>
                    <a:pt x="493" y="451"/>
                  </a:cubicBezTo>
                  <a:lnTo>
                    <a:pt x="493" y="451"/>
                  </a:lnTo>
                  <a:cubicBezTo>
                    <a:pt x="478" y="459"/>
                    <a:pt x="462" y="464"/>
                    <a:pt x="445" y="470"/>
                  </a:cubicBezTo>
                  <a:lnTo>
                    <a:pt x="445" y="470"/>
                  </a:lnTo>
                  <a:cubicBezTo>
                    <a:pt x="434" y="472"/>
                    <a:pt x="426" y="477"/>
                    <a:pt x="415" y="479"/>
                  </a:cubicBezTo>
                  <a:lnTo>
                    <a:pt x="415" y="479"/>
                  </a:lnTo>
                  <a:cubicBezTo>
                    <a:pt x="408" y="483"/>
                    <a:pt x="400" y="485"/>
                    <a:pt x="399" y="494"/>
                  </a:cubicBezTo>
                  <a:lnTo>
                    <a:pt x="399" y="494"/>
                  </a:lnTo>
                  <a:cubicBezTo>
                    <a:pt x="399" y="503"/>
                    <a:pt x="391" y="509"/>
                    <a:pt x="384" y="509"/>
                  </a:cubicBezTo>
                  <a:lnTo>
                    <a:pt x="384" y="509"/>
                  </a:lnTo>
                  <a:cubicBezTo>
                    <a:pt x="372" y="510"/>
                    <a:pt x="366" y="517"/>
                    <a:pt x="357" y="520"/>
                  </a:cubicBezTo>
                  <a:lnTo>
                    <a:pt x="357" y="520"/>
                  </a:lnTo>
                  <a:cubicBezTo>
                    <a:pt x="352" y="523"/>
                    <a:pt x="352" y="527"/>
                    <a:pt x="352" y="532"/>
                  </a:cubicBezTo>
                  <a:lnTo>
                    <a:pt x="352" y="532"/>
                  </a:lnTo>
                  <a:cubicBezTo>
                    <a:pt x="351" y="590"/>
                    <a:pt x="351" y="647"/>
                    <a:pt x="349" y="705"/>
                  </a:cubicBezTo>
                  <a:lnTo>
                    <a:pt x="349" y="705"/>
                  </a:lnTo>
                  <a:cubicBezTo>
                    <a:pt x="346" y="742"/>
                    <a:pt x="349" y="781"/>
                    <a:pt x="344" y="818"/>
                  </a:cubicBezTo>
                  <a:lnTo>
                    <a:pt x="344" y="818"/>
                  </a:lnTo>
                  <a:cubicBezTo>
                    <a:pt x="343" y="826"/>
                    <a:pt x="344" y="829"/>
                    <a:pt x="353" y="830"/>
                  </a:cubicBezTo>
                  <a:lnTo>
                    <a:pt x="353" y="830"/>
                  </a:lnTo>
                  <a:cubicBezTo>
                    <a:pt x="370" y="832"/>
                    <a:pt x="386" y="834"/>
                    <a:pt x="403" y="841"/>
                  </a:cubicBezTo>
                  <a:lnTo>
                    <a:pt x="403" y="841"/>
                  </a:lnTo>
                  <a:cubicBezTo>
                    <a:pt x="409" y="845"/>
                    <a:pt x="415" y="847"/>
                    <a:pt x="418" y="854"/>
                  </a:cubicBezTo>
                  <a:lnTo>
                    <a:pt x="418" y="854"/>
                  </a:lnTo>
                  <a:cubicBezTo>
                    <a:pt x="422" y="860"/>
                    <a:pt x="425" y="865"/>
                    <a:pt x="433" y="865"/>
                  </a:cubicBezTo>
                  <a:lnTo>
                    <a:pt x="433" y="865"/>
                  </a:lnTo>
                  <a:cubicBezTo>
                    <a:pt x="438" y="865"/>
                    <a:pt x="440" y="869"/>
                    <a:pt x="443" y="873"/>
                  </a:cubicBezTo>
                  <a:lnTo>
                    <a:pt x="443" y="873"/>
                  </a:lnTo>
                  <a:cubicBezTo>
                    <a:pt x="462" y="933"/>
                    <a:pt x="477" y="993"/>
                    <a:pt x="493" y="1053"/>
                  </a:cubicBezTo>
                  <a:lnTo>
                    <a:pt x="493" y="1053"/>
                  </a:lnTo>
                  <a:cubicBezTo>
                    <a:pt x="505" y="1095"/>
                    <a:pt x="515" y="1138"/>
                    <a:pt x="529" y="1180"/>
                  </a:cubicBezTo>
                  <a:lnTo>
                    <a:pt x="529" y="1180"/>
                  </a:lnTo>
                  <a:cubicBezTo>
                    <a:pt x="532" y="1189"/>
                    <a:pt x="532" y="1200"/>
                    <a:pt x="545" y="1202"/>
                  </a:cubicBezTo>
                  <a:lnTo>
                    <a:pt x="545" y="1202"/>
                  </a:lnTo>
                  <a:cubicBezTo>
                    <a:pt x="552" y="1204"/>
                    <a:pt x="553" y="1214"/>
                    <a:pt x="554" y="1218"/>
                  </a:cubicBezTo>
                  <a:lnTo>
                    <a:pt x="554" y="1218"/>
                  </a:lnTo>
                  <a:cubicBezTo>
                    <a:pt x="555" y="1242"/>
                    <a:pt x="567" y="1264"/>
                    <a:pt x="572" y="1287"/>
                  </a:cubicBezTo>
                  <a:lnTo>
                    <a:pt x="572" y="1287"/>
                  </a:lnTo>
                  <a:cubicBezTo>
                    <a:pt x="573" y="1296"/>
                    <a:pt x="574" y="1304"/>
                    <a:pt x="573" y="1311"/>
                  </a:cubicBezTo>
                  <a:lnTo>
                    <a:pt x="573" y="1311"/>
                  </a:lnTo>
                  <a:cubicBezTo>
                    <a:pt x="570" y="1321"/>
                    <a:pt x="573" y="1330"/>
                    <a:pt x="575" y="1339"/>
                  </a:cubicBezTo>
                  <a:lnTo>
                    <a:pt x="575" y="1339"/>
                  </a:lnTo>
                  <a:cubicBezTo>
                    <a:pt x="594" y="1397"/>
                    <a:pt x="612" y="1453"/>
                    <a:pt x="628" y="1509"/>
                  </a:cubicBezTo>
                  <a:lnTo>
                    <a:pt x="628" y="1509"/>
                  </a:lnTo>
                  <a:cubicBezTo>
                    <a:pt x="634" y="1527"/>
                    <a:pt x="639" y="1546"/>
                    <a:pt x="650" y="1562"/>
                  </a:cubicBezTo>
                  <a:lnTo>
                    <a:pt x="650" y="1562"/>
                  </a:lnTo>
                  <a:cubicBezTo>
                    <a:pt x="655" y="1573"/>
                    <a:pt x="654" y="1588"/>
                    <a:pt x="656" y="1601"/>
                  </a:cubicBezTo>
                  <a:lnTo>
                    <a:pt x="656" y="1601"/>
                  </a:lnTo>
                  <a:cubicBezTo>
                    <a:pt x="657" y="1611"/>
                    <a:pt x="660" y="1623"/>
                    <a:pt x="665" y="1634"/>
                  </a:cubicBezTo>
                  <a:lnTo>
                    <a:pt x="665" y="1634"/>
                  </a:lnTo>
                  <a:cubicBezTo>
                    <a:pt x="668" y="1643"/>
                    <a:pt x="668" y="1655"/>
                    <a:pt x="660" y="1664"/>
                  </a:cubicBezTo>
                  <a:lnTo>
                    <a:pt x="660" y="1664"/>
                  </a:lnTo>
                  <a:cubicBezTo>
                    <a:pt x="657" y="1667"/>
                    <a:pt x="659" y="1670"/>
                    <a:pt x="660" y="1673"/>
                  </a:cubicBezTo>
                  <a:lnTo>
                    <a:pt x="660" y="1673"/>
                  </a:lnTo>
                  <a:cubicBezTo>
                    <a:pt x="665" y="1684"/>
                    <a:pt x="659" y="1694"/>
                    <a:pt x="650" y="1701"/>
                  </a:cubicBezTo>
                  <a:lnTo>
                    <a:pt x="650" y="1701"/>
                  </a:lnTo>
                  <a:cubicBezTo>
                    <a:pt x="639" y="1708"/>
                    <a:pt x="628" y="1711"/>
                    <a:pt x="617" y="1703"/>
                  </a:cubicBezTo>
                  <a:lnTo>
                    <a:pt x="617" y="1703"/>
                  </a:lnTo>
                  <a:cubicBezTo>
                    <a:pt x="610" y="1699"/>
                    <a:pt x="603" y="1695"/>
                    <a:pt x="593" y="1693"/>
                  </a:cubicBezTo>
                  <a:lnTo>
                    <a:pt x="593" y="1693"/>
                  </a:lnTo>
                  <a:cubicBezTo>
                    <a:pt x="585" y="1690"/>
                    <a:pt x="579" y="1685"/>
                    <a:pt x="576" y="1676"/>
                  </a:cubicBezTo>
                  <a:lnTo>
                    <a:pt x="576" y="1676"/>
                  </a:lnTo>
                  <a:cubicBezTo>
                    <a:pt x="567" y="1640"/>
                    <a:pt x="556" y="1603"/>
                    <a:pt x="547" y="1566"/>
                  </a:cubicBezTo>
                  <a:lnTo>
                    <a:pt x="547" y="1566"/>
                  </a:lnTo>
                  <a:cubicBezTo>
                    <a:pt x="530" y="1493"/>
                    <a:pt x="500" y="1423"/>
                    <a:pt x="485" y="1351"/>
                  </a:cubicBezTo>
                  <a:lnTo>
                    <a:pt x="485" y="1351"/>
                  </a:lnTo>
                  <a:cubicBezTo>
                    <a:pt x="483" y="1340"/>
                    <a:pt x="473" y="1335"/>
                    <a:pt x="471" y="1325"/>
                  </a:cubicBezTo>
                  <a:lnTo>
                    <a:pt x="471" y="1325"/>
                  </a:lnTo>
                  <a:cubicBezTo>
                    <a:pt x="466" y="1302"/>
                    <a:pt x="454" y="1281"/>
                    <a:pt x="454" y="1259"/>
                  </a:cubicBezTo>
                  <a:lnTo>
                    <a:pt x="454" y="1259"/>
                  </a:lnTo>
                  <a:cubicBezTo>
                    <a:pt x="454" y="1219"/>
                    <a:pt x="437" y="1185"/>
                    <a:pt x="428" y="1149"/>
                  </a:cubicBezTo>
                  <a:lnTo>
                    <a:pt x="428" y="1149"/>
                  </a:lnTo>
                  <a:cubicBezTo>
                    <a:pt x="418" y="1111"/>
                    <a:pt x="408" y="1075"/>
                    <a:pt x="398" y="1037"/>
                  </a:cubicBezTo>
                  <a:lnTo>
                    <a:pt x="398" y="1037"/>
                  </a:lnTo>
                  <a:cubicBezTo>
                    <a:pt x="390" y="1003"/>
                    <a:pt x="379" y="969"/>
                    <a:pt x="370" y="935"/>
                  </a:cubicBezTo>
                  <a:lnTo>
                    <a:pt x="370" y="935"/>
                  </a:lnTo>
                  <a:cubicBezTo>
                    <a:pt x="370" y="934"/>
                    <a:pt x="368" y="933"/>
                    <a:pt x="364" y="932"/>
                  </a:cubicBezTo>
                  <a:lnTo>
                    <a:pt x="364" y="932"/>
                  </a:lnTo>
                  <a:cubicBezTo>
                    <a:pt x="364" y="954"/>
                    <a:pt x="365" y="976"/>
                    <a:pt x="364" y="997"/>
                  </a:cubicBezTo>
                  <a:lnTo>
                    <a:pt x="364" y="997"/>
                  </a:lnTo>
                  <a:cubicBezTo>
                    <a:pt x="364" y="1073"/>
                    <a:pt x="364" y="1146"/>
                    <a:pt x="365" y="1220"/>
                  </a:cubicBezTo>
                  <a:lnTo>
                    <a:pt x="365" y="1220"/>
                  </a:lnTo>
                  <a:cubicBezTo>
                    <a:pt x="365" y="1230"/>
                    <a:pt x="368" y="1240"/>
                    <a:pt x="372" y="1251"/>
                  </a:cubicBezTo>
                  <a:lnTo>
                    <a:pt x="372" y="1251"/>
                  </a:lnTo>
                  <a:cubicBezTo>
                    <a:pt x="377" y="1264"/>
                    <a:pt x="377" y="1279"/>
                    <a:pt x="378" y="1295"/>
                  </a:cubicBezTo>
                  <a:lnTo>
                    <a:pt x="378" y="1295"/>
                  </a:lnTo>
                  <a:cubicBezTo>
                    <a:pt x="379" y="1305"/>
                    <a:pt x="377" y="1317"/>
                    <a:pt x="379" y="1327"/>
                  </a:cubicBezTo>
                  <a:lnTo>
                    <a:pt x="379" y="1327"/>
                  </a:lnTo>
                  <a:cubicBezTo>
                    <a:pt x="381" y="1335"/>
                    <a:pt x="379" y="1342"/>
                    <a:pt x="372" y="1346"/>
                  </a:cubicBezTo>
                  <a:lnTo>
                    <a:pt x="372" y="1346"/>
                  </a:lnTo>
                  <a:cubicBezTo>
                    <a:pt x="364" y="1350"/>
                    <a:pt x="364" y="1356"/>
                    <a:pt x="363" y="1362"/>
                  </a:cubicBezTo>
                  <a:lnTo>
                    <a:pt x="363" y="1362"/>
                  </a:lnTo>
                  <a:cubicBezTo>
                    <a:pt x="362" y="1445"/>
                    <a:pt x="362" y="1527"/>
                    <a:pt x="362" y="1609"/>
                  </a:cubicBezTo>
                  <a:lnTo>
                    <a:pt x="362" y="1609"/>
                  </a:lnTo>
                  <a:cubicBezTo>
                    <a:pt x="362" y="1625"/>
                    <a:pt x="364" y="1642"/>
                    <a:pt x="365" y="1658"/>
                  </a:cubicBezTo>
                  <a:lnTo>
                    <a:pt x="365" y="1658"/>
                  </a:lnTo>
                  <a:cubicBezTo>
                    <a:pt x="366" y="1681"/>
                    <a:pt x="361" y="1703"/>
                    <a:pt x="362" y="1727"/>
                  </a:cubicBezTo>
                  <a:lnTo>
                    <a:pt x="362" y="1727"/>
                  </a:lnTo>
                  <a:cubicBezTo>
                    <a:pt x="362" y="1730"/>
                    <a:pt x="361" y="1734"/>
                    <a:pt x="366" y="1736"/>
                  </a:cubicBezTo>
                  <a:lnTo>
                    <a:pt x="366" y="1736"/>
                  </a:lnTo>
                  <a:cubicBezTo>
                    <a:pt x="374" y="1741"/>
                    <a:pt x="372" y="1746"/>
                    <a:pt x="365" y="1750"/>
                  </a:cubicBezTo>
                  <a:lnTo>
                    <a:pt x="365" y="1750"/>
                  </a:lnTo>
                  <a:cubicBezTo>
                    <a:pt x="362" y="1751"/>
                    <a:pt x="358" y="1752"/>
                    <a:pt x="353" y="1752"/>
                  </a:cubicBezTo>
                  <a:lnTo>
                    <a:pt x="353" y="1752"/>
                  </a:lnTo>
                  <a:cubicBezTo>
                    <a:pt x="346" y="1752"/>
                    <a:pt x="344" y="1754"/>
                    <a:pt x="344" y="1762"/>
                  </a:cubicBezTo>
                  <a:lnTo>
                    <a:pt x="344" y="1762"/>
                  </a:lnTo>
                  <a:cubicBezTo>
                    <a:pt x="344" y="1774"/>
                    <a:pt x="334" y="1779"/>
                    <a:pt x="318" y="1779"/>
                  </a:cubicBezTo>
                  <a:lnTo>
                    <a:pt x="318" y="1779"/>
                  </a:lnTo>
                  <a:cubicBezTo>
                    <a:pt x="305" y="1779"/>
                    <a:pt x="295" y="1771"/>
                    <a:pt x="295" y="1761"/>
                  </a:cubicBezTo>
                  <a:lnTo>
                    <a:pt x="295" y="1761"/>
                  </a:lnTo>
                  <a:cubicBezTo>
                    <a:pt x="295" y="1755"/>
                    <a:pt x="292" y="1754"/>
                    <a:pt x="288" y="1751"/>
                  </a:cubicBezTo>
                  <a:lnTo>
                    <a:pt x="288" y="1751"/>
                  </a:lnTo>
                  <a:cubicBezTo>
                    <a:pt x="277" y="1749"/>
                    <a:pt x="272" y="1743"/>
                    <a:pt x="273" y="1731"/>
                  </a:cubicBezTo>
                  <a:lnTo>
                    <a:pt x="273" y="1731"/>
                  </a:lnTo>
                  <a:cubicBezTo>
                    <a:pt x="278" y="1704"/>
                    <a:pt x="268" y="1678"/>
                    <a:pt x="271" y="1650"/>
                  </a:cubicBezTo>
                  <a:lnTo>
                    <a:pt x="271" y="1650"/>
                  </a:lnTo>
                  <a:cubicBezTo>
                    <a:pt x="283" y="1557"/>
                    <a:pt x="273" y="1463"/>
                    <a:pt x="277" y="1371"/>
                  </a:cubicBezTo>
                  <a:lnTo>
                    <a:pt x="277" y="1371"/>
                  </a:lnTo>
                  <a:cubicBezTo>
                    <a:pt x="277" y="1360"/>
                    <a:pt x="278" y="1348"/>
                    <a:pt x="269" y="1339"/>
                  </a:cubicBezTo>
                  <a:lnTo>
                    <a:pt x="269" y="1339"/>
                  </a:lnTo>
                  <a:cubicBezTo>
                    <a:pt x="267" y="1336"/>
                    <a:pt x="267" y="1330"/>
                    <a:pt x="267" y="1323"/>
                  </a:cubicBezTo>
                  <a:lnTo>
                    <a:pt x="267" y="1323"/>
                  </a:lnTo>
                  <a:cubicBezTo>
                    <a:pt x="265" y="1300"/>
                    <a:pt x="263" y="1276"/>
                    <a:pt x="269" y="1253"/>
                  </a:cubicBezTo>
                  <a:lnTo>
                    <a:pt x="269" y="1253"/>
                  </a:lnTo>
                  <a:cubicBezTo>
                    <a:pt x="284" y="1196"/>
                    <a:pt x="273" y="1138"/>
                    <a:pt x="276" y="1080"/>
                  </a:cubicBezTo>
                  <a:lnTo>
                    <a:pt x="276" y="1080"/>
                  </a:lnTo>
                  <a:cubicBezTo>
                    <a:pt x="278" y="1050"/>
                    <a:pt x="277" y="1019"/>
                    <a:pt x="277" y="989"/>
                  </a:cubicBezTo>
                  <a:lnTo>
                    <a:pt x="277" y="989"/>
                  </a:lnTo>
                  <a:cubicBezTo>
                    <a:pt x="280" y="985"/>
                    <a:pt x="280" y="982"/>
                    <a:pt x="278" y="977"/>
                  </a:cubicBezTo>
                  <a:lnTo>
                    <a:pt x="278" y="977"/>
                  </a:lnTo>
                  <a:cubicBezTo>
                    <a:pt x="277" y="981"/>
                    <a:pt x="276" y="983"/>
                    <a:pt x="275" y="9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553797" y="2378217"/>
              <a:ext cx="640627" cy="230085"/>
              <a:chOff x="4186883" y="2113420"/>
              <a:chExt cx="338093" cy="121428"/>
            </a:xfrm>
            <a:solidFill>
              <a:schemeClr val="accent1"/>
            </a:solidFill>
          </p:grpSpPr>
          <p:sp>
            <p:nvSpPr>
              <p:cNvPr id="86" name="Freeform 332"/>
              <p:cNvSpPr>
                <a:spLocks noChangeArrowheads="1"/>
              </p:cNvSpPr>
              <p:nvPr/>
            </p:nvSpPr>
            <p:spPr bwMode="auto">
              <a:xfrm>
                <a:off x="4307120" y="2166990"/>
                <a:ext cx="48810" cy="50000"/>
              </a:xfrm>
              <a:custGeom>
                <a:avLst/>
                <a:gdLst>
                  <a:gd name="T0" fmla="*/ 83 w 179"/>
                  <a:gd name="T1" fmla="*/ 149 h 184"/>
                  <a:gd name="T2" fmla="*/ 83 w 179"/>
                  <a:gd name="T3" fmla="*/ 149 h 184"/>
                  <a:gd name="T4" fmla="*/ 24 w 179"/>
                  <a:gd name="T5" fmla="*/ 154 h 184"/>
                  <a:gd name="T6" fmla="*/ 24 w 179"/>
                  <a:gd name="T7" fmla="*/ 154 h 184"/>
                  <a:gd name="T8" fmla="*/ 15 w 179"/>
                  <a:gd name="T9" fmla="*/ 55 h 184"/>
                  <a:gd name="T10" fmla="*/ 15 w 179"/>
                  <a:gd name="T11" fmla="*/ 55 h 184"/>
                  <a:gd name="T12" fmla="*/ 30 w 179"/>
                  <a:gd name="T13" fmla="*/ 20 h 184"/>
                  <a:gd name="T14" fmla="*/ 30 w 179"/>
                  <a:gd name="T15" fmla="*/ 20 h 184"/>
                  <a:gd name="T16" fmla="*/ 46 w 179"/>
                  <a:gd name="T17" fmla="*/ 0 h 184"/>
                  <a:gd name="T18" fmla="*/ 46 w 179"/>
                  <a:gd name="T19" fmla="*/ 0 h 184"/>
                  <a:gd name="T20" fmla="*/ 53 w 179"/>
                  <a:gd name="T21" fmla="*/ 2 h 184"/>
                  <a:gd name="T22" fmla="*/ 53 w 179"/>
                  <a:gd name="T23" fmla="*/ 2 h 184"/>
                  <a:gd name="T24" fmla="*/ 46 w 179"/>
                  <a:gd name="T25" fmla="*/ 38 h 184"/>
                  <a:gd name="T26" fmla="*/ 46 w 179"/>
                  <a:gd name="T27" fmla="*/ 38 h 184"/>
                  <a:gd name="T28" fmla="*/ 28 w 179"/>
                  <a:gd name="T29" fmla="*/ 109 h 184"/>
                  <a:gd name="T30" fmla="*/ 28 w 179"/>
                  <a:gd name="T31" fmla="*/ 109 h 184"/>
                  <a:gd name="T32" fmla="*/ 34 w 179"/>
                  <a:gd name="T33" fmla="*/ 125 h 184"/>
                  <a:gd name="T34" fmla="*/ 34 w 179"/>
                  <a:gd name="T35" fmla="*/ 125 h 184"/>
                  <a:gd name="T36" fmla="*/ 53 w 179"/>
                  <a:gd name="T37" fmla="*/ 142 h 184"/>
                  <a:gd name="T38" fmla="*/ 53 w 179"/>
                  <a:gd name="T39" fmla="*/ 142 h 184"/>
                  <a:gd name="T40" fmla="*/ 66 w 179"/>
                  <a:gd name="T41" fmla="*/ 123 h 184"/>
                  <a:gd name="T42" fmla="*/ 66 w 179"/>
                  <a:gd name="T43" fmla="*/ 123 h 184"/>
                  <a:gd name="T44" fmla="*/ 77 w 179"/>
                  <a:gd name="T45" fmla="*/ 71 h 184"/>
                  <a:gd name="T46" fmla="*/ 77 w 179"/>
                  <a:gd name="T47" fmla="*/ 71 h 184"/>
                  <a:gd name="T48" fmla="*/ 80 w 179"/>
                  <a:gd name="T49" fmla="*/ 61 h 184"/>
                  <a:gd name="T50" fmla="*/ 80 w 179"/>
                  <a:gd name="T51" fmla="*/ 61 h 184"/>
                  <a:gd name="T52" fmla="*/ 90 w 179"/>
                  <a:gd name="T53" fmla="*/ 46 h 184"/>
                  <a:gd name="T54" fmla="*/ 90 w 179"/>
                  <a:gd name="T55" fmla="*/ 46 h 184"/>
                  <a:gd name="T56" fmla="*/ 98 w 179"/>
                  <a:gd name="T57" fmla="*/ 61 h 184"/>
                  <a:gd name="T58" fmla="*/ 98 w 179"/>
                  <a:gd name="T59" fmla="*/ 61 h 184"/>
                  <a:gd name="T60" fmla="*/ 100 w 179"/>
                  <a:gd name="T61" fmla="*/ 114 h 184"/>
                  <a:gd name="T62" fmla="*/ 100 w 179"/>
                  <a:gd name="T63" fmla="*/ 114 h 184"/>
                  <a:gd name="T64" fmla="*/ 115 w 179"/>
                  <a:gd name="T65" fmla="*/ 143 h 184"/>
                  <a:gd name="T66" fmla="*/ 115 w 179"/>
                  <a:gd name="T67" fmla="*/ 143 h 184"/>
                  <a:gd name="T68" fmla="*/ 138 w 179"/>
                  <a:gd name="T69" fmla="*/ 134 h 184"/>
                  <a:gd name="T70" fmla="*/ 138 w 179"/>
                  <a:gd name="T71" fmla="*/ 134 h 184"/>
                  <a:gd name="T72" fmla="*/ 146 w 179"/>
                  <a:gd name="T73" fmla="*/ 40 h 184"/>
                  <a:gd name="T74" fmla="*/ 146 w 179"/>
                  <a:gd name="T75" fmla="*/ 40 h 184"/>
                  <a:gd name="T76" fmla="*/ 147 w 179"/>
                  <a:gd name="T77" fmla="*/ 14 h 184"/>
                  <a:gd name="T78" fmla="*/ 147 w 179"/>
                  <a:gd name="T79" fmla="*/ 14 h 184"/>
                  <a:gd name="T80" fmla="*/ 167 w 179"/>
                  <a:gd name="T81" fmla="*/ 35 h 184"/>
                  <a:gd name="T82" fmla="*/ 167 w 179"/>
                  <a:gd name="T83" fmla="*/ 35 h 184"/>
                  <a:gd name="T84" fmla="*/ 164 w 179"/>
                  <a:gd name="T85" fmla="*/ 134 h 184"/>
                  <a:gd name="T86" fmla="*/ 164 w 179"/>
                  <a:gd name="T87" fmla="*/ 134 h 184"/>
                  <a:gd name="T88" fmla="*/ 83 w 179"/>
                  <a:gd name="T89" fmla="*/ 14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9" h="184">
                    <a:moveTo>
                      <a:pt x="83" y="149"/>
                    </a:moveTo>
                    <a:lnTo>
                      <a:pt x="83" y="149"/>
                    </a:lnTo>
                    <a:cubicBezTo>
                      <a:pt x="64" y="177"/>
                      <a:pt x="45" y="179"/>
                      <a:pt x="24" y="154"/>
                    </a:cubicBezTo>
                    <a:lnTo>
                      <a:pt x="24" y="154"/>
                    </a:lnTo>
                    <a:cubicBezTo>
                      <a:pt x="4" y="129"/>
                      <a:pt x="0" y="83"/>
                      <a:pt x="15" y="55"/>
                    </a:cubicBezTo>
                    <a:lnTo>
                      <a:pt x="15" y="55"/>
                    </a:lnTo>
                    <a:cubicBezTo>
                      <a:pt x="21" y="43"/>
                      <a:pt x="24" y="32"/>
                      <a:pt x="30" y="20"/>
                    </a:cubicBezTo>
                    <a:lnTo>
                      <a:pt x="30" y="20"/>
                    </a:lnTo>
                    <a:cubicBezTo>
                      <a:pt x="35" y="13"/>
                      <a:pt x="41" y="7"/>
                      <a:pt x="46" y="0"/>
                    </a:cubicBezTo>
                    <a:lnTo>
                      <a:pt x="46" y="0"/>
                    </a:lnTo>
                    <a:cubicBezTo>
                      <a:pt x="49" y="1"/>
                      <a:pt x="51" y="1"/>
                      <a:pt x="53" y="2"/>
                    </a:cubicBezTo>
                    <a:lnTo>
                      <a:pt x="53" y="2"/>
                    </a:lnTo>
                    <a:cubicBezTo>
                      <a:pt x="51" y="14"/>
                      <a:pt x="52" y="27"/>
                      <a:pt x="46" y="38"/>
                    </a:cubicBezTo>
                    <a:lnTo>
                      <a:pt x="46" y="38"/>
                    </a:lnTo>
                    <a:cubicBezTo>
                      <a:pt x="35" y="60"/>
                      <a:pt x="23" y="82"/>
                      <a:pt x="28" y="109"/>
                    </a:cubicBezTo>
                    <a:lnTo>
                      <a:pt x="28" y="109"/>
                    </a:lnTo>
                    <a:cubicBezTo>
                      <a:pt x="29" y="115"/>
                      <a:pt x="30" y="121"/>
                      <a:pt x="34" y="125"/>
                    </a:cubicBezTo>
                    <a:lnTo>
                      <a:pt x="34" y="125"/>
                    </a:lnTo>
                    <a:cubicBezTo>
                      <a:pt x="40" y="131"/>
                      <a:pt x="48" y="138"/>
                      <a:pt x="53" y="142"/>
                    </a:cubicBezTo>
                    <a:lnTo>
                      <a:pt x="53" y="142"/>
                    </a:lnTo>
                    <a:cubicBezTo>
                      <a:pt x="58" y="136"/>
                      <a:pt x="64" y="130"/>
                      <a:pt x="66" y="123"/>
                    </a:cubicBezTo>
                    <a:lnTo>
                      <a:pt x="66" y="123"/>
                    </a:lnTo>
                    <a:cubicBezTo>
                      <a:pt x="71" y="106"/>
                      <a:pt x="73" y="88"/>
                      <a:pt x="77" y="71"/>
                    </a:cubicBezTo>
                    <a:lnTo>
                      <a:pt x="77" y="71"/>
                    </a:lnTo>
                    <a:cubicBezTo>
                      <a:pt x="78" y="68"/>
                      <a:pt x="77" y="63"/>
                      <a:pt x="80" y="61"/>
                    </a:cubicBezTo>
                    <a:lnTo>
                      <a:pt x="80" y="61"/>
                    </a:lnTo>
                    <a:cubicBezTo>
                      <a:pt x="82" y="55"/>
                      <a:pt x="86" y="50"/>
                      <a:pt x="90" y="46"/>
                    </a:cubicBezTo>
                    <a:lnTo>
                      <a:pt x="90" y="46"/>
                    </a:lnTo>
                    <a:cubicBezTo>
                      <a:pt x="92" y="50"/>
                      <a:pt x="98" y="56"/>
                      <a:pt x="98" y="61"/>
                    </a:cubicBezTo>
                    <a:lnTo>
                      <a:pt x="98" y="61"/>
                    </a:lnTo>
                    <a:cubicBezTo>
                      <a:pt x="100" y="79"/>
                      <a:pt x="98" y="96"/>
                      <a:pt x="100" y="114"/>
                    </a:cubicBezTo>
                    <a:lnTo>
                      <a:pt x="100" y="114"/>
                    </a:lnTo>
                    <a:cubicBezTo>
                      <a:pt x="100" y="125"/>
                      <a:pt x="100" y="138"/>
                      <a:pt x="115" y="143"/>
                    </a:cubicBezTo>
                    <a:lnTo>
                      <a:pt x="115" y="143"/>
                    </a:lnTo>
                    <a:cubicBezTo>
                      <a:pt x="126" y="147"/>
                      <a:pt x="132" y="144"/>
                      <a:pt x="138" y="134"/>
                    </a:cubicBezTo>
                    <a:lnTo>
                      <a:pt x="138" y="134"/>
                    </a:lnTo>
                    <a:cubicBezTo>
                      <a:pt x="153" y="103"/>
                      <a:pt x="159" y="73"/>
                      <a:pt x="146" y="40"/>
                    </a:cubicBezTo>
                    <a:lnTo>
                      <a:pt x="146" y="40"/>
                    </a:lnTo>
                    <a:cubicBezTo>
                      <a:pt x="143" y="32"/>
                      <a:pt x="133" y="19"/>
                      <a:pt x="147" y="14"/>
                    </a:cubicBezTo>
                    <a:lnTo>
                      <a:pt x="147" y="14"/>
                    </a:lnTo>
                    <a:cubicBezTo>
                      <a:pt x="162" y="9"/>
                      <a:pt x="164" y="24"/>
                      <a:pt x="167" y="35"/>
                    </a:cubicBezTo>
                    <a:lnTo>
                      <a:pt x="167" y="35"/>
                    </a:lnTo>
                    <a:cubicBezTo>
                      <a:pt x="178" y="68"/>
                      <a:pt x="174" y="101"/>
                      <a:pt x="164" y="134"/>
                    </a:cubicBezTo>
                    <a:lnTo>
                      <a:pt x="164" y="134"/>
                    </a:lnTo>
                    <a:cubicBezTo>
                      <a:pt x="151" y="176"/>
                      <a:pt x="113" y="183"/>
                      <a:pt x="83" y="14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7" name="Freeform 333"/>
              <p:cNvSpPr>
                <a:spLocks noChangeArrowheads="1"/>
              </p:cNvSpPr>
              <p:nvPr/>
            </p:nvSpPr>
            <p:spPr bwMode="auto">
              <a:xfrm>
                <a:off x="4440453" y="2139610"/>
                <a:ext cx="45238" cy="42857"/>
              </a:xfrm>
              <a:custGeom>
                <a:avLst/>
                <a:gdLst>
                  <a:gd name="T0" fmla="*/ 41 w 168"/>
                  <a:gd name="T1" fmla="*/ 40 h 157"/>
                  <a:gd name="T2" fmla="*/ 41 w 168"/>
                  <a:gd name="T3" fmla="*/ 40 h 157"/>
                  <a:gd name="T4" fmla="*/ 2 w 168"/>
                  <a:gd name="T5" fmla="*/ 43 h 157"/>
                  <a:gd name="T6" fmla="*/ 2 w 168"/>
                  <a:gd name="T7" fmla="*/ 43 h 157"/>
                  <a:gd name="T8" fmla="*/ 0 w 168"/>
                  <a:gd name="T9" fmla="*/ 38 h 157"/>
                  <a:gd name="T10" fmla="*/ 0 w 168"/>
                  <a:gd name="T11" fmla="*/ 38 h 157"/>
                  <a:gd name="T12" fmla="*/ 10 w 168"/>
                  <a:gd name="T13" fmla="*/ 28 h 157"/>
                  <a:gd name="T14" fmla="*/ 10 w 168"/>
                  <a:gd name="T15" fmla="*/ 28 h 157"/>
                  <a:gd name="T16" fmla="*/ 41 w 168"/>
                  <a:gd name="T17" fmla="*/ 11 h 157"/>
                  <a:gd name="T18" fmla="*/ 41 w 168"/>
                  <a:gd name="T19" fmla="*/ 11 h 157"/>
                  <a:gd name="T20" fmla="*/ 63 w 168"/>
                  <a:gd name="T21" fmla="*/ 12 h 157"/>
                  <a:gd name="T22" fmla="*/ 63 w 168"/>
                  <a:gd name="T23" fmla="*/ 12 h 157"/>
                  <a:gd name="T24" fmla="*/ 125 w 168"/>
                  <a:gd name="T25" fmla="*/ 1 h 157"/>
                  <a:gd name="T26" fmla="*/ 125 w 168"/>
                  <a:gd name="T27" fmla="*/ 1 h 157"/>
                  <a:gd name="T28" fmla="*/ 144 w 168"/>
                  <a:gd name="T29" fmla="*/ 6 h 157"/>
                  <a:gd name="T30" fmla="*/ 144 w 168"/>
                  <a:gd name="T31" fmla="*/ 6 h 157"/>
                  <a:gd name="T32" fmla="*/ 135 w 168"/>
                  <a:gd name="T33" fmla="*/ 23 h 157"/>
                  <a:gd name="T34" fmla="*/ 135 w 168"/>
                  <a:gd name="T35" fmla="*/ 23 h 157"/>
                  <a:gd name="T36" fmla="*/ 110 w 168"/>
                  <a:gd name="T37" fmla="*/ 64 h 157"/>
                  <a:gd name="T38" fmla="*/ 110 w 168"/>
                  <a:gd name="T39" fmla="*/ 64 h 157"/>
                  <a:gd name="T40" fmla="*/ 111 w 168"/>
                  <a:gd name="T41" fmla="*/ 116 h 157"/>
                  <a:gd name="T42" fmla="*/ 111 w 168"/>
                  <a:gd name="T43" fmla="*/ 116 h 157"/>
                  <a:gd name="T44" fmla="*/ 125 w 168"/>
                  <a:gd name="T45" fmla="*/ 125 h 157"/>
                  <a:gd name="T46" fmla="*/ 125 w 168"/>
                  <a:gd name="T47" fmla="*/ 125 h 157"/>
                  <a:gd name="T48" fmla="*/ 138 w 168"/>
                  <a:gd name="T49" fmla="*/ 110 h 157"/>
                  <a:gd name="T50" fmla="*/ 138 w 168"/>
                  <a:gd name="T51" fmla="*/ 110 h 157"/>
                  <a:gd name="T52" fmla="*/ 146 w 168"/>
                  <a:gd name="T53" fmla="*/ 95 h 157"/>
                  <a:gd name="T54" fmla="*/ 146 w 168"/>
                  <a:gd name="T55" fmla="*/ 95 h 157"/>
                  <a:gd name="T56" fmla="*/ 164 w 168"/>
                  <a:gd name="T57" fmla="*/ 104 h 157"/>
                  <a:gd name="T58" fmla="*/ 164 w 168"/>
                  <a:gd name="T59" fmla="*/ 104 h 157"/>
                  <a:gd name="T60" fmla="*/ 163 w 168"/>
                  <a:gd name="T61" fmla="*/ 123 h 157"/>
                  <a:gd name="T62" fmla="*/ 163 w 168"/>
                  <a:gd name="T63" fmla="*/ 123 h 157"/>
                  <a:gd name="T64" fmla="*/ 137 w 168"/>
                  <a:gd name="T65" fmla="*/ 143 h 157"/>
                  <a:gd name="T66" fmla="*/ 137 w 168"/>
                  <a:gd name="T67" fmla="*/ 143 h 157"/>
                  <a:gd name="T68" fmla="*/ 86 w 168"/>
                  <a:gd name="T69" fmla="*/ 107 h 157"/>
                  <a:gd name="T70" fmla="*/ 86 w 168"/>
                  <a:gd name="T71" fmla="*/ 107 h 157"/>
                  <a:gd name="T72" fmla="*/ 105 w 168"/>
                  <a:gd name="T73" fmla="*/ 24 h 157"/>
                  <a:gd name="T74" fmla="*/ 105 w 168"/>
                  <a:gd name="T75" fmla="*/ 24 h 157"/>
                  <a:gd name="T76" fmla="*/ 58 w 168"/>
                  <a:gd name="T77" fmla="*/ 32 h 157"/>
                  <a:gd name="T78" fmla="*/ 58 w 168"/>
                  <a:gd name="T79" fmla="*/ 32 h 157"/>
                  <a:gd name="T80" fmla="*/ 63 w 168"/>
                  <a:gd name="T81" fmla="*/ 117 h 157"/>
                  <a:gd name="T82" fmla="*/ 63 w 168"/>
                  <a:gd name="T83" fmla="*/ 117 h 157"/>
                  <a:gd name="T84" fmla="*/ 64 w 168"/>
                  <a:gd name="T85" fmla="*/ 122 h 157"/>
                  <a:gd name="T86" fmla="*/ 64 w 168"/>
                  <a:gd name="T87" fmla="*/ 122 h 157"/>
                  <a:gd name="T88" fmla="*/ 58 w 168"/>
                  <a:gd name="T89" fmla="*/ 142 h 157"/>
                  <a:gd name="T90" fmla="*/ 58 w 168"/>
                  <a:gd name="T91" fmla="*/ 142 h 157"/>
                  <a:gd name="T92" fmla="*/ 49 w 168"/>
                  <a:gd name="T93" fmla="*/ 141 h 157"/>
                  <a:gd name="T94" fmla="*/ 49 w 168"/>
                  <a:gd name="T95" fmla="*/ 141 h 157"/>
                  <a:gd name="T96" fmla="*/ 41 w 168"/>
                  <a:gd name="T97" fmla="*/ 122 h 157"/>
                  <a:gd name="T98" fmla="*/ 41 w 168"/>
                  <a:gd name="T99" fmla="*/ 122 h 157"/>
                  <a:gd name="T100" fmla="*/ 41 w 168"/>
                  <a:gd name="T101" fmla="*/ 4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8" h="157">
                    <a:moveTo>
                      <a:pt x="41" y="40"/>
                    </a:moveTo>
                    <a:lnTo>
                      <a:pt x="41" y="40"/>
                    </a:lnTo>
                    <a:cubicBezTo>
                      <a:pt x="25" y="41"/>
                      <a:pt x="14" y="42"/>
                      <a:pt x="2" y="43"/>
                    </a:cubicBezTo>
                    <a:lnTo>
                      <a:pt x="2" y="43"/>
                    </a:lnTo>
                    <a:cubicBezTo>
                      <a:pt x="1" y="42"/>
                      <a:pt x="1" y="40"/>
                      <a:pt x="0" y="38"/>
                    </a:cubicBezTo>
                    <a:lnTo>
                      <a:pt x="0" y="38"/>
                    </a:lnTo>
                    <a:cubicBezTo>
                      <a:pt x="3" y="35"/>
                      <a:pt x="5" y="31"/>
                      <a:pt x="10" y="28"/>
                    </a:cubicBezTo>
                    <a:lnTo>
                      <a:pt x="10" y="28"/>
                    </a:lnTo>
                    <a:cubicBezTo>
                      <a:pt x="20" y="22"/>
                      <a:pt x="30" y="15"/>
                      <a:pt x="41" y="11"/>
                    </a:cubicBezTo>
                    <a:lnTo>
                      <a:pt x="41" y="11"/>
                    </a:lnTo>
                    <a:cubicBezTo>
                      <a:pt x="46" y="9"/>
                      <a:pt x="56" y="12"/>
                      <a:pt x="63" y="12"/>
                    </a:cubicBezTo>
                    <a:lnTo>
                      <a:pt x="63" y="12"/>
                    </a:lnTo>
                    <a:cubicBezTo>
                      <a:pt x="83" y="9"/>
                      <a:pt x="104" y="4"/>
                      <a:pt x="125" y="1"/>
                    </a:cubicBezTo>
                    <a:lnTo>
                      <a:pt x="125" y="1"/>
                    </a:lnTo>
                    <a:cubicBezTo>
                      <a:pt x="131" y="0"/>
                      <a:pt x="137" y="4"/>
                      <a:pt x="144" y="6"/>
                    </a:cubicBezTo>
                    <a:lnTo>
                      <a:pt x="144" y="6"/>
                    </a:lnTo>
                    <a:cubicBezTo>
                      <a:pt x="141" y="11"/>
                      <a:pt x="138" y="17"/>
                      <a:pt x="135" y="23"/>
                    </a:cubicBezTo>
                    <a:lnTo>
                      <a:pt x="135" y="23"/>
                    </a:lnTo>
                    <a:cubicBezTo>
                      <a:pt x="126" y="37"/>
                      <a:pt x="115" y="50"/>
                      <a:pt x="110" y="64"/>
                    </a:cubicBezTo>
                    <a:lnTo>
                      <a:pt x="110" y="64"/>
                    </a:lnTo>
                    <a:cubicBezTo>
                      <a:pt x="106" y="81"/>
                      <a:pt x="109" y="98"/>
                      <a:pt x="111" y="116"/>
                    </a:cubicBezTo>
                    <a:lnTo>
                      <a:pt x="111" y="116"/>
                    </a:lnTo>
                    <a:cubicBezTo>
                      <a:pt x="111" y="120"/>
                      <a:pt x="122" y="126"/>
                      <a:pt x="125" y="125"/>
                    </a:cubicBezTo>
                    <a:lnTo>
                      <a:pt x="125" y="125"/>
                    </a:lnTo>
                    <a:cubicBezTo>
                      <a:pt x="131" y="123"/>
                      <a:pt x="135" y="116"/>
                      <a:pt x="138" y="110"/>
                    </a:cubicBezTo>
                    <a:lnTo>
                      <a:pt x="138" y="110"/>
                    </a:lnTo>
                    <a:cubicBezTo>
                      <a:pt x="142" y="105"/>
                      <a:pt x="144" y="95"/>
                      <a:pt x="146" y="95"/>
                    </a:cubicBezTo>
                    <a:lnTo>
                      <a:pt x="146" y="95"/>
                    </a:lnTo>
                    <a:cubicBezTo>
                      <a:pt x="154" y="96"/>
                      <a:pt x="162" y="100"/>
                      <a:pt x="164" y="104"/>
                    </a:cubicBezTo>
                    <a:lnTo>
                      <a:pt x="164" y="104"/>
                    </a:lnTo>
                    <a:cubicBezTo>
                      <a:pt x="167" y="109"/>
                      <a:pt x="166" y="120"/>
                      <a:pt x="163" y="123"/>
                    </a:cubicBezTo>
                    <a:lnTo>
                      <a:pt x="163" y="123"/>
                    </a:lnTo>
                    <a:cubicBezTo>
                      <a:pt x="156" y="131"/>
                      <a:pt x="146" y="138"/>
                      <a:pt x="137" y="143"/>
                    </a:cubicBezTo>
                    <a:lnTo>
                      <a:pt x="137" y="143"/>
                    </a:lnTo>
                    <a:cubicBezTo>
                      <a:pt x="115" y="156"/>
                      <a:pt x="89" y="136"/>
                      <a:pt x="86" y="107"/>
                    </a:cubicBezTo>
                    <a:lnTo>
                      <a:pt x="86" y="107"/>
                    </a:lnTo>
                    <a:cubicBezTo>
                      <a:pt x="85" y="78"/>
                      <a:pt x="87" y="66"/>
                      <a:pt x="105" y="24"/>
                    </a:cubicBezTo>
                    <a:lnTo>
                      <a:pt x="105" y="24"/>
                    </a:lnTo>
                    <a:cubicBezTo>
                      <a:pt x="89" y="28"/>
                      <a:pt x="75" y="30"/>
                      <a:pt x="58" y="32"/>
                    </a:cubicBezTo>
                    <a:lnTo>
                      <a:pt x="58" y="32"/>
                    </a:lnTo>
                    <a:cubicBezTo>
                      <a:pt x="59" y="62"/>
                      <a:pt x="62" y="89"/>
                      <a:pt x="63" y="117"/>
                    </a:cubicBezTo>
                    <a:lnTo>
                      <a:pt x="63" y="117"/>
                    </a:lnTo>
                    <a:cubicBezTo>
                      <a:pt x="63" y="118"/>
                      <a:pt x="64" y="121"/>
                      <a:pt x="64" y="122"/>
                    </a:cubicBezTo>
                    <a:lnTo>
                      <a:pt x="64" y="122"/>
                    </a:lnTo>
                    <a:cubicBezTo>
                      <a:pt x="63" y="129"/>
                      <a:pt x="61" y="135"/>
                      <a:pt x="58" y="142"/>
                    </a:cubicBezTo>
                    <a:lnTo>
                      <a:pt x="58" y="142"/>
                    </a:lnTo>
                    <a:cubicBezTo>
                      <a:pt x="57" y="142"/>
                      <a:pt x="50" y="143"/>
                      <a:pt x="49" y="141"/>
                    </a:cubicBezTo>
                    <a:lnTo>
                      <a:pt x="49" y="141"/>
                    </a:lnTo>
                    <a:cubicBezTo>
                      <a:pt x="45" y="135"/>
                      <a:pt x="41" y="129"/>
                      <a:pt x="41" y="122"/>
                    </a:cubicBezTo>
                    <a:lnTo>
                      <a:pt x="41" y="122"/>
                    </a:lnTo>
                    <a:cubicBezTo>
                      <a:pt x="39" y="95"/>
                      <a:pt x="41" y="68"/>
                      <a:pt x="41" y="4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8" name="Freeform 335"/>
              <p:cNvSpPr>
                <a:spLocks noChangeArrowheads="1"/>
              </p:cNvSpPr>
              <p:nvPr/>
            </p:nvSpPr>
            <p:spPr bwMode="auto">
              <a:xfrm>
                <a:off x="4286883" y="2113420"/>
                <a:ext cx="24999" cy="107142"/>
              </a:xfrm>
              <a:custGeom>
                <a:avLst/>
                <a:gdLst>
                  <a:gd name="T0" fmla="*/ 90 w 91"/>
                  <a:gd name="T1" fmla="*/ 6 h 398"/>
                  <a:gd name="T2" fmla="*/ 90 w 91"/>
                  <a:gd name="T3" fmla="*/ 6 h 398"/>
                  <a:gd name="T4" fmla="*/ 64 w 91"/>
                  <a:gd name="T5" fmla="*/ 21 h 398"/>
                  <a:gd name="T6" fmla="*/ 64 w 91"/>
                  <a:gd name="T7" fmla="*/ 21 h 398"/>
                  <a:gd name="T8" fmla="*/ 32 w 91"/>
                  <a:gd name="T9" fmla="*/ 76 h 398"/>
                  <a:gd name="T10" fmla="*/ 32 w 91"/>
                  <a:gd name="T11" fmla="*/ 76 h 398"/>
                  <a:gd name="T12" fmla="*/ 20 w 91"/>
                  <a:gd name="T13" fmla="*/ 235 h 398"/>
                  <a:gd name="T14" fmla="*/ 20 w 91"/>
                  <a:gd name="T15" fmla="*/ 235 h 398"/>
                  <a:gd name="T16" fmla="*/ 22 w 91"/>
                  <a:gd name="T17" fmla="*/ 341 h 398"/>
                  <a:gd name="T18" fmla="*/ 22 w 91"/>
                  <a:gd name="T19" fmla="*/ 341 h 398"/>
                  <a:gd name="T20" fmla="*/ 55 w 91"/>
                  <a:gd name="T21" fmla="*/ 369 h 398"/>
                  <a:gd name="T22" fmla="*/ 55 w 91"/>
                  <a:gd name="T23" fmla="*/ 369 h 398"/>
                  <a:gd name="T24" fmla="*/ 67 w 91"/>
                  <a:gd name="T25" fmla="*/ 377 h 398"/>
                  <a:gd name="T26" fmla="*/ 67 w 91"/>
                  <a:gd name="T27" fmla="*/ 377 h 398"/>
                  <a:gd name="T28" fmla="*/ 55 w 91"/>
                  <a:gd name="T29" fmla="*/ 392 h 398"/>
                  <a:gd name="T30" fmla="*/ 55 w 91"/>
                  <a:gd name="T31" fmla="*/ 392 h 398"/>
                  <a:gd name="T32" fmla="*/ 4 w 91"/>
                  <a:gd name="T33" fmla="*/ 354 h 398"/>
                  <a:gd name="T34" fmla="*/ 4 w 91"/>
                  <a:gd name="T35" fmla="*/ 354 h 398"/>
                  <a:gd name="T36" fmla="*/ 0 w 91"/>
                  <a:gd name="T37" fmla="*/ 212 h 398"/>
                  <a:gd name="T38" fmla="*/ 0 w 91"/>
                  <a:gd name="T39" fmla="*/ 212 h 398"/>
                  <a:gd name="T40" fmla="*/ 3 w 91"/>
                  <a:gd name="T41" fmla="*/ 168 h 398"/>
                  <a:gd name="T42" fmla="*/ 3 w 91"/>
                  <a:gd name="T43" fmla="*/ 168 h 398"/>
                  <a:gd name="T44" fmla="*/ 18 w 91"/>
                  <a:gd name="T45" fmla="*/ 49 h 398"/>
                  <a:gd name="T46" fmla="*/ 18 w 91"/>
                  <a:gd name="T47" fmla="*/ 49 h 398"/>
                  <a:gd name="T48" fmla="*/ 90 w 91"/>
                  <a:gd name="T49" fmla="*/ 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" h="398">
                    <a:moveTo>
                      <a:pt x="90" y="6"/>
                    </a:moveTo>
                    <a:lnTo>
                      <a:pt x="90" y="6"/>
                    </a:lnTo>
                    <a:cubicBezTo>
                      <a:pt x="79" y="13"/>
                      <a:pt x="72" y="18"/>
                      <a:pt x="64" y="21"/>
                    </a:cubicBezTo>
                    <a:lnTo>
                      <a:pt x="64" y="21"/>
                    </a:lnTo>
                    <a:cubicBezTo>
                      <a:pt x="40" y="32"/>
                      <a:pt x="34" y="52"/>
                      <a:pt x="32" y="76"/>
                    </a:cubicBezTo>
                    <a:lnTo>
                      <a:pt x="32" y="76"/>
                    </a:lnTo>
                    <a:cubicBezTo>
                      <a:pt x="27" y="129"/>
                      <a:pt x="24" y="181"/>
                      <a:pt x="20" y="235"/>
                    </a:cubicBezTo>
                    <a:lnTo>
                      <a:pt x="20" y="235"/>
                    </a:lnTo>
                    <a:cubicBezTo>
                      <a:pt x="19" y="269"/>
                      <a:pt x="20" y="305"/>
                      <a:pt x="22" y="341"/>
                    </a:cubicBezTo>
                    <a:lnTo>
                      <a:pt x="22" y="341"/>
                    </a:lnTo>
                    <a:cubicBezTo>
                      <a:pt x="22" y="362"/>
                      <a:pt x="35" y="372"/>
                      <a:pt x="55" y="369"/>
                    </a:cubicBezTo>
                    <a:lnTo>
                      <a:pt x="55" y="369"/>
                    </a:lnTo>
                    <a:cubicBezTo>
                      <a:pt x="58" y="368"/>
                      <a:pt x="63" y="374"/>
                      <a:pt x="67" y="377"/>
                    </a:cubicBezTo>
                    <a:lnTo>
                      <a:pt x="67" y="377"/>
                    </a:lnTo>
                    <a:cubicBezTo>
                      <a:pt x="64" y="382"/>
                      <a:pt x="60" y="390"/>
                      <a:pt x="55" y="392"/>
                    </a:cubicBezTo>
                    <a:lnTo>
                      <a:pt x="55" y="392"/>
                    </a:lnTo>
                    <a:cubicBezTo>
                      <a:pt x="34" y="397"/>
                      <a:pt x="5" y="378"/>
                      <a:pt x="4" y="354"/>
                    </a:cubicBezTo>
                    <a:lnTo>
                      <a:pt x="4" y="354"/>
                    </a:lnTo>
                    <a:cubicBezTo>
                      <a:pt x="2" y="307"/>
                      <a:pt x="2" y="260"/>
                      <a:pt x="0" y="212"/>
                    </a:cubicBezTo>
                    <a:lnTo>
                      <a:pt x="0" y="212"/>
                    </a:lnTo>
                    <a:cubicBezTo>
                      <a:pt x="0" y="198"/>
                      <a:pt x="2" y="182"/>
                      <a:pt x="3" y="168"/>
                    </a:cubicBezTo>
                    <a:lnTo>
                      <a:pt x="3" y="168"/>
                    </a:lnTo>
                    <a:cubicBezTo>
                      <a:pt x="8" y="129"/>
                      <a:pt x="11" y="89"/>
                      <a:pt x="18" y="49"/>
                    </a:cubicBezTo>
                    <a:lnTo>
                      <a:pt x="18" y="49"/>
                    </a:lnTo>
                    <a:cubicBezTo>
                      <a:pt x="23" y="19"/>
                      <a:pt x="55" y="0"/>
                      <a:pt x="90" y="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9" name="Freeform 338"/>
              <p:cNvSpPr>
                <a:spLocks noChangeArrowheads="1"/>
              </p:cNvSpPr>
              <p:nvPr/>
            </p:nvSpPr>
            <p:spPr bwMode="auto">
              <a:xfrm>
                <a:off x="4501167" y="2132467"/>
                <a:ext cx="23809" cy="78571"/>
              </a:xfrm>
              <a:custGeom>
                <a:avLst/>
                <a:gdLst>
                  <a:gd name="T0" fmla="*/ 86 w 87"/>
                  <a:gd name="T1" fmla="*/ 165 h 293"/>
                  <a:gd name="T2" fmla="*/ 86 w 87"/>
                  <a:gd name="T3" fmla="*/ 165 h 293"/>
                  <a:gd name="T4" fmla="*/ 78 w 87"/>
                  <a:gd name="T5" fmla="*/ 244 h 293"/>
                  <a:gd name="T6" fmla="*/ 78 w 87"/>
                  <a:gd name="T7" fmla="*/ 244 h 293"/>
                  <a:gd name="T8" fmla="*/ 23 w 87"/>
                  <a:gd name="T9" fmla="*/ 291 h 293"/>
                  <a:gd name="T10" fmla="*/ 23 w 87"/>
                  <a:gd name="T11" fmla="*/ 291 h 293"/>
                  <a:gd name="T12" fmla="*/ 10 w 87"/>
                  <a:gd name="T13" fmla="*/ 285 h 293"/>
                  <a:gd name="T14" fmla="*/ 10 w 87"/>
                  <a:gd name="T15" fmla="*/ 285 h 293"/>
                  <a:gd name="T16" fmla="*/ 17 w 87"/>
                  <a:gd name="T17" fmla="*/ 271 h 293"/>
                  <a:gd name="T18" fmla="*/ 17 w 87"/>
                  <a:gd name="T19" fmla="*/ 271 h 293"/>
                  <a:gd name="T20" fmla="*/ 61 w 87"/>
                  <a:gd name="T21" fmla="*/ 205 h 293"/>
                  <a:gd name="T22" fmla="*/ 61 w 87"/>
                  <a:gd name="T23" fmla="*/ 205 h 293"/>
                  <a:gd name="T24" fmla="*/ 56 w 87"/>
                  <a:gd name="T25" fmla="*/ 39 h 293"/>
                  <a:gd name="T26" fmla="*/ 56 w 87"/>
                  <a:gd name="T27" fmla="*/ 39 h 293"/>
                  <a:gd name="T28" fmla="*/ 28 w 87"/>
                  <a:gd name="T29" fmla="*/ 24 h 293"/>
                  <a:gd name="T30" fmla="*/ 28 w 87"/>
                  <a:gd name="T31" fmla="*/ 24 h 293"/>
                  <a:gd name="T32" fmla="*/ 3 w 87"/>
                  <a:gd name="T33" fmla="*/ 19 h 293"/>
                  <a:gd name="T34" fmla="*/ 3 w 87"/>
                  <a:gd name="T35" fmla="*/ 19 h 293"/>
                  <a:gd name="T36" fmla="*/ 24 w 87"/>
                  <a:gd name="T37" fmla="*/ 7 h 293"/>
                  <a:gd name="T38" fmla="*/ 24 w 87"/>
                  <a:gd name="T39" fmla="*/ 7 h 293"/>
                  <a:gd name="T40" fmla="*/ 77 w 87"/>
                  <a:gd name="T41" fmla="*/ 44 h 293"/>
                  <a:gd name="T42" fmla="*/ 77 w 87"/>
                  <a:gd name="T43" fmla="*/ 44 h 293"/>
                  <a:gd name="T44" fmla="*/ 86 w 87"/>
                  <a:gd name="T45" fmla="*/ 165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7" h="293">
                    <a:moveTo>
                      <a:pt x="86" y="165"/>
                    </a:moveTo>
                    <a:lnTo>
                      <a:pt x="86" y="165"/>
                    </a:lnTo>
                    <a:cubicBezTo>
                      <a:pt x="84" y="191"/>
                      <a:pt x="81" y="218"/>
                      <a:pt x="78" y="244"/>
                    </a:cubicBezTo>
                    <a:lnTo>
                      <a:pt x="78" y="244"/>
                    </a:lnTo>
                    <a:cubicBezTo>
                      <a:pt x="73" y="269"/>
                      <a:pt x="49" y="290"/>
                      <a:pt x="23" y="291"/>
                    </a:cubicBezTo>
                    <a:lnTo>
                      <a:pt x="23" y="291"/>
                    </a:lnTo>
                    <a:cubicBezTo>
                      <a:pt x="19" y="292"/>
                      <a:pt x="15" y="287"/>
                      <a:pt x="10" y="285"/>
                    </a:cubicBezTo>
                    <a:lnTo>
                      <a:pt x="10" y="285"/>
                    </a:lnTo>
                    <a:cubicBezTo>
                      <a:pt x="12" y="280"/>
                      <a:pt x="13" y="272"/>
                      <a:pt x="17" y="271"/>
                    </a:cubicBezTo>
                    <a:lnTo>
                      <a:pt x="17" y="271"/>
                    </a:lnTo>
                    <a:cubicBezTo>
                      <a:pt x="56" y="265"/>
                      <a:pt x="62" y="237"/>
                      <a:pt x="61" y="205"/>
                    </a:cubicBezTo>
                    <a:lnTo>
                      <a:pt x="61" y="205"/>
                    </a:lnTo>
                    <a:cubicBezTo>
                      <a:pt x="60" y="150"/>
                      <a:pt x="58" y="94"/>
                      <a:pt x="56" y="39"/>
                    </a:cubicBezTo>
                    <a:lnTo>
                      <a:pt x="56" y="39"/>
                    </a:lnTo>
                    <a:cubicBezTo>
                      <a:pt x="55" y="25"/>
                      <a:pt x="41" y="23"/>
                      <a:pt x="28" y="24"/>
                    </a:cubicBezTo>
                    <a:lnTo>
                      <a:pt x="28" y="24"/>
                    </a:lnTo>
                    <a:cubicBezTo>
                      <a:pt x="19" y="25"/>
                      <a:pt x="4" y="23"/>
                      <a:pt x="3" y="19"/>
                    </a:cubicBezTo>
                    <a:lnTo>
                      <a:pt x="3" y="19"/>
                    </a:lnTo>
                    <a:cubicBezTo>
                      <a:pt x="0" y="5"/>
                      <a:pt x="16" y="8"/>
                      <a:pt x="24" y="7"/>
                    </a:cubicBezTo>
                    <a:lnTo>
                      <a:pt x="24" y="7"/>
                    </a:lnTo>
                    <a:cubicBezTo>
                      <a:pt x="52" y="0"/>
                      <a:pt x="73" y="14"/>
                      <a:pt x="77" y="44"/>
                    </a:cubicBezTo>
                    <a:lnTo>
                      <a:pt x="77" y="44"/>
                    </a:lnTo>
                    <a:cubicBezTo>
                      <a:pt x="81" y="84"/>
                      <a:pt x="82" y="124"/>
                      <a:pt x="86" y="1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0" name="Freeform 339"/>
              <p:cNvSpPr>
                <a:spLocks noChangeArrowheads="1"/>
              </p:cNvSpPr>
              <p:nvPr/>
            </p:nvSpPr>
            <p:spPr bwMode="auto">
              <a:xfrm>
                <a:off x="4446406" y="2197943"/>
                <a:ext cx="30952" cy="36905"/>
              </a:xfrm>
              <a:custGeom>
                <a:avLst/>
                <a:gdLst>
                  <a:gd name="T0" fmla="*/ 34 w 113"/>
                  <a:gd name="T1" fmla="*/ 33 h 136"/>
                  <a:gd name="T2" fmla="*/ 34 w 113"/>
                  <a:gd name="T3" fmla="*/ 33 h 136"/>
                  <a:gd name="T4" fmla="*/ 56 w 113"/>
                  <a:gd name="T5" fmla="*/ 37 h 136"/>
                  <a:gd name="T6" fmla="*/ 56 w 113"/>
                  <a:gd name="T7" fmla="*/ 37 h 136"/>
                  <a:gd name="T8" fmla="*/ 65 w 113"/>
                  <a:gd name="T9" fmla="*/ 33 h 136"/>
                  <a:gd name="T10" fmla="*/ 65 w 113"/>
                  <a:gd name="T11" fmla="*/ 33 h 136"/>
                  <a:gd name="T12" fmla="*/ 66 w 113"/>
                  <a:gd name="T13" fmla="*/ 25 h 136"/>
                  <a:gd name="T14" fmla="*/ 66 w 113"/>
                  <a:gd name="T15" fmla="*/ 25 h 136"/>
                  <a:gd name="T16" fmla="*/ 54 w 113"/>
                  <a:gd name="T17" fmla="*/ 23 h 136"/>
                  <a:gd name="T18" fmla="*/ 54 w 113"/>
                  <a:gd name="T19" fmla="*/ 23 h 136"/>
                  <a:gd name="T20" fmla="*/ 34 w 113"/>
                  <a:gd name="T21" fmla="*/ 33 h 136"/>
                  <a:gd name="T22" fmla="*/ 49 w 113"/>
                  <a:gd name="T23" fmla="*/ 49 h 136"/>
                  <a:gd name="T24" fmla="*/ 49 w 113"/>
                  <a:gd name="T25" fmla="*/ 49 h 136"/>
                  <a:gd name="T26" fmla="*/ 38 w 113"/>
                  <a:gd name="T27" fmla="*/ 52 h 136"/>
                  <a:gd name="T28" fmla="*/ 38 w 113"/>
                  <a:gd name="T29" fmla="*/ 52 h 136"/>
                  <a:gd name="T30" fmla="*/ 17 w 113"/>
                  <a:gd name="T31" fmla="*/ 39 h 136"/>
                  <a:gd name="T32" fmla="*/ 17 w 113"/>
                  <a:gd name="T33" fmla="*/ 39 h 136"/>
                  <a:gd name="T34" fmla="*/ 23 w 113"/>
                  <a:gd name="T35" fmla="*/ 19 h 136"/>
                  <a:gd name="T36" fmla="*/ 23 w 113"/>
                  <a:gd name="T37" fmla="*/ 19 h 136"/>
                  <a:gd name="T38" fmla="*/ 69 w 113"/>
                  <a:gd name="T39" fmla="*/ 3 h 136"/>
                  <a:gd name="T40" fmla="*/ 69 w 113"/>
                  <a:gd name="T41" fmla="*/ 3 h 136"/>
                  <a:gd name="T42" fmla="*/ 80 w 113"/>
                  <a:gd name="T43" fmla="*/ 45 h 136"/>
                  <a:gd name="T44" fmla="*/ 80 w 113"/>
                  <a:gd name="T45" fmla="*/ 45 h 136"/>
                  <a:gd name="T46" fmla="*/ 33 w 113"/>
                  <a:gd name="T47" fmla="*/ 102 h 136"/>
                  <a:gd name="T48" fmla="*/ 33 w 113"/>
                  <a:gd name="T49" fmla="*/ 102 h 136"/>
                  <a:gd name="T50" fmla="*/ 26 w 113"/>
                  <a:gd name="T51" fmla="*/ 110 h 136"/>
                  <a:gd name="T52" fmla="*/ 26 w 113"/>
                  <a:gd name="T53" fmla="*/ 110 h 136"/>
                  <a:gd name="T54" fmla="*/ 97 w 113"/>
                  <a:gd name="T55" fmla="*/ 104 h 136"/>
                  <a:gd name="T56" fmla="*/ 97 w 113"/>
                  <a:gd name="T57" fmla="*/ 104 h 136"/>
                  <a:gd name="T58" fmla="*/ 112 w 113"/>
                  <a:gd name="T59" fmla="*/ 109 h 136"/>
                  <a:gd name="T60" fmla="*/ 112 w 113"/>
                  <a:gd name="T61" fmla="*/ 109 h 136"/>
                  <a:gd name="T62" fmla="*/ 101 w 113"/>
                  <a:gd name="T63" fmla="*/ 124 h 136"/>
                  <a:gd name="T64" fmla="*/ 101 w 113"/>
                  <a:gd name="T65" fmla="*/ 124 h 136"/>
                  <a:gd name="T66" fmla="*/ 23 w 113"/>
                  <a:gd name="T67" fmla="*/ 134 h 136"/>
                  <a:gd name="T68" fmla="*/ 23 w 113"/>
                  <a:gd name="T69" fmla="*/ 134 h 136"/>
                  <a:gd name="T70" fmla="*/ 3 w 113"/>
                  <a:gd name="T71" fmla="*/ 127 h 136"/>
                  <a:gd name="T72" fmla="*/ 3 w 113"/>
                  <a:gd name="T73" fmla="*/ 127 h 136"/>
                  <a:gd name="T74" fmla="*/ 6 w 113"/>
                  <a:gd name="T75" fmla="*/ 106 h 136"/>
                  <a:gd name="T76" fmla="*/ 6 w 113"/>
                  <a:gd name="T77" fmla="*/ 106 h 136"/>
                  <a:gd name="T78" fmla="*/ 49 w 113"/>
                  <a:gd name="T79" fmla="*/ 4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3" h="136">
                    <a:moveTo>
                      <a:pt x="34" y="33"/>
                    </a:moveTo>
                    <a:lnTo>
                      <a:pt x="34" y="33"/>
                    </a:lnTo>
                    <a:cubicBezTo>
                      <a:pt x="44" y="35"/>
                      <a:pt x="50" y="37"/>
                      <a:pt x="56" y="37"/>
                    </a:cubicBezTo>
                    <a:lnTo>
                      <a:pt x="56" y="37"/>
                    </a:lnTo>
                    <a:cubicBezTo>
                      <a:pt x="59" y="37"/>
                      <a:pt x="62" y="35"/>
                      <a:pt x="65" y="33"/>
                    </a:cubicBezTo>
                    <a:lnTo>
                      <a:pt x="65" y="33"/>
                    </a:lnTo>
                    <a:cubicBezTo>
                      <a:pt x="66" y="30"/>
                      <a:pt x="66" y="25"/>
                      <a:pt x="66" y="25"/>
                    </a:cubicBezTo>
                    <a:lnTo>
                      <a:pt x="66" y="25"/>
                    </a:lnTo>
                    <a:cubicBezTo>
                      <a:pt x="62" y="23"/>
                      <a:pt x="58" y="21"/>
                      <a:pt x="54" y="23"/>
                    </a:cubicBezTo>
                    <a:lnTo>
                      <a:pt x="54" y="23"/>
                    </a:lnTo>
                    <a:cubicBezTo>
                      <a:pt x="49" y="25"/>
                      <a:pt x="43" y="28"/>
                      <a:pt x="34" y="33"/>
                    </a:cubicBezTo>
                    <a:close/>
                    <a:moveTo>
                      <a:pt x="49" y="49"/>
                    </a:moveTo>
                    <a:lnTo>
                      <a:pt x="49" y="49"/>
                    </a:lnTo>
                    <a:cubicBezTo>
                      <a:pt x="45" y="50"/>
                      <a:pt x="41" y="53"/>
                      <a:pt x="38" y="52"/>
                    </a:cubicBezTo>
                    <a:lnTo>
                      <a:pt x="38" y="52"/>
                    </a:lnTo>
                    <a:cubicBezTo>
                      <a:pt x="31" y="48"/>
                      <a:pt x="21" y="45"/>
                      <a:pt x="17" y="39"/>
                    </a:cubicBezTo>
                    <a:lnTo>
                      <a:pt x="17" y="39"/>
                    </a:lnTo>
                    <a:cubicBezTo>
                      <a:pt x="14" y="35"/>
                      <a:pt x="19" y="25"/>
                      <a:pt x="23" y="19"/>
                    </a:cubicBezTo>
                    <a:lnTo>
                      <a:pt x="23" y="19"/>
                    </a:lnTo>
                    <a:cubicBezTo>
                      <a:pt x="34" y="4"/>
                      <a:pt x="51" y="0"/>
                      <a:pt x="69" y="3"/>
                    </a:cubicBezTo>
                    <a:lnTo>
                      <a:pt x="69" y="3"/>
                    </a:lnTo>
                    <a:cubicBezTo>
                      <a:pt x="87" y="6"/>
                      <a:pt x="94" y="27"/>
                      <a:pt x="80" y="45"/>
                    </a:cubicBezTo>
                    <a:lnTo>
                      <a:pt x="80" y="45"/>
                    </a:lnTo>
                    <a:cubicBezTo>
                      <a:pt x="66" y="65"/>
                      <a:pt x="49" y="84"/>
                      <a:pt x="33" y="102"/>
                    </a:cubicBezTo>
                    <a:lnTo>
                      <a:pt x="33" y="102"/>
                    </a:lnTo>
                    <a:cubicBezTo>
                      <a:pt x="31" y="105"/>
                      <a:pt x="30" y="107"/>
                      <a:pt x="26" y="110"/>
                    </a:cubicBezTo>
                    <a:lnTo>
                      <a:pt x="26" y="110"/>
                    </a:lnTo>
                    <a:cubicBezTo>
                      <a:pt x="52" y="108"/>
                      <a:pt x="74" y="105"/>
                      <a:pt x="97" y="104"/>
                    </a:cubicBezTo>
                    <a:lnTo>
                      <a:pt x="97" y="104"/>
                    </a:lnTo>
                    <a:cubicBezTo>
                      <a:pt x="102" y="102"/>
                      <a:pt x="107" y="107"/>
                      <a:pt x="112" y="109"/>
                    </a:cubicBezTo>
                    <a:lnTo>
                      <a:pt x="112" y="109"/>
                    </a:lnTo>
                    <a:cubicBezTo>
                      <a:pt x="109" y="114"/>
                      <a:pt x="106" y="124"/>
                      <a:pt x="101" y="124"/>
                    </a:cubicBezTo>
                    <a:lnTo>
                      <a:pt x="101" y="124"/>
                    </a:lnTo>
                    <a:cubicBezTo>
                      <a:pt x="76" y="128"/>
                      <a:pt x="49" y="132"/>
                      <a:pt x="23" y="134"/>
                    </a:cubicBezTo>
                    <a:lnTo>
                      <a:pt x="23" y="134"/>
                    </a:lnTo>
                    <a:cubicBezTo>
                      <a:pt x="16" y="135"/>
                      <a:pt x="5" y="132"/>
                      <a:pt x="3" y="127"/>
                    </a:cubicBezTo>
                    <a:lnTo>
                      <a:pt x="3" y="127"/>
                    </a:lnTo>
                    <a:cubicBezTo>
                      <a:pt x="0" y="121"/>
                      <a:pt x="3" y="110"/>
                      <a:pt x="6" y="106"/>
                    </a:cubicBezTo>
                    <a:lnTo>
                      <a:pt x="6" y="106"/>
                    </a:lnTo>
                    <a:cubicBezTo>
                      <a:pt x="19" y="87"/>
                      <a:pt x="34" y="69"/>
                      <a:pt x="4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1" name="Freeform 340"/>
              <p:cNvSpPr>
                <a:spLocks noChangeArrowheads="1"/>
              </p:cNvSpPr>
              <p:nvPr/>
            </p:nvSpPr>
            <p:spPr bwMode="auto">
              <a:xfrm>
                <a:off x="4238073" y="2166990"/>
                <a:ext cx="27381" cy="39286"/>
              </a:xfrm>
              <a:custGeom>
                <a:avLst/>
                <a:gdLst>
                  <a:gd name="T0" fmla="*/ 34 w 101"/>
                  <a:gd name="T1" fmla="*/ 34 h 147"/>
                  <a:gd name="T2" fmla="*/ 34 w 101"/>
                  <a:gd name="T3" fmla="*/ 34 h 147"/>
                  <a:gd name="T4" fmla="*/ 49 w 101"/>
                  <a:gd name="T5" fmla="*/ 14 h 147"/>
                  <a:gd name="T6" fmla="*/ 49 w 101"/>
                  <a:gd name="T7" fmla="*/ 14 h 147"/>
                  <a:gd name="T8" fmla="*/ 80 w 101"/>
                  <a:gd name="T9" fmla="*/ 4 h 147"/>
                  <a:gd name="T10" fmla="*/ 80 w 101"/>
                  <a:gd name="T11" fmla="*/ 4 h 147"/>
                  <a:gd name="T12" fmla="*/ 100 w 101"/>
                  <a:gd name="T13" fmla="*/ 31 h 147"/>
                  <a:gd name="T14" fmla="*/ 100 w 101"/>
                  <a:gd name="T15" fmla="*/ 31 h 147"/>
                  <a:gd name="T16" fmla="*/ 97 w 101"/>
                  <a:gd name="T17" fmla="*/ 131 h 147"/>
                  <a:gd name="T18" fmla="*/ 97 w 101"/>
                  <a:gd name="T19" fmla="*/ 131 h 147"/>
                  <a:gd name="T20" fmla="*/ 84 w 101"/>
                  <a:gd name="T21" fmla="*/ 146 h 147"/>
                  <a:gd name="T22" fmla="*/ 84 w 101"/>
                  <a:gd name="T23" fmla="*/ 146 h 147"/>
                  <a:gd name="T24" fmla="*/ 76 w 101"/>
                  <a:gd name="T25" fmla="*/ 127 h 147"/>
                  <a:gd name="T26" fmla="*/ 76 w 101"/>
                  <a:gd name="T27" fmla="*/ 127 h 147"/>
                  <a:gd name="T28" fmla="*/ 79 w 101"/>
                  <a:gd name="T29" fmla="*/ 37 h 147"/>
                  <a:gd name="T30" fmla="*/ 79 w 101"/>
                  <a:gd name="T31" fmla="*/ 37 h 147"/>
                  <a:gd name="T32" fmla="*/ 74 w 101"/>
                  <a:gd name="T33" fmla="*/ 23 h 147"/>
                  <a:gd name="T34" fmla="*/ 74 w 101"/>
                  <a:gd name="T35" fmla="*/ 23 h 147"/>
                  <a:gd name="T36" fmla="*/ 60 w 101"/>
                  <a:gd name="T37" fmla="*/ 32 h 147"/>
                  <a:gd name="T38" fmla="*/ 60 w 101"/>
                  <a:gd name="T39" fmla="*/ 32 h 147"/>
                  <a:gd name="T40" fmla="*/ 35 w 101"/>
                  <a:gd name="T41" fmla="*/ 110 h 147"/>
                  <a:gd name="T42" fmla="*/ 35 w 101"/>
                  <a:gd name="T43" fmla="*/ 110 h 147"/>
                  <a:gd name="T44" fmla="*/ 23 w 101"/>
                  <a:gd name="T45" fmla="*/ 129 h 147"/>
                  <a:gd name="T46" fmla="*/ 23 w 101"/>
                  <a:gd name="T47" fmla="*/ 129 h 147"/>
                  <a:gd name="T48" fmla="*/ 14 w 101"/>
                  <a:gd name="T49" fmla="*/ 108 h 147"/>
                  <a:gd name="T50" fmla="*/ 14 w 101"/>
                  <a:gd name="T51" fmla="*/ 108 h 147"/>
                  <a:gd name="T52" fmla="*/ 17 w 101"/>
                  <a:gd name="T53" fmla="*/ 49 h 147"/>
                  <a:gd name="T54" fmla="*/ 17 w 101"/>
                  <a:gd name="T55" fmla="*/ 49 h 147"/>
                  <a:gd name="T56" fmla="*/ 9 w 101"/>
                  <a:gd name="T57" fmla="*/ 39 h 147"/>
                  <a:gd name="T58" fmla="*/ 9 w 101"/>
                  <a:gd name="T59" fmla="*/ 39 h 147"/>
                  <a:gd name="T60" fmla="*/ 0 w 101"/>
                  <a:gd name="T61" fmla="*/ 20 h 147"/>
                  <a:gd name="T62" fmla="*/ 0 w 101"/>
                  <a:gd name="T63" fmla="*/ 20 h 147"/>
                  <a:gd name="T64" fmla="*/ 22 w 101"/>
                  <a:gd name="T65" fmla="*/ 19 h 147"/>
                  <a:gd name="T66" fmla="*/ 22 w 101"/>
                  <a:gd name="T67" fmla="*/ 19 h 147"/>
                  <a:gd name="T68" fmla="*/ 34 w 101"/>
                  <a:gd name="T69" fmla="*/ 3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" h="147">
                    <a:moveTo>
                      <a:pt x="34" y="34"/>
                    </a:moveTo>
                    <a:lnTo>
                      <a:pt x="34" y="34"/>
                    </a:lnTo>
                    <a:cubicBezTo>
                      <a:pt x="38" y="26"/>
                      <a:pt x="43" y="20"/>
                      <a:pt x="49" y="14"/>
                    </a:cubicBezTo>
                    <a:lnTo>
                      <a:pt x="49" y="14"/>
                    </a:lnTo>
                    <a:cubicBezTo>
                      <a:pt x="57" y="3"/>
                      <a:pt x="68" y="0"/>
                      <a:pt x="80" y="4"/>
                    </a:cubicBezTo>
                    <a:lnTo>
                      <a:pt x="80" y="4"/>
                    </a:lnTo>
                    <a:cubicBezTo>
                      <a:pt x="94" y="8"/>
                      <a:pt x="100" y="17"/>
                      <a:pt x="100" y="31"/>
                    </a:cubicBezTo>
                    <a:lnTo>
                      <a:pt x="100" y="31"/>
                    </a:lnTo>
                    <a:cubicBezTo>
                      <a:pt x="99" y="64"/>
                      <a:pt x="99" y="97"/>
                      <a:pt x="97" y="131"/>
                    </a:cubicBezTo>
                    <a:lnTo>
                      <a:pt x="97" y="131"/>
                    </a:lnTo>
                    <a:cubicBezTo>
                      <a:pt x="96" y="136"/>
                      <a:pt x="89" y="141"/>
                      <a:pt x="84" y="146"/>
                    </a:cubicBezTo>
                    <a:lnTo>
                      <a:pt x="84" y="146"/>
                    </a:lnTo>
                    <a:cubicBezTo>
                      <a:pt x="82" y="141"/>
                      <a:pt x="76" y="133"/>
                      <a:pt x="76" y="127"/>
                    </a:cubicBezTo>
                    <a:lnTo>
                      <a:pt x="76" y="127"/>
                    </a:lnTo>
                    <a:cubicBezTo>
                      <a:pt x="76" y="97"/>
                      <a:pt x="78" y="68"/>
                      <a:pt x="79" y="37"/>
                    </a:cubicBezTo>
                    <a:lnTo>
                      <a:pt x="79" y="37"/>
                    </a:lnTo>
                    <a:cubicBezTo>
                      <a:pt x="79" y="32"/>
                      <a:pt x="76" y="28"/>
                      <a:pt x="74" y="23"/>
                    </a:cubicBezTo>
                    <a:lnTo>
                      <a:pt x="74" y="23"/>
                    </a:lnTo>
                    <a:cubicBezTo>
                      <a:pt x="69" y="26"/>
                      <a:pt x="64" y="28"/>
                      <a:pt x="60" y="32"/>
                    </a:cubicBezTo>
                    <a:lnTo>
                      <a:pt x="60" y="32"/>
                    </a:lnTo>
                    <a:cubicBezTo>
                      <a:pt x="40" y="53"/>
                      <a:pt x="39" y="82"/>
                      <a:pt x="35" y="110"/>
                    </a:cubicBezTo>
                    <a:lnTo>
                      <a:pt x="35" y="110"/>
                    </a:lnTo>
                    <a:cubicBezTo>
                      <a:pt x="34" y="117"/>
                      <a:pt x="26" y="123"/>
                      <a:pt x="23" y="129"/>
                    </a:cubicBezTo>
                    <a:lnTo>
                      <a:pt x="23" y="129"/>
                    </a:lnTo>
                    <a:cubicBezTo>
                      <a:pt x="19" y="122"/>
                      <a:pt x="14" y="115"/>
                      <a:pt x="14" y="108"/>
                    </a:cubicBezTo>
                    <a:lnTo>
                      <a:pt x="14" y="108"/>
                    </a:lnTo>
                    <a:cubicBezTo>
                      <a:pt x="14" y="89"/>
                      <a:pt x="16" y="69"/>
                      <a:pt x="17" y="49"/>
                    </a:cubicBezTo>
                    <a:lnTo>
                      <a:pt x="17" y="49"/>
                    </a:lnTo>
                    <a:cubicBezTo>
                      <a:pt x="17" y="45"/>
                      <a:pt x="11" y="42"/>
                      <a:pt x="9" y="39"/>
                    </a:cubicBezTo>
                    <a:lnTo>
                      <a:pt x="9" y="39"/>
                    </a:lnTo>
                    <a:cubicBezTo>
                      <a:pt x="5" y="32"/>
                      <a:pt x="3" y="25"/>
                      <a:pt x="0" y="20"/>
                    </a:cubicBezTo>
                    <a:lnTo>
                      <a:pt x="0" y="20"/>
                    </a:lnTo>
                    <a:cubicBezTo>
                      <a:pt x="8" y="20"/>
                      <a:pt x="16" y="16"/>
                      <a:pt x="22" y="19"/>
                    </a:cubicBezTo>
                    <a:lnTo>
                      <a:pt x="22" y="19"/>
                    </a:lnTo>
                    <a:cubicBezTo>
                      <a:pt x="26" y="21"/>
                      <a:pt x="30" y="28"/>
                      <a:pt x="34" y="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2" name="Freeform 341"/>
              <p:cNvSpPr>
                <a:spLocks noChangeArrowheads="1"/>
              </p:cNvSpPr>
              <p:nvPr/>
            </p:nvSpPr>
            <p:spPr bwMode="auto">
              <a:xfrm>
                <a:off x="4358311" y="2152705"/>
                <a:ext cx="28571" cy="58333"/>
              </a:xfrm>
              <a:custGeom>
                <a:avLst/>
                <a:gdLst>
                  <a:gd name="T0" fmla="*/ 68 w 105"/>
                  <a:gd name="T1" fmla="*/ 2 h 215"/>
                  <a:gd name="T2" fmla="*/ 68 w 105"/>
                  <a:gd name="T3" fmla="*/ 2 h 215"/>
                  <a:gd name="T4" fmla="*/ 60 w 105"/>
                  <a:gd name="T5" fmla="*/ 87 h 215"/>
                  <a:gd name="T6" fmla="*/ 60 w 105"/>
                  <a:gd name="T7" fmla="*/ 87 h 215"/>
                  <a:gd name="T8" fmla="*/ 83 w 105"/>
                  <a:gd name="T9" fmla="*/ 102 h 215"/>
                  <a:gd name="T10" fmla="*/ 83 w 105"/>
                  <a:gd name="T11" fmla="*/ 102 h 215"/>
                  <a:gd name="T12" fmla="*/ 61 w 105"/>
                  <a:gd name="T13" fmla="*/ 120 h 215"/>
                  <a:gd name="T14" fmla="*/ 61 w 105"/>
                  <a:gd name="T15" fmla="*/ 120 h 215"/>
                  <a:gd name="T16" fmla="*/ 56 w 105"/>
                  <a:gd name="T17" fmla="*/ 116 h 215"/>
                  <a:gd name="T18" fmla="*/ 56 w 105"/>
                  <a:gd name="T19" fmla="*/ 116 h 215"/>
                  <a:gd name="T20" fmla="*/ 53 w 105"/>
                  <a:gd name="T21" fmla="*/ 166 h 215"/>
                  <a:gd name="T22" fmla="*/ 53 w 105"/>
                  <a:gd name="T23" fmla="*/ 166 h 215"/>
                  <a:gd name="T24" fmla="*/ 66 w 105"/>
                  <a:gd name="T25" fmla="*/ 188 h 215"/>
                  <a:gd name="T26" fmla="*/ 66 w 105"/>
                  <a:gd name="T27" fmla="*/ 188 h 215"/>
                  <a:gd name="T28" fmla="*/ 86 w 105"/>
                  <a:gd name="T29" fmla="*/ 181 h 215"/>
                  <a:gd name="T30" fmla="*/ 86 w 105"/>
                  <a:gd name="T31" fmla="*/ 181 h 215"/>
                  <a:gd name="T32" fmla="*/ 103 w 105"/>
                  <a:gd name="T33" fmla="*/ 176 h 215"/>
                  <a:gd name="T34" fmla="*/ 103 w 105"/>
                  <a:gd name="T35" fmla="*/ 176 h 215"/>
                  <a:gd name="T36" fmla="*/ 101 w 105"/>
                  <a:gd name="T37" fmla="*/ 196 h 215"/>
                  <a:gd name="T38" fmla="*/ 101 w 105"/>
                  <a:gd name="T39" fmla="*/ 196 h 215"/>
                  <a:gd name="T40" fmla="*/ 62 w 105"/>
                  <a:gd name="T41" fmla="*/ 210 h 215"/>
                  <a:gd name="T42" fmla="*/ 62 w 105"/>
                  <a:gd name="T43" fmla="*/ 210 h 215"/>
                  <a:gd name="T44" fmla="*/ 30 w 105"/>
                  <a:gd name="T45" fmla="*/ 168 h 215"/>
                  <a:gd name="T46" fmla="*/ 30 w 105"/>
                  <a:gd name="T47" fmla="*/ 168 h 215"/>
                  <a:gd name="T48" fmla="*/ 32 w 105"/>
                  <a:gd name="T49" fmla="*/ 142 h 215"/>
                  <a:gd name="T50" fmla="*/ 32 w 105"/>
                  <a:gd name="T51" fmla="*/ 142 h 215"/>
                  <a:gd name="T52" fmla="*/ 34 w 105"/>
                  <a:gd name="T53" fmla="*/ 120 h 215"/>
                  <a:gd name="T54" fmla="*/ 34 w 105"/>
                  <a:gd name="T55" fmla="*/ 120 h 215"/>
                  <a:gd name="T56" fmla="*/ 0 w 105"/>
                  <a:gd name="T57" fmla="*/ 101 h 215"/>
                  <a:gd name="T58" fmla="*/ 0 w 105"/>
                  <a:gd name="T59" fmla="*/ 101 h 215"/>
                  <a:gd name="T60" fmla="*/ 37 w 105"/>
                  <a:gd name="T61" fmla="*/ 87 h 215"/>
                  <a:gd name="T62" fmla="*/ 37 w 105"/>
                  <a:gd name="T63" fmla="*/ 87 h 215"/>
                  <a:gd name="T64" fmla="*/ 60 w 105"/>
                  <a:gd name="T65" fmla="*/ 0 h 215"/>
                  <a:gd name="T66" fmla="*/ 60 w 105"/>
                  <a:gd name="T67" fmla="*/ 0 h 215"/>
                  <a:gd name="T68" fmla="*/ 68 w 105"/>
                  <a:gd name="T69" fmla="*/ 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" h="215">
                    <a:moveTo>
                      <a:pt x="68" y="2"/>
                    </a:moveTo>
                    <a:lnTo>
                      <a:pt x="68" y="2"/>
                    </a:lnTo>
                    <a:cubicBezTo>
                      <a:pt x="64" y="30"/>
                      <a:pt x="62" y="57"/>
                      <a:pt x="60" y="87"/>
                    </a:cubicBezTo>
                    <a:lnTo>
                      <a:pt x="60" y="87"/>
                    </a:lnTo>
                    <a:cubicBezTo>
                      <a:pt x="74" y="81"/>
                      <a:pt x="83" y="92"/>
                      <a:pt x="83" y="102"/>
                    </a:cubicBezTo>
                    <a:lnTo>
                      <a:pt x="83" y="102"/>
                    </a:lnTo>
                    <a:cubicBezTo>
                      <a:pt x="83" y="108"/>
                      <a:pt x="69" y="114"/>
                      <a:pt x="61" y="120"/>
                    </a:cubicBezTo>
                    <a:lnTo>
                      <a:pt x="61" y="120"/>
                    </a:lnTo>
                    <a:cubicBezTo>
                      <a:pt x="60" y="119"/>
                      <a:pt x="57" y="117"/>
                      <a:pt x="56" y="116"/>
                    </a:cubicBezTo>
                    <a:lnTo>
                      <a:pt x="56" y="116"/>
                    </a:lnTo>
                    <a:cubicBezTo>
                      <a:pt x="54" y="133"/>
                      <a:pt x="52" y="151"/>
                      <a:pt x="53" y="166"/>
                    </a:cubicBezTo>
                    <a:lnTo>
                      <a:pt x="53" y="166"/>
                    </a:lnTo>
                    <a:cubicBezTo>
                      <a:pt x="53" y="174"/>
                      <a:pt x="60" y="183"/>
                      <a:pt x="66" y="188"/>
                    </a:cubicBezTo>
                    <a:lnTo>
                      <a:pt x="66" y="188"/>
                    </a:lnTo>
                    <a:cubicBezTo>
                      <a:pt x="70" y="191"/>
                      <a:pt x="81" y="183"/>
                      <a:pt x="86" y="181"/>
                    </a:cubicBezTo>
                    <a:lnTo>
                      <a:pt x="86" y="181"/>
                    </a:lnTo>
                    <a:cubicBezTo>
                      <a:pt x="93" y="180"/>
                      <a:pt x="98" y="178"/>
                      <a:pt x="103" y="176"/>
                    </a:cubicBezTo>
                    <a:lnTo>
                      <a:pt x="103" y="176"/>
                    </a:lnTo>
                    <a:cubicBezTo>
                      <a:pt x="103" y="183"/>
                      <a:pt x="104" y="192"/>
                      <a:pt x="101" y="196"/>
                    </a:cubicBezTo>
                    <a:lnTo>
                      <a:pt x="101" y="196"/>
                    </a:lnTo>
                    <a:cubicBezTo>
                      <a:pt x="91" y="208"/>
                      <a:pt x="78" y="214"/>
                      <a:pt x="62" y="210"/>
                    </a:cubicBezTo>
                    <a:lnTo>
                      <a:pt x="62" y="210"/>
                    </a:lnTo>
                    <a:cubicBezTo>
                      <a:pt x="45" y="205"/>
                      <a:pt x="32" y="186"/>
                      <a:pt x="30" y="168"/>
                    </a:cubicBezTo>
                    <a:lnTo>
                      <a:pt x="30" y="168"/>
                    </a:lnTo>
                    <a:cubicBezTo>
                      <a:pt x="30" y="160"/>
                      <a:pt x="32" y="152"/>
                      <a:pt x="32" y="142"/>
                    </a:cubicBezTo>
                    <a:lnTo>
                      <a:pt x="32" y="142"/>
                    </a:lnTo>
                    <a:cubicBezTo>
                      <a:pt x="33" y="134"/>
                      <a:pt x="34" y="126"/>
                      <a:pt x="34" y="120"/>
                    </a:cubicBezTo>
                    <a:lnTo>
                      <a:pt x="34" y="120"/>
                    </a:lnTo>
                    <a:cubicBezTo>
                      <a:pt x="23" y="114"/>
                      <a:pt x="14" y="109"/>
                      <a:pt x="0" y="101"/>
                    </a:cubicBezTo>
                    <a:lnTo>
                      <a:pt x="0" y="101"/>
                    </a:lnTo>
                    <a:cubicBezTo>
                      <a:pt x="15" y="95"/>
                      <a:pt x="25" y="92"/>
                      <a:pt x="37" y="87"/>
                    </a:cubicBezTo>
                    <a:lnTo>
                      <a:pt x="37" y="87"/>
                    </a:lnTo>
                    <a:cubicBezTo>
                      <a:pt x="45" y="59"/>
                      <a:pt x="38" y="25"/>
                      <a:pt x="60" y="0"/>
                    </a:cubicBezTo>
                    <a:lnTo>
                      <a:pt x="60" y="0"/>
                    </a:lnTo>
                    <a:cubicBezTo>
                      <a:pt x="62" y="0"/>
                      <a:pt x="65" y="1"/>
                      <a:pt x="68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3" name="Freeform 342"/>
              <p:cNvSpPr>
                <a:spLocks noChangeArrowheads="1"/>
              </p:cNvSpPr>
              <p:nvPr/>
            </p:nvSpPr>
            <p:spPr bwMode="auto">
              <a:xfrm>
                <a:off x="4186883" y="2165800"/>
                <a:ext cx="28571" cy="42857"/>
              </a:xfrm>
              <a:custGeom>
                <a:avLst/>
                <a:gdLst>
                  <a:gd name="T0" fmla="*/ 95 w 108"/>
                  <a:gd name="T1" fmla="*/ 35 h 160"/>
                  <a:gd name="T2" fmla="*/ 95 w 108"/>
                  <a:gd name="T3" fmla="*/ 35 h 160"/>
                  <a:gd name="T4" fmla="*/ 26 w 108"/>
                  <a:gd name="T5" fmla="*/ 50 h 160"/>
                  <a:gd name="T6" fmla="*/ 26 w 108"/>
                  <a:gd name="T7" fmla="*/ 50 h 160"/>
                  <a:gd name="T8" fmla="*/ 59 w 108"/>
                  <a:gd name="T9" fmla="*/ 55 h 160"/>
                  <a:gd name="T10" fmla="*/ 59 w 108"/>
                  <a:gd name="T11" fmla="*/ 55 h 160"/>
                  <a:gd name="T12" fmla="*/ 99 w 108"/>
                  <a:gd name="T13" fmla="*/ 78 h 160"/>
                  <a:gd name="T14" fmla="*/ 99 w 108"/>
                  <a:gd name="T15" fmla="*/ 78 h 160"/>
                  <a:gd name="T16" fmla="*/ 91 w 108"/>
                  <a:gd name="T17" fmla="*/ 127 h 160"/>
                  <a:gd name="T18" fmla="*/ 91 w 108"/>
                  <a:gd name="T19" fmla="*/ 127 h 160"/>
                  <a:gd name="T20" fmla="*/ 47 w 108"/>
                  <a:gd name="T21" fmla="*/ 155 h 160"/>
                  <a:gd name="T22" fmla="*/ 47 w 108"/>
                  <a:gd name="T23" fmla="*/ 155 h 160"/>
                  <a:gd name="T24" fmla="*/ 18 w 108"/>
                  <a:gd name="T25" fmla="*/ 132 h 160"/>
                  <a:gd name="T26" fmla="*/ 18 w 108"/>
                  <a:gd name="T27" fmla="*/ 132 h 160"/>
                  <a:gd name="T28" fmla="*/ 30 w 108"/>
                  <a:gd name="T29" fmla="*/ 116 h 160"/>
                  <a:gd name="T30" fmla="*/ 30 w 108"/>
                  <a:gd name="T31" fmla="*/ 116 h 160"/>
                  <a:gd name="T32" fmla="*/ 40 w 108"/>
                  <a:gd name="T33" fmla="*/ 127 h 160"/>
                  <a:gd name="T34" fmla="*/ 40 w 108"/>
                  <a:gd name="T35" fmla="*/ 127 h 160"/>
                  <a:gd name="T36" fmla="*/ 50 w 108"/>
                  <a:gd name="T37" fmla="*/ 132 h 160"/>
                  <a:gd name="T38" fmla="*/ 50 w 108"/>
                  <a:gd name="T39" fmla="*/ 132 h 160"/>
                  <a:gd name="T40" fmla="*/ 80 w 108"/>
                  <a:gd name="T41" fmla="*/ 109 h 160"/>
                  <a:gd name="T42" fmla="*/ 80 w 108"/>
                  <a:gd name="T43" fmla="*/ 109 h 160"/>
                  <a:gd name="T44" fmla="*/ 64 w 108"/>
                  <a:gd name="T45" fmla="*/ 76 h 160"/>
                  <a:gd name="T46" fmla="*/ 64 w 108"/>
                  <a:gd name="T47" fmla="*/ 76 h 160"/>
                  <a:gd name="T48" fmla="*/ 26 w 108"/>
                  <a:gd name="T49" fmla="*/ 70 h 160"/>
                  <a:gd name="T50" fmla="*/ 26 w 108"/>
                  <a:gd name="T51" fmla="*/ 70 h 160"/>
                  <a:gd name="T52" fmla="*/ 13 w 108"/>
                  <a:gd name="T53" fmla="*/ 29 h 160"/>
                  <a:gd name="T54" fmla="*/ 13 w 108"/>
                  <a:gd name="T55" fmla="*/ 29 h 160"/>
                  <a:gd name="T56" fmla="*/ 75 w 108"/>
                  <a:gd name="T57" fmla="*/ 5 h 160"/>
                  <a:gd name="T58" fmla="*/ 75 w 108"/>
                  <a:gd name="T59" fmla="*/ 5 h 160"/>
                  <a:gd name="T60" fmla="*/ 95 w 108"/>
                  <a:gd name="T61" fmla="*/ 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160">
                    <a:moveTo>
                      <a:pt x="95" y="35"/>
                    </a:moveTo>
                    <a:lnTo>
                      <a:pt x="95" y="35"/>
                    </a:lnTo>
                    <a:cubicBezTo>
                      <a:pt x="64" y="15"/>
                      <a:pt x="39" y="20"/>
                      <a:pt x="26" y="50"/>
                    </a:cubicBezTo>
                    <a:lnTo>
                      <a:pt x="26" y="50"/>
                    </a:lnTo>
                    <a:cubicBezTo>
                      <a:pt x="38" y="53"/>
                      <a:pt x="48" y="55"/>
                      <a:pt x="59" y="55"/>
                    </a:cubicBezTo>
                    <a:lnTo>
                      <a:pt x="59" y="55"/>
                    </a:lnTo>
                    <a:cubicBezTo>
                      <a:pt x="76" y="56"/>
                      <a:pt x="91" y="62"/>
                      <a:pt x="99" y="78"/>
                    </a:cubicBezTo>
                    <a:lnTo>
                      <a:pt x="99" y="78"/>
                    </a:lnTo>
                    <a:cubicBezTo>
                      <a:pt x="107" y="96"/>
                      <a:pt x="106" y="114"/>
                      <a:pt x="91" y="127"/>
                    </a:cubicBezTo>
                    <a:lnTo>
                      <a:pt x="91" y="127"/>
                    </a:lnTo>
                    <a:cubicBezTo>
                      <a:pt x="79" y="138"/>
                      <a:pt x="63" y="148"/>
                      <a:pt x="47" y="155"/>
                    </a:cubicBezTo>
                    <a:lnTo>
                      <a:pt x="47" y="155"/>
                    </a:lnTo>
                    <a:cubicBezTo>
                      <a:pt x="34" y="159"/>
                      <a:pt x="16" y="146"/>
                      <a:pt x="18" y="132"/>
                    </a:cubicBezTo>
                    <a:lnTo>
                      <a:pt x="18" y="132"/>
                    </a:lnTo>
                    <a:cubicBezTo>
                      <a:pt x="18" y="127"/>
                      <a:pt x="25" y="118"/>
                      <a:pt x="30" y="116"/>
                    </a:cubicBezTo>
                    <a:lnTo>
                      <a:pt x="30" y="116"/>
                    </a:lnTo>
                    <a:cubicBezTo>
                      <a:pt x="40" y="113"/>
                      <a:pt x="43" y="118"/>
                      <a:pt x="40" y="127"/>
                    </a:cubicBezTo>
                    <a:lnTo>
                      <a:pt x="40" y="127"/>
                    </a:lnTo>
                    <a:cubicBezTo>
                      <a:pt x="39" y="128"/>
                      <a:pt x="49" y="134"/>
                      <a:pt x="50" y="132"/>
                    </a:cubicBezTo>
                    <a:lnTo>
                      <a:pt x="50" y="132"/>
                    </a:lnTo>
                    <a:cubicBezTo>
                      <a:pt x="61" y="126"/>
                      <a:pt x="73" y="118"/>
                      <a:pt x="80" y="109"/>
                    </a:cubicBezTo>
                    <a:lnTo>
                      <a:pt x="80" y="109"/>
                    </a:lnTo>
                    <a:cubicBezTo>
                      <a:pt x="89" y="95"/>
                      <a:pt x="81" y="80"/>
                      <a:pt x="64" y="76"/>
                    </a:cubicBezTo>
                    <a:lnTo>
                      <a:pt x="64" y="76"/>
                    </a:lnTo>
                    <a:cubicBezTo>
                      <a:pt x="50" y="74"/>
                      <a:pt x="38" y="74"/>
                      <a:pt x="26" y="70"/>
                    </a:cubicBezTo>
                    <a:lnTo>
                      <a:pt x="26" y="70"/>
                    </a:lnTo>
                    <a:cubicBezTo>
                      <a:pt x="5" y="65"/>
                      <a:pt x="0" y="46"/>
                      <a:pt x="13" y="29"/>
                    </a:cubicBezTo>
                    <a:lnTo>
                      <a:pt x="13" y="29"/>
                    </a:lnTo>
                    <a:cubicBezTo>
                      <a:pt x="28" y="9"/>
                      <a:pt x="49" y="0"/>
                      <a:pt x="75" y="5"/>
                    </a:cubicBezTo>
                    <a:lnTo>
                      <a:pt x="75" y="5"/>
                    </a:lnTo>
                    <a:cubicBezTo>
                      <a:pt x="90" y="8"/>
                      <a:pt x="97" y="17"/>
                      <a:pt x="95" y="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4" name="Freeform 343"/>
              <p:cNvSpPr>
                <a:spLocks noChangeArrowheads="1"/>
              </p:cNvSpPr>
              <p:nvPr/>
            </p:nvSpPr>
            <p:spPr bwMode="auto">
              <a:xfrm>
                <a:off x="4401168" y="2169372"/>
                <a:ext cx="32142" cy="30952"/>
              </a:xfrm>
              <a:custGeom>
                <a:avLst/>
                <a:gdLst>
                  <a:gd name="T0" fmla="*/ 68 w 119"/>
                  <a:gd name="T1" fmla="*/ 69 h 113"/>
                  <a:gd name="T2" fmla="*/ 68 w 119"/>
                  <a:gd name="T3" fmla="*/ 69 h 113"/>
                  <a:gd name="T4" fmla="*/ 69 w 119"/>
                  <a:gd name="T5" fmla="*/ 97 h 113"/>
                  <a:gd name="T6" fmla="*/ 69 w 119"/>
                  <a:gd name="T7" fmla="*/ 97 h 113"/>
                  <a:gd name="T8" fmla="*/ 60 w 119"/>
                  <a:gd name="T9" fmla="*/ 112 h 113"/>
                  <a:gd name="T10" fmla="*/ 60 w 119"/>
                  <a:gd name="T11" fmla="*/ 112 h 113"/>
                  <a:gd name="T12" fmla="*/ 47 w 119"/>
                  <a:gd name="T13" fmla="*/ 100 h 113"/>
                  <a:gd name="T14" fmla="*/ 47 w 119"/>
                  <a:gd name="T15" fmla="*/ 100 h 113"/>
                  <a:gd name="T16" fmla="*/ 46 w 119"/>
                  <a:gd name="T17" fmla="*/ 69 h 113"/>
                  <a:gd name="T18" fmla="*/ 46 w 119"/>
                  <a:gd name="T19" fmla="*/ 69 h 113"/>
                  <a:gd name="T20" fmla="*/ 14 w 119"/>
                  <a:gd name="T21" fmla="*/ 64 h 113"/>
                  <a:gd name="T22" fmla="*/ 14 w 119"/>
                  <a:gd name="T23" fmla="*/ 64 h 113"/>
                  <a:gd name="T24" fmla="*/ 0 w 119"/>
                  <a:gd name="T25" fmla="*/ 53 h 113"/>
                  <a:gd name="T26" fmla="*/ 0 w 119"/>
                  <a:gd name="T27" fmla="*/ 53 h 113"/>
                  <a:gd name="T28" fmla="*/ 17 w 119"/>
                  <a:gd name="T29" fmla="*/ 43 h 113"/>
                  <a:gd name="T30" fmla="*/ 17 w 119"/>
                  <a:gd name="T31" fmla="*/ 43 h 113"/>
                  <a:gd name="T32" fmla="*/ 46 w 119"/>
                  <a:gd name="T33" fmla="*/ 42 h 113"/>
                  <a:gd name="T34" fmla="*/ 46 w 119"/>
                  <a:gd name="T35" fmla="*/ 42 h 113"/>
                  <a:gd name="T36" fmla="*/ 43 w 119"/>
                  <a:gd name="T37" fmla="*/ 16 h 113"/>
                  <a:gd name="T38" fmla="*/ 43 w 119"/>
                  <a:gd name="T39" fmla="*/ 16 h 113"/>
                  <a:gd name="T40" fmla="*/ 48 w 119"/>
                  <a:gd name="T41" fmla="*/ 0 h 113"/>
                  <a:gd name="T42" fmla="*/ 48 w 119"/>
                  <a:gd name="T43" fmla="*/ 0 h 113"/>
                  <a:gd name="T44" fmla="*/ 64 w 119"/>
                  <a:gd name="T45" fmla="*/ 8 h 113"/>
                  <a:gd name="T46" fmla="*/ 64 w 119"/>
                  <a:gd name="T47" fmla="*/ 8 h 113"/>
                  <a:gd name="T48" fmla="*/ 69 w 119"/>
                  <a:gd name="T49" fmla="*/ 43 h 113"/>
                  <a:gd name="T50" fmla="*/ 69 w 119"/>
                  <a:gd name="T51" fmla="*/ 43 h 113"/>
                  <a:gd name="T52" fmla="*/ 104 w 119"/>
                  <a:gd name="T53" fmla="*/ 50 h 113"/>
                  <a:gd name="T54" fmla="*/ 104 w 119"/>
                  <a:gd name="T55" fmla="*/ 50 h 113"/>
                  <a:gd name="T56" fmla="*/ 118 w 119"/>
                  <a:gd name="T57" fmla="*/ 62 h 113"/>
                  <a:gd name="T58" fmla="*/ 118 w 119"/>
                  <a:gd name="T59" fmla="*/ 62 h 113"/>
                  <a:gd name="T60" fmla="*/ 101 w 119"/>
                  <a:gd name="T61" fmla="*/ 70 h 113"/>
                  <a:gd name="T62" fmla="*/ 101 w 119"/>
                  <a:gd name="T63" fmla="*/ 70 h 113"/>
                  <a:gd name="T64" fmla="*/ 68 w 119"/>
                  <a:gd name="T65" fmla="*/ 6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113">
                    <a:moveTo>
                      <a:pt x="68" y="69"/>
                    </a:moveTo>
                    <a:lnTo>
                      <a:pt x="68" y="69"/>
                    </a:lnTo>
                    <a:cubicBezTo>
                      <a:pt x="68" y="81"/>
                      <a:pt x="71" y="89"/>
                      <a:pt x="69" y="97"/>
                    </a:cubicBezTo>
                    <a:lnTo>
                      <a:pt x="69" y="97"/>
                    </a:lnTo>
                    <a:cubicBezTo>
                      <a:pt x="68" y="102"/>
                      <a:pt x="64" y="107"/>
                      <a:pt x="60" y="112"/>
                    </a:cubicBezTo>
                    <a:lnTo>
                      <a:pt x="60" y="112"/>
                    </a:lnTo>
                    <a:cubicBezTo>
                      <a:pt x="56" y="107"/>
                      <a:pt x="48" y="104"/>
                      <a:pt x="47" y="100"/>
                    </a:cubicBezTo>
                    <a:lnTo>
                      <a:pt x="47" y="100"/>
                    </a:lnTo>
                    <a:cubicBezTo>
                      <a:pt x="45" y="89"/>
                      <a:pt x="46" y="80"/>
                      <a:pt x="46" y="69"/>
                    </a:cubicBezTo>
                    <a:lnTo>
                      <a:pt x="46" y="69"/>
                    </a:lnTo>
                    <a:cubicBezTo>
                      <a:pt x="34" y="68"/>
                      <a:pt x="24" y="67"/>
                      <a:pt x="14" y="64"/>
                    </a:cubicBezTo>
                    <a:lnTo>
                      <a:pt x="14" y="64"/>
                    </a:lnTo>
                    <a:cubicBezTo>
                      <a:pt x="8" y="62"/>
                      <a:pt x="5" y="56"/>
                      <a:pt x="0" y="53"/>
                    </a:cubicBezTo>
                    <a:lnTo>
                      <a:pt x="0" y="53"/>
                    </a:lnTo>
                    <a:cubicBezTo>
                      <a:pt x="6" y="49"/>
                      <a:pt x="11" y="44"/>
                      <a:pt x="17" y="43"/>
                    </a:cubicBezTo>
                    <a:lnTo>
                      <a:pt x="17" y="43"/>
                    </a:lnTo>
                    <a:cubicBezTo>
                      <a:pt x="25" y="41"/>
                      <a:pt x="34" y="42"/>
                      <a:pt x="46" y="42"/>
                    </a:cubicBezTo>
                    <a:lnTo>
                      <a:pt x="46" y="42"/>
                    </a:lnTo>
                    <a:cubicBezTo>
                      <a:pt x="45" y="33"/>
                      <a:pt x="43" y="24"/>
                      <a:pt x="43" y="16"/>
                    </a:cubicBezTo>
                    <a:lnTo>
                      <a:pt x="43" y="16"/>
                    </a:lnTo>
                    <a:cubicBezTo>
                      <a:pt x="43" y="11"/>
                      <a:pt x="46" y="4"/>
                      <a:pt x="48" y="0"/>
                    </a:cubicBezTo>
                    <a:lnTo>
                      <a:pt x="48" y="0"/>
                    </a:lnTo>
                    <a:cubicBezTo>
                      <a:pt x="53" y="2"/>
                      <a:pt x="62" y="4"/>
                      <a:pt x="64" y="8"/>
                    </a:cubicBezTo>
                    <a:lnTo>
                      <a:pt x="64" y="8"/>
                    </a:lnTo>
                    <a:cubicBezTo>
                      <a:pt x="67" y="18"/>
                      <a:pt x="67" y="31"/>
                      <a:pt x="69" y="43"/>
                    </a:cubicBezTo>
                    <a:lnTo>
                      <a:pt x="69" y="43"/>
                    </a:lnTo>
                    <a:cubicBezTo>
                      <a:pt x="80" y="44"/>
                      <a:pt x="92" y="47"/>
                      <a:pt x="104" y="50"/>
                    </a:cubicBezTo>
                    <a:lnTo>
                      <a:pt x="104" y="50"/>
                    </a:lnTo>
                    <a:cubicBezTo>
                      <a:pt x="109" y="52"/>
                      <a:pt x="113" y="58"/>
                      <a:pt x="118" y="62"/>
                    </a:cubicBezTo>
                    <a:lnTo>
                      <a:pt x="118" y="62"/>
                    </a:lnTo>
                    <a:cubicBezTo>
                      <a:pt x="113" y="65"/>
                      <a:pt x="107" y="70"/>
                      <a:pt x="101" y="70"/>
                    </a:cubicBezTo>
                    <a:lnTo>
                      <a:pt x="101" y="70"/>
                    </a:lnTo>
                    <a:cubicBezTo>
                      <a:pt x="91" y="72"/>
                      <a:pt x="80" y="70"/>
                      <a:pt x="68" y="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5" name="Freeform 344"/>
              <p:cNvSpPr>
                <a:spLocks noChangeArrowheads="1"/>
              </p:cNvSpPr>
              <p:nvPr/>
            </p:nvSpPr>
            <p:spPr bwMode="auto">
              <a:xfrm>
                <a:off x="4435691" y="2181276"/>
                <a:ext cx="57143" cy="10715"/>
              </a:xfrm>
              <a:custGeom>
                <a:avLst/>
                <a:gdLst>
                  <a:gd name="T0" fmla="*/ 190 w 213"/>
                  <a:gd name="T1" fmla="*/ 20 h 41"/>
                  <a:gd name="T2" fmla="*/ 190 w 213"/>
                  <a:gd name="T3" fmla="*/ 20 h 41"/>
                  <a:gd name="T4" fmla="*/ 103 w 213"/>
                  <a:gd name="T5" fmla="*/ 33 h 41"/>
                  <a:gd name="T6" fmla="*/ 103 w 213"/>
                  <a:gd name="T7" fmla="*/ 33 h 41"/>
                  <a:gd name="T8" fmla="*/ 15 w 213"/>
                  <a:gd name="T9" fmla="*/ 40 h 41"/>
                  <a:gd name="T10" fmla="*/ 15 w 213"/>
                  <a:gd name="T11" fmla="*/ 40 h 41"/>
                  <a:gd name="T12" fmla="*/ 0 w 213"/>
                  <a:gd name="T13" fmla="*/ 31 h 41"/>
                  <a:gd name="T14" fmla="*/ 0 w 213"/>
                  <a:gd name="T15" fmla="*/ 31 h 41"/>
                  <a:gd name="T16" fmla="*/ 14 w 213"/>
                  <a:gd name="T17" fmla="*/ 21 h 41"/>
                  <a:gd name="T18" fmla="*/ 14 w 213"/>
                  <a:gd name="T19" fmla="*/ 21 h 41"/>
                  <a:gd name="T20" fmla="*/ 181 w 213"/>
                  <a:gd name="T21" fmla="*/ 2 h 41"/>
                  <a:gd name="T22" fmla="*/ 181 w 213"/>
                  <a:gd name="T23" fmla="*/ 2 h 41"/>
                  <a:gd name="T24" fmla="*/ 189 w 213"/>
                  <a:gd name="T25" fmla="*/ 1 h 41"/>
                  <a:gd name="T26" fmla="*/ 189 w 213"/>
                  <a:gd name="T27" fmla="*/ 1 h 41"/>
                  <a:gd name="T28" fmla="*/ 212 w 213"/>
                  <a:gd name="T29" fmla="*/ 11 h 41"/>
                  <a:gd name="T30" fmla="*/ 212 w 213"/>
                  <a:gd name="T31" fmla="*/ 11 h 41"/>
                  <a:gd name="T32" fmla="*/ 194 w 213"/>
                  <a:gd name="T33" fmla="*/ 25 h 41"/>
                  <a:gd name="T34" fmla="*/ 194 w 213"/>
                  <a:gd name="T35" fmla="*/ 25 h 41"/>
                  <a:gd name="T36" fmla="*/ 190 w 213"/>
                  <a:gd name="T37" fmla="*/ 2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3" h="41">
                    <a:moveTo>
                      <a:pt x="190" y="20"/>
                    </a:moveTo>
                    <a:lnTo>
                      <a:pt x="190" y="20"/>
                    </a:lnTo>
                    <a:cubicBezTo>
                      <a:pt x="161" y="25"/>
                      <a:pt x="133" y="29"/>
                      <a:pt x="103" y="33"/>
                    </a:cubicBezTo>
                    <a:lnTo>
                      <a:pt x="103" y="33"/>
                    </a:lnTo>
                    <a:cubicBezTo>
                      <a:pt x="74" y="36"/>
                      <a:pt x="45" y="38"/>
                      <a:pt x="15" y="40"/>
                    </a:cubicBezTo>
                    <a:lnTo>
                      <a:pt x="15" y="40"/>
                    </a:lnTo>
                    <a:cubicBezTo>
                      <a:pt x="11" y="40"/>
                      <a:pt x="5" y="35"/>
                      <a:pt x="0" y="31"/>
                    </a:cubicBezTo>
                    <a:lnTo>
                      <a:pt x="0" y="31"/>
                    </a:lnTo>
                    <a:cubicBezTo>
                      <a:pt x="5" y="28"/>
                      <a:pt x="10" y="22"/>
                      <a:pt x="14" y="21"/>
                    </a:cubicBezTo>
                    <a:lnTo>
                      <a:pt x="14" y="21"/>
                    </a:lnTo>
                    <a:cubicBezTo>
                      <a:pt x="70" y="14"/>
                      <a:pt x="126" y="8"/>
                      <a:pt x="181" y="2"/>
                    </a:cubicBezTo>
                    <a:lnTo>
                      <a:pt x="181" y="2"/>
                    </a:lnTo>
                    <a:cubicBezTo>
                      <a:pt x="183" y="1"/>
                      <a:pt x="187" y="0"/>
                      <a:pt x="189" y="1"/>
                    </a:cubicBezTo>
                    <a:lnTo>
                      <a:pt x="189" y="1"/>
                    </a:lnTo>
                    <a:cubicBezTo>
                      <a:pt x="197" y="5"/>
                      <a:pt x="204" y="8"/>
                      <a:pt x="212" y="11"/>
                    </a:cubicBezTo>
                    <a:lnTo>
                      <a:pt x="212" y="11"/>
                    </a:lnTo>
                    <a:cubicBezTo>
                      <a:pt x="205" y="16"/>
                      <a:pt x="200" y="20"/>
                      <a:pt x="194" y="25"/>
                    </a:cubicBezTo>
                    <a:lnTo>
                      <a:pt x="194" y="25"/>
                    </a:lnTo>
                    <a:cubicBezTo>
                      <a:pt x="193" y="23"/>
                      <a:pt x="192" y="22"/>
                      <a:pt x="190" y="2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6" name="Freeform 346"/>
              <p:cNvSpPr>
                <a:spLocks noChangeArrowheads="1"/>
              </p:cNvSpPr>
              <p:nvPr/>
            </p:nvSpPr>
            <p:spPr bwMode="auto">
              <a:xfrm>
                <a:off x="4223788" y="2170562"/>
                <a:ext cx="7143" cy="33333"/>
              </a:xfrm>
              <a:custGeom>
                <a:avLst/>
                <a:gdLst>
                  <a:gd name="T0" fmla="*/ 17 w 28"/>
                  <a:gd name="T1" fmla="*/ 0 h 122"/>
                  <a:gd name="T2" fmla="*/ 17 w 28"/>
                  <a:gd name="T3" fmla="*/ 0 h 122"/>
                  <a:gd name="T4" fmla="*/ 26 w 28"/>
                  <a:gd name="T5" fmla="*/ 32 h 122"/>
                  <a:gd name="T6" fmla="*/ 26 w 28"/>
                  <a:gd name="T7" fmla="*/ 32 h 122"/>
                  <a:gd name="T8" fmla="*/ 26 w 28"/>
                  <a:gd name="T9" fmla="*/ 109 h 122"/>
                  <a:gd name="T10" fmla="*/ 26 w 28"/>
                  <a:gd name="T11" fmla="*/ 109 h 122"/>
                  <a:gd name="T12" fmla="*/ 14 w 28"/>
                  <a:gd name="T13" fmla="*/ 121 h 122"/>
                  <a:gd name="T14" fmla="*/ 14 w 28"/>
                  <a:gd name="T15" fmla="*/ 121 h 122"/>
                  <a:gd name="T16" fmla="*/ 6 w 28"/>
                  <a:gd name="T17" fmla="*/ 105 h 122"/>
                  <a:gd name="T18" fmla="*/ 6 w 28"/>
                  <a:gd name="T19" fmla="*/ 105 h 122"/>
                  <a:gd name="T20" fmla="*/ 7 w 28"/>
                  <a:gd name="T21" fmla="*/ 41 h 122"/>
                  <a:gd name="T22" fmla="*/ 7 w 28"/>
                  <a:gd name="T23" fmla="*/ 41 h 122"/>
                  <a:gd name="T24" fmla="*/ 17 w 28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22">
                    <a:moveTo>
                      <a:pt x="17" y="0"/>
                    </a:moveTo>
                    <a:lnTo>
                      <a:pt x="17" y="0"/>
                    </a:lnTo>
                    <a:cubicBezTo>
                      <a:pt x="21" y="12"/>
                      <a:pt x="25" y="22"/>
                      <a:pt x="26" y="32"/>
                    </a:cubicBezTo>
                    <a:lnTo>
                      <a:pt x="26" y="32"/>
                    </a:lnTo>
                    <a:cubicBezTo>
                      <a:pt x="27" y="58"/>
                      <a:pt x="27" y="83"/>
                      <a:pt x="26" y="109"/>
                    </a:cubicBezTo>
                    <a:lnTo>
                      <a:pt x="26" y="109"/>
                    </a:lnTo>
                    <a:cubicBezTo>
                      <a:pt x="26" y="113"/>
                      <a:pt x="18" y="118"/>
                      <a:pt x="14" y="121"/>
                    </a:cubicBezTo>
                    <a:lnTo>
                      <a:pt x="14" y="121"/>
                    </a:lnTo>
                    <a:cubicBezTo>
                      <a:pt x="10" y="117"/>
                      <a:pt x="6" y="111"/>
                      <a:pt x="6" y="105"/>
                    </a:cubicBezTo>
                    <a:lnTo>
                      <a:pt x="6" y="105"/>
                    </a:lnTo>
                    <a:cubicBezTo>
                      <a:pt x="5" y="84"/>
                      <a:pt x="6" y="63"/>
                      <a:pt x="7" y="41"/>
                    </a:cubicBezTo>
                    <a:lnTo>
                      <a:pt x="7" y="41"/>
                    </a:lnTo>
                    <a:cubicBezTo>
                      <a:pt x="7" y="29"/>
                      <a:pt x="0" y="13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7" name="Freeform 350"/>
              <p:cNvSpPr>
                <a:spLocks noChangeArrowheads="1"/>
              </p:cNvSpPr>
              <p:nvPr/>
            </p:nvSpPr>
            <p:spPr bwMode="auto">
              <a:xfrm>
                <a:off x="4224978" y="2153895"/>
                <a:ext cx="11905" cy="9524"/>
              </a:xfrm>
              <a:custGeom>
                <a:avLst/>
                <a:gdLst>
                  <a:gd name="T0" fmla="*/ 43 w 44"/>
                  <a:gd name="T1" fmla="*/ 23 h 37"/>
                  <a:gd name="T2" fmla="*/ 43 w 44"/>
                  <a:gd name="T3" fmla="*/ 23 h 37"/>
                  <a:gd name="T4" fmla="*/ 23 w 44"/>
                  <a:gd name="T5" fmla="*/ 35 h 37"/>
                  <a:gd name="T6" fmla="*/ 23 w 44"/>
                  <a:gd name="T7" fmla="*/ 35 h 37"/>
                  <a:gd name="T8" fmla="*/ 0 w 44"/>
                  <a:gd name="T9" fmla="*/ 18 h 37"/>
                  <a:gd name="T10" fmla="*/ 0 w 44"/>
                  <a:gd name="T11" fmla="*/ 18 h 37"/>
                  <a:gd name="T12" fmla="*/ 18 w 44"/>
                  <a:gd name="T13" fmla="*/ 0 h 37"/>
                  <a:gd name="T14" fmla="*/ 18 w 44"/>
                  <a:gd name="T15" fmla="*/ 0 h 37"/>
                  <a:gd name="T16" fmla="*/ 43 w 44"/>
                  <a:gd name="T17" fmla="*/ 14 h 37"/>
                  <a:gd name="T18" fmla="*/ 43 w 44"/>
                  <a:gd name="T19" fmla="*/ 14 h 37"/>
                  <a:gd name="T20" fmla="*/ 43 w 44"/>
                  <a:gd name="T2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37">
                    <a:moveTo>
                      <a:pt x="43" y="23"/>
                    </a:moveTo>
                    <a:lnTo>
                      <a:pt x="43" y="23"/>
                    </a:lnTo>
                    <a:cubicBezTo>
                      <a:pt x="35" y="27"/>
                      <a:pt x="28" y="36"/>
                      <a:pt x="23" y="35"/>
                    </a:cubicBezTo>
                    <a:lnTo>
                      <a:pt x="23" y="35"/>
                    </a:lnTo>
                    <a:cubicBezTo>
                      <a:pt x="14" y="32"/>
                      <a:pt x="7" y="25"/>
                      <a:pt x="0" y="18"/>
                    </a:cubicBezTo>
                    <a:lnTo>
                      <a:pt x="0" y="18"/>
                    </a:lnTo>
                    <a:cubicBezTo>
                      <a:pt x="6" y="11"/>
                      <a:pt x="12" y="0"/>
                      <a:pt x="18" y="0"/>
                    </a:cubicBezTo>
                    <a:lnTo>
                      <a:pt x="18" y="0"/>
                    </a:lnTo>
                    <a:cubicBezTo>
                      <a:pt x="26" y="0"/>
                      <a:pt x="34" y="9"/>
                      <a:pt x="43" y="14"/>
                    </a:cubicBezTo>
                    <a:lnTo>
                      <a:pt x="43" y="14"/>
                    </a:lnTo>
                    <a:cubicBezTo>
                      <a:pt x="43" y="17"/>
                      <a:pt x="43" y="20"/>
                      <a:pt x="43" y="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31380" y="3031442"/>
              <a:ext cx="581659" cy="564855"/>
              <a:chOff x="7827286" y="3097670"/>
              <a:chExt cx="535712" cy="520236"/>
            </a:xfrm>
            <a:solidFill>
              <a:schemeClr val="accent2"/>
            </a:solidFill>
          </p:grpSpPr>
          <p:sp>
            <p:nvSpPr>
              <p:cNvPr id="83" name="Freeform 92"/>
              <p:cNvSpPr>
                <a:spLocks noChangeArrowheads="1"/>
              </p:cNvSpPr>
              <p:nvPr/>
            </p:nvSpPr>
            <p:spPr bwMode="auto">
              <a:xfrm>
                <a:off x="7832048" y="3158384"/>
                <a:ext cx="530950" cy="357141"/>
              </a:xfrm>
              <a:custGeom>
                <a:avLst/>
                <a:gdLst>
                  <a:gd name="T0" fmla="*/ 0 w 1966"/>
                  <a:gd name="T1" fmla="*/ 1216 h 1321"/>
                  <a:gd name="T2" fmla="*/ 4 w 1966"/>
                  <a:gd name="T3" fmla="*/ 1212 h 1321"/>
                  <a:gd name="T4" fmla="*/ 944 w 1966"/>
                  <a:gd name="T5" fmla="*/ 378 h 1321"/>
                  <a:gd name="T6" fmla="*/ 944 w 1966"/>
                  <a:gd name="T7" fmla="*/ 378 h 1321"/>
                  <a:gd name="T8" fmla="*/ 1264 w 1966"/>
                  <a:gd name="T9" fmla="*/ 134 h 1321"/>
                  <a:gd name="T10" fmla="*/ 1264 w 1966"/>
                  <a:gd name="T11" fmla="*/ 134 h 1321"/>
                  <a:gd name="T12" fmla="*/ 1779 w 1966"/>
                  <a:gd name="T13" fmla="*/ 28 h 1321"/>
                  <a:gd name="T14" fmla="*/ 1779 w 1966"/>
                  <a:gd name="T15" fmla="*/ 28 h 1321"/>
                  <a:gd name="T16" fmla="*/ 1953 w 1966"/>
                  <a:gd name="T17" fmla="*/ 67 h 1321"/>
                  <a:gd name="T18" fmla="*/ 1953 w 1966"/>
                  <a:gd name="T19" fmla="*/ 67 h 1321"/>
                  <a:gd name="T20" fmla="*/ 1894 w 1966"/>
                  <a:gd name="T21" fmla="*/ 160 h 1321"/>
                  <a:gd name="T22" fmla="*/ 1894 w 1966"/>
                  <a:gd name="T23" fmla="*/ 160 h 1321"/>
                  <a:gd name="T24" fmla="*/ 1238 w 1966"/>
                  <a:gd name="T25" fmla="*/ 204 h 1321"/>
                  <a:gd name="T26" fmla="*/ 1238 w 1966"/>
                  <a:gd name="T27" fmla="*/ 204 h 1321"/>
                  <a:gd name="T28" fmla="*/ 117 w 1966"/>
                  <a:gd name="T29" fmla="*/ 1315 h 1321"/>
                  <a:gd name="T30" fmla="*/ 117 w 1966"/>
                  <a:gd name="T31" fmla="*/ 1315 h 1321"/>
                  <a:gd name="T32" fmla="*/ 114 w 1966"/>
                  <a:gd name="T33" fmla="*/ 1320 h 1321"/>
                  <a:gd name="T34" fmla="*/ 0 w 1966"/>
                  <a:gd name="T35" fmla="*/ 1216 h 1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66" h="1321">
                    <a:moveTo>
                      <a:pt x="0" y="1216"/>
                    </a:moveTo>
                    <a:lnTo>
                      <a:pt x="4" y="1212"/>
                    </a:lnTo>
                    <a:lnTo>
                      <a:pt x="944" y="378"/>
                    </a:lnTo>
                    <a:lnTo>
                      <a:pt x="944" y="378"/>
                    </a:lnTo>
                    <a:cubicBezTo>
                      <a:pt x="944" y="378"/>
                      <a:pt x="1131" y="175"/>
                      <a:pt x="1264" y="134"/>
                    </a:cubicBezTo>
                    <a:lnTo>
                      <a:pt x="1264" y="134"/>
                    </a:lnTo>
                    <a:cubicBezTo>
                      <a:pt x="1395" y="93"/>
                      <a:pt x="1663" y="56"/>
                      <a:pt x="1779" y="28"/>
                    </a:cubicBezTo>
                    <a:lnTo>
                      <a:pt x="1779" y="28"/>
                    </a:lnTo>
                    <a:cubicBezTo>
                      <a:pt x="1894" y="1"/>
                      <a:pt x="1937" y="0"/>
                      <a:pt x="1953" y="67"/>
                    </a:cubicBezTo>
                    <a:lnTo>
                      <a:pt x="1953" y="67"/>
                    </a:lnTo>
                    <a:cubicBezTo>
                      <a:pt x="1953" y="67"/>
                      <a:pt x="1965" y="142"/>
                      <a:pt x="1894" y="160"/>
                    </a:cubicBezTo>
                    <a:lnTo>
                      <a:pt x="1894" y="160"/>
                    </a:lnTo>
                    <a:cubicBezTo>
                      <a:pt x="1825" y="177"/>
                      <a:pt x="1312" y="169"/>
                      <a:pt x="1238" y="204"/>
                    </a:cubicBezTo>
                    <a:lnTo>
                      <a:pt x="1238" y="204"/>
                    </a:lnTo>
                    <a:cubicBezTo>
                      <a:pt x="1166" y="238"/>
                      <a:pt x="188" y="1244"/>
                      <a:pt x="117" y="1315"/>
                    </a:cubicBezTo>
                    <a:lnTo>
                      <a:pt x="117" y="1315"/>
                    </a:lnTo>
                    <a:cubicBezTo>
                      <a:pt x="115" y="1319"/>
                      <a:pt x="114" y="1320"/>
                      <a:pt x="114" y="1320"/>
                    </a:cubicBezTo>
                    <a:lnTo>
                      <a:pt x="0" y="121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4" name="Freeform 93"/>
              <p:cNvSpPr>
                <a:spLocks noChangeArrowheads="1"/>
              </p:cNvSpPr>
              <p:nvPr/>
            </p:nvSpPr>
            <p:spPr bwMode="auto">
              <a:xfrm>
                <a:off x="7883238" y="3101242"/>
                <a:ext cx="379760" cy="516664"/>
              </a:xfrm>
              <a:custGeom>
                <a:avLst/>
                <a:gdLst>
                  <a:gd name="T0" fmla="*/ 1305 w 1405"/>
                  <a:gd name="T1" fmla="*/ 0 h 1913"/>
                  <a:gd name="T2" fmla="*/ 1302 w 1405"/>
                  <a:gd name="T3" fmla="*/ 2 h 1913"/>
                  <a:gd name="T4" fmla="*/ 424 w 1405"/>
                  <a:gd name="T5" fmla="*/ 902 h 1913"/>
                  <a:gd name="T6" fmla="*/ 424 w 1405"/>
                  <a:gd name="T7" fmla="*/ 902 h 1913"/>
                  <a:gd name="T8" fmla="*/ 166 w 1405"/>
                  <a:gd name="T9" fmla="*/ 1210 h 1913"/>
                  <a:gd name="T10" fmla="*/ 166 w 1405"/>
                  <a:gd name="T11" fmla="*/ 1210 h 1913"/>
                  <a:gd name="T12" fmla="*/ 36 w 1405"/>
                  <a:gd name="T13" fmla="*/ 1720 h 1913"/>
                  <a:gd name="T14" fmla="*/ 36 w 1405"/>
                  <a:gd name="T15" fmla="*/ 1720 h 1913"/>
                  <a:gd name="T16" fmla="*/ 66 w 1405"/>
                  <a:gd name="T17" fmla="*/ 1896 h 1913"/>
                  <a:gd name="T18" fmla="*/ 66 w 1405"/>
                  <a:gd name="T19" fmla="*/ 1896 h 1913"/>
                  <a:gd name="T20" fmla="*/ 162 w 1405"/>
                  <a:gd name="T21" fmla="*/ 1843 h 1913"/>
                  <a:gd name="T22" fmla="*/ 162 w 1405"/>
                  <a:gd name="T23" fmla="*/ 1843 h 1913"/>
                  <a:gd name="T24" fmla="*/ 238 w 1405"/>
                  <a:gd name="T25" fmla="*/ 1188 h 1913"/>
                  <a:gd name="T26" fmla="*/ 238 w 1405"/>
                  <a:gd name="T27" fmla="*/ 1188 h 1913"/>
                  <a:gd name="T28" fmla="*/ 1400 w 1405"/>
                  <a:gd name="T29" fmla="*/ 122 h 1913"/>
                  <a:gd name="T30" fmla="*/ 1400 w 1405"/>
                  <a:gd name="T31" fmla="*/ 122 h 1913"/>
                  <a:gd name="T32" fmla="*/ 1404 w 1405"/>
                  <a:gd name="T33" fmla="*/ 117 h 1913"/>
                  <a:gd name="T34" fmla="*/ 1305 w 1405"/>
                  <a:gd name="T35" fmla="*/ 0 h 1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05" h="1913">
                    <a:moveTo>
                      <a:pt x="1305" y="0"/>
                    </a:moveTo>
                    <a:lnTo>
                      <a:pt x="1302" y="2"/>
                    </a:lnTo>
                    <a:lnTo>
                      <a:pt x="424" y="902"/>
                    </a:lnTo>
                    <a:lnTo>
                      <a:pt x="424" y="902"/>
                    </a:lnTo>
                    <a:cubicBezTo>
                      <a:pt x="424" y="902"/>
                      <a:pt x="213" y="1080"/>
                      <a:pt x="166" y="1210"/>
                    </a:cubicBezTo>
                    <a:lnTo>
                      <a:pt x="166" y="1210"/>
                    </a:lnTo>
                    <a:cubicBezTo>
                      <a:pt x="119" y="1340"/>
                      <a:pt x="68" y="1606"/>
                      <a:pt x="36" y="1720"/>
                    </a:cubicBezTo>
                    <a:lnTo>
                      <a:pt x="36" y="1720"/>
                    </a:lnTo>
                    <a:cubicBezTo>
                      <a:pt x="3" y="1834"/>
                      <a:pt x="0" y="1876"/>
                      <a:pt x="66" y="1896"/>
                    </a:cubicBezTo>
                    <a:lnTo>
                      <a:pt x="66" y="1896"/>
                    </a:lnTo>
                    <a:cubicBezTo>
                      <a:pt x="66" y="1896"/>
                      <a:pt x="141" y="1912"/>
                      <a:pt x="162" y="1843"/>
                    </a:cubicBezTo>
                    <a:lnTo>
                      <a:pt x="162" y="1843"/>
                    </a:lnTo>
                    <a:cubicBezTo>
                      <a:pt x="184" y="1773"/>
                      <a:pt x="198" y="1261"/>
                      <a:pt x="238" y="1188"/>
                    </a:cubicBezTo>
                    <a:lnTo>
                      <a:pt x="238" y="1188"/>
                    </a:lnTo>
                    <a:cubicBezTo>
                      <a:pt x="274" y="1118"/>
                      <a:pt x="1324" y="187"/>
                      <a:pt x="1400" y="122"/>
                    </a:cubicBezTo>
                    <a:lnTo>
                      <a:pt x="1400" y="122"/>
                    </a:lnTo>
                    <a:cubicBezTo>
                      <a:pt x="1403" y="118"/>
                      <a:pt x="1404" y="117"/>
                      <a:pt x="1404" y="117"/>
                    </a:cubicBezTo>
                    <a:lnTo>
                      <a:pt x="130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5" name="Freeform 94"/>
              <p:cNvSpPr>
                <a:spLocks noChangeArrowheads="1"/>
              </p:cNvSpPr>
              <p:nvPr/>
            </p:nvSpPr>
            <p:spPr bwMode="auto">
              <a:xfrm>
                <a:off x="7827286" y="3097670"/>
                <a:ext cx="480950" cy="469045"/>
              </a:xfrm>
              <a:custGeom>
                <a:avLst/>
                <a:gdLst>
                  <a:gd name="T0" fmla="*/ 1670 w 1783"/>
                  <a:gd name="T1" fmla="*/ 458 h 1739"/>
                  <a:gd name="T2" fmla="*/ 1670 w 1783"/>
                  <a:gd name="T3" fmla="*/ 458 h 1739"/>
                  <a:gd name="T4" fmla="*/ 1493 w 1783"/>
                  <a:gd name="T5" fmla="*/ 755 h 1739"/>
                  <a:gd name="T6" fmla="*/ 1493 w 1783"/>
                  <a:gd name="T7" fmla="*/ 755 h 1739"/>
                  <a:gd name="T8" fmla="*/ 961 w 1783"/>
                  <a:gd name="T9" fmla="*/ 662 h 1739"/>
                  <a:gd name="T10" fmla="*/ 961 w 1783"/>
                  <a:gd name="T11" fmla="*/ 662 h 1739"/>
                  <a:gd name="T12" fmla="*/ 1041 w 1783"/>
                  <a:gd name="T13" fmla="*/ 413 h 1739"/>
                  <a:gd name="T14" fmla="*/ 1041 w 1783"/>
                  <a:gd name="T15" fmla="*/ 413 h 1739"/>
                  <a:gd name="T16" fmla="*/ 1440 w 1783"/>
                  <a:gd name="T17" fmla="*/ 179 h 1739"/>
                  <a:gd name="T18" fmla="*/ 1440 w 1783"/>
                  <a:gd name="T19" fmla="*/ 179 h 1739"/>
                  <a:gd name="T20" fmla="*/ 1670 w 1783"/>
                  <a:gd name="T21" fmla="*/ 458 h 1739"/>
                  <a:gd name="T22" fmla="*/ 754 w 1783"/>
                  <a:gd name="T23" fmla="*/ 1460 h 1739"/>
                  <a:gd name="T24" fmla="*/ 754 w 1783"/>
                  <a:gd name="T25" fmla="*/ 1460 h 1739"/>
                  <a:gd name="T26" fmla="*/ 448 w 1783"/>
                  <a:gd name="T27" fmla="*/ 1623 h 1739"/>
                  <a:gd name="T28" fmla="*/ 448 w 1783"/>
                  <a:gd name="T29" fmla="*/ 1623 h 1739"/>
                  <a:gd name="T30" fmla="*/ 181 w 1783"/>
                  <a:gd name="T31" fmla="*/ 1381 h 1739"/>
                  <a:gd name="T32" fmla="*/ 181 w 1783"/>
                  <a:gd name="T33" fmla="*/ 1381 h 1739"/>
                  <a:gd name="T34" fmla="*/ 433 w 1783"/>
                  <a:gd name="T35" fmla="*/ 994 h 1739"/>
                  <a:gd name="T36" fmla="*/ 433 w 1783"/>
                  <a:gd name="T37" fmla="*/ 994 h 1739"/>
                  <a:gd name="T38" fmla="*/ 684 w 1783"/>
                  <a:gd name="T39" fmla="*/ 925 h 1739"/>
                  <a:gd name="T40" fmla="*/ 684 w 1783"/>
                  <a:gd name="T41" fmla="*/ 925 h 1739"/>
                  <a:gd name="T42" fmla="*/ 754 w 1783"/>
                  <a:gd name="T43" fmla="*/ 1460 h 1739"/>
                  <a:gd name="T44" fmla="*/ 1255 w 1783"/>
                  <a:gd name="T45" fmla="*/ 160 h 1739"/>
                  <a:gd name="T46" fmla="*/ 1255 w 1783"/>
                  <a:gd name="T47" fmla="*/ 160 h 1739"/>
                  <a:gd name="T48" fmla="*/ 868 w 1783"/>
                  <a:gd name="T49" fmla="*/ 532 h 1739"/>
                  <a:gd name="T50" fmla="*/ 868 w 1783"/>
                  <a:gd name="T51" fmla="*/ 532 h 1739"/>
                  <a:gd name="T52" fmla="*/ 738 w 1783"/>
                  <a:gd name="T53" fmla="*/ 704 h 1739"/>
                  <a:gd name="T54" fmla="*/ 738 w 1783"/>
                  <a:gd name="T55" fmla="*/ 704 h 1739"/>
                  <a:gd name="T56" fmla="*/ 560 w 1783"/>
                  <a:gd name="T57" fmla="*/ 825 h 1739"/>
                  <a:gd name="T58" fmla="*/ 560 w 1783"/>
                  <a:gd name="T59" fmla="*/ 825 h 1739"/>
                  <a:gd name="T60" fmla="*/ 170 w 1783"/>
                  <a:gd name="T61" fmla="*/ 1195 h 1739"/>
                  <a:gd name="T62" fmla="*/ 170 w 1783"/>
                  <a:gd name="T63" fmla="*/ 1195 h 1739"/>
                  <a:gd name="T64" fmla="*/ 0 w 1783"/>
                  <a:gd name="T65" fmla="*/ 1437 h 1739"/>
                  <a:gd name="T66" fmla="*/ 117 w 1783"/>
                  <a:gd name="T67" fmla="*/ 1561 h 1739"/>
                  <a:gd name="T68" fmla="*/ 117 w 1783"/>
                  <a:gd name="T69" fmla="*/ 1561 h 1739"/>
                  <a:gd name="T70" fmla="*/ 293 w 1783"/>
                  <a:gd name="T71" fmla="*/ 1620 h 1739"/>
                  <a:gd name="T72" fmla="*/ 293 w 1783"/>
                  <a:gd name="T73" fmla="*/ 1620 h 1739"/>
                  <a:gd name="T74" fmla="*/ 693 w 1783"/>
                  <a:gd name="T75" fmla="*/ 1579 h 1739"/>
                  <a:gd name="T76" fmla="*/ 693 w 1783"/>
                  <a:gd name="T77" fmla="*/ 1579 h 1739"/>
                  <a:gd name="T78" fmla="*/ 803 w 1783"/>
                  <a:gd name="T79" fmla="*/ 907 h 1739"/>
                  <a:gd name="T80" fmla="*/ 803 w 1783"/>
                  <a:gd name="T81" fmla="*/ 907 h 1739"/>
                  <a:gd name="T82" fmla="*/ 824 w 1783"/>
                  <a:gd name="T83" fmla="*/ 800 h 1739"/>
                  <a:gd name="T84" fmla="*/ 824 w 1783"/>
                  <a:gd name="T85" fmla="*/ 800 h 1739"/>
                  <a:gd name="T86" fmla="*/ 827 w 1783"/>
                  <a:gd name="T87" fmla="*/ 796 h 1739"/>
                  <a:gd name="T88" fmla="*/ 827 w 1783"/>
                  <a:gd name="T89" fmla="*/ 796 h 1739"/>
                  <a:gd name="T90" fmla="*/ 830 w 1783"/>
                  <a:gd name="T91" fmla="*/ 794 h 1739"/>
                  <a:gd name="T92" fmla="*/ 830 w 1783"/>
                  <a:gd name="T93" fmla="*/ 794 h 1739"/>
                  <a:gd name="T94" fmla="*/ 937 w 1783"/>
                  <a:gd name="T95" fmla="*/ 779 h 1739"/>
                  <a:gd name="T96" fmla="*/ 937 w 1783"/>
                  <a:gd name="T97" fmla="*/ 779 h 1739"/>
                  <a:gd name="T98" fmla="*/ 1615 w 1783"/>
                  <a:gd name="T99" fmla="*/ 700 h 1739"/>
                  <a:gd name="T100" fmla="*/ 1615 w 1783"/>
                  <a:gd name="T101" fmla="*/ 700 h 1739"/>
                  <a:gd name="T102" fmla="*/ 1673 w 1783"/>
                  <a:gd name="T103" fmla="*/ 303 h 1739"/>
                  <a:gd name="T104" fmla="*/ 1673 w 1783"/>
                  <a:gd name="T105" fmla="*/ 303 h 1739"/>
                  <a:gd name="T106" fmla="*/ 1623 w 1783"/>
                  <a:gd name="T107" fmla="*/ 124 h 1739"/>
                  <a:gd name="T108" fmla="*/ 1504 w 1783"/>
                  <a:gd name="T109" fmla="*/ 0 h 1739"/>
                  <a:gd name="T110" fmla="*/ 1504 w 1783"/>
                  <a:gd name="T111" fmla="*/ 0 h 1739"/>
                  <a:gd name="T112" fmla="*/ 1255 w 1783"/>
                  <a:gd name="T113" fmla="*/ 160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83" h="1739">
                    <a:moveTo>
                      <a:pt x="1670" y="458"/>
                    </a:moveTo>
                    <a:lnTo>
                      <a:pt x="1670" y="458"/>
                    </a:lnTo>
                    <a:cubicBezTo>
                      <a:pt x="1675" y="528"/>
                      <a:pt x="1611" y="653"/>
                      <a:pt x="1493" y="755"/>
                    </a:cubicBezTo>
                    <a:lnTo>
                      <a:pt x="1493" y="755"/>
                    </a:lnTo>
                    <a:cubicBezTo>
                      <a:pt x="1373" y="857"/>
                      <a:pt x="1138" y="969"/>
                      <a:pt x="961" y="662"/>
                    </a:cubicBezTo>
                    <a:lnTo>
                      <a:pt x="961" y="662"/>
                    </a:lnTo>
                    <a:cubicBezTo>
                      <a:pt x="961" y="662"/>
                      <a:pt x="916" y="547"/>
                      <a:pt x="1041" y="413"/>
                    </a:cubicBezTo>
                    <a:lnTo>
                      <a:pt x="1041" y="413"/>
                    </a:lnTo>
                    <a:cubicBezTo>
                      <a:pt x="1167" y="279"/>
                      <a:pt x="1341" y="126"/>
                      <a:pt x="1440" y="179"/>
                    </a:cubicBezTo>
                    <a:lnTo>
                      <a:pt x="1440" y="179"/>
                    </a:lnTo>
                    <a:cubicBezTo>
                      <a:pt x="1540" y="231"/>
                      <a:pt x="1664" y="388"/>
                      <a:pt x="1670" y="458"/>
                    </a:cubicBezTo>
                    <a:close/>
                    <a:moveTo>
                      <a:pt x="754" y="1460"/>
                    </a:moveTo>
                    <a:lnTo>
                      <a:pt x="754" y="1460"/>
                    </a:lnTo>
                    <a:cubicBezTo>
                      <a:pt x="647" y="1574"/>
                      <a:pt x="517" y="1632"/>
                      <a:pt x="448" y="1623"/>
                    </a:cubicBezTo>
                    <a:lnTo>
                      <a:pt x="448" y="1623"/>
                    </a:lnTo>
                    <a:cubicBezTo>
                      <a:pt x="379" y="1614"/>
                      <a:pt x="228" y="1482"/>
                      <a:pt x="181" y="1381"/>
                    </a:cubicBezTo>
                    <a:lnTo>
                      <a:pt x="181" y="1381"/>
                    </a:lnTo>
                    <a:cubicBezTo>
                      <a:pt x="132" y="1279"/>
                      <a:pt x="293" y="1114"/>
                      <a:pt x="433" y="994"/>
                    </a:cubicBezTo>
                    <a:lnTo>
                      <a:pt x="433" y="994"/>
                    </a:lnTo>
                    <a:cubicBezTo>
                      <a:pt x="573" y="874"/>
                      <a:pt x="684" y="925"/>
                      <a:pt x="684" y="925"/>
                    </a:cubicBezTo>
                    <a:lnTo>
                      <a:pt x="684" y="925"/>
                    </a:lnTo>
                    <a:cubicBezTo>
                      <a:pt x="984" y="1116"/>
                      <a:pt x="862" y="1345"/>
                      <a:pt x="754" y="1460"/>
                    </a:cubicBezTo>
                    <a:close/>
                    <a:moveTo>
                      <a:pt x="1255" y="160"/>
                    </a:moveTo>
                    <a:lnTo>
                      <a:pt x="1255" y="160"/>
                    </a:lnTo>
                    <a:cubicBezTo>
                      <a:pt x="1088" y="264"/>
                      <a:pt x="924" y="429"/>
                      <a:pt x="868" y="532"/>
                    </a:cubicBezTo>
                    <a:lnTo>
                      <a:pt x="868" y="532"/>
                    </a:lnTo>
                    <a:cubicBezTo>
                      <a:pt x="822" y="614"/>
                      <a:pt x="761" y="681"/>
                      <a:pt x="738" y="704"/>
                    </a:cubicBezTo>
                    <a:lnTo>
                      <a:pt x="738" y="704"/>
                    </a:lnTo>
                    <a:cubicBezTo>
                      <a:pt x="714" y="726"/>
                      <a:pt x="645" y="784"/>
                      <a:pt x="560" y="825"/>
                    </a:cubicBezTo>
                    <a:lnTo>
                      <a:pt x="560" y="825"/>
                    </a:lnTo>
                    <a:cubicBezTo>
                      <a:pt x="454" y="877"/>
                      <a:pt x="282" y="1034"/>
                      <a:pt x="170" y="1195"/>
                    </a:cubicBezTo>
                    <a:lnTo>
                      <a:pt x="170" y="1195"/>
                    </a:lnTo>
                    <a:cubicBezTo>
                      <a:pt x="58" y="1357"/>
                      <a:pt x="0" y="1437"/>
                      <a:pt x="0" y="1437"/>
                    </a:cubicBezTo>
                    <a:lnTo>
                      <a:pt x="117" y="1561"/>
                    </a:lnTo>
                    <a:lnTo>
                      <a:pt x="117" y="1561"/>
                    </a:lnTo>
                    <a:cubicBezTo>
                      <a:pt x="117" y="1561"/>
                      <a:pt x="186" y="1572"/>
                      <a:pt x="293" y="1620"/>
                    </a:cubicBezTo>
                    <a:lnTo>
                      <a:pt x="293" y="1620"/>
                    </a:lnTo>
                    <a:cubicBezTo>
                      <a:pt x="400" y="1667"/>
                      <a:pt x="494" y="1738"/>
                      <a:pt x="693" y="1579"/>
                    </a:cubicBezTo>
                    <a:lnTo>
                      <a:pt x="693" y="1579"/>
                    </a:lnTo>
                    <a:cubicBezTo>
                      <a:pt x="891" y="1421"/>
                      <a:pt x="1049" y="1225"/>
                      <a:pt x="803" y="907"/>
                    </a:cubicBezTo>
                    <a:lnTo>
                      <a:pt x="803" y="907"/>
                    </a:lnTo>
                    <a:cubicBezTo>
                      <a:pt x="803" y="907"/>
                      <a:pt x="772" y="853"/>
                      <a:pt x="824" y="800"/>
                    </a:cubicBezTo>
                    <a:lnTo>
                      <a:pt x="824" y="800"/>
                    </a:lnTo>
                    <a:cubicBezTo>
                      <a:pt x="825" y="799"/>
                      <a:pt x="825" y="797"/>
                      <a:pt x="827" y="796"/>
                    </a:cubicBezTo>
                    <a:lnTo>
                      <a:pt x="827" y="796"/>
                    </a:lnTo>
                    <a:cubicBezTo>
                      <a:pt x="828" y="796"/>
                      <a:pt x="829" y="795"/>
                      <a:pt x="830" y="794"/>
                    </a:cubicBezTo>
                    <a:lnTo>
                      <a:pt x="830" y="794"/>
                    </a:lnTo>
                    <a:cubicBezTo>
                      <a:pt x="885" y="746"/>
                      <a:pt x="937" y="779"/>
                      <a:pt x="937" y="779"/>
                    </a:cubicBezTo>
                    <a:lnTo>
                      <a:pt x="937" y="779"/>
                    </a:lnTo>
                    <a:cubicBezTo>
                      <a:pt x="1244" y="1038"/>
                      <a:pt x="1448" y="891"/>
                      <a:pt x="1615" y="700"/>
                    </a:cubicBezTo>
                    <a:lnTo>
                      <a:pt x="1615" y="700"/>
                    </a:lnTo>
                    <a:cubicBezTo>
                      <a:pt x="1782" y="509"/>
                      <a:pt x="1716" y="411"/>
                      <a:pt x="1673" y="303"/>
                    </a:cubicBezTo>
                    <a:lnTo>
                      <a:pt x="1673" y="303"/>
                    </a:lnTo>
                    <a:cubicBezTo>
                      <a:pt x="1630" y="194"/>
                      <a:pt x="1623" y="124"/>
                      <a:pt x="1623" y="124"/>
                    </a:cubicBezTo>
                    <a:lnTo>
                      <a:pt x="1504" y="0"/>
                    </a:lnTo>
                    <a:lnTo>
                      <a:pt x="1504" y="0"/>
                    </a:lnTo>
                    <a:cubicBezTo>
                      <a:pt x="1504" y="0"/>
                      <a:pt x="1422" y="57"/>
                      <a:pt x="1255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575010" y="2689599"/>
              <a:ext cx="712209" cy="697990"/>
              <a:chOff x="8493949" y="2520292"/>
              <a:chExt cx="655949" cy="642854"/>
            </a:xfrm>
            <a:solidFill>
              <a:schemeClr val="accent4"/>
            </a:solidFill>
          </p:grpSpPr>
          <p:sp>
            <p:nvSpPr>
              <p:cNvPr id="74" name="Freeform 106"/>
              <p:cNvSpPr>
                <a:spLocks noChangeArrowheads="1"/>
              </p:cNvSpPr>
              <p:nvPr/>
            </p:nvSpPr>
            <p:spPr bwMode="auto">
              <a:xfrm>
                <a:off x="8493949" y="2671482"/>
                <a:ext cx="176190" cy="185713"/>
              </a:xfrm>
              <a:custGeom>
                <a:avLst/>
                <a:gdLst>
                  <a:gd name="T0" fmla="*/ 322 w 652"/>
                  <a:gd name="T1" fmla="*/ 685 h 686"/>
                  <a:gd name="T2" fmla="*/ 651 w 652"/>
                  <a:gd name="T3" fmla="*/ 524 h 686"/>
                  <a:gd name="T4" fmla="*/ 651 w 652"/>
                  <a:gd name="T5" fmla="*/ 177 h 686"/>
                  <a:gd name="T6" fmla="*/ 317 w 652"/>
                  <a:gd name="T7" fmla="*/ 0 h 686"/>
                  <a:gd name="T8" fmla="*/ 0 w 652"/>
                  <a:gd name="T9" fmla="*/ 178 h 686"/>
                  <a:gd name="T10" fmla="*/ 0 w 652"/>
                  <a:gd name="T11" fmla="*/ 524 h 686"/>
                  <a:gd name="T12" fmla="*/ 322 w 652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686">
                    <a:moveTo>
                      <a:pt x="322" y="685"/>
                    </a:moveTo>
                    <a:lnTo>
                      <a:pt x="651" y="524"/>
                    </a:lnTo>
                    <a:lnTo>
                      <a:pt x="651" y="177"/>
                    </a:lnTo>
                    <a:lnTo>
                      <a:pt x="317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2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5" name="Freeform 107"/>
              <p:cNvSpPr>
                <a:spLocks noChangeArrowheads="1"/>
              </p:cNvSpPr>
              <p:nvPr/>
            </p:nvSpPr>
            <p:spPr bwMode="auto">
              <a:xfrm>
                <a:off x="8683233" y="2671482"/>
                <a:ext cx="176190" cy="185713"/>
              </a:xfrm>
              <a:custGeom>
                <a:avLst/>
                <a:gdLst>
                  <a:gd name="T0" fmla="*/ 320 w 651"/>
                  <a:gd name="T1" fmla="*/ 685 h 686"/>
                  <a:gd name="T2" fmla="*/ 650 w 651"/>
                  <a:gd name="T3" fmla="*/ 524 h 686"/>
                  <a:gd name="T4" fmla="*/ 650 w 651"/>
                  <a:gd name="T5" fmla="*/ 177 h 686"/>
                  <a:gd name="T6" fmla="*/ 316 w 651"/>
                  <a:gd name="T7" fmla="*/ 0 h 686"/>
                  <a:gd name="T8" fmla="*/ 0 w 651"/>
                  <a:gd name="T9" fmla="*/ 178 h 686"/>
                  <a:gd name="T10" fmla="*/ 0 w 651"/>
                  <a:gd name="T11" fmla="*/ 524 h 686"/>
                  <a:gd name="T12" fmla="*/ 320 w 651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6">
                    <a:moveTo>
                      <a:pt x="320" y="685"/>
                    </a:moveTo>
                    <a:lnTo>
                      <a:pt x="650" y="524"/>
                    </a:lnTo>
                    <a:lnTo>
                      <a:pt x="650" y="177"/>
                    </a:lnTo>
                    <a:lnTo>
                      <a:pt x="316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0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6" name="Freeform 108"/>
              <p:cNvSpPr>
                <a:spLocks noChangeArrowheads="1"/>
              </p:cNvSpPr>
              <p:nvPr/>
            </p:nvSpPr>
            <p:spPr bwMode="auto">
              <a:xfrm>
                <a:off x="8586806" y="2520292"/>
                <a:ext cx="176190" cy="185713"/>
              </a:xfrm>
              <a:custGeom>
                <a:avLst/>
                <a:gdLst>
                  <a:gd name="T0" fmla="*/ 321 w 651"/>
                  <a:gd name="T1" fmla="*/ 686 h 687"/>
                  <a:gd name="T2" fmla="*/ 650 w 651"/>
                  <a:gd name="T3" fmla="*/ 524 h 687"/>
                  <a:gd name="T4" fmla="*/ 650 w 651"/>
                  <a:gd name="T5" fmla="*/ 176 h 687"/>
                  <a:gd name="T6" fmla="*/ 316 w 651"/>
                  <a:gd name="T7" fmla="*/ 0 h 687"/>
                  <a:gd name="T8" fmla="*/ 0 w 651"/>
                  <a:gd name="T9" fmla="*/ 178 h 687"/>
                  <a:gd name="T10" fmla="*/ 0 w 651"/>
                  <a:gd name="T11" fmla="*/ 524 h 687"/>
                  <a:gd name="T12" fmla="*/ 321 w 651"/>
                  <a:gd name="T13" fmla="*/ 686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7">
                    <a:moveTo>
                      <a:pt x="321" y="686"/>
                    </a:moveTo>
                    <a:lnTo>
                      <a:pt x="650" y="524"/>
                    </a:lnTo>
                    <a:lnTo>
                      <a:pt x="650" y="176"/>
                    </a:lnTo>
                    <a:lnTo>
                      <a:pt x="316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1" y="6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7" name="Freeform 109"/>
              <p:cNvSpPr>
                <a:spLocks noChangeArrowheads="1"/>
              </p:cNvSpPr>
              <p:nvPr/>
            </p:nvSpPr>
            <p:spPr bwMode="auto">
              <a:xfrm>
                <a:off x="8493949" y="2977433"/>
                <a:ext cx="176190" cy="185713"/>
              </a:xfrm>
              <a:custGeom>
                <a:avLst/>
                <a:gdLst>
                  <a:gd name="T0" fmla="*/ 322 w 652"/>
                  <a:gd name="T1" fmla="*/ 685 h 686"/>
                  <a:gd name="T2" fmla="*/ 651 w 652"/>
                  <a:gd name="T3" fmla="*/ 524 h 686"/>
                  <a:gd name="T4" fmla="*/ 651 w 652"/>
                  <a:gd name="T5" fmla="*/ 176 h 686"/>
                  <a:gd name="T6" fmla="*/ 317 w 652"/>
                  <a:gd name="T7" fmla="*/ 0 h 686"/>
                  <a:gd name="T8" fmla="*/ 0 w 652"/>
                  <a:gd name="T9" fmla="*/ 178 h 686"/>
                  <a:gd name="T10" fmla="*/ 0 w 652"/>
                  <a:gd name="T11" fmla="*/ 524 h 686"/>
                  <a:gd name="T12" fmla="*/ 322 w 652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686">
                    <a:moveTo>
                      <a:pt x="322" y="685"/>
                    </a:moveTo>
                    <a:lnTo>
                      <a:pt x="651" y="524"/>
                    </a:lnTo>
                    <a:lnTo>
                      <a:pt x="651" y="176"/>
                    </a:lnTo>
                    <a:lnTo>
                      <a:pt x="317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2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8" name="Freeform 110"/>
              <p:cNvSpPr>
                <a:spLocks noChangeArrowheads="1"/>
              </p:cNvSpPr>
              <p:nvPr/>
            </p:nvSpPr>
            <p:spPr bwMode="auto">
              <a:xfrm>
                <a:off x="8683233" y="2977433"/>
                <a:ext cx="176190" cy="185713"/>
              </a:xfrm>
              <a:custGeom>
                <a:avLst/>
                <a:gdLst>
                  <a:gd name="T0" fmla="*/ 320 w 651"/>
                  <a:gd name="T1" fmla="*/ 685 h 686"/>
                  <a:gd name="T2" fmla="*/ 650 w 651"/>
                  <a:gd name="T3" fmla="*/ 524 h 686"/>
                  <a:gd name="T4" fmla="*/ 650 w 651"/>
                  <a:gd name="T5" fmla="*/ 176 h 686"/>
                  <a:gd name="T6" fmla="*/ 316 w 651"/>
                  <a:gd name="T7" fmla="*/ 0 h 686"/>
                  <a:gd name="T8" fmla="*/ 0 w 651"/>
                  <a:gd name="T9" fmla="*/ 178 h 686"/>
                  <a:gd name="T10" fmla="*/ 0 w 651"/>
                  <a:gd name="T11" fmla="*/ 524 h 686"/>
                  <a:gd name="T12" fmla="*/ 320 w 651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6">
                    <a:moveTo>
                      <a:pt x="320" y="685"/>
                    </a:moveTo>
                    <a:lnTo>
                      <a:pt x="650" y="524"/>
                    </a:lnTo>
                    <a:lnTo>
                      <a:pt x="650" y="176"/>
                    </a:lnTo>
                    <a:lnTo>
                      <a:pt x="316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0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9" name="Freeform 111"/>
              <p:cNvSpPr>
                <a:spLocks noChangeArrowheads="1"/>
              </p:cNvSpPr>
              <p:nvPr/>
            </p:nvSpPr>
            <p:spPr bwMode="auto">
              <a:xfrm>
                <a:off x="8586806" y="2826243"/>
                <a:ext cx="176190" cy="185713"/>
              </a:xfrm>
              <a:custGeom>
                <a:avLst/>
                <a:gdLst>
                  <a:gd name="T0" fmla="*/ 321 w 651"/>
                  <a:gd name="T1" fmla="*/ 686 h 687"/>
                  <a:gd name="T2" fmla="*/ 650 w 651"/>
                  <a:gd name="T3" fmla="*/ 524 h 687"/>
                  <a:gd name="T4" fmla="*/ 650 w 651"/>
                  <a:gd name="T5" fmla="*/ 176 h 687"/>
                  <a:gd name="T6" fmla="*/ 316 w 651"/>
                  <a:gd name="T7" fmla="*/ 0 h 687"/>
                  <a:gd name="T8" fmla="*/ 0 w 651"/>
                  <a:gd name="T9" fmla="*/ 177 h 687"/>
                  <a:gd name="T10" fmla="*/ 0 w 651"/>
                  <a:gd name="T11" fmla="*/ 524 h 687"/>
                  <a:gd name="T12" fmla="*/ 321 w 651"/>
                  <a:gd name="T13" fmla="*/ 686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7">
                    <a:moveTo>
                      <a:pt x="321" y="686"/>
                    </a:moveTo>
                    <a:lnTo>
                      <a:pt x="650" y="524"/>
                    </a:lnTo>
                    <a:lnTo>
                      <a:pt x="650" y="176"/>
                    </a:lnTo>
                    <a:lnTo>
                      <a:pt x="316" y="0"/>
                    </a:lnTo>
                    <a:lnTo>
                      <a:pt x="0" y="177"/>
                    </a:lnTo>
                    <a:lnTo>
                      <a:pt x="0" y="524"/>
                    </a:lnTo>
                    <a:lnTo>
                      <a:pt x="321" y="6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0" name="Freeform 112"/>
              <p:cNvSpPr>
                <a:spLocks noChangeArrowheads="1"/>
              </p:cNvSpPr>
              <p:nvPr/>
            </p:nvSpPr>
            <p:spPr bwMode="auto">
              <a:xfrm>
                <a:off x="8785615" y="2829815"/>
                <a:ext cx="174999" cy="185713"/>
              </a:xfrm>
              <a:custGeom>
                <a:avLst/>
                <a:gdLst>
                  <a:gd name="T0" fmla="*/ 321 w 650"/>
                  <a:gd name="T1" fmla="*/ 685 h 686"/>
                  <a:gd name="T2" fmla="*/ 649 w 650"/>
                  <a:gd name="T3" fmla="*/ 524 h 686"/>
                  <a:gd name="T4" fmla="*/ 649 w 650"/>
                  <a:gd name="T5" fmla="*/ 176 h 686"/>
                  <a:gd name="T6" fmla="*/ 317 w 650"/>
                  <a:gd name="T7" fmla="*/ 0 h 686"/>
                  <a:gd name="T8" fmla="*/ 0 w 650"/>
                  <a:gd name="T9" fmla="*/ 177 h 686"/>
                  <a:gd name="T10" fmla="*/ 0 w 650"/>
                  <a:gd name="T11" fmla="*/ 524 h 686"/>
                  <a:gd name="T12" fmla="*/ 321 w 650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0" h="686">
                    <a:moveTo>
                      <a:pt x="321" y="685"/>
                    </a:moveTo>
                    <a:lnTo>
                      <a:pt x="649" y="524"/>
                    </a:lnTo>
                    <a:lnTo>
                      <a:pt x="649" y="176"/>
                    </a:lnTo>
                    <a:lnTo>
                      <a:pt x="317" y="0"/>
                    </a:lnTo>
                    <a:lnTo>
                      <a:pt x="0" y="177"/>
                    </a:lnTo>
                    <a:lnTo>
                      <a:pt x="0" y="524"/>
                    </a:lnTo>
                    <a:lnTo>
                      <a:pt x="321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1" name="Freeform 113"/>
              <p:cNvSpPr>
                <a:spLocks noChangeArrowheads="1"/>
              </p:cNvSpPr>
              <p:nvPr/>
            </p:nvSpPr>
            <p:spPr bwMode="auto">
              <a:xfrm>
                <a:off x="8973708" y="2829815"/>
                <a:ext cx="176190" cy="185713"/>
              </a:xfrm>
              <a:custGeom>
                <a:avLst/>
                <a:gdLst>
                  <a:gd name="T0" fmla="*/ 322 w 652"/>
                  <a:gd name="T1" fmla="*/ 685 h 686"/>
                  <a:gd name="T2" fmla="*/ 651 w 652"/>
                  <a:gd name="T3" fmla="*/ 524 h 686"/>
                  <a:gd name="T4" fmla="*/ 651 w 652"/>
                  <a:gd name="T5" fmla="*/ 176 h 686"/>
                  <a:gd name="T6" fmla="*/ 317 w 652"/>
                  <a:gd name="T7" fmla="*/ 0 h 686"/>
                  <a:gd name="T8" fmla="*/ 0 w 652"/>
                  <a:gd name="T9" fmla="*/ 177 h 686"/>
                  <a:gd name="T10" fmla="*/ 0 w 652"/>
                  <a:gd name="T11" fmla="*/ 524 h 686"/>
                  <a:gd name="T12" fmla="*/ 322 w 652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686">
                    <a:moveTo>
                      <a:pt x="322" y="685"/>
                    </a:moveTo>
                    <a:lnTo>
                      <a:pt x="651" y="524"/>
                    </a:lnTo>
                    <a:lnTo>
                      <a:pt x="651" y="176"/>
                    </a:lnTo>
                    <a:lnTo>
                      <a:pt x="317" y="0"/>
                    </a:lnTo>
                    <a:lnTo>
                      <a:pt x="0" y="177"/>
                    </a:lnTo>
                    <a:lnTo>
                      <a:pt x="0" y="524"/>
                    </a:lnTo>
                    <a:lnTo>
                      <a:pt x="322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2" name="Freeform 114"/>
              <p:cNvSpPr>
                <a:spLocks noChangeArrowheads="1"/>
              </p:cNvSpPr>
              <p:nvPr/>
            </p:nvSpPr>
            <p:spPr bwMode="auto">
              <a:xfrm>
                <a:off x="8877280" y="2678624"/>
                <a:ext cx="174999" cy="185713"/>
              </a:xfrm>
              <a:custGeom>
                <a:avLst/>
                <a:gdLst>
                  <a:gd name="T0" fmla="*/ 320 w 650"/>
                  <a:gd name="T1" fmla="*/ 686 h 687"/>
                  <a:gd name="T2" fmla="*/ 649 w 650"/>
                  <a:gd name="T3" fmla="*/ 524 h 687"/>
                  <a:gd name="T4" fmla="*/ 649 w 650"/>
                  <a:gd name="T5" fmla="*/ 176 h 687"/>
                  <a:gd name="T6" fmla="*/ 317 w 650"/>
                  <a:gd name="T7" fmla="*/ 0 h 687"/>
                  <a:gd name="T8" fmla="*/ 0 w 650"/>
                  <a:gd name="T9" fmla="*/ 179 h 687"/>
                  <a:gd name="T10" fmla="*/ 0 w 650"/>
                  <a:gd name="T11" fmla="*/ 524 h 687"/>
                  <a:gd name="T12" fmla="*/ 320 w 650"/>
                  <a:gd name="T13" fmla="*/ 686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0" h="687">
                    <a:moveTo>
                      <a:pt x="320" y="686"/>
                    </a:moveTo>
                    <a:lnTo>
                      <a:pt x="649" y="524"/>
                    </a:lnTo>
                    <a:lnTo>
                      <a:pt x="649" y="176"/>
                    </a:lnTo>
                    <a:lnTo>
                      <a:pt x="317" y="0"/>
                    </a:lnTo>
                    <a:lnTo>
                      <a:pt x="0" y="179"/>
                    </a:lnTo>
                    <a:lnTo>
                      <a:pt x="0" y="524"/>
                    </a:lnTo>
                    <a:lnTo>
                      <a:pt x="320" y="6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234012" y="3472720"/>
              <a:ext cx="802689" cy="665676"/>
              <a:chOff x="8285617" y="3309574"/>
              <a:chExt cx="739282" cy="613092"/>
            </a:xfrm>
            <a:solidFill>
              <a:schemeClr val="accent1"/>
            </a:solidFill>
          </p:grpSpPr>
          <p:sp>
            <p:nvSpPr>
              <p:cNvPr id="72" name="Freeform 115"/>
              <p:cNvSpPr>
                <a:spLocks noChangeArrowheads="1"/>
              </p:cNvSpPr>
              <p:nvPr/>
            </p:nvSpPr>
            <p:spPr bwMode="auto">
              <a:xfrm>
                <a:off x="8285617" y="3447668"/>
                <a:ext cx="435712" cy="474998"/>
              </a:xfrm>
              <a:custGeom>
                <a:avLst/>
                <a:gdLst>
                  <a:gd name="T0" fmla="*/ 0 w 1615"/>
                  <a:gd name="T1" fmla="*/ 567 h 1759"/>
                  <a:gd name="T2" fmla="*/ 602 w 1615"/>
                  <a:gd name="T3" fmla="*/ 1758 h 1759"/>
                  <a:gd name="T4" fmla="*/ 602 w 1615"/>
                  <a:gd name="T5" fmla="*/ 1758 h 1759"/>
                  <a:gd name="T6" fmla="*/ 1614 w 1615"/>
                  <a:gd name="T7" fmla="*/ 1184 h 1759"/>
                  <a:gd name="T8" fmla="*/ 1094 w 1615"/>
                  <a:gd name="T9" fmla="*/ 155 h 1759"/>
                  <a:gd name="T10" fmla="*/ 1094 w 1615"/>
                  <a:gd name="T11" fmla="*/ 155 h 1759"/>
                  <a:gd name="T12" fmla="*/ 0 w 1615"/>
                  <a:gd name="T13" fmla="*/ 567 h 1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759">
                    <a:moveTo>
                      <a:pt x="0" y="567"/>
                    </a:moveTo>
                    <a:lnTo>
                      <a:pt x="602" y="1758"/>
                    </a:lnTo>
                    <a:lnTo>
                      <a:pt x="602" y="1758"/>
                    </a:lnTo>
                    <a:cubicBezTo>
                      <a:pt x="602" y="1758"/>
                      <a:pt x="1079" y="1086"/>
                      <a:pt x="1614" y="1184"/>
                    </a:cubicBezTo>
                    <a:lnTo>
                      <a:pt x="1094" y="155"/>
                    </a:lnTo>
                    <a:lnTo>
                      <a:pt x="1094" y="155"/>
                    </a:lnTo>
                    <a:cubicBezTo>
                      <a:pt x="1094" y="155"/>
                      <a:pt x="478" y="0"/>
                      <a:pt x="0" y="567"/>
                    </a:cubicBezTo>
                  </a:path>
                </a:pathLst>
              </a:custGeom>
              <a:grpFill/>
              <a:ln w="212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3" name="Freeform 116"/>
              <p:cNvSpPr>
                <a:spLocks noChangeArrowheads="1"/>
              </p:cNvSpPr>
              <p:nvPr/>
            </p:nvSpPr>
            <p:spPr bwMode="auto">
              <a:xfrm>
                <a:off x="8597520" y="3309574"/>
                <a:ext cx="427379" cy="449998"/>
              </a:xfrm>
              <a:custGeom>
                <a:avLst/>
                <a:gdLst>
                  <a:gd name="T0" fmla="*/ 980 w 1583"/>
                  <a:gd name="T1" fmla="*/ 0 h 1667"/>
                  <a:gd name="T2" fmla="*/ 1582 w 1583"/>
                  <a:gd name="T3" fmla="*/ 1191 h 1667"/>
                  <a:gd name="T4" fmla="*/ 1582 w 1583"/>
                  <a:gd name="T5" fmla="*/ 1191 h 1667"/>
                  <a:gd name="T6" fmla="*/ 521 w 1583"/>
                  <a:gd name="T7" fmla="*/ 1666 h 1667"/>
                  <a:gd name="T8" fmla="*/ 0 w 1583"/>
                  <a:gd name="T9" fmla="*/ 636 h 1667"/>
                  <a:gd name="T10" fmla="*/ 0 w 1583"/>
                  <a:gd name="T11" fmla="*/ 636 h 1667"/>
                  <a:gd name="T12" fmla="*/ 980 w 1583"/>
                  <a:gd name="T13" fmla="*/ 0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3" h="1667">
                    <a:moveTo>
                      <a:pt x="980" y="0"/>
                    </a:moveTo>
                    <a:lnTo>
                      <a:pt x="1582" y="1191"/>
                    </a:lnTo>
                    <a:lnTo>
                      <a:pt x="1582" y="1191"/>
                    </a:lnTo>
                    <a:cubicBezTo>
                      <a:pt x="1582" y="1191"/>
                      <a:pt x="757" y="1177"/>
                      <a:pt x="521" y="1666"/>
                    </a:cubicBezTo>
                    <a:lnTo>
                      <a:pt x="0" y="636"/>
                    </a:lnTo>
                    <a:lnTo>
                      <a:pt x="0" y="636"/>
                    </a:lnTo>
                    <a:cubicBezTo>
                      <a:pt x="0" y="636"/>
                      <a:pt x="239" y="49"/>
                      <a:pt x="980" y="0"/>
                    </a:cubicBezTo>
                  </a:path>
                </a:pathLst>
              </a:custGeom>
              <a:grpFill/>
              <a:ln w="212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14039" y="572535"/>
              <a:ext cx="376141" cy="657921"/>
              <a:chOff x="8878470" y="702444"/>
              <a:chExt cx="346428" cy="605950"/>
            </a:xfrm>
            <a:solidFill>
              <a:schemeClr val="accent3"/>
            </a:solidFill>
          </p:grpSpPr>
          <p:sp>
            <p:nvSpPr>
              <p:cNvPr id="70" name="Freeform 117"/>
              <p:cNvSpPr>
                <a:spLocks noChangeArrowheads="1"/>
              </p:cNvSpPr>
              <p:nvPr/>
            </p:nvSpPr>
            <p:spPr bwMode="auto">
              <a:xfrm>
                <a:off x="9048708" y="702444"/>
                <a:ext cx="176190" cy="84524"/>
              </a:xfrm>
              <a:custGeom>
                <a:avLst/>
                <a:gdLst>
                  <a:gd name="T0" fmla="*/ 639 w 651"/>
                  <a:gd name="T1" fmla="*/ 273 h 314"/>
                  <a:gd name="T2" fmla="*/ 639 w 651"/>
                  <a:gd name="T3" fmla="*/ 273 h 314"/>
                  <a:gd name="T4" fmla="*/ 574 w 651"/>
                  <a:gd name="T5" fmla="*/ 304 h 314"/>
                  <a:gd name="T6" fmla="*/ 41 w 651"/>
                  <a:gd name="T7" fmla="*/ 106 h 314"/>
                  <a:gd name="T8" fmla="*/ 41 w 651"/>
                  <a:gd name="T9" fmla="*/ 106 h 314"/>
                  <a:gd name="T10" fmla="*/ 11 w 651"/>
                  <a:gd name="T11" fmla="*/ 41 h 314"/>
                  <a:gd name="T12" fmla="*/ 11 w 651"/>
                  <a:gd name="T13" fmla="*/ 41 h 314"/>
                  <a:gd name="T14" fmla="*/ 76 w 651"/>
                  <a:gd name="T15" fmla="*/ 9 h 314"/>
                  <a:gd name="T16" fmla="*/ 608 w 651"/>
                  <a:gd name="T17" fmla="*/ 206 h 314"/>
                  <a:gd name="T18" fmla="*/ 608 w 651"/>
                  <a:gd name="T19" fmla="*/ 206 h 314"/>
                  <a:gd name="T20" fmla="*/ 639 w 651"/>
                  <a:gd name="T21" fmla="*/ 27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314">
                    <a:moveTo>
                      <a:pt x="639" y="273"/>
                    </a:moveTo>
                    <a:lnTo>
                      <a:pt x="639" y="273"/>
                    </a:lnTo>
                    <a:cubicBezTo>
                      <a:pt x="630" y="300"/>
                      <a:pt x="599" y="313"/>
                      <a:pt x="574" y="304"/>
                    </a:cubicBezTo>
                    <a:lnTo>
                      <a:pt x="41" y="106"/>
                    </a:lnTo>
                    <a:lnTo>
                      <a:pt x="41" y="106"/>
                    </a:lnTo>
                    <a:cubicBezTo>
                      <a:pt x="14" y="97"/>
                      <a:pt x="0" y="66"/>
                      <a:pt x="11" y="41"/>
                    </a:cubicBezTo>
                    <a:lnTo>
                      <a:pt x="11" y="41"/>
                    </a:lnTo>
                    <a:cubicBezTo>
                      <a:pt x="20" y="14"/>
                      <a:pt x="51" y="0"/>
                      <a:pt x="76" y="9"/>
                    </a:cubicBezTo>
                    <a:lnTo>
                      <a:pt x="608" y="206"/>
                    </a:lnTo>
                    <a:lnTo>
                      <a:pt x="608" y="206"/>
                    </a:lnTo>
                    <a:cubicBezTo>
                      <a:pt x="636" y="217"/>
                      <a:pt x="650" y="246"/>
                      <a:pt x="639" y="27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1" name="Freeform 118"/>
              <p:cNvSpPr>
                <a:spLocks noChangeArrowheads="1"/>
              </p:cNvSpPr>
              <p:nvPr/>
            </p:nvSpPr>
            <p:spPr bwMode="auto">
              <a:xfrm>
                <a:off x="8878470" y="720302"/>
                <a:ext cx="324999" cy="588092"/>
              </a:xfrm>
              <a:custGeom>
                <a:avLst/>
                <a:gdLst>
                  <a:gd name="T0" fmla="*/ 1205 w 1206"/>
                  <a:gd name="T1" fmla="*/ 174 h 2180"/>
                  <a:gd name="T2" fmla="*/ 527 w 1206"/>
                  <a:gd name="T3" fmla="*/ 2003 h 2180"/>
                  <a:gd name="T4" fmla="*/ 527 w 1206"/>
                  <a:gd name="T5" fmla="*/ 2003 h 2180"/>
                  <a:gd name="T6" fmla="*/ 239 w 1206"/>
                  <a:gd name="T7" fmla="*/ 2136 h 2180"/>
                  <a:gd name="T8" fmla="*/ 177 w 1206"/>
                  <a:gd name="T9" fmla="*/ 2112 h 2180"/>
                  <a:gd name="T10" fmla="*/ 177 w 1206"/>
                  <a:gd name="T11" fmla="*/ 2112 h 2180"/>
                  <a:gd name="T12" fmla="*/ 43 w 1206"/>
                  <a:gd name="T13" fmla="*/ 1823 h 2180"/>
                  <a:gd name="T14" fmla="*/ 718 w 1206"/>
                  <a:gd name="T15" fmla="*/ 0 h 2180"/>
                  <a:gd name="T16" fmla="*/ 1205 w 1206"/>
                  <a:gd name="T17" fmla="*/ 174 h 2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6" h="2180">
                    <a:moveTo>
                      <a:pt x="1205" y="174"/>
                    </a:moveTo>
                    <a:lnTo>
                      <a:pt x="527" y="2003"/>
                    </a:lnTo>
                    <a:lnTo>
                      <a:pt x="527" y="2003"/>
                    </a:lnTo>
                    <a:cubicBezTo>
                      <a:pt x="485" y="2119"/>
                      <a:pt x="355" y="2179"/>
                      <a:pt x="239" y="2136"/>
                    </a:cubicBezTo>
                    <a:lnTo>
                      <a:pt x="177" y="2112"/>
                    </a:lnTo>
                    <a:lnTo>
                      <a:pt x="177" y="2112"/>
                    </a:lnTo>
                    <a:cubicBezTo>
                      <a:pt x="60" y="2070"/>
                      <a:pt x="0" y="1939"/>
                      <a:pt x="43" y="1823"/>
                    </a:cubicBezTo>
                    <a:lnTo>
                      <a:pt x="718" y="0"/>
                    </a:lnTo>
                    <a:lnTo>
                      <a:pt x="1205" y="17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0" name="Freeform 120"/>
            <p:cNvSpPr>
              <a:spLocks noChangeArrowheads="1"/>
            </p:cNvSpPr>
            <p:nvPr/>
          </p:nvSpPr>
          <p:spPr bwMode="auto">
            <a:xfrm>
              <a:off x="8116699" y="4197389"/>
              <a:ext cx="465327" cy="443353"/>
            </a:xfrm>
            <a:custGeom>
              <a:avLst/>
              <a:gdLst>
                <a:gd name="T0" fmla="*/ 278 w 1588"/>
                <a:gd name="T1" fmla="*/ 395 h 1512"/>
                <a:gd name="T2" fmla="*/ 267 w 1588"/>
                <a:gd name="T3" fmla="*/ 375 h 1512"/>
                <a:gd name="T4" fmla="*/ 287 w 1588"/>
                <a:gd name="T5" fmla="*/ 363 h 1512"/>
                <a:gd name="T6" fmla="*/ 1410 w 1588"/>
                <a:gd name="T7" fmla="*/ 653 h 1512"/>
                <a:gd name="T8" fmla="*/ 1422 w 1588"/>
                <a:gd name="T9" fmla="*/ 672 h 1512"/>
                <a:gd name="T10" fmla="*/ 1360 w 1588"/>
                <a:gd name="T11" fmla="*/ 849 h 1512"/>
                <a:gd name="T12" fmla="*/ 236 w 1588"/>
                <a:gd name="T13" fmla="*/ 560 h 1512"/>
                <a:gd name="T14" fmla="*/ 224 w 1588"/>
                <a:gd name="T15" fmla="*/ 540 h 1512"/>
                <a:gd name="T16" fmla="*/ 1368 w 1588"/>
                <a:gd name="T17" fmla="*/ 819 h 1512"/>
                <a:gd name="T18" fmla="*/ 1380 w 1588"/>
                <a:gd name="T19" fmla="*/ 838 h 1512"/>
                <a:gd name="T20" fmla="*/ 1360 w 1588"/>
                <a:gd name="T21" fmla="*/ 849 h 1512"/>
                <a:gd name="T22" fmla="*/ 192 w 1588"/>
                <a:gd name="T23" fmla="*/ 726 h 1512"/>
                <a:gd name="T24" fmla="*/ 182 w 1588"/>
                <a:gd name="T25" fmla="*/ 706 h 1512"/>
                <a:gd name="T26" fmla="*/ 201 w 1588"/>
                <a:gd name="T27" fmla="*/ 696 h 1512"/>
                <a:gd name="T28" fmla="*/ 1325 w 1588"/>
                <a:gd name="T29" fmla="*/ 985 h 1512"/>
                <a:gd name="T30" fmla="*/ 1337 w 1588"/>
                <a:gd name="T31" fmla="*/ 1004 h 1512"/>
                <a:gd name="T32" fmla="*/ 1274 w 1588"/>
                <a:gd name="T33" fmla="*/ 1181 h 1512"/>
                <a:gd name="T34" fmla="*/ 150 w 1588"/>
                <a:gd name="T35" fmla="*/ 892 h 1512"/>
                <a:gd name="T36" fmla="*/ 138 w 1588"/>
                <a:gd name="T37" fmla="*/ 873 h 1512"/>
                <a:gd name="T38" fmla="*/ 1283 w 1588"/>
                <a:gd name="T39" fmla="*/ 1150 h 1512"/>
                <a:gd name="T40" fmla="*/ 1294 w 1588"/>
                <a:gd name="T41" fmla="*/ 1170 h 1512"/>
                <a:gd name="T42" fmla="*/ 1274 w 1588"/>
                <a:gd name="T43" fmla="*/ 1181 h 1512"/>
                <a:gd name="T44" fmla="*/ 1500 w 1588"/>
                <a:gd name="T45" fmla="*/ 312 h 1512"/>
                <a:gd name="T46" fmla="*/ 1508 w 1588"/>
                <a:gd name="T47" fmla="*/ 364 h 1512"/>
                <a:gd name="T48" fmla="*/ 1424 w 1588"/>
                <a:gd name="T49" fmla="*/ 414 h 1512"/>
                <a:gd name="T50" fmla="*/ 1373 w 1588"/>
                <a:gd name="T51" fmla="*/ 329 h 1512"/>
                <a:gd name="T52" fmla="*/ 1295 w 1588"/>
                <a:gd name="T53" fmla="*/ 260 h 1512"/>
                <a:gd name="T54" fmla="*/ 1304 w 1588"/>
                <a:gd name="T55" fmla="*/ 312 h 1512"/>
                <a:gd name="T56" fmla="*/ 1219 w 1588"/>
                <a:gd name="T57" fmla="*/ 361 h 1512"/>
                <a:gd name="T58" fmla="*/ 1169 w 1588"/>
                <a:gd name="T59" fmla="*/ 277 h 1512"/>
                <a:gd name="T60" fmla="*/ 1202 w 1588"/>
                <a:gd name="T61" fmla="*/ 235 h 1512"/>
                <a:gd name="T62" fmla="*/ 1090 w 1588"/>
                <a:gd name="T63" fmla="*/ 207 h 1512"/>
                <a:gd name="T64" fmla="*/ 1098 w 1588"/>
                <a:gd name="T65" fmla="*/ 258 h 1512"/>
                <a:gd name="T66" fmla="*/ 1014 w 1588"/>
                <a:gd name="T67" fmla="*/ 308 h 1512"/>
                <a:gd name="T68" fmla="*/ 964 w 1588"/>
                <a:gd name="T69" fmla="*/ 224 h 1512"/>
                <a:gd name="T70" fmla="*/ 886 w 1588"/>
                <a:gd name="T71" fmla="*/ 154 h 1512"/>
                <a:gd name="T72" fmla="*/ 894 w 1588"/>
                <a:gd name="T73" fmla="*/ 206 h 1512"/>
                <a:gd name="T74" fmla="*/ 809 w 1588"/>
                <a:gd name="T75" fmla="*/ 256 h 1512"/>
                <a:gd name="T76" fmla="*/ 760 w 1588"/>
                <a:gd name="T77" fmla="*/ 172 h 1512"/>
                <a:gd name="T78" fmla="*/ 792 w 1588"/>
                <a:gd name="T79" fmla="*/ 130 h 1512"/>
                <a:gd name="T80" fmla="*/ 682 w 1588"/>
                <a:gd name="T81" fmla="*/ 101 h 1512"/>
                <a:gd name="T82" fmla="*/ 689 w 1588"/>
                <a:gd name="T83" fmla="*/ 154 h 1512"/>
                <a:gd name="T84" fmla="*/ 605 w 1588"/>
                <a:gd name="T85" fmla="*/ 203 h 1512"/>
                <a:gd name="T86" fmla="*/ 555 w 1588"/>
                <a:gd name="T87" fmla="*/ 119 h 1512"/>
                <a:gd name="T88" fmla="*/ 478 w 1588"/>
                <a:gd name="T89" fmla="*/ 49 h 1512"/>
                <a:gd name="T90" fmla="*/ 485 w 1588"/>
                <a:gd name="T91" fmla="*/ 101 h 1512"/>
                <a:gd name="T92" fmla="*/ 400 w 1588"/>
                <a:gd name="T93" fmla="*/ 151 h 1512"/>
                <a:gd name="T94" fmla="*/ 351 w 1588"/>
                <a:gd name="T95" fmla="*/ 66 h 1512"/>
                <a:gd name="T96" fmla="*/ 383 w 1588"/>
                <a:gd name="T97" fmla="*/ 24 h 1512"/>
                <a:gd name="T98" fmla="*/ 24 w 1588"/>
                <a:gd name="T99" fmla="*/ 1029 h 1512"/>
                <a:gd name="T100" fmla="*/ 147 w 1588"/>
                <a:gd name="T101" fmla="*/ 1238 h 1512"/>
                <a:gd name="T102" fmla="*/ 1113 w 1588"/>
                <a:gd name="T103" fmla="*/ 1487 h 1512"/>
                <a:gd name="T104" fmla="*/ 1587 w 1588"/>
                <a:gd name="T105" fmla="*/ 334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8" h="1512">
                  <a:moveTo>
                    <a:pt x="1402" y="684"/>
                  </a:moveTo>
                  <a:lnTo>
                    <a:pt x="278" y="395"/>
                  </a:lnTo>
                  <a:lnTo>
                    <a:pt x="278" y="395"/>
                  </a:lnTo>
                  <a:cubicBezTo>
                    <a:pt x="270" y="393"/>
                    <a:pt x="264" y="383"/>
                    <a:pt x="267" y="375"/>
                  </a:cubicBezTo>
                  <a:lnTo>
                    <a:pt x="267" y="375"/>
                  </a:lnTo>
                  <a:cubicBezTo>
                    <a:pt x="269" y="367"/>
                    <a:pt x="278" y="362"/>
                    <a:pt x="287" y="363"/>
                  </a:cubicBezTo>
                  <a:lnTo>
                    <a:pt x="1410" y="653"/>
                  </a:lnTo>
                  <a:lnTo>
                    <a:pt x="1410" y="653"/>
                  </a:lnTo>
                  <a:cubicBezTo>
                    <a:pt x="1419" y="656"/>
                    <a:pt x="1425" y="664"/>
                    <a:pt x="1422" y="672"/>
                  </a:cubicBezTo>
                  <a:lnTo>
                    <a:pt x="1422" y="672"/>
                  </a:lnTo>
                  <a:cubicBezTo>
                    <a:pt x="1420" y="680"/>
                    <a:pt x="1411" y="686"/>
                    <a:pt x="1402" y="684"/>
                  </a:cubicBezTo>
                  <a:close/>
                  <a:moveTo>
                    <a:pt x="1360" y="849"/>
                  </a:moveTo>
                  <a:lnTo>
                    <a:pt x="236" y="560"/>
                  </a:lnTo>
                  <a:lnTo>
                    <a:pt x="236" y="560"/>
                  </a:lnTo>
                  <a:cubicBezTo>
                    <a:pt x="228" y="558"/>
                    <a:pt x="222" y="550"/>
                    <a:pt x="224" y="540"/>
                  </a:cubicBezTo>
                  <a:lnTo>
                    <a:pt x="224" y="540"/>
                  </a:lnTo>
                  <a:cubicBezTo>
                    <a:pt x="227" y="532"/>
                    <a:pt x="235" y="527"/>
                    <a:pt x="244" y="530"/>
                  </a:cubicBezTo>
                  <a:lnTo>
                    <a:pt x="1368" y="819"/>
                  </a:lnTo>
                  <a:lnTo>
                    <a:pt x="1368" y="819"/>
                  </a:lnTo>
                  <a:cubicBezTo>
                    <a:pt x="1376" y="821"/>
                    <a:pt x="1381" y="829"/>
                    <a:pt x="1380" y="838"/>
                  </a:cubicBezTo>
                  <a:lnTo>
                    <a:pt x="1380" y="838"/>
                  </a:lnTo>
                  <a:cubicBezTo>
                    <a:pt x="1378" y="847"/>
                    <a:pt x="1368" y="852"/>
                    <a:pt x="1360" y="849"/>
                  </a:cubicBezTo>
                  <a:close/>
                  <a:moveTo>
                    <a:pt x="1318" y="1015"/>
                  </a:moveTo>
                  <a:lnTo>
                    <a:pt x="192" y="726"/>
                  </a:lnTo>
                  <a:lnTo>
                    <a:pt x="192" y="726"/>
                  </a:lnTo>
                  <a:cubicBezTo>
                    <a:pt x="184" y="724"/>
                    <a:pt x="179" y="716"/>
                    <a:pt x="182" y="706"/>
                  </a:cubicBezTo>
                  <a:lnTo>
                    <a:pt x="182" y="706"/>
                  </a:lnTo>
                  <a:cubicBezTo>
                    <a:pt x="184" y="698"/>
                    <a:pt x="192" y="693"/>
                    <a:pt x="201" y="696"/>
                  </a:cubicBezTo>
                  <a:lnTo>
                    <a:pt x="1325" y="985"/>
                  </a:lnTo>
                  <a:lnTo>
                    <a:pt x="1325" y="985"/>
                  </a:lnTo>
                  <a:cubicBezTo>
                    <a:pt x="1334" y="987"/>
                    <a:pt x="1339" y="995"/>
                    <a:pt x="1337" y="1004"/>
                  </a:cubicBezTo>
                  <a:lnTo>
                    <a:pt x="1337" y="1004"/>
                  </a:lnTo>
                  <a:cubicBezTo>
                    <a:pt x="1334" y="1012"/>
                    <a:pt x="1326" y="1017"/>
                    <a:pt x="1318" y="1015"/>
                  </a:cubicBezTo>
                  <a:close/>
                  <a:moveTo>
                    <a:pt x="1274" y="1181"/>
                  </a:moveTo>
                  <a:lnTo>
                    <a:pt x="150" y="892"/>
                  </a:lnTo>
                  <a:lnTo>
                    <a:pt x="150" y="892"/>
                  </a:lnTo>
                  <a:cubicBezTo>
                    <a:pt x="142" y="889"/>
                    <a:pt x="137" y="881"/>
                    <a:pt x="138" y="873"/>
                  </a:cubicBezTo>
                  <a:lnTo>
                    <a:pt x="138" y="873"/>
                  </a:lnTo>
                  <a:cubicBezTo>
                    <a:pt x="141" y="863"/>
                    <a:pt x="150" y="859"/>
                    <a:pt x="158" y="861"/>
                  </a:cubicBezTo>
                  <a:lnTo>
                    <a:pt x="1283" y="1150"/>
                  </a:lnTo>
                  <a:lnTo>
                    <a:pt x="1283" y="1150"/>
                  </a:lnTo>
                  <a:cubicBezTo>
                    <a:pt x="1290" y="1152"/>
                    <a:pt x="1297" y="1161"/>
                    <a:pt x="1294" y="1170"/>
                  </a:cubicBezTo>
                  <a:lnTo>
                    <a:pt x="1294" y="1170"/>
                  </a:lnTo>
                  <a:cubicBezTo>
                    <a:pt x="1292" y="1178"/>
                    <a:pt x="1284" y="1183"/>
                    <a:pt x="1274" y="1181"/>
                  </a:cubicBezTo>
                  <a:close/>
                  <a:moveTo>
                    <a:pt x="1500" y="312"/>
                  </a:moveTo>
                  <a:lnTo>
                    <a:pt x="1500" y="312"/>
                  </a:lnTo>
                  <a:cubicBezTo>
                    <a:pt x="1509" y="327"/>
                    <a:pt x="1512" y="345"/>
                    <a:pt x="1508" y="364"/>
                  </a:cubicBezTo>
                  <a:lnTo>
                    <a:pt x="1508" y="364"/>
                  </a:lnTo>
                  <a:cubicBezTo>
                    <a:pt x="1497" y="401"/>
                    <a:pt x="1460" y="423"/>
                    <a:pt x="1424" y="414"/>
                  </a:cubicBezTo>
                  <a:lnTo>
                    <a:pt x="1424" y="414"/>
                  </a:lnTo>
                  <a:cubicBezTo>
                    <a:pt x="1386" y="404"/>
                    <a:pt x="1364" y="367"/>
                    <a:pt x="1373" y="329"/>
                  </a:cubicBezTo>
                  <a:lnTo>
                    <a:pt x="1373" y="329"/>
                  </a:lnTo>
                  <a:cubicBezTo>
                    <a:pt x="1378" y="312"/>
                    <a:pt x="1389" y="296"/>
                    <a:pt x="1405" y="287"/>
                  </a:cubicBezTo>
                  <a:lnTo>
                    <a:pt x="1295" y="260"/>
                  </a:lnTo>
                  <a:lnTo>
                    <a:pt x="1295" y="260"/>
                  </a:lnTo>
                  <a:cubicBezTo>
                    <a:pt x="1305" y="274"/>
                    <a:pt x="1308" y="293"/>
                    <a:pt x="1304" y="312"/>
                  </a:cubicBezTo>
                  <a:lnTo>
                    <a:pt x="1304" y="312"/>
                  </a:lnTo>
                  <a:cubicBezTo>
                    <a:pt x="1294" y="349"/>
                    <a:pt x="1256" y="370"/>
                    <a:pt x="1219" y="361"/>
                  </a:cubicBezTo>
                  <a:lnTo>
                    <a:pt x="1219" y="361"/>
                  </a:lnTo>
                  <a:cubicBezTo>
                    <a:pt x="1182" y="352"/>
                    <a:pt x="1160" y="314"/>
                    <a:pt x="1169" y="277"/>
                  </a:cubicBezTo>
                  <a:lnTo>
                    <a:pt x="1169" y="277"/>
                  </a:lnTo>
                  <a:cubicBezTo>
                    <a:pt x="1174" y="258"/>
                    <a:pt x="1186" y="243"/>
                    <a:pt x="1202" y="235"/>
                  </a:cubicBezTo>
                  <a:lnTo>
                    <a:pt x="1090" y="207"/>
                  </a:lnTo>
                  <a:lnTo>
                    <a:pt x="1090" y="207"/>
                  </a:lnTo>
                  <a:cubicBezTo>
                    <a:pt x="1099" y="221"/>
                    <a:pt x="1103" y="240"/>
                    <a:pt x="1098" y="258"/>
                  </a:cubicBezTo>
                  <a:lnTo>
                    <a:pt x="1098" y="258"/>
                  </a:lnTo>
                  <a:cubicBezTo>
                    <a:pt x="1088" y="295"/>
                    <a:pt x="1050" y="317"/>
                    <a:pt x="1014" y="308"/>
                  </a:cubicBezTo>
                  <a:lnTo>
                    <a:pt x="1014" y="308"/>
                  </a:lnTo>
                  <a:cubicBezTo>
                    <a:pt x="976" y="298"/>
                    <a:pt x="955" y="261"/>
                    <a:pt x="964" y="224"/>
                  </a:cubicBezTo>
                  <a:lnTo>
                    <a:pt x="964" y="224"/>
                  </a:lnTo>
                  <a:cubicBezTo>
                    <a:pt x="969" y="206"/>
                    <a:pt x="981" y="191"/>
                    <a:pt x="996" y="182"/>
                  </a:cubicBezTo>
                  <a:lnTo>
                    <a:pt x="886" y="154"/>
                  </a:lnTo>
                  <a:lnTo>
                    <a:pt x="886" y="154"/>
                  </a:lnTo>
                  <a:cubicBezTo>
                    <a:pt x="895" y="170"/>
                    <a:pt x="898" y="188"/>
                    <a:pt x="894" y="206"/>
                  </a:cubicBezTo>
                  <a:lnTo>
                    <a:pt x="894" y="206"/>
                  </a:lnTo>
                  <a:cubicBezTo>
                    <a:pt x="884" y="243"/>
                    <a:pt x="847" y="266"/>
                    <a:pt x="809" y="256"/>
                  </a:cubicBezTo>
                  <a:lnTo>
                    <a:pt x="809" y="256"/>
                  </a:lnTo>
                  <a:cubicBezTo>
                    <a:pt x="773" y="246"/>
                    <a:pt x="751" y="208"/>
                    <a:pt x="760" y="172"/>
                  </a:cubicBezTo>
                  <a:lnTo>
                    <a:pt x="760" y="172"/>
                  </a:lnTo>
                  <a:cubicBezTo>
                    <a:pt x="764" y="153"/>
                    <a:pt x="776" y="138"/>
                    <a:pt x="792" y="130"/>
                  </a:cubicBezTo>
                  <a:lnTo>
                    <a:pt x="682" y="101"/>
                  </a:lnTo>
                  <a:lnTo>
                    <a:pt x="682" y="101"/>
                  </a:lnTo>
                  <a:cubicBezTo>
                    <a:pt x="691" y="116"/>
                    <a:pt x="694" y="135"/>
                    <a:pt x="689" y="154"/>
                  </a:cubicBezTo>
                  <a:lnTo>
                    <a:pt x="689" y="154"/>
                  </a:lnTo>
                  <a:cubicBezTo>
                    <a:pt x="680" y="191"/>
                    <a:pt x="642" y="213"/>
                    <a:pt x="605" y="203"/>
                  </a:cubicBezTo>
                  <a:lnTo>
                    <a:pt x="605" y="203"/>
                  </a:lnTo>
                  <a:cubicBezTo>
                    <a:pt x="568" y="194"/>
                    <a:pt x="546" y="156"/>
                    <a:pt x="555" y="119"/>
                  </a:cubicBezTo>
                  <a:lnTo>
                    <a:pt x="555" y="119"/>
                  </a:lnTo>
                  <a:cubicBezTo>
                    <a:pt x="560" y="100"/>
                    <a:pt x="572" y="86"/>
                    <a:pt x="587" y="76"/>
                  </a:cubicBezTo>
                  <a:lnTo>
                    <a:pt x="478" y="49"/>
                  </a:lnTo>
                  <a:lnTo>
                    <a:pt x="478" y="49"/>
                  </a:lnTo>
                  <a:cubicBezTo>
                    <a:pt x="486" y="64"/>
                    <a:pt x="490" y="82"/>
                    <a:pt x="485" y="101"/>
                  </a:cubicBezTo>
                  <a:lnTo>
                    <a:pt x="485" y="101"/>
                  </a:lnTo>
                  <a:cubicBezTo>
                    <a:pt x="475" y="137"/>
                    <a:pt x="438" y="160"/>
                    <a:pt x="400" y="151"/>
                  </a:cubicBezTo>
                  <a:lnTo>
                    <a:pt x="400" y="151"/>
                  </a:lnTo>
                  <a:cubicBezTo>
                    <a:pt x="364" y="141"/>
                    <a:pt x="342" y="103"/>
                    <a:pt x="351" y="66"/>
                  </a:cubicBezTo>
                  <a:lnTo>
                    <a:pt x="351" y="66"/>
                  </a:lnTo>
                  <a:cubicBezTo>
                    <a:pt x="356" y="49"/>
                    <a:pt x="368" y="33"/>
                    <a:pt x="383" y="24"/>
                  </a:cubicBezTo>
                  <a:lnTo>
                    <a:pt x="289" y="0"/>
                  </a:lnTo>
                  <a:lnTo>
                    <a:pt x="24" y="1029"/>
                  </a:lnTo>
                  <a:lnTo>
                    <a:pt x="24" y="1029"/>
                  </a:lnTo>
                  <a:cubicBezTo>
                    <a:pt x="0" y="1121"/>
                    <a:pt x="55" y="1215"/>
                    <a:pt x="147" y="1238"/>
                  </a:cubicBezTo>
                  <a:lnTo>
                    <a:pt x="1113" y="1487"/>
                  </a:lnTo>
                  <a:lnTo>
                    <a:pt x="1113" y="1487"/>
                  </a:lnTo>
                  <a:cubicBezTo>
                    <a:pt x="1205" y="1511"/>
                    <a:pt x="1299" y="1455"/>
                    <a:pt x="1323" y="1364"/>
                  </a:cubicBezTo>
                  <a:lnTo>
                    <a:pt x="1587" y="334"/>
                  </a:lnTo>
                  <a:lnTo>
                    <a:pt x="1500" y="3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199764" y="584599"/>
              <a:ext cx="427843" cy="387773"/>
              <a:chOff x="8188747" y="518497"/>
              <a:chExt cx="427843" cy="387773"/>
            </a:xfrm>
            <a:solidFill>
              <a:schemeClr val="accent5"/>
            </a:solidFill>
          </p:grpSpPr>
          <p:sp>
            <p:nvSpPr>
              <p:cNvPr id="65" name="Freeform 121"/>
              <p:cNvSpPr>
                <a:spLocks noChangeArrowheads="1"/>
              </p:cNvSpPr>
              <p:nvPr/>
            </p:nvSpPr>
            <p:spPr bwMode="auto">
              <a:xfrm>
                <a:off x="8215892" y="826130"/>
                <a:ext cx="80140" cy="80139"/>
              </a:xfrm>
              <a:custGeom>
                <a:avLst/>
                <a:gdLst>
                  <a:gd name="T0" fmla="*/ 0 w 274"/>
                  <a:gd name="T1" fmla="*/ 272 h 273"/>
                  <a:gd name="T2" fmla="*/ 273 w 274"/>
                  <a:gd name="T3" fmla="*/ 272 h 273"/>
                  <a:gd name="T4" fmla="*/ 273 w 274"/>
                  <a:gd name="T5" fmla="*/ 0 h 273"/>
                  <a:gd name="T6" fmla="*/ 0 w 274"/>
                  <a:gd name="T7" fmla="*/ 0 h 273"/>
                  <a:gd name="T8" fmla="*/ 0 w 274"/>
                  <a:gd name="T9" fmla="*/ 27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273">
                    <a:moveTo>
                      <a:pt x="0" y="272"/>
                    </a:moveTo>
                    <a:lnTo>
                      <a:pt x="273" y="272"/>
                    </a:lnTo>
                    <a:lnTo>
                      <a:pt x="273" y="0"/>
                    </a:lnTo>
                    <a:lnTo>
                      <a:pt x="0" y="0"/>
                    </a:lnTo>
                    <a:lnTo>
                      <a:pt x="0" y="27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6" name="Freeform 122"/>
              <p:cNvSpPr>
                <a:spLocks noChangeArrowheads="1"/>
              </p:cNvSpPr>
              <p:nvPr/>
            </p:nvSpPr>
            <p:spPr bwMode="auto">
              <a:xfrm>
                <a:off x="8321883" y="773135"/>
                <a:ext cx="80140" cy="133135"/>
              </a:xfrm>
              <a:custGeom>
                <a:avLst/>
                <a:gdLst>
                  <a:gd name="T0" fmla="*/ 0 w 274"/>
                  <a:gd name="T1" fmla="*/ 455 h 456"/>
                  <a:gd name="T2" fmla="*/ 273 w 274"/>
                  <a:gd name="T3" fmla="*/ 455 h 456"/>
                  <a:gd name="T4" fmla="*/ 273 w 274"/>
                  <a:gd name="T5" fmla="*/ 0 h 456"/>
                  <a:gd name="T6" fmla="*/ 0 w 274"/>
                  <a:gd name="T7" fmla="*/ 0 h 456"/>
                  <a:gd name="T8" fmla="*/ 0 w 274"/>
                  <a:gd name="T9" fmla="*/ 455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456">
                    <a:moveTo>
                      <a:pt x="0" y="455"/>
                    </a:moveTo>
                    <a:lnTo>
                      <a:pt x="273" y="455"/>
                    </a:lnTo>
                    <a:lnTo>
                      <a:pt x="273" y="0"/>
                    </a:lnTo>
                    <a:lnTo>
                      <a:pt x="0" y="0"/>
                    </a:lnTo>
                    <a:lnTo>
                      <a:pt x="0" y="45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7" name="Freeform 123"/>
              <p:cNvSpPr>
                <a:spLocks noChangeArrowheads="1"/>
              </p:cNvSpPr>
              <p:nvPr/>
            </p:nvSpPr>
            <p:spPr bwMode="auto">
              <a:xfrm>
                <a:off x="8429167" y="718847"/>
                <a:ext cx="80140" cy="187423"/>
              </a:xfrm>
              <a:custGeom>
                <a:avLst/>
                <a:gdLst>
                  <a:gd name="T0" fmla="*/ 0 w 275"/>
                  <a:gd name="T1" fmla="*/ 637 h 638"/>
                  <a:gd name="T2" fmla="*/ 274 w 275"/>
                  <a:gd name="T3" fmla="*/ 637 h 638"/>
                  <a:gd name="T4" fmla="*/ 274 w 275"/>
                  <a:gd name="T5" fmla="*/ 0 h 638"/>
                  <a:gd name="T6" fmla="*/ 0 w 275"/>
                  <a:gd name="T7" fmla="*/ 0 h 638"/>
                  <a:gd name="T8" fmla="*/ 0 w 275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38">
                    <a:moveTo>
                      <a:pt x="0" y="637"/>
                    </a:moveTo>
                    <a:lnTo>
                      <a:pt x="274" y="637"/>
                    </a:lnTo>
                    <a:lnTo>
                      <a:pt x="274" y="0"/>
                    </a:lnTo>
                    <a:lnTo>
                      <a:pt x="0" y="0"/>
                    </a:lnTo>
                    <a:lnTo>
                      <a:pt x="0" y="63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8" name="Freeform 124"/>
              <p:cNvSpPr>
                <a:spLocks noChangeArrowheads="1"/>
              </p:cNvSpPr>
              <p:nvPr/>
            </p:nvSpPr>
            <p:spPr bwMode="auto">
              <a:xfrm>
                <a:off x="8536450" y="665851"/>
                <a:ext cx="80140" cy="240418"/>
              </a:xfrm>
              <a:custGeom>
                <a:avLst/>
                <a:gdLst>
                  <a:gd name="T0" fmla="*/ 0 w 273"/>
                  <a:gd name="T1" fmla="*/ 820 h 821"/>
                  <a:gd name="T2" fmla="*/ 272 w 273"/>
                  <a:gd name="T3" fmla="*/ 820 h 821"/>
                  <a:gd name="T4" fmla="*/ 272 w 273"/>
                  <a:gd name="T5" fmla="*/ 0 h 821"/>
                  <a:gd name="T6" fmla="*/ 0 w 273"/>
                  <a:gd name="T7" fmla="*/ 0 h 821"/>
                  <a:gd name="T8" fmla="*/ 0 w 273"/>
                  <a:gd name="T9" fmla="*/ 82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821">
                    <a:moveTo>
                      <a:pt x="0" y="820"/>
                    </a:moveTo>
                    <a:lnTo>
                      <a:pt x="272" y="820"/>
                    </a:lnTo>
                    <a:lnTo>
                      <a:pt x="272" y="0"/>
                    </a:lnTo>
                    <a:lnTo>
                      <a:pt x="0" y="0"/>
                    </a:lnTo>
                    <a:lnTo>
                      <a:pt x="0" y="82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9" name="Freeform 125"/>
              <p:cNvSpPr>
                <a:spLocks noChangeArrowheads="1"/>
              </p:cNvSpPr>
              <p:nvPr/>
            </p:nvSpPr>
            <p:spPr bwMode="auto">
              <a:xfrm>
                <a:off x="8188747" y="518497"/>
                <a:ext cx="427843" cy="254638"/>
              </a:xfrm>
              <a:custGeom>
                <a:avLst/>
                <a:gdLst>
                  <a:gd name="T0" fmla="*/ 1257 w 1459"/>
                  <a:gd name="T1" fmla="*/ 200 h 869"/>
                  <a:gd name="T2" fmla="*/ 987 w 1459"/>
                  <a:gd name="T3" fmla="*/ 200 h 869"/>
                  <a:gd name="T4" fmla="*/ 633 w 1459"/>
                  <a:gd name="T5" fmla="*/ 467 h 869"/>
                  <a:gd name="T6" fmla="*/ 449 w 1459"/>
                  <a:gd name="T7" fmla="*/ 374 h 869"/>
                  <a:gd name="T8" fmla="*/ 0 w 1459"/>
                  <a:gd name="T9" fmla="*/ 749 h 869"/>
                  <a:gd name="T10" fmla="*/ 0 w 1459"/>
                  <a:gd name="T11" fmla="*/ 868 h 869"/>
                  <a:gd name="T12" fmla="*/ 462 w 1459"/>
                  <a:gd name="T13" fmla="*/ 484 h 869"/>
                  <a:gd name="T14" fmla="*/ 643 w 1459"/>
                  <a:gd name="T15" fmla="*/ 572 h 869"/>
                  <a:gd name="T16" fmla="*/ 1017 w 1459"/>
                  <a:gd name="T17" fmla="*/ 292 h 869"/>
                  <a:gd name="T18" fmla="*/ 1294 w 1459"/>
                  <a:gd name="T19" fmla="*/ 292 h 869"/>
                  <a:gd name="T20" fmla="*/ 1458 w 1459"/>
                  <a:gd name="T21" fmla="*/ 128 h 869"/>
                  <a:gd name="T22" fmla="*/ 1458 w 1459"/>
                  <a:gd name="T23" fmla="*/ 0 h 869"/>
                  <a:gd name="T24" fmla="*/ 1257 w 1459"/>
                  <a:gd name="T25" fmla="*/ 200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9" h="869">
                    <a:moveTo>
                      <a:pt x="1257" y="200"/>
                    </a:moveTo>
                    <a:lnTo>
                      <a:pt x="987" y="200"/>
                    </a:lnTo>
                    <a:lnTo>
                      <a:pt x="633" y="467"/>
                    </a:lnTo>
                    <a:lnTo>
                      <a:pt x="449" y="374"/>
                    </a:lnTo>
                    <a:lnTo>
                      <a:pt x="0" y="749"/>
                    </a:lnTo>
                    <a:lnTo>
                      <a:pt x="0" y="868"/>
                    </a:lnTo>
                    <a:lnTo>
                      <a:pt x="462" y="484"/>
                    </a:lnTo>
                    <a:lnTo>
                      <a:pt x="643" y="572"/>
                    </a:lnTo>
                    <a:lnTo>
                      <a:pt x="1017" y="292"/>
                    </a:lnTo>
                    <a:lnTo>
                      <a:pt x="1294" y="292"/>
                    </a:lnTo>
                    <a:lnTo>
                      <a:pt x="1458" y="128"/>
                    </a:lnTo>
                    <a:lnTo>
                      <a:pt x="1458" y="0"/>
                    </a:lnTo>
                    <a:lnTo>
                      <a:pt x="1257" y="20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2" name="Freeform 126"/>
            <p:cNvSpPr>
              <a:spLocks noChangeArrowheads="1"/>
            </p:cNvSpPr>
            <p:nvPr/>
          </p:nvSpPr>
          <p:spPr bwMode="auto">
            <a:xfrm>
              <a:off x="8023981" y="-11612"/>
              <a:ext cx="528663" cy="436890"/>
            </a:xfrm>
            <a:custGeom>
              <a:avLst/>
              <a:gdLst>
                <a:gd name="T0" fmla="*/ 1350 w 1804"/>
                <a:gd name="T1" fmla="*/ 1314 h 1492"/>
                <a:gd name="T2" fmla="*/ 1106 w 1804"/>
                <a:gd name="T3" fmla="*/ 1314 h 1492"/>
                <a:gd name="T4" fmla="*/ 1106 w 1804"/>
                <a:gd name="T5" fmla="*/ 1314 h 1492"/>
                <a:gd name="T6" fmla="*/ 1079 w 1804"/>
                <a:gd name="T7" fmla="*/ 1287 h 1492"/>
                <a:gd name="T8" fmla="*/ 1079 w 1804"/>
                <a:gd name="T9" fmla="*/ 1287 h 1492"/>
                <a:gd name="T10" fmla="*/ 1106 w 1804"/>
                <a:gd name="T11" fmla="*/ 1260 h 1492"/>
                <a:gd name="T12" fmla="*/ 1350 w 1804"/>
                <a:gd name="T13" fmla="*/ 1260 h 1492"/>
                <a:gd name="T14" fmla="*/ 1350 w 1804"/>
                <a:gd name="T15" fmla="*/ 1260 h 1492"/>
                <a:gd name="T16" fmla="*/ 1377 w 1804"/>
                <a:gd name="T17" fmla="*/ 1287 h 1492"/>
                <a:gd name="T18" fmla="*/ 1377 w 1804"/>
                <a:gd name="T19" fmla="*/ 1287 h 1492"/>
                <a:gd name="T20" fmla="*/ 1350 w 1804"/>
                <a:gd name="T21" fmla="*/ 1314 h 1492"/>
                <a:gd name="T22" fmla="*/ 226 w 1804"/>
                <a:gd name="T23" fmla="*/ 949 h 1492"/>
                <a:gd name="T24" fmla="*/ 226 w 1804"/>
                <a:gd name="T25" fmla="*/ 949 h 1492"/>
                <a:gd name="T26" fmla="*/ 109 w 1804"/>
                <a:gd name="T27" fmla="*/ 831 h 1492"/>
                <a:gd name="T28" fmla="*/ 109 w 1804"/>
                <a:gd name="T29" fmla="*/ 215 h 1492"/>
                <a:gd name="T30" fmla="*/ 109 w 1804"/>
                <a:gd name="T31" fmla="*/ 215 h 1492"/>
                <a:gd name="T32" fmla="*/ 226 w 1804"/>
                <a:gd name="T33" fmla="*/ 97 h 1492"/>
                <a:gd name="T34" fmla="*/ 1578 w 1804"/>
                <a:gd name="T35" fmla="*/ 97 h 1492"/>
                <a:gd name="T36" fmla="*/ 1578 w 1804"/>
                <a:gd name="T37" fmla="*/ 97 h 1492"/>
                <a:gd name="T38" fmla="*/ 1695 w 1804"/>
                <a:gd name="T39" fmla="*/ 215 h 1492"/>
                <a:gd name="T40" fmla="*/ 1695 w 1804"/>
                <a:gd name="T41" fmla="*/ 831 h 1492"/>
                <a:gd name="T42" fmla="*/ 1695 w 1804"/>
                <a:gd name="T43" fmla="*/ 831 h 1492"/>
                <a:gd name="T44" fmla="*/ 1578 w 1804"/>
                <a:gd name="T45" fmla="*/ 949 h 1492"/>
                <a:gd name="T46" fmla="*/ 226 w 1804"/>
                <a:gd name="T47" fmla="*/ 949 h 1492"/>
                <a:gd name="T48" fmla="*/ 1347 w 1804"/>
                <a:gd name="T49" fmla="*/ 1184 h 1492"/>
                <a:gd name="T50" fmla="*/ 1076 w 1804"/>
                <a:gd name="T51" fmla="*/ 1184 h 1492"/>
                <a:gd name="T52" fmla="*/ 1076 w 1804"/>
                <a:gd name="T53" fmla="*/ 1046 h 1492"/>
                <a:gd name="T54" fmla="*/ 1660 w 1804"/>
                <a:gd name="T55" fmla="*/ 1046 h 1492"/>
                <a:gd name="T56" fmla="*/ 1660 w 1804"/>
                <a:gd name="T57" fmla="*/ 1046 h 1492"/>
                <a:gd name="T58" fmla="*/ 1803 w 1804"/>
                <a:gd name="T59" fmla="*/ 901 h 1492"/>
                <a:gd name="T60" fmla="*/ 1803 w 1804"/>
                <a:gd name="T61" fmla="*/ 144 h 1492"/>
                <a:gd name="T62" fmla="*/ 1803 w 1804"/>
                <a:gd name="T63" fmla="*/ 144 h 1492"/>
                <a:gd name="T64" fmla="*/ 1660 w 1804"/>
                <a:gd name="T65" fmla="*/ 0 h 1492"/>
                <a:gd name="T66" fmla="*/ 145 w 1804"/>
                <a:gd name="T67" fmla="*/ 0 h 1492"/>
                <a:gd name="T68" fmla="*/ 145 w 1804"/>
                <a:gd name="T69" fmla="*/ 0 h 1492"/>
                <a:gd name="T70" fmla="*/ 0 w 1804"/>
                <a:gd name="T71" fmla="*/ 144 h 1492"/>
                <a:gd name="T72" fmla="*/ 0 w 1804"/>
                <a:gd name="T73" fmla="*/ 901 h 1492"/>
                <a:gd name="T74" fmla="*/ 0 w 1804"/>
                <a:gd name="T75" fmla="*/ 901 h 1492"/>
                <a:gd name="T76" fmla="*/ 145 w 1804"/>
                <a:gd name="T77" fmla="*/ 1046 h 1492"/>
                <a:gd name="T78" fmla="*/ 722 w 1804"/>
                <a:gd name="T79" fmla="*/ 1046 h 1492"/>
                <a:gd name="T80" fmla="*/ 722 w 1804"/>
                <a:gd name="T81" fmla="*/ 1184 h 1492"/>
                <a:gd name="T82" fmla="*/ 463 w 1804"/>
                <a:gd name="T83" fmla="*/ 1184 h 1492"/>
                <a:gd name="T84" fmla="*/ 463 w 1804"/>
                <a:gd name="T85" fmla="*/ 1184 h 1492"/>
                <a:gd name="T86" fmla="*/ 320 w 1804"/>
                <a:gd name="T87" fmla="*/ 1329 h 1492"/>
                <a:gd name="T88" fmla="*/ 320 w 1804"/>
                <a:gd name="T89" fmla="*/ 1347 h 1492"/>
                <a:gd name="T90" fmla="*/ 320 w 1804"/>
                <a:gd name="T91" fmla="*/ 1347 h 1492"/>
                <a:gd name="T92" fmla="*/ 463 w 1804"/>
                <a:gd name="T93" fmla="*/ 1491 h 1492"/>
                <a:gd name="T94" fmla="*/ 1347 w 1804"/>
                <a:gd name="T95" fmla="*/ 1491 h 1492"/>
                <a:gd name="T96" fmla="*/ 1347 w 1804"/>
                <a:gd name="T97" fmla="*/ 1491 h 1492"/>
                <a:gd name="T98" fmla="*/ 1491 w 1804"/>
                <a:gd name="T99" fmla="*/ 1347 h 1492"/>
                <a:gd name="T100" fmla="*/ 1491 w 1804"/>
                <a:gd name="T101" fmla="*/ 1329 h 1492"/>
                <a:gd name="T102" fmla="*/ 1491 w 1804"/>
                <a:gd name="T103" fmla="*/ 1329 h 1492"/>
                <a:gd name="T104" fmla="*/ 1347 w 1804"/>
                <a:gd name="T105" fmla="*/ 1184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4" h="1492">
                  <a:moveTo>
                    <a:pt x="1350" y="1314"/>
                  </a:moveTo>
                  <a:lnTo>
                    <a:pt x="1106" y="1314"/>
                  </a:lnTo>
                  <a:lnTo>
                    <a:pt x="1106" y="1314"/>
                  </a:lnTo>
                  <a:cubicBezTo>
                    <a:pt x="1090" y="1314"/>
                    <a:pt x="1079" y="1301"/>
                    <a:pt x="1079" y="1287"/>
                  </a:cubicBezTo>
                  <a:lnTo>
                    <a:pt x="1079" y="1287"/>
                  </a:lnTo>
                  <a:cubicBezTo>
                    <a:pt x="1079" y="1272"/>
                    <a:pt x="1090" y="1260"/>
                    <a:pt x="1106" y="1260"/>
                  </a:cubicBezTo>
                  <a:lnTo>
                    <a:pt x="1350" y="1260"/>
                  </a:lnTo>
                  <a:lnTo>
                    <a:pt x="1350" y="1260"/>
                  </a:lnTo>
                  <a:cubicBezTo>
                    <a:pt x="1365" y="1260"/>
                    <a:pt x="1377" y="1272"/>
                    <a:pt x="1377" y="1287"/>
                  </a:cubicBezTo>
                  <a:lnTo>
                    <a:pt x="1377" y="1287"/>
                  </a:lnTo>
                  <a:cubicBezTo>
                    <a:pt x="1377" y="1301"/>
                    <a:pt x="1365" y="1314"/>
                    <a:pt x="1350" y="1314"/>
                  </a:cubicBezTo>
                  <a:close/>
                  <a:moveTo>
                    <a:pt x="226" y="949"/>
                  </a:moveTo>
                  <a:lnTo>
                    <a:pt x="226" y="949"/>
                  </a:lnTo>
                  <a:cubicBezTo>
                    <a:pt x="161" y="949"/>
                    <a:pt x="109" y="896"/>
                    <a:pt x="109" y="831"/>
                  </a:cubicBezTo>
                  <a:lnTo>
                    <a:pt x="109" y="215"/>
                  </a:lnTo>
                  <a:lnTo>
                    <a:pt x="109" y="215"/>
                  </a:lnTo>
                  <a:cubicBezTo>
                    <a:pt x="109" y="149"/>
                    <a:pt x="161" y="97"/>
                    <a:pt x="226" y="97"/>
                  </a:cubicBezTo>
                  <a:lnTo>
                    <a:pt x="1578" y="97"/>
                  </a:lnTo>
                  <a:lnTo>
                    <a:pt x="1578" y="97"/>
                  </a:lnTo>
                  <a:cubicBezTo>
                    <a:pt x="1644" y="97"/>
                    <a:pt x="1695" y="149"/>
                    <a:pt x="1695" y="215"/>
                  </a:cubicBezTo>
                  <a:lnTo>
                    <a:pt x="1695" y="831"/>
                  </a:lnTo>
                  <a:lnTo>
                    <a:pt x="1695" y="831"/>
                  </a:lnTo>
                  <a:cubicBezTo>
                    <a:pt x="1695" y="896"/>
                    <a:pt x="1644" y="949"/>
                    <a:pt x="1578" y="949"/>
                  </a:cubicBezTo>
                  <a:lnTo>
                    <a:pt x="226" y="949"/>
                  </a:lnTo>
                  <a:close/>
                  <a:moveTo>
                    <a:pt x="1347" y="1184"/>
                  </a:moveTo>
                  <a:lnTo>
                    <a:pt x="1076" y="1184"/>
                  </a:lnTo>
                  <a:lnTo>
                    <a:pt x="1076" y="1046"/>
                  </a:lnTo>
                  <a:lnTo>
                    <a:pt x="1660" y="1046"/>
                  </a:lnTo>
                  <a:lnTo>
                    <a:pt x="1660" y="1046"/>
                  </a:lnTo>
                  <a:cubicBezTo>
                    <a:pt x="1739" y="1046"/>
                    <a:pt x="1803" y="981"/>
                    <a:pt x="1803" y="901"/>
                  </a:cubicBezTo>
                  <a:lnTo>
                    <a:pt x="1803" y="144"/>
                  </a:lnTo>
                  <a:lnTo>
                    <a:pt x="1803" y="144"/>
                  </a:lnTo>
                  <a:cubicBezTo>
                    <a:pt x="1803" y="64"/>
                    <a:pt x="1739" y="0"/>
                    <a:pt x="1660" y="0"/>
                  </a:cubicBezTo>
                  <a:lnTo>
                    <a:pt x="145" y="0"/>
                  </a:lnTo>
                  <a:lnTo>
                    <a:pt x="145" y="0"/>
                  </a:lnTo>
                  <a:cubicBezTo>
                    <a:pt x="65" y="0"/>
                    <a:pt x="0" y="64"/>
                    <a:pt x="0" y="144"/>
                  </a:cubicBezTo>
                  <a:lnTo>
                    <a:pt x="0" y="901"/>
                  </a:lnTo>
                  <a:lnTo>
                    <a:pt x="0" y="901"/>
                  </a:lnTo>
                  <a:cubicBezTo>
                    <a:pt x="0" y="981"/>
                    <a:pt x="65" y="1046"/>
                    <a:pt x="145" y="1046"/>
                  </a:cubicBezTo>
                  <a:lnTo>
                    <a:pt x="722" y="1046"/>
                  </a:lnTo>
                  <a:lnTo>
                    <a:pt x="722" y="1184"/>
                  </a:lnTo>
                  <a:lnTo>
                    <a:pt x="463" y="1184"/>
                  </a:lnTo>
                  <a:lnTo>
                    <a:pt x="463" y="1184"/>
                  </a:lnTo>
                  <a:cubicBezTo>
                    <a:pt x="384" y="1184"/>
                    <a:pt x="320" y="1249"/>
                    <a:pt x="320" y="1329"/>
                  </a:cubicBezTo>
                  <a:lnTo>
                    <a:pt x="320" y="1347"/>
                  </a:lnTo>
                  <a:lnTo>
                    <a:pt x="320" y="1347"/>
                  </a:lnTo>
                  <a:cubicBezTo>
                    <a:pt x="320" y="1426"/>
                    <a:pt x="384" y="1491"/>
                    <a:pt x="463" y="1491"/>
                  </a:cubicBezTo>
                  <a:lnTo>
                    <a:pt x="1347" y="1491"/>
                  </a:lnTo>
                  <a:lnTo>
                    <a:pt x="1347" y="1491"/>
                  </a:lnTo>
                  <a:cubicBezTo>
                    <a:pt x="1426" y="1491"/>
                    <a:pt x="1491" y="1426"/>
                    <a:pt x="1491" y="1347"/>
                  </a:cubicBezTo>
                  <a:lnTo>
                    <a:pt x="1491" y="1329"/>
                  </a:lnTo>
                  <a:lnTo>
                    <a:pt x="1491" y="1329"/>
                  </a:lnTo>
                  <a:cubicBezTo>
                    <a:pt x="1491" y="1249"/>
                    <a:pt x="1426" y="1184"/>
                    <a:pt x="1347" y="11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3" name="Freeform 127"/>
            <p:cNvSpPr>
              <a:spLocks noChangeArrowheads="1"/>
            </p:cNvSpPr>
            <p:nvPr/>
          </p:nvSpPr>
          <p:spPr bwMode="auto">
            <a:xfrm>
              <a:off x="8079554" y="2338621"/>
              <a:ext cx="400699" cy="398113"/>
            </a:xfrm>
            <a:custGeom>
              <a:avLst/>
              <a:gdLst>
                <a:gd name="T0" fmla="*/ 657 w 1366"/>
                <a:gd name="T1" fmla="*/ 767 h 1358"/>
                <a:gd name="T2" fmla="*/ 657 w 1366"/>
                <a:gd name="T3" fmla="*/ 570 h 1358"/>
                <a:gd name="T4" fmla="*/ 1127 w 1366"/>
                <a:gd name="T5" fmla="*/ 721 h 1358"/>
                <a:gd name="T6" fmla="*/ 1315 w 1366"/>
                <a:gd name="T7" fmla="*/ 683 h 1358"/>
                <a:gd name="T8" fmla="*/ 1101 w 1366"/>
                <a:gd name="T9" fmla="*/ 652 h 1358"/>
                <a:gd name="T10" fmla="*/ 966 w 1366"/>
                <a:gd name="T11" fmla="*/ 411 h 1358"/>
                <a:gd name="T12" fmla="*/ 957 w 1366"/>
                <a:gd name="T13" fmla="*/ 490 h 1358"/>
                <a:gd name="T14" fmla="*/ 996 w 1366"/>
                <a:gd name="T15" fmla="*/ 855 h 1358"/>
                <a:gd name="T16" fmla="*/ 683 w 1366"/>
                <a:gd name="T17" fmla="*/ 1011 h 1358"/>
                <a:gd name="T18" fmla="*/ 450 w 1366"/>
                <a:gd name="T19" fmla="*/ 989 h 1358"/>
                <a:gd name="T20" fmla="*/ 306 w 1366"/>
                <a:gd name="T21" fmla="*/ 777 h 1358"/>
                <a:gd name="T22" fmla="*/ 434 w 1366"/>
                <a:gd name="T23" fmla="*/ 965 h 1358"/>
                <a:gd name="T24" fmla="*/ 408 w 1366"/>
                <a:gd name="T25" fmla="*/ 847 h 1358"/>
                <a:gd name="T26" fmla="*/ 437 w 1366"/>
                <a:gd name="T27" fmla="*/ 502 h 1358"/>
                <a:gd name="T28" fmla="*/ 536 w 1366"/>
                <a:gd name="T29" fmla="*/ 365 h 1358"/>
                <a:gd name="T30" fmla="*/ 870 w 1366"/>
                <a:gd name="T31" fmla="*/ 371 h 1358"/>
                <a:gd name="T32" fmla="*/ 1157 w 1366"/>
                <a:gd name="T33" fmla="*/ 468 h 1358"/>
                <a:gd name="T34" fmla="*/ 1038 w 1366"/>
                <a:gd name="T35" fmla="*/ 882 h 1358"/>
                <a:gd name="T36" fmla="*/ 1120 w 1366"/>
                <a:gd name="T37" fmla="*/ 921 h 1358"/>
                <a:gd name="T38" fmla="*/ 821 w 1366"/>
                <a:gd name="T39" fmla="*/ 1076 h 1358"/>
                <a:gd name="T40" fmla="*/ 585 w 1366"/>
                <a:gd name="T41" fmla="*/ 1084 h 1358"/>
                <a:gd name="T42" fmla="*/ 659 w 1366"/>
                <a:gd name="T43" fmla="*/ 1206 h 1358"/>
                <a:gd name="T44" fmla="*/ 263 w 1366"/>
                <a:gd name="T45" fmla="*/ 984 h 1358"/>
                <a:gd name="T46" fmla="*/ 585 w 1366"/>
                <a:gd name="T47" fmla="*/ 1058 h 1358"/>
                <a:gd name="T48" fmla="*/ 845 w 1366"/>
                <a:gd name="T49" fmla="*/ 1051 h 1358"/>
                <a:gd name="T50" fmla="*/ 51 w 1366"/>
                <a:gd name="T51" fmla="*/ 683 h 1358"/>
                <a:gd name="T52" fmla="*/ 249 w 1366"/>
                <a:gd name="T53" fmla="*/ 445 h 1358"/>
                <a:gd name="T54" fmla="*/ 454 w 1366"/>
                <a:gd name="T55" fmla="*/ 389 h 1358"/>
                <a:gd name="T56" fmla="*/ 303 w 1366"/>
                <a:gd name="T57" fmla="*/ 642 h 1358"/>
                <a:gd name="T58" fmla="*/ 212 w 1366"/>
                <a:gd name="T59" fmla="*/ 496 h 1358"/>
                <a:gd name="T60" fmla="*/ 221 w 1366"/>
                <a:gd name="T61" fmla="*/ 906 h 1358"/>
                <a:gd name="T62" fmla="*/ 714 w 1366"/>
                <a:gd name="T63" fmla="*/ 192 h 1358"/>
                <a:gd name="T64" fmla="*/ 895 w 1366"/>
                <a:gd name="T65" fmla="*/ 298 h 1358"/>
                <a:gd name="T66" fmla="*/ 1076 w 1366"/>
                <a:gd name="T67" fmla="*/ 109 h 1358"/>
                <a:gd name="T68" fmla="*/ 1167 w 1366"/>
                <a:gd name="T69" fmla="*/ 414 h 1358"/>
                <a:gd name="T70" fmla="*/ 817 w 1366"/>
                <a:gd name="T71" fmla="*/ 312 h 1358"/>
                <a:gd name="T72" fmla="*/ 585 w 1366"/>
                <a:gd name="T73" fmla="*/ 310 h 1358"/>
                <a:gd name="T74" fmla="*/ 1214 w 1366"/>
                <a:gd name="T75" fmla="*/ 444 h 1358"/>
                <a:gd name="T76" fmla="*/ 1222 w 1366"/>
                <a:gd name="T77" fmla="*/ 383 h 1358"/>
                <a:gd name="T78" fmla="*/ 715 w 1366"/>
                <a:gd name="T79" fmla="*/ 128 h 1358"/>
                <a:gd name="T80" fmla="*/ 310 w 1366"/>
                <a:gd name="T81" fmla="*/ 46 h 1358"/>
                <a:gd name="T82" fmla="*/ 245 w 1366"/>
                <a:gd name="T83" fmla="*/ 366 h 1358"/>
                <a:gd name="T84" fmla="*/ 442 w 1366"/>
                <a:gd name="T85" fmla="*/ 59 h 1358"/>
                <a:gd name="T86" fmla="*/ 510 w 1366"/>
                <a:gd name="T87" fmla="*/ 317 h 1358"/>
                <a:gd name="T88" fmla="*/ 196 w 1366"/>
                <a:gd name="T89" fmla="*/ 417 h 1358"/>
                <a:gd name="T90" fmla="*/ 214 w 1366"/>
                <a:gd name="T91" fmla="*/ 961 h 1358"/>
                <a:gd name="T92" fmla="*/ 329 w 1366"/>
                <a:gd name="T93" fmla="*/ 1294 h 1358"/>
                <a:gd name="T94" fmla="*/ 924 w 1366"/>
                <a:gd name="T95" fmla="*/ 1302 h 1358"/>
                <a:gd name="T96" fmla="*/ 1173 w 1366"/>
                <a:gd name="T97" fmla="*/ 975 h 1358"/>
                <a:gd name="T98" fmla="*/ 1028 w 1366"/>
                <a:gd name="T99" fmla="*/ 1224 h 1358"/>
                <a:gd name="T100" fmla="*/ 753 w 1366"/>
                <a:gd name="T101" fmla="*/ 1204 h 1358"/>
                <a:gd name="T102" fmla="*/ 925 w 1366"/>
                <a:gd name="T103" fmla="*/ 1038 h 1358"/>
                <a:gd name="T104" fmla="*/ 1173 w 1366"/>
                <a:gd name="T105" fmla="*/ 950 h 1358"/>
                <a:gd name="T106" fmla="*/ 1214 w 1366"/>
                <a:gd name="T107" fmla="*/ 444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66" h="1358">
                  <a:moveTo>
                    <a:pt x="757" y="668"/>
                  </a:moveTo>
                  <a:lnTo>
                    <a:pt x="757" y="668"/>
                  </a:lnTo>
                  <a:cubicBezTo>
                    <a:pt x="757" y="723"/>
                    <a:pt x="712" y="767"/>
                    <a:pt x="657" y="767"/>
                  </a:cubicBezTo>
                  <a:lnTo>
                    <a:pt x="657" y="767"/>
                  </a:lnTo>
                  <a:cubicBezTo>
                    <a:pt x="603" y="767"/>
                    <a:pt x="558" y="723"/>
                    <a:pt x="558" y="668"/>
                  </a:cubicBezTo>
                  <a:lnTo>
                    <a:pt x="558" y="668"/>
                  </a:lnTo>
                  <a:cubicBezTo>
                    <a:pt x="558" y="613"/>
                    <a:pt x="603" y="570"/>
                    <a:pt x="657" y="570"/>
                  </a:cubicBezTo>
                  <a:lnTo>
                    <a:pt x="657" y="570"/>
                  </a:lnTo>
                  <a:cubicBezTo>
                    <a:pt x="712" y="570"/>
                    <a:pt x="757" y="613"/>
                    <a:pt x="757" y="668"/>
                  </a:cubicBezTo>
                  <a:close/>
                  <a:moveTo>
                    <a:pt x="1168" y="894"/>
                  </a:moveTo>
                  <a:lnTo>
                    <a:pt x="1168" y="894"/>
                  </a:lnTo>
                  <a:cubicBezTo>
                    <a:pt x="1161" y="837"/>
                    <a:pt x="1147" y="780"/>
                    <a:pt x="1127" y="721"/>
                  </a:cubicBezTo>
                  <a:lnTo>
                    <a:pt x="1127" y="721"/>
                  </a:lnTo>
                  <a:cubicBezTo>
                    <a:pt x="1162" y="645"/>
                    <a:pt x="1188" y="570"/>
                    <a:pt x="1203" y="499"/>
                  </a:cubicBezTo>
                  <a:lnTo>
                    <a:pt x="1203" y="499"/>
                  </a:lnTo>
                  <a:cubicBezTo>
                    <a:pt x="1274" y="551"/>
                    <a:pt x="1315" y="615"/>
                    <a:pt x="1315" y="683"/>
                  </a:cubicBezTo>
                  <a:lnTo>
                    <a:pt x="1315" y="683"/>
                  </a:lnTo>
                  <a:cubicBezTo>
                    <a:pt x="1315" y="763"/>
                    <a:pt x="1259" y="837"/>
                    <a:pt x="1168" y="894"/>
                  </a:cubicBezTo>
                  <a:close/>
                  <a:moveTo>
                    <a:pt x="1101" y="652"/>
                  </a:moveTo>
                  <a:lnTo>
                    <a:pt x="1101" y="652"/>
                  </a:lnTo>
                  <a:cubicBezTo>
                    <a:pt x="1074" y="589"/>
                    <a:pt x="1040" y="524"/>
                    <a:pt x="1000" y="461"/>
                  </a:cubicBezTo>
                  <a:lnTo>
                    <a:pt x="1000" y="461"/>
                  </a:lnTo>
                  <a:cubicBezTo>
                    <a:pt x="982" y="435"/>
                    <a:pt x="984" y="435"/>
                    <a:pt x="966" y="411"/>
                  </a:cubicBezTo>
                  <a:lnTo>
                    <a:pt x="966" y="411"/>
                  </a:lnTo>
                  <a:cubicBezTo>
                    <a:pt x="940" y="405"/>
                    <a:pt x="915" y="400"/>
                    <a:pt x="888" y="395"/>
                  </a:cubicBezTo>
                  <a:lnTo>
                    <a:pt x="888" y="395"/>
                  </a:lnTo>
                  <a:cubicBezTo>
                    <a:pt x="919" y="432"/>
                    <a:pt x="930" y="448"/>
                    <a:pt x="957" y="490"/>
                  </a:cubicBezTo>
                  <a:lnTo>
                    <a:pt x="957" y="490"/>
                  </a:lnTo>
                  <a:cubicBezTo>
                    <a:pt x="1006" y="564"/>
                    <a:pt x="1045" y="640"/>
                    <a:pt x="1072" y="716"/>
                  </a:cubicBezTo>
                  <a:lnTo>
                    <a:pt x="1072" y="716"/>
                  </a:lnTo>
                  <a:cubicBezTo>
                    <a:pt x="1051" y="762"/>
                    <a:pt x="1025" y="809"/>
                    <a:pt x="996" y="855"/>
                  </a:cubicBezTo>
                  <a:lnTo>
                    <a:pt x="996" y="855"/>
                  </a:lnTo>
                  <a:cubicBezTo>
                    <a:pt x="965" y="904"/>
                    <a:pt x="932" y="950"/>
                    <a:pt x="896" y="993"/>
                  </a:cubicBezTo>
                  <a:lnTo>
                    <a:pt x="896" y="993"/>
                  </a:lnTo>
                  <a:cubicBezTo>
                    <a:pt x="830" y="1004"/>
                    <a:pt x="758" y="1011"/>
                    <a:pt x="683" y="1011"/>
                  </a:cubicBezTo>
                  <a:lnTo>
                    <a:pt x="683" y="1011"/>
                  </a:lnTo>
                  <a:cubicBezTo>
                    <a:pt x="630" y="1011"/>
                    <a:pt x="577" y="1007"/>
                    <a:pt x="528" y="1002"/>
                  </a:cubicBezTo>
                  <a:lnTo>
                    <a:pt x="528" y="1002"/>
                  </a:lnTo>
                  <a:cubicBezTo>
                    <a:pt x="501" y="998"/>
                    <a:pt x="450" y="989"/>
                    <a:pt x="450" y="989"/>
                  </a:cubicBezTo>
                  <a:lnTo>
                    <a:pt x="450" y="989"/>
                  </a:lnTo>
                  <a:cubicBezTo>
                    <a:pt x="383" y="975"/>
                    <a:pt x="322" y="955"/>
                    <a:pt x="269" y="931"/>
                  </a:cubicBezTo>
                  <a:lnTo>
                    <a:pt x="269" y="931"/>
                  </a:lnTo>
                  <a:cubicBezTo>
                    <a:pt x="277" y="883"/>
                    <a:pt x="288" y="832"/>
                    <a:pt x="306" y="777"/>
                  </a:cubicBezTo>
                  <a:lnTo>
                    <a:pt x="306" y="777"/>
                  </a:lnTo>
                  <a:cubicBezTo>
                    <a:pt x="323" y="809"/>
                    <a:pt x="343" y="842"/>
                    <a:pt x="366" y="875"/>
                  </a:cubicBezTo>
                  <a:lnTo>
                    <a:pt x="366" y="875"/>
                  </a:lnTo>
                  <a:cubicBezTo>
                    <a:pt x="400" y="923"/>
                    <a:pt x="404" y="930"/>
                    <a:pt x="434" y="965"/>
                  </a:cubicBezTo>
                  <a:lnTo>
                    <a:pt x="434" y="965"/>
                  </a:lnTo>
                  <a:cubicBezTo>
                    <a:pt x="460" y="971"/>
                    <a:pt x="485" y="976"/>
                    <a:pt x="512" y="979"/>
                  </a:cubicBezTo>
                  <a:lnTo>
                    <a:pt x="512" y="979"/>
                  </a:lnTo>
                  <a:cubicBezTo>
                    <a:pt x="470" y="933"/>
                    <a:pt x="450" y="914"/>
                    <a:pt x="408" y="847"/>
                  </a:cubicBezTo>
                  <a:lnTo>
                    <a:pt x="408" y="847"/>
                  </a:lnTo>
                  <a:cubicBezTo>
                    <a:pt x="379" y="798"/>
                    <a:pt x="353" y="753"/>
                    <a:pt x="331" y="708"/>
                  </a:cubicBezTo>
                  <a:lnTo>
                    <a:pt x="331" y="708"/>
                  </a:lnTo>
                  <a:cubicBezTo>
                    <a:pt x="360" y="641"/>
                    <a:pt x="394" y="571"/>
                    <a:pt x="437" y="502"/>
                  </a:cubicBezTo>
                  <a:lnTo>
                    <a:pt x="437" y="502"/>
                  </a:lnTo>
                  <a:cubicBezTo>
                    <a:pt x="468" y="454"/>
                    <a:pt x="501" y="410"/>
                    <a:pt x="533" y="369"/>
                  </a:cubicBezTo>
                  <a:lnTo>
                    <a:pt x="533" y="369"/>
                  </a:lnTo>
                  <a:cubicBezTo>
                    <a:pt x="535" y="368"/>
                    <a:pt x="536" y="366"/>
                    <a:pt x="536" y="365"/>
                  </a:cubicBezTo>
                  <a:lnTo>
                    <a:pt x="536" y="365"/>
                  </a:lnTo>
                  <a:cubicBezTo>
                    <a:pt x="584" y="359"/>
                    <a:pt x="632" y="355"/>
                    <a:pt x="683" y="355"/>
                  </a:cubicBezTo>
                  <a:lnTo>
                    <a:pt x="683" y="355"/>
                  </a:lnTo>
                  <a:cubicBezTo>
                    <a:pt x="747" y="355"/>
                    <a:pt x="811" y="362"/>
                    <a:pt x="870" y="371"/>
                  </a:cubicBezTo>
                  <a:lnTo>
                    <a:pt x="870" y="371"/>
                  </a:lnTo>
                  <a:cubicBezTo>
                    <a:pt x="895" y="374"/>
                    <a:pt x="921" y="380"/>
                    <a:pt x="946" y="386"/>
                  </a:cubicBezTo>
                  <a:lnTo>
                    <a:pt x="946" y="386"/>
                  </a:lnTo>
                  <a:cubicBezTo>
                    <a:pt x="1027" y="405"/>
                    <a:pt x="1100" y="433"/>
                    <a:pt x="1157" y="468"/>
                  </a:cubicBezTo>
                  <a:lnTo>
                    <a:pt x="1157" y="468"/>
                  </a:lnTo>
                  <a:cubicBezTo>
                    <a:pt x="1146" y="526"/>
                    <a:pt x="1127" y="589"/>
                    <a:pt x="1101" y="652"/>
                  </a:cubicBezTo>
                  <a:close/>
                  <a:moveTo>
                    <a:pt x="975" y="974"/>
                  </a:moveTo>
                  <a:lnTo>
                    <a:pt x="975" y="974"/>
                  </a:lnTo>
                  <a:cubicBezTo>
                    <a:pt x="997" y="945"/>
                    <a:pt x="1019" y="914"/>
                    <a:pt x="1038" y="882"/>
                  </a:cubicBezTo>
                  <a:lnTo>
                    <a:pt x="1038" y="882"/>
                  </a:lnTo>
                  <a:cubicBezTo>
                    <a:pt x="1060" y="850"/>
                    <a:pt x="1077" y="818"/>
                    <a:pt x="1094" y="786"/>
                  </a:cubicBezTo>
                  <a:lnTo>
                    <a:pt x="1094" y="786"/>
                  </a:lnTo>
                  <a:cubicBezTo>
                    <a:pt x="1107" y="832"/>
                    <a:pt x="1116" y="877"/>
                    <a:pt x="1120" y="921"/>
                  </a:cubicBezTo>
                  <a:lnTo>
                    <a:pt x="1120" y="921"/>
                  </a:lnTo>
                  <a:cubicBezTo>
                    <a:pt x="1077" y="942"/>
                    <a:pt x="1028" y="959"/>
                    <a:pt x="975" y="974"/>
                  </a:cubicBezTo>
                  <a:close/>
                  <a:moveTo>
                    <a:pt x="821" y="1076"/>
                  </a:moveTo>
                  <a:lnTo>
                    <a:pt x="821" y="1076"/>
                  </a:lnTo>
                  <a:cubicBezTo>
                    <a:pt x="783" y="1115"/>
                    <a:pt x="743" y="1147"/>
                    <a:pt x="704" y="1176"/>
                  </a:cubicBezTo>
                  <a:lnTo>
                    <a:pt x="704" y="1176"/>
                  </a:lnTo>
                  <a:cubicBezTo>
                    <a:pt x="664" y="1151"/>
                    <a:pt x="624" y="1119"/>
                    <a:pt x="585" y="1084"/>
                  </a:cubicBezTo>
                  <a:lnTo>
                    <a:pt x="585" y="1084"/>
                  </a:lnTo>
                  <a:cubicBezTo>
                    <a:pt x="557" y="1082"/>
                    <a:pt x="530" y="1078"/>
                    <a:pt x="504" y="1075"/>
                  </a:cubicBezTo>
                  <a:lnTo>
                    <a:pt x="504" y="1075"/>
                  </a:lnTo>
                  <a:cubicBezTo>
                    <a:pt x="553" y="1126"/>
                    <a:pt x="606" y="1171"/>
                    <a:pt x="659" y="1206"/>
                  </a:cubicBezTo>
                  <a:lnTo>
                    <a:pt x="659" y="1206"/>
                  </a:lnTo>
                  <a:cubicBezTo>
                    <a:pt x="544" y="1277"/>
                    <a:pt x="434" y="1297"/>
                    <a:pt x="358" y="1248"/>
                  </a:cubicBezTo>
                  <a:lnTo>
                    <a:pt x="358" y="1248"/>
                  </a:lnTo>
                  <a:cubicBezTo>
                    <a:pt x="289" y="1205"/>
                    <a:pt x="259" y="1116"/>
                    <a:pt x="262" y="1003"/>
                  </a:cubicBezTo>
                  <a:lnTo>
                    <a:pt x="263" y="984"/>
                  </a:lnTo>
                  <a:lnTo>
                    <a:pt x="263" y="984"/>
                  </a:lnTo>
                  <a:cubicBezTo>
                    <a:pt x="334" y="1015"/>
                    <a:pt x="415" y="1037"/>
                    <a:pt x="504" y="1050"/>
                  </a:cubicBezTo>
                  <a:lnTo>
                    <a:pt x="504" y="1050"/>
                  </a:lnTo>
                  <a:cubicBezTo>
                    <a:pt x="530" y="1054"/>
                    <a:pt x="557" y="1056"/>
                    <a:pt x="585" y="1058"/>
                  </a:cubicBezTo>
                  <a:lnTo>
                    <a:pt x="585" y="1058"/>
                  </a:lnTo>
                  <a:cubicBezTo>
                    <a:pt x="617" y="1060"/>
                    <a:pt x="650" y="1062"/>
                    <a:pt x="683" y="1062"/>
                  </a:cubicBezTo>
                  <a:lnTo>
                    <a:pt x="683" y="1062"/>
                  </a:lnTo>
                  <a:cubicBezTo>
                    <a:pt x="739" y="1062"/>
                    <a:pt x="793" y="1058"/>
                    <a:pt x="845" y="1051"/>
                  </a:cubicBezTo>
                  <a:lnTo>
                    <a:pt x="845" y="1051"/>
                  </a:lnTo>
                  <a:cubicBezTo>
                    <a:pt x="836" y="1059"/>
                    <a:pt x="828" y="1067"/>
                    <a:pt x="821" y="1076"/>
                  </a:cubicBezTo>
                  <a:close/>
                  <a:moveTo>
                    <a:pt x="51" y="683"/>
                  </a:moveTo>
                  <a:lnTo>
                    <a:pt x="51" y="683"/>
                  </a:lnTo>
                  <a:cubicBezTo>
                    <a:pt x="51" y="602"/>
                    <a:pt x="107" y="529"/>
                    <a:pt x="201" y="472"/>
                  </a:cubicBezTo>
                  <a:lnTo>
                    <a:pt x="201" y="472"/>
                  </a:lnTo>
                  <a:cubicBezTo>
                    <a:pt x="217" y="463"/>
                    <a:pt x="233" y="453"/>
                    <a:pt x="249" y="445"/>
                  </a:cubicBezTo>
                  <a:lnTo>
                    <a:pt x="249" y="445"/>
                  </a:lnTo>
                  <a:cubicBezTo>
                    <a:pt x="310" y="415"/>
                    <a:pt x="382" y="392"/>
                    <a:pt x="462" y="377"/>
                  </a:cubicBezTo>
                  <a:lnTo>
                    <a:pt x="462" y="377"/>
                  </a:lnTo>
                  <a:cubicBezTo>
                    <a:pt x="460" y="382"/>
                    <a:pt x="456" y="385"/>
                    <a:pt x="454" y="389"/>
                  </a:cubicBezTo>
                  <a:lnTo>
                    <a:pt x="454" y="389"/>
                  </a:lnTo>
                  <a:cubicBezTo>
                    <a:pt x="432" y="417"/>
                    <a:pt x="414" y="445"/>
                    <a:pt x="394" y="475"/>
                  </a:cubicBezTo>
                  <a:lnTo>
                    <a:pt x="394" y="475"/>
                  </a:lnTo>
                  <a:cubicBezTo>
                    <a:pt x="359" y="531"/>
                    <a:pt x="329" y="587"/>
                    <a:pt x="303" y="642"/>
                  </a:cubicBezTo>
                  <a:lnTo>
                    <a:pt x="303" y="642"/>
                  </a:lnTo>
                  <a:cubicBezTo>
                    <a:pt x="282" y="586"/>
                    <a:pt x="267" y="530"/>
                    <a:pt x="260" y="471"/>
                  </a:cubicBezTo>
                  <a:lnTo>
                    <a:pt x="260" y="471"/>
                  </a:lnTo>
                  <a:cubicBezTo>
                    <a:pt x="242" y="479"/>
                    <a:pt x="227" y="487"/>
                    <a:pt x="212" y="496"/>
                  </a:cubicBezTo>
                  <a:lnTo>
                    <a:pt x="212" y="496"/>
                  </a:lnTo>
                  <a:cubicBezTo>
                    <a:pt x="223" y="572"/>
                    <a:pt x="243" y="642"/>
                    <a:pt x="274" y="713"/>
                  </a:cubicBezTo>
                  <a:lnTo>
                    <a:pt x="274" y="713"/>
                  </a:lnTo>
                  <a:cubicBezTo>
                    <a:pt x="249" y="780"/>
                    <a:pt x="230" y="845"/>
                    <a:pt x="221" y="906"/>
                  </a:cubicBezTo>
                  <a:lnTo>
                    <a:pt x="221" y="906"/>
                  </a:lnTo>
                  <a:cubicBezTo>
                    <a:pt x="116" y="849"/>
                    <a:pt x="51" y="771"/>
                    <a:pt x="51" y="683"/>
                  </a:cubicBezTo>
                  <a:close/>
                  <a:moveTo>
                    <a:pt x="590" y="305"/>
                  </a:moveTo>
                  <a:lnTo>
                    <a:pt x="590" y="305"/>
                  </a:lnTo>
                  <a:cubicBezTo>
                    <a:pt x="630" y="262"/>
                    <a:pt x="672" y="224"/>
                    <a:pt x="714" y="192"/>
                  </a:cubicBezTo>
                  <a:lnTo>
                    <a:pt x="714" y="192"/>
                  </a:lnTo>
                  <a:cubicBezTo>
                    <a:pt x="749" y="221"/>
                    <a:pt x="783" y="253"/>
                    <a:pt x="815" y="288"/>
                  </a:cubicBezTo>
                  <a:lnTo>
                    <a:pt x="815" y="288"/>
                  </a:lnTo>
                  <a:cubicBezTo>
                    <a:pt x="843" y="290"/>
                    <a:pt x="870" y="293"/>
                    <a:pt x="895" y="298"/>
                  </a:cubicBezTo>
                  <a:lnTo>
                    <a:pt x="895" y="298"/>
                  </a:lnTo>
                  <a:cubicBezTo>
                    <a:pt x="851" y="249"/>
                    <a:pt x="805" y="202"/>
                    <a:pt x="758" y="162"/>
                  </a:cubicBezTo>
                  <a:lnTo>
                    <a:pt x="758" y="162"/>
                  </a:lnTo>
                  <a:cubicBezTo>
                    <a:pt x="879" y="82"/>
                    <a:pt x="995" y="59"/>
                    <a:pt x="1076" y="109"/>
                  </a:cubicBezTo>
                  <a:lnTo>
                    <a:pt x="1076" y="109"/>
                  </a:lnTo>
                  <a:cubicBezTo>
                    <a:pt x="1144" y="152"/>
                    <a:pt x="1176" y="244"/>
                    <a:pt x="1172" y="359"/>
                  </a:cubicBezTo>
                  <a:lnTo>
                    <a:pt x="1172" y="359"/>
                  </a:lnTo>
                  <a:cubicBezTo>
                    <a:pt x="1170" y="377"/>
                    <a:pt x="1169" y="395"/>
                    <a:pt x="1167" y="414"/>
                  </a:cubicBezTo>
                  <a:lnTo>
                    <a:pt x="1167" y="414"/>
                  </a:lnTo>
                  <a:cubicBezTo>
                    <a:pt x="1092" y="373"/>
                    <a:pt x="999" y="342"/>
                    <a:pt x="895" y="324"/>
                  </a:cubicBezTo>
                  <a:lnTo>
                    <a:pt x="895" y="324"/>
                  </a:lnTo>
                  <a:cubicBezTo>
                    <a:pt x="870" y="319"/>
                    <a:pt x="843" y="315"/>
                    <a:pt x="817" y="312"/>
                  </a:cubicBezTo>
                  <a:lnTo>
                    <a:pt x="817" y="312"/>
                  </a:lnTo>
                  <a:cubicBezTo>
                    <a:pt x="773" y="308"/>
                    <a:pt x="729" y="305"/>
                    <a:pt x="683" y="305"/>
                  </a:cubicBezTo>
                  <a:lnTo>
                    <a:pt x="683" y="305"/>
                  </a:lnTo>
                  <a:cubicBezTo>
                    <a:pt x="650" y="305"/>
                    <a:pt x="617" y="307"/>
                    <a:pt x="585" y="310"/>
                  </a:cubicBezTo>
                  <a:lnTo>
                    <a:pt x="585" y="310"/>
                  </a:lnTo>
                  <a:cubicBezTo>
                    <a:pt x="588" y="307"/>
                    <a:pt x="590" y="305"/>
                    <a:pt x="590" y="305"/>
                  </a:cubicBezTo>
                  <a:close/>
                  <a:moveTo>
                    <a:pt x="1214" y="444"/>
                  </a:moveTo>
                  <a:lnTo>
                    <a:pt x="1214" y="444"/>
                  </a:lnTo>
                  <a:cubicBezTo>
                    <a:pt x="1214" y="443"/>
                    <a:pt x="1215" y="441"/>
                    <a:pt x="1215" y="440"/>
                  </a:cubicBezTo>
                  <a:lnTo>
                    <a:pt x="1215" y="440"/>
                  </a:lnTo>
                  <a:cubicBezTo>
                    <a:pt x="1217" y="420"/>
                    <a:pt x="1219" y="401"/>
                    <a:pt x="1222" y="383"/>
                  </a:cubicBezTo>
                  <a:lnTo>
                    <a:pt x="1222" y="383"/>
                  </a:lnTo>
                  <a:cubicBezTo>
                    <a:pt x="1233" y="237"/>
                    <a:pt x="1194" y="120"/>
                    <a:pt x="1105" y="63"/>
                  </a:cubicBezTo>
                  <a:lnTo>
                    <a:pt x="1105" y="63"/>
                  </a:lnTo>
                  <a:cubicBezTo>
                    <a:pt x="1004" y="0"/>
                    <a:pt x="860" y="29"/>
                    <a:pt x="715" y="128"/>
                  </a:cubicBezTo>
                  <a:lnTo>
                    <a:pt x="715" y="128"/>
                  </a:lnTo>
                  <a:cubicBezTo>
                    <a:pt x="622" y="55"/>
                    <a:pt x="527" y="8"/>
                    <a:pt x="442" y="8"/>
                  </a:cubicBezTo>
                  <a:lnTo>
                    <a:pt x="442" y="8"/>
                  </a:lnTo>
                  <a:cubicBezTo>
                    <a:pt x="393" y="8"/>
                    <a:pt x="348" y="21"/>
                    <a:pt x="310" y="46"/>
                  </a:cubicBezTo>
                  <a:lnTo>
                    <a:pt x="310" y="46"/>
                  </a:lnTo>
                  <a:cubicBezTo>
                    <a:pt x="223" y="102"/>
                    <a:pt x="182" y="241"/>
                    <a:pt x="196" y="391"/>
                  </a:cubicBezTo>
                  <a:lnTo>
                    <a:pt x="196" y="391"/>
                  </a:lnTo>
                  <a:lnTo>
                    <a:pt x="196" y="391"/>
                  </a:lnTo>
                  <a:cubicBezTo>
                    <a:pt x="210" y="383"/>
                    <a:pt x="227" y="374"/>
                    <a:pt x="245" y="366"/>
                  </a:cubicBezTo>
                  <a:lnTo>
                    <a:pt x="245" y="366"/>
                  </a:lnTo>
                  <a:cubicBezTo>
                    <a:pt x="239" y="247"/>
                    <a:pt x="270" y="131"/>
                    <a:pt x="338" y="88"/>
                  </a:cubicBezTo>
                  <a:lnTo>
                    <a:pt x="338" y="88"/>
                  </a:lnTo>
                  <a:cubicBezTo>
                    <a:pt x="367" y="68"/>
                    <a:pt x="402" y="59"/>
                    <a:pt x="442" y="59"/>
                  </a:cubicBezTo>
                  <a:lnTo>
                    <a:pt x="442" y="59"/>
                  </a:lnTo>
                  <a:cubicBezTo>
                    <a:pt x="512" y="59"/>
                    <a:pt x="592" y="98"/>
                    <a:pt x="673" y="160"/>
                  </a:cubicBezTo>
                  <a:lnTo>
                    <a:pt x="673" y="160"/>
                  </a:lnTo>
                  <a:cubicBezTo>
                    <a:pt x="617" y="202"/>
                    <a:pt x="563" y="256"/>
                    <a:pt x="510" y="317"/>
                  </a:cubicBezTo>
                  <a:lnTo>
                    <a:pt x="510" y="317"/>
                  </a:lnTo>
                  <a:cubicBezTo>
                    <a:pt x="410" y="331"/>
                    <a:pt x="320" y="357"/>
                    <a:pt x="245" y="392"/>
                  </a:cubicBezTo>
                  <a:lnTo>
                    <a:pt x="245" y="392"/>
                  </a:lnTo>
                  <a:cubicBezTo>
                    <a:pt x="227" y="399"/>
                    <a:pt x="210" y="408"/>
                    <a:pt x="196" y="417"/>
                  </a:cubicBezTo>
                  <a:lnTo>
                    <a:pt x="196" y="417"/>
                  </a:lnTo>
                  <a:cubicBezTo>
                    <a:pt x="73" y="485"/>
                    <a:pt x="0" y="579"/>
                    <a:pt x="0" y="683"/>
                  </a:cubicBezTo>
                  <a:lnTo>
                    <a:pt x="0" y="683"/>
                  </a:lnTo>
                  <a:cubicBezTo>
                    <a:pt x="0" y="794"/>
                    <a:pt x="81" y="893"/>
                    <a:pt x="214" y="961"/>
                  </a:cubicBezTo>
                  <a:lnTo>
                    <a:pt x="214" y="961"/>
                  </a:lnTo>
                  <a:cubicBezTo>
                    <a:pt x="213" y="966"/>
                    <a:pt x="212" y="971"/>
                    <a:pt x="212" y="976"/>
                  </a:cubicBezTo>
                  <a:lnTo>
                    <a:pt x="212" y="976"/>
                  </a:lnTo>
                  <a:cubicBezTo>
                    <a:pt x="201" y="1122"/>
                    <a:pt x="240" y="1238"/>
                    <a:pt x="329" y="1294"/>
                  </a:cubicBezTo>
                  <a:lnTo>
                    <a:pt x="329" y="1294"/>
                  </a:lnTo>
                  <a:cubicBezTo>
                    <a:pt x="428" y="1357"/>
                    <a:pt x="566" y="1329"/>
                    <a:pt x="707" y="1237"/>
                  </a:cubicBezTo>
                  <a:lnTo>
                    <a:pt x="707" y="1237"/>
                  </a:lnTo>
                  <a:cubicBezTo>
                    <a:pt x="783" y="1279"/>
                    <a:pt x="856" y="1302"/>
                    <a:pt x="924" y="1302"/>
                  </a:cubicBezTo>
                  <a:lnTo>
                    <a:pt x="924" y="1302"/>
                  </a:lnTo>
                  <a:cubicBezTo>
                    <a:pt x="973" y="1302"/>
                    <a:pt x="1017" y="1291"/>
                    <a:pt x="1055" y="1266"/>
                  </a:cubicBezTo>
                  <a:lnTo>
                    <a:pt x="1055" y="1266"/>
                  </a:lnTo>
                  <a:cubicBezTo>
                    <a:pt x="1136" y="1213"/>
                    <a:pt x="1177" y="1110"/>
                    <a:pt x="1173" y="975"/>
                  </a:cubicBezTo>
                  <a:lnTo>
                    <a:pt x="1173" y="975"/>
                  </a:lnTo>
                  <a:cubicBezTo>
                    <a:pt x="1156" y="984"/>
                    <a:pt x="1139" y="993"/>
                    <a:pt x="1122" y="1001"/>
                  </a:cubicBezTo>
                  <a:lnTo>
                    <a:pt x="1122" y="1001"/>
                  </a:lnTo>
                  <a:cubicBezTo>
                    <a:pt x="1121" y="1105"/>
                    <a:pt x="1089" y="1184"/>
                    <a:pt x="1028" y="1224"/>
                  </a:cubicBezTo>
                  <a:lnTo>
                    <a:pt x="1028" y="1224"/>
                  </a:lnTo>
                  <a:cubicBezTo>
                    <a:pt x="999" y="1243"/>
                    <a:pt x="964" y="1252"/>
                    <a:pt x="924" y="1252"/>
                  </a:cubicBezTo>
                  <a:lnTo>
                    <a:pt x="924" y="1252"/>
                  </a:lnTo>
                  <a:cubicBezTo>
                    <a:pt x="871" y="1252"/>
                    <a:pt x="812" y="1236"/>
                    <a:pt x="753" y="1204"/>
                  </a:cubicBezTo>
                  <a:lnTo>
                    <a:pt x="753" y="1204"/>
                  </a:lnTo>
                  <a:cubicBezTo>
                    <a:pt x="804" y="1165"/>
                    <a:pt x="854" y="1118"/>
                    <a:pt x="904" y="1063"/>
                  </a:cubicBezTo>
                  <a:lnTo>
                    <a:pt x="904" y="1063"/>
                  </a:lnTo>
                  <a:cubicBezTo>
                    <a:pt x="911" y="1056"/>
                    <a:pt x="918" y="1046"/>
                    <a:pt x="925" y="1038"/>
                  </a:cubicBezTo>
                  <a:lnTo>
                    <a:pt x="925" y="1038"/>
                  </a:lnTo>
                  <a:cubicBezTo>
                    <a:pt x="997" y="1024"/>
                    <a:pt x="1065" y="1002"/>
                    <a:pt x="1122" y="976"/>
                  </a:cubicBezTo>
                  <a:lnTo>
                    <a:pt x="1122" y="976"/>
                  </a:lnTo>
                  <a:cubicBezTo>
                    <a:pt x="1139" y="968"/>
                    <a:pt x="1156" y="959"/>
                    <a:pt x="1173" y="950"/>
                  </a:cubicBezTo>
                  <a:lnTo>
                    <a:pt x="1173" y="950"/>
                  </a:lnTo>
                  <a:cubicBezTo>
                    <a:pt x="1293" y="882"/>
                    <a:pt x="1365" y="789"/>
                    <a:pt x="1365" y="683"/>
                  </a:cubicBezTo>
                  <a:lnTo>
                    <a:pt x="1365" y="683"/>
                  </a:lnTo>
                  <a:cubicBezTo>
                    <a:pt x="1365" y="592"/>
                    <a:pt x="1309" y="509"/>
                    <a:pt x="1214" y="4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635357" y="101176"/>
              <a:ext cx="417502" cy="404577"/>
              <a:chOff x="8691567" y="116733"/>
              <a:chExt cx="384522" cy="372618"/>
            </a:xfrm>
            <a:solidFill>
              <a:schemeClr val="accent1"/>
            </a:solidFill>
          </p:grpSpPr>
          <p:sp>
            <p:nvSpPr>
              <p:cNvPr id="48" name="Freeform 128"/>
              <p:cNvSpPr>
                <a:spLocks noChangeArrowheads="1"/>
              </p:cNvSpPr>
              <p:nvPr/>
            </p:nvSpPr>
            <p:spPr bwMode="auto">
              <a:xfrm>
                <a:off x="8986804" y="315542"/>
                <a:ext cx="64285" cy="95238"/>
              </a:xfrm>
              <a:custGeom>
                <a:avLst/>
                <a:gdLst>
                  <a:gd name="T0" fmla="*/ 114 w 238"/>
                  <a:gd name="T1" fmla="*/ 351 h 352"/>
                  <a:gd name="T2" fmla="*/ 114 w 238"/>
                  <a:gd name="T3" fmla="*/ 351 h 352"/>
                  <a:gd name="T4" fmla="*/ 237 w 238"/>
                  <a:gd name="T5" fmla="*/ 265 h 352"/>
                  <a:gd name="T6" fmla="*/ 237 w 238"/>
                  <a:gd name="T7" fmla="*/ 265 h 352"/>
                  <a:gd name="T8" fmla="*/ 87 w 238"/>
                  <a:gd name="T9" fmla="*/ 20 h 352"/>
                  <a:gd name="T10" fmla="*/ 87 w 238"/>
                  <a:gd name="T11" fmla="*/ 20 h 352"/>
                  <a:gd name="T12" fmla="*/ 33 w 238"/>
                  <a:gd name="T13" fmla="*/ 0 h 352"/>
                  <a:gd name="T14" fmla="*/ 33 w 238"/>
                  <a:gd name="T15" fmla="*/ 0 h 352"/>
                  <a:gd name="T16" fmla="*/ 0 w 238"/>
                  <a:gd name="T17" fmla="*/ 116 h 352"/>
                  <a:gd name="T18" fmla="*/ 0 w 238"/>
                  <a:gd name="T19" fmla="*/ 116 h 352"/>
                  <a:gd name="T20" fmla="*/ 114 w 238"/>
                  <a:gd name="T21" fmla="*/ 35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" h="352">
                    <a:moveTo>
                      <a:pt x="114" y="351"/>
                    </a:moveTo>
                    <a:lnTo>
                      <a:pt x="114" y="351"/>
                    </a:lnTo>
                    <a:cubicBezTo>
                      <a:pt x="169" y="326"/>
                      <a:pt x="211" y="298"/>
                      <a:pt x="237" y="265"/>
                    </a:cubicBezTo>
                    <a:lnTo>
                      <a:pt x="237" y="265"/>
                    </a:lnTo>
                    <a:cubicBezTo>
                      <a:pt x="199" y="197"/>
                      <a:pt x="143" y="105"/>
                      <a:pt x="87" y="20"/>
                    </a:cubicBezTo>
                    <a:lnTo>
                      <a:pt x="87" y="20"/>
                    </a:lnTo>
                    <a:cubicBezTo>
                      <a:pt x="70" y="14"/>
                      <a:pt x="52" y="7"/>
                      <a:pt x="33" y="0"/>
                    </a:cubicBezTo>
                    <a:lnTo>
                      <a:pt x="33" y="0"/>
                    </a:lnTo>
                    <a:cubicBezTo>
                      <a:pt x="26" y="38"/>
                      <a:pt x="14" y="77"/>
                      <a:pt x="0" y="116"/>
                    </a:cubicBezTo>
                    <a:lnTo>
                      <a:pt x="0" y="116"/>
                    </a:lnTo>
                    <a:cubicBezTo>
                      <a:pt x="58" y="199"/>
                      <a:pt x="96" y="279"/>
                      <a:pt x="114" y="35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9" name="Freeform 129"/>
              <p:cNvSpPr>
                <a:spLocks noChangeArrowheads="1"/>
              </p:cNvSpPr>
              <p:nvPr/>
            </p:nvSpPr>
            <p:spPr bwMode="auto">
              <a:xfrm>
                <a:off x="8843948" y="258399"/>
                <a:ext cx="86904" cy="38095"/>
              </a:xfrm>
              <a:custGeom>
                <a:avLst/>
                <a:gdLst>
                  <a:gd name="T0" fmla="*/ 166 w 324"/>
                  <a:gd name="T1" fmla="*/ 78 h 141"/>
                  <a:gd name="T2" fmla="*/ 166 w 324"/>
                  <a:gd name="T3" fmla="*/ 78 h 141"/>
                  <a:gd name="T4" fmla="*/ 245 w 324"/>
                  <a:gd name="T5" fmla="*/ 133 h 141"/>
                  <a:gd name="T6" fmla="*/ 245 w 324"/>
                  <a:gd name="T7" fmla="*/ 133 h 141"/>
                  <a:gd name="T8" fmla="*/ 323 w 324"/>
                  <a:gd name="T9" fmla="*/ 139 h 141"/>
                  <a:gd name="T10" fmla="*/ 323 w 324"/>
                  <a:gd name="T11" fmla="*/ 139 h 141"/>
                  <a:gd name="T12" fmla="*/ 134 w 324"/>
                  <a:gd name="T13" fmla="*/ 0 h 141"/>
                  <a:gd name="T14" fmla="*/ 134 w 324"/>
                  <a:gd name="T15" fmla="*/ 0 h 141"/>
                  <a:gd name="T16" fmla="*/ 0 w 324"/>
                  <a:gd name="T17" fmla="*/ 140 h 141"/>
                  <a:gd name="T18" fmla="*/ 0 w 324"/>
                  <a:gd name="T19" fmla="*/ 140 h 141"/>
                  <a:gd name="T20" fmla="*/ 86 w 324"/>
                  <a:gd name="T21" fmla="*/ 133 h 141"/>
                  <a:gd name="T22" fmla="*/ 86 w 324"/>
                  <a:gd name="T23" fmla="*/ 133 h 141"/>
                  <a:gd name="T24" fmla="*/ 166 w 324"/>
                  <a:gd name="T25" fmla="*/ 7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4" h="141">
                    <a:moveTo>
                      <a:pt x="166" y="78"/>
                    </a:moveTo>
                    <a:lnTo>
                      <a:pt x="166" y="78"/>
                    </a:lnTo>
                    <a:cubicBezTo>
                      <a:pt x="205" y="78"/>
                      <a:pt x="237" y="101"/>
                      <a:pt x="245" y="133"/>
                    </a:cubicBezTo>
                    <a:lnTo>
                      <a:pt x="245" y="133"/>
                    </a:lnTo>
                    <a:cubicBezTo>
                      <a:pt x="271" y="135"/>
                      <a:pt x="297" y="136"/>
                      <a:pt x="323" y="139"/>
                    </a:cubicBezTo>
                    <a:lnTo>
                      <a:pt x="323" y="139"/>
                    </a:lnTo>
                    <a:cubicBezTo>
                      <a:pt x="262" y="85"/>
                      <a:pt x="199" y="38"/>
                      <a:pt x="134" y="0"/>
                    </a:cubicBezTo>
                    <a:lnTo>
                      <a:pt x="134" y="0"/>
                    </a:lnTo>
                    <a:cubicBezTo>
                      <a:pt x="88" y="39"/>
                      <a:pt x="43" y="86"/>
                      <a:pt x="0" y="140"/>
                    </a:cubicBezTo>
                    <a:lnTo>
                      <a:pt x="0" y="140"/>
                    </a:lnTo>
                    <a:cubicBezTo>
                      <a:pt x="28" y="138"/>
                      <a:pt x="57" y="135"/>
                      <a:pt x="86" y="133"/>
                    </a:cubicBezTo>
                    <a:lnTo>
                      <a:pt x="86" y="133"/>
                    </a:lnTo>
                    <a:cubicBezTo>
                      <a:pt x="93" y="101"/>
                      <a:pt x="126" y="78"/>
                      <a:pt x="166" y="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0" name="Freeform 130"/>
              <p:cNvSpPr>
                <a:spLocks noChangeArrowheads="1"/>
              </p:cNvSpPr>
              <p:nvPr/>
            </p:nvSpPr>
            <p:spPr bwMode="auto">
              <a:xfrm>
                <a:off x="8940376" y="356018"/>
                <a:ext cx="70238" cy="74999"/>
              </a:xfrm>
              <a:custGeom>
                <a:avLst/>
                <a:gdLst>
                  <a:gd name="T0" fmla="*/ 122 w 260"/>
                  <a:gd name="T1" fmla="*/ 85 h 277"/>
                  <a:gd name="T2" fmla="*/ 122 w 260"/>
                  <a:gd name="T3" fmla="*/ 85 h 277"/>
                  <a:gd name="T4" fmla="*/ 158 w 260"/>
                  <a:gd name="T5" fmla="*/ 142 h 277"/>
                  <a:gd name="T6" fmla="*/ 158 w 260"/>
                  <a:gd name="T7" fmla="*/ 142 h 277"/>
                  <a:gd name="T8" fmla="*/ 76 w 260"/>
                  <a:gd name="T9" fmla="*/ 211 h 277"/>
                  <a:gd name="T10" fmla="*/ 76 w 260"/>
                  <a:gd name="T11" fmla="*/ 211 h 277"/>
                  <a:gd name="T12" fmla="*/ 50 w 260"/>
                  <a:gd name="T13" fmla="*/ 208 h 277"/>
                  <a:gd name="T14" fmla="*/ 50 w 260"/>
                  <a:gd name="T15" fmla="*/ 208 h 277"/>
                  <a:gd name="T16" fmla="*/ 0 w 260"/>
                  <a:gd name="T17" fmla="*/ 276 h 277"/>
                  <a:gd name="T18" fmla="*/ 0 w 260"/>
                  <a:gd name="T19" fmla="*/ 276 h 277"/>
                  <a:gd name="T20" fmla="*/ 259 w 260"/>
                  <a:gd name="T21" fmla="*/ 214 h 277"/>
                  <a:gd name="T22" fmla="*/ 259 w 260"/>
                  <a:gd name="T23" fmla="*/ 214 h 277"/>
                  <a:gd name="T24" fmla="*/ 160 w 260"/>
                  <a:gd name="T25" fmla="*/ 0 h 277"/>
                  <a:gd name="T26" fmla="*/ 160 w 260"/>
                  <a:gd name="T27" fmla="*/ 0 h 277"/>
                  <a:gd name="T28" fmla="*/ 122 w 260"/>
                  <a:gd name="T29" fmla="*/ 8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0" h="277">
                    <a:moveTo>
                      <a:pt x="122" y="85"/>
                    </a:moveTo>
                    <a:lnTo>
                      <a:pt x="122" y="85"/>
                    </a:lnTo>
                    <a:cubicBezTo>
                      <a:pt x="144" y="97"/>
                      <a:pt x="158" y="118"/>
                      <a:pt x="158" y="142"/>
                    </a:cubicBezTo>
                    <a:lnTo>
                      <a:pt x="158" y="142"/>
                    </a:lnTo>
                    <a:cubicBezTo>
                      <a:pt x="158" y="181"/>
                      <a:pt x="121" y="211"/>
                      <a:pt x="76" y="211"/>
                    </a:cubicBezTo>
                    <a:lnTo>
                      <a:pt x="76" y="211"/>
                    </a:lnTo>
                    <a:cubicBezTo>
                      <a:pt x="67" y="211"/>
                      <a:pt x="58" y="210"/>
                      <a:pt x="50" y="208"/>
                    </a:cubicBezTo>
                    <a:lnTo>
                      <a:pt x="50" y="208"/>
                    </a:lnTo>
                    <a:cubicBezTo>
                      <a:pt x="33" y="231"/>
                      <a:pt x="17" y="253"/>
                      <a:pt x="0" y="276"/>
                    </a:cubicBezTo>
                    <a:lnTo>
                      <a:pt x="0" y="276"/>
                    </a:lnTo>
                    <a:cubicBezTo>
                      <a:pt x="99" y="263"/>
                      <a:pt x="187" y="242"/>
                      <a:pt x="259" y="214"/>
                    </a:cubicBezTo>
                    <a:lnTo>
                      <a:pt x="259" y="214"/>
                    </a:lnTo>
                    <a:cubicBezTo>
                      <a:pt x="243" y="149"/>
                      <a:pt x="211" y="75"/>
                      <a:pt x="160" y="0"/>
                    </a:cubicBezTo>
                    <a:lnTo>
                      <a:pt x="160" y="0"/>
                    </a:lnTo>
                    <a:cubicBezTo>
                      <a:pt x="150" y="28"/>
                      <a:pt x="136" y="56"/>
                      <a:pt x="122" y="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1" name="Freeform 131"/>
              <p:cNvSpPr>
                <a:spLocks noChangeArrowheads="1"/>
              </p:cNvSpPr>
              <p:nvPr/>
            </p:nvSpPr>
            <p:spPr bwMode="auto">
              <a:xfrm>
                <a:off x="8882043" y="439351"/>
                <a:ext cx="40476" cy="16667"/>
              </a:xfrm>
              <a:custGeom>
                <a:avLst/>
                <a:gdLst>
                  <a:gd name="T0" fmla="*/ 150 w 151"/>
                  <a:gd name="T1" fmla="*/ 0 h 61"/>
                  <a:gd name="T2" fmla="*/ 150 w 151"/>
                  <a:gd name="T3" fmla="*/ 0 h 61"/>
                  <a:gd name="T4" fmla="*/ 26 w 151"/>
                  <a:gd name="T5" fmla="*/ 4 h 61"/>
                  <a:gd name="T6" fmla="*/ 26 w 151"/>
                  <a:gd name="T7" fmla="*/ 4 h 61"/>
                  <a:gd name="T8" fmla="*/ 0 w 151"/>
                  <a:gd name="T9" fmla="*/ 4 h 61"/>
                  <a:gd name="T10" fmla="*/ 0 w 151"/>
                  <a:gd name="T11" fmla="*/ 4 h 61"/>
                  <a:gd name="T12" fmla="*/ 93 w 151"/>
                  <a:gd name="T13" fmla="*/ 60 h 61"/>
                  <a:gd name="T14" fmla="*/ 93 w 151"/>
                  <a:gd name="T15" fmla="*/ 60 h 61"/>
                  <a:gd name="T16" fmla="*/ 150 w 151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61">
                    <a:moveTo>
                      <a:pt x="150" y="0"/>
                    </a:moveTo>
                    <a:lnTo>
                      <a:pt x="150" y="0"/>
                    </a:lnTo>
                    <a:cubicBezTo>
                      <a:pt x="110" y="3"/>
                      <a:pt x="68" y="4"/>
                      <a:pt x="26" y="4"/>
                    </a:cubicBezTo>
                    <a:lnTo>
                      <a:pt x="26" y="4"/>
                    </a:lnTo>
                    <a:cubicBezTo>
                      <a:pt x="16" y="4"/>
                      <a:pt x="8" y="4"/>
                      <a:pt x="0" y="4"/>
                    </a:cubicBezTo>
                    <a:lnTo>
                      <a:pt x="0" y="4"/>
                    </a:lnTo>
                    <a:cubicBezTo>
                      <a:pt x="30" y="24"/>
                      <a:pt x="62" y="43"/>
                      <a:pt x="93" y="60"/>
                    </a:cubicBezTo>
                    <a:lnTo>
                      <a:pt x="93" y="60"/>
                    </a:lnTo>
                    <a:cubicBezTo>
                      <a:pt x="113" y="41"/>
                      <a:pt x="131" y="21"/>
                      <a:pt x="1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2" name="Freeform 132"/>
              <p:cNvSpPr>
                <a:spLocks noChangeArrowheads="1"/>
              </p:cNvSpPr>
              <p:nvPr/>
            </p:nvSpPr>
            <p:spPr bwMode="auto">
              <a:xfrm>
                <a:off x="8785614" y="427446"/>
                <a:ext cx="115476" cy="61904"/>
              </a:xfrm>
              <a:custGeom>
                <a:avLst/>
                <a:gdLst>
                  <a:gd name="T0" fmla="*/ 4 w 428"/>
                  <a:gd name="T1" fmla="*/ 0 h 228"/>
                  <a:gd name="T2" fmla="*/ 4 w 428"/>
                  <a:gd name="T3" fmla="*/ 0 h 228"/>
                  <a:gd name="T4" fmla="*/ 2 w 428"/>
                  <a:gd name="T5" fmla="*/ 23 h 228"/>
                  <a:gd name="T6" fmla="*/ 2 w 428"/>
                  <a:gd name="T7" fmla="*/ 23 h 228"/>
                  <a:gd name="T8" fmla="*/ 80 w 428"/>
                  <a:gd name="T9" fmla="*/ 227 h 228"/>
                  <a:gd name="T10" fmla="*/ 264 w 428"/>
                  <a:gd name="T11" fmla="*/ 227 h 228"/>
                  <a:gd name="T12" fmla="*/ 264 w 428"/>
                  <a:gd name="T13" fmla="*/ 227 h 228"/>
                  <a:gd name="T14" fmla="*/ 427 w 428"/>
                  <a:gd name="T15" fmla="*/ 122 h 228"/>
                  <a:gd name="T16" fmla="*/ 427 w 428"/>
                  <a:gd name="T17" fmla="*/ 122 h 228"/>
                  <a:gd name="T18" fmla="*/ 305 w 428"/>
                  <a:gd name="T19" fmla="*/ 45 h 228"/>
                  <a:gd name="T20" fmla="*/ 305 w 428"/>
                  <a:gd name="T21" fmla="*/ 45 h 228"/>
                  <a:gd name="T22" fmla="*/ 4 w 428"/>
                  <a:gd name="T23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8" h="228">
                    <a:moveTo>
                      <a:pt x="4" y="0"/>
                    </a:moveTo>
                    <a:lnTo>
                      <a:pt x="4" y="0"/>
                    </a:lnTo>
                    <a:cubicBezTo>
                      <a:pt x="3" y="8"/>
                      <a:pt x="3" y="16"/>
                      <a:pt x="2" y="23"/>
                    </a:cubicBezTo>
                    <a:lnTo>
                      <a:pt x="2" y="23"/>
                    </a:lnTo>
                    <a:cubicBezTo>
                      <a:pt x="0" y="122"/>
                      <a:pt x="27" y="193"/>
                      <a:pt x="80" y="227"/>
                    </a:cubicBezTo>
                    <a:lnTo>
                      <a:pt x="264" y="227"/>
                    </a:lnTo>
                    <a:lnTo>
                      <a:pt x="264" y="227"/>
                    </a:lnTo>
                    <a:cubicBezTo>
                      <a:pt x="317" y="206"/>
                      <a:pt x="373" y="170"/>
                      <a:pt x="427" y="122"/>
                    </a:cubicBezTo>
                    <a:lnTo>
                      <a:pt x="427" y="122"/>
                    </a:lnTo>
                    <a:cubicBezTo>
                      <a:pt x="387" y="100"/>
                      <a:pt x="346" y="75"/>
                      <a:pt x="305" y="45"/>
                    </a:cubicBezTo>
                    <a:lnTo>
                      <a:pt x="305" y="45"/>
                    </a:lnTo>
                    <a:cubicBezTo>
                      <a:pt x="194" y="40"/>
                      <a:pt x="92" y="24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3" name="Freeform 133"/>
              <p:cNvSpPr>
                <a:spLocks noChangeArrowheads="1"/>
              </p:cNvSpPr>
              <p:nvPr/>
            </p:nvSpPr>
            <p:spPr bwMode="auto">
              <a:xfrm>
                <a:off x="8720139" y="320304"/>
                <a:ext cx="72618" cy="97619"/>
              </a:xfrm>
              <a:custGeom>
                <a:avLst/>
                <a:gdLst>
                  <a:gd name="T0" fmla="*/ 172 w 271"/>
                  <a:gd name="T1" fmla="*/ 0 h 362"/>
                  <a:gd name="T2" fmla="*/ 172 w 271"/>
                  <a:gd name="T3" fmla="*/ 0 h 362"/>
                  <a:gd name="T4" fmla="*/ 117 w 271"/>
                  <a:gd name="T5" fmla="*/ 26 h 362"/>
                  <a:gd name="T6" fmla="*/ 117 w 271"/>
                  <a:gd name="T7" fmla="*/ 26 h 362"/>
                  <a:gd name="T8" fmla="*/ 0 w 271"/>
                  <a:gd name="T9" fmla="*/ 215 h 362"/>
                  <a:gd name="T10" fmla="*/ 0 w 271"/>
                  <a:gd name="T11" fmla="*/ 215 h 362"/>
                  <a:gd name="T12" fmla="*/ 218 w 271"/>
                  <a:gd name="T13" fmla="*/ 361 h 362"/>
                  <a:gd name="T14" fmla="*/ 218 w 271"/>
                  <a:gd name="T15" fmla="*/ 361 h 362"/>
                  <a:gd name="T16" fmla="*/ 270 w 271"/>
                  <a:gd name="T17" fmla="*/ 170 h 362"/>
                  <a:gd name="T18" fmla="*/ 270 w 271"/>
                  <a:gd name="T19" fmla="*/ 170 h 362"/>
                  <a:gd name="T20" fmla="*/ 172 w 271"/>
                  <a:gd name="T21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1" h="362">
                    <a:moveTo>
                      <a:pt x="172" y="0"/>
                    </a:moveTo>
                    <a:lnTo>
                      <a:pt x="172" y="0"/>
                    </a:lnTo>
                    <a:cubicBezTo>
                      <a:pt x="152" y="9"/>
                      <a:pt x="133" y="17"/>
                      <a:pt x="117" y="26"/>
                    </a:cubicBezTo>
                    <a:lnTo>
                      <a:pt x="117" y="26"/>
                    </a:lnTo>
                    <a:cubicBezTo>
                      <a:pt x="74" y="91"/>
                      <a:pt x="33" y="158"/>
                      <a:pt x="0" y="215"/>
                    </a:cubicBezTo>
                    <a:lnTo>
                      <a:pt x="0" y="215"/>
                    </a:lnTo>
                    <a:cubicBezTo>
                      <a:pt x="26" y="273"/>
                      <a:pt x="105" y="325"/>
                      <a:pt x="218" y="361"/>
                    </a:cubicBezTo>
                    <a:lnTo>
                      <a:pt x="218" y="361"/>
                    </a:lnTo>
                    <a:cubicBezTo>
                      <a:pt x="226" y="300"/>
                      <a:pt x="243" y="236"/>
                      <a:pt x="270" y="170"/>
                    </a:cubicBezTo>
                    <a:lnTo>
                      <a:pt x="270" y="170"/>
                    </a:lnTo>
                    <a:cubicBezTo>
                      <a:pt x="228" y="112"/>
                      <a:pt x="195" y="55"/>
                      <a:pt x="17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4" name="Freeform 134"/>
              <p:cNvSpPr>
                <a:spLocks noChangeArrowheads="1"/>
              </p:cNvSpPr>
              <p:nvPr/>
            </p:nvSpPr>
            <p:spPr bwMode="auto">
              <a:xfrm>
                <a:off x="8786805" y="373875"/>
                <a:ext cx="70237" cy="58333"/>
              </a:xfrm>
              <a:custGeom>
                <a:avLst/>
                <a:gdLst>
                  <a:gd name="T0" fmla="*/ 167 w 261"/>
                  <a:gd name="T1" fmla="*/ 184 h 217"/>
                  <a:gd name="T2" fmla="*/ 167 w 261"/>
                  <a:gd name="T3" fmla="*/ 184 h 217"/>
                  <a:gd name="T4" fmla="*/ 69 w 261"/>
                  <a:gd name="T5" fmla="*/ 101 h 217"/>
                  <a:gd name="T6" fmla="*/ 69 w 261"/>
                  <a:gd name="T7" fmla="*/ 101 h 217"/>
                  <a:gd name="T8" fmla="*/ 88 w 261"/>
                  <a:gd name="T9" fmla="*/ 51 h 217"/>
                  <a:gd name="T10" fmla="*/ 88 w 261"/>
                  <a:gd name="T11" fmla="*/ 51 h 217"/>
                  <a:gd name="T12" fmla="*/ 45 w 261"/>
                  <a:gd name="T13" fmla="*/ 0 h 217"/>
                  <a:gd name="T14" fmla="*/ 45 w 261"/>
                  <a:gd name="T15" fmla="*/ 0 h 217"/>
                  <a:gd name="T16" fmla="*/ 0 w 261"/>
                  <a:gd name="T17" fmla="*/ 171 h 217"/>
                  <a:gd name="T18" fmla="*/ 0 w 261"/>
                  <a:gd name="T19" fmla="*/ 171 h 217"/>
                  <a:gd name="T20" fmla="*/ 260 w 261"/>
                  <a:gd name="T21" fmla="*/ 216 h 217"/>
                  <a:gd name="T22" fmla="*/ 260 w 261"/>
                  <a:gd name="T23" fmla="*/ 216 h 217"/>
                  <a:gd name="T24" fmla="*/ 212 w 261"/>
                  <a:gd name="T25" fmla="*/ 175 h 217"/>
                  <a:gd name="T26" fmla="*/ 212 w 261"/>
                  <a:gd name="T27" fmla="*/ 175 h 217"/>
                  <a:gd name="T28" fmla="*/ 167 w 261"/>
                  <a:gd name="T29" fmla="*/ 18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1" h="217">
                    <a:moveTo>
                      <a:pt x="167" y="184"/>
                    </a:moveTo>
                    <a:lnTo>
                      <a:pt x="167" y="184"/>
                    </a:lnTo>
                    <a:cubicBezTo>
                      <a:pt x="114" y="184"/>
                      <a:pt x="69" y="147"/>
                      <a:pt x="69" y="101"/>
                    </a:cubicBezTo>
                    <a:lnTo>
                      <a:pt x="69" y="101"/>
                    </a:lnTo>
                    <a:cubicBezTo>
                      <a:pt x="69" y="82"/>
                      <a:pt x="76" y="65"/>
                      <a:pt x="88" y="51"/>
                    </a:cubicBezTo>
                    <a:lnTo>
                      <a:pt x="88" y="51"/>
                    </a:lnTo>
                    <a:cubicBezTo>
                      <a:pt x="73" y="35"/>
                      <a:pt x="58" y="18"/>
                      <a:pt x="45" y="0"/>
                    </a:cubicBezTo>
                    <a:lnTo>
                      <a:pt x="45" y="0"/>
                    </a:lnTo>
                    <a:cubicBezTo>
                      <a:pt x="22" y="60"/>
                      <a:pt x="7" y="118"/>
                      <a:pt x="0" y="171"/>
                    </a:cubicBezTo>
                    <a:lnTo>
                      <a:pt x="0" y="171"/>
                    </a:lnTo>
                    <a:cubicBezTo>
                      <a:pt x="76" y="194"/>
                      <a:pt x="164" y="209"/>
                      <a:pt x="260" y="216"/>
                    </a:cubicBezTo>
                    <a:lnTo>
                      <a:pt x="260" y="216"/>
                    </a:lnTo>
                    <a:cubicBezTo>
                      <a:pt x="243" y="203"/>
                      <a:pt x="228" y="189"/>
                      <a:pt x="212" y="175"/>
                    </a:cubicBezTo>
                    <a:lnTo>
                      <a:pt x="212" y="175"/>
                    </a:lnTo>
                    <a:cubicBezTo>
                      <a:pt x="197" y="181"/>
                      <a:pt x="183" y="184"/>
                      <a:pt x="167" y="1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5" name="Freeform 135"/>
              <p:cNvSpPr>
                <a:spLocks noChangeArrowheads="1"/>
              </p:cNvSpPr>
              <p:nvPr/>
            </p:nvSpPr>
            <p:spPr bwMode="auto">
              <a:xfrm>
                <a:off x="8768948" y="233399"/>
                <a:ext cx="104761" cy="77381"/>
              </a:xfrm>
              <a:custGeom>
                <a:avLst/>
                <a:gdLst>
                  <a:gd name="T0" fmla="*/ 385 w 386"/>
                  <a:gd name="T1" fmla="*/ 76 h 288"/>
                  <a:gd name="T2" fmla="*/ 385 w 386"/>
                  <a:gd name="T3" fmla="*/ 76 h 288"/>
                  <a:gd name="T4" fmla="*/ 141 w 386"/>
                  <a:gd name="T5" fmla="*/ 0 h 288"/>
                  <a:gd name="T6" fmla="*/ 141 w 386"/>
                  <a:gd name="T7" fmla="*/ 0 h 288"/>
                  <a:gd name="T8" fmla="*/ 141 w 386"/>
                  <a:gd name="T9" fmla="*/ 40 h 288"/>
                  <a:gd name="T10" fmla="*/ 141 w 386"/>
                  <a:gd name="T11" fmla="*/ 40 h 288"/>
                  <a:gd name="T12" fmla="*/ 47 w 386"/>
                  <a:gd name="T13" fmla="*/ 191 h 288"/>
                  <a:gd name="T14" fmla="*/ 47 w 386"/>
                  <a:gd name="T15" fmla="*/ 191 h 288"/>
                  <a:gd name="T16" fmla="*/ 0 w 386"/>
                  <a:gd name="T17" fmla="*/ 256 h 288"/>
                  <a:gd name="T18" fmla="*/ 0 w 386"/>
                  <a:gd name="T19" fmla="*/ 256 h 288"/>
                  <a:gd name="T20" fmla="*/ 11 w 386"/>
                  <a:gd name="T21" fmla="*/ 287 h 288"/>
                  <a:gd name="T22" fmla="*/ 11 w 386"/>
                  <a:gd name="T23" fmla="*/ 287 h 288"/>
                  <a:gd name="T24" fmla="*/ 236 w 386"/>
                  <a:gd name="T25" fmla="*/ 236 h 288"/>
                  <a:gd name="T26" fmla="*/ 236 w 386"/>
                  <a:gd name="T27" fmla="*/ 236 h 288"/>
                  <a:gd name="T28" fmla="*/ 385 w 386"/>
                  <a:gd name="T29" fmla="*/ 76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6" h="288">
                    <a:moveTo>
                      <a:pt x="385" y="76"/>
                    </a:moveTo>
                    <a:lnTo>
                      <a:pt x="385" y="76"/>
                    </a:lnTo>
                    <a:cubicBezTo>
                      <a:pt x="296" y="29"/>
                      <a:pt x="211" y="0"/>
                      <a:pt x="141" y="0"/>
                    </a:cubicBezTo>
                    <a:lnTo>
                      <a:pt x="141" y="0"/>
                    </a:lnTo>
                    <a:cubicBezTo>
                      <a:pt x="141" y="16"/>
                      <a:pt x="141" y="30"/>
                      <a:pt x="141" y="40"/>
                    </a:cubicBezTo>
                    <a:lnTo>
                      <a:pt x="141" y="40"/>
                    </a:lnTo>
                    <a:cubicBezTo>
                      <a:pt x="141" y="61"/>
                      <a:pt x="89" y="134"/>
                      <a:pt x="47" y="191"/>
                    </a:cubicBezTo>
                    <a:lnTo>
                      <a:pt x="47" y="191"/>
                    </a:lnTo>
                    <a:cubicBezTo>
                      <a:pt x="32" y="211"/>
                      <a:pt x="15" y="233"/>
                      <a:pt x="0" y="256"/>
                    </a:cubicBezTo>
                    <a:lnTo>
                      <a:pt x="0" y="256"/>
                    </a:lnTo>
                    <a:cubicBezTo>
                      <a:pt x="2" y="266"/>
                      <a:pt x="7" y="277"/>
                      <a:pt x="11" y="287"/>
                    </a:cubicBezTo>
                    <a:lnTo>
                      <a:pt x="11" y="287"/>
                    </a:lnTo>
                    <a:cubicBezTo>
                      <a:pt x="75" y="263"/>
                      <a:pt x="152" y="246"/>
                      <a:pt x="236" y="236"/>
                    </a:cubicBezTo>
                    <a:lnTo>
                      <a:pt x="236" y="236"/>
                    </a:lnTo>
                    <a:cubicBezTo>
                      <a:pt x="283" y="175"/>
                      <a:pt x="334" y="120"/>
                      <a:pt x="385" y="7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6" name="Freeform 136"/>
              <p:cNvSpPr>
                <a:spLocks noChangeArrowheads="1"/>
              </p:cNvSpPr>
              <p:nvPr/>
            </p:nvSpPr>
            <p:spPr bwMode="auto">
              <a:xfrm>
                <a:off x="8774900" y="304827"/>
                <a:ext cx="52381" cy="52381"/>
              </a:xfrm>
              <a:custGeom>
                <a:avLst/>
                <a:gdLst>
                  <a:gd name="T0" fmla="*/ 193 w 194"/>
                  <a:gd name="T1" fmla="*/ 0 h 195"/>
                  <a:gd name="T2" fmla="*/ 193 w 194"/>
                  <a:gd name="T3" fmla="*/ 0 h 195"/>
                  <a:gd name="T4" fmla="*/ 0 w 194"/>
                  <a:gd name="T5" fmla="*/ 46 h 195"/>
                  <a:gd name="T6" fmla="*/ 0 w 194"/>
                  <a:gd name="T7" fmla="*/ 46 h 195"/>
                  <a:gd name="T8" fmla="*/ 83 w 194"/>
                  <a:gd name="T9" fmla="*/ 194 h 195"/>
                  <a:gd name="T10" fmla="*/ 83 w 194"/>
                  <a:gd name="T11" fmla="*/ 194 h 195"/>
                  <a:gd name="T12" fmla="*/ 139 w 194"/>
                  <a:gd name="T13" fmla="*/ 85 h 195"/>
                  <a:gd name="T14" fmla="*/ 139 w 194"/>
                  <a:gd name="T15" fmla="*/ 85 h 195"/>
                  <a:gd name="T16" fmla="*/ 193 w 194"/>
                  <a:gd name="T1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195">
                    <a:moveTo>
                      <a:pt x="193" y="0"/>
                    </a:moveTo>
                    <a:lnTo>
                      <a:pt x="193" y="0"/>
                    </a:lnTo>
                    <a:cubicBezTo>
                      <a:pt x="121" y="11"/>
                      <a:pt x="57" y="26"/>
                      <a:pt x="0" y="46"/>
                    </a:cubicBezTo>
                    <a:lnTo>
                      <a:pt x="0" y="46"/>
                    </a:lnTo>
                    <a:cubicBezTo>
                      <a:pt x="20" y="93"/>
                      <a:pt x="48" y="143"/>
                      <a:pt x="83" y="194"/>
                    </a:cubicBezTo>
                    <a:lnTo>
                      <a:pt x="83" y="194"/>
                    </a:lnTo>
                    <a:cubicBezTo>
                      <a:pt x="99" y="157"/>
                      <a:pt x="118" y="121"/>
                      <a:pt x="139" y="85"/>
                    </a:cubicBezTo>
                    <a:lnTo>
                      <a:pt x="139" y="85"/>
                    </a:lnTo>
                    <a:cubicBezTo>
                      <a:pt x="155" y="55"/>
                      <a:pt x="174" y="27"/>
                      <a:pt x="1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7" name="Freeform 137"/>
              <p:cNvSpPr>
                <a:spLocks noChangeArrowheads="1"/>
              </p:cNvSpPr>
              <p:nvPr/>
            </p:nvSpPr>
            <p:spPr bwMode="auto">
              <a:xfrm>
                <a:off x="8914185" y="421493"/>
                <a:ext cx="101190" cy="53572"/>
              </a:xfrm>
              <a:custGeom>
                <a:avLst/>
                <a:gdLst>
                  <a:gd name="T0" fmla="*/ 0 w 374"/>
                  <a:gd name="T1" fmla="*/ 142 h 199"/>
                  <a:gd name="T2" fmla="*/ 0 w 374"/>
                  <a:gd name="T3" fmla="*/ 142 h 199"/>
                  <a:gd name="T4" fmla="*/ 208 w 374"/>
                  <a:gd name="T5" fmla="*/ 198 h 199"/>
                  <a:gd name="T6" fmla="*/ 208 w 374"/>
                  <a:gd name="T7" fmla="*/ 198 h 199"/>
                  <a:gd name="T8" fmla="*/ 310 w 374"/>
                  <a:gd name="T9" fmla="*/ 170 h 199"/>
                  <a:gd name="T10" fmla="*/ 310 w 374"/>
                  <a:gd name="T11" fmla="*/ 170 h 199"/>
                  <a:gd name="T12" fmla="*/ 360 w 374"/>
                  <a:gd name="T13" fmla="*/ 0 h 199"/>
                  <a:gd name="T14" fmla="*/ 360 w 374"/>
                  <a:gd name="T15" fmla="*/ 0 h 199"/>
                  <a:gd name="T16" fmla="*/ 72 w 374"/>
                  <a:gd name="T17" fmla="*/ 65 h 199"/>
                  <a:gd name="T18" fmla="*/ 72 w 374"/>
                  <a:gd name="T19" fmla="*/ 65 h 199"/>
                  <a:gd name="T20" fmla="*/ 0 w 374"/>
                  <a:gd name="T21" fmla="*/ 14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4" h="199">
                    <a:moveTo>
                      <a:pt x="0" y="142"/>
                    </a:moveTo>
                    <a:lnTo>
                      <a:pt x="0" y="142"/>
                    </a:lnTo>
                    <a:cubicBezTo>
                      <a:pt x="76" y="177"/>
                      <a:pt x="148" y="198"/>
                      <a:pt x="208" y="198"/>
                    </a:cubicBezTo>
                    <a:lnTo>
                      <a:pt x="208" y="198"/>
                    </a:lnTo>
                    <a:cubicBezTo>
                      <a:pt x="250" y="198"/>
                      <a:pt x="284" y="189"/>
                      <a:pt x="310" y="170"/>
                    </a:cubicBezTo>
                    <a:lnTo>
                      <a:pt x="310" y="170"/>
                    </a:lnTo>
                    <a:cubicBezTo>
                      <a:pt x="357" y="136"/>
                      <a:pt x="373" y="75"/>
                      <a:pt x="360" y="0"/>
                    </a:cubicBezTo>
                    <a:lnTo>
                      <a:pt x="360" y="0"/>
                    </a:lnTo>
                    <a:cubicBezTo>
                      <a:pt x="282" y="30"/>
                      <a:pt x="183" y="52"/>
                      <a:pt x="72" y="65"/>
                    </a:cubicBezTo>
                    <a:lnTo>
                      <a:pt x="72" y="65"/>
                    </a:lnTo>
                    <a:cubicBezTo>
                      <a:pt x="49" y="91"/>
                      <a:pt x="26" y="117"/>
                      <a:pt x="0" y="14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8" name="Freeform 138"/>
              <p:cNvSpPr>
                <a:spLocks noChangeArrowheads="1"/>
              </p:cNvSpPr>
              <p:nvPr/>
            </p:nvSpPr>
            <p:spPr bwMode="auto">
              <a:xfrm>
                <a:off x="8952280" y="306018"/>
                <a:ext cx="35714" cy="33333"/>
              </a:xfrm>
              <a:custGeom>
                <a:avLst/>
                <a:gdLst>
                  <a:gd name="T0" fmla="*/ 106 w 131"/>
                  <a:gd name="T1" fmla="*/ 122 h 123"/>
                  <a:gd name="T2" fmla="*/ 106 w 131"/>
                  <a:gd name="T3" fmla="*/ 122 h 123"/>
                  <a:gd name="T4" fmla="*/ 130 w 131"/>
                  <a:gd name="T5" fmla="*/ 29 h 123"/>
                  <a:gd name="T6" fmla="*/ 130 w 131"/>
                  <a:gd name="T7" fmla="*/ 29 h 123"/>
                  <a:gd name="T8" fmla="*/ 0 w 131"/>
                  <a:gd name="T9" fmla="*/ 0 h 123"/>
                  <a:gd name="T10" fmla="*/ 0 w 131"/>
                  <a:gd name="T11" fmla="*/ 0 h 123"/>
                  <a:gd name="T12" fmla="*/ 5 w 131"/>
                  <a:gd name="T13" fmla="*/ 5 h 123"/>
                  <a:gd name="T14" fmla="*/ 5 w 131"/>
                  <a:gd name="T15" fmla="*/ 5 h 123"/>
                  <a:gd name="T16" fmla="*/ 106 w 131"/>
                  <a:gd name="T17" fmla="*/ 12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23">
                    <a:moveTo>
                      <a:pt x="106" y="122"/>
                    </a:moveTo>
                    <a:lnTo>
                      <a:pt x="106" y="122"/>
                    </a:lnTo>
                    <a:cubicBezTo>
                      <a:pt x="116" y="91"/>
                      <a:pt x="125" y="59"/>
                      <a:pt x="130" y="29"/>
                    </a:cubicBezTo>
                    <a:lnTo>
                      <a:pt x="130" y="29"/>
                    </a:lnTo>
                    <a:cubicBezTo>
                      <a:pt x="90" y="16"/>
                      <a:pt x="47" y="8"/>
                      <a:pt x="0" y="0"/>
                    </a:cubicBezTo>
                    <a:lnTo>
                      <a:pt x="0" y="0"/>
                    </a:lnTo>
                    <a:cubicBezTo>
                      <a:pt x="3" y="1"/>
                      <a:pt x="4" y="4"/>
                      <a:pt x="5" y="5"/>
                    </a:cubicBezTo>
                    <a:lnTo>
                      <a:pt x="5" y="5"/>
                    </a:lnTo>
                    <a:cubicBezTo>
                      <a:pt x="43" y="44"/>
                      <a:pt x="76" y="84"/>
                      <a:pt x="106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9" name="Freeform 139"/>
              <p:cNvSpPr>
                <a:spLocks noChangeArrowheads="1"/>
              </p:cNvSpPr>
              <p:nvPr/>
            </p:nvSpPr>
            <p:spPr bwMode="auto">
              <a:xfrm>
                <a:off x="8691567" y="386971"/>
                <a:ext cx="103571" cy="102380"/>
              </a:xfrm>
              <a:custGeom>
                <a:avLst/>
                <a:gdLst>
                  <a:gd name="T0" fmla="*/ 322 w 383"/>
                  <a:gd name="T1" fmla="*/ 143 h 381"/>
                  <a:gd name="T2" fmla="*/ 322 w 383"/>
                  <a:gd name="T3" fmla="*/ 143 h 381"/>
                  <a:gd name="T4" fmla="*/ 90 w 383"/>
                  <a:gd name="T5" fmla="*/ 0 h 381"/>
                  <a:gd name="T6" fmla="*/ 90 w 383"/>
                  <a:gd name="T7" fmla="*/ 0 h 381"/>
                  <a:gd name="T8" fmla="*/ 47 w 383"/>
                  <a:gd name="T9" fmla="*/ 77 h 381"/>
                  <a:gd name="T10" fmla="*/ 38 w 383"/>
                  <a:gd name="T11" fmla="*/ 95 h 381"/>
                  <a:gd name="T12" fmla="*/ 38 w 383"/>
                  <a:gd name="T13" fmla="*/ 95 h 381"/>
                  <a:gd name="T14" fmla="*/ 37 w 383"/>
                  <a:gd name="T15" fmla="*/ 309 h 381"/>
                  <a:gd name="T16" fmla="*/ 37 w 383"/>
                  <a:gd name="T17" fmla="*/ 309 h 381"/>
                  <a:gd name="T18" fmla="*/ 159 w 383"/>
                  <a:gd name="T19" fmla="*/ 380 h 381"/>
                  <a:gd name="T20" fmla="*/ 382 w 383"/>
                  <a:gd name="T21" fmla="*/ 380 h 381"/>
                  <a:gd name="T22" fmla="*/ 382 w 383"/>
                  <a:gd name="T23" fmla="*/ 380 h 381"/>
                  <a:gd name="T24" fmla="*/ 320 w 383"/>
                  <a:gd name="T25" fmla="*/ 176 h 381"/>
                  <a:gd name="T26" fmla="*/ 320 w 383"/>
                  <a:gd name="T27" fmla="*/ 176 h 381"/>
                  <a:gd name="T28" fmla="*/ 322 w 383"/>
                  <a:gd name="T29" fmla="*/ 143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3" h="381">
                    <a:moveTo>
                      <a:pt x="322" y="143"/>
                    </a:moveTo>
                    <a:lnTo>
                      <a:pt x="322" y="143"/>
                    </a:lnTo>
                    <a:cubicBezTo>
                      <a:pt x="210" y="108"/>
                      <a:pt x="128" y="57"/>
                      <a:pt x="90" y="0"/>
                    </a:cubicBezTo>
                    <a:lnTo>
                      <a:pt x="90" y="0"/>
                    </a:lnTo>
                    <a:cubicBezTo>
                      <a:pt x="73" y="32"/>
                      <a:pt x="58" y="58"/>
                      <a:pt x="47" y="77"/>
                    </a:cubicBezTo>
                    <a:lnTo>
                      <a:pt x="38" y="95"/>
                    </a:lnTo>
                    <a:lnTo>
                      <a:pt x="38" y="95"/>
                    </a:lnTo>
                    <a:cubicBezTo>
                      <a:pt x="1" y="159"/>
                      <a:pt x="0" y="246"/>
                      <a:pt x="37" y="309"/>
                    </a:cubicBezTo>
                    <a:lnTo>
                      <a:pt x="37" y="309"/>
                    </a:lnTo>
                    <a:cubicBezTo>
                      <a:pt x="64" y="355"/>
                      <a:pt x="107" y="380"/>
                      <a:pt x="159" y="380"/>
                    </a:cubicBezTo>
                    <a:lnTo>
                      <a:pt x="382" y="380"/>
                    </a:lnTo>
                    <a:lnTo>
                      <a:pt x="382" y="380"/>
                    </a:lnTo>
                    <a:cubicBezTo>
                      <a:pt x="339" y="337"/>
                      <a:pt x="317" y="266"/>
                      <a:pt x="320" y="176"/>
                    </a:cubicBezTo>
                    <a:lnTo>
                      <a:pt x="320" y="176"/>
                    </a:lnTo>
                    <a:cubicBezTo>
                      <a:pt x="320" y="165"/>
                      <a:pt x="321" y="154"/>
                      <a:pt x="322" y="14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0" name="Freeform 140"/>
              <p:cNvSpPr>
                <a:spLocks noChangeArrowheads="1"/>
              </p:cNvSpPr>
              <p:nvPr/>
            </p:nvSpPr>
            <p:spPr bwMode="auto">
              <a:xfrm>
                <a:off x="8886804" y="227447"/>
                <a:ext cx="104761" cy="79761"/>
              </a:xfrm>
              <a:custGeom>
                <a:avLst/>
                <a:gdLst>
                  <a:gd name="T0" fmla="*/ 379 w 386"/>
                  <a:gd name="T1" fmla="*/ 293 h 294"/>
                  <a:gd name="T2" fmla="*/ 379 w 386"/>
                  <a:gd name="T3" fmla="*/ 293 h 294"/>
                  <a:gd name="T4" fmla="*/ 385 w 386"/>
                  <a:gd name="T5" fmla="*/ 244 h 294"/>
                  <a:gd name="T6" fmla="*/ 385 w 386"/>
                  <a:gd name="T7" fmla="*/ 244 h 294"/>
                  <a:gd name="T8" fmla="*/ 364 w 386"/>
                  <a:gd name="T9" fmla="*/ 216 h 294"/>
                  <a:gd name="T10" fmla="*/ 364 w 386"/>
                  <a:gd name="T11" fmla="*/ 216 h 294"/>
                  <a:gd name="T12" fmla="*/ 270 w 386"/>
                  <a:gd name="T13" fmla="*/ 66 h 294"/>
                  <a:gd name="T14" fmla="*/ 270 w 386"/>
                  <a:gd name="T15" fmla="*/ 66 h 294"/>
                  <a:gd name="T16" fmla="*/ 271 w 386"/>
                  <a:gd name="T17" fmla="*/ 5 h 294"/>
                  <a:gd name="T18" fmla="*/ 271 w 386"/>
                  <a:gd name="T19" fmla="*/ 5 h 294"/>
                  <a:gd name="T20" fmla="*/ 228 w 386"/>
                  <a:gd name="T21" fmla="*/ 0 h 294"/>
                  <a:gd name="T22" fmla="*/ 228 w 386"/>
                  <a:gd name="T23" fmla="*/ 0 h 294"/>
                  <a:gd name="T24" fmla="*/ 0 w 386"/>
                  <a:gd name="T25" fmla="*/ 97 h 294"/>
                  <a:gd name="T26" fmla="*/ 0 w 386"/>
                  <a:gd name="T27" fmla="*/ 97 h 294"/>
                  <a:gd name="T28" fmla="*/ 212 w 386"/>
                  <a:gd name="T29" fmla="*/ 261 h 294"/>
                  <a:gd name="T30" fmla="*/ 212 w 386"/>
                  <a:gd name="T31" fmla="*/ 261 h 294"/>
                  <a:gd name="T32" fmla="*/ 379 w 386"/>
                  <a:gd name="T33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6" h="294">
                    <a:moveTo>
                      <a:pt x="379" y="293"/>
                    </a:moveTo>
                    <a:lnTo>
                      <a:pt x="379" y="293"/>
                    </a:lnTo>
                    <a:cubicBezTo>
                      <a:pt x="381" y="276"/>
                      <a:pt x="384" y="260"/>
                      <a:pt x="385" y="244"/>
                    </a:cubicBezTo>
                    <a:lnTo>
                      <a:pt x="385" y="244"/>
                    </a:lnTo>
                    <a:cubicBezTo>
                      <a:pt x="378" y="235"/>
                      <a:pt x="371" y="224"/>
                      <a:pt x="364" y="216"/>
                    </a:cubicBezTo>
                    <a:lnTo>
                      <a:pt x="364" y="216"/>
                    </a:lnTo>
                    <a:cubicBezTo>
                      <a:pt x="322" y="159"/>
                      <a:pt x="270" y="88"/>
                      <a:pt x="270" y="66"/>
                    </a:cubicBezTo>
                    <a:lnTo>
                      <a:pt x="270" y="66"/>
                    </a:lnTo>
                    <a:cubicBezTo>
                      <a:pt x="270" y="50"/>
                      <a:pt x="270" y="29"/>
                      <a:pt x="271" y="5"/>
                    </a:cubicBezTo>
                    <a:lnTo>
                      <a:pt x="271" y="5"/>
                    </a:lnTo>
                    <a:cubicBezTo>
                      <a:pt x="257" y="2"/>
                      <a:pt x="243" y="0"/>
                      <a:pt x="228" y="0"/>
                    </a:cubicBezTo>
                    <a:lnTo>
                      <a:pt x="228" y="0"/>
                    </a:lnTo>
                    <a:cubicBezTo>
                      <a:pt x="159" y="0"/>
                      <a:pt x="78" y="36"/>
                      <a:pt x="0" y="97"/>
                    </a:cubicBezTo>
                    <a:lnTo>
                      <a:pt x="0" y="97"/>
                    </a:lnTo>
                    <a:cubicBezTo>
                      <a:pt x="71" y="141"/>
                      <a:pt x="145" y="196"/>
                      <a:pt x="212" y="261"/>
                    </a:cubicBezTo>
                    <a:lnTo>
                      <a:pt x="212" y="261"/>
                    </a:lnTo>
                    <a:cubicBezTo>
                      <a:pt x="272" y="267"/>
                      <a:pt x="329" y="280"/>
                      <a:pt x="379" y="2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1" name="Freeform 141"/>
              <p:cNvSpPr>
                <a:spLocks noChangeArrowheads="1"/>
              </p:cNvSpPr>
              <p:nvPr/>
            </p:nvSpPr>
            <p:spPr bwMode="auto">
              <a:xfrm>
                <a:off x="8802280" y="301256"/>
                <a:ext cx="176190" cy="132142"/>
              </a:xfrm>
              <a:custGeom>
                <a:avLst/>
                <a:gdLst>
                  <a:gd name="T0" fmla="*/ 505 w 651"/>
                  <a:gd name="T1" fmla="*/ 344 h 491"/>
                  <a:gd name="T2" fmla="*/ 505 w 651"/>
                  <a:gd name="T3" fmla="*/ 344 h 491"/>
                  <a:gd name="T4" fmla="*/ 586 w 651"/>
                  <a:gd name="T5" fmla="*/ 275 h 491"/>
                  <a:gd name="T6" fmla="*/ 586 w 651"/>
                  <a:gd name="T7" fmla="*/ 275 h 491"/>
                  <a:gd name="T8" fmla="*/ 603 w 651"/>
                  <a:gd name="T9" fmla="*/ 276 h 491"/>
                  <a:gd name="T10" fmla="*/ 603 w 651"/>
                  <a:gd name="T11" fmla="*/ 276 h 491"/>
                  <a:gd name="T12" fmla="*/ 650 w 651"/>
                  <a:gd name="T13" fmla="*/ 171 h 491"/>
                  <a:gd name="T14" fmla="*/ 650 w 651"/>
                  <a:gd name="T15" fmla="*/ 171 h 491"/>
                  <a:gd name="T16" fmla="*/ 538 w 651"/>
                  <a:gd name="T17" fmla="*/ 37 h 491"/>
                  <a:gd name="T18" fmla="*/ 538 w 651"/>
                  <a:gd name="T19" fmla="*/ 37 h 491"/>
                  <a:gd name="T20" fmla="*/ 509 w 651"/>
                  <a:gd name="T21" fmla="*/ 9 h 491"/>
                  <a:gd name="T22" fmla="*/ 509 w 651"/>
                  <a:gd name="T23" fmla="*/ 9 h 491"/>
                  <a:gd name="T24" fmla="*/ 398 w 651"/>
                  <a:gd name="T25" fmla="*/ 0 h 491"/>
                  <a:gd name="T26" fmla="*/ 398 w 651"/>
                  <a:gd name="T27" fmla="*/ 0 h 491"/>
                  <a:gd name="T28" fmla="*/ 319 w 651"/>
                  <a:gd name="T29" fmla="*/ 56 h 491"/>
                  <a:gd name="T30" fmla="*/ 319 w 651"/>
                  <a:gd name="T31" fmla="*/ 56 h 491"/>
                  <a:gd name="T32" fmla="*/ 239 w 651"/>
                  <a:gd name="T33" fmla="*/ 0 h 491"/>
                  <a:gd name="T34" fmla="*/ 239 w 651"/>
                  <a:gd name="T35" fmla="*/ 0 h 491"/>
                  <a:gd name="T36" fmla="*/ 131 w 651"/>
                  <a:gd name="T37" fmla="*/ 9 h 491"/>
                  <a:gd name="T38" fmla="*/ 131 w 651"/>
                  <a:gd name="T39" fmla="*/ 9 h 491"/>
                  <a:gd name="T40" fmla="*/ 62 w 651"/>
                  <a:gd name="T41" fmla="*/ 111 h 491"/>
                  <a:gd name="T42" fmla="*/ 62 w 651"/>
                  <a:gd name="T43" fmla="*/ 111 h 491"/>
                  <a:gd name="T44" fmla="*/ 0 w 651"/>
                  <a:gd name="T45" fmla="*/ 237 h 491"/>
                  <a:gd name="T46" fmla="*/ 0 w 651"/>
                  <a:gd name="T47" fmla="*/ 237 h 491"/>
                  <a:gd name="T48" fmla="*/ 54 w 651"/>
                  <a:gd name="T49" fmla="*/ 302 h 491"/>
                  <a:gd name="T50" fmla="*/ 54 w 651"/>
                  <a:gd name="T51" fmla="*/ 302 h 491"/>
                  <a:gd name="T52" fmla="*/ 110 w 651"/>
                  <a:gd name="T53" fmla="*/ 286 h 491"/>
                  <a:gd name="T54" fmla="*/ 110 w 651"/>
                  <a:gd name="T55" fmla="*/ 286 h 491"/>
                  <a:gd name="T56" fmla="*/ 207 w 651"/>
                  <a:gd name="T57" fmla="*/ 370 h 491"/>
                  <a:gd name="T58" fmla="*/ 207 w 651"/>
                  <a:gd name="T59" fmla="*/ 370 h 491"/>
                  <a:gd name="T60" fmla="*/ 179 w 651"/>
                  <a:gd name="T61" fmla="*/ 429 h 491"/>
                  <a:gd name="T62" fmla="*/ 179 w 651"/>
                  <a:gd name="T63" fmla="*/ 429 h 491"/>
                  <a:gd name="T64" fmla="*/ 254 w 651"/>
                  <a:gd name="T65" fmla="*/ 488 h 491"/>
                  <a:gd name="T66" fmla="*/ 254 w 651"/>
                  <a:gd name="T67" fmla="*/ 488 h 491"/>
                  <a:gd name="T68" fmla="*/ 319 w 651"/>
                  <a:gd name="T69" fmla="*/ 490 h 491"/>
                  <a:gd name="T70" fmla="*/ 319 w 651"/>
                  <a:gd name="T71" fmla="*/ 490 h 491"/>
                  <a:gd name="T72" fmla="*/ 468 w 651"/>
                  <a:gd name="T73" fmla="*/ 481 h 491"/>
                  <a:gd name="T74" fmla="*/ 468 w 651"/>
                  <a:gd name="T75" fmla="*/ 481 h 491"/>
                  <a:gd name="T76" fmla="*/ 533 w 651"/>
                  <a:gd name="T77" fmla="*/ 396 h 491"/>
                  <a:gd name="T78" fmla="*/ 533 w 651"/>
                  <a:gd name="T79" fmla="*/ 396 h 491"/>
                  <a:gd name="T80" fmla="*/ 505 w 651"/>
                  <a:gd name="T81" fmla="*/ 344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51" h="491">
                    <a:moveTo>
                      <a:pt x="505" y="344"/>
                    </a:moveTo>
                    <a:lnTo>
                      <a:pt x="505" y="344"/>
                    </a:lnTo>
                    <a:cubicBezTo>
                      <a:pt x="505" y="305"/>
                      <a:pt x="542" y="275"/>
                      <a:pt x="586" y="275"/>
                    </a:cubicBezTo>
                    <a:lnTo>
                      <a:pt x="586" y="275"/>
                    </a:lnTo>
                    <a:cubicBezTo>
                      <a:pt x="592" y="275"/>
                      <a:pt x="599" y="275"/>
                      <a:pt x="603" y="276"/>
                    </a:cubicBezTo>
                    <a:lnTo>
                      <a:pt x="603" y="276"/>
                    </a:lnTo>
                    <a:cubicBezTo>
                      <a:pt x="622" y="241"/>
                      <a:pt x="637" y="207"/>
                      <a:pt x="650" y="171"/>
                    </a:cubicBezTo>
                    <a:lnTo>
                      <a:pt x="650" y="171"/>
                    </a:lnTo>
                    <a:cubicBezTo>
                      <a:pt x="617" y="127"/>
                      <a:pt x="580" y="82"/>
                      <a:pt x="538" y="37"/>
                    </a:cubicBezTo>
                    <a:lnTo>
                      <a:pt x="538" y="37"/>
                    </a:lnTo>
                    <a:cubicBezTo>
                      <a:pt x="528" y="28"/>
                      <a:pt x="519" y="19"/>
                      <a:pt x="509" y="9"/>
                    </a:cubicBezTo>
                    <a:lnTo>
                      <a:pt x="509" y="9"/>
                    </a:lnTo>
                    <a:cubicBezTo>
                      <a:pt x="473" y="5"/>
                      <a:pt x="437" y="2"/>
                      <a:pt x="398" y="0"/>
                    </a:cubicBezTo>
                    <a:lnTo>
                      <a:pt x="398" y="0"/>
                    </a:lnTo>
                    <a:cubicBezTo>
                      <a:pt x="390" y="32"/>
                      <a:pt x="358" y="56"/>
                      <a:pt x="319" y="56"/>
                    </a:cubicBezTo>
                    <a:lnTo>
                      <a:pt x="319" y="56"/>
                    </a:lnTo>
                    <a:cubicBezTo>
                      <a:pt x="279" y="56"/>
                      <a:pt x="246" y="32"/>
                      <a:pt x="239" y="0"/>
                    </a:cubicBezTo>
                    <a:lnTo>
                      <a:pt x="239" y="0"/>
                    </a:lnTo>
                    <a:cubicBezTo>
                      <a:pt x="201" y="2"/>
                      <a:pt x="166" y="5"/>
                      <a:pt x="131" y="9"/>
                    </a:cubicBezTo>
                    <a:lnTo>
                      <a:pt x="131" y="9"/>
                    </a:lnTo>
                    <a:cubicBezTo>
                      <a:pt x="107" y="41"/>
                      <a:pt x="84" y="76"/>
                      <a:pt x="62" y="111"/>
                    </a:cubicBezTo>
                    <a:lnTo>
                      <a:pt x="62" y="111"/>
                    </a:lnTo>
                    <a:cubicBezTo>
                      <a:pt x="39" y="153"/>
                      <a:pt x="18" y="196"/>
                      <a:pt x="0" y="237"/>
                    </a:cubicBezTo>
                    <a:lnTo>
                      <a:pt x="0" y="237"/>
                    </a:lnTo>
                    <a:cubicBezTo>
                      <a:pt x="17" y="258"/>
                      <a:pt x="35" y="281"/>
                      <a:pt x="54" y="302"/>
                    </a:cubicBezTo>
                    <a:lnTo>
                      <a:pt x="54" y="302"/>
                    </a:lnTo>
                    <a:cubicBezTo>
                      <a:pt x="69" y="291"/>
                      <a:pt x="89" y="286"/>
                      <a:pt x="110" y="286"/>
                    </a:cubicBezTo>
                    <a:lnTo>
                      <a:pt x="110" y="286"/>
                    </a:lnTo>
                    <a:cubicBezTo>
                      <a:pt x="163" y="286"/>
                      <a:pt x="207" y="323"/>
                      <a:pt x="207" y="370"/>
                    </a:cubicBezTo>
                    <a:lnTo>
                      <a:pt x="207" y="370"/>
                    </a:lnTo>
                    <a:cubicBezTo>
                      <a:pt x="207" y="392"/>
                      <a:pt x="197" y="413"/>
                      <a:pt x="179" y="429"/>
                    </a:cubicBezTo>
                    <a:lnTo>
                      <a:pt x="179" y="429"/>
                    </a:lnTo>
                    <a:cubicBezTo>
                      <a:pt x="203" y="450"/>
                      <a:pt x="230" y="470"/>
                      <a:pt x="254" y="488"/>
                    </a:cubicBezTo>
                    <a:lnTo>
                      <a:pt x="254" y="488"/>
                    </a:lnTo>
                    <a:cubicBezTo>
                      <a:pt x="276" y="489"/>
                      <a:pt x="297" y="490"/>
                      <a:pt x="319" y="490"/>
                    </a:cubicBezTo>
                    <a:lnTo>
                      <a:pt x="319" y="490"/>
                    </a:lnTo>
                    <a:cubicBezTo>
                      <a:pt x="370" y="490"/>
                      <a:pt x="420" y="486"/>
                      <a:pt x="468" y="481"/>
                    </a:cubicBezTo>
                    <a:lnTo>
                      <a:pt x="468" y="481"/>
                    </a:lnTo>
                    <a:cubicBezTo>
                      <a:pt x="491" y="454"/>
                      <a:pt x="513" y="426"/>
                      <a:pt x="533" y="396"/>
                    </a:cubicBezTo>
                    <a:lnTo>
                      <a:pt x="533" y="396"/>
                    </a:lnTo>
                    <a:cubicBezTo>
                      <a:pt x="516" y="383"/>
                      <a:pt x="505" y="365"/>
                      <a:pt x="505" y="3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2" name="Freeform 142"/>
              <p:cNvSpPr>
                <a:spLocks noChangeArrowheads="1"/>
              </p:cNvSpPr>
              <p:nvPr/>
            </p:nvSpPr>
            <p:spPr bwMode="auto">
              <a:xfrm>
                <a:off x="8873709" y="394113"/>
                <a:ext cx="202380" cy="95238"/>
              </a:xfrm>
              <a:custGeom>
                <a:avLst/>
                <a:gdLst>
                  <a:gd name="T0" fmla="*/ 710 w 749"/>
                  <a:gd name="T1" fmla="*/ 68 h 354"/>
                  <a:gd name="T2" fmla="*/ 701 w 749"/>
                  <a:gd name="T3" fmla="*/ 50 h 354"/>
                  <a:gd name="T4" fmla="*/ 701 w 749"/>
                  <a:gd name="T5" fmla="*/ 50 h 354"/>
                  <a:gd name="T6" fmla="*/ 672 w 749"/>
                  <a:gd name="T7" fmla="*/ 0 h 354"/>
                  <a:gd name="T8" fmla="*/ 672 w 749"/>
                  <a:gd name="T9" fmla="*/ 0 h 354"/>
                  <a:gd name="T10" fmla="*/ 540 w 749"/>
                  <a:gd name="T11" fmla="*/ 88 h 354"/>
                  <a:gd name="T12" fmla="*/ 540 w 749"/>
                  <a:gd name="T13" fmla="*/ 88 h 354"/>
                  <a:gd name="T14" fmla="*/ 480 w 749"/>
                  <a:gd name="T15" fmla="*/ 290 h 354"/>
                  <a:gd name="T16" fmla="*/ 480 w 749"/>
                  <a:gd name="T17" fmla="*/ 290 h 354"/>
                  <a:gd name="T18" fmla="*/ 358 w 749"/>
                  <a:gd name="T19" fmla="*/ 324 h 354"/>
                  <a:gd name="T20" fmla="*/ 358 w 749"/>
                  <a:gd name="T21" fmla="*/ 324 h 354"/>
                  <a:gd name="T22" fmla="*/ 129 w 749"/>
                  <a:gd name="T23" fmla="*/ 262 h 354"/>
                  <a:gd name="T24" fmla="*/ 129 w 749"/>
                  <a:gd name="T25" fmla="*/ 262 h 354"/>
                  <a:gd name="T26" fmla="*/ 0 w 749"/>
                  <a:gd name="T27" fmla="*/ 353 h 354"/>
                  <a:gd name="T28" fmla="*/ 589 w 749"/>
                  <a:gd name="T29" fmla="*/ 353 h 354"/>
                  <a:gd name="T30" fmla="*/ 589 w 749"/>
                  <a:gd name="T31" fmla="*/ 353 h 354"/>
                  <a:gd name="T32" fmla="*/ 711 w 749"/>
                  <a:gd name="T33" fmla="*/ 282 h 354"/>
                  <a:gd name="T34" fmla="*/ 711 w 749"/>
                  <a:gd name="T35" fmla="*/ 282 h 354"/>
                  <a:gd name="T36" fmla="*/ 710 w 749"/>
                  <a:gd name="T37" fmla="*/ 6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9" h="354">
                    <a:moveTo>
                      <a:pt x="710" y="68"/>
                    </a:moveTo>
                    <a:lnTo>
                      <a:pt x="701" y="50"/>
                    </a:lnTo>
                    <a:lnTo>
                      <a:pt x="701" y="50"/>
                    </a:lnTo>
                    <a:cubicBezTo>
                      <a:pt x="694" y="37"/>
                      <a:pt x="684" y="20"/>
                      <a:pt x="672" y="0"/>
                    </a:cubicBezTo>
                    <a:lnTo>
                      <a:pt x="672" y="0"/>
                    </a:lnTo>
                    <a:cubicBezTo>
                      <a:pt x="642" y="33"/>
                      <a:pt x="598" y="62"/>
                      <a:pt x="540" y="88"/>
                    </a:cubicBezTo>
                    <a:lnTo>
                      <a:pt x="540" y="88"/>
                    </a:lnTo>
                    <a:cubicBezTo>
                      <a:pt x="556" y="176"/>
                      <a:pt x="538" y="249"/>
                      <a:pt x="480" y="290"/>
                    </a:cubicBezTo>
                    <a:lnTo>
                      <a:pt x="480" y="290"/>
                    </a:lnTo>
                    <a:cubicBezTo>
                      <a:pt x="448" y="313"/>
                      <a:pt x="407" y="324"/>
                      <a:pt x="358" y="324"/>
                    </a:cubicBezTo>
                    <a:lnTo>
                      <a:pt x="358" y="324"/>
                    </a:lnTo>
                    <a:cubicBezTo>
                      <a:pt x="290" y="324"/>
                      <a:pt x="211" y="302"/>
                      <a:pt x="129" y="262"/>
                    </a:cubicBezTo>
                    <a:lnTo>
                      <a:pt x="129" y="262"/>
                    </a:lnTo>
                    <a:cubicBezTo>
                      <a:pt x="86" y="299"/>
                      <a:pt x="43" y="330"/>
                      <a:pt x="0" y="353"/>
                    </a:cubicBezTo>
                    <a:lnTo>
                      <a:pt x="589" y="353"/>
                    </a:lnTo>
                    <a:lnTo>
                      <a:pt x="589" y="353"/>
                    </a:lnTo>
                    <a:cubicBezTo>
                      <a:pt x="641" y="353"/>
                      <a:pt x="684" y="328"/>
                      <a:pt x="711" y="282"/>
                    </a:cubicBezTo>
                    <a:lnTo>
                      <a:pt x="711" y="282"/>
                    </a:lnTo>
                    <a:cubicBezTo>
                      <a:pt x="748" y="219"/>
                      <a:pt x="746" y="132"/>
                      <a:pt x="710" y="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3" name="Freeform 143"/>
              <p:cNvSpPr>
                <a:spLocks noChangeArrowheads="1"/>
              </p:cNvSpPr>
              <p:nvPr/>
            </p:nvSpPr>
            <p:spPr bwMode="auto">
              <a:xfrm>
                <a:off x="8786805" y="116733"/>
                <a:ext cx="186903" cy="133333"/>
              </a:xfrm>
              <a:custGeom>
                <a:avLst/>
                <a:gdLst>
                  <a:gd name="T0" fmla="*/ 692 w 693"/>
                  <a:gd name="T1" fmla="*/ 0 h 492"/>
                  <a:gd name="T2" fmla="*/ 0 w 693"/>
                  <a:gd name="T3" fmla="*/ 0 h 492"/>
                  <a:gd name="T4" fmla="*/ 0 w 693"/>
                  <a:gd name="T5" fmla="*/ 95 h 492"/>
                  <a:gd name="T6" fmla="*/ 73 w 693"/>
                  <a:gd name="T7" fmla="*/ 95 h 492"/>
                  <a:gd name="T8" fmla="*/ 73 w 693"/>
                  <a:gd name="T9" fmla="*/ 95 h 492"/>
                  <a:gd name="T10" fmla="*/ 72 w 693"/>
                  <a:gd name="T11" fmla="*/ 408 h 492"/>
                  <a:gd name="T12" fmla="*/ 72 w 693"/>
                  <a:gd name="T13" fmla="*/ 408 h 492"/>
                  <a:gd name="T14" fmla="*/ 341 w 693"/>
                  <a:gd name="T15" fmla="*/ 491 h 492"/>
                  <a:gd name="T16" fmla="*/ 341 w 693"/>
                  <a:gd name="T17" fmla="*/ 491 h 492"/>
                  <a:gd name="T18" fmla="*/ 596 w 693"/>
                  <a:gd name="T19" fmla="*/ 382 h 492"/>
                  <a:gd name="T20" fmla="*/ 596 w 693"/>
                  <a:gd name="T21" fmla="*/ 382 h 492"/>
                  <a:gd name="T22" fmla="*/ 639 w 693"/>
                  <a:gd name="T23" fmla="*/ 388 h 492"/>
                  <a:gd name="T24" fmla="*/ 639 w 693"/>
                  <a:gd name="T25" fmla="*/ 388 h 492"/>
                  <a:gd name="T26" fmla="*/ 638 w 693"/>
                  <a:gd name="T27" fmla="*/ 95 h 492"/>
                  <a:gd name="T28" fmla="*/ 692 w 693"/>
                  <a:gd name="T29" fmla="*/ 95 h 492"/>
                  <a:gd name="T30" fmla="*/ 692 w 693"/>
                  <a:gd name="T31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3" h="492">
                    <a:moveTo>
                      <a:pt x="692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73" y="95"/>
                    </a:lnTo>
                    <a:lnTo>
                      <a:pt x="73" y="95"/>
                    </a:lnTo>
                    <a:cubicBezTo>
                      <a:pt x="73" y="150"/>
                      <a:pt x="71" y="302"/>
                      <a:pt x="72" y="408"/>
                    </a:cubicBezTo>
                    <a:lnTo>
                      <a:pt x="72" y="408"/>
                    </a:lnTo>
                    <a:cubicBezTo>
                      <a:pt x="151" y="409"/>
                      <a:pt x="244" y="438"/>
                      <a:pt x="341" y="491"/>
                    </a:cubicBezTo>
                    <a:lnTo>
                      <a:pt x="341" y="491"/>
                    </a:lnTo>
                    <a:cubicBezTo>
                      <a:pt x="428" y="422"/>
                      <a:pt x="517" y="382"/>
                      <a:pt x="596" y="382"/>
                    </a:cubicBezTo>
                    <a:lnTo>
                      <a:pt x="596" y="382"/>
                    </a:lnTo>
                    <a:cubicBezTo>
                      <a:pt x="611" y="382"/>
                      <a:pt x="625" y="384"/>
                      <a:pt x="639" y="388"/>
                    </a:cubicBezTo>
                    <a:lnTo>
                      <a:pt x="639" y="388"/>
                    </a:lnTo>
                    <a:cubicBezTo>
                      <a:pt x="640" y="283"/>
                      <a:pt x="638" y="147"/>
                      <a:pt x="638" y="95"/>
                    </a:cubicBezTo>
                    <a:lnTo>
                      <a:pt x="692" y="95"/>
                    </a:lnTo>
                    <a:lnTo>
                      <a:pt x="692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4" name="Freeform 144"/>
              <p:cNvSpPr>
                <a:spLocks noChangeArrowheads="1"/>
              </p:cNvSpPr>
              <p:nvPr/>
            </p:nvSpPr>
            <p:spPr bwMode="auto">
              <a:xfrm>
                <a:off x="8871328" y="431017"/>
                <a:ext cx="58333" cy="9524"/>
              </a:xfrm>
              <a:custGeom>
                <a:avLst/>
                <a:gdLst>
                  <a:gd name="T0" fmla="*/ 189 w 215"/>
                  <a:gd name="T1" fmla="*/ 30 h 35"/>
                  <a:gd name="T2" fmla="*/ 189 w 215"/>
                  <a:gd name="T3" fmla="*/ 30 h 35"/>
                  <a:gd name="T4" fmla="*/ 214 w 215"/>
                  <a:gd name="T5" fmla="*/ 0 h 35"/>
                  <a:gd name="T6" fmla="*/ 214 w 215"/>
                  <a:gd name="T7" fmla="*/ 0 h 35"/>
                  <a:gd name="T8" fmla="*/ 65 w 215"/>
                  <a:gd name="T9" fmla="*/ 9 h 35"/>
                  <a:gd name="T10" fmla="*/ 65 w 215"/>
                  <a:gd name="T11" fmla="*/ 9 h 35"/>
                  <a:gd name="T12" fmla="*/ 0 w 215"/>
                  <a:gd name="T13" fmla="*/ 7 h 35"/>
                  <a:gd name="T14" fmla="*/ 0 w 215"/>
                  <a:gd name="T15" fmla="*/ 7 h 35"/>
                  <a:gd name="T16" fmla="*/ 39 w 215"/>
                  <a:gd name="T17" fmla="*/ 34 h 35"/>
                  <a:gd name="T18" fmla="*/ 39 w 215"/>
                  <a:gd name="T19" fmla="*/ 34 h 35"/>
                  <a:gd name="T20" fmla="*/ 65 w 215"/>
                  <a:gd name="T21" fmla="*/ 34 h 35"/>
                  <a:gd name="T22" fmla="*/ 65 w 215"/>
                  <a:gd name="T23" fmla="*/ 34 h 35"/>
                  <a:gd name="T24" fmla="*/ 189 w 215"/>
                  <a:gd name="T25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5" h="35">
                    <a:moveTo>
                      <a:pt x="189" y="30"/>
                    </a:moveTo>
                    <a:lnTo>
                      <a:pt x="189" y="30"/>
                    </a:lnTo>
                    <a:cubicBezTo>
                      <a:pt x="198" y="20"/>
                      <a:pt x="206" y="11"/>
                      <a:pt x="214" y="0"/>
                    </a:cubicBezTo>
                    <a:lnTo>
                      <a:pt x="214" y="0"/>
                    </a:lnTo>
                    <a:cubicBezTo>
                      <a:pt x="166" y="5"/>
                      <a:pt x="116" y="9"/>
                      <a:pt x="65" y="9"/>
                    </a:cubicBezTo>
                    <a:lnTo>
                      <a:pt x="65" y="9"/>
                    </a:lnTo>
                    <a:cubicBezTo>
                      <a:pt x="43" y="9"/>
                      <a:pt x="22" y="8"/>
                      <a:pt x="0" y="7"/>
                    </a:cubicBezTo>
                    <a:lnTo>
                      <a:pt x="0" y="7"/>
                    </a:lnTo>
                    <a:cubicBezTo>
                      <a:pt x="13" y="17"/>
                      <a:pt x="26" y="25"/>
                      <a:pt x="39" y="34"/>
                    </a:cubicBezTo>
                    <a:lnTo>
                      <a:pt x="39" y="34"/>
                    </a:lnTo>
                    <a:cubicBezTo>
                      <a:pt x="47" y="34"/>
                      <a:pt x="55" y="34"/>
                      <a:pt x="65" y="34"/>
                    </a:cubicBezTo>
                    <a:lnTo>
                      <a:pt x="65" y="34"/>
                    </a:lnTo>
                    <a:cubicBezTo>
                      <a:pt x="107" y="34"/>
                      <a:pt x="149" y="33"/>
                      <a:pt x="189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5" name="Freeform 146"/>
            <p:cNvSpPr>
              <a:spLocks noChangeArrowheads="1"/>
            </p:cNvSpPr>
            <p:nvPr/>
          </p:nvSpPr>
          <p:spPr bwMode="auto">
            <a:xfrm>
              <a:off x="8101506" y="1683909"/>
              <a:ext cx="369676" cy="404576"/>
            </a:xfrm>
            <a:custGeom>
              <a:avLst/>
              <a:gdLst>
                <a:gd name="T0" fmla="*/ 1126 w 1261"/>
                <a:gd name="T1" fmla="*/ 927 h 1381"/>
                <a:gd name="T2" fmla="*/ 964 w 1261"/>
                <a:gd name="T3" fmla="*/ 881 h 1381"/>
                <a:gd name="T4" fmla="*/ 1041 w 1261"/>
                <a:gd name="T5" fmla="*/ 660 h 1381"/>
                <a:gd name="T6" fmla="*/ 865 w 1261"/>
                <a:gd name="T7" fmla="*/ 348 h 1381"/>
                <a:gd name="T8" fmla="*/ 952 w 1261"/>
                <a:gd name="T9" fmla="*/ 193 h 1381"/>
                <a:gd name="T10" fmla="*/ 984 w 1261"/>
                <a:gd name="T11" fmla="*/ 199 h 1381"/>
                <a:gd name="T12" fmla="*/ 1083 w 1261"/>
                <a:gd name="T13" fmla="*/ 99 h 1381"/>
                <a:gd name="T14" fmla="*/ 984 w 1261"/>
                <a:gd name="T15" fmla="*/ 0 h 1381"/>
                <a:gd name="T16" fmla="*/ 886 w 1261"/>
                <a:gd name="T17" fmla="*/ 99 h 1381"/>
                <a:gd name="T18" fmla="*/ 832 w 1261"/>
                <a:gd name="T19" fmla="*/ 332 h 1381"/>
                <a:gd name="T20" fmla="*/ 679 w 1261"/>
                <a:gd name="T21" fmla="*/ 298 h 1381"/>
                <a:gd name="T22" fmla="*/ 458 w 1261"/>
                <a:gd name="T23" fmla="*/ 373 h 1381"/>
                <a:gd name="T24" fmla="*/ 376 w 1261"/>
                <a:gd name="T25" fmla="*/ 270 h 1381"/>
                <a:gd name="T26" fmla="*/ 408 w 1261"/>
                <a:gd name="T27" fmla="*/ 181 h 1381"/>
                <a:gd name="T28" fmla="*/ 267 w 1261"/>
                <a:gd name="T29" fmla="*/ 40 h 1381"/>
                <a:gd name="T30" fmla="*/ 125 w 1261"/>
                <a:gd name="T31" fmla="*/ 181 h 1381"/>
                <a:gd name="T32" fmla="*/ 267 w 1261"/>
                <a:gd name="T33" fmla="*/ 323 h 1381"/>
                <a:gd name="T34" fmla="*/ 430 w 1261"/>
                <a:gd name="T35" fmla="*/ 398 h 1381"/>
                <a:gd name="T36" fmla="*/ 317 w 1261"/>
                <a:gd name="T37" fmla="*/ 660 h 1381"/>
                <a:gd name="T38" fmla="*/ 317 w 1261"/>
                <a:gd name="T39" fmla="*/ 665 h 1381"/>
                <a:gd name="T40" fmla="*/ 228 w 1261"/>
                <a:gd name="T41" fmla="*/ 665 h 1381"/>
                <a:gd name="T42" fmla="*/ 116 w 1261"/>
                <a:gd name="T43" fmla="*/ 581 h 1381"/>
                <a:gd name="T44" fmla="*/ 0 w 1261"/>
                <a:gd name="T45" fmla="*/ 696 h 1381"/>
                <a:gd name="T46" fmla="*/ 116 w 1261"/>
                <a:gd name="T47" fmla="*/ 811 h 1381"/>
                <a:gd name="T48" fmla="*/ 320 w 1261"/>
                <a:gd name="T49" fmla="*/ 700 h 1381"/>
                <a:gd name="T50" fmla="*/ 548 w 1261"/>
                <a:gd name="T51" fmla="*/ 996 h 1381"/>
                <a:gd name="T52" fmla="*/ 517 w 1261"/>
                <a:gd name="T53" fmla="*/ 1058 h 1381"/>
                <a:gd name="T54" fmla="*/ 456 w 1261"/>
                <a:gd name="T55" fmla="*/ 1046 h 1381"/>
                <a:gd name="T56" fmla="*/ 289 w 1261"/>
                <a:gd name="T57" fmla="*/ 1213 h 1381"/>
                <a:gd name="T58" fmla="*/ 456 w 1261"/>
                <a:gd name="T59" fmla="*/ 1380 h 1381"/>
                <a:gd name="T60" fmla="*/ 623 w 1261"/>
                <a:gd name="T61" fmla="*/ 1213 h 1381"/>
                <a:gd name="T62" fmla="*/ 580 w 1261"/>
                <a:gd name="T63" fmla="*/ 1007 h 1381"/>
                <a:gd name="T64" fmla="*/ 679 w 1261"/>
                <a:gd name="T65" fmla="*/ 1021 h 1381"/>
                <a:gd name="T66" fmla="*/ 942 w 1261"/>
                <a:gd name="T67" fmla="*/ 907 h 1381"/>
                <a:gd name="T68" fmla="*/ 1015 w 1261"/>
                <a:gd name="T69" fmla="*/ 987 h 1381"/>
                <a:gd name="T70" fmla="*/ 993 w 1261"/>
                <a:gd name="T71" fmla="*/ 1060 h 1381"/>
                <a:gd name="T72" fmla="*/ 1126 w 1261"/>
                <a:gd name="T73" fmla="*/ 1193 h 1381"/>
                <a:gd name="T74" fmla="*/ 1260 w 1261"/>
                <a:gd name="T75" fmla="*/ 1060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1" h="1381">
                  <a:moveTo>
                    <a:pt x="1126" y="927"/>
                  </a:moveTo>
                  <a:lnTo>
                    <a:pt x="1126" y="927"/>
                  </a:lnTo>
                  <a:cubicBezTo>
                    <a:pt x="1093" y="927"/>
                    <a:pt x="1061" y="941"/>
                    <a:pt x="1038" y="962"/>
                  </a:cubicBezTo>
                  <a:lnTo>
                    <a:pt x="964" y="881"/>
                  </a:lnTo>
                  <a:lnTo>
                    <a:pt x="964" y="881"/>
                  </a:lnTo>
                  <a:cubicBezTo>
                    <a:pt x="1013" y="820"/>
                    <a:pt x="1041" y="743"/>
                    <a:pt x="1041" y="660"/>
                  </a:cubicBezTo>
                  <a:lnTo>
                    <a:pt x="1041" y="660"/>
                  </a:lnTo>
                  <a:cubicBezTo>
                    <a:pt x="1041" y="526"/>
                    <a:pt x="971" y="412"/>
                    <a:pt x="865" y="348"/>
                  </a:cubicBezTo>
                  <a:lnTo>
                    <a:pt x="952" y="193"/>
                  </a:lnTo>
                  <a:lnTo>
                    <a:pt x="952" y="193"/>
                  </a:lnTo>
                  <a:cubicBezTo>
                    <a:pt x="962" y="197"/>
                    <a:pt x="973" y="199"/>
                    <a:pt x="984" y="199"/>
                  </a:cubicBezTo>
                  <a:lnTo>
                    <a:pt x="984" y="199"/>
                  </a:lnTo>
                  <a:cubicBezTo>
                    <a:pt x="1040" y="199"/>
                    <a:pt x="1083" y="154"/>
                    <a:pt x="1083" y="99"/>
                  </a:cubicBezTo>
                  <a:lnTo>
                    <a:pt x="1083" y="99"/>
                  </a:lnTo>
                  <a:cubicBezTo>
                    <a:pt x="1083" y="45"/>
                    <a:pt x="1040" y="0"/>
                    <a:pt x="984" y="0"/>
                  </a:cubicBezTo>
                  <a:lnTo>
                    <a:pt x="984" y="0"/>
                  </a:lnTo>
                  <a:cubicBezTo>
                    <a:pt x="931" y="0"/>
                    <a:pt x="886" y="45"/>
                    <a:pt x="886" y="99"/>
                  </a:cubicBezTo>
                  <a:lnTo>
                    <a:pt x="886" y="99"/>
                  </a:lnTo>
                  <a:cubicBezTo>
                    <a:pt x="886" y="130"/>
                    <a:pt x="899" y="157"/>
                    <a:pt x="920" y="174"/>
                  </a:cubicBezTo>
                  <a:lnTo>
                    <a:pt x="832" y="332"/>
                  </a:lnTo>
                  <a:lnTo>
                    <a:pt x="832" y="332"/>
                  </a:lnTo>
                  <a:cubicBezTo>
                    <a:pt x="786" y="310"/>
                    <a:pt x="735" y="298"/>
                    <a:pt x="679" y="298"/>
                  </a:cubicBezTo>
                  <a:lnTo>
                    <a:pt x="679" y="298"/>
                  </a:lnTo>
                  <a:cubicBezTo>
                    <a:pt x="596" y="298"/>
                    <a:pt x="519" y="326"/>
                    <a:pt x="458" y="373"/>
                  </a:cubicBezTo>
                  <a:lnTo>
                    <a:pt x="376" y="270"/>
                  </a:lnTo>
                  <a:lnTo>
                    <a:pt x="376" y="270"/>
                  </a:lnTo>
                  <a:cubicBezTo>
                    <a:pt x="396" y="246"/>
                    <a:pt x="408" y="215"/>
                    <a:pt x="408" y="181"/>
                  </a:cubicBezTo>
                  <a:lnTo>
                    <a:pt x="408" y="181"/>
                  </a:lnTo>
                  <a:cubicBezTo>
                    <a:pt x="408" y="104"/>
                    <a:pt x="345" y="40"/>
                    <a:pt x="267" y="40"/>
                  </a:cubicBezTo>
                  <a:lnTo>
                    <a:pt x="267" y="40"/>
                  </a:lnTo>
                  <a:cubicBezTo>
                    <a:pt x="188" y="40"/>
                    <a:pt x="125" y="104"/>
                    <a:pt x="125" y="181"/>
                  </a:cubicBezTo>
                  <a:lnTo>
                    <a:pt x="125" y="181"/>
                  </a:lnTo>
                  <a:cubicBezTo>
                    <a:pt x="125" y="260"/>
                    <a:pt x="188" y="323"/>
                    <a:pt x="267" y="323"/>
                  </a:cubicBezTo>
                  <a:lnTo>
                    <a:pt x="267" y="323"/>
                  </a:lnTo>
                  <a:cubicBezTo>
                    <a:pt x="297" y="323"/>
                    <a:pt x="327" y="313"/>
                    <a:pt x="350" y="295"/>
                  </a:cubicBezTo>
                  <a:lnTo>
                    <a:pt x="430" y="398"/>
                  </a:lnTo>
                  <a:lnTo>
                    <a:pt x="430" y="398"/>
                  </a:lnTo>
                  <a:cubicBezTo>
                    <a:pt x="361" y="463"/>
                    <a:pt x="317" y="556"/>
                    <a:pt x="317" y="660"/>
                  </a:cubicBezTo>
                  <a:lnTo>
                    <a:pt x="317" y="660"/>
                  </a:lnTo>
                  <a:cubicBezTo>
                    <a:pt x="317" y="662"/>
                    <a:pt x="317" y="663"/>
                    <a:pt x="317" y="665"/>
                  </a:cubicBezTo>
                  <a:lnTo>
                    <a:pt x="228" y="665"/>
                  </a:lnTo>
                  <a:lnTo>
                    <a:pt x="228" y="665"/>
                  </a:lnTo>
                  <a:cubicBezTo>
                    <a:pt x="214" y="616"/>
                    <a:pt x="169" y="581"/>
                    <a:pt x="116" y="581"/>
                  </a:cubicBezTo>
                  <a:lnTo>
                    <a:pt x="116" y="581"/>
                  </a:lnTo>
                  <a:cubicBezTo>
                    <a:pt x="52" y="581"/>
                    <a:pt x="0" y="632"/>
                    <a:pt x="0" y="696"/>
                  </a:cubicBezTo>
                  <a:lnTo>
                    <a:pt x="0" y="696"/>
                  </a:lnTo>
                  <a:cubicBezTo>
                    <a:pt x="0" y="761"/>
                    <a:pt x="52" y="811"/>
                    <a:pt x="116" y="811"/>
                  </a:cubicBezTo>
                  <a:lnTo>
                    <a:pt x="116" y="811"/>
                  </a:lnTo>
                  <a:cubicBezTo>
                    <a:pt x="180" y="811"/>
                    <a:pt x="230" y="762"/>
                    <a:pt x="232" y="700"/>
                  </a:cubicBezTo>
                  <a:lnTo>
                    <a:pt x="320" y="700"/>
                  </a:lnTo>
                  <a:lnTo>
                    <a:pt x="320" y="700"/>
                  </a:lnTo>
                  <a:cubicBezTo>
                    <a:pt x="334" y="835"/>
                    <a:pt x="426" y="947"/>
                    <a:pt x="548" y="996"/>
                  </a:cubicBezTo>
                  <a:lnTo>
                    <a:pt x="517" y="1058"/>
                  </a:lnTo>
                  <a:lnTo>
                    <a:pt x="517" y="1058"/>
                  </a:lnTo>
                  <a:cubicBezTo>
                    <a:pt x="498" y="1051"/>
                    <a:pt x="478" y="1046"/>
                    <a:pt x="456" y="1046"/>
                  </a:cubicBezTo>
                  <a:lnTo>
                    <a:pt x="456" y="1046"/>
                  </a:lnTo>
                  <a:cubicBezTo>
                    <a:pt x="363" y="1046"/>
                    <a:pt x="289" y="1122"/>
                    <a:pt x="289" y="1213"/>
                  </a:cubicBezTo>
                  <a:lnTo>
                    <a:pt x="289" y="1213"/>
                  </a:lnTo>
                  <a:cubicBezTo>
                    <a:pt x="289" y="1306"/>
                    <a:pt x="363" y="1380"/>
                    <a:pt x="456" y="1380"/>
                  </a:cubicBezTo>
                  <a:lnTo>
                    <a:pt x="456" y="1380"/>
                  </a:lnTo>
                  <a:cubicBezTo>
                    <a:pt x="549" y="1380"/>
                    <a:pt x="623" y="1306"/>
                    <a:pt x="623" y="1213"/>
                  </a:cubicBezTo>
                  <a:lnTo>
                    <a:pt x="623" y="1213"/>
                  </a:lnTo>
                  <a:cubicBezTo>
                    <a:pt x="623" y="1155"/>
                    <a:pt x="594" y="1104"/>
                    <a:pt x="548" y="1074"/>
                  </a:cubicBezTo>
                  <a:lnTo>
                    <a:pt x="580" y="1007"/>
                  </a:lnTo>
                  <a:lnTo>
                    <a:pt x="580" y="1007"/>
                  </a:lnTo>
                  <a:cubicBezTo>
                    <a:pt x="612" y="1016"/>
                    <a:pt x="645" y="1021"/>
                    <a:pt x="679" y="1021"/>
                  </a:cubicBezTo>
                  <a:lnTo>
                    <a:pt x="679" y="1021"/>
                  </a:lnTo>
                  <a:cubicBezTo>
                    <a:pt x="782" y="1021"/>
                    <a:pt x="877" y="977"/>
                    <a:pt x="942" y="907"/>
                  </a:cubicBezTo>
                  <a:lnTo>
                    <a:pt x="1015" y="987"/>
                  </a:lnTo>
                  <a:lnTo>
                    <a:pt x="1015" y="987"/>
                  </a:lnTo>
                  <a:cubicBezTo>
                    <a:pt x="1001" y="1008"/>
                    <a:pt x="993" y="1033"/>
                    <a:pt x="993" y="1060"/>
                  </a:cubicBezTo>
                  <a:lnTo>
                    <a:pt x="993" y="1060"/>
                  </a:lnTo>
                  <a:cubicBezTo>
                    <a:pt x="993" y="1134"/>
                    <a:pt x="1053" y="1193"/>
                    <a:pt x="1126" y="1193"/>
                  </a:cubicBezTo>
                  <a:lnTo>
                    <a:pt x="1126" y="1193"/>
                  </a:lnTo>
                  <a:cubicBezTo>
                    <a:pt x="1200" y="1193"/>
                    <a:pt x="1260" y="1134"/>
                    <a:pt x="1260" y="1060"/>
                  </a:cubicBezTo>
                  <a:lnTo>
                    <a:pt x="1260" y="1060"/>
                  </a:lnTo>
                  <a:cubicBezTo>
                    <a:pt x="1260" y="987"/>
                    <a:pt x="1200" y="927"/>
                    <a:pt x="1126" y="92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551345" y="1370485"/>
              <a:ext cx="610094" cy="906094"/>
              <a:chOff x="8540328" y="1304383"/>
              <a:chExt cx="610094" cy="906094"/>
            </a:xfrm>
            <a:solidFill>
              <a:schemeClr val="accent2"/>
            </a:solidFill>
          </p:grpSpPr>
          <p:sp>
            <p:nvSpPr>
              <p:cNvPr id="32" name="Freeform 147"/>
              <p:cNvSpPr>
                <a:spLocks noChangeArrowheads="1"/>
              </p:cNvSpPr>
              <p:nvPr/>
            </p:nvSpPr>
            <p:spPr bwMode="auto">
              <a:xfrm>
                <a:off x="8541620" y="1348329"/>
                <a:ext cx="480838" cy="775544"/>
              </a:xfrm>
              <a:custGeom>
                <a:avLst/>
                <a:gdLst>
                  <a:gd name="T0" fmla="*/ 0 w 1641"/>
                  <a:gd name="T1" fmla="*/ 2647 h 2648"/>
                  <a:gd name="T2" fmla="*/ 806 w 1641"/>
                  <a:gd name="T3" fmla="*/ 0 h 2648"/>
                  <a:gd name="T4" fmla="*/ 1640 w 1641"/>
                  <a:gd name="T5" fmla="*/ 2637 h 2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41" h="2648">
                    <a:moveTo>
                      <a:pt x="0" y="2647"/>
                    </a:moveTo>
                    <a:lnTo>
                      <a:pt x="806" y="0"/>
                    </a:lnTo>
                    <a:lnTo>
                      <a:pt x="1640" y="2637"/>
                    </a:ln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33" name="Freeform 148"/>
              <p:cNvSpPr>
                <a:spLocks noChangeArrowheads="1"/>
              </p:cNvSpPr>
              <p:nvPr/>
            </p:nvSpPr>
            <p:spPr bwMode="auto">
              <a:xfrm>
                <a:off x="8540328" y="2050198"/>
                <a:ext cx="486009" cy="160279"/>
              </a:xfrm>
              <a:custGeom>
                <a:avLst/>
                <a:gdLst>
                  <a:gd name="T0" fmla="*/ 1657 w 1658"/>
                  <a:gd name="T1" fmla="*/ 274 h 548"/>
                  <a:gd name="T2" fmla="*/ 1657 w 1658"/>
                  <a:gd name="T3" fmla="*/ 274 h 548"/>
                  <a:gd name="T4" fmla="*/ 829 w 1658"/>
                  <a:gd name="T5" fmla="*/ 547 h 548"/>
                  <a:gd name="T6" fmla="*/ 829 w 1658"/>
                  <a:gd name="T7" fmla="*/ 547 h 548"/>
                  <a:gd name="T8" fmla="*/ 0 w 1658"/>
                  <a:gd name="T9" fmla="*/ 274 h 548"/>
                  <a:gd name="T10" fmla="*/ 0 w 1658"/>
                  <a:gd name="T11" fmla="*/ 274 h 548"/>
                  <a:gd name="T12" fmla="*/ 829 w 1658"/>
                  <a:gd name="T13" fmla="*/ 0 h 548"/>
                  <a:gd name="T14" fmla="*/ 829 w 1658"/>
                  <a:gd name="T15" fmla="*/ 0 h 548"/>
                  <a:gd name="T16" fmla="*/ 1657 w 1658"/>
                  <a:gd name="T17" fmla="*/ 27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8" h="548">
                    <a:moveTo>
                      <a:pt x="1657" y="274"/>
                    </a:moveTo>
                    <a:lnTo>
                      <a:pt x="1657" y="274"/>
                    </a:lnTo>
                    <a:cubicBezTo>
                      <a:pt x="1657" y="425"/>
                      <a:pt x="1287" y="547"/>
                      <a:pt x="829" y="547"/>
                    </a:cubicBezTo>
                    <a:lnTo>
                      <a:pt x="829" y="547"/>
                    </a:lnTo>
                    <a:cubicBezTo>
                      <a:pt x="372" y="547"/>
                      <a:pt x="0" y="425"/>
                      <a:pt x="0" y="274"/>
                    </a:cubicBezTo>
                    <a:lnTo>
                      <a:pt x="0" y="274"/>
                    </a:lnTo>
                    <a:cubicBezTo>
                      <a:pt x="0" y="122"/>
                      <a:pt x="372" y="0"/>
                      <a:pt x="829" y="0"/>
                    </a:cubicBezTo>
                    <a:lnTo>
                      <a:pt x="829" y="0"/>
                    </a:lnTo>
                    <a:cubicBezTo>
                      <a:pt x="1287" y="0"/>
                      <a:pt x="1657" y="122"/>
                      <a:pt x="1657" y="274"/>
                    </a:cubicBez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4" name="Freeform 149"/>
              <p:cNvSpPr>
                <a:spLocks noChangeArrowheads="1"/>
              </p:cNvSpPr>
              <p:nvPr/>
            </p:nvSpPr>
            <p:spPr bwMode="auto">
              <a:xfrm>
                <a:off x="8617882" y="1811071"/>
                <a:ext cx="317974" cy="104698"/>
              </a:xfrm>
              <a:custGeom>
                <a:avLst/>
                <a:gdLst>
                  <a:gd name="T0" fmla="*/ 1082 w 1083"/>
                  <a:gd name="T1" fmla="*/ 179 h 359"/>
                  <a:gd name="T2" fmla="*/ 1082 w 1083"/>
                  <a:gd name="T3" fmla="*/ 179 h 359"/>
                  <a:gd name="T4" fmla="*/ 540 w 1083"/>
                  <a:gd name="T5" fmla="*/ 358 h 359"/>
                  <a:gd name="T6" fmla="*/ 540 w 1083"/>
                  <a:gd name="T7" fmla="*/ 358 h 359"/>
                  <a:gd name="T8" fmla="*/ 0 w 1083"/>
                  <a:gd name="T9" fmla="*/ 179 h 359"/>
                  <a:gd name="T10" fmla="*/ 0 w 1083"/>
                  <a:gd name="T11" fmla="*/ 179 h 359"/>
                  <a:gd name="T12" fmla="*/ 540 w 1083"/>
                  <a:gd name="T13" fmla="*/ 0 h 359"/>
                  <a:gd name="T14" fmla="*/ 540 w 1083"/>
                  <a:gd name="T15" fmla="*/ 0 h 359"/>
                  <a:gd name="T16" fmla="*/ 1082 w 1083"/>
                  <a:gd name="T17" fmla="*/ 17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3" h="359">
                    <a:moveTo>
                      <a:pt x="1082" y="179"/>
                    </a:moveTo>
                    <a:lnTo>
                      <a:pt x="1082" y="179"/>
                    </a:lnTo>
                    <a:cubicBezTo>
                      <a:pt x="1082" y="277"/>
                      <a:pt x="840" y="358"/>
                      <a:pt x="540" y="358"/>
                    </a:cubicBezTo>
                    <a:lnTo>
                      <a:pt x="540" y="358"/>
                    </a:lnTo>
                    <a:cubicBezTo>
                      <a:pt x="242" y="358"/>
                      <a:pt x="0" y="277"/>
                      <a:pt x="0" y="179"/>
                    </a:cubicBezTo>
                    <a:lnTo>
                      <a:pt x="0" y="179"/>
                    </a:lnTo>
                    <a:cubicBezTo>
                      <a:pt x="0" y="80"/>
                      <a:pt x="242" y="0"/>
                      <a:pt x="540" y="0"/>
                    </a:cubicBezTo>
                    <a:lnTo>
                      <a:pt x="540" y="0"/>
                    </a:lnTo>
                    <a:cubicBezTo>
                      <a:pt x="840" y="0"/>
                      <a:pt x="1082" y="80"/>
                      <a:pt x="1082" y="179"/>
                    </a:cubicBez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5" name="Freeform 150"/>
              <p:cNvSpPr>
                <a:spLocks noChangeArrowheads="1"/>
              </p:cNvSpPr>
              <p:nvPr/>
            </p:nvSpPr>
            <p:spPr bwMode="auto">
              <a:xfrm>
                <a:off x="8691559" y="1612014"/>
                <a:ext cx="170620" cy="56874"/>
              </a:xfrm>
              <a:custGeom>
                <a:avLst/>
                <a:gdLst>
                  <a:gd name="T0" fmla="*/ 583 w 584"/>
                  <a:gd name="T1" fmla="*/ 97 h 194"/>
                  <a:gd name="T2" fmla="*/ 583 w 584"/>
                  <a:gd name="T3" fmla="*/ 97 h 194"/>
                  <a:gd name="T4" fmla="*/ 291 w 584"/>
                  <a:gd name="T5" fmla="*/ 193 h 194"/>
                  <a:gd name="T6" fmla="*/ 291 w 584"/>
                  <a:gd name="T7" fmla="*/ 193 h 194"/>
                  <a:gd name="T8" fmla="*/ 0 w 584"/>
                  <a:gd name="T9" fmla="*/ 97 h 194"/>
                  <a:gd name="T10" fmla="*/ 0 w 584"/>
                  <a:gd name="T11" fmla="*/ 97 h 194"/>
                  <a:gd name="T12" fmla="*/ 291 w 584"/>
                  <a:gd name="T13" fmla="*/ 0 h 194"/>
                  <a:gd name="T14" fmla="*/ 291 w 584"/>
                  <a:gd name="T15" fmla="*/ 0 h 194"/>
                  <a:gd name="T16" fmla="*/ 583 w 584"/>
                  <a:gd name="T17" fmla="*/ 97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4" h="194">
                    <a:moveTo>
                      <a:pt x="583" y="97"/>
                    </a:moveTo>
                    <a:lnTo>
                      <a:pt x="583" y="97"/>
                    </a:lnTo>
                    <a:cubicBezTo>
                      <a:pt x="583" y="150"/>
                      <a:pt x="452" y="193"/>
                      <a:pt x="291" y="193"/>
                    </a:cubicBezTo>
                    <a:lnTo>
                      <a:pt x="291" y="193"/>
                    </a:lnTo>
                    <a:cubicBezTo>
                      <a:pt x="130" y="193"/>
                      <a:pt x="0" y="150"/>
                      <a:pt x="0" y="97"/>
                    </a:cubicBezTo>
                    <a:lnTo>
                      <a:pt x="0" y="97"/>
                    </a:lnTo>
                    <a:cubicBezTo>
                      <a:pt x="0" y="44"/>
                      <a:pt x="130" y="0"/>
                      <a:pt x="291" y="0"/>
                    </a:cubicBezTo>
                    <a:lnTo>
                      <a:pt x="291" y="0"/>
                    </a:lnTo>
                    <a:cubicBezTo>
                      <a:pt x="452" y="0"/>
                      <a:pt x="583" y="44"/>
                      <a:pt x="583" y="97"/>
                    </a:cubicBez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6" name="Freeform 151"/>
              <p:cNvSpPr>
                <a:spLocks noChangeArrowheads="1"/>
              </p:cNvSpPr>
              <p:nvPr/>
            </p:nvSpPr>
            <p:spPr bwMode="auto">
              <a:xfrm>
                <a:off x="8778161" y="1348330"/>
                <a:ext cx="248174" cy="784593"/>
              </a:xfrm>
              <a:custGeom>
                <a:avLst/>
                <a:gdLst>
                  <a:gd name="T0" fmla="*/ 0 w 846"/>
                  <a:gd name="T1" fmla="*/ 0 h 2677"/>
                  <a:gd name="T2" fmla="*/ 0 w 846"/>
                  <a:gd name="T3" fmla="*/ 2676 h 2677"/>
                  <a:gd name="T4" fmla="*/ 845 w 846"/>
                  <a:gd name="T5" fmla="*/ 2676 h 2677"/>
                  <a:gd name="T6" fmla="*/ 0 w 846"/>
                  <a:gd name="T7" fmla="*/ 0 h 2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6" h="2677">
                    <a:moveTo>
                      <a:pt x="0" y="0"/>
                    </a:moveTo>
                    <a:lnTo>
                      <a:pt x="0" y="2676"/>
                    </a:lnTo>
                    <a:lnTo>
                      <a:pt x="845" y="267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7" name="Line 152"/>
              <p:cNvSpPr>
                <a:spLocks noChangeShapeType="1"/>
              </p:cNvSpPr>
              <p:nvPr/>
            </p:nvSpPr>
            <p:spPr bwMode="auto">
              <a:xfrm>
                <a:off x="8787210" y="2134214"/>
                <a:ext cx="222323" cy="1293"/>
              </a:xfrm>
              <a:prstGeom prst="line">
                <a:avLst/>
              </a:prstGeom>
              <a:grpFill/>
              <a:ln w="720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38" name="Freeform 153"/>
              <p:cNvSpPr>
                <a:spLocks noChangeArrowheads="1"/>
              </p:cNvSpPr>
              <p:nvPr/>
            </p:nvSpPr>
            <p:spPr bwMode="auto">
              <a:xfrm>
                <a:off x="8767821" y="2110948"/>
                <a:ext cx="43948" cy="50411"/>
              </a:xfrm>
              <a:custGeom>
                <a:avLst/>
                <a:gdLst>
                  <a:gd name="T0" fmla="*/ 151 w 152"/>
                  <a:gd name="T1" fmla="*/ 0 h 172"/>
                  <a:gd name="T2" fmla="*/ 0 w 152"/>
                  <a:gd name="T3" fmla="*/ 95 h 172"/>
                  <a:gd name="T4" fmla="*/ 149 w 152"/>
                  <a:gd name="T5" fmla="*/ 171 h 172"/>
                  <a:gd name="T6" fmla="*/ 67 w 152"/>
                  <a:gd name="T7" fmla="*/ 87 h 172"/>
                  <a:gd name="T8" fmla="*/ 151 w 152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72">
                    <a:moveTo>
                      <a:pt x="151" y="0"/>
                    </a:moveTo>
                    <a:lnTo>
                      <a:pt x="0" y="95"/>
                    </a:lnTo>
                    <a:lnTo>
                      <a:pt x="149" y="171"/>
                    </a:lnTo>
                    <a:lnTo>
                      <a:pt x="67" y="87"/>
                    </a:lnTo>
                    <a:lnTo>
                      <a:pt x="15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9" name="Freeform 154"/>
              <p:cNvSpPr>
                <a:spLocks noChangeArrowheads="1"/>
              </p:cNvSpPr>
              <p:nvPr/>
            </p:nvSpPr>
            <p:spPr bwMode="auto">
              <a:xfrm>
                <a:off x="8767821" y="2110948"/>
                <a:ext cx="43948" cy="50411"/>
              </a:xfrm>
              <a:custGeom>
                <a:avLst/>
                <a:gdLst>
                  <a:gd name="T0" fmla="*/ 151 w 152"/>
                  <a:gd name="T1" fmla="*/ 0 h 172"/>
                  <a:gd name="T2" fmla="*/ 0 w 152"/>
                  <a:gd name="T3" fmla="*/ 95 h 172"/>
                  <a:gd name="T4" fmla="*/ 149 w 152"/>
                  <a:gd name="T5" fmla="*/ 171 h 172"/>
                  <a:gd name="T6" fmla="*/ 67 w 152"/>
                  <a:gd name="T7" fmla="*/ 8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172">
                    <a:moveTo>
                      <a:pt x="151" y="0"/>
                    </a:moveTo>
                    <a:lnTo>
                      <a:pt x="0" y="95"/>
                    </a:lnTo>
                    <a:lnTo>
                      <a:pt x="149" y="171"/>
                    </a:lnTo>
                    <a:lnTo>
                      <a:pt x="67" y="87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0" name="Freeform 155"/>
              <p:cNvSpPr>
                <a:spLocks noChangeArrowheads="1"/>
              </p:cNvSpPr>
              <p:nvPr/>
            </p:nvSpPr>
            <p:spPr bwMode="auto">
              <a:xfrm>
                <a:off x="8983681" y="2110948"/>
                <a:ext cx="45240" cy="50411"/>
              </a:xfrm>
              <a:custGeom>
                <a:avLst/>
                <a:gdLst>
                  <a:gd name="T0" fmla="*/ 0 w 153"/>
                  <a:gd name="T1" fmla="*/ 171 h 172"/>
                  <a:gd name="T2" fmla="*/ 152 w 153"/>
                  <a:gd name="T3" fmla="*/ 76 h 172"/>
                  <a:gd name="T4" fmla="*/ 2 w 153"/>
                  <a:gd name="T5" fmla="*/ 0 h 172"/>
                  <a:gd name="T6" fmla="*/ 85 w 153"/>
                  <a:gd name="T7" fmla="*/ 84 h 172"/>
                  <a:gd name="T8" fmla="*/ 0 w 153"/>
                  <a:gd name="T9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72">
                    <a:moveTo>
                      <a:pt x="0" y="171"/>
                    </a:moveTo>
                    <a:lnTo>
                      <a:pt x="152" y="76"/>
                    </a:lnTo>
                    <a:lnTo>
                      <a:pt x="2" y="0"/>
                    </a:lnTo>
                    <a:lnTo>
                      <a:pt x="85" y="84"/>
                    </a:lnTo>
                    <a:lnTo>
                      <a:pt x="0" y="17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1" name="Freeform 156"/>
              <p:cNvSpPr>
                <a:spLocks noChangeArrowheads="1"/>
              </p:cNvSpPr>
              <p:nvPr/>
            </p:nvSpPr>
            <p:spPr bwMode="auto">
              <a:xfrm>
                <a:off x="8983681" y="2110948"/>
                <a:ext cx="45240" cy="50411"/>
              </a:xfrm>
              <a:custGeom>
                <a:avLst/>
                <a:gdLst>
                  <a:gd name="T0" fmla="*/ 0 w 153"/>
                  <a:gd name="T1" fmla="*/ 171 h 172"/>
                  <a:gd name="T2" fmla="*/ 152 w 153"/>
                  <a:gd name="T3" fmla="*/ 76 h 172"/>
                  <a:gd name="T4" fmla="*/ 2 w 153"/>
                  <a:gd name="T5" fmla="*/ 0 h 172"/>
                  <a:gd name="T6" fmla="*/ 85 w 153"/>
                  <a:gd name="T7" fmla="*/ 8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172">
                    <a:moveTo>
                      <a:pt x="0" y="171"/>
                    </a:moveTo>
                    <a:lnTo>
                      <a:pt x="152" y="76"/>
                    </a:lnTo>
                    <a:lnTo>
                      <a:pt x="2" y="0"/>
                    </a:lnTo>
                    <a:lnTo>
                      <a:pt x="85" y="84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2" name="Line 157"/>
              <p:cNvSpPr>
                <a:spLocks noChangeShapeType="1"/>
              </p:cNvSpPr>
              <p:nvPr/>
            </p:nvSpPr>
            <p:spPr bwMode="auto">
              <a:xfrm>
                <a:off x="9057358" y="1318601"/>
                <a:ext cx="1293" cy="794933"/>
              </a:xfrm>
              <a:prstGeom prst="line">
                <a:avLst/>
              </a:prstGeom>
              <a:grpFill/>
              <a:ln w="7200" cap="flat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3" name="Freeform 158"/>
              <p:cNvSpPr>
                <a:spLocks noChangeArrowheads="1"/>
              </p:cNvSpPr>
              <p:nvPr/>
            </p:nvSpPr>
            <p:spPr bwMode="auto">
              <a:xfrm>
                <a:off x="9030213" y="2087682"/>
                <a:ext cx="50410" cy="45241"/>
              </a:xfrm>
              <a:custGeom>
                <a:avLst/>
                <a:gdLst>
                  <a:gd name="T0" fmla="*/ 0 w 172"/>
                  <a:gd name="T1" fmla="*/ 0 h 153"/>
                  <a:gd name="T2" fmla="*/ 95 w 172"/>
                  <a:gd name="T3" fmla="*/ 152 h 153"/>
                  <a:gd name="T4" fmla="*/ 171 w 172"/>
                  <a:gd name="T5" fmla="*/ 3 h 153"/>
                  <a:gd name="T6" fmla="*/ 87 w 172"/>
                  <a:gd name="T7" fmla="*/ 84 h 153"/>
                  <a:gd name="T8" fmla="*/ 0 w 172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53">
                    <a:moveTo>
                      <a:pt x="0" y="0"/>
                    </a:moveTo>
                    <a:lnTo>
                      <a:pt x="95" y="152"/>
                    </a:lnTo>
                    <a:lnTo>
                      <a:pt x="171" y="3"/>
                    </a:lnTo>
                    <a:lnTo>
                      <a:pt x="87" y="8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4" name="Freeform 159"/>
              <p:cNvSpPr>
                <a:spLocks noChangeArrowheads="1"/>
              </p:cNvSpPr>
              <p:nvPr/>
            </p:nvSpPr>
            <p:spPr bwMode="auto">
              <a:xfrm>
                <a:off x="9030213" y="2087682"/>
                <a:ext cx="50410" cy="45241"/>
              </a:xfrm>
              <a:custGeom>
                <a:avLst/>
                <a:gdLst>
                  <a:gd name="T0" fmla="*/ 0 w 172"/>
                  <a:gd name="T1" fmla="*/ 0 h 153"/>
                  <a:gd name="T2" fmla="*/ 95 w 172"/>
                  <a:gd name="T3" fmla="*/ 152 h 153"/>
                  <a:gd name="T4" fmla="*/ 171 w 172"/>
                  <a:gd name="T5" fmla="*/ 3 h 153"/>
                  <a:gd name="T6" fmla="*/ 87 w 172"/>
                  <a:gd name="T7" fmla="*/ 8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" h="153">
                    <a:moveTo>
                      <a:pt x="0" y="0"/>
                    </a:moveTo>
                    <a:lnTo>
                      <a:pt x="95" y="152"/>
                    </a:lnTo>
                    <a:lnTo>
                      <a:pt x="171" y="3"/>
                    </a:lnTo>
                    <a:lnTo>
                      <a:pt x="87" y="84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5" name="Freeform 160"/>
              <p:cNvSpPr>
                <a:spLocks noChangeArrowheads="1"/>
              </p:cNvSpPr>
              <p:nvPr/>
            </p:nvSpPr>
            <p:spPr bwMode="auto">
              <a:xfrm>
                <a:off x="9032799" y="1304383"/>
                <a:ext cx="50410" cy="45241"/>
              </a:xfrm>
              <a:custGeom>
                <a:avLst/>
                <a:gdLst>
                  <a:gd name="T0" fmla="*/ 172 w 173"/>
                  <a:gd name="T1" fmla="*/ 153 h 154"/>
                  <a:gd name="T2" fmla="*/ 76 w 173"/>
                  <a:gd name="T3" fmla="*/ 0 h 154"/>
                  <a:gd name="T4" fmla="*/ 0 w 173"/>
                  <a:gd name="T5" fmla="*/ 151 h 154"/>
                  <a:gd name="T6" fmla="*/ 85 w 173"/>
                  <a:gd name="T7" fmla="*/ 69 h 154"/>
                  <a:gd name="T8" fmla="*/ 172 w 173"/>
                  <a:gd name="T9" fmla="*/ 15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54">
                    <a:moveTo>
                      <a:pt x="172" y="153"/>
                    </a:moveTo>
                    <a:lnTo>
                      <a:pt x="76" y="0"/>
                    </a:lnTo>
                    <a:lnTo>
                      <a:pt x="0" y="151"/>
                    </a:lnTo>
                    <a:lnTo>
                      <a:pt x="85" y="69"/>
                    </a:lnTo>
                    <a:lnTo>
                      <a:pt x="172" y="15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6" name="Freeform 161"/>
              <p:cNvSpPr>
                <a:spLocks noChangeArrowheads="1"/>
              </p:cNvSpPr>
              <p:nvPr/>
            </p:nvSpPr>
            <p:spPr bwMode="auto">
              <a:xfrm>
                <a:off x="9032799" y="1304383"/>
                <a:ext cx="50410" cy="45241"/>
              </a:xfrm>
              <a:custGeom>
                <a:avLst/>
                <a:gdLst>
                  <a:gd name="T0" fmla="*/ 172 w 173"/>
                  <a:gd name="T1" fmla="*/ 153 h 154"/>
                  <a:gd name="T2" fmla="*/ 76 w 173"/>
                  <a:gd name="T3" fmla="*/ 0 h 154"/>
                  <a:gd name="T4" fmla="*/ 0 w 173"/>
                  <a:gd name="T5" fmla="*/ 151 h 154"/>
                  <a:gd name="T6" fmla="*/ 85 w 173"/>
                  <a:gd name="T7" fmla="*/ 6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154">
                    <a:moveTo>
                      <a:pt x="172" y="153"/>
                    </a:moveTo>
                    <a:lnTo>
                      <a:pt x="76" y="0"/>
                    </a:lnTo>
                    <a:lnTo>
                      <a:pt x="0" y="151"/>
                    </a:lnTo>
                    <a:lnTo>
                      <a:pt x="85" y="69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7" name="Freeform 162"/>
              <p:cNvSpPr>
                <a:spLocks noChangeArrowheads="1"/>
              </p:cNvSpPr>
              <p:nvPr/>
            </p:nvSpPr>
            <p:spPr bwMode="auto">
              <a:xfrm>
                <a:off x="9110353" y="1692155"/>
                <a:ext cx="40069" cy="69799"/>
              </a:xfrm>
              <a:custGeom>
                <a:avLst/>
                <a:gdLst>
                  <a:gd name="T0" fmla="*/ 0 w 138"/>
                  <a:gd name="T1" fmla="*/ 0 h 237"/>
                  <a:gd name="T2" fmla="*/ 29 w 138"/>
                  <a:gd name="T3" fmla="*/ 0 h 237"/>
                  <a:gd name="T4" fmla="*/ 29 w 138"/>
                  <a:gd name="T5" fmla="*/ 101 h 237"/>
                  <a:gd name="T6" fmla="*/ 30 w 138"/>
                  <a:gd name="T7" fmla="*/ 101 h 237"/>
                  <a:gd name="T8" fmla="*/ 30 w 138"/>
                  <a:gd name="T9" fmla="*/ 101 h 237"/>
                  <a:gd name="T10" fmla="*/ 51 w 138"/>
                  <a:gd name="T11" fmla="*/ 80 h 237"/>
                  <a:gd name="T12" fmla="*/ 51 w 138"/>
                  <a:gd name="T13" fmla="*/ 80 h 237"/>
                  <a:gd name="T14" fmla="*/ 81 w 138"/>
                  <a:gd name="T15" fmla="*/ 71 h 237"/>
                  <a:gd name="T16" fmla="*/ 81 w 138"/>
                  <a:gd name="T17" fmla="*/ 71 h 237"/>
                  <a:gd name="T18" fmla="*/ 137 w 138"/>
                  <a:gd name="T19" fmla="*/ 141 h 237"/>
                  <a:gd name="T20" fmla="*/ 137 w 138"/>
                  <a:gd name="T21" fmla="*/ 236 h 237"/>
                  <a:gd name="T22" fmla="*/ 108 w 138"/>
                  <a:gd name="T23" fmla="*/ 236 h 237"/>
                  <a:gd name="T24" fmla="*/ 108 w 138"/>
                  <a:gd name="T25" fmla="*/ 143 h 237"/>
                  <a:gd name="T26" fmla="*/ 108 w 138"/>
                  <a:gd name="T27" fmla="*/ 143 h 237"/>
                  <a:gd name="T28" fmla="*/ 71 w 138"/>
                  <a:gd name="T29" fmla="*/ 96 h 237"/>
                  <a:gd name="T30" fmla="*/ 71 w 138"/>
                  <a:gd name="T31" fmla="*/ 96 h 237"/>
                  <a:gd name="T32" fmla="*/ 31 w 138"/>
                  <a:gd name="T33" fmla="*/ 124 h 237"/>
                  <a:gd name="T34" fmla="*/ 31 w 138"/>
                  <a:gd name="T35" fmla="*/ 124 h 237"/>
                  <a:gd name="T36" fmla="*/ 29 w 138"/>
                  <a:gd name="T37" fmla="*/ 138 h 237"/>
                  <a:gd name="T38" fmla="*/ 29 w 138"/>
                  <a:gd name="T39" fmla="*/ 236 h 237"/>
                  <a:gd name="T40" fmla="*/ 0 w 138"/>
                  <a:gd name="T41" fmla="*/ 236 h 237"/>
                  <a:gd name="T42" fmla="*/ 0 w 138"/>
                  <a:gd name="T43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8" h="237">
                    <a:moveTo>
                      <a:pt x="0" y="0"/>
                    </a:moveTo>
                    <a:lnTo>
                      <a:pt x="29" y="0"/>
                    </a:lnTo>
                    <a:lnTo>
                      <a:pt x="29" y="101"/>
                    </a:lnTo>
                    <a:lnTo>
                      <a:pt x="30" y="101"/>
                    </a:lnTo>
                    <a:lnTo>
                      <a:pt x="30" y="101"/>
                    </a:lnTo>
                    <a:cubicBezTo>
                      <a:pt x="35" y="93"/>
                      <a:pt x="42" y="85"/>
                      <a:pt x="51" y="80"/>
                    </a:cubicBezTo>
                    <a:lnTo>
                      <a:pt x="51" y="80"/>
                    </a:lnTo>
                    <a:cubicBezTo>
                      <a:pt x="59" y="75"/>
                      <a:pt x="70" y="71"/>
                      <a:pt x="81" y="71"/>
                    </a:cubicBezTo>
                    <a:lnTo>
                      <a:pt x="81" y="71"/>
                    </a:lnTo>
                    <a:cubicBezTo>
                      <a:pt x="103" y="71"/>
                      <a:pt x="137" y="85"/>
                      <a:pt x="137" y="141"/>
                    </a:cubicBezTo>
                    <a:lnTo>
                      <a:pt x="137" y="236"/>
                    </a:lnTo>
                    <a:lnTo>
                      <a:pt x="108" y="236"/>
                    </a:lnTo>
                    <a:lnTo>
                      <a:pt x="108" y="143"/>
                    </a:lnTo>
                    <a:lnTo>
                      <a:pt x="108" y="143"/>
                    </a:lnTo>
                    <a:cubicBezTo>
                      <a:pt x="108" y="117"/>
                      <a:pt x="98" y="96"/>
                      <a:pt x="71" y="96"/>
                    </a:cubicBezTo>
                    <a:lnTo>
                      <a:pt x="71" y="96"/>
                    </a:lnTo>
                    <a:cubicBezTo>
                      <a:pt x="51" y="96"/>
                      <a:pt x="37" y="109"/>
                      <a:pt x="31" y="124"/>
                    </a:cubicBezTo>
                    <a:lnTo>
                      <a:pt x="31" y="124"/>
                    </a:lnTo>
                    <a:cubicBezTo>
                      <a:pt x="30" y="129"/>
                      <a:pt x="29" y="134"/>
                      <a:pt x="29" y="138"/>
                    </a:cubicBezTo>
                    <a:lnTo>
                      <a:pt x="29" y="236"/>
                    </a:lnTo>
                    <a:lnTo>
                      <a:pt x="0" y="23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>
                <a:solidFill>
                  <a:schemeClr val="bg1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8" name="Freeform 17"/>
            <p:cNvSpPr>
              <a:spLocks noChangeArrowheads="1"/>
            </p:cNvSpPr>
            <p:nvPr/>
          </p:nvSpPr>
          <p:spPr bwMode="auto">
            <a:xfrm>
              <a:off x="8442126" y="4451737"/>
              <a:ext cx="593292" cy="678602"/>
            </a:xfrm>
            <a:custGeom>
              <a:avLst/>
              <a:gdLst>
                <a:gd name="T0" fmla="*/ 1228 w 2023"/>
                <a:gd name="T1" fmla="*/ 195 h 2314"/>
                <a:gd name="T2" fmla="*/ 849 w 2023"/>
                <a:gd name="T3" fmla="*/ 869 h 2314"/>
                <a:gd name="T4" fmla="*/ 721 w 2023"/>
                <a:gd name="T5" fmla="*/ 807 h 2314"/>
                <a:gd name="T6" fmla="*/ 1047 w 2023"/>
                <a:gd name="T7" fmla="*/ 192 h 2314"/>
                <a:gd name="T8" fmla="*/ 1089 w 2023"/>
                <a:gd name="T9" fmla="*/ 152 h 2314"/>
                <a:gd name="T10" fmla="*/ 1145 w 2023"/>
                <a:gd name="T11" fmla="*/ 154 h 2314"/>
                <a:gd name="T12" fmla="*/ 1229 w 2023"/>
                <a:gd name="T13" fmla="*/ 194 h 2314"/>
                <a:gd name="T14" fmla="*/ 1733 w 2023"/>
                <a:gd name="T15" fmla="*/ 2168 h 2314"/>
                <a:gd name="T16" fmla="*/ 1633 w 2023"/>
                <a:gd name="T17" fmla="*/ 2168 h 2314"/>
                <a:gd name="T18" fmla="*/ 2022 w 2023"/>
                <a:gd name="T19" fmla="*/ 1446 h 2314"/>
                <a:gd name="T20" fmla="*/ 1531 w 2023"/>
                <a:gd name="T21" fmla="*/ 298 h 2314"/>
                <a:gd name="T22" fmla="*/ 1499 w 2023"/>
                <a:gd name="T23" fmla="*/ 198 h 2314"/>
                <a:gd name="T24" fmla="*/ 1109 w 2023"/>
                <a:gd name="T25" fmla="*/ 10 h 2314"/>
                <a:gd name="T26" fmla="*/ 1053 w 2023"/>
                <a:gd name="T27" fmla="*/ 7 h 2314"/>
                <a:gd name="T28" fmla="*/ 549 w 2023"/>
                <a:gd name="T29" fmla="*/ 922 h 2314"/>
                <a:gd name="T30" fmla="*/ 612 w 2023"/>
                <a:gd name="T31" fmla="*/ 1123 h 2314"/>
                <a:gd name="T32" fmla="*/ 810 w 2023"/>
                <a:gd name="T33" fmla="*/ 1378 h 2314"/>
                <a:gd name="T34" fmla="*/ 872 w 2023"/>
                <a:gd name="T35" fmla="*/ 1249 h 2314"/>
                <a:gd name="T36" fmla="*/ 1225 w 2023"/>
                <a:gd name="T37" fmla="*/ 876 h 2314"/>
                <a:gd name="T38" fmla="*/ 1733 w 2023"/>
                <a:gd name="T39" fmla="*/ 1446 h 2314"/>
                <a:gd name="T40" fmla="*/ 1155 w 2023"/>
                <a:gd name="T41" fmla="*/ 2024 h 2314"/>
                <a:gd name="T42" fmla="*/ 721 w 2023"/>
                <a:gd name="T43" fmla="*/ 1879 h 2314"/>
                <a:gd name="T44" fmla="*/ 721 w 2023"/>
                <a:gd name="T45" fmla="*/ 1808 h 2314"/>
                <a:gd name="T46" fmla="*/ 1155 w 2023"/>
                <a:gd name="T47" fmla="*/ 1735 h 2314"/>
                <a:gd name="T48" fmla="*/ 598 w 2023"/>
                <a:gd name="T49" fmla="*/ 1591 h 2314"/>
                <a:gd name="T50" fmla="*/ 0 w 2023"/>
                <a:gd name="T51" fmla="*/ 1591 h 2314"/>
                <a:gd name="T52" fmla="*/ 340 w 2023"/>
                <a:gd name="T53" fmla="*/ 1735 h 2314"/>
                <a:gd name="T54" fmla="*/ 361 w 2023"/>
                <a:gd name="T55" fmla="*/ 1735 h 2314"/>
                <a:gd name="T56" fmla="*/ 432 w 2023"/>
                <a:gd name="T57" fmla="*/ 1879 h 2314"/>
                <a:gd name="T58" fmla="*/ 432 w 2023"/>
                <a:gd name="T59" fmla="*/ 2168 h 2314"/>
                <a:gd name="T60" fmla="*/ 2022 w 2023"/>
                <a:gd name="T61" fmla="*/ 2313 h 2314"/>
                <a:gd name="T62" fmla="*/ 1733 w 2023"/>
                <a:gd name="T63" fmla="*/ 2168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23" h="2314">
                  <a:moveTo>
                    <a:pt x="1228" y="195"/>
                  </a:moveTo>
                  <a:lnTo>
                    <a:pt x="1228" y="195"/>
                  </a:lnTo>
                  <a:cubicBezTo>
                    <a:pt x="1208" y="203"/>
                    <a:pt x="1191" y="221"/>
                    <a:pt x="1181" y="242"/>
                  </a:cubicBezTo>
                  <a:lnTo>
                    <a:pt x="849" y="869"/>
                  </a:lnTo>
                  <a:lnTo>
                    <a:pt x="721" y="807"/>
                  </a:lnTo>
                  <a:lnTo>
                    <a:pt x="721" y="807"/>
                  </a:lnTo>
                  <a:cubicBezTo>
                    <a:pt x="724" y="798"/>
                    <a:pt x="725" y="788"/>
                    <a:pt x="730" y="779"/>
                  </a:cubicBezTo>
                  <a:lnTo>
                    <a:pt x="1047" y="192"/>
                  </a:lnTo>
                  <a:lnTo>
                    <a:pt x="1047" y="192"/>
                  </a:lnTo>
                  <a:cubicBezTo>
                    <a:pt x="1055" y="173"/>
                    <a:pt x="1072" y="158"/>
                    <a:pt x="1089" y="152"/>
                  </a:cubicBezTo>
                  <a:lnTo>
                    <a:pt x="1089" y="152"/>
                  </a:lnTo>
                  <a:cubicBezTo>
                    <a:pt x="1108" y="145"/>
                    <a:pt x="1128" y="146"/>
                    <a:pt x="1145" y="154"/>
                  </a:cubicBezTo>
                  <a:lnTo>
                    <a:pt x="1229" y="194"/>
                  </a:lnTo>
                  <a:lnTo>
                    <a:pt x="1229" y="194"/>
                  </a:lnTo>
                  <a:cubicBezTo>
                    <a:pt x="1228" y="195"/>
                    <a:pt x="1228" y="194"/>
                    <a:pt x="1228" y="195"/>
                  </a:cubicBezTo>
                  <a:close/>
                  <a:moveTo>
                    <a:pt x="1733" y="2168"/>
                  </a:moveTo>
                  <a:lnTo>
                    <a:pt x="1633" y="2168"/>
                  </a:lnTo>
                  <a:lnTo>
                    <a:pt x="1633" y="2168"/>
                  </a:lnTo>
                  <a:cubicBezTo>
                    <a:pt x="1867" y="2014"/>
                    <a:pt x="2022" y="1748"/>
                    <a:pt x="2022" y="1446"/>
                  </a:cubicBezTo>
                  <a:lnTo>
                    <a:pt x="2022" y="1446"/>
                  </a:lnTo>
                  <a:cubicBezTo>
                    <a:pt x="2022" y="1041"/>
                    <a:pt x="1743" y="703"/>
                    <a:pt x="1367" y="607"/>
                  </a:cubicBezTo>
                  <a:lnTo>
                    <a:pt x="1531" y="298"/>
                  </a:lnTo>
                  <a:lnTo>
                    <a:pt x="1531" y="298"/>
                  </a:lnTo>
                  <a:cubicBezTo>
                    <a:pt x="1548" y="261"/>
                    <a:pt x="1534" y="215"/>
                    <a:pt x="1499" y="198"/>
                  </a:cubicBezTo>
                  <a:lnTo>
                    <a:pt x="1109" y="10"/>
                  </a:lnTo>
                  <a:lnTo>
                    <a:pt x="1109" y="10"/>
                  </a:lnTo>
                  <a:cubicBezTo>
                    <a:pt x="1092" y="1"/>
                    <a:pt x="1072" y="0"/>
                    <a:pt x="1053" y="7"/>
                  </a:cubicBezTo>
                  <a:lnTo>
                    <a:pt x="1053" y="7"/>
                  </a:lnTo>
                  <a:cubicBezTo>
                    <a:pt x="1035" y="14"/>
                    <a:pt x="1020" y="29"/>
                    <a:pt x="1011" y="47"/>
                  </a:cubicBezTo>
                  <a:lnTo>
                    <a:pt x="549" y="922"/>
                  </a:lnTo>
                  <a:lnTo>
                    <a:pt x="549" y="922"/>
                  </a:lnTo>
                  <a:cubicBezTo>
                    <a:pt x="512" y="997"/>
                    <a:pt x="541" y="1088"/>
                    <a:pt x="612" y="1123"/>
                  </a:cubicBezTo>
                  <a:lnTo>
                    <a:pt x="549" y="1252"/>
                  </a:lnTo>
                  <a:lnTo>
                    <a:pt x="810" y="1378"/>
                  </a:lnTo>
                  <a:lnTo>
                    <a:pt x="872" y="1249"/>
                  </a:lnTo>
                  <a:lnTo>
                    <a:pt x="872" y="1249"/>
                  </a:lnTo>
                  <a:cubicBezTo>
                    <a:pt x="943" y="1283"/>
                    <a:pt x="1032" y="1250"/>
                    <a:pt x="1069" y="1173"/>
                  </a:cubicBezTo>
                  <a:lnTo>
                    <a:pt x="1225" y="876"/>
                  </a:lnTo>
                  <a:lnTo>
                    <a:pt x="1225" y="876"/>
                  </a:lnTo>
                  <a:cubicBezTo>
                    <a:pt x="1511" y="911"/>
                    <a:pt x="1733" y="1152"/>
                    <a:pt x="1733" y="1446"/>
                  </a:cubicBezTo>
                  <a:lnTo>
                    <a:pt x="1733" y="1446"/>
                  </a:lnTo>
                  <a:cubicBezTo>
                    <a:pt x="1733" y="1764"/>
                    <a:pt x="1473" y="2024"/>
                    <a:pt x="1155" y="2024"/>
                  </a:cubicBezTo>
                  <a:lnTo>
                    <a:pt x="1155" y="2024"/>
                  </a:lnTo>
                  <a:cubicBezTo>
                    <a:pt x="1009" y="2024"/>
                    <a:pt x="822" y="1969"/>
                    <a:pt x="721" y="1879"/>
                  </a:cubicBezTo>
                  <a:lnTo>
                    <a:pt x="721" y="1808"/>
                  </a:lnTo>
                  <a:lnTo>
                    <a:pt x="721" y="1808"/>
                  </a:lnTo>
                  <a:cubicBezTo>
                    <a:pt x="721" y="1768"/>
                    <a:pt x="754" y="1735"/>
                    <a:pt x="794" y="1735"/>
                  </a:cubicBezTo>
                  <a:lnTo>
                    <a:pt x="1155" y="1735"/>
                  </a:lnTo>
                  <a:lnTo>
                    <a:pt x="1155" y="1591"/>
                  </a:lnTo>
                  <a:lnTo>
                    <a:pt x="598" y="1591"/>
                  </a:lnTo>
                  <a:lnTo>
                    <a:pt x="302" y="1591"/>
                  </a:lnTo>
                  <a:lnTo>
                    <a:pt x="0" y="1591"/>
                  </a:lnTo>
                  <a:lnTo>
                    <a:pt x="0" y="1735"/>
                  </a:lnTo>
                  <a:lnTo>
                    <a:pt x="340" y="1735"/>
                  </a:lnTo>
                  <a:lnTo>
                    <a:pt x="361" y="1735"/>
                  </a:lnTo>
                  <a:lnTo>
                    <a:pt x="361" y="1735"/>
                  </a:lnTo>
                  <a:cubicBezTo>
                    <a:pt x="401" y="1735"/>
                    <a:pt x="432" y="1768"/>
                    <a:pt x="432" y="1808"/>
                  </a:cubicBezTo>
                  <a:lnTo>
                    <a:pt x="432" y="1879"/>
                  </a:lnTo>
                  <a:lnTo>
                    <a:pt x="432" y="2168"/>
                  </a:lnTo>
                  <a:lnTo>
                    <a:pt x="432" y="2168"/>
                  </a:lnTo>
                  <a:cubicBezTo>
                    <a:pt x="274" y="2168"/>
                    <a:pt x="145" y="2153"/>
                    <a:pt x="145" y="2313"/>
                  </a:cubicBezTo>
                  <a:lnTo>
                    <a:pt x="2022" y="2313"/>
                  </a:lnTo>
                  <a:lnTo>
                    <a:pt x="2022" y="2313"/>
                  </a:lnTo>
                  <a:cubicBezTo>
                    <a:pt x="2022" y="2153"/>
                    <a:pt x="1891" y="2168"/>
                    <a:pt x="1733" y="21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8275096" y="1077442"/>
              <a:ext cx="476030" cy="524041"/>
            </a:xfrm>
            <a:custGeom>
              <a:avLst/>
              <a:gdLst>
                <a:gd name="T0" fmla="*/ 1247 w 2193"/>
                <a:gd name="T1" fmla="*/ 1561 h 2455"/>
                <a:gd name="T2" fmla="*/ 867 w 2193"/>
                <a:gd name="T3" fmla="*/ 1638 h 2455"/>
                <a:gd name="T4" fmla="*/ 607 w 2193"/>
                <a:gd name="T5" fmla="*/ 1392 h 2455"/>
                <a:gd name="T6" fmla="*/ 609 w 2193"/>
                <a:gd name="T7" fmla="*/ 1188 h 2455"/>
                <a:gd name="T8" fmla="*/ 746 w 2193"/>
                <a:gd name="T9" fmla="*/ 966 h 2455"/>
                <a:gd name="T10" fmla="*/ 1089 w 2193"/>
                <a:gd name="T11" fmla="*/ 864 h 2455"/>
                <a:gd name="T12" fmla="*/ 1297 w 2193"/>
                <a:gd name="T13" fmla="*/ 987 h 2455"/>
                <a:gd name="T14" fmla="*/ 1358 w 2193"/>
                <a:gd name="T15" fmla="*/ 1267 h 2455"/>
                <a:gd name="T16" fmla="*/ 2025 w 2193"/>
                <a:gd name="T17" fmla="*/ 1490 h 2455"/>
                <a:gd name="T18" fmla="*/ 1991 w 2193"/>
                <a:gd name="T19" fmla="*/ 1267 h 2455"/>
                <a:gd name="T20" fmla="*/ 2026 w 2193"/>
                <a:gd name="T21" fmla="*/ 1041 h 2455"/>
                <a:gd name="T22" fmla="*/ 2058 w 2193"/>
                <a:gd name="T23" fmla="*/ 757 h 2455"/>
                <a:gd name="T24" fmla="*/ 1968 w 2193"/>
                <a:gd name="T25" fmla="*/ 1016 h 2455"/>
                <a:gd name="T26" fmla="*/ 1735 w 2193"/>
                <a:gd name="T27" fmla="*/ 1209 h 2455"/>
                <a:gd name="T28" fmla="*/ 1609 w 2193"/>
                <a:gd name="T29" fmla="*/ 1201 h 2455"/>
                <a:gd name="T30" fmla="*/ 1352 w 2193"/>
                <a:gd name="T31" fmla="*/ 956 h 2455"/>
                <a:gd name="T32" fmla="*/ 1365 w 2193"/>
                <a:gd name="T33" fmla="*/ 768 h 2455"/>
                <a:gd name="T34" fmla="*/ 1428 w 2193"/>
                <a:gd name="T35" fmla="*/ 660 h 2455"/>
                <a:gd name="T36" fmla="*/ 1372 w 2193"/>
                <a:gd name="T37" fmla="*/ 409 h 2455"/>
                <a:gd name="T38" fmla="*/ 1305 w 2193"/>
                <a:gd name="T39" fmla="*/ 684 h 2455"/>
                <a:gd name="T40" fmla="*/ 907 w 2193"/>
                <a:gd name="T41" fmla="*/ 800 h 2455"/>
                <a:gd name="T42" fmla="*/ 705 w 2193"/>
                <a:gd name="T43" fmla="*/ 678 h 2455"/>
                <a:gd name="T44" fmla="*/ 712 w 2193"/>
                <a:gd name="T45" fmla="*/ 510 h 2455"/>
                <a:gd name="T46" fmla="*/ 722 w 2193"/>
                <a:gd name="T47" fmla="*/ 301 h 2455"/>
                <a:gd name="T48" fmla="*/ 905 w 2193"/>
                <a:gd name="T49" fmla="*/ 87 h 2455"/>
                <a:gd name="T50" fmla="*/ 671 w 2193"/>
                <a:gd name="T51" fmla="*/ 267 h 2455"/>
                <a:gd name="T52" fmla="*/ 460 w 2193"/>
                <a:gd name="T53" fmla="*/ 444 h 2455"/>
                <a:gd name="T54" fmla="*/ 315 w 2193"/>
                <a:gd name="T55" fmla="*/ 442 h 2455"/>
                <a:gd name="T56" fmla="*/ 194 w 2193"/>
                <a:gd name="T57" fmla="*/ 633 h 2455"/>
                <a:gd name="T58" fmla="*/ 452 w 2193"/>
                <a:gd name="T59" fmla="*/ 557 h 2455"/>
                <a:gd name="T60" fmla="*/ 646 w 2193"/>
                <a:gd name="T61" fmla="*/ 699 h 2455"/>
                <a:gd name="T62" fmla="*/ 632 w 2193"/>
                <a:gd name="T63" fmla="*/ 904 h 2455"/>
                <a:gd name="T64" fmla="*/ 499 w 2193"/>
                <a:gd name="T65" fmla="*/ 1133 h 2455"/>
                <a:gd name="T66" fmla="*/ 290 w 2193"/>
                <a:gd name="T67" fmla="*/ 1233 h 2455"/>
                <a:gd name="T68" fmla="*/ 0 w 2193"/>
                <a:gd name="T69" fmla="*/ 1267 h 2455"/>
                <a:gd name="T70" fmla="*/ 330 w 2193"/>
                <a:gd name="T71" fmla="*/ 1295 h 2455"/>
                <a:gd name="T72" fmla="*/ 552 w 2193"/>
                <a:gd name="T73" fmla="*/ 1424 h 2455"/>
                <a:gd name="T74" fmla="*/ 611 w 2193"/>
                <a:gd name="T75" fmla="*/ 1695 h 2455"/>
                <a:gd name="T76" fmla="*/ 606 w 2193"/>
                <a:gd name="T77" fmla="*/ 1853 h 2455"/>
                <a:gd name="T78" fmla="*/ 429 w 2193"/>
                <a:gd name="T79" fmla="*/ 1942 h 2455"/>
                <a:gd name="T80" fmla="*/ 312 w 2193"/>
                <a:gd name="T81" fmla="*/ 1936 h 2455"/>
                <a:gd name="T82" fmla="*/ 194 w 2193"/>
                <a:gd name="T83" fmla="*/ 2132 h 2455"/>
                <a:gd name="T84" fmla="*/ 435 w 2193"/>
                <a:gd name="T85" fmla="*/ 2065 h 2455"/>
                <a:gd name="T86" fmla="*/ 601 w 2193"/>
                <a:gd name="T87" fmla="*/ 2176 h 2455"/>
                <a:gd name="T88" fmla="*/ 818 w 2193"/>
                <a:gd name="T89" fmla="*/ 2367 h 2455"/>
                <a:gd name="T90" fmla="*/ 647 w 2193"/>
                <a:gd name="T91" fmla="*/ 2127 h 2455"/>
                <a:gd name="T92" fmla="*/ 660 w 2193"/>
                <a:gd name="T93" fmla="*/ 1883 h 2455"/>
                <a:gd name="T94" fmla="*/ 867 w 2193"/>
                <a:gd name="T95" fmla="*/ 1752 h 2455"/>
                <a:gd name="T96" fmla="*/ 1125 w 2193"/>
                <a:gd name="T97" fmla="*/ 1752 h 2455"/>
                <a:gd name="T98" fmla="*/ 1306 w 2193"/>
                <a:gd name="T99" fmla="*/ 1889 h 2455"/>
                <a:gd name="T100" fmla="*/ 1412 w 2193"/>
                <a:gd name="T101" fmla="*/ 2150 h 2455"/>
                <a:gd name="T102" fmla="*/ 1652 w 2193"/>
                <a:gd name="T103" fmla="*/ 2059 h 2455"/>
                <a:gd name="T104" fmla="*/ 1780 w 2193"/>
                <a:gd name="T105" fmla="*/ 1882 h 2455"/>
                <a:gd name="T106" fmla="*/ 1567 w 2193"/>
                <a:gd name="T107" fmla="*/ 1973 h 2455"/>
                <a:gd name="T108" fmla="*/ 1365 w 2193"/>
                <a:gd name="T109" fmla="*/ 1864 h 2455"/>
                <a:gd name="T110" fmla="*/ 1382 w 2193"/>
                <a:gd name="T111" fmla="*/ 1695 h 2455"/>
                <a:gd name="T112" fmla="*/ 1441 w 2193"/>
                <a:gd name="T113" fmla="*/ 1416 h 2455"/>
                <a:gd name="T114" fmla="*/ 1697 w 2193"/>
                <a:gd name="T115" fmla="*/ 1295 h 2455"/>
                <a:gd name="T116" fmla="*/ 1913 w 2193"/>
                <a:gd name="T117" fmla="*/ 1419 h 2455"/>
                <a:gd name="T118" fmla="*/ 1924 w 2193"/>
                <a:gd name="T119" fmla="*/ 1641 h 2455"/>
                <a:gd name="T120" fmla="*/ 2058 w 2193"/>
                <a:gd name="T121" fmla="*/ 1507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3" h="2455">
                  <a:moveTo>
                    <a:pt x="1386" y="1385"/>
                  </a:moveTo>
                  <a:lnTo>
                    <a:pt x="1386" y="1385"/>
                  </a:lnTo>
                  <a:cubicBezTo>
                    <a:pt x="1378" y="1398"/>
                    <a:pt x="1325" y="1491"/>
                    <a:pt x="1298" y="1538"/>
                  </a:cubicBezTo>
                  <a:lnTo>
                    <a:pt x="1298" y="1538"/>
                  </a:lnTo>
                  <a:cubicBezTo>
                    <a:pt x="1282" y="1566"/>
                    <a:pt x="1266" y="1561"/>
                    <a:pt x="1247" y="1561"/>
                  </a:cubicBezTo>
                  <a:lnTo>
                    <a:pt x="1247" y="1561"/>
                  </a:lnTo>
                  <a:cubicBezTo>
                    <a:pt x="1195" y="1561"/>
                    <a:pt x="1149" y="1592"/>
                    <a:pt x="1126" y="1637"/>
                  </a:cubicBezTo>
                  <a:lnTo>
                    <a:pt x="1126" y="1637"/>
                  </a:lnTo>
                  <a:cubicBezTo>
                    <a:pt x="1123" y="1645"/>
                    <a:pt x="1116" y="1663"/>
                    <a:pt x="1094" y="1663"/>
                  </a:cubicBezTo>
                  <a:lnTo>
                    <a:pt x="899" y="1663"/>
                  </a:lnTo>
                  <a:lnTo>
                    <a:pt x="899" y="1663"/>
                  </a:lnTo>
                  <a:cubicBezTo>
                    <a:pt x="878" y="1663"/>
                    <a:pt x="872" y="1650"/>
                    <a:pt x="867" y="1638"/>
                  </a:cubicBezTo>
                  <a:lnTo>
                    <a:pt x="867" y="1638"/>
                  </a:lnTo>
                  <a:cubicBezTo>
                    <a:pt x="844" y="1592"/>
                    <a:pt x="799" y="1561"/>
                    <a:pt x="746" y="1561"/>
                  </a:cubicBezTo>
                  <a:lnTo>
                    <a:pt x="746" y="1561"/>
                  </a:lnTo>
                  <a:cubicBezTo>
                    <a:pt x="733" y="1561"/>
                    <a:pt x="707" y="1567"/>
                    <a:pt x="691" y="1538"/>
                  </a:cubicBezTo>
                  <a:lnTo>
                    <a:pt x="691" y="1538"/>
                  </a:lnTo>
                  <a:cubicBezTo>
                    <a:pt x="675" y="1509"/>
                    <a:pt x="607" y="1392"/>
                    <a:pt x="607" y="1392"/>
                  </a:cubicBezTo>
                  <a:lnTo>
                    <a:pt x="607" y="1392"/>
                  </a:lnTo>
                  <a:cubicBezTo>
                    <a:pt x="593" y="1374"/>
                    <a:pt x="598" y="1360"/>
                    <a:pt x="611" y="1340"/>
                  </a:cubicBezTo>
                  <a:lnTo>
                    <a:pt x="611" y="1340"/>
                  </a:lnTo>
                  <a:cubicBezTo>
                    <a:pt x="625" y="1319"/>
                    <a:pt x="633" y="1294"/>
                    <a:pt x="633" y="1267"/>
                  </a:cubicBezTo>
                  <a:lnTo>
                    <a:pt x="633" y="1267"/>
                  </a:lnTo>
                  <a:cubicBezTo>
                    <a:pt x="633" y="1237"/>
                    <a:pt x="624" y="1210"/>
                    <a:pt x="609" y="1188"/>
                  </a:cubicBezTo>
                  <a:lnTo>
                    <a:pt x="609" y="1188"/>
                  </a:lnTo>
                  <a:cubicBezTo>
                    <a:pt x="596" y="1171"/>
                    <a:pt x="593" y="1158"/>
                    <a:pt x="604" y="1140"/>
                  </a:cubicBezTo>
                  <a:lnTo>
                    <a:pt x="604" y="1140"/>
                  </a:lnTo>
                  <a:cubicBezTo>
                    <a:pt x="630" y="1095"/>
                    <a:pt x="678" y="1009"/>
                    <a:pt x="691" y="990"/>
                  </a:cubicBezTo>
                  <a:lnTo>
                    <a:pt x="691" y="990"/>
                  </a:lnTo>
                  <a:cubicBezTo>
                    <a:pt x="708" y="965"/>
                    <a:pt x="733" y="966"/>
                    <a:pt x="746" y="966"/>
                  </a:cubicBezTo>
                  <a:lnTo>
                    <a:pt x="746" y="966"/>
                  </a:lnTo>
                  <a:cubicBezTo>
                    <a:pt x="798" y="966"/>
                    <a:pt x="843" y="936"/>
                    <a:pt x="866" y="893"/>
                  </a:cubicBezTo>
                  <a:lnTo>
                    <a:pt x="866" y="893"/>
                  </a:lnTo>
                  <a:cubicBezTo>
                    <a:pt x="869" y="884"/>
                    <a:pt x="878" y="864"/>
                    <a:pt x="912" y="864"/>
                  </a:cubicBezTo>
                  <a:lnTo>
                    <a:pt x="1089" y="864"/>
                  </a:lnTo>
                  <a:lnTo>
                    <a:pt x="1089" y="864"/>
                  </a:lnTo>
                  <a:cubicBezTo>
                    <a:pt x="1106" y="864"/>
                    <a:pt x="1123" y="883"/>
                    <a:pt x="1126" y="891"/>
                  </a:cubicBezTo>
                  <a:lnTo>
                    <a:pt x="1126" y="891"/>
                  </a:lnTo>
                  <a:cubicBezTo>
                    <a:pt x="1147" y="935"/>
                    <a:pt x="1194" y="966"/>
                    <a:pt x="1247" y="966"/>
                  </a:cubicBezTo>
                  <a:lnTo>
                    <a:pt x="1247" y="966"/>
                  </a:lnTo>
                  <a:cubicBezTo>
                    <a:pt x="1259" y="966"/>
                    <a:pt x="1284" y="965"/>
                    <a:pt x="1297" y="987"/>
                  </a:cubicBezTo>
                  <a:lnTo>
                    <a:pt x="1297" y="987"/>
                  </a:lnTo>
                  <a:cubicBezTo>
                    <a:pt x="1305" y="1002"/>
                    <a:pt x="1362" y="1098"/>
                    <a:pt x="1387" y="1145"/>
                  </a:cubicBezTo>
                  <a:lnTo>
                    <a:pt x="1387" y="1145"/>
                  </a:lnTo>
                  <a:cubicBezTo>
                    <a:pt x="1396" y="1158"/>
                    <a:pt x="1389" y="1180"/>
                    <a:pt x="1385" y="1186"/>
                  </a:cubicBezTo>
                  <a:lnTo>
                    <a:pt x="1385" y="1186"/>
                  </a:lnTo>
                  <a:cubicBezTo>
                    <a:pt x="1368" y="1208"/>
                    <a:pt x="1358" y="1236"/>
                    <a:pt x="1358" y="1267"/>
                  </a:cubicBezTo>
                  <a:lnTo>
                    <a:pt x="1358" y="1267"/>
                  </a:lnTo>
                  <a:cubicBezTo>
                    <a:pt x="1358" y="1294"/>
                    <a:pt x="1366" y="1318"/>
                    <a:pt x="1379" y="1338"/>
                  </a:cubicBezTo>
                  <a:lnTo>
                    <a:pt x="1379" y="1338"/>
                  </a:lnTo>
                  <a:cubicBezTo>
                    <a:pt x="1385" y="1348"/>
                    <a:pt x="1397" y="1369"/>
                    <a:pt x="1386" y="1385"/>
                  </a:cubicBezTo>
                  <a:close/>
                  <a:moveTo>
                    <a:pt x="2058" y="1507"/>
                  </a:moveTo>
                  <a:lnTo>
                    <a:pt x="2058" y="1507"/>
                  </a:lnTo>
                  <a:cubicBezTo>
                    <a:pt x="2038" y="1507"/>
                    <a:pt x="2034" y="1506"/>
                    <a:pt x="2025" y="1490"/>
                  </a:cubicBezTo>
                  <a:lnTo>
                    <a:pt x="2025" y="1490"/>
                  </a:lnTo>
                  <a:cubicBezTo>
                    <a:pt x="2009" y="1460"/>
                    <a:pt x="1980" y="1409"/>
                    <a:pt x="1968" y="1387"/>
                  </a:cubicBezTo>
                  <a:lnTo>
                    <a:pt x="1968" y="1387"/>
                  </a:lnTo>
                  <a:cubicBezTo>
                    <a:pt x="1951" y="1356"/>
                    <a:pt x="1965" y="1345"/>
                    <a:pt x="1971" y="1337"/>
                  </a:cubicBezTo>
                  <a:lnTo>
                    <a:pt x="1971" y="1337"/>
                  </a:lnTo>
                  <a:cubicBezTo>
                    <a:pt x="1983" y="1316"/>
                    <a:pt x="1991" y="1292"/>
                    <a:pt x="1991" y="1267"/>
                  </a:cubicBezTo>
                  <a:lnTo>
                    <a:pt x="1991" y="1267"/>
                  </a:lnTo>
                  <a:cubicBezTo>
                    <a:pt x="1991" y="1241"/>
                    <a:pt x="1984" y="1217"/>
                    <a:pt x="1971" y="1197"/>
                  </a:cubicBezTo>
                  <a:lnTo>
                    <a:pt x="1971" y="1197"/>
                  </a:lnTo>
                  <a:cubicBezTo>
                    <a:pt x="1967" y="1189"/>
                    <a:pt x="1952" y="1175"/>
                    <a:pt x="1965" y="1150"/>
                  </a:cubicBezTo>
                  <a:lnTo>
                    <a:pt x="1965" y="1150"/>
                  </a:lnTo>
                  <a:cubicBezTo>
                    <a:pt x="1976" y="1133"/>
                    <a:pt x="2010" y="1072"/>
                    <a:pt x="2026" y="1041"/>
                  </a:cubicBezTo>
                  <a:lnTo>
                    <a:pt x="2026" y="1041"/>
                  </a:lnTo>
                  <a:cubicBezTo>
                    <a:pt x="2037" y="1021"/>
                    <a:pt x="2039" y="1026"/>
                    <a:pt x="2058" y="1026"/>
                  </a:cubicBezTo>
                  <a:lnTo>
                    <a:pt x="2058" y="1026"/>
                  </a:lnTo>
                  <a:cubicBezTo>
                    <a:pt x="2132" y="1026"/>
                    <a:pt x="2192" y="965"/>
                    <a:pt x="2192" y="891"/>
                  </a:cubicBezTo>
                  <a:lnTo>
                    <a:pt x="2192" y="891"/>
                  </a:lnTo>
                  <a:cubicBezTo>
                    <a:pt x="2192" y="817"/>
                    <a:pt x="2132" y="757"/>
                    <a:pt x="2058" y="757"/>
                  </a:cubicBezTo>
                  <a:lnTo>
                    <a:pt x="2058" y="757"/>
                  </a:lnTo>
                  <a:cubicBezTo>
                    <a:pt x="1984" y="757"/>
                    <a:pt x="1924" y="817"/>
                    <a:pt x="1924" y="891"/>
                  </a:cubicBezTo>
                  <a:lnTo>
                    <a:pt x="1924" y="891"/>
                  </a:lnTo>
                  <a:cubicBezTo>
                    <a:pt x="1924" y="926"/>
                    <a:pt x="1937" y="958"/>
                    <a:pt x="1959" y="981"/>
                  </a:cubicBezTo>
                  <a:lnTo>
                    <a:pt x="1959" y="981"/>
                  </a:lnTo>
                  <a:cubicBezTo>
                    <a:pt x="1969" y="992"/>
                    <a:pt x="1978" y="999"/>
                    <a:pt x="1968" y="1016"/>
                  </a:cubicBezTo>
                  <a:lnTo>
                    <a:pt x="1968" y="1016"/>
                  </a:lnTo>
                  <a:cubicBezTo>
                    <a:pt x="1953" y="1044"/>
                    <a:pt x="1927" y="1092"/>
                    <a:pt x="1916" y="1110"/>
                  </a:cubicBezTo>
                  <a:lnTo>
                    <a:pt x="1916" y="1110"/>
                  </a:lnTo>
                  <a:cubicBezTo>
                    <a:pt x="1899" y="1137"/>
                    <a:pt x="1871" y="1133"/>
                    <a:pt x="1856" y="1133"/>
                  </a:cubicBezTo>
                  <a:lnTo>
                    <a:pt x="1856" y="1133"/>
                  </a:lnTo>
                  <a:cubicBezTo>
                    <a:pt x="1803" y="1133"/>
                    <a:pt x="1756" y="1165"/>
                    <a:pt x="1735" y="1209"/>
                  </a:cubicBezTo>
                  <a:lnTo>
                    <a:pt x="1735" y="1209"/>
                  </a:lnTo>
                  <a:cubicBezTo>
                    <a:pt x="1731" y="1216"/>
                    <a:pt x="1723" y="1233"/>
                    <a:pt x="1705" y="1233"/>
                  </a:cubicBezTo>
                  <a:lnTo>
                    <a:pt x="1650" y="1233"/>
                  </a:lnTo>
                  <a:lnTo>
                    <a:pt x="1650" y="1233"/>
                  </a:lnTo>
                  <a:cubicBezTo>
                    <a:pt x="1628" y="1233"/>
                    <a:pt x="1620" y="1221"/>
                    <a:pt x="1609" y="1201"/>
                  </a:cubicBezTo>
                  <a:lnTo>
                    <a:pt x="1609" y="1201"/>
                  </a:lnTo>
                  <a:cubicBezTo>
                    <a:pt x="1586" y="1160"/>
                    <a:pt x="1543" y="1133"/>
                    <a:pt x="1492" y="1133"/>
                  </a:cubicBezTo>
                  <a:lnTo>
                    <a:pt x="1492" y="1133"/>
                  </a:lnTo>
                  <a:cubicBezTo>
                    <a:pt x="1460" y="1133"/>
                    <a:pt x="1454" y="1135"/>
                    <a:pt x="1443" y="1114"/>
                  </a:cubicBezTo>
                  <a:lnTo>
                    <a:pt x="1443" y="1114"/>
                  </a:lnTo>
                  <a:cubicBezTo>
                    <a:pt x="1417" y="1068"/>
                    <a:pt x="1358" y="968"/>
                    <a:pt x="1352" y="956"/>
                  </a:cubicBezTo>
                  <a:lnTo>
                    <a:pt x="1352" y="956"/>
                  </a:lnTo>
                  <a:cubicBezTo>
                    <a:pt x="1344" y="941"/>
                    <a:pt x="1349" y="919"/>
                    <a:pt x="1356" y="911"/>
                  </a:cubicBezTo>
                  <a:lnTo>
                    <a:pt x="1356" y="911"/>
                  </a:lnTo>
                  <a:cubicBezTo>
                    <a:pt x="1372" y="889"/>
                    <a:pt x="1382" y="862"/>
                    <a:pt x="1382" y="832"/>
                  </a:cubicBezTo>
                  <a:lnTo>
                    <a:pt x="1382" y="832"/>
                  </a:lnTo>
                  <a:cubicBezTo>
                    <a:pt x="1382" y="808"/>
                    <a:pt x="1376" y="787"/>
                    <a:pt x="1365" y="768"/>
                  </a:cubicBezTo>
                  <a:lnTo>
                    <a:pt x="1365" y="768"/>
                  </a:lnTo>
                  <a:cubicBezTo>
                    <a:pt x="1352" y="745"/>
                    <a:pt x="1345" y="741"/>
                    <a:pt x="1357" y="719"/>
                  </a:cubicBezTo>
                  <a:lnTo>
                    <a:pt x="1357" y="719"/>
                  </a:lnTo>
                  <a:cubicBezTo>
                    <a:pt x="1365" y="706"/>
                    <a:pt x="1376" y="688"/>
                    <a:pt x="1383" y="677"/>
                  </a:cubicBezTo>
                  <a:lnTo>
                    <a:pt x="1383" y="677"/>
                  </a:lnTo>
                  <a:cubicBezTo>
                    <a:pt x="1396" y="655"/>
                    <a:pt x="1418" y="658"/>
                    <a:pt x="1428" y="660"/>
                  </a:cubicBezTo>
                  <a:lnTo>
                    <a:pt x="1428" y="660"/>
                  </a:lnTo>
                  <a:cubicBezTo>
                    <a:pt x="1454" y="661"/>
                    <a:pt x="1481" y="656"/>
                    <a:pt x="1506" y="642"/>
                  </a:cubicBezTo>
                  <a:lnTo>
                    <a:pt x="1506" y="642"/>
                  </a:lnTo>
                  <a:cubicBezTo>
                    <a:pt x="1570" y="604"/>
                    <a:pt x="1591" y="522"/>
                    <a:pt x="1555" y="459"/>
                  </a:cubicBezTo>
                  <a:lnTo>
                    <a:pt x="1555" y="459"/>
                  </a:lnTo>
                  <a:cubicBezTo>
                    <a:pt x="1518" y="394"/>
                    <a:pt x="1437" y="371"/>
                    <a:pt x="1372" y="409"/>
                  </a:cubicBezTo>
                  <a:lnTo>
                    <a:pt x="1372" y="409"/>
                  </a:lnTo>
                  <a:cubicBezTo>
                    <a:pt x="1307" y="446"/>
                    <a:pt x="1286" y="527"/>
                    <a:pt x="1323" y="592"/>
                  </a:cubicBezTo>
                  <a:lnTo>
                    <a:pt x="1323" y="592"/>
                  </a:lnTo>
                  <a:cubicBezTo>
                    <a:pt x="1336" y="613"/>
                    <a:pt x="1344" y="620"/>
                    <a:pt x="1328" y="644"/>
                  </a:cubicBezTo>
                  <a:lnTo>
                    <a:pt x="1328" y="644"/>
                  </a:lnTo>
                  <a:cubicBezTo>
                    <a:pt x="1322" y="658"/>
                    <a:pt x="1312" y="673"/>
                    <a:pt x="1305" y="684"/>
                  </a:cubicBezTo>
                  <a:lnTo>
                    <a:pt x="1305" y="684"/>
                  </a:lnTo>
                  <a:cubicBezTo>
                    <a:pt x="1291" y="705"/>
                    <a:pt x="1263" y="698"/>
                    <a:pt x="1247" y="698"/>
                  </a:cubicBezTo>
                  <a:lnTo>
                    <a:pt x="1247" y="698"/>
                  </a:lnTo>
                  <a:cubicBezTo>
                    <a:pt x="1194" y="698"/>
                    <a:pt x="1146" y="730"/>
                    <a:pt x="1125" y="776"/>
                  </a:cubicBezTo>
                  <a:lnTo>
                    <a:pt x="1125" y="776"/>
                  </a:lnTo>
                  <a:cubicBezTo>
                    <a:pt x="1122" y="784"/>
                    <a:pt x="1105" y="800"/>
                    <a:pt x="1086" y="800"/>
                  </a:cubicBezTo>
                  <a:lnTo>
                    <a:pt x="907" y="800"/>
                  </a:lnTo>
                  <a:lnTo>
                    <a:pt x="907" y="800"/>
                  </a:lnTo>
                  <a:cubicBezTo>
                    <a:pt x="879" y="800"/>
                    <a:pt x="871" y="783"/>
                    <a:pt x="866" y="774"/>
                  </a:cubicBezTo>
                  <a:lnTo>
                    <a:pt x="866" y="774"/>
                  </a:lnTo>
                  <a:cubicBezTo>
                    <a:pt x="844" y="728"/>
                    <a:pt x="799" y="698"/>
                    <a:pt x="746" y="698"/>
                  </a:cubicBezTo>
                  <a:lnTo>
                    <a:pt x="746" y="698"/>
                  </a:lnTo>
                  <a:cubicBezTo>
                    <a:pt x="737" y="698"/>
                    <a:pt x="712" y="691"/>
                    <a:pt x="705" y="678"/>
                  </a:cubicBezTo>
                  <a:lnTo>
                    <a:pt x="705" y="678"/>
                  </a:lnTo>
                  <a:cubicBezTo>
                    <a:pt x="698" y="665"/>
                    <a:pt x="690" y="650"/>
                    <a:pt x="682" y="638"/>
                  </a:cubicBezTo>
                  <a:lnTo>
                    <a:pt x="682" y="638"/>
                  </a:lnTo>
                  <a:cubicBezTo>
                    <a:pt x="669" y="612"/>
                    <a:pt x="682" y="593"/>
                    <a:pt x="688" y="584"/>
                  </a:cubicBezTo>
                  <a:lnTo>
                    <a:pt x="688" y="584"/>
                  </a:lnTo>
                  <a:cubicBezTo>
                    <a:pt x="702" y="563"/>
                    <a:pt x="712" y="537"/>
                    <a:pt x="712" y="510"/>
                  </a:cubicBezTo>
                  <a:lnTo>
                    <a:pt x="712" y="510"/>
                  </a:lnTo>
                  <a:cubicBezTo>
                    <a:pt x="712" y="479"/>
                    <a:pt x="700" y="449"/>
                    <a:pt x="681" y="425"/>
                  </a:cubicBezTo>
                  <a:lnTo>
                    <a:pt x="681" y="425"/>
                  </a:lnTo>
                  <a:cubicBezTo>
                    <a:pt x="675" y="419"/>
                    <a:pt x="666" y="395"/>
                    <a:pt x="674" y="381"/>
                  </a:cubicBezTo>
                  <a:lnTo>
                    <a:pt x="674" y="381"/>
                  </a:lnTo>
                  <a:cubicBezTo>
                    <a:pt x="690" y="355"/>
                    <a:pt x="714" y="314"/>
                    <a:pt x="722" y="301"/>
                  </a:cubicBezTo>
                  <a:lnTo>
                    <a:pt x="722" y="301"/>
                  </a:lnTo>
                  <a:cubicBezTo>
                    <a:pt x="737" y="282"/>
                    <a:pt x="754" y="283"/>
                    <a:pt x="762" y="284"/>
                  </a:cubicBezTo>
                  <a:lnTo>
                    <a:pt x="762" y="284"/>
                  </a:lnTo>
                  <a:cubicBezTo>
                    <a:pt x="794" y="292"/>
                    <a:pt x="827" y="287"/>
                    <a:pt x="858" y="270"/>
                  </a:cubicBezTo>
                  <a:lnTo>
                    <a:pt x="858" y="270"/>
                  </a:lnTo>
                  <a:cubicBezTo>
                    <a:pt x="921" y="233"/>
                    <a:pt x="943" y="151"/>
                    <a:pt x="905" y="87"/>
                  </a:cubicBezTo>
                  <a:lnTo>
                    <a:pt x="905" y="87"/>
                  </a:lnTo>
                  <a:cubicBezTo>
                    <a:pt x="869" y="22"/>
                    <a:pt x="787" y="0"/>
                    <a:pt x="723" y="38"/>
                  </a:cubicBezTo>
                  <a:lnTo>
                    <a:pt x="723" y="38"/>
                  </a:lnTo>
                  <a:cubicBezTo>
                    <a:pt x="659" y="74"/>
                    <a:pt x="637" y="157"/>
                    <a:pt x="674" y="221"/>
                  </a:cubicBezTo>
                  <a:lnTo>
                    <a:pt x="674" y="221"/>
                  </a:lnTo>
                  <a:cubicBezTo>
                    <a:pt x="678" y="227"/>
                    <a:pt x="681" y="241"/>
                    <a:pt x="671" y="267"/>
                  </a:cubicBezTo>
                  <a:lnTo>
                    <a:pt x="671" y="267"/>
                  </a:lnTo>
                  <a:cubicBezTo>
                    <a:pt x="662" y="282"/>
                    <a:pt x="637" y="325"/>
                    <a:pt x="619" y="354"/>
                  </a:cubicBezTo>
                  <a:lnTo>
                    <a:pt x="619" y="354"/>
                  </a:lnTo>
                  <a:cubicBezTo>
                    <a:pt x="599" y="373"/>
                    <a:pt x="593" y="375"/>
                    <a:pt x="577" y="375"/>
                  </a:cubicBezTo>
                  <a:lnTo>
                    <a:pt x="577" y="375"/>
                  </a:lnTo>
                  <a:cubicBezTo>
                    <a:pt x="528" y="375"/>
                    <a:pt x="483" y="403"/>
                    <a:pt x="460" y="444"/>
                  </a:cubicBezTo>
                  <a:lnTo>
                    <a:pt x="460" y="444"/>
                  </a:lnTo>
                  <a:cubicBezTo>
                    <a:pt x="450" y="463"/>
                    <a:pt x="448" y="472"/>
                    <a:pt x="419" y="472"/>
                  </a:cubicBezTo>
                  <a:lnTo>
                    <a:pt x="357" y="472"/>
                  </a:lnTo>
                  <a:lnTo>
                    <a:pt x="357" y="472"/>
                  </a:lnTo>
                  <a:cubicBezTo>
                    <a:pt x="328" y="472"/>
                    <a:pt x="318" y="451"/>
                    <a:pt x="315" y="442"/>
                  </a:cubicBezTo>
                  <a:lnTo>
                    <a:pt x="315" y="442"/>
                  </a:lnTo>
                  <a:cubicBezTo>
                    <a:pt x="292" y="398"/>
                    <a:pt x="247" y="365"/>
                    <a:pt x="194" y="365"/>
                  </a:cubicBezTo>
                  <a:lnTo>
                    <a:pt x="194" y="365"/>
                  </a:lnTo>
                  <a:cubicBezTo>
                    <a:pt x="120" y="365"/>
                    <a:pt x="59" y="425"/>
                    <a:pt x="59" y="500"/>
                  </a:cubicBezTo>
                  <a:lnTo>
                    <a:pt x="59" y="500"/>
                  </a:lnTo>
                  <a:cubicBezTo>
                    <a:pt x="59" y="573"/>
                    <a:pt x="120" y="633"/>
                    <a:pt x="194" y="633"/>
                  </a:cubicBezTo>
                  <a:lnTo>
                    <a:pt x="194" y="633"/>
                  </a:lnTo>
                  <a:cubicBezTo>
                    <a:pt x="243" y="633"/>
                    <a:pt x="287" y="606"/>
                    <a:pt x="309" y="566"/>
                  </a:cubicBezTo>
                  <a:lnTo>
                    <a:pt x="309" y="566"/>
                  </a:lnTo>
                  <a:cubicBezTo>
                    <a:pt x="322" y="544"/>
                    <a:pt x="327" y="535"/>
                    <a:pt x="349" y="535"/>
                  </a:cubicBezTo>
                  <a:lnTo>
                    <a:pt x="416" y="535"/>
                  </a:lnTo>
                  <a:lnTo>
                    <a:pt x="416" y="535"/>
                  </a:lnTo>
                  <a:cubicBezTo>
                    <a:pt x="445" y="535"/>
                    <a:pt x="449" y="550"/>
                    <a:pt x="452" y="557"/>
                  </a:cubicBezTo>
                  <a:lnTo>
                    <a:pt x="452" y="557"/>
                  </a:lnTo>
                  <a:cubicBezTo>
                    <a:pt x="471" y="607"/>
                    <a:pt x="520" y="644"/>
                    <a:pt x="577" y="644"/>
                  </a:cubicBezTo>
                  <a:lnTo>
                    <a:pt x="577" y="644"/>
                  </a:lnTo>
                  <a:cubicBezTo>
                    <a:pt x="589" y="644"/>
                    <a:pt x="609" y="641"/>
                    <a:pt x="625" y="664"/>
                  </a:cubicBezTo>
                  <a:lnTo>
                    <a:pt x="625" y="664"/>
                  </a:lnTo>
                  <a:cubicBezTo>
                    <a:pt x="632" y="675"/>
                    <a:pt x="640" y="688"/>
                    <a:pt x="646" y="699"/>
                  </a:cubicBezTo>
                  <a:lnTo>
                    <a:pt x="646" y="699"/>
                  </a:lnTo>
                  <a:cubicBezTo>
                    <a:pt x="654" y="716"/>
                    <a:pt x="646" y="742"/>
                    <a:pt x="640" y="750"/>
                  </a:cubicBezTo>
                  <a:lnTo>
                    <a:pt x="640" y="750"/>
                  </a:lnTo>
                  <a:cubicBezTo>
                    <a:pt x="622" y="772"/>
                    <a:pt x="611" y="802"/>
                    <a:pt x="611" y="832"/>
                  </a:cubicBezTo>
                  <a:lnTo>
                    <a:pt x="611" y="832"/>
                  </a:lnTo>
                  <a:cubicBezTo>
                    <a:pt x="611" y="859"/>
                    <a:pt x="619" y="883"/>
                    <a:pt x="632" y="904"/>
                  </a:cubicBezTo>
                  <a:lnTo>
                    <a:pt x="632" y="904"/>
                  </a:lnTo>
                  <a:cubicBezTo>
                    <a:pt x="638" y="913"/>
                    <a:pt x="651" y="932"/>
                    <a:pt x="635" y="960"/>
                  </a:cubicBezTo>
                  <a:lnTo>
                    <a:pt x="635" y="960"/>
                  </a:lnTo>
                  <a:cubicBezTo>
                    <a:pt x="625" y="980"/>
                    <a:pt x="576" y="1064"/>
                    <a:pt x="550" y="1108"/>
                  </a:cubicBezTo>
                  <a:lnTo>
                    <a:pt x="550" y="1108"/>
                  </a:lnTo>
                  <a:cubicBezTo>
                    <a:pt x="531" y="1131"/>
                    <a:pt x="511" y="1133"/>
                    <a:pt x="499" y="1133"/>
                  </a:cubicBezTo>
                  <a:lnTo>
                    <a:pt x="499" y="1133"/>
                  </a:lnTo>
                  <a:cubicBezTo>
                    <a:pt x="449" y="1133"/>
                    <a:pt x="404" y="1161"/>
                    <a:pt x="382" y="1202"/>
                  </a:cubicBezTo>
                  <a:lnTo>
                    <a:pt x="382" y="1202"/>
                  </a:lnTo>
                  <a:cubicBezTo>
                    <a:pt x="375" y="1215"/>
                    <a:pt x="369" y="1233"/>
                    <a:pt x="337" y="1233"/>
                  </a:cubicBezTo>
                  <a:lnTo>
                    <a:pt x="290" y="1233"/>
                  </a:lnTo>
                  <a:lnTo>
                    <a:pt x="290" y="1233"/>
                  </a:lnTo>
                  <a:cubicBezTo>
                    <a:pt x="262" y="1233"/>
                    <a:pt x="255" y="1207"/>
                    <a:pt x="248" y="1196"/>
                  </a:cubicBezTo>
                  <a:lnTo>
                    <a:pt x="248" y="1196"/>
                  </a:lnTo>
                  <a:cubicBezTo>
                    <a:pt x="225" y="1157"/>
                    <a:pt x="182" y="1133"/>
                    <a:pt x="134" y="1133"/>
                  </a:cubicBezTo>
                  <a:lnTo>
                    <a:pt x="134" y="1133"/>
                  </a:lnTo>
                  <a:cubicBezTo>
                    <a:pt x="60" y="1133"/>
                    <a:pt x="0" y="1193"/>
                    <a:pt x="0" y="1267"/>
                  </a:cubicBezTo>
                  <a:lnTo>
                    <a:pt x="0" y="1267"/>
                  </a:lnTo>
                  <a:cubicBezTo>
                    <a:pt x="0" y="1340"/>
                    <a:pt x="60" y="1400"/>
                    <a:pt x="134" y="1400"/>
                  </a:cubicBezTo>
                  <a:lnTo>
                    <a:pt x="134" y="1400"/>
                  </a:lnTo>
                  <a:cubicBezTo>
                    <a:pt x="187" y="1400"/>
                    <a:pt x="231" y="1371"/>
                    <a:pt x="254" y="1328"/>
                  </a:cubicBezTo>
                  <a:lnTo>
                    <a:pt x="254" y="1328"/>
                  </a:lnTo>
                  <a:cubicBezTo>
                    <a:pt x="262" y="1311"/>
                    <a:pt x="267" y="1295"/>
                    <a:pt x="290" y="1295"/>
                  </a:cubicBezTo>
                  <a:lnTo>
                    <a:pt x="330" y="1295"/>
                  </a:lnTo>
                  <a:lnTo>
                    <a:pt x="330" y="1295"/>
                  </a:lnTo>
                  <a:cubicBezTo>
                    <a:pt x="359" y="1295"/>
                    <a:pt x="375" y="1318"/>
                    <a:pt x="380" y="1329"/>
                  </a:cubicBezTo>
                  <a:lnTo>
                    <a:pt x="380" y="1329"/>
                  </a:lnTo>
                  <a:cubicBezTo>
                    <a:pt x="403" y="1371"/>
                    <a:pt x="448" y="1400"/>
                    <a:pt x="499" y="1400"/>
                  </a:cubicBezTo>
                  <a:lnTo>
                    <a:pt x="499" y="1400"/>
                  </a:lnTo>
                  <a:cubicBezTo>
                    <a:pt x="512" y="1400"/>
                    <a:pt x="536" y="1398"/>
                    <a:pt x="552" y="1424"/>
                  </a:cubicBezTo>
                  <a:lnTo>
                    <a:pt x="552" y="1424"/>
                  </a:lnTo>
                  <a:cubicBezTo>
                    <a:pt x="565" y="1443"/>
                    <a:pt x="610" y="1522"/>
                    <a:pt x="635" y="1567"/>
                  </a:cubicBezTo>
                  <a:lnTo>
                    <a:pt x="635" y="1567"/>
                  </a:lnTo>
                  <a:cubicBezTo>
                    <a:pt x="653" y="1598"/>
                    <a:pt x="646" y="1601"/>
                    <a:pt x="632" y="1623"/>
                  </a:cubicBezTo>
                  <a:lnTo>
                    <a:pt x="632" y="1623"/>
                  </a:lnTo>
                  <a:cubicBezTo>
                    <a:pt x="619" y="1645"/>
                    <a:pt x="611" y="1670"/>
                    <a:pt x="611" y="1695"/>
                  </a:cubicBezTo>
                  <a:lnTo>
                    <a:pt x="611" y="1695"/>
                  </a:lnTo>
                  <a:cubicBezTo>
                    <a:pt x="611" y="1717"/>
                    <a:pt x="617" y="1737"/>
                    <a:pt x="625" y="1755"/>
                  </a:cubicBezTo>
                  <a:lnTo>
                    <a:pt x="625" y="1755"/>
                  </a:lnTo>
                  <a:cubicBezTo>
                    <a:pt x="631" y="1766"/>
                    <a:pt x="646" y="1781"/>
                    <a:pt x="631" y="1810"/>
                  </a:cubicBezTo>
                  <a:lnTo>
                    <a:pt x="631" y="1810"/>
                  </a:lnTo>
                  <a:cubicBezTo>
                    <a:pt x="622" y="1825"/>
                    <a:pt x="614" y="1841"/>
                    <a:pt x="606" y="1853"/>
                  </a:cubicBezTo>
                  <a:lnTo>
                    <a:pt x="606" y="1853"/>
                  </a:lnTo>
                  <a:cubicBezTo>
                    <a:pt x="592" y="1875"/>
                    <a:pt x="579" y="1867"/>
                    <a:pt x="564" y="1865"/>
                  </a:cubicBezTo>
                  <a:lnTo>
                    <a:pt x="564" y="1865"/>
                  </a:lnTo>
                  <a:cubicBezTo>
                    <a:pt x="537" y="1862"/>
                    <a:pt x="509" y="1868"/>
                    <a:pt x="483" y="1882"/>
                  </a:cubicBezTo>
                  <a:lnTo>
                    <a:pt x="483" y="1882"/>
                  </a:lnTo>
                  <a:cubicBezTo>
                    <a:pt x="458" y="1898"/>
                    <a:pt x="440" y="1919"/>
                    <a:pt x="429" y="1942"/>
                  </a:cubicBezTo>
                  <a:lnTo>
                    <a:pt x="429" y="1942"/>
                  </a:lnTo>
                  <a:cubicBezTo>
                    <a:pt x="424" y="1951"/>
                    <a:pt x="412" y="1970"/>
                    <a:pt x="387" y="1970"/>
                  </a:cubicBezTo>
                  <a:lnTo>
                    <a:pt x="357" y="1970"/>
                  </a:lnTo>
                  <a:lnTo>
                    <a:pt x="357" y="1970"/>
                  </a:lnTo>
                  <a:cubicBezTo>
                    <a:pt x="336" y="1970"/>
                    <a:pt x="321" y="1953"/>
                    <a:pt x="312" y="1936"/>
                  </a:cubicBezTo>
                  <a:lnTo>
                    <a:pt x="312" y="1936"/>
                  </a:lnTo>
                  <a:cubicBezTo>
                    <a:pt x="290" y="1894"/>
                    <a:pt x="245" y="1864"/>
                    <a:pt x="194" y="1864"/>
                  </a:cubicBezTo>
                  <a:lnTo>
                    <a:pt x="194" y="1864"/>
                  </a:lnTo>
                  <a:cubicBezTo>
                    <a:pt x="120" y="1864"/>
                    <a:pt x="59" y="1924"/>
                    <a:pt x="59" y="1999"/>
                  </a:cubicBezTo>
                  <a:lnTo>
                    <a:pt x="59" y="1999"/>
                  </a:lnTo>
                  <a:cubicBezTo>
                    <a:pt x="59" y="2072"/>
                    <a:pt x="120" y="2132"/>
                    <a:pt x="194" y="2132"/>
                  </a:cubicBezTo>
                  <a:lnTo>
                    <a:pt x="194" y="2132"/>
                  </a:lnTo>
                  <a:cubicBezTo>
                    <a:pt x="243" y="2132"/>
                    <a:pt x="287" y="2105"/>
                    <a:pt x="309" y="2065"/>
                  </a:cubicBezTo>
                  <a:lnTo>
                    <a:pt x="309" y="2065"/>
                  </a:lnTo>
                  <a:cubicBezTo>
                    <a:pt x="321" y="2045"/>
                    <a:pt x="336" y="2034"/>
                    <a:pt x="353" y="2034"/>
                  </a:cubicBezTo>
                  <a:lnTo>
                    <a:pt x="388" y="2034"/>
                  </a:lnTo>
                  <a:lnTo>
                    <a:pt x="388" y="2034"/>
                  </a:lnTo>
                  <a:cubicBezTo>
                    <a:pt x="415" y="2034"/>
                    <a:pt x="429" y="2056"/>
                    <a:pt x="435" y="2065"/>
                  </a:cubicBezTo>
                  <a:lnTo>
                    <a:pt x="435" y="2065"/>
                  </a:lnTo>
                  <a:cubicBezTo>
                    <a:pt x="458" y="2107"/>
                    <a:pt x="500" y="2131"/>
                    <a:pt x="545" y="2132"/>
                  </a:cubicBezTo>
                  <a:lnTo>
                    <a:pt x="545" y="2132"/>
                  </a:lnTo>
                  <a:cubicBezTo>
                    <a:pt x="572" y="2133"/>
                    <a:pt x="576" y="2132"/>
                    <a:pt x="590" y="2155"/>
                  </a:cubicBezTo>
                  <a:lnTo>
                    <a:pt x="601" y="2176"/>
                  </a:lnTo>
                  <a:lnTo>
                    <a:pt x="601" y="2176"/>
                  </a:lnTo>
                  <a:cubicBezTo>
                    <a:pt x="612" y="2195"/>
                    <a:pt x="601" y="2205"/>
                    <a:pt x="585" y="2233"/>
                  </a:cubicBezTo>
                  <a:lnTo>
                    <a:pt x="585" y="2233"/>
                  </a:lnTo>
                  <a:cubicBezTo>
                    <a:pt x="549" y="2298"/>
                    <a:pt x="570" y="2380"/>
                    <a:pt x="634" y="2417"/>
                  </a:cubicBezTo>
                  <a:lnTo>
                    <a:pt x="634" y="2417"/>
                  </a:lnTo>
                  <a:cubicBezTo>
                    <a:pt x="699" y="2454"/>
                    <a:pt x="780" y="2432"/>
                    <a:pt x="818" y="2367"/>
                  </a:cubicBezTo>
                  <a:lnTo>
                    <a:pt x="818" y="2367"/>
                  </a:lnTo>
                  <a:cubicBezTo>
                    <a:pt x="854" y="2304"/>
                    <a:pt x="833" y="2222"/>
                    <a:pt x="768" y="2184"/>
                  </a:cubicBezTo>
                  <a:lnTo>
                    <a:pt x="768" y="2184"/>
                  </a:lnTo>
                  <a:cubicBezTo>
                    <a:pt x="748" y="2173"/>
                    <a:pt x="727" y="2167"/>
                    <a:pt x="706" y="2166"/>
                  </a:cubicBezTo>
                  <a:lnTo>
                    <a:pt x="706" y="2166"/>
                  </a:lnTo>
                  <a:cubicBezTo>
                    <a:pt x="680" y="2166"/>
                    <a:pt x="667" y="2166"/>
                    <a:pt x="659" y="2150"/>
                  </a:cubicBezTo>
                  <a:lnTo>
                    <a:pt x="647" y="2127"/>
                  </a:lnTo>
                  <a:lnTo>
                    <a:pt x="647" y="2127"/>
                  </a:lnTo>
                  <a:cubicBezTo>
                    <a:pt x="637" y="2111"/>
                    <a:pt x="637" y="2106"/>
                    <a:pt x="655" y="2081"/>
                  </a:cubicBezTo>
                  <a:lnTo>
                    <a:pt x="655" y="2081"/>
                  </a:lnTo>
                  <a:cubicBezTo>
                    <a:pt x="688" y="2040"/>
                    <a:pt x="694" y="1981"/>
                    <a:pt x="666" y="1931"/>
                  </a:cubicBezTo>
                  <a:lnTo>
                    <a:pt x="666" y="1931"/>
                  </a:lnTo>
                  <a:cubicBezTo>
                    <a:pt x="661" y="1922"/>
                    <a:pt x="649" y="1905"/>
                    <a:pt x="660" y="1883"/>
                  </a:cubicBezTo>
                  <a:lnTo>
                    <a:pt x="660" y="1883"/>
                  </a:lnTo>
                  <a:cubicBezTo>
                    <a:pt x="667" y="1872"/>
                    <a:pt x="678" y="1854"/>
                    <a:pt x="686" y="1841"/>
                  </a:cubicBezTo>
                  <a:lnTo>
                    <a:pt x="686" y="1841"/>
                  </a:lnTo>
                  <a:cubicBezTo>
                    <a:pt x="697" y="1823"/>
                    <a:pt x="708" y="1829"/>
                    <a:pt x="746" y="1829"/>
                  </a:cubicBezTo>
                  <a:lnTo>
                    <a:pt x="746" y="1829"/>
                  </a:lnTo>
                  <a:cubicBezTo>
                    <a:pt x="800" y="1829"/>
                    <a:pt x="846" y="1798"/>
                    <a:pt x="867" y="1752"/>
                  </a:cubicBezTo>
                  <a:lnTo>
                    <a:pt x="867" y="1752"/>
                  </a:lnTo>
                  <a:cubicBezTo>
                    <a:pt x="871" y="1743"/>
                    <a:pt x="874" y="1727"/>
                    <a:pt x="899" y="1727"/>
                  </a:cubicBezTo>
                  <a:lnTo>
                    <a:pt x="1094" y="1727"/>
                  </a:lnTo>
                  <a:lnTo>
                    <a:pt x="1094" y="1727"/>
                  </a:lnTo>
                  <a:cubicBezTo>
                    <a:pt x="1107" y="1727"/>
                    <a:pt x="1122" y="1743"/>
                    <a:pt x="1125" y="1752"/>
                  </a:cubicBezTo>
                  <a:lnTo>
                    <a:pt x="1125" y="1752"/>
                  </a:lnTo>
                  <a:cubicBezTo>
                    <a:pt x="1147" y="1798"/>
                    <a:pt x="1194" y="1829"/>
                    <a:pt x="1247" y="1829"/>
                  </a:cubicBezTo>
                  <a:lnTo>
                    <a:pt x="1247" y="1829"/>
                  </a:lnTo>
                  <a:cubicBezTo>
                    <a:pt x="1256" y="1829"/>
                    <a:pt x="1272" y="1825"/>
                    <a:pt x="1283" y="1845"/>
                  </a:cubicBezTo>
                  <a:lnTo>
                    <a:pt x="1283" y="1845"/>
                  </a:lnTo>
                  <a:cubicBezTo>
                    <a:pt x="1287" y="1856"/>
                    <a:pt x="1298" y="1874"/>
                    <a:pt x="1306" y="1889"/>
                  </a:cubicBezTo>
                  <a:lnTo>
                    <a:pt x="1306" y="1889"/>
                  </a:lnTo>
                  <a:cubicBezTo>
                    <a:pt x="1317" y="1909"/>
                    <a:pt x="1311" y="1926"/>
                    <a:pt x="1303" y="1940"/>
                  </a:cubicBezTo>
                  <a:lnTo>
                    <a:pt x="1303" y="1940"/>
                  </a:lnTo>
                  <a:cubicBezTo>
                    <a:pt x="1287" y="1962"/>
                    <a:pt x="1278" y="1988"/>
                    <a:pt x="1278" y="2016"/>
                  </a:cubicBezTo>
                  <a:lnTo>
                    <a:pt x="1278" y="2016"/>
                  </a:lnTo>
                  <a:cubicBezTo>
                    <a:pt x="1278" y="2090"/>
                    <a:pt x="1338" y="2150"/>
                    <a:pt x="1412" y="2150"/>
                  </a:cubicBezTo>
                  <a:lnTo>
                    <a:pt x="1412" y="2150"/>
                  </a:lnTo>
                  <a:cubicBezTo>
                    <a:pt x="1470" y="2151"/>
                    <a:pt x="1520" y="2114"/>
                    <a:pt x="1539" y="2061"/>
                  </a:cubicBezTo>
                  <a:lnTo>
                    <a:pt x="1539" y="2061"/>
                  </a:lnTo>
                  <a:cubicBezTo>
                    <a:pt x="1541" y="2052"/>
                    <a:pt x="1548" y="2035"/>
                    <a:pt x="1569" y="2035"/>
                  </a:cubicBezTo>
                  <a:lnTo>
                    <a:pt x="1622" y="2035"/>
                  </a:lnTo>
                  <a:lnTo>
                    <a:pt x="1622" y="2035"/>
                  </a:lnTo>
                  <a:cubicBezTo>
                    <a:pt x="1636" y="2035"/>
                    <a:pt x="1649" y="2051"/>
                    <a:pt x="1652" y="2059"/>
                  </a:cubicBezTo>
                  <a:lnTo>
                    <a:pt x="1652" y="2059"/>
                  </a:lnTo>
                  <a:cubicBezTo>
                    <a:pt x="1670" y="2112"/>
                    <a:pt x="1720" y="2150"/>
                    <a:pt x="1780" y="2150"/>
                  </a:cubicBezTo>
                  <a:lnTo>
                    <a:pt x="1780" y="2150"/>
                  </a:lnTo>
                  <a:cubicBezTo>
                    <a:pt x="1853" y="2150"/>
                    <a:pt x="1913" y="2090"/>
                    <a:pt x="1913" y="2016"/>
                  </a:cubicBezTo>
                  <a:lnTo>
                    <a:pt x="1913" y="2016"/>
                  </a:lnTo>
                  <a:cubicBezTo>
                    <a:pt x="1913" y="1942"/>
                    <a:pt x="1853" y="1882"/>
                    <a:pt x="1780" y="1882"/>
                  </a:cubicBezTo>
                  <a:lnTo>
                    <a:pt x="1780" y="1882"/>
                  </a:lnTo>
                  <a:cubicBezTo>
                    <a:pt x="1729" y="1882"/>
                    <a:pt x="1685" y="1910"/>
                    <a:pt x="1662" y="1951"/>
                  </a:cubicBezTo>
                  <a:lnTo>
                    <a:pt x="1662" y="1951"/>
                  </a:lnTo>
                  <a:cubicBezTo>
                    <a:pt x="1652" y="1969"/>
                    <a:pt x="1647" y="1973"/>
                    <a:pt x="1627" y="1973"/>
                  </a:cubicBezTo>
                  <a:lnTo>
                    <a:pt x="1567" y="1973"/>
                  </a:lnTo>
                  <a:lnTo>
                    <a:pt x="1567" y="1973"/>
                  </a:lnTo>
                  <a:cubicBezTo>
                    <a:pt x="1535" y="1973"/>
                    <a:pt x="1531" y="1956"/>
                    <a:pt x="1528" y="1949"/>
                  </a:cubicBezTo>
                  <a:lnTo>
                    <a:pt x="1528" y="1949"/>
                  </a:lnTo>
                  <a:cubicBezTo>
                    <a:pt x="1505" y="1909"/>
                    <a:pt x="1461" y="1882"/>
                    <a:pt x="1412" y="1882"/>
                  </a:cubicBezTo>
                  <a:lnTo>
                    <a:pt x="1412" y="1882"/>
                  </a:lnTo>
                  <a:cubicBezTo>
                    <a:pt x="1383" y="1882"/>
                    <a:pt x="1378" y="1887"/>
                    <a:pt x="1365" y="1864"/>
                  </a:cubicBezTo>
                  <a:lnTo>
                    <a:pt x="1365" y="1864"/>
                  </a:lnTo>
                  <a:cubicBezTo>
                    <a:pt x="1358" y="1852"/>
                    <a:pt x="1349" y="1835"/>
                    <a:pt x="1343" y="1824"/>
                  </a:cubicBezTo>
                  <a:lnTo>
                    <a:pt x="1343" y="1824"/>
                  </a:lnTo>
                  <a:cubicBezTo>
                    <a:pt x="1331" y="1803"/>
                    <a:pt x="1344" y="1788"/>
                    <a:pt x="1349" y="1781"/>
                  </a:cubicBezTo>
                  <a:lnTo>
                    <a:pt x="1349" y="1781"/>
                  </a:lnTo>
                  <a:cubicBezTo>
                    <a:pt x="1369" y="1758"/>
                    <a:pt x="1382" y="1728"/>
                    <a:pt x="1382" y="1695"/>
                  </a:cubicBezTo>
                  <a:lnTo>
                    <a:pt x="1382" y="1695"/>
                  </a:lnTo>
                  <a:cubicBezTo>
                    <a:pt x="1382" y="1666"/>
                    <a:pt x="1372" y="1638"/>
                    <a:pt x="1354" y="1616"/>
                  </a:cubicBezTo>
                  <a:lnTo>
                    <a:pt x="1354" y="1616"/>
                  </a:lnTo>
                  <a:cubicBezTo>
                    <a:pt x="1349" y="1608"/>
                    <a:pt x="1336" y="1598"/>
                    <a:pt x="1351" y="1573"/>
                  </a:cubicBezTo>
                  <a:lnTo>
                    <a:pt x="1351" y="1573"/>
                  </a:lnTo>
                  <a:cubicBezTo>
                    <a:pt x="1363" y="1554"/>
                    <a:pt x="1418" y="1459"/>
                    <a:pt x="1441" y="1416"/>
                  </a:cubicBezTo>
                  <a:lnTo>
                    <a:pt x="1441" y="1416"/>
                  </a:lnTo>
                  <a:cubicBezTo>
                    <a:pt x="1450" y="1400"/>
                    <a:pt x="1468" y="1400"/>
                    <a:pt x="1492" y="1400"/>
                  </a:cubicBezTo>
                  <a:lnTo>
                    <a:pt x="1492" y="1400"/>
                  </a:lnTo>
                  <a:cubicBezTo>
                    <a:pt x="1546" y="1400"/>
                    <a:pt x="1593" y="1368"/>
                    <a:pt x="1614" y="1322"/>
                  </a:cubicBezTo>
                  <a:lnTo>
                    <a:pt x="1614" y="1322"/>
                  </a:lnTo>
                  <a:cubicBezTo>
                    <a:pt x="1617" y="1314"/>
                    <a:pt x="1625" y="1295"/>
                    <a:pt x="1647" y="1295"/>
                  </a:cubicBezTo>
                  <a:lnTo>
                    <a:pt x="1697" y="1295"/>
                  </a:lnTo>
                  <a:lnTo>
                    <a:pt x="1697" y="1295"/>
                  </a:lnTo>
                  <a:cubicBezTo>
                    <a:pt x="1718" y="1295"/>
                    <a:pt x="1728" y="1308"/>
                    <a:pt x="1735" y="1324"/>
                  </a:cubicBezTo>
                  <a:lnTo>
                    <a:pt x="1735" y="1324"/>
                  </a:lnTo>
                  <a:cubicBezTo>
                    <a:pt x="1757" y="1369"/>
                    <a:pt x="1803" y="1400"/>
                    <a:pt x="1856" y="1400"/>
                  </a:cubicBezTo>
                  <a:lnTo>
                    <a:pt x="1856" y="1400"/>
                  </a:lnTo>
                  <a:cubicBezTo>
                    <a:pt x="1871" y="1400"/>
                    <a:pt x="1898" y="1391"/>
                    <a:pt x="1913" y="1419"/>
                  </a:cubicBezTo>
                  <a:lnTo>
                    <a:pt x="1913" y="1419"/>
                  </a:lnTo>
                  <a:cubicBezTo>
                    <a:pt x="1924" y="1438"/>
                    <a:pt x="1950" y="1483"/>
                    <a:pt x="1965" y="1511"/>
                  </a:cubicBezTo>
                  <a:lnTo>
                    <a:pt x="1965" y="1511"/>
                  </a:lnTo>
                  <a:cubicBezTo>
                    <a:pt x="1976" y="1531"/>
                    <a:pt x="1972" y="1537"/>
                    <a:pt x="1957" y="1553"/>
                  </a:cubicBezTo>
                  <a:lnTo>
                    <a:pt x="1957" y="1553"/>
                  </a:lnTo>
                  <a:cubicBezTo>
                    <a:pt x="1937" y="1577"/>
                    <a:pt x="1924" y="1607"/>
                    <a:pt x="1924" y="1641"/>
                  </a:cubicBezTo>
                  <a:lnTo>
                    <a:pt x="1924" y="1641"/>
                  </a:lnTo>
                  <a:cubicBezTo>
                    <a:pt x="1924" y="1715"/>
                    <a:pt x="1984" y="1775"/>
                    <a:pt x="2058" y="1775"/>
                  </a:cubicBezTo>
                  <a:lnTo>
                    <a:pt x="2058" y="1775"/>
                  </a:lnTo>
                  <a:cubicBezTo>
                    <a:pt x="2132" y="1775"/>
                    <a:pt x="2192" y="1715"/>
                    <a:pt x="2192" y="1641"/>
                  </a:cubicBezTo>
                  <a:lnTo>
                    <a:pt x="2192" y="1641"/>
                  </a:lnTo>
                  <a:cubicBezTo>
                    <a:pt x="2192" y="1567"/>
                    <a:pt x="2132" y="1507"/>
                    <a:pt x="2058" y="15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0" name="Freeform 69"/>
            <p:cNvSpPr>
              <a:spLocks noChangeArrowheads="1"/>
            </p:cNvSpPr>
            <p:nvPr/>
          </p:nvSpPr>
          <p:spPr bwMode="auto">
            <a:xfrm>
              <a:off x="8890950" y="4009092"/>
              <a:ext cx="280489" cy="448523"/>
            </a:xfrm>
            <a:custGeom>
              <a:avLst/>
              <a:gdLst>
                <a:gd name="T0" fmla="*/ 478 w 956"/>
                <a:gd name="T1" fmla="*/ 764 h 1530"/>
                <a:gd name="T2" fmla="*/ 478 w 956"/>
                <a:gd name="T3" fmla="*/ 764 h 1530"/>
                <a:gd name="T4" fmla="*/ 190 w 956"/>
                <a:gd name="T5" fmla="*/ 477 h 1530"/>
                <a:gd name="T6" fmla="*/ 190 w 956"/>
                <a:gd name="T7" fmla="*/ 477 h 1530"/>
                <a:gd name="T8" fmla="*/ 478 w 956"/>
                <a:gd name="T9" fmla="*/ 191 h 1530"/>
                <a:gd name="T10" fmla="*/ 478 w 956"/>
                <a:gd name="T11" fmla="*/ 191 h 1530"/>
                <a:gd name="T12" fmla="*/ 764 w 956"/>
                <a:gd name="T13" fmla="*/ 477 h 1530"/>
                <a:gd name="T14" fmla="*/ 764 w 956"/>
                <a:gd name="T15" fmla="*/ 477 h 1530"/>
                <a:gd name="T16" fmla="*/ 478 w 956"/>
                <a:gd name="T17" fmla="*/ 764 h 1530"/>
                <a:gd name="T18" fmla="*/ 955 w 956"/>
                <a:gd name="T19" fmla="*/ 477 h 1530"/>
                <a:gd name="T20" fmla="*/ 955 w 956"/>
                <a:gd name="T21" fmla="*/ 477 h 1530"/>
                <a:gd name="T22" fmla="*/ 478 w 956"/>
                <a:gd name="T23" fmla="*/ 0 h 1530"/>
                <a:gd name="T24" fmla="*/ 478 w 956"/>
                <a:gd name="T25" fmla="*/ 0 h 1530"/>
                <a:gd name="T26" fmla="*/ 0 w 956"/>
                <a:gd name="T27" fmla="*/ 477 h 1530"/>
                <a:gd name="T28" fmla="*/ 0 w 956"/>
                <a:gd name="T29" fmla="*/ 477 h 1530"/>
                <a:gd name="T30" fmla="*/ 381 w 956"/>
                <a:gd name="T31" fmla="*/ 945 h 1530"/>
                <a:gd name="T32" fmla="*/ 381 w 956"/>
                <a:gd name="T33" fmla="*/ 1146 h 1530"/>
                <a:gd name="T34" fmla="*/ 190 w 956"/>
                <a:gd name="T35" fmla="*/ 1146 h 1530"/>
                <a:gd name="T36" fmla="*/ 190 w 956"/>
                <a:gd name="T37" fmla="*/ 1338 h 1530"/>
                <a:gd name="T38" fmla="*/ 381 w 956"/>
                <a:gd name="T39" fmla="*/ 1338 h 1530"/>
                <a:gd name="T40" fmla="*/ 381 w 956"/>
                <a:gd name="T41" fmla="*/ 1529 h 1530"/>
                <a:gd name="T42" fmla="*/ 573 w 956"/>
                <a:gd name="T43" fmla="*/ 1529 h 1530"/>
                <a:gd name="T44" fmla="*/ 573 w 956"/>
                <a:gd name="T45" fmla="*/ 1338 h 1530"/>
                <a:gd name="T46" fmla="*/ 764 w 956"/>
                <a:gd name="T47" fmla="*/ 1338 h 1530"/>
                <a:gd name="T48" fmla="*/ 764 w 956"/>
                <a:gd name="T49" fmla="*/ 1146 h 1530"/>
                <a:gd name="T50" fmla="*/ 573 w 956"/>
                <a:gd name="T51" fmla="*/ 1146 h 1530"/>
                <a:gd name="T52" fmla="*/ 573 w 956"/>
                <a:gd name="T53" fmla="*/ 945 h 1530"/>
                <a:gd name="T54" fmla="*/ 573 w 956"/>
                <a:gd name="T55" fmla="*/ 945 h 1530"/>
                <a:gd name="T56" fmla="*/ 955 w 956"/>
                <a:gd name="T57" fmla="*/ 47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6" h="1530">
                  <a:moveTo>
                    <a:pt x="478" y="764"/>
                  </a:moveTo>
                  <a:lnTo>
                    <a:pt x="478" y="764"/>
                  </a:lnTo>
                  <a:cubicBezTo>
                    <a:pt x="319" y="764"/>
                    <a:pt x="190" y="635"/>
                    <a:pt x="190" y="477"/>
                  </a:cubicBezTo>
                  <a:lnTo>
                    <a:pt x="190" y="477"/>
                  </a:lnTo>
                  <a:cubicBezTo>
                    <a:pt x="190" y="319"/>
                    <a:pt x="319" y="191"/>
                    <a:pt x="478" y="191"/>
                  </a:cubicBezTo>
                  <a:lnTo>
                    <a:pt x="478" y="191"/>
                  </a:lnTo>
                  <a:cubicBezTo>
                    <a:pt x="635" y="191"/>
                    <a:pt x="764" y="319"/>
                    <a:pt x="764" y="477"/>
                  </a:cubicBezTo>
                  <a:lnTo>
                    <a:pt x="764" y="477"/>
                  </a:lnTo>
                  <a:cubicBezTo>
                    <a:pt x="764" y="635"/>
                    <a:pt x="635" y="764"/>
                    <a:pt x="478" y="764"/>
                  </a:cubicBezTo>
                  <a:close/>
                  <a:moveTo>
                    <a:pt x="955" y="477"/>
                  </a:moveTo>
                  <a:lnTo>
                    <a:pt x="955" y="477"/>
                  </a:lnTo>
                  <a:cubicBezTo>
                    <a:pt x="955" y="213"/>
                    <a:pt x="741" y="0"/>
                    <a:pt x="478" y="0"/>
                  </a:cubicBezTo>
                  <a:lnTo>
                    <a:pt x="478" y="0"/>
                  </a:lnTo>
                  <a:cubicBezTo>
                    <a:pt x="213" y="0"/>
                    <a:pt x="0" y="213"/>
                    <a:pt x="0" y="477"/>
                  </a:cubicBezTo>
                  <a:lnTo>
                    <a:pt x="0" y="477"/>
                  </a:lnTo>
                  <a:cubicBezTo>
                    <a:pt x="0" y="709"/>
                    <a:pt x="164" y="902"/>
                    <a:pt x="381" y="945"/>
                  </a:cubicBezTo>
                  <a:lnTo>
                    <a:pt x="381" y="1146"/>
                  </a:lnTo>
                  <a:lnTo>
                    <a:pt x="190" y="1146"/>
                  </a:lnTo>
                  <a:lnTo>
                    <a:pt x="190" y="1338"/>
                  </a:lnTo>
                  <a:lnTo>
                    <a:pt x="381" y="1338"/>
                  </a:lnTo>
                  <a:lnTo>
                    <a:pt x="381" y="1529"/>
                  </a:lnTo>
                  <a:lnTo>
                    <a:pt x="573" y="1529"/>
                  </a:lnTo>
                  <a:lnTo>
                    <a:pt x="573" y="1338"/>
                  </a:lnTo>
                  <a:lnTo>
                    <a:pt x="764" y="1338"/>
                  </a:lnTo>
                  <a:lnTo>
                    <a:pt x="764" y="1146"/>
                  </a:lnTo>
                  <a:lnTo>
                    <a:pt x="573" y="1146"/>
                  </a:lnTo>
                  <a:lnTo>
                    <a:pt x="573" y="945"/>
                  </a:lnTo>
                  <a:lnTo>
                    <a:pt x="573" y="945"/>
                  </a:lnTo>
                  <a:cubicBezTo>
                    <a:pt x="790" y="902"/>
                    <a:pt x="955" y="709"/>
                    <a:pt x="955" y="4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21" name="Group 20"/>
            <p:cNvGrpSpPr/>
            <p:nvPr/>
          </p:nvGrpSpPr>
          <p:grpSpPr>
            <a:xfrm rot="18212705">
              <a:off x="7983402" y="4886652"/>
              <a:ext cx="500788" cy="149770"/>
              <a:chOff x="3410697" y="2328894"/>
              <a:chExt cx="382140" cy="114286"/>
            </a:xfrm>
            <a:solidFill>
              <a:schemeClr val="accent3"/>
            </a:solidFill>
          </p:grpSpPr>
          <p:sp>
            <p:nvSpPr>
              <p:cNvPr id="22" name="Freeform 253"/>
              <p:cNvSpPr>
                <a:spLocks noChangeArrowheads="1"/>
              </p:cNvSpPr>
              <p:nvPr/>
            </p:nvSpPr>
            <p:spPr bwMode="auto">
              <a:xfrm>
                <a:off x="3410697" y="2328894"/>
                <a:ext cx="58333" cy="80952"/>
              </a:xfrm>
              <a:custGeom>
                <a:avLst/>
                <a:gdLst>
                  <a:gd name="T0" fmla="*/ 128 w 218"/>
                  <a:gd name="T1" fmla="*/ 46 h 300"/>
                  <a:gd name="T2" fmla="*/ 128 w 218"/>
                  <a:gd name="T3" fmla="*/ 268 h 300"/>
                  <a:gd name="T4" fmla="*/ 128 w 218"/>
                  <a:gd name="T5" fmla="*/ 268 h 300"/>
                  <a:gd name="T6" fmla="*/ 166 w 218"/>
                  <a:gd name="T7" fmla="*/ 275 h 300"/>
                  <a:gd name="T8" fmla="*/ 166 w 218"/>
                  <a:gd name="T9" fmla="*/ 275 h 300"/>
                  <a:gd name="T10" fmla="*/ 177 w 218"/>
                  <a:gd name="T11" fmla="*/ 289 h 300"/>
                  <a:gd name="T12" fmla="*/ 177 w 218"/>
                  <a:gd name="T13" fmla="*/ 289 h 300"/>
                  <a:gd name="T14" fmla="*/ 162 w 218"/>
                  <a:gd name="T15" fmla="*/ 299 h 300"/>
                  <a:gd name="T16" fmla="*/ 162 w 218"/>
                  <a:gd name="T17" fmla="*/ 299 h 300"/>
                  <a:gd name="T18" fmla="*/ 33 w 218"/>
                  <a:gd name="T19" fmla="*/ 297 h 300"/>
                  <a:gd name="T20" fmla="*/ 33 w 218"/>
                  <a:gd name="T21" fmla="*/ 297 h 300"/>
                  <a:gd name="T22" fmla="*/ 7 w 218"/>
                  <a:gd name="T23" fmla="*/ 285 h 300"/>
                  <a:gd name="T24" fmla="*/ 7 w 218"/>
                  <a:gd name="T25" fmla="*/ 285 h 300"/>
                  <a:gd name="T26" fmla="*/ 29 w 218"/>
                  <a:gd name="T27" fmla="*/ 270 h 300"/>
                  <a:gd name="T28" fmla="*/ 29 w 218"/>
                  <a:gd name="T29" fmla="*/ 270 h 300"/>
                  <a:gd name="T30" fmla="*/ 103 w 218"/>
                  <a:gd name="T31" fmla="*/ 250 h 300"/>
                  <a:gd name="T32" fmla="*/ 103 w 218"/>
                  <a:gd name="T33" fmla="*/ 36 h 300"/>
                  <a:gd name="T34" fmla="*/ 103 w 218"/>
                  <a:gd name="T35" fmla="*/ 36 h 300"/>
                  <a:gd name="T36" fmla="*/ 1 w 218"/>
                  <a:gd name="T37" fmla="*/ 35 h 300"/>
                  <a:gd name="T38" fmla="*/ 1 w 218"/>
                  <a:gd name="T39" fmla="*/ 35 h 300"/>
                  <a:gd name="T40" fmla="*/ 0 w 218"/>
                  <a:gd name="T41" fmla="*/ 27 h 300"/>
                  <a:gd name="T42" fmla="*/ 0 w 218"/>
                  <a:gd name="T43" fmla="*/ 27 h 300"/>
                  <a:gd name="T44" fmla="*/ 38 w 218"/>
                  <a:gd name="T45" fmla="*/ 16 h 300"/>
                  <a:gd name="T46" fmla="*/ 38 w 218"/>
                  <a:gd name="T47" fmla="*/ 16 h 300"/>
                  <a:gd name="T48" fmla="*/ 197 w 218"/>
                  <a:gd name="T49" fmla="*/ 0 h 300"/>
                  <a:gd name="T50" fmla="*/ 197 w 218"/>
                  <a:gd name="T51" fmla="*/ 0 h 300"/>
                  <a:gd name="T52" fmla="*/ 217 w 218"/>
                  <a:gd name="T53" fmla="*/ 11 h 300"/>
                  <a:gd name="T54" fmla="*/ 217 w 218"/>
                  <a:gd name="T55" fmla="*/ 11 h 300"/>
                  <a:gd name="T56" fmla="*/ 200 w 218"/>
                  <a:gd name="T57" fmla="*/ 25 h 300"/>
                  <a:gd name="T58" fmla="*/ 200 w 218"/>
                  <a:gd name="T59" fmla="*/ 25 h 300"/>
                  <a:gd name="T60" fmla="*/ 128 w 218"/>
                  <a:gd name="T61" fmla="*/ 4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8" h="300">
                    <a:moveTo>
                      <a:pt x="128" y="46"/>
                    </a:moveTo>
                    <a:lnTo>
                      <a:pt x="128" y="268"/>
                    </a:lnTo>
                    <a:lnTo>
                      <a:pt x="128" y="268"/>
                    </a:lnTo>
                    <a:cubicBezTo>
                      <a:pt x="141" y="270"/>
                      <a:pt x="154" y="271"/>
                      <a:pt x="166" y="275"/>
                    </a:cubicBezTo>
                    <a:lnTo>
                      <a:pt x="166" y="275"/>
                    </a:lnTo>
                    <a:cubicBezTo>
                      <a:pt x="170" y="276"/>
                      <a:pt x="173" y="284"/>
                      <a:pt x="177" y="289"/>
                    </a:cubicBezTo>
                    <a:lnTo>
                      <a:pt x="177" y="289"/>
                    </a:lnTo>
                    <a:cubicBezTo>
                      <a:pt x="172" y="293"/>
                      <a:pt x="167" y="299"/>
                      <a:pt x="162" y="299"/>
                    </a:cubicBezTo>
                    <a:lnTo>
                      <a:pt x="162" y="299"/>
                    </a:lnTo>
                    <a:cubicBezTo>
                      <a:pt x="119" y="299"/>
                      <a:pt x="76" y="299"/>
                      <a:pt x="33" y="297"/>
                    </a:cubicBezTo>
                    <a:lnTo>
                      <a:pt x="33" y="297"/>
                    </a:lnTo>
                    <a:cubicBezTo>
                      <a:pt x="25" y="297"/>
                      <a:pt x="16" y="290"/>
                      <a:pt x="7" y="285"/>
                    </a:cubicBezTo>
                    <a:lnTo>
                      <a:pt x="7" y="285"/>
                    </a:lnTo>
                    <a:cubicBezTo>
                      <a:pt x="14" y="280"/>
                      <a:pt x="21" y="273"/>
                      <a:pt x="29" y="270"/>
                    </a:cubicBezTo>
                    <a:lnTo>
                      <a:pt x="29" y="270"/>
                    </a:lnTo>
                    <a:cubicBezTo>
                      <a:pt x="53" y="262"/>
                      <a:pt x="79" y="256"/>
                      <a:pt x="103" y="250"/>
                    </a:cubicBezTo>
                    <a:lnTo>
                      <a:pt x="103" y="36"/>
                    </a:lnTo>
                    <a:lnTo>
                      <a:pt x="103" y="36"/>
                    </a:lnTo>
                    <a:cubicBezTo>
                      <a:pt x="69" y="33"/>
                      <a:pt x="34" y="49"/>
                      <a:pt x="1" y="35"/>
                    </a:cubicBezTo>
                    <a:lnTo>
                      <a:pt x="1" y="35"/>
                    </a:lnTo>
                    <a:cubicBezTo>
                      <a:pt x="1" y="33"/>
                      <a:pt x="0" y="31"/>
                      <a:pt x="0" y="27"/>
                    </a:cubicBezTo>
                    <a:lnTo>
                      <a:pt x="0" y="27"/>
                    </a:lnTo>
                    <a:cubicBezTo>
                      <a:pt x="11" y="24"/>
                      <a:pt x="25" y="17"/>
                      <a:pt x="38" y="16"/>
                    </a:cubicBezTo>
                    <a:lnTo>
                      <a:pt x="38" y="16"/>
                    </a:lnTo>
                    <a:cubicBezTo>
                      <a:pt x="90" y="9"/>
                      <a:pt x="143" y="5"/>
                      <a:pt x="197" y="0"/>
                    </a:cubicBezTo>
                    <a:lnTo>
                      <a:pt x="197" y="0"/>
                    </a:lnTo>
                    <a:cubicBezTo>
                      <a:pt x="203" y="0"/>
                      <a:pt x="210" y="7"/>
                      <a:pt x="217" y="11"/>
                    </a:cubicBezTo>
                    <a:lnTo>
                      <a:pt x="217" y="11"/>
                    </a:lnTo>
                    <a:cubicBezTo>
                      <a:pt x="211" y="15"/>
                      <a:pt x="207" y="22"/>
                      <a:pt x="200" y="25"/>
                    </a:cubicBezTo>
                    <a:lnTo>
                      <a:pt x="200" y="25"/>
                    </a:lnTo>
                    <a:cubicBezTo>
                      <a:pt x="177" y="32"/>
                      <a:pt x="154" y="39"/>
                      <a:pt x="128" y="4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3" name="Freeform 254"/>
              <p:cNvSpPr>
                <a:spLocks noChangeArrowheads="1"/>
              </p:cNvSpPr>
              <p:nvPr/>
            </p:nvSpPr>
            <p:spPr bwMode="auto">
              <a:xfrm>
                <a:off x="3507125" y="2334847"/>
                <a:ext cx="46429" cy="70237"/>
              </a:xfrm>
              <a:custGeom>
                <a:avLst/>
                <a:gdLst>
                  <a:gd name="T0" fmla="*/ 0 w 172"/>
                  <a:gd name="T1" fmla="*/ 4 h 260"/>
                  <a:gd name="T2" fmla="*/ 0 w 172"/>
                  <a:gd name="T3" fmla="*/ 4 h 260"/>
                  <a:gd name="T4" fmla="*/ 32 w 172"/>
                  <a:gd name="T5" fmla="*/ 32 h 260"/>
                  <a:gd name="T6" fmla="*/ 32 w 172"/>
                  <a:gd name="T7" fmla="*/ 32 h 260"/>
                  <a:gd name="T8" fmla="*/ 70 w 172"/>
                  <a:gd name="T9" fmla="*/ 186 h 260"/>
                  <a:gd name="T10" fmla="*/ 70 w 172"/>
                  <a:gd name="T11" fmla="*/ 186 h 260"/>
                  <a:gd name="T12" fmla="*/ 75 w 172"/>
                  <a:gd name="T13" fmla="*/ 214 h 260"/>
                  <a:gd name="T14" fmla="*/ 75 w 172"/>
                  <a:gd name="T15" fmla="*/ 214 h 260"/>
                  <a:gd name="T16" fmla="*/ 82 w 172"/>
                  <a:gd name="T17" fmla="*/ 216 h 260"/>
                  <a:gd name="T18" fmla="*/ 82 w 172"/>
                  <a:gd name="T19" fmla="*/ 216 h 260"/>
                  <a:gd name="T20" fmla="*/ 140 w 172"/>
                  <a:gd name="T21" fmla="*/ 21 h 260"/>
                  <a:gd name="T22" fmla="*/ 140 w 172"/>
                  <a:gd name="T23" fmla="*/ 21 h 260"/>
                  <a:gd name="T24" fmla="*/ 155 w 172"/>
                  <a:gd name="T25" fmla="*/ 0 h 260"/>
                  <a:gd name="T26" fmla="*/ 155 w 172"/>
                  <a:gd name="T27" fmla="*/ 0 h 260"/>
                  <a:gd name="T28" fmla="*/ 165 w 172"/>
                  <a:gd name="T29" fmla="*/ 25 h 260"/>
                  <a:gd name="T30" fmla="*/ 165 w 172"/>
                  <a:gd name="T31" fmla="*/ 25 h 260"/>
                  <a:gd name="T32" fmla="*/ 93 w 172"/>
                  <a:gd name="T33" fmla="*/ 245 h 260"/>
                  <a:gd name="T34" fmla="*/ 93 w 172"/>
                  <a:gd name="T35" fmla="*/ 245 h 260"/>
                  <a:gd name="T36" fmla="*/ 76 w 172"/>
                  <a:gd name="T37" fmla="*/ 258 h 260"/>
                  <a:gd name="T38" fmla="*/ 76 w 172"/>
                  <a:gd name="T39" fmla="*/ 258 h 260"/>
                  <a:gd name="T40" fmla="*/ 57 w 172"/>
                  <a:gd name="T41" fmla="*/ 244 h 260"/>
                  <a:gd name="T42" fmla="*/ 57 w 172"/>
                  <a:gd name="T43" fmla="*/ 244 h 260"/>
                  <a:gd name="T44" fmla="*/ 44 w 172"/>
                  <a:gd name="T45" fmla="*/ 188 h 260"/>
                  <a:gd name="T46" fmla="*/ 44 w 172"/>
                  <a:gd name="T47" fmla="*/ 188 h 260"/>
                  <a:gd name="T48" fmla="*/ 0 w 172"/>
                  <a:gd name="T49" fmla="*/ 4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2" h="260">
                    <a:moveTo>
                      <a:pt x="0" y="4"/>
                    </a:moveTo>
                    <a:lnTo>
                      <a:pt x="0" y="4"/>
                    </a:lnTo>
                    <a:cubicBezTo>
                      <a:pt x="21" y="4"/>
                      <a:pt x="28" y="17"/>
                      <a:pt x="32" y="32"/>
                    </a:cubicBezTo>
                    <a:lnTo>
                      <a:pt x="32" y="32"/>
                    </a:lnTo>
                    <a:cubicBezTo>
                      <a:pt x="45" y="82"/>
                      <a:pt x="56" y="135"/>
                      <a:pt x="70" y="186"/>
                    </a:cubicBezTo>
                    <a:lnTo>
                      <a:pt x="70" y="186"/>
                    </a:lnTo>
                    <a:cubicBezTo>
                      <a:pt x="72" y="195"/>
                      <a:pt x="73" y="204"/>
                      <a:pt x="75" y="214"/>
                    </a:cubicBezTo>
                    <a:lnTo>
                      <a:pt x="75" y="214"/>
                    </a:lnTo>
                    <a:cubicBezTo>
                      <a:pt x="77" y="214"/>
                      <a:pt x="80" y="215"/>
                      <a:pt x="82" y="216"/>
                    </a:cubicBezTo>
                    <a:lnTo>
                      <a:pt x="82" y="216"/>
                    </a:lnTo>
                    <a:cubicBezTo>
                      <a:pt x="101" y="150"/>
                      <a:pt x="120" y="86"/>
                      <a:pt x="140" y="21"/>
                    </a:cubicBezTo>
                    <a:lnTo>
                      <a:pt x="140" y="21"/>
                    </a:lnTo>
                    <a:cubicBezTo>
                      <a:pt x="142" y="13"/>
                      <a:pt x="151" y="0"/>
                      <a:pt x="155" y="0"/>
                    </a:cubicBezTo>
                    <a:lnTo>
                      <a:pt x="155" y="0"/>
                    </a:lnTo>
                    <a:cubicBezTo>
                      <a:pt x="171" y="1"/>
                      <a:pt x="168" y="14"/>
                      <a:pt x="165" y="25"/>
                    </a:cubicBezTo>
                    <a:lnTo>
                      <a:pt x="165" y="25"/>
                    </a:lnTo>
                    <a:cubicBezTo>
                      <a:pt x="141" y="98"/>
                      <a:pt x="117" y="173"/>
                      <a:pt x="93" y="245"/>
                    </a:cubicBezTo>
                    <a:lnTo>
                      <a:pt x="93" y="245"/>
                    </a:lnTo>
                    <a:cubicBezTo>
                      <a:pt x="91" y="251"/>
                      <a:pt x="82" y="259"/>
                      <a:pt x="76" y="258"/>
                    </a:cubicBezTo>
                    <a:lnTo>
                      <a:pt x="76" y="258"/>
                    </a:lnTo>
                    <a:cubicBezTo>
                      <a:pt x="71" y="258"/>
                      <a:pt x="60" y="251"/>
                      <a:pt x="57" y="244"/>
                    </a:cubicBezTo>
                    <a:lnTo>
                      <a:pt x="57" y="244"/>
                    </a:lnTo>
                    <a:cubicBezTo>
                      <a:pt x="52" y="227"/>
                      <a:pt x="48" y="207"/>
                      <a:pt x="44" y="188"/>
                    </a:cubicBezTo>
                    <a:lnTo>
                      <a:pt x="44" y="188"/>
                    </a:lnTo>
                    <a:cubicBezTo>
                      <a:pt x="30" y="128"/>
                      <a:pt x="15" y="67"/>
                      <a:pt x="0" y="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4" name="Freeform 255"/>
              <p:cNvSpPr>
                <a:spLocks noChangeArrowheads="1"/>
              </p:cNvSpPr>
              <p:nvPr/>
            </p:nvSpPr>
            <p:spPr bwMode="auto">
              <a:xfrm>
                <a:off x="3648791" y="2340799"/>
                <a:ext cx="41666" cy="73809"/>
              </a:xfrm>
              <a:custGeom>
                <a:avLst/>
                <a:gdLst>
                  <a:gd name="T0" fmla="*/ 79 w 155"/>
                  <a:gd name="T1" fmla="*/ 241 h 275"/>
                  <a:gd name="T2" fmla="*/ 79 w 155"/>
                  <a:gd name="T3" fmla="*/ 241 h 275"/>
                  <a:gd name="T4" fmla="*/ 78 w 155"/>
                  <a:gd name="T5" fmla="*/ 28 h 275"/>
                  <a:gd name="T6" fmla="*/ 78 w 155"/>
                  <a:gd name="T7" fmla="*/ 28 h 275"/>
                  <a:gd name="T8" fmla="*/ 3 w 155"/>
                  <a:gd name="T9" fmla="*/ 24 h 275"/>
                  <a:gd name="T10" fmla="*/ 3 w 155"/>
                  <a:gd name="T11" fmla="*/ 24 h 275"/>
                  <a:gd name="T12" fmla="*/ 0 w 155"/>
                  <a:gd name="T13" fmla="*/ 13 h 275"/>
                  <a:gd name="T14" fmla="*/ 0 w 155"/>
                  <a:gd name="T15" fmla="*/ 13 h 275"/>
                  <a:gd name="T16" fmla="*/ 19 w 155"/>
                  <a:gd name="T17" fmla="*/ 5 h 275"/>
                  <a:gd name="T18" fmla="*/ 19 w 155"/>
                  <a:gd name="T19" fmla="*/ 5 h 275"/>
                  <a:gd name="T20" fmla="*/ 127 w 155"/>
                  <a:gd name="T21" fmla="*/ 0 h 275"/>
                  <a:gd name="T22" fmla="*/ 127 w 155"/>
                  <a:gd name="T23" fmla="*/ 0 h 275"/>
                  <a:gd name="T24" fmla="*/ 145 w 155"/>
                  <a:gd name="T25" fmla="*/ 4 h 275"/>
                  <a:gd name="T26" fmla="*/ 145 w 155"/>
                  <a:gd name="T27" fmla="*/ 4 h 275"/>
                  <a:gd name="T28" fmla="*/ 152 w 155"/>
                  <a:gd name="T29" fmla="*/ 17 h 275"/>
                  <a:gd name="T30" fmla="*/ 152 w 155"/>
                  <a:gd name="T31" fmla="*/ 17 h 275"/>
                  <a:gd name="T32" fmla="*/ 139 w 155"/>
                  <a:gd name="T33" fmla="*/ 27 h 275"/>
                  <a:gd name="T34" fmla="*/ 139 w 155"/>
                  <a:gd name="T35" fmla="*/ 27 h 275"/>
                  <a:gd name="T36" fmla="*/ 117 w 155"/>
                  <a:gd name="T37" fmla="*/ 24 h 275"/>
                  <a:gd name="T38" fmla="*/ 117 w 155"/>
                  <a:gd name="T39" fmla="*/ 24 h 275"/>
                  <a:gd name="T40" fmla="*/ 103 w 155"/>
                  <a:gd name="T41" fmla="*/ 39 h 275"/>
                  <a:gd name="T42" fmla="*/ 103 w 155"/>
                  <a:gd name="T43" fmla="*/ 39 h 275"/>
                  <a:gd name="T44" fmla="*/ 103 w 155"/>
                  <a:gd name="T45" fmla="*/ 192 h 275"/>
                  <a:gd name="T46" fmla="*/ 103 w 155"/>
                  <a:gd name="T47" fmla="*/ 192 h 275"/>
                  <a:gd name="T48" fmla="*/ 102 w 155"/>
                  <a:gd name="T49" fmla="*/ 223 h 275"/>
                  <a:gd name="T50" fmla="*/ 102 w 155"/>
                  <a:gd name="T51" fmla="*/ 223 h 275"/>
                  <a:gd name="T52" fmla="*/ 125 w 155"/>
                  <a:gd name="T53" fmla="*/ 245 h 275"/>
                  <a:gd name="T54" fmla="*/ 125 w 155"/>
                  <a:gd name="T55" fmla="*/ 245 h 275"/>
                  <a:gd name="T56" fmla="*/ 144 w 155"/>
                  <a:gd name="T57" fmla="*/ 254 h 275"/>
                  <a:gd name="T58" fmla="*/ 144 w 155"/>
                  <a:gd name="T59" fmla="*/ 254 h 275"/>
                  <a:gd name="T60" fmla="*/ 129 w 155"/>
                  <a:gd name="T61" fmla="*/ 272 h 275"/>
                  <a:gd name="T62" fmla="*/ 129 w 155"/>
                  <a:gd name="T63" fmla="*/ 272 h 275"/>
                  <a:gd name="T64" fmla="*/ 18 w 155"/>
                  <a:gd name="T65" fmla="*/ 274 h 275"/>
                  <a:gd name="T66" fmla="*/ 18 w 155"/>
                  <a:gd name="T67" fmla="*/ 274 h 275"/>
                  <a:gd name="T68" fmla="*/ 7 w 155"/>
                  <a:gd name="T69" fmla="*/ 264 h 275"/>
                  <a:gd name="T70" fmla="*/ 7 w 155"/>
                  <a:gd name="T71" fmla="*/ 264 h 275"/>
                  <a:gd name="T72" fmla="*/ 19 w 155"/>
                  <a:gd name="T73" fmla="*/ 251 h 275"/>
                  <a:gd name="T74" fmla="*/ 19 w 155"/>
                  <a:gd name="T75" fmla="*/ 251 h 275"/>
                  <a:gd name="T76" fmla="*/ 79 w 155"/>
                  <a:gd name="T77" fmla="*/ 241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5" h="275">
                    <a:moveTo>
                      <a:pt x="79" y="241"/>
                    </a:moveTo>
                    <a:lnTo>
                      <a:pt x="79" y="241"/>
                    </a:lnTo>
                    <a:cubicBezTo>
                      <a:pt x="74" y="169"/>
                      <a:pt x="93" y="97"/>
                      <a:pt x="78" y="28"/>
                    </a:cubicBezTo>
                    <a:lnTo>
                      <a:pt x="78" y="28"/>
                    </a:lnTo>
                    <a:cubicBezTo>
                      <a:pt x="51" y="27"/>
                      <a:pt x="26" y="25"/>
                      <a:pt x="3" y="24"/>
                    </a:cubicBezTo>
                    <a:lnTo>
                      <a:pt x="3" y="24"/>
                    </a:lnTo>
                    <a:cubicBezTo>
                      <a:pt x="2" y="21"/>
                      <a:pt x="2" y="17"/>
                      <a:pt x="0" y="13"/>
                    </a:cubicBezTo>
                    <a:lnTo>
                      <a:pt x="0" y="13"/>
                    </a:lnTo>
                    <a:cubicBezTo>
                      <a:pt x="8" y="11"/>
                      <a:pt x="14" y="5"/>
                      <a:pt x="19" y="5"/>
                    </a:cubicBezTo>
                    <a:lnTo>
                      <a:pt x="19" y="5"/>
                    </a:lnTo>
                    <a:cubicBezTo>
                      <a:pt x="56" y="3"/>
                      <a:pt x="91" y="1"/>
                      <a:pt x="127" y="0"/>
                    </a:cubicBezTo>
                    <a:lnTo>
                      <a:pt x="127" y="0"/>
                    </a:lnTo>
                    <a:cubicBezTo>
                      <a:pt x="134" y="0"/>
                      <a:pt x="140" y="2"/>
                      <a:pt x="145" y="4"/>
                    </a:cubicBezTo>
                    <a:lnTo>
                      <a:pt x="145" y="4"/>
                    </a:lnTo>
                    <a:cubicBezTo>
                      <a:pt x="149" y="7"/>
                      <a:pt x="154" y="14"/>
                      <a:pt x="152" y="17"/>
                    </a:cubicBezTo>
                    <a:lnTo>
                      <a:pt x="152" y="17"/>
                    </a:lnTo>
                    <a:cubicBezTo>
                      <a:pt x="150" y="22"/>
                      <a:pt x="144" y="27"/>
                      <a:pt x="139" y="27"/>
                    </a:cubicBezTo>
                    <a:lnTo>
                      <a:pt x="139" y="27"/>
                    </a:lnTo>
                    <a:cubicBezTo>
                      <a:pt x="132" y="28"/>
                      <a:pt x="124" y="22"/>
                      <a:pt x="117" y="24"/>
                    </a:cubicBezTo>
                    <a:lnTo>
                      <a:pt x="117" y="24"/>
                    </a:lnTo>
                    <a:cubicBezTo>
                      <a:pt x="111" y="25"/>
                      <a:pt x="103" y="33"/>
                      <a:pt x="103" y="39"/>
                    </a:cubicBezTo>
                    <a:lnTo>
                      <a:pt x="103" y="39"/>
                    </a:lnTo>
                    <a:cubicBezTo>
                      <a:pt x="103" y="90"/>
                      <a:pt x="103" y="140"/>
                      <a:pt x="103" y="192"/>
                    </a:cubicBezTo>
                    <a:lnTo>
                      <a:pt x="103" y="192"/>
                    </a:lnTo>
                    <a:cubicBezTo>
                      <a:pt x="103" y="202"/>
                      <a:pt x="103" y="212"/>
                      <a:pt x="102" y="223"/>
                    </a:cubicBezTo>
                    <a:lnTo>
                      <a:pt x="102" y="223"/>
                    </a:lnTo>
                    <a:cubicBezTo>
                      <a:pt x="100" y="240"/>
                      <a:pt x="104" y="250"/>
                      <a:pt x="125" y="245"/>
                    </a:cubicBezTo>
                    <a:lnTo>
                      <a:pt x="125" y="245"/>
                    </a:lnTo>
                    <a:cubicBezTo>
                      <a:pt x="130" y="244"/>
                      <a:pt x="138" y="251"/>
                      <a:pt x="144" y="254"/>
                    </a:cubicBezTo>
                    <a:lnTo>
                      <a:pt x="144" y="254"/>
                    </a:lnTo>
                    <a:cubicBezTo>
                      <a:pt x="139" y="260"/>
                      <a:pt x="135" y="272"/>
                      <a:pt x="129" y="272"/>
                    </a:cubicBezTo>
                    <a:lnTo>
                      <a:pt x="129" y="272"/>
                    </a:lnTo>
                    <a:cubicBezTo>
                      <a:pt x="93" y="274"/>
                      <a:pt x="55" y="274"/>
                      <a:pt x="18" y="274"/>
                    </a:cubicBezTo>
                    <a:lnTo>
                      <a:pt x="18" y="274"/>
                    </a:lnTo>
                    <a:cubicBezTo>
                      <a:pt x="15" y="274"/>
                      <a:pt x="10" y="267"/>
                      <a:pt x="7" y="264"/>
                    </a:cubicBezTo>
                    <a:lnTo>
                      <a:pt x="7" y="264"/>
                    </a:lnTo>
                    <a:cubicBezTo>
                      <a:pt x="12" y="259"/>
                      <a:pt x="15" y="252"/>
                      <a:pt x="19" y="251"/>
                    </a:cubicBezTo>
                    <a:lnTo>
                      <a:pt x="19" y="251"/>
                    </a:lnTo>
                    <a:cubicBezTo>
                      <a:pt x="38" y="247"/>
                      <a:pt x="57" y="245"/>
                      <a:pt x="79" y="2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5" name="Freeform 256"/>
              <p:cNvSpPr>
                <a:spLocks noChangeArrowheads="1"/>
              </p:cNvSpPr>
              <p:nvPr/>
            </p:nvSpPr>
            <p:spPr bwMode="auto">
              <a:xfrm>
                <a:off x="3727362" y="2344371"/>
                <a:ext cx="46428" cy="64285"/>
              </a:xfrm>
              <a:custGeom>
                <a:avLst/>
                <a:gdLst>
                  <a:gd name="T0" fmla="*/ 85 w 174"/>
                  <a:gd name="T1" fmla="*/ 191 h 240"/>
                  <a:gd name="T2" fmla="*/ 85 w 174"/>
                  <a:gd name="T3" fmla="*/ 191 h 240"/>
                  <a:gd name="T4" fmla="*/ 130 w 174"/>
                  <a:gd name="T5" fmla="*/ 60 h 240"/>
                  <a:gd name="T6" fmla="*/ 130 w 174"/>
                  <a:gd name="T7" fmla="*/ 60 h 240"/>
                  <a:gd name="T8" fmla="*/ 146 w 174"/>
                  <a:gd name="T9" fmla="*/ 14 h 240"/>
                  <a:gd name="T10" fmla="*/ 146 w 174"/>
                  <a:gd name="T11" fmla="*/ 14 h 240"/>
                  <a:gd name="T12" fmla="*/ 165 w 174"/>
                  <a:gd name="T13" fmla="*/ 0 h 240"/>
                  <a:gd name="T14" fmla="*/ 165 w 174"/>
                  <a:gd name="T15" fmla="*/ 0 h 240"/>
                  <a:gd name="T16" fmla="*/ 172 w 174"/>
                  <a:gd name="T17" fmla="*/ 20 h 240"/>
                  <a:gd name="T18" fmla="*/ 172 w 174"/>
                  <a:gd name="T19" fmla="*/ 20 h 240"/>
                  <a:gd name="T20" fmla="*/ 96 w 174"/>
                  <a:gd name="T21" fmla="*/ 224 h 240"/>
                  <a:gd name="T22" fmla="*/ 96 w 174"/>
                  <a:gd name="T23" fmla="*/ 224 h 240"/>
                  <a:gd name="T24" fmla="*/ 78 w 174"/>
                  <a:gd name="T25" fmla="*/ 238 h 240"/>
                  <a:gd name="T26" fmla="*/ 78 w 174"/>
                  <a:gd name="T27" fmla="*/ 238 h 240"/>
                  <a:gd name="T28" fmla="*/ 61 w 174"/>
                  <a:gd name="T29" fmla="*/ 221 h 240"/>
                  <a:gd name="T30" fmla="*/ 61 w 174"/>
                  <a:gd name="T31" fmla="*/ 221 h 240"/>
                  <a:gd name="T32" fmla="*/ 22 w 174"/>
                  <a:gd name="T33" fmla="*/ 89 h 240"/>
                  <a:gd name="T34" fmla="*/ 22 w 174"/>
                  <a:gd name="T35" fmla="*/ 89 h 240"/>
                  <a:gd name="T36" fmla="*/ 3 w 174"/>
                  <a:gd name="T37" fmla="*/ 38 h 240"/>
                  <a:gd name="T38" fmla="*/ 3 w 174"/>
                  <a:gd name="T39" fmla="*/ 38 h 240"/>
                  <a:gd name="T40" fmla="*/ 4 w 174"/>
                  <a:gd name="T41" fmla="*/ 22 h 240"/>
                  <a:gd name="T42" fmla="*/ 4 w 174"/>
                  <a:gd name="T43" fmla="*/ 22 h 240"/>
                  <a:gd name="T44" fmla="*/ 20 w 174"/>
                  <a:gd name="T45" fmla="*/ 25 h 240"/>
                  <a:gd name="T46" fmla="*/ 20 w 174"/>
                  <a:gd name="T47" fmla="*/ 25 h 240"/>
                  <a:gd name="T48" fmla="*/ 40 w 174"/>
                  <a:gd name="T49" fmla="*/ 62 h 240"/>
                  <a:gd name="T50" fmla="*/ 40 w 174"/>
                  <a:gd name="T51" fmla="*/ 62 h 240"/>
                  <a:gd name="T52" fmla="*/ 79 w 174"/>
                  <a:gd name="T53" fmla="*/ 190 h 240"/>
                  <a:gd name="T54" fmla="*/ 79 w 174"/>
                  <a:gd name="T55" fmla="*/ 190 h 240"/>
                  <a:gd name="T56" fmla="*/ 85 w 174"/>
                  <a:gd name="T57" fmla="*/ 19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4" h="240">
                    <a:moveTo>
                      <a:pt x="85" y="191"/>
                    </a:moveTo>
                    <a:lnTo>
                      <a:pt x="85" y="191"/>
                    </a:lnTo>
                    <a:cubicBezTo>
                      <a:pt x="100" y="148"/>
                      <a:pt x="115" y="104"/>
                      <a:pt x="130" y="60"/>
                    </a:cubicBezTo>
                    <a:lnTo>
                      <a:pt x="130" y="60"/>
                    </a:lnTo>
                    <a:cubicBezTo>
                      <a:pt x="135" y="45"/>
                      <a:pt x="139" y="29"/>
                      <a:pt x="146" y="14"/>
                    </a:cubicBezTo>
                    <a:lnTo>
                      <a:pt x="146" y="14"/>
                    </a:lnTo>
                    <a:cubicBezTo>
                      <a:pt x="149" y="8"/>
                      <a:pt x="159" y="5"/>
                      <a:pt x="165" y="0"/>
                    </a:cubicBezTo>
                    <a:lnTo>
                      <a:pt x="165" y="0"/>
                    </a:lnTo>
                    <a:cubicBezTo>
                      <a:pt x="167" y="8"/>
                      <a:pt x="173" y="16"/>
                      <a:pt x="172" y="20"/>
                    </a:cubicBezTo>
                    <a:lnTo>
                      <a:pt x="172" y="20"/>
                    </a:lnTo>
                    <a:cubicBezTo>
                      <a:pt x="147" y="89"/>
                      <a:pt x="123" y="157"/>
                      <a:pt x="96" y="224"/>
                    </a:cubicBezTo>
                    <a:lnTo>
                      <a:pt x="96" y="224"/>
                    </a:lnTo>
                    <a:cubicBezTo>
                      <a:pt x="94" y="230"/>
                      <a:pt x="84" y="239"/>
                      <a:pt x="78" y="238"/>
                    </a:cubicBezTo>
                    <a:lnTo>
                      <a:pt x="78" y="238"/>
                    </a:lnTo>
                    <a:cubicBezTo>
                      <a:pt x="72" y="238"/>
                      <a:pt x="64" y="229"/>
                      <a:pt x="61" y="221"/>
                    </a:cubicBezTo>
                    <a:lnTo>
                      <a:pt x="61" y="221"/>
                    </a:lnTo>
                    <a:cubicBezTo>
                      <a:pt x="47" y="177"/>
                      <a:pt x="35" y="132"/>
                      <a:pt x="22" y="89"/>
                    </a:cubicBezTo>
                    <a:lnTo>
                      <a:pt x="22" y="89"/>
                    </a:lnTo>
                    <a:cubicBezTo>
                      <a:pt x="17" y="71"/>
                      <a:pt x="8" y="56"/>
                      <a:pt x="3" y="38"/>
                    </a:cubicBezTo>
                    <a:lnTo>
                      <a:pt x="3" y="38"/>
                    </a:lnTo>
                    <a:cubicBezTo>
                      <a:pt x="0" y="34"/>
                      <a:pt x="3" y="28"/>
                      <a:pt x="4" y="22"/>
                    </a:cubicBezTo>
                    <a:lnTo>
                      <a:pt x="4" y="22"/>
                    </a:lnTo>
                    <a:cubicBezTo>
                      <a:pt x="9" y="23"/>
                      <a:pt x="18" y="22"/>
                      <a:pt x="20" y="25"/>
                    </a:cubicBezTo>
                    <a:lnTo>
                      <a:pt x="20" y="25"/>
                    </a:lnTo>
                    <a:cubicBezTo>
                      <a:pt x="28" y="36"/>
                      <a:pt x="36" y="49"/>
                      <a:pt x="40" y="62"/>
                    </a:cubicBezTo>
                    <a:lnTo>
                      <a:pt x="40" y="62"/>
                    </a:lnTo>
                    <a:cubicBezTo>
                      <a:pt x="54" y="104"/>
                      <a:pt x="66" y="146"/>
                      <a:pt x="79" y="190"/>
                    </a:cubicBezTo>
                    <a:lnTo>
                      <a:pt x="79" y="190"/>
                    </a:lnTo>
                    <a:cubicBezTo>
                      <a:pt x="81" y="190"/>
                      <a:pt x="84" y="191"/>
                      <a:pt x="85" y="19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6" name="Freeform 257"/>
              <p:cNvSpPr>
                <a:spLocks noChangeArrowheads="1"/>
              </p:cNvSpPr>
              <p:nvPr/>
            </p:nvSpPr>
            <p:spPr bwMode="auto">
              <a:xfrm>
                <a:off x="3759504" y="2389609"/>
                <a:ext cx="33333" cy="50000"/>
              </a:xfrm>
              <a:custGeom>
                <a:avLst/>
                <a:gdLst>
                  <a:gd name="T0" fmla="*/ 78 w 125"/>
                  <a:gd name="T1" fmla="*/ 53 h 184"/>
                  <a:gd name="T2" fmla="*/ 78 w 125"/>
                  <a:gd name="T3" fmla="*/ 53 h 184"/>
                  <a:gd name="T4" fmla="*/ 71 w 125"/>
                  <a:gd name="T5" fmla="*/ 24 h 184"/>
                  <a:gd name="T6" fmla="*/ 71 w 125"/>
                  <a:gd name="T7" fmla="*/ 24 h 184"/>
                  <a:gd name="T8" fmla="*/ 40 w 125"/>
                  <a:gd name="T9" fmla="*/ 52 h 184"/>
                  <a:gd name="T10" fmla="*/ 40 w 125"/>
                  <a:gd name="T11" fmla="*/ 52 h 184"/>
                  <a:gd name="T12" fmla="*/ 46 w 125"/>
                  <a:gd name="T13" fmla="*/ 58 h 184"/>
                  <a:gd name="T14" fmla="*/ 46 w 125"/>
                  <a:gd name="T15" fmla="*/ 58 h 184"/>
                  <a:gd name="T16" fmla="*/ 78 w 125"/>
                  <a:gd name="T17" fmla="*/ 53 h 184"/>
                  <a:gd name="T18" fmla="*/ 56 w 125"/>
                  <a:gd name="T19" fmla="*/ 85 h 184"/>
                  <a:gd name="T20" fmla="*/ 56 w 125"/>
                  <a:gd name="T21" fmla="*/ 85 h 184"/>
                  <a:gd name="T22" fmla="*/ 23 w 125"/>
                  <a:gd name="T23" fmla="*/ 70 h 184"/>
                  <a:gd name="T24" fmla="*/ 23 w 125"/>
                  <a:gd name="T25" fmla="*/ 70 h 184"/>
                  <a:gd name="T26" fmla="*/ 28 w 125"/>
                  <a:gd name="T27" fmla="*/ 30 h 184"/>
                  <a:gd name="T28" fmla="*/ 28 w 125"/>
                  <a:gd name="T29" fmla="*/ 30 h 184"/>
                  <a:gd name="T30" fmla="*/ 88 w 125"/>
                  <a:gd name="T31" fmla="*/ 9 h 184"/>
                  <a:gd name="T32" fmla="*/ 88 w 125"/>
                  <a:gd name="T33" fmla="*/ 9 h 184"/>
                  <a:gd name="T34" fmla="*/ 94 w 125"/>
                  <a:gd name="T35" fmla="*/ 74 h 184"/>
                  <a:gd name="T36" fmla="*/ 94 w 125"/>
                  <a:gd name="T37" fmla="*/ 74 h 184"/>
                  <a:gd name="T38" fmla="*/ 36 w 125"/>
                  <a:gd name="T39" fmla="*/ 154 h 184"/>
                  <a:gd name="T40" fmla="*/ 36 w 125"/>
                  <a:gd name="T41" fmla="*/ 154 h 184"/>
                  <a:gd name="T42" fmla="*/ 68 w 125"/>
                  <a:gd name="T43" fmla="*/ 154 h 184"/>
                  <a:gd name="T44" fmla="*/ 68 w 125"/>
                  <a:gd name="T45" fmla="*/ 154 h 184"/>
                  <a:gd name="T46" fmla="*/ 110 w 125"/>
                  <a:gd name="T47" fmla="*/ 154 h 184"/>
                  <a:gd name="T48" fmla="*/ 110 w 125"/>
                  <a:gd name="T49" fmla="*/ 154 h 184"/>
                  <a:gd name="T50" fmla="*/ 124 w 125"/>
                  <a:gd name="T51" fmla="*/ 170 h 184"/>
                  <a:gd name="T52" fmla="*/ 124 w 125"/>
                  <a:gd name="T53" fmla="*/ 170 h 184"/>
                  <a:gd name="T54" fmla="*/ 110 w 125"/>
                  <a:gd name="T55" fmla="*/ 180 h 184"/>
                  <a:gd name="T56" fmla="*/ 110 w 125"/>
                  <a:gd name="T57" fmla="*/ 180 h 184"/>
                  <a:gd name="T58" fmla="*/ 26 w 125"/>
                  <a:gd name="T59" fmla="*/ 182 h 184"/>
                  <a:gd name="T60" fmla="*/ 26 w 125"/>
                  <a:gd name="T61" fmla="*/ 182 h 184"/>
                  <a:gd name="T62" fmla="*/ 11 w 125"/>
                  <a:gd name="T63" fmla="*/ 145 h 184"/>
                  <a:gd name="T64" fmla="*/ 11 w 125"/>
                  <a:gd name="T65" fmla="*/ 145 h 184"/>
                  <a:gd name="T66" fmla="*/ 56 w 125"/>
                  <a:gd name="T67" fmla="*/ 8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184">
                    <a:moveTo>
                      <a:pt x="78" y="53"/>
                    </a:moveTo>
                    <a:lnTo>
                      <a:pt x="78" y="53"/>
                    </a:lnTo>
                    <a:cubicBezTo>
                      <a:pt x="76" y="45"/>
                      <a:pt x="74" y="38"/>
                      <a:pt x="71" y="24"/>
                    </a:cubicBezTo>
                    <a:lnTo>
                      <a:pt x="71" y="24"/>
                    </a:lnTo>
                    <a:cubicBezTo>
                      <a:pt x="57" y="36"/>
                      <a:pt x="49" y="44"/>
                      <a:pt x="40" y="52"/>
                    </a:cubicBezTo>
                    <a:lnTo>
                      <a:pt x="40" y="52"/>
                    </a:lnTo>
                    <a:cubicBezTo>
                      <a:pt x="42" y="54"/>
                      <a:pt x="43" y="57"/>
                      <a:pt x="46" y="58"/>
                    </a:cubicBezTo>
                    <a:lnTo>
                      <a:pt x="46" y="58"/>
                    </a:lnTo>
                    <a:cubicBezTo>
                      <a:pt x="56" y="57"/>
                      <a:pt x="66" y="56"/>
                      <a:pt x="78" y="53"/>
                    </a:cubicBezTo>
                    <a:close/>
                    <a:moveTo>
                      <a:pt x="56" y="85"/>
                    </a:moveTo>
                    <a:lnTo>
                      <a:pt x="56" y="85"/>
                    </a:lnTo>
                    <a:cubicBezTo>
                      <a:pt x="43" y="79"/>
                      <a:pt x="29" y="78"/>
                      <a:pt x="23" y="70"/>
                    </a:cubicBezTo>
                    <a:lnTo>
                      <a:pt x="23" y="70"/>
                    </a:lnTo>
                    <a:cubicBezTo>
                      <a:pt x="13" y="57"/>
                      <a:pt x="17" y="42"/>
                      <a:pt x="28" y="30"/>
                    </a:cubicBezTo>
                    <a:lnTo>
                      <a:pt x="28" y="30"/>
                    </a:lnTo>
                    <a:cubicBezTo>
                      <a:pt x="46" y="9"/>
                      <a:pt x="74" y="0"/>
                      <a:pt x="88" y="9"/>
                    </a:cubicBezTo>
                    <a:lnTo>
                      <a:pt x="88" y="9"/>
                    </a:lnTo>
                    <a:cubicBezTo>
                      <a:pt x="102" y="18"/>
                      <a:pt x="108" y="53"/>
                      <a:pt x="94" y="74"/>
                    </a:cubicBezTo>
                    <a:lnTo>
                      <a:pt x="94" y="74"/>
                    </a:lnTo>
                    <a:cubicBezTo>
                      <a:pt x="77" y="101"/>
                      <a:pt x="57" y="125"/>
                      <a:pt x="36" y="154"/>
                    </a:cubicBezTo>
                    <a:lnTo>
                      <a:pt x="36" y="154"/>
                    </a:lnTo>
                    <a:cubicBezTo>
                      <a:pt x="49" y="154"/>
                      <a:pt x="58" y="154"/>
                      <a:pt x="68" y="154"/>
                    </a:cubicBezTo>
                    <a:lnTo>
                      <a:pt x="68" y="154"/>
                    </a:lnTo>
                    <a:cubicBezTo>
                      <a:pt x="82" y="154"/>
                      <a:pt x="97" y="152"/>
                      <a:pt x="110" y="154"/>
                    </a:cubicBezTo>
                    <a:lnTo>
                      <a:pt x="110" y="154"/>
                    </a:lnTo>
                    <a:cubicBezTo>
                      <a:pt x="116" y="154"/>
                      <a:pt x="119" y="164"/>
                      <a:pt x="124" y="170"/>
                    </a:cubicBezTo>
                    <a:lnTo>
                      <a:pt x="124" y="170"/>
                    </a:lnTo>
                    <a:cubicBezTo>
                      <a:pt x="119" y="173"/>
                      <a:pt x="115" y="180"/>
                      <a:pt x="110" y="180"/>
                    </a:cubicBezTo>
                    <a:lnTo>
                      <a:pt x="110" y="180"/>
                    </a:lnTo>
                    <a:cubicBezTo>
                      <a:pt x="82" y="182"/>
                      <a:pt x="54" y="183"/>
                      <a:pt x="26" y="182"/>
                    </a:cubicBezTo>
                    <a:lnTo>
                      <a:pt x="26" y="182"/>
                    </a:lnTo>
                    <a:cubicBezTo>
                      <a:pt x="6" y="180"/>
                      <a:pt x="0" y="164"/>
                      <a:pt x="11" y="145"/>
                    </a:cubicBezTo>
                    <a:lnTo>
                      <a:pt x="11" y="145"/>
                    </a:lnTo>
                    <a:cubicBezTo>
                      <a:pt x="26" y="123"/>
                      <a:pt x="43" y="102"/>
                      <a:pt x="56" y="8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7" name="Freeform 258"/>
              <p:cNvSpPr>
                <a:spLocks noChangeArrowheads="1"/>
              </p:cNvSpPr>
              <p:nvPr/>
            </p:nvSpPr>
            <p:spPr bwMode="auto">
              <a:xfrm>
                <a:off x="3685695" y="2397942"/>
                <a:ext cx="32143" cy="45238"/>
              </a:xfrm>
              <a:custGeom>
                <a:avLst/>
                <a:gdLst>
                  <a:gd name="T0" fmla="*/ 60 w 119"/>
                  <a:gd name="T1" fmla="*/ 29 h 166"/>
                  <a:gd name="T2" fmla="*/ 60 w 119"/>
                  <a:gd name="T3" fmla="*/ 29 h 166"/>
                  <a:gd name="T4" fmla="*/ 81 w 119"/>
                  <a:gd name="T5" fmla="*/ 49 h 166"/>
                  <a:gd name="T6" fmla="*/ 81 w 119"/>
                  <a:gd name="T7" fmla="*/ 49 h 166"/>
                  <a:gd name="T8" fmla="*/ 46 w 119"/>
                  <a:gd name="T9" fmla="*/ 50 h 166"/>
                  <a:gd name="T10" fmla="*/ 46 w 119"/>
                  <a:gd name="T11" fmla="*/ 50 h 166"/>
                  <a:gd name="T12" fmla="*/ 35 w 119"/>
                  <a:gd name="T13" fmla="*/ 30 h 166"/>
                  <a:gd name="T14" fmla="*/ 35 w 119"/>
                  <a:gd name="T15" fmla="*/ 30 h 166"/>
                  <a:gd name="T16" fmla="*/ 56 w 119"/>
                  <a:gd name="T17" fmla="*/ 8 h 166"/>
                  <a:gd name="T18" fmla="*/ 56 w 119"/>
                  <a:gd name="T19" fmla="*/ 8 h 166"/>
                  <a:gd name="T20" fmla="*/ 101 w 119"/>
                  <a:gd name="T21" fmla="*/ 14 h 166"/>
                  <a:gd name="T22" fmla="*/ 101 w 119"/>
                  <a:gd name="T23" fmla="*/ 14 h 166"/>
                  <a:gd name="T24" fmla="*/ 104 w 119"/>
                  <a:gd name="T25" fmla="*/ 64 h 166"/>
                  <a:gd name="T26" fmla="*/ 104 w 119"/>
                  <a:gd name="T27" fmla="*/ 64 h 166"/>
                  <a:gd name="T28" fmla="*/ 63 w 119"/>
                  <a:gd name="T29" fmla="*/ 111 h 166"/>
                  <a:gd name="T30" fmla="*/ 63 w 119"/>
                  <a:gd name="T31" fmla="*/ 111 h 166"/>
                  <a:gd name="T32" fmla="*/ 35 w 119"/>
                  <a:gd name="T33" fmla="*/ 142 h 166"/>
                  <a:gd name="T34" fmla="*/ 35 w 119"/>
                  <a:gd name="T35" fmla="*/ 142 h 166"/>
                  <a:gd name="T36" fmla="*/ 88 w 119"/>
                  <a:gd name="T37" fmla="*/ 136 h 166"/>
                  <a:gd name="T38" fmla="*/ 88 w 119"/>
                  <a:gd name="T39" fmla="*/ 136 h 166"/>
                  <a:gd name="T40" fmla="*/ 106 w 119"/>
                  <a:gd name="T41" fmla="*/ 102 h 166"/>
                  <a:gd name="T42" fmla="*/ 106 w 119"/>
                  <a:gd name="T43" fmla="*/ 102 h 166"/>
                  <a:gd name="T44" fmla="*/ 118 w 119"/>
                  <a:gd name="T45" fmla="*/ 139 h 166"/>
                  <a:gd name="T46" fmla="*/ 118 w 119"/>
                  <a:gd name="T47" fmla="*/ 139 h 166"/>
                  <a:gd name="T48" fmla="*/ 101 w 119"/>
                  <a:gd name="T49" fmla="*/ 159 h 166"/>
                  <a:gd name="T50" fmla="*/ 101 w 119"/>
                  <a:gd name="T51" fmla="*/ 159 h 166"/>
                  <a:gd name="T52" fmla="*/ 34 w 119"/>
                  <a:gd name="T53" fmla="*/ 165 h 166"/>
                  <a:gd name="T54" fmla="*/ 34 w 119"/>
                  <a:gd name="T55" fmla="*/ 165 h 166"/>
                  <a:gd name="T56" fmla="*/ 16 w 119"/>
                  <a:gd name="T57" fmla="*/ 126 h 166"/>
                  <a:gd name="T58" fmla="*/ 16 w 119"/>
                  <a:gd name="T59" fmla="*/ 126 h 166"/>
                  <a:gd name="T60" fmla="*/ 64 w 119"/>
                  <a:gd name="T61" fmla="*/ 75 h 166"/>
                  <a:gd name="T62" fmla="*/ 64 w 119"/>
                  <a:gd name="T63" fmla="*/ 75 h 166"/>
                  <a:gd name="T64" fmla="*/ 80 w 119"/>
                  <a:gd name="T65" fmla="*/ 52 h 166"/>
                  <a:gd name="T66" fmla="*/ 80 w 119"/>
                  <a:gd name="T67" fmla="*/ 52 h 166"/>
                  <a:gd name="T68" fmla="*/ 83 w 119"/>
                  <a:gd name="T69" fmla="*/ 34 h 166"/>
                  <a:gd name="T70" fmla="*/ 83 w 119"/>
                  <a:gd name="T71" fmla="*/ 34 h 166"/>
                  <a:gd name="T72" fmla="*/ 60 w 119"/>
                  <a:gd name="T73" fmla="*/ 2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9" h="166">
                    <a:moveTo>
                      <a:pt x="60" y="29"/>
                    </a:moveTo>
                    <a:lnTo>
                      <a:pt x="60" y="29"/>
                    </a:lnTo>
                    <a:cubicBezTo>
                      <a:pt x="67" y="36"/>
                      <a:pt x="72" y="40"/>
                      <a:pt x="81" y="49"/>
                    </a:cubicBezTo>
                    <a:lnTo>
                      <a:pt x="81" y="49"/>
                    </a:lnTo>
                    <a:cubicBezTo>
                      <a:pt x="65" y="50"/>
                      <a:pt x="55" y="54"/>
                      <a:pt x="46" y="50"/>
                    </a:cubicBezTo>
                    <a:lnTo>
                      <a:pt x="46" y="50"/>
                    </a:lnTo>
                    <a:cubicBezTo>
                      <a:pt x="39" y="47"/>
                      <a:pt x="32" y="35"/>
                      <a:pt x="35" y="30"/>
                    </a:cubicBezTo>
                    <a:lnTo>
                      <a:pt x="35" y="30"/>
                    </a:lnTo>
                    <a:cubicBezTo>
                      <a:pt x="38" y="22"/>
                      <a:pt x="46" y="12"/>
                      <a:pt x="56" y="8"/>
                    </a:cubicBezTo>
                    <a:lnTo>
                      <a:pt x="56" y="8"/>
                    </a:lnTo>
                    <a:cubicBezTo>
                      <a:pt x="71" y="1"/>
                      <a:pt x="88" y="0"/>
                      <a:pt x="101" y="14"/>
                    </a:cubicBezTo>
                    <a:lnTo>
                      <a:pt x="101" y="14"/>
                    </a:lnTo>
                    <a:cubicBezTo>
                      <a:pt x="113" y="29"/>
                      <a:pt x="116" y="47"/>
                      <a:pt x="104" y="64"/>
                    </a:cubicBezTo>
                    <a:lnTo>
                      <a:pt x="104" y="64"/>
                    </a:lnTo>
                    <a:cubicBezTo>
                      <a:pt x="91" y="81"/>
                      <a:pt x="76" y="96"/>
                      <a:pt x="63" y="111"/>
                    </a:cubicBezTo>
                    <a:lnTo>
                      <a:pt x="63" y="111"/>
                    </a:lnTo>
                    <a:cubicBezTo>
                      <a:pt x="55" y="119"/>
                      <a:pt x="47" y="127"/>
                      <a:pt x="35" y="142"/>
                    </a:cubicBezTo>
                    <a:lnTo>
                      <a:pt x="35" y="142"/>
                    </a:lnTo>
                    <a:cubicBezTo>
                      <a:pt x="59" y="139"/>
                      <a:pt x="76" y="137"/>
                      <a:pt x="88" y="136"/>
                    </a:cubicBezTo>
                    <a:lnTo>
                      <a:pt x="88" y="136"/>
                    </a:lnTo>
                    <a:cubicBezTo>
                      <a:pt x="96" y="122"/>
                      <a:pt x="101" y="112"/>
                      <a:pt x="106" y="102"/>
                    </a:cubicBezTo>
                    <a:lnTo>
                      <a:pt x="106" y="102"/>
                    </a:lnTo>
                    <a:cubicBezTo>
                      <a:pt x="111" y="115"/>
                      <a:pt x="118" y="126"/>
                      <a:pt x="118" y="139"/>
                    </a:cubicBezTo>
                    <a:lnTo>
                      <a:pt x="118" y="139"/>
                    </a:lnTo>
                    <a:cubicBezTo>
                      <a:pt x="118" y="146"/>
                      <a:pt x="108" y="158"/>
                      <a:pt x="101" y="159"/>
                    </a:cubicBezTo>
                    <a:lnTo>
                      <a:pt x="101" y="159"/>
                    </a:lnTo>
                    <a:cubicBezTo>
                      <a:pt x="79" y="164"/>
                      <a:pt x="56" y="165"/>
                      <a:pt x="34" y="165"/>
                    </a:cubicBezTo>
                    <a:lnTo>
                      <a:pt x="34" y="165"/>
                    </a:lnTo>
                    <a:cubicBezTo>
                      <a:pt x="9" y="165"/>
                      <a:pt x="0" y="145"/>
                      <a:pt x="16" y="126"/>
                    </a:cubicBezTo>
                    <a:lnTo>
                      <a:pt x="16" y="126"/>
                    </a:lnTo>
                    <a:cubicBezTo>
                      <a:pt x="30" y="107"/>
                      <a:pt x="47" y="92"/>
                      <a:pt x="64" y="75"/>
                    </a:cubicBezTo>
                    <a:lnTo>
                      <a:pt x="64" y="75"/>
                    </a:lnTo>
                    <a:cubicBezTo>
                      <a:pt x="70" y="67"/>
                      <a:pt x="77" y="61"/>
                      <a:pt x="80" y="52"/>
                    </a:cubicBezTo>
                    <a:lnTo>
                      <a:pt x="80" y="52"/>
                    </a:lnTo>
                    <a:cubicBezTo>
                      <a:pt x="84" y="46"/>
                      <a:pt x="85" y="37"/>
                      <a:pt x="83" y="34"/>
                    </a:cubicBezTo>
                    <a:lnTo>
                      <a:pt x="83" y="34"/>
                    </a:lnTo>
                    <a:cubicBezTo>
                      <a:pt x="80" y="30"/>
                      <a:pt x="71" y="31"/>
                      <a:pt x="60" y="2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8" name="Freeform 259"/>
              <p:cNvSpPr>
                <a:spLocks noChangeArrowheads="1"/>
              </p:cNvSpPr>
              <p:nvPr/>
            </p:nvSpPr>
            <p:spPr bwMode="auto">
              <a:xfrm>
                <a:off x="3467839" y="2380085"/>
                <a:ext cx="28571" cy="48809"/>
              </a:xfrm>
              <a:custGeom>
                <a:avLst/>
                <a:gdLst>
                  <a:gd name="T0" fmla="*/ 22 w 108"/>
                  <a:gd name="T1" fmla="*/ 37 h 180"/>
                  <a:gd name="T2" fmla="*/ 22 w 108"/>
                  <a:gd name="T3" fmla="*/ 37 h 180"/>
                  <a:gd name="T4" fmla="*/ 30 w 108"/>
                  <a:gd name="T5" fmla="*/ 17 h 180"/>
                  <a:gd name="T6" fmla="*/ 30 w 108"/>
                  <a:gd name="T7" fmla="*/ 17 h 180"/>
                  <a:gd name="T8" fmla="*/ 47 w 108"/>
                  <a:gd name="T9" fmla="*/ 0 h 180"/>
                  <a:gd name="T10" fmla="*/ 47 w 108"/>
                  <a:gd name="T11" fmla="*/ 0 h 180"/>
                  <a:gd name="T12" fmla="*/ 60 w 108"/>
                  <a:gd name="T13" fmla="*/ 23 h 180"/>
                  <a:gd name="T14" fmla="*/ 60 w 108"/>
                  <a:gd name="T15" fmla="*/ 23 h 180"/>
                  <a:gd name="T16" fmla="*/ 60 w 108"/>
                  <a:gd name="T17" fmla="*/ 148 h 180"/>
                  <a:gd name="T18" fmla="*/ 60 w 108"/>
                  <a:gd name="T19" fmla="*/ 148 h 180"/>
                  <a:gd name="T20" fmla="*/ 93 w 108"/>
                  <a:gd name="T21" fmla="*/ 138 h 180"/>
                  <a:gd name="T22" fmla="*/ 93 w 108"/>
                  <a:gd name="T23" fmla="*/ 138 h 180"/>
                  <a:gd name="T24" fmla="*/ 72 w 108"/>
                  <a:gd name="T25" fmla="*/ 174 h 180"/>
                  <a:gd name="T26" fmla="*/ 72 w 108"/>
                  <a:gd name="T27" fmla="*/ 174 h 180"/>
                  <a:gd name="T28" fmla="*/ 22 w 108"/>
                  <a:gd name="T29" fmla="*/ 179 h 180"/>
                  <a:gd name="T30" fmla="*/ 22 w 108"/>
                  <a:gd name="T31" fmla="*/ 179 h 180"/>
                  <a:gd name="T32" fmla="*/ 0 w 108"/>
                  <a:gd name="T33" fmla="*/ 166 h 180"/>
                  <a:gd name="T34" fmla="*/ 0 w 108"/>
                  <a:gd name="T35" fmla="*/ 166 h 180"/>
                  <a:gd name="T36" fmla="*/ 19 w 108"/>
                  <a:gd name="T37" fmla="*/ 153 h 180"/>
                  <a:gd name="T38" fmla="*/ 19 w 108"/>
                  <a:gd name="T39" fmla="*/ 153 h 180"/>
                  <a:gd name="T40" fmla="*/ 37 w 108"/>
                  <a:gd name="T41" fmla="*/ 132 h 180"/>
                  <a:gd name="T42" fmla="*/ 37 w 108"/>
                  <a:gd name="T43" fmla="*/ 132 h 180"/>
                  <a:gd name="T44" fmla="*/ 37 w 108"/>
                  <a:gd name="T45" fmla="*/ 59 h 180"/>
                  <a:gd name="T46" fmla="*/ 37 w 108"/>
                  <a:gd name="T47" fmla="*/ 59 h 180"/>
                  <a:gd name="T48" fmla="*/ 27 w 108"/>
                  <a:gd name="T49" fmla="*/ 38 h 180"/>
                  <a:gd name="T50" fmla="*/ 27 w 108"/>
                  <a:gd name="T51" fmla="*/ 38 h 180"/>
                  <a:gd name="T52" fmla="*/ 22 w 108"/>
                  <a:gd name="T53" fmla="*/ 3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8" h="180">
                    <a:moveTo>
                      <a:pt x="22" y="37"/>
                    </a:moveTo>
                    <a:lnTo>
                      <a:pt x="22" y="37"/>
                    </a:lnTo>
                    <a:cubicBezTo>
                      <a:pt x="25" y="29"/>
                      <a:pt x="26" y="23"/>
                      <a:pt x="30" y="17"/>
                    </a:cubicBezTo>
                    <a:lnTo>
                      <a:pt x="30" y="17"/>
                    </a:lnTo>
                    <a:cubicBezTo>
                      <a:pt x="35" y="11"/>
                      <a:pt x="41" y="6"/>
                      <a:pt x="47" y="0"/>
                    </a:cubicBezTo>
                    <a:lnTo>
                      <a:pt x="47" y="0"/>
                    </a:lnTo>
                    <a:cubicBezTo>
                      <a:pt x="51" y="7"/>
                      <a:pt x="59" y="16"/>
                      <a:pt x="60" y="23"/>
                    </a:cubicBezTo>
                    <a:lnTo>
                      <a:pt x="60" y="23"/>
                    </a:lnTo>
                    <a:cubicBezTo>
                      <a:pt x="61" y="64"/>
                      <a:pt x="60" y="104"/>
                      <a:pt x="60" y="148"/>
                    </a:cubicBezTo>
                    <a:lnTo>
                      <a:pt x="60" y="148"/>
                    </a:lnTo>
                    <a:cubicBezTo>
                      <a:pt x="73" y="145"/>
                      <a:pt x="82" y="141"/>
                      <a:pt x="93" y="138"/>
                    </a:cubicBezTo>
                    <a:lnTo>
                      <a:pt x="93" y="138"/>
                    </a:lnTo>
                    <a:cubicBezTo>
                      <a:pt x="107" y="166"/>
                      <a:pt x="102" y="173"/>
                      <a:pt x="72" y="174"/>
                    </a:cubicBezTo>
                    <a:lnTo>
                      <a:pt x="72" y="174"/>
                    </a:lnTo>
                    <a:cubicBezTo>
                      <a:pt x="56" y="175"/>
                      <a:pt x="39" y="179"/>
                      <a:pt x="22" y="179"/>
                    </a:cubicBezTo>
                    <a:lnTo>
                      <a:pt x="22" y="179"/>
                    </a:lnTo>
                    <a:cubicBezTo>
                      <a:pt x="16" y="178"/>
                      <a:pt x="9" y="170"/>
                      <a:pt x="0" y="166"/>
                    </a:cubicBezTo>
                    <a:lnTo>
                      <a:pt x="0" y="166"/>
                    </a:lnTo>
                    <a:cubicBezTo>
                      <a:pt x="7" y="161"/>
                      <a:pt x="13" y="153"/>
                      <a:pt x="19" y="153"/>
                    </a:cubicBezTo>
                    <a:lnTo>
                      <a:pt x="19" y="153"/>
                    </a:lnTo>
                    <a:cubicBezTo>
                      <a:pt x="35" y="152"/>
                      <a:pt x="38" y="145"/>
                      <a:pt x="37" y="132"/>
                    </a:cubicBezTo>
                    <a:lnTo>
                      <a:pt x="37" y="132"/>
                    </a:lnTo>
                    <a:cubicBezTo>
                      <a:pt x="37" y="107"/>
                      <a:pt x="38" y="83"/>
                      <a:pt x="37" y="59"/>
                    </a:cubicBezTo>
                    <a:lnTo>
                      <a:pt x="37" y="59"/>
                    </a:lnTo>
                    <a:cubicBezTo>
                      <a:pt x="37" y="52"/>
                      <a:pt x="31" y="45"/>
                      <a:pt x="27" y="38"/>
                    </a:cubicBezTo>
                    <a:lnTo>
                      <a:pt x="27" y="38"/>
                    </a:lnTo>
                    <a:cubicBezTo>
                      <a:pt x="26" y="38"/>
                      <a:pt x="25" y="37"/>
                      <a:pt x="22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9" name="Freeform 260"/>
              <p:cNvSpPr>
                <a:spLocks noChangeArrowheads="1"/>
              </p:cNvSpPr>
              <p:nvPr/>
            </p:nvSpPr>
            <p:spPr bwMode="auto">
              <a:xfrm>
                <a:off x="3545220" y="2387228"/>
                <a:ext cx="26190" cy="48809"/>
              </a:xfrm>
              <a:custGeom>
                <a:avLst/>
                <a:gdLst>
                  <a:gd name="T0" fmla="*/ 34 w 98"/>
                  <a:gd name="T1" fmla="*/ 55 h 179"/>
                  <a:gd name="T2" fmla="*/ 16 w 98"/>
                  <a:gd name="T3" fmla="*/ 55 h 179"/>
                  <a:gd name="T4" fmla="*/ 16 w 98"/>
                  <a:gd name="T5" fmla="*/ 55 h 179"/>
                  <a:gd name="T6" fmla="*/ 17 w 98"/>
                  <a:gd name="T7" fmla="*/ 41 h 179"/>
                  <a:gd name="T8" fmla="*/ 17 w 98"/>
                  <a:gd name="T9" fmla="*/ 41 h 179"/>
                  <a:gd name="T10" fmla="*/ 28 w 98"/>
                  <a:gd name="T11" fmla="*/ 12 h 179"/>
                  <a:gd name="T12" fmla="*/ 28 w 98"/>
                  <a:gd name="T13" fmla="*/ 12 h 179"/>
                  <a:gd name="T14" fmla="*/ 40 w 98"/>
                  <a:gd name="T15" fmla="*/ 0 h 179"/>
                  <a:gd name="T16" fmla="*/ 40 w 98"/>
                  <a:gd name="T17" fmla="*/ 0 h 179"/>
                  <a:gd name="T18" fmla="*/ 52 w 98"/>
                  <a:gd name="T19" fmla="*/ 13 h 179"/>
                  <a:gd name="T20" fmla="*/ 52 w 98"/>
                  <a:gd name="T21" fmla="*/ 13 h 179"/>
                  <a:gd name="T22" fmla="*/ 66 w 98"/>
                  <a:gd name="T23" fmla="*/ 115 h 179"/>
                  <a:gd name="T24" fmla="*/ 66 w 98"/>
                  <a:gd name="T25" fmla="*/ 115 h 179"/>
                  <a:gd name="T26" fmla="*/ 66 w 98"/>
                  <a:gd name="T27" fmla="*/ 140 h 179"/>
                  <a:gd name="T28" fmla="*/ 66 w 98"/>
                  <a:gd name="T29" fmla="*/ 140 h 179"/>
                  <a:gd name="T30" fmla="*/ 71 w 98"/>
                  <a:gd name="T31" fmla="*/ 143 h 179"/>
                  <a:gd name="T32" fmla="*/ 71 w 98"/>
                  <a:gd name="T33" fmla="*/ 143 h 179"/>
                  <a:gd name="T34" fmla="*/ 97 w 98"/>
                  <a:gd name="T35" fmla="*/ 158 h 179"/>
                  <a:gd name="T36" fmla="*/ 97 w 98"/>
                  <a:gd name="T37" fmla="*/ 158 h 179"/>
                  <a:gd name="T38" fmla="*/ 68 w 98"/>
                  <a:gd name="T39" fmla="*/ 170 h 179"/>
                  <a:gd name="T40" fmla="*/ 68 w 98"/>
                  <a:gd name="T41" fmla="*/ 170 h 179"/>
                  <a:gd name="T42" fmla="*/ 19 w 98"/>
                  <a:gd name="T43" fmla="*/ 169 h 179"/>
                  <a:gd name="T44" fmla="*/ 19 w 98"/>
                  <a:gd name="T45" fmla="*/ 169 h 179"/>
                  <a:gd name="T46" fmla="*/ 0 w 98"/>
                  <a:gd name="T47" fmla="*/ 156 h 179"/>
                  <a:gd name="T48" fmla="*/ 0 w 98"/>
                  <a:gd name="T49" fmla="*/ 156 h 179"/>
                  <a:gd name="T50" fmla="*/ 19 w 98"/>
                  <a:gd name="T51" fmla="*/ 145 h 179"/>
                  <a:gd name="T52" fmla="*/ 19 w 98"/>
                  <a:gd name="T53" fmla="*/ 145 h 179"/>
                  <a:gd name="T54" fmla="*/ 40 w 98"/>
                  <a:gd name="T55" fmla="*/ 122 h 179"/>
                  <a:gd name="T56" fmla="*/ 40 w 98"/>
                  <a:gd name="T57" fmla="*/ 122 h 179"/>
                  <a:gd name="T58" fmla="*/ 34 w 98"/>
                  <a:gd name="T59" fmla="*/ 5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179">
                    <a:moveTo>
                      <a:pt x="34" y="55"/>
                    </a:moveTo>
                    <a:lnTo>
                      <a:pt x="16" y="55"/>
                    </a:lnTo>
                    <a:lnTo>
                      <a:pt x="16" y="55"/>
                    </a:lnTo>
                    <a:cubicBezTo>
                      <a:pt x="16" y="50"/>
                      <a:pt x="15" y="45"/>
                      <a:pt x="17" y="41"/>
                    </a:cubicBezTo>
                    <a:lnTo>
                      <a:pt x="17" y="41"/>
                    </a:lnTo>
                    <a:cubicBezTo>
                      <a:pt x="20" y="30"/>
                      <a:pt x="24" y="21"/>
                      <a:pt x="28" y="12"/>
                    </a:cubicBezTo>
                    <a:lnTo>
                      <a:pt x="28" y="12"/>
                    </a:lnTo>
                    <a:cubicBezTo>
                      <a:pt x="31" y="7"/>
                      <a:pt x="36" y="4"/>
                      <a:pt x="40" y="0"/>
                    </a:cubicBezTo>
                    <a:lnTo>
                      <a:pt x="40" y="0"/>
                    </a:lnTo>
                    <a:cubicBezTo>
                      <a:pt x="44" y="4"/>
                      <a:pt x="51" y="8"/>
                      <a:pt x="52" y="13"/>
                    </a:cubicBezTo>
                    <a:lnTo>
                      <a:pt x="52" y="13"/>
                    </a:lnTo>
                    <a:cubicBezTo>
                      <a:pt x="56" y="47"/>
                      <a:pt x="61" y="81"/>
                      <a:pt x="66" y="115"/>
                    </a:cubicBezTo>
                    <a:lnTo>
                      <a:pt x="66" y="115"/>
                    </a:lnTo>
                    <a:cubicBezTo>
                      <a:pt x="66" y="124"/>
                      <a:pt x="66" y="133"/>
                      <a:pt x="66" y="140"/>
                    </a:cubicBezTo>
                    <a:lnTo>
                      <a:pt x="66" y="140"/>
                    </a:lnTo>
                    <a:cubicBezTo>
                      <a:pt x="68" y="142"/>
                      <a:pt x="70" y="143"/>
                      <a:pt x="71" y="143"/>
                    </a:cubicBezTo>
                    <a:lnTo>
                      <a:pt x="71" y="143"/>
                    </a:lnTo>
                    <a:cubicBezTo>
                      <a:pt x="80" y="149"/>
                      <a:pt x="97" y="154"/>
                      <a:pt x="97" y="158"/>
                    </a:cubicBezTo>
                    <a:lnTo>
                      <a:pt x="97" y="158"/>
                    </a:lnTo>
                    <a:cubicBezTo>
                      <a:pt x="96" y="178"/>
                      <a:pt x="80" y="169"/>
                      <a:pt x="68" y="170"/>
                    </a:cubicBezTo>
                    <a:lnTo>
                      <a:pt x="68" y="170"/>
                    </a:lnTo>
                    <a:cubicBezTo>
                      <a:pt x="52" y="170"/>
                      <a:pt x="35" y="171"/>
                      <a:pt x="19" y="169"/>
                    </a:cubicBezTo>
                    <a:lnTo>
                      <a:pt x="19" y="169"/>
                    </a:lnTo>
                    <a:cubicBezTo>
                      <a:pt x="12" y="169"/>
                      <a:pt x="6" y="161"/>
                      <a:pt x="0" y="156"/>
                    </a:cubicBezTo>
                    <a:lnTo>
                      <a:pt x="0" y="156"/>
                    </a:lnTo>
                    <a:cubicBezTo>
                      <a:pt x="6" y="153"/>
                      <a:pt x="13" y="144"/>
                      <a:pt x="19" y="145"/>
                    </a:cubicBezTo>
                    <a:lnTo>
                      <a:pt x="19" y="145"/>
                    </a:lnTo>
                    <a:cubicBezTo>
                      <a:pt x="37" y="146"/>
                      <a:pt x="42" y="139"/>
                      <a:pt x="40" y="122"/>
                    </a:cubicBezTo>
                    <a:lnTo>
                      <a:pt x="40" y="122"/>
                    </a:lnTo>
                    <a:cubicBezTo>
                      <a:pt x="37" y="100"/>
                      <a:pt x="36" y="77"/>
                      <a:pt x="34" y="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0" name="Freeform 261"/>
              <p:cNvSpPr>
                <a:spLocks noChangeArrowheads="1"/>
              </p:cNvSpPr>
              <p:nvPr/>
            </p:nvSpPr>
            <p:spPr bwMode="auto">
              <a:xfrm>
                <a:off x="3582124" y="2382466"/>
                <a:ext cx="36904" cy="8333"/>
              </a:xfrm>
              <a:custGeom>
                <a:avLst/>
                <a:gdLst>
                  <a:gd name="T0" fmla="*/ 0 w 135"/>
                  <a:gd name="T1" fmla="*/ 9 h 32"/>
                  <a:gd name="T2" fmla="*/ 0 w 135"/>
                  <a:gd name="T3" fmla="*/ 9 h 32"/>
                  <a:gd name="T4" fmla="*/ 20 w 135"/>
                  <a:gd name="T5" fmla="*/ 0 h 32"/>
                  <a:gd name="T6" fmla="*/ 20 w 135"/>
                  <a:gd name="T7" fmla="*/ 0 h 32"/>
                  <a:gd name="T8" fmla="*/ 119 w 135"/>
                  <a:gd name="T9" fmla="*/ 7 h 32"/>
                  <a:gd name="T10" fmla="*/ 119 w 135"/>
                  <a:gd name="T11" fmla="*/ 7 h 32"/>
                  <a:gd name="T12" fmla="*/ 134 w 135"/>
                  <a:gd name="T13" fmla="*/ 18 h 32"/>
                  <a:gd name="T14" fmla="*/ 134 w 135"/>
                  <a:gd name="T15" fmla="*/ 18 h 32"/>
                  <a:gd name="T16" fmla="*/ 120 w 135"/>
                  <a:gd name="T17" fmla="*/ 31 h 32"/>
                  <a:gd name="T18" fmla="*/ 120 w 135"/>
                  <a:gd name="T19" fmla="*/ 31 h 32"/>
                  <a:gd name="T20" fmla="*/ 30 w 135"/>
                  <a:gd name="T21" fmla="*/ 24 h 32"/>
                  <a:gd name="T22" fmla="*/ 30 w 135"/>
                  <a:gd name="T23" fmla="*/ 24 h 32"/>
                  <a:gd name="T24" fmla="*/ 0 w 135"/>
                  <a:gd name="T25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5" h="32">
                    <a:moveTo>
                      <a:pt x="0" y="9"/>
                    </a:moveTo>
                    <a:lnTo>
                      <a:pt x="0" y="9"/>
                    </a:lnTo>
                    <a:cubicBezTo>
                      <a:pt x="11" y="4"/>
                      <a:pt x="16" y="0"/>
                      <a:pt x="20" y="0"/>
                    </a:cubicBezTo>
                    <a:lnTo>
                      <a:pt x="20" y="0"/>
                    </a:lnTo>
                    <a:cubicBezTo>
                      <a:pt x="53" y="2"/>
                      <a:pt x="86" y="3"/>
                      <a:pt x="119" y="7"/>
                    </a:cubicBezTo>
                    <a:lnTo>
                      <a:pt x="119" y="7"/>
                    </a:lnTo>
                    <a:cubicBezTo>
                      <a:pt x="123" y="7"/>
                      <a:pt x="128" y="14"/>
                      <a:pt x="134" y="18"/>
                    </a:cubicBezTo>
                    <a:lnTo>
                      <a:pt x="134" y="18"/>
                    </a:lnTo>
                    <a:cubicBezTo>
                      <a:pt x="129" y="23"/>
                      <a:pt x="124" y="31"/>
                      <a:pt x="120" y="31"/>
                    </a:cubicBezTo>
                    <a:lnTo>
                      <a:pt x="120" y="31"/>
                    </a:lnTo>
                    <a:cubicBezTo>
                      <a:pt x="89" y="30"/>
                      <a:pt x="59" y="28"/>
                      <a:pt x="30" y="24"/>
                    </a:cubicBezTo>
                    <a:lnTo>
                      <a:pt x="30" y="24"/>
                    </a:lnTo>
                    <a:cubicBezTo>
                      <a:pt x="21" y="23"/>
                      <a:pt x="15" y="16"/>
                      <a:pt x="0" y="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1" name="Freeform 262"/>
              <p:cNvSpPr>
                <a:spLocks noChangeArrowheads="1"/>
              </p:cNvSpPr>
              <p:nvPr/>
            </p:nvSpPr>
            <p:spPr bwMode="auto">
              <a:xfrm>
                <a:off x="3584505" y="2363418"/>
                <a:ext cx="33333" cy="10714"/>
              </a:xfrm>
              <a:custGeom>
                <a:avLst/>
                <a:gdLst>
                  <a:gd name="T0" fmla="*/ 3 w 124"/>
                  <a:gd name="T1" fmla="*/ 0 h 40"/>
                  <a:gd name="T2" fmla="*/ 3 w 124"/>
                  <a:gd name="T3" fmla="*/ 0 h 40"/>
                  <a:gd name="T4" fmla="*/ 110 w 124"/>
                  <a:gd name="T5" fmla="*/ 11 h 40"/>
                  <a:gd name="T6" fmla="*/ 110 w 124"/>
                  <a:gd name="T7" fmla="*/ 11 h 40"/>
                  <a:gd name="T8" fmla="*/ 123 w 124"/>
                  <a:gd name="T9" fmla="*/ 29 h 40"/>
                  <a:gd name="T10" fmla="*/ 123 w 124"/>
                  <a:gd name="T11" fmla="*/ 29 h 40"/>
                  <a:gd name="T12" fmla="*/ 107 w 124"/>
                  <a:gd name="T13" fmla="*/ 39 h 40"/>
                  <a:gd name="T14" fmla="*/ 107 w 124"/>
                  <a:gd name="T15" fmla="*/ 39 h 40"/>
                  <a:gd name="T16" fmla="*/ 23 w 124"/>
                  <a:gd name="T17" fmla="*/ 23 h 40"/>
                  <a:gd name="T18" fmla="*/ 23 w 124"/>
                  <a:gd name="T19" fmla="*/ 23 h 40"/>
                  <a:gd name="T20" fmla="*/ 0 w 124"/>
                  <a:gd name="T21" fmla="*/ 11 h 40"/>
                  <a:gd name="T22" fmla="*/ 0 w 124"/>
                  <a:gd name="T23" fmla="*/ 11 h 40"/>
                  <a:gd name="T24" fmla="*/ 3 w 124"/>
                  <a:gd name="T2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40">
                    <a:moveTo>
                      <a:pt x="3" y="0"/>
                    </a:moveTo>
                    <a:lnTo>
                      <a:pt x="3" y="0"/>
                    </a:lnTo>
                    <a:cubicBezTo>
                      <a:pt x="38" y="3"/>
                      <a:pt x="74" y="7"/>
                      <a:pt x="110" y="11"/>
                    </a:cubicBezTo>
                    <a:lnTo>
                      <a:pt x="110" y="11"/>
                    </a:lnTo>
                    <a:cubicBezTo>
                      <a:pt x="114" y="13"/>
                      <a:pt x="118" y="23"/>
                      <a:pt x="123" y="29"/>
                    </a:cubicBezTo>
                    <a:lnTo>
                      <a:pt x="123" y="29"/>
                    </a:lnTo>
                    <a:cubicBezTo>
                      <a:pt x="117" y="33"/>
                      <a:pt x="111" y="39"/>
                      <a:pt x="107" y="39"/>
                    </a:cubicBezTo>
                    <a:lnTo>
                      <a:pt x="107" y="39"/>
                    </a:lnTo>
                    <a:cubicBezTo>
                      <a:pt x="78" y="35"/>
                      <a:pt x="50" y="29"/>
                      <a:pt x="23" y="23"/>
                    </a:cubicBezTo>
                    <a:lnTo>
                      <a:pt x="23" y="23"/>
                    </a:lnTo>
                    <a:cubicBezTo>
                      <a:pt x="15" y="22"/>
                      <a:pt x="7" y="15"/>
                      <a:pt x="0" y="11"/>
                    </a:cubicBezTo>
                    <a:lnTo>
                      <a:pt x="0" y="11"/>
                    </a:lnTo>
                    <a:cubicBezTo>
                      <a:pt x="1" y="7"/>
                      <a:pt x="2" y="3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5679538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194624" y="1390708"/>
            <a:ext cx="2753274" cy="156187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72873" y="0"/>
            <a:ext cx="947458" cy="3858776"/>
            <a:chOff x="-267105" y="-88248"/>
            <a:chExt cx="1455839" cy="5225025"/>
          </a:xfrm>
        </p:grpSpPr>
        <p:sp>
          <p:nvSpPr>
            <p:cNvPr id="4" name="Freeform 4106"/>
            <p:cNvSpPr>
              <a:spLocks noChangeArrowheads="1"/>
            </p:cNvSpPr>
            <p:nvPr/>
          </p:nvSpPr>
          <p:spPr bwMode="auto">
            <a:xfrm rot="21272112">
              <a:off x="-184657" y="2910116"/>
              <a:ext cx="428821" cy="679389"/>
            </a:xfrm>
            <a:custGeom>
              <a:avLst/>
              <a:gdLst>
                <a:gd name="T0" fmla="*/ 624 w 1126"/>
                <a:gd name="T1" fmla="*/ 1691 h 1780"/>
                <a:gd name="T2" fmla="*/ 23 w 1126"/>
                <a:gd name="T3" fmla="*/ 1682 h 1780"/>
                <a:gd name="T4" fmla="*/ 342 w 1126"/>
                <a:gd name="T5" fmla="*/ 281 h 1780"/>
                <a:gd name="T6" fmla="*/ 49 w 1126"/>
                <a:gd name="T7" fmla="*/ 614 h 1780"/>
                <a:gd name="T8" fmla="*/ 393 w 1126"/>
                <a:gd name="T9" fmla="*/ 854 h 1780"/>
                <a:gd name="T10" fmla="*/ 333 w 1126"/>
                <a:gd name="T11" fmla="*/ 862 h 1780"/>
                <a:gd name="T12" fmla="*/ 25 w 1126"/>
                <a:gd name="T13" fmla="*/ 1630 h 1780"/>
                <a:gd name="T14" fmla="*/ 236 w 1126"/>
                <a:gd name="T15" fmla="*/ 383 h 1780"/>
                <a:gd name="T16" fmla="*/ 185 w 1126"/>
                <a:gd name="T17" fmla="*/ 410 h 1780"/>
                <a:gd name="T18" fmla="*/ 101 w 1126"/>
                <a:gd name="T19" fmla="*/ 1598 h 1780"/>
                <a:gd name="T20" fmla="*/ 624 w 1126"/>
                <a:gd name="T21" fmla="*/ 1634 h 1780"/>
                <a:gd name="T22" fmla="*/ 339 w 1126"/>
                <a:gd name="T23" fmla="*/ 1698 h 1780"/>
                <a:gd name="T24" fmla="*/ 59 w 1126"/>
                <a:gd name="T25" fmla="*/ 454 h 1780"/>
                <a:gd name="T26" fmla="*/ 237 w 1126"/>
                <a:gd name="T27" fmla="*/ 361 h 1780"/>
                <a:gd name="T28" fmla="*/ 474 w 1126"/>
                <a:gd name="T29" fmla="*/ 1250 h 1780"/>
                <a:gd name="T30" fmla="*/ 357 w 1126"/>
                <a:gd name="T31" fmla="*/ 1266 h 1780"/>
                <a:gd name="T32" fmla="*/ 359 w 1126"/>
                <a:gd name="T33" fmla="*/ 1317 h 1780"/>
                <a:gd name="T34" fmla="*/ 177 w 1126"/>
                <a:gd name="T35" fmla="*/ 1247 h 1780"/>
                <a:gd name="T36" fmla="*/ 350 w 1126"/>
                <a:gd name="T37" fmla="*/ 503 h 1780"/>
                <a:gd name="T38" fmla="*/ 241 w 1126"/>
                <a:gd name="T39" fmla="*/ 441 h 1780"/>
                <a:gd name="T40" fmla="*/ 297 w 1126"/>
                <a:gd name="T41" fmla="*/ 557 h 1780"/>
                <a:gd name="T42" fmla="*/ 1101 w 1126"/>
                <a:gd name="T43" fmla="*/ 138 h 1780"/>
                <a:gd name="T44" fmla="*/ 103 w 1126"/>
                <a:gd name="T45" fmla="*/ 506 h 1780"/>
                <a:gd name="T46" fmla="*/ 60 w 1126"/>
                <a:gd name="T47" fmla="*/ 603 h 1780"/>
                <a:gd name="T48" fmla="*/ 224 w 1126"/>
                <a:gd name="T49" fmla="*/ 444 h 1780"/>
                <a:gd name="T50" fmla="*/ 161 w 1126"/>
                <a:gd name="T51" fmla="*/ 1351 h 1780"/>
                <a:gd name="T52" fmla="*/ 346 w 1126"/>
                <a:gd name="T53" fmla="*/ 1614 h 1780"/>
                <a:gd name="T54" fmla="*/ 625 w 1126"/>
                <a:gd name="T55" fmla="*/ 1540 h 1780"/>
                <a:gd name="T56" fmla="*/ 561 w 1126"/>
                <a:gd name="T57" fmla="*/ 1564 h 1780"/>
                <a:gd name="T58" fmla="*/ 349 w 1126"/>
                <a:gd name="T59" fmla="*/ 1051 h 1780"/>
                <a:gd name="T60" fmla="*/ 513 w 1126"/>
                <a:gd name="T61" fmla="*/ 1225 h 1780"/>
                <a:gd name="T62" fmla="*/ 376 w 1126"/>
                <a:gd name="T63" fmla="*/ 906 h 1780"/>
                <a:gd name="T64" fmla="*/ 136 w 1126"/>
                <a:gd name="T65" fmla="*/ 1206 h 1780"/>
                <a:gd name="T66" fmla="*/ 767 w 1126"/>
                <a:gd name="T67" fmla="*/ 162 h 1780"/>
                <a:gd name="T68" fmla="*/ 696 w 1126"/>
                <a:gd name="T69" fmla="*/ 323 h 1780"/>
                <a:gd name="T70" fmla="*/ 807 w 1126"/>
                <a:gd name="T71" fmla="*/ 232 h 1780"/>
                <a:gd name="T72" fmla="*/ 539 w 1126"/>
                <a:gd name="T73" fmla="*/ 264 h 1780"/>
                <a:gd name="T74" fmla="*/ 497 w 1126"/>
                <a:gd name="T75" fmla="*/ 432 h 1780"/>
                <a:gd name="T76" fmla="*/ 553 w 1126"/>
                <a:gd name="T77" fmla="*/ 257 h 1780"/>
                <a:gd name="T78" fmla="*/ 275 w 1126"/>
                <a:gd name="T79" fmla="*/ 985 h 1780"/>
                <a:gd name="T80" fmla="*/ 116 w 1126"/>
                <a:gd name="T81" fmla="*/ 1569 h 1780"/>
                <a:gd name="T82" fmla="*/ 25 w 1126"/>
                <a:gd name="T83" fmla="*/ 1714 h 1780"/>
                <a:gd name="T84" fmla="*/ 89 w 1126"/>
                <a:gd name="T85" fmla="*/ 1331 h 1780"/>
                <a:gd name="T86" fmla="*/ 220 w 1126"/>
                <a:gd name="T87" fmla="*/ 872 h 1780"/>
                <a:gd name="T88" fmla="*/ 282 w 1126"/>
                <a:gd name="T89" fmla="*/ 553 h 1780"/>
                <a:gd name="T90" fmla="*/ 2 w 1126"/>
                <a:gd name="T91" fmla="*/ 583 h 1780"/>
                <a:gd name="T92" fmla="*/ 96 w 1126"/>
                <a:gd name="T93" fmla="*/ 471 h 1780"/>
                <a:gd name="T94" fmla="*/ 354 w 1126"/>
                <a:gd name="T95" fmla="*/ 271 h 1780"/>
                <a:gd name="T96" fmla="*/ 578 w 1126"/>
                <a:gd name="T97" fmla="*/ 237 h 1780"/>
                <a:gd name="T98" fmla="*/ 983 w 1126"/>
                <a:gd name="T99" fmla="*/ 8 h 1780"/>
                <a:gd name="T100" fmla="*/ 890 w 1126"/>
                <a:gd name="T101" fmla="*/ 285 h 1780"/>
                <a:gd name="T102" fmla="*/ 573 w 1126"/>
                <a:gd name="T103" fmla="*/ 413 h 1780"/>
                <a:gd name="T104" fmla="*/ 352 w 1126"/>
                <a:gd name="T105" fmla="*/ 532 h 1780"/>
                <a:gd name="T106" fmla="*/ 443 w 1126"/>
                <a:gd name="T107" fmla="*/ 873 h 1780"/>
                <a:gd name="T108" fmla="*/ 575 w 1126"/>
                <a:gd name="T109" fmla="*/ 1339 h 1780"/>
                <a:gd name="T110" fmla="*/ 650 w 1126"/>
                <a:gd name="T111" fmla="*/ 1701 h 1780"/>
                <a:gd name="T112" fmla="*/ 454 w 1126"/>
                <a:gd name="T113" fmla="*/ 1259 h 1780"/>
                <a:gd name="T114" fmla="*/ 372 w 1126"/>
                <a:gd name="T115" fmla="*/ 1251 h 1780"/>
                <a:gd name="T116" fmla="*/ 362 w 1126"/>
                <a:gd name="T117" fmla="*/ 1727 h 1780"/>
                <a:gd name="T118" fmla="*/ 288 w 1126"/>
                <a:gd name="T119" fmla="*/ 1751 h 1780"/>
                <a:gd name="T120" fmla="*/ 276 w 1126"/>
                <a:gd name="T121" fmla="*/ 108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6" h="1780">
                  <a:moveTo>
                    <a:pt x="257" y="870"/>
                  </a:moveTo>
                  <a:lnTo>
                    <a:pt x="257" y="870"/>
                  </a:lnTo>
                  <a:lnTo>
                    <a:pt x="258" y="870"/>
                  </a:lnTo>
                  <a:lnTo>
                    <a:pt x="258" y="870"/>
                  </a:lnTo>
                  <a:cubicBezTo>
                    <a:pt x="260" y="870"/>
                    <a:pt x="263" y="872"/>
                    <a:pt x="262" y="869"/>
                  </a:cubicBezTo>
                  <a:lnTo>
                    <a:pt x="262" y="869"/>
                  </a:lnTo>
                  <a:cubicBezTo>
                    <a:pt x="262" y="868"/>
                    <a:pt x="258" y="869"/>
                    <a:pt x="257" y="870"/>
                  </a:cubicBezTo>
                  <a:close/>
                  <a:moveTo>
                    <a:pt x="268" y="870"/>
                  </a:moveTo>
                  <a:lnTo>
                    <a:pt x="268" y="870"/>
                  </a:lnTo>
                  <a:cubicBezTo>
                    <a:pt x="278" y="877"/>
                    <a:pt x="290" y="876"/>
                    <a:pt x="303" y="875"/>
                  </a:cubicBezTo>
                  <a:lnTo>
                    <a:pt x="303" y="875"/>
                  </a:lnTo>
                  <a:cubicBezTo>
                    <a:pt x="291" y="874"/>
                    <a:pt x="280" y="872"/>
                    <a:pt x="268" y="870"/>
                  </a:cubicBezTo>
                  <a:close/>
                  <a:moveTo>
                    <a:pt x="624" y="1691"/>
                  </a:moveTo>
                  <a:lnTo>
                    <a:pt x="624" y="1691"/>
                  </a:lnTo>
                  <a:cubicBezTo>
                    <a:pt x="634" y="1696"/>
                    <a:pt x="640" y="1691"/>
                    <a:pt x="646" y="1683"/>
                  </a:cubicBezTo>
                  <a:lnTo>
                    <a:pt x="646" y="1683"/>
                  </a:lnTo>
                  <a:cubicBezTo>
                    <a:pt x="639" y="1685"/>
                    <a:pt x="631" y="1689"/>
                    <a:pt x="624" y="1691"/>
                  </a:cubicBezTo>
                  <a:close/>
                  <a:moveTo>
                    <a:pt x="323" y="1765"/>
                  </a:moveTo>
                  <a:lnTo>
                    <a:pt x="323" y="1765"/>
                  </a:lnTo>
                  <a:cubicBezTo>
                    <a:pt x="325" y="1766"/>
                    <a:pt x="329" y="1765"/>
                    <a:pt x="329" y="1761"/>
                  </a:cubicBezTo>
                  <a:lnTo>
                    <a:pt x="329" y="1761"/>
                  </a:lnTo>
                  <a:cubicBezTo>
                    <a:pt x="329" y="1752"/>
                    <a:pt x="323" y="1755"/>
                    <a:pt x="319" y="1756"/>
                  </a:cubicBezTo>
                  <a:lnTo>
                    <a:pt x="319" y="1756"/>
                  </a:lnTo>
                  <a:cubicBezTo>
                    <a:pt x="316" y="1756"/>
                    <a:pt x="310" y="1752"/>
                    <a:pt x="310" y="1760"/>
                  </a:cubicBezTo>
                  <a:lnTo>
                    <a:pt x="310" y="1760"/>
                  </a:lnTo>
                  <a:cubicBezTo>
                    <a:pt x="310" y="1766"/>
                    <a:pt x="316" y="1765"/>
                    <a:pt x="323" y="1765"/>
                  </a:cubicBezTo>
                  <a:close/>
                  <a:moveTo>
                    <a:pt x="23" y="1682"/>
                  </a:moveTo>
                  <a:lnTo>
                    <a:pt x="23" y="1682"/>
                  </a:lnTo>
                  <a:cubicBezTo>
                    <a:pt x="26" y="1689"/>
                    <a:pt x="16" y="1699"/>
                    <a:pt x="29" y="1702"/>
                  </a:cubicBezTo>
                  <a:lnTo>
                    <a:pt x="29" y="1702"/>
                  </a:lnTo>
                  <a:cubicBezTo>
                    <a:pt x="38" y="1703"/>
                    <a:pt x="38" y="1698"/>
                    <a:pt x="38" y="1693"/>
                  </a:cubicBezTo>
                  <a:lnTo>
                    <a:pt x="38" y="1693"/>
                  </a:lnTo>
                  <a:cubicBezTo>
                    <a:pt x="40" y="1681"/>
                    <a:pt x="28" y="1687"/>
                    <a:pt x="23" y="1682"/>
                  </a:cubicBezTo>
                  <a:close/>
                  <a:moveTo>
                    <a:pt x="342" y="281"/>
                  </a:moveTo>
                  <a:lnTo>
                    <a:pt x="342" y="281"/>
                  </a:lnTo>
                  <a:cubicBezTo>
                    <a:pt x="344" y="291"/>
                    <a:pt x="339" y="304"/>
                    <a:pt x="354" y="310"/>
                  </a:cubicBezTo>
                  <a:lnTo>
                    <a:pt x="354" y="310"/>
                  </a:lnTo>
                  <a:cubicBezTo>
                    <a:pt x="356" y="310"/>
                    <a:pt x="357" y="312"/>
                    <a:pt x="359" y="311"/>
                  </a:cubicBezTo>
                  <a:lnTo>
                    <a:pt x="359" y="311"/>
                  </a:lnTo>
                  <a:cubicBezTo>
                    <a:pt x="362" y="309"/>
                    <a:pt x="363" y="308"/>
                    <a:pt x="362" y="305"/>
                  </a:cubicBezTo>
                  <a:lnTo>
                    <a:pt x="362" y="305"/>
                  </a:lnTo>
                  <a:cubicBezTo>
                    <a:pt x="356" y="297"/>
                    <a:pt x="356" y="285"/>
                    <a:pt x="342" y="281"/>
                  </a:cubicBezTo>
                  <a:close/>
                  <a:moveTo>
                    <a:pt x="200" y="421"/>
                  </a:moveTo>
                  <a:lnTo>
                    <a:pt x="200" y="421"/>
                  </a:lnTo>
                  <a:cubicBezTo>
                    <a:pt x="197" y="431"/>
                    <a:pt x="204" y="430"/>
                    <a:pt x="211" y="430"/>
                  </a:cubicBezTo>
                  <a:lnTo>
                    <a:pt x="211" y="430"/>
                  </a:lnTo>
                  <a:cubicBezTo>
                    <a:pt x="217" y="431"/>
                    <a:pt x="224" y="430"/>
                    <a:pt x="224" y="423"/>
                  </a:cubicBezTo>
                  <a:lnTo>
                    <a:pt x="224" y="423"/>
                  </a:lnTo>
                  <a:cubicBezTo>
                    <a:pt x="225" y="416"/>
                    <a:pt x="218" y="409"/>
                    <a:pt x="215" y="410"/>
                  </a:cubicBezTo>
                  <a:lnTo>
                    <a:pt x="215" y="410"/>
                  </a:lnTo>
                  <a:cubicBezTo>
                    <a:pt x="209" y="411"/>
                    <a:pt x="201" y="412"/>
                    <a:pt x="200" y="421"/>
                  </a:cubicBezTo>
                  <a:close/>
                  <a:moveTo>
                    <a:pt x="29" y="559"/>
                  </a:moveTo>
                  <a:lnTo>
                    <a:pt x="29" y="559"/>
                  </a:lnTo>
                  <a:cubicBezTo>
                    <a:pt x="15" y="568"/>
                    <a:pt x="14" y="579"/>
                    <a:pt x="20" y="592"/>
                  </a:cubicBezTo>
                  <a:lnTo>
                    <a:pt x="20" y="592"/>
                  </a:lnTo>
                  <a:cubicBezTo>
                    <a:pt x="26" y="604"/>
                    <a:pt x="31" y="613"/>
                    <a:pt x="49" y="614"/>
                  </a:cubicBezTo>
                  <a:lnTo>
                    <a:pt x="49" y="614"/>
                  </a:lnTo>
                  <a:cubicBezTo>
                    <a:pt x="35" y="596"/>
                    <a:pt x="33" y="578"/>
                    <a:pt x="29" y="559"/>
                  </a:cubicBezTo>
                  <a:close/>
                  <a:moveTo>
                    <a:pt x="346" y="1711"/>
                  </a:moveTo>
                  <a:lnTo>
                    <a:pt x="346" y="1711"/>
                  </a:lnTo>
                  <a:cubicBezTo>
                    <a:pt x="326" y="1716"/>
                    <a:pt x="309" y="1715"/>
                    <a:pt x="290" y="1709"/>
                  </a:cubicBezTo>
                  <a:lnTo>
                    <a:pt x="290" y="1720"/>
                  </a:lnTo>
                  <a:lnTo>
                    <a:pt x="290" y="1720"/>
                  </a:lnTo>
                  <a:cubicBezTo>
                    <a:pt x="290" y="1739"/>
                    <a:pt x="290" y="1739"/>
                    <a:pt x="308" y="1739"/>
                  </a:cubicBezTo>
                  <a:lnTo>
                    <a:pt x="308" y="1739"/>
                  </a:lnTo>
                  <a:cubicBezTo>
                    <a:pt x="312" y="1739"/>
                    <a:pt x="318" y="1739"/>
                    <a:pt x="323" y="1739"/>
                  </a:cubicBezTo>
                  <a:lnTo>
                    <a:pt x="323" y="1739"/>
                  </a:lnTo>
                  <a:cubicBezTo>
                    <a:pt x="348" y="1736"/>
                    <a:pt x="348" y="1736"/>
                    <a:pt x="346" y="1711"/>
                  </a:cubicBezTo>
                  <a:close/>
                  <a:moveTo>
                    <a:pt x="393" y="854"/>
                  </a:moveTo>
                  <a:lnTo>
                    <a:pt x="393" y="854"/>
                  </a:lnTo>
                  <a:cubicBezTo>
                    <a:pt x="379" y="845"/>
                    <a:pt x="364" y="845"/>
                    <a:pt x="350" y="843"/>
                  </a:cubicBezTo>
                  <a:lnTo>
                    <a:pt x="350" y="843"/>
                  </a:lnTo>
                  <a:cubicBezTo>
                    <a:pt x="346" y="843"/>
                    <a:pt x="345" y="846"/>
                    <a:pt x="343" y="848"/>
                  </a:cubicBezTo>
                  <a:lnTo>
                    <a:pt x="343" y="848"/>
                  </a:lnTo>
                  <a:cubicBezTo>
                    <a:pt x="334" y="860"/>
                    <a:pt x="297" y="866"/>
                    <a:pt x="288" y="855"/>
                  </a:cubicBezTo>
                  <a:lnTo>
                    <a:pt x="288" y="855"/>
                  </a:lnTo>
                  <a:cubicBezTo>
                    <a:pt x="275" y="840"/>
                    <a:pt x="262" y="848"/>
                    <a:pt x="248" y="850"/>
                  </a:cubicBezTo>
                  <a:lnTo>
                    <a:pt x="248" y="850"/>
                  </a:lnTo>
                  <a:cubicBezTo>
                    <a:pt x="245" y="850"/>
                    <a:pt x="243" y="852"/>
                    <a:pt x="243" y="854"/>
                  </a:cubicBezTo>
                  <a:lnTo>
                    <a:pt x="243" y="854"/>
                  </a:lnTo>
                  <a:cubicBezTo>
                    <a:pt x="243" y="857"/>
                    <a:pt x="245" y="856"/>
                    <a:pt x="248" y="857"/>
                  </a:cubicBezTo>
                  <a:lnTo>
                    <a:pt x="248" y="857"/>
                  </a:lnTo>
                  <a:cubicBezTo>
                    <a:pt x="276" y="863"/>
                    <a:pt x="305" y="863"/>
                    <a:pt x="333" y="862"/>
                  </a:cubicBezTo>
                  <a:lnTo>
                    <a:pt x="333" y="862"/>
                  </a:lnTo>
                  <a:cubicBezTo>
                    <a:pt x="352" y="861"/>
                    <a:pt x="372" y="858"/>
                    <a:pt x="393" y="854"/>
                  </a:cubicBezTo>
                  <a:close/>
                  <a:moveTo>
                    <a:pt x="25" y="1630"/>
                  </a:moveTo>
                  <a:lnTo>
                    <a:pt x="25" y="1630"/>
                  </a:lnTo>
                  <a:cubicBezTo>
                    <a:pt x="23" y="1638"/>
                    <a:pt x="21" y="1645"/>
                    <a:pt x="19" y="1653"/>
                  </a:cubicBezTo>
                  <a:lnTo>
                    <a:pt x="19" y="1653"/>
                  </a:lnTo>
                  <a:cubicBezTo>
                    <a:pt x="18" y="1658"/>
                    <a:pt x="18" y="1661"/>
                    <a:pt x="22" y="1663"/>
                  </a:cubicBezTo>
                  <a:lnTo>
                    <a:pt x="22" y="1663"/>
                  </a:lnTo>
                  <a:cubicBezTo>
                    <a:pt x="34" y="1670"/>
                    <a:pt x="46" y="1675"/>
                    <a:pt x="60" y="1674"/>
                  </a:cubicBezTo>
                  <a:lnTo>
                    <a:pt x="60" y="1674"/>
                  </a:lnTo>
                  <a:cubicBezTo>
                    <a:pt x="69" y="1674"/>
                    <a:pt x="80" y="1658"/>
                    <a:pt x="76" y="1649"/>
                  </a:cubicBezTo>
                  <a:lnTo>
                    <a:pt x="76" y="1649"/>
                  </a:lnTo>
                  <a:cubicBezTo>
                    <a:pt x="75" y="1645"/>
                    <a:pt x="73" y="1647"/>
                    <a:pt x="71" y="1647"/>
                  </a:cubicBezTo>
                  <a:lnTo>
                    <a:pt x="71" y="1647"/>
                  </a:lnTo>
                  <a:cubicBezTo>
                    <a:pt x="54" y="1645"/>
                    <a:pt x="39" y="1639"/>
                    <a:pt x="25" y="1630"/>
                  </a:cubicBezTo>
                  <a:close/>
                  <a:moveTo>
                    <a:pt x="102" y="535"/>
                  </a:moveTo>
                  <a:lnTo>
                    <a:pt x="102" y="535"/>
                  </a:lnTo>
                  <a:cubicBezTo>
                    <a:pt x="102" y="550"/>
                    <a:pt x="109" y="562"/>
                    <a:pt x="117" y="562"/>
                  </a:cubicBezTo>
                  <a:lnTo>
                    <a:pt x="117" y="562"/>
                  </a:lnTo>
                  <a:cubicBezTo>
                    <a:pt x="128" y="563"/>
                    <a:pt x="136" y="558"/>
                    <a:pt x="143" y="551"/>
                  </a:cubicBezTo>
                  <a:lnTo>
                    <a:pt x="143" y="551"/>
                  </a:lnTo>
                  <a:cubicBezTo>
                    <a:pt x="149" y="545"/>
                    <a:pt x="143" y="535"/>
                    <a:pt x="150" y="528"/>
                  </a:cubicBezTo>
                  <a:lnTo>
                    <a:pt x="150" y="528"/>
                  </a:lnTo>
                  <a:cubicBezTo>
                    <a:pt x="150" y="528"/>
                    <a:pt x="149" y="527"/>
                    <a:pt x="149" y="526"/>
                  </a:cubicBezTo>
                  <a:lnTo>
                    <a:pt x="149" y="526"/>
                  </a:lnTo>
                  <a:cubicBezTo>
                    <a:pt x="141" y="518"/>
                    <a:pt x="131" y="515"/>
                    <a:pt x="119" y="518"/>
                  </a:cubicBezTo>
                  <a:lnTo>
                    <a:pt x="119" y="518"/>
                  </a:lnTo>
                  <a:cubicBezTo>
                    <a:pt x="107" y="520"/>
                    <a:pt x="100" y="525"/>
                    <a:pt x="102" y="535"/>
                  </a:cubicBezTo>
                  <a:close/>
                  <a:moveTo>
                    <a:pt x="236" y="383"/>
                  </a:moveTo>
                  <a:lnTo>
                    <a:pt x="236" y="383"/>
                  </a:lnTo>
                  <a:cubicBezTo>
                    <a:pt x="231" y="379"/>
                    <a:pt x="228" y="374"/>
                    <a:pt x="224" y="372"/>
                  </a:cubicBezTo>
                  <a:lnTo>
                    <a:pt x="224" y="372"/>
                  </a:lnTo>
                  <a:cubicBezTo>
                    <a:pt x="217" y="368"/>
                    <a:pt x="221" y="353"/>
                    <a:pt x="211" y="355"/>
                  </a:cubicBezTo>
                  <a:lnTo>
                    <a:pt x="211" y="355"/>
                  </a:lnTo>
                  <a:cubicBezTo>
                    <a:pt x="203" y="355"/>
                    <a:pt x="196" y="362"/>
                    <a:pt x="189" y="366"/>
                  </a:cubicBezTo>
                  <a:lnTo>
                    <a:pt x="189" y="366"/>
                  </a:lnTo>
                  <a:cubicBezTo>
                    <a:pt x="183" y="370"/>
                    <a:pt x="179" y="373"/>
                    <a:pt x="172" y="377"/>
                  </a:cubicBezTo>
                  <a:lnTo>
                    <a:pt x="172" y="377"/>
                  </a:lnTo>
                  <a:cubicBezTo>
                    <a:pt x="168" y="381"/>
                    <a:pt x="164" y="385"/>
                    <a:pt x="162" y="390"/>
                  </a:cubicBezTo>
                  <a:lnTo>
                    <a:pt x="162" y="390"/>
                  </a:lnTo>
                  <a:cubicBezTo>
                    <a:pt x="160" y="397"/>
                    <a:pt x="163" y="401"/>
                    <a:pt x="169" y="405"/>
                  </a:cubicBezTo>
                  <a:lnTo>
                    <a:pt x="169" y="405"/>
                  </a:lnTo>
                  <a:cubicBezTo>
                    <a:pt x="174" y="410"/>
                    <a:pt x="180" y="413"/>
                    <a:pt x="185" y="410"/>
                  </a:cubicBezTo>
                  <a:lnTo>
                    <a:pt x="185" y="410"/>
                  </a:lnTo>
                  <a:cubicBezTo>
                    <a:pt x="201" y="399"/>
                    <a:pt x="220" y="393"/>
                    <a:pt x="236" y="383"/>
                  </a:cubicBezTo>
                  <a:close/>
                  <a:moveTo>
                    <a:pt x="40" y="1574"/>
                  </a:moveTo>
                  <a:lnTo>
                    <a:pt x="40" y="1574"/>
                  </a:lnTo>
                  <a:cubicBezTo>
                    <a:pt x="35" y="1584"/>
                    <a:pt x="31" y="1594"/>
                    <a:pt x="28" y="1603"/>
                  </a:cubicBezTo>
                  <a:lnTo>
                    <a:pt x="28" y="1603"/>
                  </a:lnTo>
                  <a:cubicBezTo>
                    <a:pt x="25" y="1610"/>
                    <a:pt x="28" y="1616"/>
                    <a:pt x="33" y="1620"/>
                  </a:cubicBezTo>
                  <a:lnTo>
                    <a:pt x="33" y="1620"/>
                  </a:lnTo>
                  <a:cubicBezTo>
                    <a:pt x="43" y="1627"/>
                    <a:pt x="55" y="1630"/>
                    <a:pt x="68" y="1633"/>
                  </a:cubicBezTo>
                  <a:lnTo>
                    <a:pt x="68" y="1633"/>
                  </a:lnTo>
                  <a:cubicBezTo>
                    <a:pt x="80" y="1635"/>
                    <a:pt x="86" y="1628"/>
                    <a:pt x="90" y="1620"/>
                  </a:cubicBezTo>
                  <a:lnTo>
                    <a:pt x="90" y="1620"/>
                  </a:lnTo>
                  <a:cubicBezTo>
                    <a:pt x="95" y="1613"/>
                    <a:pt x="96" y="1604"/>
                    <a:pt x="101" y="1598"/>
                  </a:cubicBezTo>
                  <a:lnTo>
                    <a:pt x="101" y="1598"/>
                  </a:lnTo>
                  <a:cubicBezTo>
                    <a:pt x="102" y="1594"/>
                    <a:pt x="101" y="1590"/>
                    <a:pt x="99" y="1588"/>
                  </a:cubicBezTo>
                  <a:lnTo>
                    <a:pt x="99" y="1588"/>
                  </a:lnTo>
                  <a:cubicBezTo>
                    <a:pt x="96" y="1586"/>
                    <a:pt x="92" y="1587"/>
                    <a:pt x="89" y="1588"/>
                  </a:cubicBezTo>
                  <a:lnTo>
                    <a:pt x="89" y="1588"/>
                  </a:lnTo>
                  <a:cubicBezTo>
                    <a:pt x="83" y="1593"/>
                    <a:pt x="76" y="1592"/>
                    <a:pt x="70" y="1590"/>
                  </a:cubicBezTo>
                  <a:lnTo>
                    <a:pt x="70" y="1590"/>
                  </a:lnTo>
                  <a:cubicBezTo>
                    <a:pt x="58" y="1589"/>
                    <a:pt x="48" y="1583"/>
                    <a:pt x="40" y="1574"/>
                  </a:cubicBezTo>
                  <a:close/>
                  <a:moveTo>
                    <a:pt x="633" y="1575"/>
                  </a:moveTo>
                  <a:lnTo>
                    <a:pt x="633" y="1575"/>
                  </a:lnTo>
                  <a:cubicBezTo>
                    <a:pt x="610" y="1589"/>
                    <a:pt x="613" y="1588"/>
                    <a:pt x="584" y="1589"/>
                  </a:cubicBezTo>
                  <a:lnTo>
                    <a:pt x="584" y="1589"/>
                  </a:lnTo>
                  <a:cubicBezTo>
                    <a:pt x="574" y="1590"/>
                    <a:pt x="571" y="1593"/>
                    <a:pt x="573" y="1602"/>
                  </a:cubicBezTo>
                  <a:lnTo>
                    <a:pt x="573" y="1602"/>
                  </a:lnTo>
                  <a:cubicBezTo>
                    <a:pt x="584" y="1639"/>
                    <a:pt x="584" y="1639"/>
                    <a:pt x="624" y="1634"/>
                  </a:cubicBezTo>
                  <a:lnTo>
                    <a:pt x="624" y="1634"/>
                  </a:lnTo>
                  <a:cubicBezTo>
                    <a:pt x="625" y="1634"/>
                    <a:pt x="627" y="1635"/>
                    <a:pt x="628" y="1634"/>
                  </a:cubicBezTo>
                  <a:lnTo>
                    <a:pt x="628" y="1634"/>
                  </a:lnTo>
                  <a:cubicBezTo>
                    <a:pt x="634" y="1630"/>
                    <a:pt x="645" y="1629"/>
                    <a:pt x="644" y="1620"/>
                  </a:cubicBezTo>
                  <a:lnTo>
                    <a:pt x="644" y="1620"/>
                  </a:lnTo>
                  <a:cubicBezTo>
                    <a:pt x="640" y="1605"/>
                    <a:pt x="639" y="1589"/>
                    <a:pt x="633" y="1575"/>
                  </a:cubicBezTo>
                  <a:lnTo>
                    <a:pt x="292" y="1634"/>
                  </a:lnTo>
                  <a:lnTo>
                    <a:pt x="292" y="1634"/>
                  </a:lnTo>
                  <a:cubicBezTo>
                    <a:pt x="291" y="1651"/>
                    <a:pt x="290" y="1668"/>
                    <a:pt x="289" y="1685"/>
                  </a:cubicBezTo>
                  <a:lnTo>
                    <a:pt x="289" y="1685"/>
                  </a:lnTo>
                  <a:cubicBezTo>
                    <a:pt x="289" y="1691"/>
                    <a:pt x="292" y="1695"/>
                    <a:pt x="297" y="1696"/>
                  </a:cubicBezTo>
                  <a:lnTo>
                    <a:pt x="297" y="1696"/>
                  </a:lnTo>
                  <a:cubicBezTo>
                    <a:pt x="311" y="1700"/>
                    <a:pt x="325" y="1701"/>
                    <a:pt x="339" y="1698"/>
                  </a:cubicBezTo>
                  <a:lnTo>
                    <a:pt x="339" y="1698"/>
                  </a:lnTo>
                  <a:cubicBezTo>
                    <a:pt x="344" y="1695"/>
                    <a:pt x="346" y="1694"/>
                    <a:pt x="346" y="1689"/>
                  </a:cubicBezTo>
                  <a:lnTo>
                    <a:pt x="346" y="1689"/>
                  </a:lnTo>
                  <a:cubicBezTo>
                    <a:pt x="346" y="1673"/>
                    <a:pt x="346" y="1656"/>
                    <a:pt x="346" y="1640"/>
                  </a:cubicBezTo>
                  <a:lnTo>
                    <a:pt x="346" y="1640"/>
                  </a:lnTo>
                  <a:cubicBezTo>
                    <a:pt x="328" y="1644"/>
                    <a:pt x="310" y="1643"/>
                    <a:pt x="292" y="1634"/>
                  </a:cubicBezTo>
                  <a:lnTo>
                    <a:pt x="633" y="1575"/>
                  </a:lnTo>
                  <a:close/>
                  <a:moveTo>
                    <a:pt x="151" y="390"/>
                  </a:moveTo>
                  <a:lnTo>
                    <a:pt x="151" y="390"/>
                  </a:lnTo>
                  <a:cubicBezTo>
                    <a:pt x="122" y="403"/>
                    <a:pt x="97" y="422"/>
                    <a:pt x="69" y="432"/>
                  </a:cubicBezTo>
                  <a:lnTo>
                    <a:pt x="69" y="432"/>
                  </a:lnTo>
                  <a:cubicBezTo>
                    <a:pt x="66" y="433"/>
                    <a:pt x="63" y="436"/>
                    <a:pt x="62" y="438"/>
                  </a:cubicBezTo>
                  <a:lnTo>
                    <a:pt x="62" y="438"/>
                  </a:lnTo>
                  <a:cubicBezTo>
                    <a:pt x="59" y="443"/>
                    <a:pt x="56" y="449"/>
                    <a:pt x="59" y="454"/>
                  </a:cubicBezTo>
                  <a:lnTo>
                    <a:pt x="59" y="454"/>
                  </a:lnTo>
                  <a:cubicBezTo>
                    <a:pt x="60" y="459"/>
                    <a:pt x="63" y="464"/>
                    <a:pt x="69" y="463"/>
                  </a:cubicBezTo>
                  <a:lnTo>
                    <a:pt x="69" y="463"/>
                  </a:lnTo>
                  <a:cubicBezTo>
                    <a:pt x="76" y="463"/>
                    <a:pt x="84" y="463"/>
                    <a:pt x="91" y="459"/>
                  </a:cubicBezTo>
                  <a:lnTo>
                    <a:pt x="91" y="459"/>
                  </a:lnTo>
                  <a:cubicBezTo>
                    <a:pt x="116" y="445"/>
                    <a:pt x="141" y="433"/>
                    <a:pt x="167" y="422"/>
                  </a:cubicBezTo>
                  <a:lnTo>
                    <a:pt x="167" y="422"/>
                  </a:lnTo>
                  <a:cubicBezTo>
                    <a:pt x="159" y="412"/>
                    <a:pt x="148" y="405"/>
                    <a:pt x="151" y="390"/>
                  </a:cubicBezTo>
                  <a:lnTo>
                    <a:pt x="328" y="289"/>
                  </a:lnTo>
                  <a:lnTo>
                    <a:pt x="328" y="289"/>
                  </a:lnTo>
                  <a:cubicBezTo>
                    <a:pt x="322" y="289"/>
                    <a:pt x="318" y="292"/>
                    <a:pt x="313" y="295"/>
                  </a:cubicBezTo>
                  <a:lnTo>
                    <a:pt x="313" y="295"/>
                  </a:lnTo>
                  <a:cubicBezTo>
                    <a:pt x="290" y="308"/>
                    <a:pt x="268" y="322"/>
                    <a:pt x="244" y="335"/>
                  </a:cubicBezTo>
                  <a:lnTo>
                    <a:pt x="244" y="335"/>
                  </a:lnTo>
                  <a:cubicBezTo>
                    <a:pt x="233" y="342"/>
                    <a:pt x="230" y="351"/>
                    <a:pt x="237" y="361"/>
                  </a:cubicBezTo>
                  <a:lnTo>
                    <a:pt x="237" y="361"/>
                  </a:lnTo>
                  <a:cubicBezTo>
                    <a:pt x="243" y="365"/>
                    <a:pt x="250" y="374"/>
                    <a:pt x="260" y="370"/>
                  </a:cubicBezTo>
                  <a:lnTo>
                    <a:pt x="260" y="370"/>
                  </a:lnTo>
                  <a:cubicBezTo>
                    <a:pt x="287" y="357"/>
                    <a:pt x="311" y="342"/>
                    <a:pt x="337" y="328"/>
                  </a:cubicBezTo>
                  <a:lnTo>
                    <a:pt x="337" y="328"/>
                  </a:lnTo>
                  <a:cubicBezTo>
                    <a:pt x="339" y="326"/>
                    <a:pt x="343" y="326"/>
                    <a:pt x="339" y="323"/>
                  </a:cubicBezTo>
                  <a:lnTo>
                    <a:pt x="339" y="323"/>
                  </a:lnTo>
                  <a:cubicBezTo>
                    <a:pt x="330" y="313"/>
                    <a:pt x="329" y="301"/>
                    <a:pt x="328" y="289"/>
                  </a:cubicBezTo>
                  <a:lnTo>
                    <a:pt x="151" y="390"/>
                  </a:lnTo>
                  <a:close/>
                  <a:moveTo>
                    <a:pt x="530" y="1230"/>
                  </a:moveTo>
                  <a:lnTo>
                    <a:pt x="530" y="1230"/>
                  </a:lnTo>
                  <a:cubicBezTo>
                    <a:pt x="514" y="1240"/>
                    <a:pt x="499" y="1252"/>
                    <a:pt x="478" y="1247"/>
                  </a:cubicBezTo>
                  <a:lnTo>
                    <a:pt x="478" y="1247"/>
                  </a:lnTo>
                  <a:cubicBezTo>
                    <a:pt x="477" y="1247"/>
                    <a:pt x="474" y="1247"/>
                    <a:pt x="474" y="1250"/>
                  </a:cubicBezTo>
                  <a:lnTo>
                    <a:pt x="474" y="1250"/>
                  </a:lnTo>
                  <a:cubicBezTo>
                    <a:pt x="475" y="1258"/>
                    <a:pt x="469" y="1265"/>
                    <a:pt x="473" y="1273"/>
                  </a:cubicBezTo>
                  <a:lnTo>
                    <a:pt x="473" y="1273"/>
                  </a:lnTo>
                  <a:cubicBezTo>
                    <a:pt x="479" y="1284"/>
                    <a:pt x="482" y="1296"/>
                    <a:pt x="485" y="1306"/>
                  </a:cubicBezTo>
                  <a:lnTo>
                    <a:pt x="485" y="1306"/>
                  </a:lnTo>
                  <a:cubicBezTo>
                    <a:pt x="493" y="1330"/>
                    <a:pt x="499" y="1333"/>
                    <a:pt x="526" y="1330"/>
                  </a:cubicBezTo>
                  <a:lnTo>
                    <a:pt x="526" y="1330"/>
                  </a:lnTo>
                  <a:cubicBezTo>
                    <a:pt x="556" y="1325"/>
                    <a:pt x="564" y="1312"/>
                    <a:pt x="554" y="1284"/>
                  </a:cubicBezTo>
                  <a:lnTo>
                    <a:pt x="554" y="1284"/>
                  </a:lnTo>
                  <a:cubicBezTo>
                    <a:pt x="547" y="1265"/>
                    <a:pt x="543" y="1246"/>
                    <a:pt x="530" y="1230"/>
                  </a:cubicBezTo>
                  <a:close/>
                  <a:moveTo>
                    <a:pt x="357" y="1289"/>
                  </a:moveTo>
                  <a:lnTo>
                    <a:pt x="357" y="1269"/>
                  </a:lnTo>
                  <a:lnTo>
                    <a:pt x="357" y="1269"/>
                  </a:lnTo>
                  <a:cubicBezTo>
                    <a:pt x="357" y="1267"/>
                    <a:pt x="357" y="1266"/>
                    <a:pt x="357" y="1266"/>
                  </a:cubicBezTo>
                  <a:lnTo>
                    <a:pt x="357" y="1266"/>
                  </a:lnTo>
                  <a:cubicBezTo>
                    <a:pt x="356" y="1256"/>
                    <a:pt x="349" y="1251"/>
                    <a:pt x="338" y="1252"/>
                  </a:cubicBezTo>
                  <a:lnTo>
                    <a:pt x="338" y="1252"/>
                  </a:lnTo>
                  <a:cubicBezTo>
                    <a:pt x="324" y="1255"/>
                    <a:pt x="311" y="1257"/>
                    <a:pt x="297" y="1253"/>
                  </a:cubicBezTo>
                  <a:lnTo>
                    <a:pt x="297" y="1253"/>
                  </a:lnTo>
                  <a:cubicBezTo>
                    <a:pt x="287" y="1251"/>
                    <a:pt x="278" y="1258"/>
                    <a:pt x="280" y="1269"/>
                  </a:cubicBezTo>
                  <a:lnTo>
                    <a:pt x="280" y="1269"/>
                  </a:lnTo>
                  <a:cubicBezTo>
                    <a:pt x="281" y="1282"/>
                    <a:pt x="281" y="1297"/>
                    <a:pt x="282" y="1311"/>
                  </a:cubicBezTo>
                  <a:lnTo>
                    <a:pt x="282" y="1311"/>
                  </a:lnTo>
                  <a:cubicBezTo>
                    <a:pt x="285" y="1338"/>
                    <a:pt x="296" y="1346"/>
                    <a:pt x="325" y="1343"/>
                  </a:cubicBezTo>
                  <a:lnTo>
                    <a:pt x="325" y="1343"/>
                  </a:lnTo>
                  <a:cubicBezTo>
                    <a:pt x="329" y="1342"/>
                    <a:pt x="332" y="1342"/>
                    <a:pt x="337" y="1342"/>
                  </a:cubicBezTo>
                  <a:lnTo>
                    <a:pt x="337" y="1342"/>
                  </a:lnTo>
                  <a:cubicBezTo>
                    <a:pt x="351" y="1341"/>
                    <a:pt x="362" y="1330"/>
                    <a:pt x="359" y="1317"/>
                  </a:cubicBezTo>
                  <a:lnTo>
                    <a:pt x="359" y="1317"/>
                  </a:lnTo>
                  <a:cubicBezTo>
                    <a:pt x="357" y="1307"/>
                    <a:pt x="358" y="1298"/>
                    <a:pt x="357" y="1289"/>
                  </a:cubicBezTo>
                  <a:close/>
                  <a:moveTo>
                    <a:pt x="102" y="1291"/>
                  </a:moveTo>
                  <a:lnTo>
                    <a:pt x="102" y="1291"/>
                  </a:lnTo>
                  <a:cubicBezTo>
                    <a:pt x="102" y="1301"/>
                    <a:pt x="115" y="1318"/>
                    <a:pt x="127" y="1322"/>
                  </a:cubicBezTo>
                  <a:lnTo>
                    <a:pt x="127" y="1322"/>
                  </a:lnTo>
                  <a:cubicBezTo>
                    <a:pt x="137" y="1326"/>
                    <a:pt x="148" y="1326"/>
                    <a:pt x="160" y="1328"/>
                  </a:cubicBezTo>
                  <a:lnTo>
                    <a:pt x="160" y="1328"/>
                  </a:lnTo>
                  <a:cubicBezTo>
                    <a:pt x="176" y="1331"/>
                    <a:pt x="183" y="1327"/>
                    <a:pt x="188" y="1312"/>
                  </a:cubicBezTo>
                  <a:lnTo>
                    <a:pt x="188" y="1312"/>
                  </a:lnTo>
                  <a:cubicBezTo>
                    <a:pt x="191" y="1299"/>
                    <a:pt x="193" y="1286"/>
                    <a:pt x="197" y="1273"/>
                  </a:cubicBezTo>
                  <a:lnTo>
                    <a:pt x="197" y="1273"/>
                  </a:lnTo>
                  <a:cubicBezTo>
                    <a:pt x="203" y="1249"/>
                    <a:pt x="203" y="1250"/>
                    <a:pt x="177" y="1247"/>
                  </a:cubicBezTo>
                  <a:lnTo>
                    <a:pt x="177" y="1247"/>
                  </a:lnTo>
                  <a:cubicBezTo>
                    <a:pt x="161" y="1246"/>
                    <a:pt x="143" y="1247"/>
                    <a:pt x="134" y="1230"/>
                  </a:cubicBezTo>
                  <a:lnTo>
                    <a:pt x="134" y="1230"/>
                  </a:lnTo>
                  <a:cubicBezTo>
                    <a:pt x="131" y="1226"/>
                    <a:pt x="128" y="1226"/>
                    <a:pt x="123" y="1227"/>
                  </a:cubicBezTo>
                  <a:lnTo>
                    <a:pt x="123" y="1227"/>
                  </a:lnTo>
                  <a:cubicBezTo>
                    <a:pt x="120" y="1229"/>
                    <a:pt x="117" y="1231"/>
                    <a:pt x="117" y="1235"/>
                  </a:cubicBezTo>
                  <a:lnTo>
                    <a:pt x="117" y="1235"/>
                  </a:lnTo>
                  <a:cubicBezTo>
                    <a:pt x="119" y="1240"/>
                    <a:pt x="115" y="1245"/>
                    <a:pt x="112" y="1250"/>
                  </a:cubicBezTo>
                  <a:lnTo>
                    <a:pt x="112" y="1250"/>
                  </a:lnTo>
                  <a:cubicBezTo>
                    <a:pt x="107" y="1262"/>
                    <a:pt x="104" y="1276"/>
                    <a:pt x="102" y="1291"/>
                  </a:cubicBezTo>
                  <a:close/>
                  <a:moveTo>
                    <a:pt x="293" y="527"/>
                  </a:moveTo>
                  <a:lnTo>
                    <a:pt x="293" y="527"/>
                  </a:lnTo>
                  <a:cubicBezTo>
                    <a:pt x="297" y="527"/>
                    <a:pt x="301" y="525"/>
                    <a:pt x="304" y="524"/>
                  </a:cubicBezTo>
                  <a:lnTo>
                    <a:pt x="304" y="524"/>
                  </a:lnTo>
                  <a:cubicBezTo>
                    <a:pt x="322" y="520"/>
                    <a:pt x="336" y="512"/>
                    <a:pt x="350" y="503"/>
                  </a:cubicBezTo>
                  <a:lnTo>
                    <a:pt x="350" y="503"/>
                  </a:lnTo>
                  <a:cubicBezTo>
                    <a:pt x="353" y="502"/>
                    <a:pt x="359" y="503"/>
                    <a:pt x="361" y="497"/>
                  </a:cubicBezTo>
                  <a:lnTo>
                    <a:pt x="361" y="497"/>
                  </a:lnTo>
                  <a:cubicBezTo>
                    <a:pt x="361" y="492"/>
                    <a:pt x="356" y="491"/>
                    <a:pt x="353" y="487"/>
                  </a:cubicBezTo>
                  <a:lnTo>
                    <a:pt x="353" y="487"/>
                  </a:lnTo>
                  <a:cubicBezTo>
                    <a:pt x="348" y="483"/>
                    <a:pt x="341" y="479"/>
                    <a:pt x="336" y="472"/>
                  </a:cubicBezTo>
                  <a:lnTo>
                    <a:pt x="336" y="472"/>
                  </a:lnTo>
                  <a:cubicBezTo>
                    <a:pt x="319" y="451"/>
                    <a:pt x="316" y="427"/>
                    <a:pt x="314" y="403"/>
                  </a:cubicBezTo>
                  <a:lnTo>
                    <a:pt x="314" y="403"/>
                  </a:lnTo>
                  <a:cubicBezTo>
                    <a:pt x="314" y="394"/>
                    <a:pt x="312" y="394"/>
                    <a:pt x="305" y="398"/>
                  </a:cubicBezTo>
                  <a:lnTo>
                    <a:pt x="305" y="398"/>
                  </a:lnTo>
                  <a:cubicBezTo>
                    <a:pt x="285" y="409"/>
                    <a:pt x="265" y="421"/>
                    <a:pt x="245" y="431"/>
                  </a:cubicBezTo>
                  <a:lnTo>
                    <a:pt x="245" y="431"/>
                  </a:lnTo>
                  <a:cubicBezTo>
                    <a:pt x="242" y="433"/>
                    <a:pt x="238" y="437"/>
                    <a:pt x="241" y="441"/>
                  </a:cubicBezTo>
                  <a:lnTo>
                    <a:pt x="241" y="441"/>
                  </a:lnTo>
                  <a:cubicBezTo>
                    <a:pt x="247" y="450"/>
                    <a:pt x="242" y="461"/>
                    <a:pt x="245" y="470"/>
                  </a:cubicBezTo>
                  <a:lnTo>
                    <a:pt x="245" y="470"/>
                  </a:lnTo>
                  <a:cubicBezTo>
                    <a:pt x="249" y="479"/>
                    <a:pt x="251" y="490"/>
                    <a:pt x="256" y="499"/>
                  </a:cubicBezTo>
                  <a:lnTo>
                    <a:pt x="256" y="499"/>
                  </a:lnTo>
                  <a:cubicBezTo>
                    <a:pt x="264" y="513"/>
                    <a:pt x="275" y="525"/>
                    <a:pt x="293" y="527"/>
                  </a:cubicBezTo>
                  <a:lnTo>
                    <a:pt x="338" y="546"/>
                  </a:lnTo>
                  <a:lnTo>
                    <a:pt x="338" y="546"/>
                  </a:lnTo>
                  <a:cubicBezTo>
                    <a:pt x="341" y="533"/>
                    <a:pt x="336" y="532"/>
                    <a:pt x="328" y="537"/>
                  </a:cubicBezTo>
                  <a:lnTo>
                    <a:pt x="328" y="537"/>
                  </a:lnTo>
                  <a:cubicBezTo>
                    <a:pt x="322" y="539"/>
                    <a:pt x="314" y="542"/>
                    <a:pt x="308" y="543"/>
                  </a:cubicBezTo>
                  <a:lnTo>
                    <a:pt x="308" y="543"/>
                  </a:lnTo>
                  <a:cubicBezTo>
                    <a:pt x="298" y="544"/>
                    <a:pt x="297" y="548"/>
                    <a:pt x="297" y="557"/>
                  </a:cubicBezTo>
                  <a:lnTo>
                    <a:pt x="297" y="557"/>
                  </a:lnTo>
                  <a:cubicBezTo>
                    <a:pt x="297" y="620"/>
                    <a:pt x="297" y="682"/>
                    <a:pt x="297" y="745"/>
                  </a:cubicBezTo>
                  <a:lnTo>
                    <a:pt x="297" y="745"/>
                  </a:lnTo>
                  <a:cubicBezTo>
                    <a:pt x="297" y="769"/>
                    <a:pt x="297" y="794"/>
                    <a:pt x="295" y="817"/>
                  </a:cubicBezTo>
                  <a:lnTo>
                    <a:pt x="295" y="817"/>
                  </a:lnTo>
                  <a:cubicBezTo>
                    <a:pt x="295" y="821"/>
                    <a:pt x="291" y="827"/>
                    <a:pt x="298" y="828"/>
                  </a:cubicBezTo>
                  <a:lnTo>
                    <a:pt x="298" y="828"/>
                  </a:lnTo>
                  <a:cubicBezTo>
                    <a:pt x="309" y="828"/>
                    <a:pt x="319" y="827"/>
                    <a:pt x="330" y="826"/>
                  </a:cubicBezTo>
                  <a:lnTo>
                    <a:pt x="330" y="826"/>
                  </a:lnTo>
                  <a:cubicBezTo>
                    <a:pt x="330" y="826"/>
                    <a:pt x="330" y="823"/>
                    <a:pt x="330" y="821"/>
                  </a:cubicBezTo>
                  <a:lnTo>
                    <a:pt x="330" y="821"/>
                  </a:lnTo>
                  <a:cubicBezTo>
                    <a:pt x="332" y="729"/>
                    <a:pt x="336" y="636"/>
                    <a:pt x="338" y="546"/>
                  </a:cubicBezTo>
                  <a:lnTo>
                    <a:pt x="293" y="527"/>
                  </a:lnTo>
                  <a:close/>
                  <a:moveTo>
                    <a:pt x="1101" y="138"/>
                  </a:moveTo>
                  <a:lnTo>
                    <a:pt x="1101" y="138"/>
                  </a:lnTo>
                  <a:cubicBezTo>
                    <a:pt x="1098" y="88"/>
                    <a:pt x="1078" y="49"/>
                    <a:pt x="1029" y="28"/>
                  </a:cubicBezTo>
                  <a:lnTo>
                    <a:pt x="1029" y="28"/>
                  </a:lnTo>
                  <a:cubicBezTo>
                    <a:pt x="1017" y="23"/>
                    <a:pt x="1005" y="22"/>
                    <a:pt x="994" y="26"/>
                  </a:cubicBezTo>
                  <a:lnTo>
                    <a:pt x="994" y="26"/>
                  </a:lnTo>
                  <a:cubicBezTo>
                    <a:pt x="983" y="29"/>
                    <a:pt x="975" y="35"/>
                    <a:pt x="976" y="48"/>
                  </a:cubicBezTo>
                  <a:lnTo>
                    <a:pt x="976" y="48"/>
                  </a:lnTo>
                  <a:cubicBezTo>
                    <a:pt x="977" y="56"/>
                    <a:pt x="980" y="63"/>
                    <a:pt x="982" y="71"/>
                  </a:cubicBezTo>
                  <a:lnTo>
                    <a:pt x="982" y="71"/>
                  </a:lnTo>
                  <a:cubicBezTo>
                    <a:pt x="988" y="118"/>
                    <a:pt x="1020" y="145"/>
                    <a:pt x="1058" y="169"/>
                  </a:cubicBezTo>
                  <a:lnTo>
                    <a:pt x="1058" y="169"/>
                  </a:lnTo>
                  <a:cubicBezTo>
                    <a:pt x="1081" y="183"/>
                    <a:pt x="1103" y="170"/>
                    <a:pt x="1101" y="143"/>
                  </a:cubicBezTo>
                  <a:lnTo>
                    <a:pt x="1101" y="143"/>
                  </a:lnTo>
                  <a:cubicBezTo>
                    <a:pt x="1101" y="141"/>
                    <a:pt x="1101" y="139"/>
                    <a:pt x="1101" y="138"/>
                  </a:cubicBezTo>
                  <a:close/>
                  <a:moveTo>
                    <a:pt x="103" y="506"/>
                  </a:moveTo>
                  <a:lnTo>
                    <a:pt x="103" y="506"/>
                  </a:lnTo>
                  <a:cubicBezTo>
                    <a:pt x="126" y="504"/>
                    <a:pt x="149" y="497"/>
                    <a:pt x="162" y="522"/>
                  </a:cubicBezTo>
                  <a:lnTo>
                    <a:pt x="162" y="522"/>
                  </a:lnTo>
                  <a:cubicBezTo>
                    <a:pt x="171" y="539"/>
                    <a:pt x="164" y="560"/>
                    <a:pt x="149" y="573"/>
                  </a:cubicBezTo>
                  <a:lnTo>
                    <a:pt x="149" y="573"/>
                  </a:lnTo>
                  <a:cubicBezTo>
                    <a:pt x="137" y="581"/>
                    <a:pt x="109" y="581"/>
                    <a:pt x="96" y="573"/>
                  </a:cubicBezTo>
                  <a:lnTo>
                    <a:pt x="96" y="573"/>
                  </a:lnTo>
                  <a:cubicBezTo>
                    <a:pt x="82" y="564"/>
                    <a:pt x="80" y="544"/>
                    <a:pt x="91" y="514"/>
                  </a:cubicBezTo>
                  <a:lnTo>
                    <a:pt x="91" y="514"/>
                  </a:lnTo>
                  <a:cubicBezTo>
                    <a:pt x="81" y="515"/>
                    <a:pt x="73" y="519"/>
                    <a:pt x="66" y="524"/>
                  </a:cubicBezTo>
                  <a:lnTo>
                    <a:pt x="66" y="524"/>
                  </a:lnTo>
                  <a:cubicBezTo>
                    <a:pt x="51" y="533"/>
                    <a:pt x="44" y="546"/>
                    <a:pt x="46" y="563"/>
                  </a:cubicBezTo>
                  <a:lnTo>
                    <a:pt x="46" y="563"/>
                  </a:lnTo>
                  <a:cubicBezTo>
                    <a:pt x="46" y="576"/>
                    <a:pt x="55" y="588"/>
                    <a:pt x="60" y="603"/>
                  </a:cubicBezTo>
                  <a:lnTo>
                    <a:pt x="60" y="603"/>
                  </a:lnTo>
                  <a:cubicBezTo>
                    <a:pt x="61" y="606"/>
                    <a:pt x="63" y="607"/>
                    <a:pt x="67" y="608"/>
                  </a:cubicBezTo>
                  <a:lnTo>
                    <a:pt x="67" y="608"/>
                  </a:lnTo>
                  <a:cubicBezTo>
                    <a:pt x="84" y="613"/>
                    <a:pt x="100" y="611"/>
                    <a:pt x="112" y="599"/>
                  </a:cubicBezTo>
                  <a:lnTo>
                    <a:pt x="112" y="599"/>
                  </a:lnTo>
                  <a:cubicBezTo>
                    <a:pt x="116" y="595"/>
                    <a:pt x="120" y="593"/>
                    <a:pt x="124" y="592"/>
                  </a:cubicBezTo>
                  <a:lnTo>
                    <a:pt x="124" y="592"/>
                  </a:lnTo>
                  <a:cubicBezTo>
                    <a:pt x="170" y="580"/>
                    <a:pt x="209" y="552"/>
                    <a:pt x="252" y="537"/>
                  </a:cubicBezTo>
                  <a:lnTo>
                    <a:pt x="252" y="537"/>
                  </a:lnTo>
                  <a:cubicBezTo>
                    <a:pt x="260" y="534"/>
                    <a:pt x="260" y="532"/>
                    <a:pt x="256" y="527"/>
                  </a:cubicBezTo>
                  <a:lnTo>
                    <a:pt x="256" y="527"/>
                  </a:lnTo>
                  <a:cubicBezTo>
                    <a:pt x="244" y="511"/>
                    <a:pt x="236" y="494"/>
                    <a:pt x="230" y="475"/>
                  </a:cubicBezTo>
                  <a:lnTo>
                    <a:pt x="230" y="475"/>
                  </a:lnTo>
                  <a:cubicBezTo>
                    <a:pt x="228" y="465"/>
                    <a:pt x="227" y="456"/>
                    <a:pt x="224" y="444"/>
                  </a:cubicBezTo>
                  <a:lnTo>
                    <a:pt x="224" y="444"/>
                  </a:lnTo>
                  <a:cubicBezTo>
                    <a:pt x="181" y="462"/>
                    <a:pt x="143" y="486"/>
                    <a:pt x="103" y="506"/>
                  </a:cubicBezTo>
                  <a:close/>
                  <a:moveTo>
                    <a:pt x="104" y="1326"/>
                  </a:moveTo>
                  <a:lnTo>
                    <a:pt x="104" y="1326"/>
                  </a:lnTo>
                  <a:cubicBezTo>
                    <a:pt x="86" y="1399"/>
                    <a:pt x="67" y="1471"/>
                    <a:pt x="47" y="1542"/>
                  </a:cubicBezTo>
                  <a:lnTo>
                    <a:pt x="47" y="1542"/>
                  </a:lnTo>
                  <a:cubicBezTo>
                    <a:pt x="43" y="1554"/>
                    <a:pt x="48" y="1561"/>
                    <a:pt x="55" y="1568"/>
                  </a:cubicBezTo>
                  <a:lnTo>
                    <a:pt x="55" y="1568"/>
                  </a:lnTo>
                  <a:cubicBezTo>
                    <a:pt x="64" y="1578"/>
                    <a:pt x="75" y="1578"/>
                    <a:pt x="88" y="1577"/>
                  </a:cubicBezTo>
                  <a:lnTo>
                    <a:pt x="88" y="1577"/>
                  </a:lnTo>
                  <a:cubicBezTo>
                    <a:pt x="100" y="1575"/>
                    <a:pt x="100" y="1568"/>
                    <a:pt x="102" y="1560"/>
                  </a:cubicBezTo>
                  <a:lnTo>
                    <a:pt x="102" y="1560"/>
                  </a:lnTo>
                  <a:cubicBezTo>
                    <a:pt x="122" y="1491"/>
                    <a:pt x="142" y="1420"/>
                    <a:pt x="161" y="1351"/>
                  </a:cubicBezTo>
                  <a:lnTo>
                    <a:pt x="161" y="1351"/>
                  </a:lnTo>
                  <a:cubicBezTo>
                    <a:pt x="163" y="1345"/>
                    <a:pt x="163" y="1342"/>
                    <a:pt x="155" y="1341"/>
                  </a:cubicBezTo>
                  <a:lnTo>
                    <a:pt x="155" y="1341"/>
                  </a:lnTo>
                  <a:cubicBezTo>
                    <a:pt x="137" y="1340"/>
                    <a:pt x="121" y="1338"/>
                    <a:pt x="104" y="1326"/>
                  </a:cubicBezTo>
                  <a:close/>
                  <a:moveTo>
                    <a:pt x="292" y="1488"/>
                  </a:moveTo>
                  <a:lnTo>
                    <a:pt x="291" y="1488"/>
                  </a:lnTo>
                  <a:lnTo>
                    <a:pt x="291" y="1488"/>
                  </a:lnTo>
                  <a:cubicBezTo>
                    <a:pt x="291" y="1529"/>
                    <a:pt x="292" y="1569"/>
                    <a:pt x="291" y="1609"/>
                  </a:cubicBezTo>
                  <a:lnTo>
                    <a:pt x="291" y="1609"/>
                  </a:lnTo>
                  <a:cubicBezTo>
                    <a:pt x="291" y="1619"/>
                    <a:pt x="295" y="1622"/>
                    <a:pt x="303" y="1624"/>
                  </a:cubicBezTo>
                  <a:lnTo>
                    <a:pt x="303" y="1624"/>
                  </a:lnTo>
                  <a:cubicBezTo>
                    <a:pt x="312" y="1628"/>
                    <a:pt x="322" y="1630"/>
                    <a:pt x="331" y="1629"/>
                  </a:cubicBezTo>
                  <a:lnTo>
                    <a:pt x="331" y="1629"/>
                  </a:lnTo>
                  <a:cubicBezTo>
                    <a:pt x="341" y="1629"/>
                    <a:pt x="346" y="1624"/>
                    <a:pt x="346" y="1614"/>
                  </a:cubicBezTo>
                  <a:lnTo>
                    <a:pt x="346" y="1614"/>
                  </a:lnTo>
                  <a:cubicBezTo>
                    <a:pt x="348" y="1532"/>
                    <a:pt x="348" y="1448"/>
                    <a:pt x="349" y="1366"/>
                  </a:cubicBezTo>
                  <a:lnTo>
                    <a:pt x="349" y="1366"/>
                  </a:lnTo>
                  <a:cubicBezTo>
                    <a:pt x="349" y="1359"/>
                    <a:pt x="346" y="1357"/>
                    <a:pt x="339" y="1357"/>
                  </a:cubicBezTo>
                  <a:lnTo>
                    <a:pt x="339" y="1357"/>
                  </a:lnTo>
                  <a:cubicBezTo>
                    <a:pt x="328" y="1358"/>
                    <a:pt x="316" y="1359"/>
                    <a:pt x="304" y="1358"/>
                  </a:cubicBezTo>
                  <a:lnTo>
                    <a:pt x="304" y="1358"/>
                  </a:lnTo>
                  <a:cubicBezTo>
                    <a:pt x="296" y="1356"/>
                    <a:pt x="291" y="1357"/>
                    <a:pt x="291" y="1367"/>
                  </a:cubicBezTo>
                  <a:lnTo>
                    <a:pt x="291" y="1367"/>
                  </a:lnTo>
                  <a:cubicBezTo>
                    <a:pt x="292" y="1407"/>
                    <a:pt x="292" y="1448"/>
                    <a:pt x="292" y="1488"/>
                  </a:cubicBezTo>
                  <a:close/>
                  <a:moveTo>
                    <a:pt x="580" y="1578"/>
                  </a:moveTo>
                  <a:lnTo>
                    <a:pt x="580" y="1578"/>
                  </a:lnTo>
                  <a:cubicBezTo>
                    <a:pt x="588" y="1579"/>
                    <a:pt x="595" y="1577"/>
                    <a:pt x="603" y="1575"/>
                  </a:cubicBezTo>
                  <a:lnTo>
                    <a:pt x="603" y="1575"/>
                  </a:lnTo>
                  <a:cubicBezTo>
                    <a:pt x="621" y="1572"/>
                    <a:pt x="631" y="1558"/>
                    <a:pt x="625" y="1540"/>
                  </a:cubicBezTo>
                  <a:lnTo>
                    <a:pt x="625" y="1540"/>
                  </a:lnTo>
                  <a:cubicBezTo>
                    <a:pt x="620" y="1527"/>
                    <a:pt x="613" y="1513"/>
                    <a:pt x="610" y="1500"/>
                  </a:cubicBezTo>
                  <a:lnTo>
                    <a:pt x="610" y="1500"/>
                  </a:lnTo>
                  <a:cubicBezTo>
                    <a:pt x="596" y="1445"/>
                    <a:pt x="576" y="1392"/>
                    <a:pt x="561" y="1339"/>
                  </a:cubicBezTo>
                  <a:lnTo>
                    <a:pt x="561" y="1339"/>
                  </a:lnTo>
                  <a:cubicBezTo>
                    <a:pt x="560" y="1335"/>
                    <a:pt x="558" y="1332"/>
                    <a:pt x="554" y="1335"/>
                  </a:cubicBezTo>
                  <a:lnTo>
                    <a:pt x="554" y="1335"/>
                  </a:lnTo>
                  <a:cubicBezTo>
                    <a:pt x="540" y="1342"/>
                    <a:pt x="525" y="1343"/>
                    <a:pt x="509" y="1343"/>
                  </a:cubicBezTo>
                  <a:lnTo>
                    <a:pt x="509" y="1343"/>
                  </a:lnTo>
                  <a:cubicBezTo>
                    <a:pt x="500" y="1343"/>
                    <a:pt x="499" y="1347"/>
                    <a:pt x="501" y="1355"/>
                  </a:cubicBezTo>
                  <a:lnTo>
                    <a:pt x="501" y="1355"/>
                  </a:lnTo>
                  <a:cubicBezTo>
                    <a:pt x="506" y="1375"/>
                    <a:pt x="512" y="1396"/>
                    <a:pt x="518" y="1416"/>
                  </a:cubicBezTo>
                  <a:lnTo>
                    <a:pt x="518" y="1416"/>
                  </a:lnTo>
                  <a:cubicBezTo>
                    <a:pt x="531" y="1466"/>
                    <a:pt x="553" y="1513"/>
                    <a:pt x="561" y="1564"/>
                  </a:cubicBezTo>
                  <a:lnTo>
                    <a:pt x="561" y="1564"/>
                  </a:lnTo>
                  <a:cubicBezTo>
                    <a:pt x="564" y="1575"/>
                    <a:pt x="569" y="1580"/>
                    <a:pt x="580" y="1578"/>
                  </a:cubicBezTo>
                  <a:close/>
                  <a:moveTo>
                    <a:pt x="291" y="1112"/>
                  </a:moveTo>
                  <a:lnTo>
                    <a:pt x="291" y="1112"/>
                  </a:lnTo>
                  <a:cubicBezTo>
                    <a:pt x="291" y="1151"/>
                    <a:pt x="292" y="1191"/>
                    <a:pt x="291" y="1231"/>
                  </a:cubicBezTo>
                  <a:lnTo>
                    <a:pt x="291" y="1231"/>
                  </a:lnTo>
                  <a:cubicBezTo>
                    <a:pt x="291" y="1238"/>
                    <a:pt x="292" y="1241"/>
                    <a:pt x="302" y="1240"/>
                  </a:cubicBezTo>
                  <a:lnTo>
                    <a:pt x="302" y="1240"/>
                  </a:lnTo>
                  <a:cubicBezTo>
                    <a:pt x="313" y="1239"/>
                    <a:pt x="326" y="1241"/>
                    <a:pt x="338" y="1238"/>
                  </a:cubicBezTo>
                  <a:lnTo>
                    <a:pt x="338" y="1238"/>
                  </a:lnTo>
                  <a:cubicBezTo>
                    <a:pt x="346" y="1236"/>
                    <a:pt x="350" y="1234"/>
                    <a:pt x="350" y="1225"/>
                  </a:cubicBezTo>
                  <a:lnTo>
                    <a:pt x="350" y="1225"/>
                  </a:lnTo>
                  <a:cubicBezTo>
                    <a:pt x="349" y="1168"/>
                    <a:pt x="350" y="1109"/>
                    <a:pt x="349" y="1051"/>
                  </a:cubicBezTo>
                  <a:lnTo>
                    <a:pt x="349" y="1051"/>
                  </a:lnTo>
                  <a:cubicBezTo>
                    <a:pt x="349" y="1004"/>
                    <a:pt x="350" y="958"/>
                    <a:pt x="352" y="913"/>
                  </a:cubicBezTo>
                  <a:lnTo>
                    <a:pt x="352" y="913"/>
                  </a:lnTo>
                  <a:cubicBezTo>
                    <a:pt x="352" y="904"/>
                    <a:pt x="351" y="901"/>
                    <a:pt x="342" y="902"/>
                  </a:cubicBezTo>
                  <a:lnTo>
                    <a:pt x="342" y="902"/>
                  </a:lnTo>
                  <a:cubicBezTo>
                    <a:pt x="332" y="902"/>
                    <a:pt x="323" y="901"/>
                    <a:pt x="312" y="903"/>
                  </a:cubicBezTo>
                  <a:lnTo>
                    <a:pt x="312" y="903"/>
                  </a:lnTo>
                  <a:cubicBezTo>
                    <a:pt x="309" y="904"/>
                    <a:pt x="301" y="896"/>
                    <a:pt x="298" y="902"/>
                  </a:cubicBezTo>
                  <a:lnTo>
                    <a:pt x="298" y="902"/>
                  </a:lnTo>
                  <a:cubicBezTo>
                    <a:pt x="297" y="907"/>
                    <a:pt x="295" y="912"/>
                    <a:pt x="295" y="917"/>
                  </a:cubicBezTo>
                  <a:lnTo>
                    <a:pt x="295" y="917"/>
                  </a:lnTo>
                  <a:cubicBezTo>
                    <a:pt x="292" y="983"/>
                    <a:pt x="291" y="1048"/>
                    <a:pt x="291" y="1112"/>
                  </a:cubicBezTo>
                  <a:close/>
                  <a:moveTo>
                    <a:pt x="480" y="1238"/>
                  </a:moveTo>
                  <a:lnTo>
                    <a:pt x="480" y="1238"/>
                  </a:lnTo>
                  <a:cubicBezTo>
                    <a:pt x="489" y="1238"/>
                    <a:pt x="497" y="1235"/>
                    <a:pt x="513" y="1225"/>
                  </a:cubicBezTo>
                  <a:lnTo>
                    <a:pt x="513" y="1225"/>
                  </a:lnTo>
                  <a:cubicBezTo>
                    <a:pt x="523" y="1219"/>
                    <a:pt x="526" y="1214"/>
                    <a:pt x="521" y="1202"/>
                  </a:cubicBezTo>
                  <a:lnTo>
                    <a:pt x="521" y="1202"/>
                  </a:lnTo>
                  <a:cubicBezTo>
                    <a:pt x="501" y="1146"/>
                    <a:pt x="489" y="1088"/>
                    <a:pt x="472" y="1030"/>
                  </a:cubicBezTo>
                  <a:lnTo>
                    <a:pt x="472" y="1030"/>
                  </a:lnTo>
                  <a:cubicBezTo>
                    <a:pt x="458" y="981"/>
                    <a:pt x="447" y="932"/>
                    <a:pt x="430" y="884"/>
                  </a:cubicBezTo>
                  <a:lnTo>
                    <a:pt x="430" y="884"/>
                  </a:lnTo>
                  <a:cubicBezTo>
                    <a:pt x="428" y="876"/>
                    <a:pt x="423" y="875"/>
                    <a:pt x="414" y="876"/>
                  </a:cubicBezTo>
                  <a:lnTo>
                    <a:pt x="414" y="876"/>
                  </a:lnTo>
                  <a:cubicBezTo>
                    <a:pt x="402" y="880"/>
                    <a:pt x="390" y="888"/>
                    <a:pt x="374" y="889"/>
                  </a:cubicBezTo>
                  <a:lnTo>
                    <a:pt x="374" y="889"/>
                  </a:lnTo>
                  <a:cubicBezTo>
                    <a:pt x="371" y="889"/>
                    <a:pt x="369" y="892"/>
                    <a:pt x="372" y="896"/>
                  </a:cubicBezTo>
                  <a:lnTo>
                    <a:pt x="372" y="896"/>
                  </a:lnTo>
                  <a:cubicBezTo>
                    <a:pt x="373" y="898"/>
                    <a:pt x="374" y="902"/>
                    <a:pt x="376" y="906"/>
                  </a:cubicBezTo>
                  <a:lnTo>
                    <a:pt x="376" y="906"/>
                  </a:lnTo>
                  <a:cubicBezTo>
                    <a:pt x="392" y="956"/>
                    <a:pt x="406" y="1008"/>
                    <a:pt x="419" y="1058"/>
                  </a:cubicBezTo>
                  <a:lnTo>
                    <a:pt x="419" y="1058"/>
                  </a:lnTo>
                  <a:cubicBezTo>
                    <a:pt x="434" y="1114"/>
                    <a:pt x="449" y="1169"/>
                    <a:pt x="466" y="1224"/>
                  </a:cubicBezTo>
                  <a:lnTo>
                    <a:pt x="466" y="1224"/>
                  </a:lnTo>
                  <a:cubicBezTo>
                    <a:pt x="469" y="1231"/>
                    <a:pt x="472" y="1238"/>
                    <a:pt x="480" y="1238"/>
                  </a:cubicBezTo>
                  <a:close/>
                  <a:moveTo>
                    <a:pt x="230" y="886"/>
                  </a:moveTo>
                  <a:lnTo>
                    <a:pt x="230" y="886"/>
                  </a:lnTo>
                  <a:cubicBezTo>
                    <a:pt x="221" y="882"/>
                    <a:pt x="222" y="895"/>
                    <a:pt x="220" y="902"/>
                  </a:cubicBezTo>
                  <a:lnTo>
                    <a:pt x="220" y="902"/>
                  </a:lnTo>
                  <a:cubicBezTo>
                    <a:pt x="207" y="946"/>
                    <a:pt x="195" y="989"/>
                    <a:pt x="183" y="1034"/>
                  </a:cubicBezTo>
                  <a:lnTo>
                    <a:pt x="183" y="1034"/>
                  </a:lnTo>
                  <a:cubicBezTo>
                    <a:pt x="168" y="1091"/>
                    <a:pt x="151" y="1149"/>
                    <a:pt x="136" y="1206"/>
                  </a:cubicBezTo>
                  <a:lnTo>
                    <a:pt x="136" y="1206"/>
                  </a:lnTo>
                  <a:cubicBezTo>
                    <a:pt x="134" y="1215"/>
                    <a:pt x="136" y="1218"/>
                    <a:pt x="142" y="1222"/>
                  </a:cubicBezTo>
                  <a:lnTo>
                    <a:pt x="142" y="1222"/>
                  </a:lnTo>
                  <a:cubicBezTo>
                    <a:pt x="152" y="1231"/>
                    <a:pt x="167" y="1232"/>
                    <a:pt x="180" y="1235"/>
                  </a:cubicBezTo>
                  <a:lnTo>
                    <a:pt x="180" y="1235"/>
                  </a:lnTo>
                  <a:cubicBezTo>
                    <a:pt x="189" y="1236"/>
                    <a:pt x="193" y="1234"/>
                    <a:pt x="196" y="1222"/>
                  </a:cubicBezTo>
                  <a:lnTo>
                    <a:pt x="196" y="1222"/>
                  </a:lnTo>
                  <a:cubicBezTo>
                    <a:pt x="222" y="1124"/>
                    <a:pt x="248" y="1025"/>
                    <a:pt x="277" y="928"/>
                  </a:cubicBezTo>
                  <a:lnTo>
                    <a:pt x="277" y="928"/>
                  </a:lnTo>
                  <a:cubicBezTo>
                    <a:pt x="280" y="919"/>
                    <a:pt x="285" y="913"/>
                    <a:pt x="273" y="902"/>
                  </a:cubicBezTo>
                  <a:lnTo>
                    <a:pt x="273" y="902"/>
                  </a:lnTo>
                  <a:cubicBezTo>
                    <a:pt x="261" y="890"/>
                    <a:pt x="250" y="888"/>
                    <a:pt x="230" y="886"/>
                  </a:cubicBezTo>
                  <a:close/>
                  <a:moveTo>
                    <a:pt x="809" y="273"/>
                  </a:moveTo>
                  <a:lnTo>
                    <a:pt x="809" y="273"/>
                  </a:lnTo>
                  <a:cubicBezTo>
                    <a:pt x="791" y="239"/>
                    <a:pt x="767" y="204"/>
                    <a:pt x="767" y="162"/>
                  </a:cubicBezTo>
                  <a:lnTo>
                    <a:pt x="767" y="162"/>
                  </a:lnTo>
                  <a:cubicBezTo>
                    <a:pt x="740" y="176"/>
                    <a:pt x="715" y="189"/>
                    <a:pt x="691" y="203"/>
                  </a:cubicBezTo>
                  <a:lnTo>
                    <a:pt x="691" y="203"/>
                  </a:lnTo>
                  <a:cubicBezTo>
                    <a:pt x="656" y="222"/>
                    <a:pt x="624" y="242"/>
                    <a:pt x="590" y="260"/>
                  </a:cubicBezTo>
                  <a:lnTo>
                    <a:pt x="590" y="260"/>
                  </a:lnTo>
                  <a:cubicBezTo>
                    <a:pt x="579" y="265"/>
                    <a:pt x="576" y="271"/>
                    <a:pt x="579" y="282"/>
                  </a:cubicBezTo>
                  <a:lnTo>
                    <a:pt x="579" y="282"/>
                  </a:lnTo>
                  <a:cubicBezTo>
                    <a:pt x="581" y="292"/>
                    <a:pt x="583" y="302"/>
                    <a:pt x="587" y="312"/>
                  </a:cubicBezTo>
                  <a:lnTo>
                    <a:pt x="587" y="312"/>
                  </a:lnTo>
                  <a:cubicBezTo>
                    <a:pt x="594" y="326"/>
                    <a:pt x="606" y="338"/>
                    <a:pt x="614" y="351"/>
                  </a:cubicBezTo>
                  <a:lnTo>
                    <a:pt x="614" y="351"/>
                  </a:lnTo>
                  <a:cubicBezTo>
                    <a:pt x="617" y="357"/>
                    <a:pt x="624" y="356"/>
                    <a:pt x="630" y="353"/>
                  </a:cubicBezTo>
                  <a:lnTo>
                    <a:pt x="630" y="353"/>
                  </a:lnTo>
                  <a:cubicBezTo>
                    <a:pt x="652" y="343"/>
                    <a:pt x="674" y="332"/>
                    <a:pt x="696" y="323"/>
                  </a:cubicBezTo>
                  <a:lnTo>
                    <a:pt x="696" y="323"/>
                  </a:lnTo>
                  <a:cubicBezTo>
                    <a:pt x="735" y="308"/>
                    <a:pt x="773" y="291"/>
                    <a:pt x="809" y="273"/>
                  </a:cubicBezTo>
                  <a:close/>
                  <a:moveTo>
                    <a:pt x="950" y="41"/>
                  </a:moveTo>
                  <a:lnTo>
                    <a:pt x="950" y="41"/>
                  </a:lnTo>
                  <a:cubicBezTo>
                    <a:pt x="949" y="41"/>
                    <a:pt x="948" y="41"/>
                    <a:pt x="947" y="41"/>
                  </a:cubicBezTo>
                  <a:lnTo>
                    <a:pt x="947" y="41"/>
                  </a:lnTo>
                  <a:cubicBezTo>
                    <a:pt x="893" y="67"/>
                    <a:pt x="842" y="99"/>
                    <a:pt x="789" y="125"/>
                  </a:cubicBezTo>
                  <a:lnTo>
                    <a:pt x="789" y="125"/>
                  </a:lnTo>
                  <a:cubicBezTo>
                    <a:pt x="787" y="127"/>
                    <a:pt x="783" y="128"/>
                    <a:pt x="785" y="131"/>
                  </a:cubicBezTo>
                  <a:lnTo>
                    <a:pt x="785" y="131"/>
                  </a:lnTo>
                  <a:cubicBezTo>
                    <a:pt x="785" y="143"/>
                    <a:pt x="781" y="155"/>
                    <a:pt x="782" y="167"/>
                  </a:cubicBezTo>
                  <a:lnTo>
                    <a:pt x="782" y="167"/>
                  </a:lnTo>
                  <a:cubicBezTo>
                    <a:pt x="783" y="191"/>
                    <a:pt x="797" y="211"/>
                    <a:pt x="807" y="232"/>
                  </a:cubicBezTo>
                  <a:lnTo>
                    <a:pt x="807" y="232"/>
                  </a:lnTo>
                  <a:cubicBezTo>
                    <a:pt x="812" y="244"/>
                    <a:pt x="819" y="251"/>
                    <a:pt x="831" y="259"/>
                  </a:cubicBezTo>
                  <a:lnTo>
                    <a:pt x="831" y="259"/>
                  </a:lnTo>
                  <a:cubicBezTo>
                    <a:pt x="836" y="263"/>
                    <a:pt x="843" y="266"/>
                    <a:pt x="848" y="272"/>
                  </a:cubicBezTo>
                  <a:lnTo>
                    <a:pt x="848" y="272"/>
                  </a:lnTo>
                  <a:cubicBezTo>
                    <a:pt x="853" y="277"/>
                    <a:pt x="855" y="276"/>
                    <a:pt x="859" y="273"/>
                  </a:cubicBezTo>
                  <a:lnTo>
                    <a:pt x="859" y="273"/>
                  </a:lnTo>
                  <a:cubicBezTo>
                    <a:pt x="877" y="264"/>
                    <a:pt x="895" y="255"/>
                    <a:pt x="914" y="246"/>
                  </a:cubicBezTo>
                  <a:lnTo>
                    <a:pt x="914" y="246"/>
                  </a:lnTo>
                  <a:cubicBezTo>
                    <a:pt x="958" y="228"/>
                    <a:pt x="1003" y="208"/>
                    <a:pt x="1049" y="188"/>
                  </a:cubicBezTo>
                  <a:lnTo>
                    <a:pt x="1049" y="188"/>
                  </a:lnTo>
                  <a:cubicBezTo>
                    <a:pt x="990" y="154"/>
                    <a:pt x="950" y="110"/>
                    <a:pt x="950" y="41"/>
                  </a:cubicBezTo>
                  <a:lnTo>
                    <a:pt x="553" y="257"/>
                  </a:lnTo>
                  <a:lnTo>
                    <a:pt x="553" y="257"/>
                  </a:lnTo>
                  <a:cubicBezTo>
                    <a:pt x="549" y="260"/>
                    <a:pt x="544" y="262"/>
                    <a:pt x="539" y="264"/>
                  </a:cubicBezTo>
                  <a:lnTo>
                    <a:pt x="539" y="264"/>
                  </a:lnTo>
                  <a:cubicBezTo>
                    <a:pt x="474" y="301"/>
                    <a:pt x="410" y="337"/>
                    <a:pt x="345" y="373"/>
                  </a:cubicBezTo>
                  <a:lnTo>
                    <a:pt x="345" y="373"/>
                  </a:lnTo>
                  <a:cubicBezTo>
                    <a:pt x="337" y="378"/>
                    <a:pt x="336" y="384"/>
                    <a:pt x="334" y="391"/>
                  </a:cubicBezTo>
                  <a:lnTo>
                    <a:pt x="334" y="391"/>
                  </a:lnTo>
                  <a:cubicBezTo>
                    <a:pt x="332" y="414"/>
                    <a:pt x="342" y="434"/>
                    <a:pt x="353" y="453"/>
                  </a:cubicBezTo>
                  <a:lnTo>
                    <a:pt x="353" y="453"/>
                  </a:lnTo>
                  <a:cubicBezTo>
                    <a:pt x="361" y="463"/>
                    <a:pt x="371" y="469"/>
                    <a:pt x="383" y="473"/>
                  </a:cubicBezTo>
                  <a:lnTo>
                    <a:pt x="383" y="473"/>
                  </a:lnTo>
                  <a:cubicBezTo>
                    <a:pt x="389" y="475"/>
                    <a:pt x="393" y="467"/>
                    <a:pt x="400" y="465"/>
                  </a:cubicBezTo>
                  <a:lnTo>
                    <a:pt x="400" y="465"/>
                  </a:lnTo>
                  <a:cubicBezTo>
                    <a:pt x="408" y="463"/>
                    <a:pt x="414" y="461"/>
                    <a:pt x="422" y="458"/>
                  </a:cubicBezTo>
                  <a:lnTo>
                    <a:pt x="422" y="458"/>
                  </a:lnTo>
                  <a:cubicBezTo>
                    <a:pt x="449" y="453"/>
                    <a:pt x="472" y="442"/>
                    <a:pt x="497" y="432"/>
                  </a:cubicBezTo>
                  <a:lnTo>
                    <a:pt x="497" y="432"/>
                  </a:lnTo>
                  <a:cubicBezTo>
                    <a:pt x="518" y="424"/>
                    <a:pt x="536" y="411"/>
                    <a:pt x="558" y="403"/>
                  </a:cubicBezTo>
                  <a:lnTo>
                    <a:pt x="558" y="403"/>
                  </a:lnTo>
                  <a:cubicBezTo>
                    <a:pt x="574" y="396"/>
                    <a:pt x="591" y="389"/>
                    <a:pt x="608" y="382"/>
                  </a:cubicBezTo>
                  <a:lnTo>
                    <a:pt x="608" y="382"/>
                  </a:lnTo>
                  <a:cubicBezTo>
                    <a:pt x="615" y="378"/>
                    <a:pt x="619" y="374"/>
                    <a:pt x="610" y="368"/>
                  </a:cubicBezTo>
                  <a:lnTo>
                    <a:pt x="610" y="368"/>
                  </a:lnTo>
                  <a:cubicBezTo>
                    <a:pt x="600" y="362"/>
                    <a:pt x="591" y="355"/>
                    <a:pt x="584" y="345"/>
                  </a:cubicBezTo>
                  <a:lnTo>
                    <a:pt x="584" y="345"/>
                  </a:lnTo>
                  <a:cubicBezTo>
                    <a:pt x="564" y="321"/>
                    <a:pt x="553" y="292"/>
                    <a:pt x="555" y="260"/>
                  </a:cubicBezTo>
                  <a:lnTo>
                    <a:pt x="555" y="260"/>
                  </a:lnTo>
                  <a:cubicBezTo>
                    <a:pt x="555" y="259"/>
                    <a:pt x="556" y="259"/>
                    <a:pt x="556" y="257"/>
                  </a:cubicBezTo>
                  <a:lnTo>
                    <a:pt x="556" y="257"/>
                  </a:lnTo>
                  <a:cubicBezTo>
                    <a:pt x="555" y="257"/>
                    <a:pt x="554" y="257"/>
                    <a:pt x="553" y="257"/>
                  </a:cubicBezTo>
                  <a:lnTo>
                    <a:pt x="950" y="41"/>
                  </a:lnTo>
                  <a:close/>
                  <a:moveTo>
                    <a:pt x="647" y="1640"/>
                  </a:moveTo>
                  <a:lnTo>
                    <a:pt x="647" y="1640"/>
                  </a:lnTo>
                  <a:cubicBezTo>
                    <a:pt x="630" y="1653"/>
                    <a:pt x="608" y="1650"/>
                    <a:pt x="588" y="1653"/>
                  </a:cubicBezTo>
                  <a:lnTo>
                    <a:pt x="588" y="1653"/>
                  </a:lnTo>
                  <a:cubicBezTo>
                    <a:pt x="591" y="1680"/>
                    <a:pt x="595" y="1678"/>
                    <a:pt x="621" y="1676"/>
                  </a:cubicBezTo>
                  <a:lnTo>
                    <a:pt x="621" y="1676"/>
                  </a:lnTo>
                  <a:cubicBezTo>
                    <a:pt x="637" y="1675"/>
                    <a:pt x="647" y="1663"/>
                    <a:pt x="650" y="1642"/>
                  </a:cubicBezTo>
                  <a:lnTo>
                    <a:pt x="650" y="1642"/>
                  </a:lnTo>
                  <a:cubicBezTo>
                    <a:pt x="651" y="1642"/>
                    <a:pt x="652" y="1641"/>
                    <a:pt x="651" y="1640"/>
                  </a:cubicBezTo>
                  <a:lnTo>
                    <a:pt x="651" y="1640"/>
                  </a:lnTo>
                  <a:cubicBezTo>
                    <a:pt x="650" y="1639"/>
                    <a:pt x="648" y="1640"/>
                    <a:pt x="647" y="1640"/>
                  </a:cubicBezTo>
                  <a:close/>
                  <a:moveTo>
                    <a:pt x="275" y="985"/>
                  </a:moveTo>
                  <a:lnTo>
                    <a:pt x="275" y="985"/>
                  </a:lnTo>
                  <a:cubicBezTo>
                    <a:pt x="253" y="1065"/>
                    <a:pt x="228" y="1143"/>
                    <a:pt x="208" y="1222"/>
                  </a:cubicBezTo>
                  <a:lnTo>
                    <a:pt x="208" y="1222"/>
                  </a:lnTo>
                  <a:cubicBezTo>
                    <a:pt x="205" y="1229"/>
                    <a:pt x="205" y="1232"/>
                    <a:pt x="212" y="1235"/>
                  </a:cubicBezTo>
                  <a:lnTo>
                    <a:pt x="212" y="1235"/>
                  </a:lnTo>
                  <a:cubicBezTo>
                    <a:pt x="217" y="1237"/>
                    <a:pt x="220" y="1241"/>
                    <a:pt x="218" y="1246"/>
                  </a:cubicBezTo>
                  <a:lnTo>
                    <a:pt x="218" y="1246"/>
                  </a:lnTo>
                  <a:cubicBezTo>
                    <a:pt x="212" y="1273"/>
                    <a:pt x="207" y="1299"/>
                    <a:pt x="197" y="1325"/>
                  </a:cubicBezTo>
                  <a:lnTo>
                    <a:pt x="197" y="1325"/>
                  </a:lnTo>
                  <a:cubicBezTo>
                    <a:pt x="195" y="1332"/>
                    <a:pt x="191" y="1340"/>
                    <a:pt x="181" y="1341"/>
                  </a:cubicBezTo>
                  <a:lnTo>
                    <a:pt x="181" y="1341"/>
                  </a:lnTo>
                  <a:cubicBezTo>
                    <a:pt x="176" y="1342"/>
                    <a:pt x="176" y="1347"/>
                    <a:pt x="175" y="1351"/>
                  </a:cubicBezTo>
                  <a:lnTo>
                    <a:pt x="175" y="1351"/>
                  </a:lnTo>
                  <a:cubicBezTo>
                    <a:pt x="155" y="1423"/>
                    <a:pt x="134" y="1496"/>
                    <a:pt x="116" y="1569"/>
                  </a:cubicBezTo>
                  <a:lnTo>
                    <a:pt x="116" y="1569"/>
                  </a:lnTo>
                  <a:cubicBezTo>
                    <a:pt x="112" y="1583"/>
                    <a:pt x="112" y="1600"/>
                    <a:pt x="110" y="1615"/>
                  </a:cubicBezTo>
                  <a:lnTo>
                    <a:pt x="110" y="1615"/>
                  </a:lnTo>
                  <a:cubicBezTo>
                    <a:pt x="109" y="1624"/>
                    <a:pt x="106" y="1634"/>
                    <a:pt x="99" y="1640"/>
                  </a:cubicBezTo>
                  <a:lnTo>
                    <a:pt x="99" y="1640"/>
                  </a:lnTo>
                  <a:cubicBezTo>
                    <a:pt x="89" y="1649"/>
                    <a:pt x="88" y="1661"/>
                    <a:pt x="87" y="1671"/>
                  </a:cubicBezTo>
                  <a:lnTo>
                    <a:pt x="87" y="1671"/>
                  </a:lnTo>
                  <a:cubicBezTo>
                    <a:pt x="86" y="1682"/>
                    <a:pt x="80" y="1687"/>
                    <a:pt x="70" y="1687"/>
                  </a:cubicBezTo>
                  <a:lnTo>
                    <a:pt x="70" y="1687"/>
                  </a:lnTo>
                  <a:cubicBezTo>
                    <a:pt x="63" y="1688"/>
                    <a:pt x="60" y="1688"/>
                    <a:pt x="61" y="1698"/>
                  </a:cubicBezTo>
                  <a:lnTo>
                    <a:pt x="61" y="1698"/>
                  </a:lnTo>
                  <a:cubicBezTo>
                    <a:pt x="62" y="1711"/>
                    <a:pt x="48" y="1721"/>
                    <a:pt x="34" y="1716"/>
                  </a:cubicBezTo>
                  <a:lnTo>
                    <a:pt x="34" y="1716"/>
                  </a:lnTo>
                  <a:cubicBezTo>
                    <a:pt x="30" y="1715"/>
                    <a:pt x="27" y="1715"/>
                    <a:pt x="25" y="1714"/>
                  </a:cubicBezTo>
                  <a:lnTo>
                    <a:pt x="25" y="1714"/>
                  </a:lnTo>
                  <a:cubicBezTo>
                    <a:pt x="10" y="1710"/>
                    <a:pt x="6" y="1699"/>
                    <a:pt x="13" y="1683"/>
                  </a:cubicBezTo>
                  <a:lnTo>
                    <a:pt x="13" y="1683"/>
                  </a:lnTo>
                  <a:cubicBezTo>
                    <a:pt x="15" y="1679"/>
                    <a:pt x="16" y="1676"/>
                    <a:pt x="11" y="1671"/>
                  </a:cubicBezTo>
                  <a:lnTo>
                    <a:pt x="11" y="1671"/>
                  </a:lnTo>
                  <a:cubicBezTo>
                    <a:pt x="3" y="1663"/>
                    <a:pt x="0" y="1655"/>
                    <a:pt x="7" y="1643"/>
                  </a:cubicBezTo>
                  <a:lnTo>
                    <a:pt x="7" y="1643"/>
                  </a:lnTo>
                  <a:cubicBezTo>
                    <a:pt x="15" y="1629"/>
                    <a:pt x="9" y="1613"/>
                    <a:pt x="10" y="1598"/>
                  </a:cubicBezTo>
                  <a:lnTo>
                    <a:pt x="10" y="1598"/>
                  </a:lnTo>
                  <a:cubicBezTo>
                    <a:pt x="13" y="1581"/>
                    <a:pt x="16" y="1567"/>
                    <a:pt x="28" y="1554"/>
                  </a:cubicBezTo>
                  <a:lnTo>
                    <a:pt x="28" y="1554"/>
                  </a:lnTo>
                  <a:cubicBezTo>
                    <a:pt x="35" y="1546"/>
                    <a:pt x="35" y="1534"/>
                    <a:pt x="38" y="1523"/>
                  </a:cubicBezTo>
                  <a:lnTo>
                    <a:pt x="38" y="1523"/>
                  </a:lnTo>
                  <a:cubicBezTo>
                    <a:pt x="55" y="1459"/>
                    <a:pt x="71" y="1396"/>
                    <a:pt x="89" y="1331"/>
                  </a:cubicBezTo>
                  <a:lnTo>
                    <a:pt x="89" y="1331"/>
                  </a:lnTo>
                  <a:cubicBezTo>
                    <a:pt x="91" y="1322"/>
                    <a:pt x="95" y="1316"/>
                    <a:pt x="88" y="1308"/>
                  </a:cubicBezTo>
                  <a:lnTo>
                    <a:pt x="88" y="1308"/>
                  </a:lnTo>
                  <a:cubicBezTo>
                    <a:pt x="83" y="1304"/>
                    <a:pt x="86" y="1298"/>
                    <a:pt x="87" y="1293"/>
                  </a:cubicBezTo>
                  <a:lnTo>
                    <a:pt x="87" y="1293"/>
                  </a:lnTo>
                  <a:cubicBezTo>
                    <a:pt x="92" y="1267"/>
                    <a:pt x="101" y="1242"/>
                    <a:pt x="107" y="1217"/>
                  </a:cubicBezTo>
                  <a:lnTo>
                    <a:pt x="107" y="1217"/>
                  </a:lnTo>
                  <a:cubicBezTo>
                    <a:pt x="108" y="1212"/>
                    <a:pt x="110" y="1207"/>
                    <a:pt x="114" y="1207"/>
                  </a:cubicBezTo>
                  <a:lnTo>
                    <a:pt x="114" y="1207"/>
                  </a:lnTo>
                  <a:cubicBezTo>
                    <a:pt x="123" y="1206"/>
                    <a:pt x="123" y="1199"/>
                    <a:pt x="126" y="1194"/>
                  </a:cubicBezTo>
                  <a:lnTo>
                    <a:pt x="126" y="1194"/>
                  </a:lnTo>
                  <a:cubicBezTo>
                    <a:pt x="152" y="1092"/>
                    <a:pt x="181" y="993"/>
                    <a:pt x="208" y="892"/>
                  </a:cubicBezTo>
                  <a:lnTo>
                    <a:pt x="208" y="892"/>
                  </a:lnTo>
                  <a:cubicBezTo>
                    <a:pt x="210" y="883"/>
                    <a:pt x="210" y="875"/>
                    <a:pt x="220" y="872"/>
                  </a:cubicBezTo>
                  <a:lnTo>
                    <a:pt x="220" y="872"/>
                  </a:lnTo>
                  <a:cubicBezTo>
                    <a:pt x="224" y="869"/>
                    <a:pt x="222" y="865"/>
                    <a:pt x="223" y="861"/>
                  </a:cubicBezTo>
                  <a:lnTo>
                    <a:pt x="223" y="861"/>
                  </a:lnTo>
                  <a:cubicBezTo>
                    <a:pt x="229" y="842"/>
                    <a:pt x="237" y="835"/>
                    <a:pt x="257" y="834"/>
                  </a:cubicBezTo>
                  <a:lnTo>
                    <a:pt x="257" y="834"/>
                  </a:lnTo>
                  <a:cubicBezTo>
                    <a:pt x="261" y="834"/>
                    <a:pt x="264" y="834"/>
                    <a:pt x="267" y="834"/>
                  </a:cubicBezTo>
                  <a:lnTo>
                    <a:pt x="267" y="834"/>
                  </a:lnTo>
                  <a:cubicBezTo>
                    <a:pt x="276" y="833"/>
                    <a:pt x="281" y="829"/>
                    <a:pt x="281" y="818"/>
                  </a:cubicBezTo>
                  <a:lnTo>
                    <a:pt x="281" y="818"/>
                  </a:lnTo>
                  <a:cubicBezTo>
                    <a:pt x="281" y="789"/>
                    <a:pt x="282" y="759"/>
                    <a:pt x="282" y="729"/>
                  </a:cubicBezTo>
                  <a:lnTo>
                    <a:pt x="282" y="729"/>
                  </a:lnTo>
                  <a:cubicBezTo>
                    <a:pt x="282" y="691"/>
                    <a:pt x="283" y="652"/>
                    <a:pt x="283" y="614"/>
                  </a:cubicBezTo>
                  <a:lnTo>
                    <a:pt x="283" y="614"/>
                  </a:lnTo>
                  <a:cubicBezTo>
                    <a:pt x="283" y="593"/>
                    <a:pt x="280" y="573"/>
                    <a:pt x="282" y="553"/>
                  </a:cubicBezTo>
                  <a:lnTo>
                    <a:pt x="282" y="553"/>
                  </a:lnTo>
                  <a:cubicBezTo>
                    <a:pt x="282" y="545"/>
                    <a:pt x="275" y="543"/>
                    <a:pt x="268" y="546"/>
                  </a:cubicBezTo>
                  <a:lnTo>
                    <a:pt x="268" y="546"/>
                  </a:lnTo>
                  <a:cubicBezTo>
                    <a:pt x="253" y="554"/>
                    <a:pt x="240" y="563"/>
                    <a:pt x="224" y="570"/>
                  </a:cubicBezTo>
                  <a:lnTo>
                    <a:pt x="224" y="570"/>
                  </a:lnTo>
                  <a:cubicBezTo>
                    <a:pt x="203" y="580"/>
                    <a:pt x="181" y="592"/>
                    <a:pt x="159" y="599"/>
                  </a:cubicBezTo>
                  <a:lnTo>
                    <a:pt x="159" y="599"/>
                  </a:lnTo>
                  <a:cubicBezTo>
                    <a:pt x="143" y="604"/>
                    <a:pt x="126" y="605"/>
                    <a:pt x="115" y="618"/>
                  </a:cubicBezTo>
                  <a:lnTo>
                    <a:pt x="115" y="618"/>
                  </a:lnTo>
                  <a:cubicBezTo>
                    <a:pt x="102" y="632"/>
                    <a:pt x="90" y="626"/>
                    <a:pt x="76" y="624"/>
                  </a:cubicBezTo>
                  <a:lnTo>
                    <a:pt x="76" y="624"/>
                  </a:lnTo>
                  <a:cubicBezTo>
                    <a:pt x="71" y="623"/>
                    <a:pt x="67" y="623"/>
                    <a:pt x="62" y="624"/>
                  </a:cubicBezTo>
                  <a:lnTo>
                    <a:pt x="62" y="624"/>
                  </a:lnTo>
                  <a:cubicBezTo>
                    <a:pt x="30" y="633"/>
                    <a:pt x="6" y="615"/>
                    <a:pt x="2" y="583"/>
                  </a:cubicBezTo>
                  <a:lnTo>
                    <a:pt x="2" y="583"/>
                  </a:lnTo>
                  <a:cubicBezTo>
                    <a:pt x="1" y="566"/>
                    <a:pt x="9" y="554"/>
                    <a:pt x="22" y="547"/>
                  </a:cubicBezTo>
                  <a:lnTo>
                    <a:pt x="22" y="547"/>
                  </a:lnTo>
                  <a:cubicBezTo>
                    <a:pt x="34" y="542"/>
                    <a:pt x="38" y="531"/>
                    <a:pt x="44" y="524"/>
                  </a:cubicBezTo>
                  <a:lnTo>
                    <a:pt x="44" y="524"/>
                  </a:lnTo>
                  <a:cubicBezTo>
                    <a:pt x="50" y="517"/>
                    <a:pt x="56" y="512"/>
                    <a:pt x="63" y="510"/>
                  </a:cubicBezTo>
                  <a:lnTo>
                    <a:pt x="63" y="510"/>
                  </a:lnTo>
                  <a:cubicBezTo>
                    <a:pt x="87" y="500"/>
                    <a:pt x="106" y="487"/>
                    <a:pt x="127" y="475"/>
                  </a:cubicBezTo>
                  <a:lnTo>
                    <a:pt x="127" y="475"/>
                  </a:lnTo>
                  <a:cubicBezTo>
                    <a:pt x="149" y="464"/>
                    <a:pt x="172" y="454"/>
                    <a:pt x="193" y="442"/>
                  </a:cubicBezTo>
                  <a:lnTo>
                    <a:pt x="193" y="442"/>
                  </a:lnTo>
                  <a:cubicBezTo>
                    <a:pt x="185" y="424"/>
                    <a:pt x="174" y="433"/>
                    <a:pt x="161" y="439"/>
                  </a:cubicBezTo>
                  <a:lnTo>
                    <a:pt x="161" y="439"/>
                  </a:lnTo>
                  <a:cubicBezTo>
                    <a:pt x="139" y="449"/>
                    <a:pt x="117" y="461"/>
                    <a:pt x="96" y="471"/>
                  </a:cubicBezTo>
                  <a:lnTo>
                    <a:pt x="96" y="471"/>
                  </a:lnTo>
                  <a:cubicBezTo>
                    <a:pt x="87" y="477"/>
                    <a:pt x="76" y="478"/>
                    <a:pt x="64" y="478"/>
                  </a:cubicBezTo>
                  <a:lnTo>
                    <a:pt x="64" y="478"/>
                  </a:lnTo>
                  <a:cubicBezTo>
                    <a:pt x="56" y="478"/>
                    <a:pt x="43" y="464"/>
                    <a:pt x="40" y="451"/>
                  </a:cubicBezTo>
                  <a:lnTo>
                    <a:pt x="40" y="451"/>
                  </a:lnTo>
                  <a:cubicBezTo>
                    <a:pt x="38" y="441"/>
                    <a:pt x="39" y="431"/>
                    <a:pt x="50" y="427"/>
                  </a:cubicBezTo>
                  <a:lnTo>
                    <a:pt x="50" y="427"/>
                  </a:lnTo>
                  <a:cubicBezTo>
                    <a:pt x="70" y="421"/>
                    <a:pt x="87" y="409"/>
                    <a:pt x="104" y="399"/>
                  </a:cubicBezTo>
                  <a:lnTo>
                    <a:pt x="104" y="399"/>
                  </a:lnTo>
                  <a:cubicBezTo>
                    <a:pt x="139" y="382"/>
                    <a:pt x="171" y="361"/>
                    <a:pt x="204" y="342"/>
                  </a:cubicBezTo>
                  <a:lnTo>
                    <a:pt x="204" y="342"/>
                  </a:lnTo>
                  <a:cubicBezTo>
                    <a:pt x="247" y="318"/>
                    <a:pt x="288" y="292"/>
                    <a:pt x="331" y="269"/>
                  </a:cubicBezTo>
                  <a:lnTo>
                    <a:pt x="331" y="269"/>
                  </a:lnTo>
                  <a:cubicBezTo>
                    <a:pt x="339" y="264"/>
                    <a:pt x="348" y="265"/>
                    <a:pt x="354" y="271"/>
                  </a:cubicBezTo>
                  <a:lnTo>
                    <a:pt x="354" y="271"/>
                  </a:lnTo>
                  <a:cubicBezTo>
                    <a:pt x="383" y="290"/>
                    <a:pt x="382" y="320"/>
                    <a:pt x="352" y="335"/>
                  </a:cubicBezTo>
                  <a:lnTo>
                    <a:pt x="352" y="335"/>
                  </a:lnTo>
                  <a:cubicBezTo>
                    <a:pt x="316" y="355"/>
                    <a:pt x="278" y="376"/>
                    <a:pt x="242" y="396"/>
                  </a:cubicBezTo>
                  <a:lnTo>
                    <a:pt x="242" y="396"/>
                  </a:lnTo>
                  <a:cubicBezTo>
                    <a:pt x="231" y="401"/>
                    <a:pt x="229" y="405"/>
                    <a:pt x="238" y="414"/>
                  </a:cubicBezTo>
                  <a:lnTo>
                    <a:pt x="238" y="414"/>
                  </a:lnTo>
                  <a:cubicBezTo>
                    <a:pt x="255" y="397"/>
                    <a:pt x="278" y="392"/>
                    <a:pt x="298" y="383"/>
                  </a:cubicBezTo>
                  <a:lnTo>
                    <a:pt x="298" y="383"/>
                  </a:lnTo>
                  <a:cubicBezTo>
                    <a:pt x="328" y="368"/>
                    <a:pt x="354" y="351"/>
                    <a:pt x="383" y="336"/>
                  </a:cubicBezTo>
                  <a:lnTo>
                    <a:pt x="383" y="336"/>
                  </a:lnTo>
                  <a:cubicBezTo>
                    <a:pt x="443" y="303"/>
                    <a:pt x="503" y="269"/>
                    <a:pt x="561" y="235"/>
                  </a:cubicBezTo>
                  <a:lnTo>
                    <a:pt x="561" y="235"/>
                  </a:lnTo>
                  <a:cubicBezTo>
                    <a:pt x="569" y="231"/>
                    <a:pt x="572" y="229"/>
                    <a:pt x="578" y="237"/>
                  </a:cubicBezTo>
                  <a:lnTo>
                    <a:pt x="578" y="237"/>
                  </a:lnTo>
                  <a:cubicBezTo>
                    <a:pt x="585" y="245"/>
                    <a:pt x="593" y="245"/>
                    <a:pt x="604" y="239"/>
                  </a:cubicBezTo>
                  <a:lnTo>
                    <a:pt x="604" y="239"/>
                  </a:lnTo>
                  <a:cubicBezTo>
                    <a:pt x="636" y="217"/>
                    <a:pt x="671" y="199"/>
                    <a:pt x="706" y="180"/>
                  </a:cubicBezTo>
                  <a:lnTo>
                    <a:pt x="706" y="180"/>
                  </a:lnTo>
                  <a:cubicBezTo>
                    <a:pt x="725" y="170"/>
                    <a:pt x="742" y="160"/>
                    <a:pt x="762" y="151"/>
                  </a:cubicBezTo>
                  <a:lnTo>
                    <a:pt x="762" y="151"/>
                  </a:lnTo>
                  <a:cubicBezTo>
                    <a:pt x="767" y="150"/>
                    <a:pt x="766" y="147"/>
                    <a:pt x="766" y="144"/>
                  </a:cubicBezTo>
                  <a:lnTo>
                    <a:pt x="766" y="144"/>
                  </a:lnTo>
                  <a:cubicBezTo>
                    <a:pt x="763" y="127"/>
                    <a:pt x="774" y="119"/>
                    <a:pt x="787" y="111"/>
                  </a:cubicBezTo>
                  <a:lnTo>
                    <a:pt x="787" y="111"/>
                  </a:lnTo>
                  <a:cubicBezTo>
                    <a:pt x="839" y="83"/>
                    <a:pt x="890" y="53"/>
                    <a:pt x="944" y="27"/>
                  </a:cubicBezTo>
                  <a:lnTo>
                    <a:pt x="944" y="27"/>
                  </a:lnTo>
                  <a:cubicBezTo>
                    <a:pt x="957" y="20"/>
                    <a:pt x="970" y="14"/>
                    <a:pt x="983" y="8"/>
                  </a:cubicBezTo>
                  <a:lnTo>
                    <a:pt x="983" y="8"/>
                  </a:lnTo>
                  <a:cubicBezTo>
                    <a:pt x="1005" y="0"/>
                    <a:pt x="1028" y="2"/>
                    <a:pt x="1046" y="14"/>
                  </a:cubicBezTo>
                  <a:lnTo>
                    <a:pt x="1046" y="14"/>
                  </a:lnTo>
                  <a:cubicBezTo>
                    <a:pt x="1081" y="35"/>
                    <a:pt x="1109" y="63"/>
                    <a:pt x="1118" y="103"/>
                  </a:cubicBezTo>
                  <a:lnTo>
                    <a:pt x="1118" y="103"/>
                  </a:lnTo>
                  <a:cubicBezTo>
                    <a:pt x="1125" y="130"/>
                    <a:pt x="1121" y="158"/>
                    <a:pt x="1109" y="182"/>
                  </a:cubicBezTo>
                  <a:lnTo>
                    <a:pt x="1109" y="182"/>
                  </a:lnTo>
                  <a:cubicBezTo>
                    <a:pt x="1103" y="194"/>
                    <a:pt x="1089" y="197"/>
                    <a:pt x="1077" y="202"/>
                  </a:cubicBezTo>
                  <a:lnTo>
                    <a:pt x="1077" y="202"/>
                  </a:lnTo>
                  <a:cubicBezTo>
                    <a:pt x="1058" y="209"/>
                    <a:pt x="1038" y="215"/>
                    <a:pt x="1019" y="223"/>
                  </a:cubicBezTo>
                  <a:lnTo>
                    <a:pt x="1019" y="223"/>
                  </a:lnTo>
                  <a:cubicBezTo>
                    <a:pt x="996" y="234"/>
                    <a:pt x="974" y="244"/>
                    <a:pt x="953" y="259"/>
                  </a:cubicBezTo>
                  <a:lnTo>
                    <a:pt x="953" y="259"/>
                  </a:lnTo>
                  <a:cubicBezTo>
                    <a:pt x="934" y="270"/>
                    <a:pt x="912" y="277"/>
                    <a:pt x="890" y="285"/>
                  </a:cubicBezTo>
                  <a:lnTo>
                    <a:pt x="890" y="285"/>
                  </a:lnTo>
                  <a:cubicBezTo>
                    <a:pt x="881" y="289"/>
                    <a:pt x="873" y="292"/>
                    <a:pt x="863" y="296"/>
                  </a:cubicBezTo>
                  <a:lnTo>
                    <a:pt x="863" y="296"/>
                  </a:lnTo>
                  <a:cubicBezTo>
                    <a:pt x="854" y="301"/>
                    <a:pt x="846" y="300"/>
                    <a:pt x="838" y="293"/>
                  </a:cubicBezTo>
                  <a:lnTo>
                    <a:pt x="838" y="293"/>
                  </a:lnTo>
                  <a:cubicBezTo>
                    <a:pt x="826" y="283"/>
                    <a:pt x="815" y="285"/>
                    <a:pt x="801" y="291"/>
                  </a:cubicBezTo>
                  <a:lnTo>
                    <a:pt x="801" y="291"/>
                  </a:lnTo>
                  <a:cubicBezTo>
                    <a:pt x="755" y="316"/>
                    <a:pt x="706" y="335"/>
                    <a:pt x="657" y="353"/>
                  </a:cubicBezTo>
                  <a:lnTo>
                    <a:pt x="657" y="353"/>
                  </a:lnTo>
                  <a:cubicBezTo>
                    <a:pt x="652" y="356"/>
                    <a:pt x="648" y="360"/>
                    <a:pt x="648" y="365"/>
                  </a:cubicBezTo>
                  <a:lnTo>
                    <a:pt x="648" y="365"/>
                  </a:lnTo>
                  <a:cubicBezTo>
                    <a:pt x="648" y="373"/>
                    <a:pt x="644" y="381"/>
                    <a:pt x="635" y="385"/>
                  </a:cubicBezTo>
                  <a:lnTo>
                    <a:pt x="635" y="385"/>
                  </a:lnTo>
                  <a:cubicBezTo>
                    <a:pt x="614" y="393"/>
                    <a:pt x="594" y="404"/>
                    <a:pt x="573" y="413"/>
                  </a:cubicBezTo>
                  <a:lnTo>
                    <a:pt x="573" y="413"/>
                  </a:lnTo>
                  <a:cubicBezTo>
                    <a:pt x="546" y="425"/>
                    <a:pt x="520" y="438"/>
                    <a:pt x="493" y="451"/>
                  </a:cubicBezTo>
                  <a:lnTo>
                    <a:pt x="493" y="451"/>
                  </a:lnTo>
                  <a:cubicBezTo>
                    <a:pt x="478" y="459"/>
                    <a:pt x="462" y="464"/>
                    <a:pt x="445" y="470"/>
                  </a:cubicBezTo>
                  <a:lnTo>
                    <a:pt x="445" y="470"/>
                  </a:lnTo>
                  <a:cubicBezTo>
                    <a:pt x="434" y="472"/>
                    <a:pt x="426" y="477"/>
                    <a:pt x="415" y="479"/>
                  </a:cubicBezTo>
                  <a:lnTo>
                    <a:pt x="415" y="479"/>
                  </a:lnTo>
                  <a:cubicBezTo>
                    <a:pt x="408" y="483"/>
                    <a:pt x="400" y="485"/>
                    <a:pt x="399" y="494"/>
                  </a:cubicBezTo>
                  <a:lnTo>
                    <a:pt x="399" y="494"/>
                  </a:lnTo>
                  <a:cubicBezTo>
                    <a:pt x="399" y="503"/>
                    <a:pt x="391" y="509"/>
                    <a:pt x="384" y="509"/>
                  </a:cubicBezTo>
                  <a:lnTo>
                    <a:pt x="384" y="509"/>
                  </a:lnTo>
                  <a:cubicBezTo>
                    <a:pt x="372" y="510"/>
                    <a:pt x="366" y="517"/>
                    <a:pt x="357" y="520"/>
                  </a:cubicBezTo>
                  <a:lnTo>
                    <a:pt x="357" y="520"/>
                  </a:lnTo>
                  <a:cubicBezTo>
                    <a:pt x="352" y="523"/>
                    <a:pt x="352" y="527"/>
                    <a:pt x="352" y="532"/>
                  </a:cubicBezTo>
                  <a:lnTo>
                    <a:pt x="352" y="532"/>
                  </a:lnTo>
                  <a:cubicBezTo>
                    <a:pt x="351" y="590"/>
                    <a:pt x="351" y="647"/>
                    <a:pt x="349" y="705"/>
                  </a:cubicBezTo>
                  <a:lnTo>
                    <a:pt x="349" y="705"/>
                  </a:lnTo>
                  <a:cubicBezTo>
                    <a:pt x="346" y="742"/>
                    <a:pt x="349" y="781"/>
                    <a:pt x="344" y="818"/>
                  </a:cubicBezTo>
                  <a:lnTo>
                    <a:pt x="344" y="818"/>
                  </a:lnTo>
                  <a:cubicBezTo>
                    <a:pt x="343" y="826"/>
                    <a:pt x="344" y="829"/>
                    <a:pt x="353" y="830"/>
                  </a:cubicBezTo>
                  <a:lnTo>
                    <a:pt x="353" y="830"/>
                  </a:lnTo>
                  <a:cubicBezTo>
                    <a:pt x="370" y="832"/>
                    <a:pt x="386" y="834"/>
                    <a:pt x="403" y="841"/>
                  </a:cubicBezTo>
                  <a:lnTo>
                    <a:pt x="403" y="841"/>
                  </a:lnTo>
                  <a:cubicBezTo>
                    <a:pt x="409" y="845"/>
                    <a:pt x="415" y="847"/>
                    <a:pt x="418" y="854"/>
                  </a:cubicBezTo>
                  <a:lnTo>
                    <a:pt x="418" y="854"/>
                  </a:lnTo>
                  <a:cubicBezTo>
                    <a:pt x="422" y="860"/>
                    <a:pt x="425" y="865"/>
                    <a:pt x="433" y="865"/>
                  </a:cubicBezTo>
                  <a:lnTo>
                    <a:pt x="433" y="865"/>
                  </a:lnTo>
                  <a:cubicBezTo>
                    <a:pt x="438" y="865"/>
                    <a:pt x="440" y="869"/>
                    <a:pt x="443" y="873"/>
                  </a:cubicBezTo>
                  <a:lnTo>
                    <a:pt x="443" y="873"/>
                  </a:lnTo>
                  <a:cubicBezTo>
                    <a:pt x="462" y="933"/>
                    <a:pt x="477" y="993"/>
                    <a:pt x="493" y="1053"/>
                  </a:cubicBezTo>
                  <a:lnTo>
                    <a:pt x="493" y="1053"/>
                  </a:lnTo>
                  <a:cubicBezTo>
                    <a:pt x="505" y="1095"/>
                    <a:pt x="515" y="1138"/>
                    <a:pt x="529" y="1180"/>
                  </a:cubicBezTo>
                  <a:lnTo>
                    <a:pt x="529" y="1180"/>
                  </a:lnTo>
                  <a:cubicBezTo>
                    <a:pt x="532" y="1189"/>
                    <a:pt x="532" y="1200"/>
                    <a:pt x="545" y="1202"/>
                  </a:cubicBezTo>
                  <a:lnTo>
                    <a:pt x="545" y="1202"/>
                  </a:lnTo>
                  <a:cubicBezTo>
                    <a:pt x="552" y="1204"/>
                    <a:pt x="553" y="1214"/>
                    <a:pt x="554" y="1218"/>
                  </a:cubicBezTo>
                  <a:lnTo>
                    <a:pt x="554" y="1218"/>
                  </a:lnTo>
                  <a:cubicBezTo>
                    <a:pt x="555" y="1242"/>
                    <a:pt x="567" y="1264"/>
                    <a:pt x="572" y="1287"/>
                  </a:cubicBezTo>
                  <a:lnTo>
                    <a:pt x="572" y="1287"/>
                  </a:lnTo>
                  <a:cubicBezTo>
                    <a:pt x="573" y="1296"/>
                    <a:pt x="574" y="1304"/>
                    <a:pt x="573" y="1311"/>
                  </a:cubicBezTo>
                  <a:lnTo>
                    <a:pt x="573" y="1311"/>
                  </a:lnTo>
                  <a:cubicBezTo>
                    <a:pt x="570" y="1321"/>
                    <a:pt x="573" y="1330"/>
                    <a:pt x="575" y="1339"/>
                  </a:cubicBezTo>
                  <a:lnTo>
                    <a:pt x="575" y="1339"/>
                  </a:lnTo>
                  <a:cubicBezTo>
                    <a:pt x="594" y="1397"/>
                    <a:pt x="612" y="1453"/>
                    <a:pt x="628" y="1509"/>
                  </a:cubicBezTo>
                  <a:lnTo>
                    <a:pt x="628" y="1509"/>
                  </a:lnTo>
                  <a:cubicBezTo>
                    <a:pt x="634" y="1527"/>
                    <a:pt x="639" y="1546"/>
                    <a:pt x="650" y="1562"/>
                  </a:cubicBezTo>
                  <a:lnTo>
                    <a:pt x="650" y="1562"/>
                  </a:lnTo>
                  <a:cubicBezTo>
                    <a:pt x="655" y="1573"/>
                    <a:pt x="654" y="1588"/>
                    <a:pt x="656" y="1601"/>
                  </a:cubicBezTo>
                  <a:lnTo>
                    <a:pt x="656" y="1601"/>
                  </a:lnTo>
                  <a:cubicBezTo>
                    <a:pt x="657" y="1611"/>
                    <a:pt x="660" y="1623"/>
                    <a:pt x="665" y="1634"/>
                  </a:cubicBezTo>
                  <a:lnTo>
                    <a:pt x="665" y="1634"/>
                  </a:lnTo>
                  <a:cubicBezTo>
                    <a:pt x="668" y="1643"/>
                    <a:pt x="668" y="1655"/>
                    <a:pt x="660" y="1664"/>
                  </a:cubicBezTo>
                  <a:lnTo>
                    <a:pt x="660" y="1664"/>
                  </a:lnTo>
                  <a:cubicBezTo>
                    <a:pt x="657" y="1667"/>
                    <a:pt x="659" y="1670"/>
                    <a:pt x="660" y="1673"/>
                  </a:cubicBezTo>
                  <a:lnTo>
                    <a:pt x="660" y="1673"/>
                  </a:lnTo>
                  <a:cubicBezTo>
                    <a:pt x="665" y="1684"/>
                    <a:pt x="659" y="1694"/>
                    <a:pt x="650" y="1701"/>
                  </a:cubicBezTo>
                  <a:lnTo>
                    <a:pt x="650" y="1701"/>
                  </a:lnTo>
                  <a:cubicBezTo>
                    <a:pt x="639" y="1708"/>
                    <a:pt x="628" y="1711"/>
                    <a:pt x="617" y="1703"/>
                  </a:cubicBezTo>
                  <a:lnTo>
                    <a:pt x="617" y="1703"/>
                  </a:lnTo>
                  <a:cubicBezTo>
                    <a:pt x="610" y="1699"/>
                    <a:pt x="603" y="1695"/>
                    <a:pt x="593" y="1693"/>
                  </a:cubicBezTo>
                  <a:lnTo>
                    <a:pt x="593" y="1693"/>
                  </a:lnTo>
                  <a:cubicBezTo>
                    <a:pt x="585" y="1690"/>
                    <a:pt x="579" y="1685"/>
                    <a:pt x="576" y="1676"/>
                  </a:cubicBezTo>
                  <a:lnTo>
                    <a:pt x="576" y="1676"/>
                  </a:lnTo>
                  <a:cubicBezTo>
                    <a:pt x="567" y="1640"/>
                    <a:pt x="556" y="1603"/>
                    <a:pt x="547" y="1566"/>
                  </a:cubicBezTo>
                  <a:lnTo>
                    <a:pt x="547" y="1566"/>
                  </a:lnTo>
                  <a:cubicBezTo>
                    <a:pt x="530" y="1493"/>
                    <a:pt x="500" y="1423"/>
                    <a:pt x="485" y="1351"/>
                  </a:cubicBezTo>
                  <a:lnTo>
                    <a:pt x="485" y="1351"/>
                  </a:lnTo>
                  <a:cubicBezTo>
                    <a:pt x="483" y="1340"/>
                    <a:pt x="473" y="1335"/>
                    <a:pt x="471" y="1325"/>
                  </a:cubicBezTo>
                  <a:lnTo>
                    <a:pt x="471" y="1325"/>
                  </a:lnTo>
                  <a:cubicBezTo>
                    <a:pt x="466" y="1302"/>
                    <a:pt x="454" y="1281"/>
                    <a:pt x="454" y="1259"/>
                  </a:cubicBezTo>
                  <a:lnTo>
                    <a:pt x="454" y="1259"/>
                  </a:lnTo>
                  <a:cubicBezTo>
                    <a:pt x="454" y="1219"/>
                    <a:pt x="437" y="1185"/>
                    <a:pt x="428" y="1149"/>
                  </a:cubicBezTo>
                  <a:lnTo>
                    <a:pt x="428" y="1149"/>
                  </a:lnTo>
                  <a:cubicBezTo>
                    <a:pt x="418" y="1111"/>
                    <a:pt x="408" y="1075"/>
                    <a:pt x="398" y="1037"/>
                  </a:cubicBezTo>
                  <a:lnTo>
                    <a:pt x="398" y="1037"/>
                  </a:lnTo>
                  <a:cubicBezTo>
                    <a:pt x="390" y="1003"/>
                    <a:pt x="379" y="969"/>
                    <a:pt x="370" y="935"/>
                  </a:cubicBezTo>
                  <a:lnTo>
                    <a:pt x="370" y="935"/>
                  </a:lnTo>
                  <a:cubicBezTo>
                    <a:pt x="370" y="934"/>
                    <a:pt x="368" y="933"/>
                    <a:pt x="364" y="932"/>
                  </a:cubicBezTo>
                  <a:lnTo>
                    <a:pt x="364" y="932"/>
                  </a:lnTo>
                  <a:cubicBezTo>
                    <a:pt x="364" y="954"/>
                    <a:pt x="365" y="976"/>
                    <a:pt x="364" y="997"/>
                  </a:cubicBezTo>
                  <a:lnTo>
                    <a:pt x="364" y="997"/>
                  </a:lnTo>
                  <a:cubicBezTo>
                    <a:pt x="364" y="1073"/>
                    <a:pt x="364" y="1146"/>
                    <a:pt x="365" y="1220"/>
                  </a:cubicBezTo>
                  <a:lnTo>
                    <a:pt x="365" y="1220"/>
                  </a:lnTo>
                  <a:cubicBezTo>
                    <a:pt x="365" y="1230"/>
                    <a:pt x="368" y="1240"/>
                    <a:pt x="372" y="1251"/>
                  </a:cubicBezTo>
                  <a:lnTo>
                    <a:pt x="372" y="1251"/>
                  </a:lnTo>
                  <a:cubicBezTo>
                    <a:pt x="377" y="1264"/>
                    <a:pt x="377" y="1279"/>
                    <a:pt x="378" y="1295"/>
                  </a:cubicBezTo>
                  <a:lnTo>
                    <a:pt x="378" y="1295"/>
                  </a:lnTo>
                  <a:cubicBezTo>
                    <a:pt x="379" y="1305"/>
                    <a:pt x="377" y="1317"/>
                    <a:pt x="379" y="1327"/>
                  </a:cubicBezTo>
                  <a:lnTo>
                    <a:pt x="379" y="1327"/>
                  </a:lnTo>
                  <a:cubicBezTo>
                    <a:pt x="381" y="1335"/>
                    <a:pt x="379" y="1342"/>
                    <a:pt x="372" y="1346"/>
                  </a:cubicBezTo>
                  <a:lnTo>
                    <a:pt x="372" y="1346"/>
                  </a:lnTo>
                  <a:cubicBezTo>
                    <a:pt x="364" y="1350"/>
                    <a:pt x="364" y="1356"/>
                    <a:pt x="363" y="1362"/>
                  </a:cubicBezTo>
                  <a:lnTo>
                    <a:pt x="363" y="1362"/>
                  </a:lnTo>
                  <a:cubicBezTo>
                    <a:pt x="362" y="1445"/>
                    <a:pt x="362" y="1527"/>
                    <a:pt x="362" y="1609"/>
                  </a:cubicBezTo>
                  <a:lnTo>
                    <a:pt x="362" y="1609"/>
                  </a:lnTo>
                  <a:cubicBezTo>
                    <a:pt x="362" y="1625"/>
                    <a:pt x="364" y="1642"/>
                    <a:pt x="365" y="1658"/>
                  </a:cubicBezTo>
                  <a:lnTo>
                    <a:pt x="365" y="1658"/>
                  </a:lnTo>
                  <a:cubicBezTo>
                    <a:pt x="366" y="1681"/>
                    <a:pt x="361" y="1703"/>
                    <a:pt x="362" y="1727"/>
                  </a:cubicBezTo>
                  <a:lnTo>
                    <a:pt x="362" y="1727"/>
                  </a:lnTo>
                  <a:cubicBezTo>
                    <a:pt x="362" y="1730"/>
                    <a:pt x="361" y="1734"/>
                    <a:pt x="366" y="1736"/>
                  </a:cubicBezTo>
                  <a:lnTo>
                    <a:pt x="366" y="1736"/>
                  </a:lnTo>
                  <a:cubicBezTo>
                    <a:pt x="374" y="1741"/>
                    <a:pt x="372" y="1746"/>
                    <a:pt x="365" y="1750"/>
                  </a:cubicBezTo>
                  <a:lnTo>
                    <a:pt x="365" y="1750"/>
                  </a:lnTo>
                  <a:cubicBezTo>
                    <a:pt x="362" y="1751"/>
                    <a:pt x="358" y="1752"/>
                    <a:pt x="353" y="1752"/>
                  </a:cubicBezTo>
                  <a:lnTo>
                    <a:pt x="353" y="1752"/>
                  </a:lnTo>
                  <a:cubicBezTo>
                    <a:pt x="346" y="1752"/>
                    <a:pt x="344" y="1754"/>
                    <a:pt x="344" y="1762"/>
                  </a:cubicBezTo>
                  <a:lnTo>
                    <a:pt x="344" y="1762"/>
                  </a:lnTo>
                  <a:cubicBezTo>
                    <a:pt x="344" y="1774"/>
                    <a:pt x="334" y="1779"/>
                    <a:pt x="318" y="1779"/>
                  </a:cubicBezTo>
                  <a:lnTo>
                    <a:pt x="318" y="1779"/>
                  </a:lnTo>
                  <a:cubicBezTo>
                    <a:pt x="305" y="1779"/>
                    <a:pt x="295" y="1771"/>
                    <a:pt x="295" y="1761"/>
                  </a:cubicBezTo>
                  <a:lnTo>
                    <a:pt x="295" y="1761"/>
                  </a:lnTo>
                  <a:cubicBezTo>
                    <a:pt x="295" y="1755"/>
                    <a:pt x="292" y="1754"/>
                    <a:pt x="288" y="1751"/>
                  </a:cubicBezTo>
                  <a:lnTo>
                    <a:pt x="288" y="1751"/>
                  </a:lnTo>
                  <a:cubicBezTo>
                    <a:pt x="277" y="1749"/>
                    <a:pt x="272" y="1743"/>
                    <a:pt x="273" y="1731"/>
                  </a:cubicBezTo>
                  <a:lnTo>
                    <a:pt x="273" y="1731"/>
                  </a:lnTo>
                  <a:cubicBezTo>
                    <a:pt x="278" y="1704"/>
                    <a:pt x="268" y="1678"/>
                    <a:pt x="271" y="1650"/>
                  </a:cubicBezTo>
                  <a:lnTo>
                    <a:pt x="271" y="1650"/>
                  </a:lnTo>
                  <a:cubicBezTo>
                    <a:pt x="283" y="1557"/>
                    <a:pt x="273" y="1463"/>
                    <a:pt x="277" y="1371"/>
                  </a:cubicBezTo>
                  <a:lnTo>
                    <a:pt x="277" y="1371"/>
                  </a:lnTo>
                  <a:cubicBezTo>
                    <a:pt x="277" y="1360"/>
                    <a:pt x="278" y="1348"/>
                    <a:pt x="269" y="1339"/>
                  </a:cubicBezTo>
                  <a:lnTo>
                    <a:pt x="269" y="1339"/>
                  </a:lnTo>
                  <a:cubicBezTo>
                    <a:pt x="267" y="1336"/>
                    <a:pt x="267" y="1330"/>
                    <a:pt x="267" y="1323"/>
                  </a:cubicBezTo>
                  <a:lnTo>
                    <a:pt x="267" y="1323"/>
                  </a:lnTo>
                  <a:cubicBezTo>
                    <a:pt x="265" y="1300"/>
                    <a:pt x="263" y="1276"/>
                    <a:pt x="269" y="1253"/>
                  </a:cubicBezTo>
                  <a:lnTo>
                    <a:pt x="269" y="1253"/>
                  </a:lnTo>
                  <a:cubicBezTo>
                    <a:pt x="284" y="1196"/>
                    <a:pt x="273" y="1138"/>
                    <a:pt x="276" y="1080"/>
                  </a:cubicBezTo>
                  <a:lnTo>
                    <a:pt x="276" y="1080"/>
                  </a:lnTo>
                  <a:cubicBezTo>
                    <a:pt x="278" y="1050"/>
                    <a:pt x="277" y="1019"/>
                    <a:pt x="277" y="989"/>
                  </a:cubicBezTo>
                  <a:lnTo>
                    <a:pt x="277" y="989"/>
                  </a:lnTo>
                  <a:cubicBezTo>
                    <a:pt x="280" y="985"/>
                    <a:pt x="280" y="982"/>
                    <a:pt x="278" y="977"/>
                  </a:cubicBezTo>
                  <a:lnTo>
                    <a:pt x="278" y="977"/>
                  </a:lnTo>
                  <a:cubicBezTo>
                    <a:pt x="277" y="981"/>
                    <a:pt x="276" y="983"/>
                    <a:pt x="275" y="9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55312" y="4778260"/>
              <a:ext cx="640627" cy="230085"/>
              <a:chOff x="4186883" y="2113420"/>
              <a:chExt cx="338093" cy="121428"/>
            </a:xfrm>
            <a:solidFill>
              <a:schemeClr val="accent1"/>
            </a:solidFill>
          </p:grpSpPr>
          <p:sp>
            <p:nvSpPr>
              <p:cNvPr id="86" name="Freeform 332"/>
              <p:cNvSpPr>
                <a:spLocks noChangeArrowheads="1"/>
              </p:cNvSpPr>
              <p:nvPr/>
            </p:nvSpPr>
            <p:spPr bwMode="auto">
              <a:xfrm>
                <a:off x="4307120" y="2166990"/>
                <a:ext cx="48810" cy="50000"/>
              </a:xfrm>
              <a:custGeom>
                <a:avLst/>
                <a:gdLst>
                  <a:gd name="T0" fmla="*/ 83 w 179"/>
                  <a:gd name="T1" fmla="*/ 149 h 184"/>
                  <a:gd name="T2" fmla="*/ 83 w 179"/>
                  <a:gd name="T3" fmla="*/ 149 h 184"/>
                  <a:gd name="T4" fmla="*/ 24 w 179"/>
                  <a:gd name="T5" fmla="*/ 154 h 184"/>
                  <a:gd name="T6" fmla="*/ 24 w 179"/>
                  <a:gd name="T7" fmla="*/ 154 h 184"/>
                  <a:gd name="T8" fmla="*/ 15 w 179"/>
                  <a:gd name="T9" fmla="*/ 55 h 184"/>
                  <a:gd name="T10" fmla="*/ 15 w 179"/>
                  <a:gd name="T11" fmla="*/ 55 h 184"/>
                  <a:gd name="T12" fmla="*/ 30 w 179"/>
                  <a:gd name="T13" fmla="*/ 20 h 184"/>
                  <a:gd name="T14" fmla="*/ 30 w 179"/>
                  <a:gd name="T15" fmla="*/ 20 h 184"/>
                  <a:gd name="T16" fmla="*/ 46 w 179"/>
                  <a:gd name="T17" fmla="*/ 0 h 184"/>
                  <a:gd name="T18" fmla="*/ 46 w 179"/>
                  <a:gd name="T19" fmla="*/ 0 h 184"/>
                  <a:gd name="T20" fmla="*/ 53 w 179"/>
                  <a:gd name="T21" fmla="*/ 2 h 184"/>
                  <a:gd name="T22" fmla="*/ 53 w 179"/>
                  <a:gd name="T23" fmla="*/ 2 h 184"/>
                  <a:gd name="T24" fmla="*/ 46 w 179"/>
                  <a:gd name="T25" fmla="*/ 38 h 184"/>
                  <a:gd name="T26" fmla="*/ 46 w 179"/>
                  <a:gd name="T27" fmla="*/ 38 h 184"/>
                  <a:gd name="T28" fmla="*/ 28 w 179"/>
                  <a:gd name="T29" fmla="*/ 109 h 184"/>
                  <a:gd name="T30" fmla="*/ 28 w 179"/>
                  <a:gd name="T31" fmla="*/ 109 h 184"/>
                  <a:gd name="T32" fmla="*/ 34 w 179"/>
                  <a:gd name="T33" fmla="*/ 125 h 184"/>
                  <a:gd name="T34" fmla="*/ 34 w 179"/>
                  <a:gd name="T35" fmla="*/ 125 h 184"/>
                  <a:gd name="T36" fmla="*/ 53 w 179"/>
                  <a:gd name="T37" fmla="*/ 142 h 184"/>
                  <a:gd name="T38" fmla="*/ 53 w 179"/>
                  <a:gd name="T39" fmla="*/ 142 h 184"/>
                  <a:gd name="T40" fmla="*/ 66 w 179"/>
                  <a:gd name="T41" fmla="*/ 123 h 184"/>
                  <a:gd name="T42" fmla="*/ 66 w 179"/>
                  <a:gd name="T43" fmla="*/ 123 h 184"/>
                  <a:gd name="T44" fmla="*/ 77 w 179"/>
                  <a:gd name="T45" fmla="*/ 71 h 184"/>
                  <a:gd name="T46" fmla="*/ 77 w 179"/>
                  <a:gd name="T47" fmla="*/ 71 h 184"/>
                  <a:gd name="T48" fmla="*/ 80 w 179"/>
                  <a:gd name="T49" fmla="*/ 61 h 184"/>
                  <a:gd name="T50" fmla="*/ 80 w 179"/>
                  <a:gd name="T51" fmla="*/ 61 h 184"/>
                  <a:gd name="T52" fmla="*/ 90 w 179"/>
                  <a:gd name="T53" fmla="*/ 46 h 184"/>
                  <a:gd name="T54" fmla="*/ 90 w 179"/>
                  <a:gd name="T55" fmla="*/ 46 h 184"/>
                  <a:gd name="T56" fmla="*/ 98 w 179"/>
                  <a:gd name="T57" fmla="*/ 61 h 184"/>
                  <a:gd name="T58" fmla="*/ 98 w 179"/>
                  <a:gd name="T59" fmla="*/ 61 h 184"/>
                  <a:gd name="T60" fmla="*/ 100 w 179"/>
                  <a:gd name="T61" fmla="*/ 114 h 184"/>
                  <a:gd name="T62" fmla="*/ 100 w 179"/>
                  <a:gd name="T63" fmla="*/ 114 h 184"/>
                  <a:gd name="T64" fmla="*/ 115 w 179"/>
                  <a:gd name="T65" fmla="*/ 143 h 184"/>
                  <a:gd name="T66" fmla="*/ 115 w 179"/>
                  <a:gd name="T67" fmla="*/ 143 h 184"/>
                  <a:gd name="T68" fmla="*/ 138 w 179"/>
                  <a:gd name="T69" fmla="*/ 134 h 184"/>
                  <a:gd name="T70" fmla="*/ 138 w 179"/>
                  <a:gd name="T71" fmla="*/ 134 h 184"/>
                  <a:gd name="T72" fmla="*/ 146 w 179"/>
                  <a:gd name="T73" fmla="*/ 40 h 184"/>
                  <a:gd name="T74" fmla="*/ 146 w 179"/>
                  <a:gd name="T75" fmla="*/ 40 h 184"/>
                  <a:gd name="T76" fmla="*/ 147 w 179"/>
                  <a:gd name="T77" fmla="*/ 14 h 184"/>
                  <a:gd name="T78" fmla="*/ 147 w 179"/>
                  <a:gd name="T79" fmla="*/ 14 h 184"/>
                  <a:gd name="T80" fmla="*/ 167 w 179"/>
                  <a:gd name="T81" fmla="*/ 35 h 184"/>
                  <a:gd name="T82" fmla="*/ 167 w 179"/>
                  <a:gd name="T83" fmla="*/ 35 h 184"/>
                  <a:gd name="T84" fmla="*/ 164 w 179"/>
                  <a:gd name="T85" fmla="*/ 134 h 184"/>
                  <a:gd name="T86" fmla="*/ 164 w 179"/>
                  <a:gd name="T87" fmla="*/ 134 h 184"/>
                  <a:gd name="T88" fmla="*/ 83 w 179"/>
                  <a:gd name="T89" fmla="*/ 14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9" h="184">
                    <a:moveTo>
                      <a:pt x="83" y="149"/>
                    </a:moveTo>
                    <a:lnTo>
                      <a:pt x="83" y="149"/>
                    </a:lnTo>
                    <a:cubicBezTo>
                      <a:pt x="64" y="177"/>
                      <a:pt x="45" y="179"/>
                      <a:pt x="24" y="154"/>
                    </a:cubicBezTo>
                    <a:lnTo>
                      <a:pt x="24" y="154"/>
                    </a:lnTo>
                    <a:cubicBezTo>
                      <a:pt x="4" y="129"/>
                      <a:pt x="0" y="83"/>
                      <a:pt x="15" y="55"/>
                    </a:cubicBezTo>
                    <a:lnTo>
                      <a:pt x="15" y="55"/>
                    </a:lnTo>
                    <a:cubicBezTo>
                      <a:pt x="21" y="43"/>
                      <a:pt x="24" y="32"/>
                      <a:pt x="30" y="20"/>
                    </a:cubicBezTo>
                    <a:lnTo>
                      <a:pt x="30" y="20"/>
                    </a:lnTo>
                    <a:cubicBezTo>
                      <a:pt x="35" y="13"/>
                      <a:pt x="41" y="7"/>
                      <a:pt x="46" y="0"/>
                    </a:cubicBezTo>
                    <a:lnTo>
                      <a:pt x="46" y="0"/>
                    </a:lnTo>
                    <a:cubicBezTo>
                      <a:pt x="49" y="1"/>
                      <a:pt x="51" y="1"/>
                      <a:pt x="53" y="2"/>
                    </a:cubicBezTo>
                    <a:lnTo>
                      <a:pt x="53" y="2"/>
                    </a:lnTo>
                    <a:cubicBezTo>
                      <a:pt x="51" y="14"/>
                      <a:pt x="52" y="27"/>
                      <a:pt x="46" y="38"/>
                    </a:cubicBezTo>
                    <a:lnTo>
                      <a:pt x="46" y="38"/>
                    </a:lnTo>
                    <a:cubicBezTo>
                      <a:pt x="35" y="60"/>
                      <a:pt x="23" y="82"/>
                      <a:pt x="28" y="109"/>
                    </a:cubicBezTo>
                    <a:lnTo>
                      <a:pt x="28" y="109"/>
                    </a:lnTo>
                    <a:cubicBezTo>
                      <a:pt x="29" y="115"/>
                      <a:pt x="30" y="121"/>
                      <a:pt x="34" y="125"/>
                    </a:cubicBezTo>
                    <a:lnTo>
                      <a:pt x="34" y="125"/>
                    </a:lnTo>
                    <a:cubicBezTo>
                      <a:pt x="40" y="131"/>
                      <a:pt x="48" y="138"/>
                      <a:pt x="53" y="142"/>
                    </a:cubicBezTo>
                    <a:lnTo>
                      <a:pt x="53" y="142"/>
                    </a:lnTo>
                    <a:cubicBezTo>
                      <a:pt x="58" y="136"/>
                      <a:pt x="64" y="130"/>
                      <a:pt x="66" y="123"/>
                    </a:cubicBezTo>
                    <a:lnTo>
                      <a:pt x="66" y="123"/>
                    </a:lnTo>
                    <a:cubicBezTo>
                      <a:pt x="71" y="106"/>
                      <a:pt x="73" y="88"/>
                      <a:pt x="77" y="71"/>
                    </a:cubicBezTo>
                    <a:lnTo>
                      <a:pt x="77" y="71"/>
                    </a:lnTo>
                    <a:cubicBezTo>
                      <a:pt x="78" y="68"/>
                      <a:pt x="77" y="63"/>
                      <a:pt x="80" y="61"/>
                    </a:cubicBezTo>
                    <a:lnTo>
                      <a:pt x="80" y="61"/>
                    </a:lnTo>
                    <a:cubicBezTo>
                      <a:pt x="82" y="55"/>
                      <a:pt x="86" y="50"/>
                      <a:pt x="90" y="46"/>
                    </a:cubicBezTo>
                    <a:lnTo>
                      <a:pt x="90" y="46"/>
                    </a:lnTo>
                    <a:cubicBezTo>
                      <a:pt x="92" y="50"/>
                      <a:pt x="98" y="56"/>
                      <a:pt x="98" y="61"/>
                    </a:cubicBezTo>
                    <a:lnTo>
                      <a:pt x="98" y="61"/>
                    </a:lnTo>
                    <a:cubicBezTo>
                      <a:pt x="100" y="79"/>
                      <a:pt x="98" y="96"/>
                      <a:pt x="100" y="114"/>
                    </a:cubicBezTo>
                    <a:lnTo>
                      <a:pt x="100" y="114"/>
                    </a:lnTo>
                    <a:cubicBezTo>
                      <a:pt x="100" y="125"/>
                      <a:pt x="100" y="138"/>
                      <a:pt x="115" y="143"/>
                    </a:cubicBezTo>
                    <a:lnTo>
                      <a:pt x="115" y="143"/>
                    </a:lnTo>
                    <a:cubicBezTo>
                      <a:pt x="126" y="147"/>
                      <a:pt x="132" y="144"/>
                      <a:pt x="138" y="134"/>
                    </a:cubicBezTo>
                    <a:lnTo>
                      <a:pt x="138" y="134"/>
                    </a:lnTo>
                    <a:cubicBezTo>
                      <a:pt x="153" y="103"/>
                      <a:pt x="159" y="73"/>
                      <a:pt x="146" y="40"/>
                    </a:cubicBezTo>
                    <a:lnTo>
                      <a:pt x="146" y="40"/>
                    </a:lnTo>
                    <a:cubicBezTo>
                      <a:pt x="143" y="32"/>
                      <a:pt x="133" y="19"/>
                      <a:pt x="147" y="14"/>
                    </a:cubicBezTo>
                    <a:lnTo>
                      <a:pt x="147" y="14"/>
                    </a:lnTo>
                    <a:cubicBezTo>
                      <a:pt x="162" y="9"/>
                      <a:pt x="164" y="24"/>
                      <a:pt x="167" y="35"/>
                    </a:cubicBezTo>
                    <a:lnTo>
                      <a:pt x="167" y="35"/>
                    </a:lnTo>
                    <a:cubicBezTo>
                      <a:pt x="178" y="68"/>
                      <a:pt x="174" y="101"/>
                      <a:pt x="164" y="134"/>
                    </a:cubicBezTo>
                    <a:lnTo>
                      <a:pt x="164" y="134"/>
                    </a:lnTo>
                    <a:cubicBezTo>
                      <a:pt x="151" y="176"/>
                      <a:pt x="113" y="183"/>
                      <a:pt x="83" y="14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7" name="Freeform 333"/>
              <p:cNvSpPr>
                <a:spLocks noChangeArrowheads="1"/>
              </p:cNvSpPr>
              <p:nvPr/>
            </p:nvSpPr>
            <p:spPr bwMode="auto">
              <a:xfrm>
                <a:off x="4440453" y="2139610"/>
                <a:ext cx="45238" cy="42857"/>
              </a:xfrm>
              <a:custGeom>
                <a:avLst/>
                <a:gdLst>
                  <a:gd name="T0" fmla="*/ 41 w 168"/>
                  <a:gd name="T1" fmla="*/ 40 h 157"/>
                  <a:gd name="T2" fmla="*/ 41 w 168"/>
                  <a:gd name="T3" fmla="*/ 40 h 157"/>
                  <a:gd name="T4" fmla="*/ 2 w 168"/>
                  <a:gd name="T5" fmla="*/ 43 h 157"/>
                  <a:gd name="T6" fmla="*/ 2 w 168"/>
                  <a:gd name="T7" fmla="*/ 43 h 157"/>
                  <a:gd name="T8" fmla="*/ 0 w 168"/>
                  <a:gd name="T9" fmla="*/ 38 h 157"/>
                  <a:gd name="T10" fmla="*/ 0 w 168"/>
                  <a:gd name="T11" fmla="*/ 38 h 157"/>
                  <a:gd name="T12" fmla="*/ 10 w 168"/>
                  <a:gd name="T13" fmla="*/ 28 h 157"/>
                  <a:gd name="T14" fmla="*/ 10 w 168"/>
                  <a:gd name="T15" fmla="*/ 28 h 157"/>
                  <a:gd name="T16" fmla="*/ 41 w 168"/>
                  <a:gd name="T17" fmla="*/ 11 h 157"/>
                  <a:gd name="T18" fmla="*/ 41 w 168"/>
                  <a:gd name="T19" fmla="*/ 11 h 157"/>
                  <a:gd name="T20" fmla="*/ 63 w 168"/>
                  <a:gd name="T21" fmla="*/ 12 h 157"/>
                  <a:gd name="T22" fmla="*/ 63 w 168"/>
                  <a:gd name="T23" fmla="*/ 12 h 157"/>
                  <a:gd name="T24" fmla="*/ 125 w 168"/>
                  <a:gd name="T25" fmla="*/ 1 h 157"/>
                  <a:gd name="T26" fmla="*/ 125 w 168"/>
                  <a:gd name="T27" fmla="*/ 1 h 157"/>
                  <a:gd name="T28" fmla="*/ 144 w 168"/>
                  <a:gd name="T29" fmla="*/ 6 h 157"/>
                  <a:gd name="T30" fmla="*/ 144 w 168"/>
                  <a:gd name="T31" fmla="*/ 6 h 157"/>
                  <a:gd name="T32" fmla="*/ 135 w 168"/>
                  <a:gd name="T33" fmla="*/ 23 h 157"/>
                  <a:gd name="T34" fmla="*/ 135 w 168"/>
                  <a:gd name="T35" fmla="*/ 23 h 157"/>
                  <a:gd name="T36" fmla="*/ 110 w 168"/>
                  <a:gd name="T37" fmla="*/ 64 h 157"/>
                  <a:gd name="T38" fmla="*/ 110 w 168"/>
                  <a:gd name="T39" fmla="*/ 64 h 157"/>
                  <a:gd name="T40" fmla="*/ 111 w 168"/>
                  <a:gd name="T41" fmla="*/ 116 h 157"/>
                  <a:gd name="T42" fmla="*/ 111 w 168"/>
                  <a:gd name="T43" fmla="*/ 116 h 157"/>
                  <a:gd name="T44" fmla="*/ 125 w 168"/>
                  <a:gd name="T45" fmla="*/ 125 h 157"/>
                  <a:gd name="T46" fmla="*/ 125 w 168"/>
                  <a:gd name="T47" fmla="*/ 125 h 157"/>
                  <a:gd name="T48" fmla="*/ 138 w 168"/>
                  <a:gd name="T49" fmla="*/ 110 h 157"/>
                  <a:gd name="T50" fmla="*/ 138 w 168"/>
                  <a:gd name="T51" fmla="*/ 110 h 157"/>
                  <a:gd name="T52" fmla="*/ 146 w 168"/>
                  <a:gd name="T53" fmla="*/ 95 h 157"/>
                  <a:gd name="T54" fmla="*/ 146 w 168"/>
                  <a:gd name="T55" fmla="*/ 95 h 157"/>
                  <a:gd name="T56" fmla="*/ 164 w 168"/>
                  <a:gd name="T57" fmla="*/ 104 h 157"/>
                  <a:gd name="T58" fmla="*/ 164 w 168"/>
                  <a:gd name="T59" fmla="*/ 104 h 157"/>
                  <a:gd name="T60" fmla="*/ 163 w 168"/>
                  <a:gd name="T61" fmla="*/ 123 h 157"/>
                  <a:gd name="T62" fmla="*/ 163 w 168"/>
                  <a:gd name="T63" fmla="*/ 123 h 157"/>
                  <a:gd name="T64" fmla="*/ 137 w 168"/>
                  <a:gd name="T65" fmla="*/ 143 h 157"/>
                  <a:gd name="T66" fmla="*/ 137 w 168"/>
                  <a:gd name="T67" fmla="*/ 143 h 157"/>
                  <a:gd name="T68" fmla="*/ 86 w 168"/>
                  <a:gd name="T69" fmla="*/ 107 h 157"/>
                  <a:gd name="T70" fmla="*/ 86 w 168"/>
                  <a:gd name="T71" fmla="*/ 107 h 157"/>
                  <a:gd name="T72" fmla="*/ 105 w 168"/>
                  <a:gd name="T73" fmla="*/ 24 h 157"/>
                  <a:gd name="T74" fmla="*/ 105 w 168"/>
                  <a:gd name="T75" fmla="*/ 24 h 157"/>
                  <a:gd name="T76" fmla="*/ 58 w 168"/>
                  <a:gd name="T77" fmla="*/ 32 h 157"/>
                  <a:gd name="T78" fmla="*/ 58 w 168"/>
                  <a:gd name="T79" fmla="*/ 32 h 157"/>
                  <a:gd name="T80" fmla="*/ 63 w 168"/>
                  <a:gd name="T81" fmla="*/ 117 h 157"/>
                  <a:gd name="T82" fmla="*/ 63 w 168"/>
                  <a:gd name="T83" fmla="*/ 117 h 157"/>
                  <a:gd name="T84" fmla="*/ 64 w 168"/>
                  <a:gd name="T85" fmla="*/ 122 h 157"/>
                  <a:gd name="T86" fmla="*/ 64 w 168"/>
                  <a:gd name="T87" fmla="*/ 122 h 157"/>
                  <a:gd name="T88" fmla="*/ 58 w 168"/>
                  <a:gd name="T89" fmla="*/ 142 h 157"/>
                  <a:gd name="T90" fmla="*/ 58 w 168"/>
                  <a:gd name="T91" fmla="*/ 142 h 157"/>
                  <a:gd name="T92" fmla="*/ 49 w 168"/>
                  <a:gd name="T93" fmla="*/ 141 h 157"/>
                  <a:gd name="T94" fmla="*/ 49 w 168"/>
                  <a:gd name="T95" fmla="*/ 141 h 157"/>
                  <a:gd name="T96" fmla="*/ 41 w 168"/>
                  <a:gd name="T97" fmla="*/ 122 h 157"/>
                  <a:gd name="T98" fmla="*/ 41 w 168"/>
                  <a:gd name="T99" fmla="*/ 122 h 157"/>
                  <a:gd name="T100" fmla="*/ 41 w 168"/>
                  <a:gd name="T101" fmla="*/ 4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8" h="157">
                    <a:moveTo>
                      <a:pt x="41" y="40"/>
                    </a:moveTo>
                    <a:lnTo>
                      <a:pt x="41" y="40"/>
                    </a:lnTo>
                    <a:cubicBezTo>
                      <a:pt x="25" y="41"/>
                      <a:pt x="14" y="42"/>
                      <a:pt x="2" y="43"/>
                    </a:cubicBezTo>
                    <a:lnTo>
                      <a:pt x="2" y="43"/>
                    </a:lnTo>
                    <a:cubicBezTo>
                      <a:pt x="1" y="42"/>
                      <a:pt x="1" y="40"/>
                      <a:pt x="0" y="38"/>
                    </a:cubicBezTo>
                    <a:lnTo>
                      <a:pt x="0" y="38"/>
                    </a:lnTo>
                    <a:cubicBezTo>
                      <a:pt x="3" y="35"/>
                      <a:pt x="5" y="31"/>
                      <a:pt x="10" y="28"/>
                    </a:cubicBezTo>
                    <a:lnTo>
                      <a:pt x="10" y="28"/>
                    </a:lnTo>
                    <a:cubicBezTo>
                      <a:pt x="20" y="22"/>
                      <a:pt x="30" y="15"/>
                      <a:pt x="41" y="11"/>
                    </a:cubicBezTo>
                    <a:lnTo>
                      <a:pt x="41" y="11"/>
                    </a:lnTo>
                    <a:cubicBezTo>
                      <a:pt x="46" y="9"/>
                      <a:pt x="56" y="12"/>
                      <a:pt x="63" y="12"/>
                    </a:cubicBezTo>
                    <a:lnTo>
                      <a:pt x="63" y="12"/>
                    </a:lnTo>
                    <a:cubicBezTo>
                      <a:pt x="83" y="9"/>
                      <a:pt x="104" y="4"/>
                      <a:pt x="125" y="1"/>
                    </a:cubicBezTo>
                    <a:lnTo>
                      <a:pt x="125" y="1"/>
                    </a:lnTo>
                    <a:cubicBezTo>
                      <a:pt x="131" y="0"/>
                      <a:pt x="137" y="4"/>
                      <a:pt x="144" y="6"/>
                    </a:cubicBezTo>
                    <a:lnTo>
                      <a:pt x="144" y="6"/>
                    </a:lnTo>
                    <a:cubicBezTo>
                      <a:pt x="141" y="11"/>
                      <a:pt x="138" y="17"/>
                      <a:pt x="135" y="23"/>
                    </a:cubicBezTo>
                    <a:lnTo>
                      <a:pt x="135" y="23"/>
                    </a:lnTo>
                    <a:cubicBezTo>
                      <a:pt x="126" y="37"/>
                      <a:pt x="115" y="50"/>
                      <a:pt x="110" y="64"/>
                    </a:cubicBezTo>
                    <a:lnTo>
                      <a:pt x="110" y="64"/>
                    </a:lnTo>
                    <a:cubicBezTo>
                      <a:pt x="106" y="81"/>
                      <a:pt x="109" y="98"/>
                      <a:pt x="111" y="116"/>
                    </a:cubicBezTo>
                    <a:lnTo>
                      <a:pt x="111" y="116"/>
                    </a:lnTo>
                    <a:cubicBezTo>
                      <a:pt x="111" y="120"/>
                      <a:pt x="122" y="126"/>
                      <a:pt x="125" y="125"/>
                    </a:cubicBezTo>
                    <a:lnTo>
                      <a:pt x="125" y="125"/>
                    </a:lnTo>
                    <a:cubicBezTo>
                      <a:pt x="131" y="123"/>
                      <a:pt x="135" y="116"/>
                      <a:pt x="138" y="110"/>
                    </a:cubicBezTo>
                    <a:lnTo>
                      <a:pt x="138" y="110"/>
                    </a:lnTo>
                    <a:cubicBezTo>
                      <a:pt x="142" y="105"/>
                      <a:pt x="144" y="95"/>
                      <a:pt x="146" y="95"/>
                    </a:cubicBezTo>
                    <a:lnTo>
                      <a:pt x="146" y="95"/>
                    </a:lnTo>
                    <a:cubicBezTo>
                      <a:pt x="154" y="96"/>
                      <a:pt x="162" y="100"/>
                      <a:pt x="164" y="104"/>
                    </a:cubicBezTo>
                    <a:lnTo>
                      <a:pt x="164" y="104"/>
                    </a:lnTo>
                    <a:cubicBezTo>
                      <a:pt x="167" y="109"/>
                      <a:pt x="166" y="120"/>
                      <a:pt x="163" y="123"/>
                    </a:cubicBezTo>
                    <a:lnTo>
                      <a:pt x="163" y="123"/>
                    </a:lnTo>
                    <a:cubicBezTo>
                      <a:pt x="156" y="131"/>
                      <a:pt x="146" y="138"/>
                      <a:pt x="137" y="143"/>
                    </a:cubicBezTo>
                    <a:lnTo>
                      <a:pt x="137" y="143"/>
                    </a:lnTo>
                    <a:cubicBezTo>
                      <a:pt x="115" y="156"/>
                      <a:pt x="89" y="136"/>
                      <a:pt x="86" y="107"/>
                    </a:cubicBezTo>
                    <a:lnTo>
                      <a:pt x="86" y="107"/>
                    </a:lnTo>
                    <a:cubicBezTo>
                      <a:pt x="85" y="78"/>
                      <a:pt x="87" y="66"/>
                      <a:pt x="105" y="24"/>
                    </a:cubicBezTo>
                    <a:lnTo>
                      <a:pt x="105" y="24"/>
                    </a:lnTo>
                    <a:cubicBezTo>
                      <a:pt x="89" y="28"/>
                      <a:pt x="75" y="30"/>
                      <a:pt x="58" y="32"/>
                    </a:cubicBezTo>
                    <a:lnTo>
                      <a:pt x="58" y="32"/>
                    </a:lnTo>
                    <a:cubicBezTo>
                      <a:pt x="59" y="62"/>
                      <a:pt x="62" y="89"/>
                      <a:pt x="63" y="117"/>
                    </a:cubicBezTo>
                    <a:lnTo>
                      <a:pt x="63" y="117"/>
                    </a:lnTo>
                    <a:cubicBezTo>
                      <a:pt x="63" y="118"/>
                      <a:pt x="64" y="121"/>
                      <a:pt x="64" y="122"/>
                    </a:cubicBezTo>
                    <a:lnTo>
                      <a:pt x="64" y="122"/>
                    </a:lnTo>
                    <a:cubicBezTo>
                      <a:pt x="63" y="129"/>
                      <a:pt x="61" y="135"/>
                      <a:pt x="58" y="142"/>
                    </a:cubicBezTo>
                    <a:lnTo>
                      <a:pt x="58" y="142"/>
                    </a:lnTo>
                    <a:cubicBezTo>
                      <a:pt x="57" y="142"/>
                      <a:pt x="50" y="143"/>
                      <a:pt x="49" y="141"/>
                    </a:cubicBezTo>
                    <a:lnTo>
                      <a:pt x="49" y="141"/>
                    </a:lnTo>
                    <a:cubicBezTo>
                      <a:pt x="45" y="135"/>
                      <a:pt x="41" y="129"/>
                      <a:pt x="41" y="122"/>
                    </a:cubicBezTo>
                    <a:lnTo>
                      <a:pt x="41" y="122"/>
                    </a:lnTo>
                    <a:cubicBezTo>
                      <a:pt x="39" y="95"/>
                      <a:pt x="41" y="68"/>
                      <a:pt x="41" y="4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8" name="Freeform 335"/>
              <p:cNvSpPr>
                <a:spLocks noChangeArrowheads="1"/>
              </p:cNvSpPr>
              <p:nvPr/>
            </p:nvSpPr>
            <p:spPr bwMode="auto">
              <a:xfrm>
                <a:off x="4286883" y="2113420"/>
                <a:ext cx="24999" cy="107142"/>
              </a:xfrm>
              <a:custGeom>
                <a:avLst/>
                <a:gdLst>
                  <a:gd name="T0" fmla="*/ 90 w 91"/>
                  <a:gd name="T1" fmla="*/ 6 h 398"/>
                  <a:gd name="T2" fmla="*/ 90 w 91"/>
                  <a:gd name="T3" fmla="*/ 6 h 398"/>
                  <a:gd name="T4" fmla="*/ 64 w 91"/>
                  <a:gd name="T5" fmla="*/ 21 h 398"/>
                  <a:gd name="T6" fmla="*/ 64 w 91"/>
                  <a:gd name="T7" fmla="*/ 21 h 398"/>
                  <a:gd name="T8" fmla="*/ 32 w 91"/>
                  <a:gd name="T9" fmla="*/ 76 h 398"/>
                  <a:gd name="T10" fmla="*/ 32 w 91"/>
                  <a:gd name="T11" fmla="*/ 76 h 398"/>
                  <a:gd name="T12" fmla="*/ 20 w 91"/>
                  <a:gd name="T13" fmla="*/ 235 h 398"/>
                  <a:gd name="T14" fmla="*/ 20 w 91"/>
                  <a:gd name="T15" fmla="*/ 235 h 398"/>
                  <a:gd name="T16" fmla="*/ 22 w 91"/>
                  <a:gd name="T17" fmla="*/ 341 h 398"/>
                  <a:gd name="T18" fmla="*/ 22 w 91"/>
                  <a:gd name="T19" fmla="*/ 341 h 398"/>
                  <a:gd name="T20" fmla="*/ 55 w 91"/>
                  <a:gd name="T21" fmla="*/ 369 h 398"/>
                  <a:gd name="T22" fmla="*/ 55 w 91"/>
                  <a:gd name="T23" fmla="*/ 369 h 398"/>
                  <a:gd name="T24" fmla="*/ 67 w 91"/>
                  <a:gd name="T25" fmla="*/ 377 h 398"/>
                  <a:gd name="T26" fmla="*/ 67 w 91"/>
                  <a:gd name="T27" fmla="*/ 377 h 398"/>
                  <a:gd name="T28" fmla="*/ 55 w 91"/>
                  <a:gd name="T29" fmla="*/ 392 h 398"/>
                  <a:gd name="T30" fmla="*/ 55 w 91"/>
                  <a:gd name="T31" fmla="*/ 392 h 398"/>
                  <a:gd name="T32" fmla="*/ 4 w 91"/>
                  <a:gd name="T33" fmla="*/ 354 h 398"/>
                  <a:gd name="T34" fmla="*/ 4 w 91"/>
                  <a:gd name="T35" fmla="*/ 354 h 398"/>
                  <a:gd name="T36" fmla="*/ 0 w 91"/>
                  <a:gd name="T37" fmla="*/ 212 h 398"/>
                  <a:gd name="T38" fmla="*/ 0 w 91"/>
                  <a:gd name="T39" fmla="*/ 212 h 398"/>
                  <a:gd name="T40" fmla="*/ 3 w 91"/>
                  <a:gd name="T41" fmla="*/ 168 h 398"/>
                  <a:gd name="T42" fmla="*/ 3 w 91"/>
                  <a:gd name="T43" fmla="*/ 168 h 398"/>
                  <a:gd name="T44" fmla="*/ 18 w 91"/>
                  <a:gd name="T45" fmla="*/ 49 h 398"/>
                  <a:gd name="T46" fmla="*/ 18 w 91"/>
                  <a:gd name="T47" fmla="*/ 49 h 398"/>
                  <a:gd name="T48" fmla="*/ 90 w 91"/>
                  <a:gd name="T49" fmla="*/ 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" h="398">
                    <a:moveTo>
                      <a:pt x="90" y="6"/>
                    </a:moveTo>
                    <a:lnTo>
                      <a:pt x="90" y="6"/>
                    </a:lnTo>
                    <a:cubicBezTo>
                      <a:pt x="79" y="13"/>
                      <a:pt x="72" y="18"/>
                      <a:pt x="64" y="21"/>
                    </a:cubicBezTo>
                    <a:lnTo>
                      <a:pt x="64" y="21"/>
                    </a:lnTo>
                    <a:cubicBezTo>
                      <a:pt x="40" y="32"/>
                      <a:pt x="34" y="52"/>
                      <a:pt x="32" y="76"/>
                    </a:cubicBezTo>
                    <a:lnTo>
                      <a:pt x="32" y="76"/>
                    </a:lnTo>
                    <a:cubicBezTo>
                      <a:pt x="27" y="129"/>
                      <a:pt x="24" y="181"/>
                      <a:pt x="20" y="235"/>
                    </a:cubicBezTo>
                    <a:lnTo>
                      <a:pt x="20" y="235"/>
                    </a:lnTo>
                    <a:cubicBezTo>
                      <a:pt x="19" y="269"/>
                      <a:pt x="20" y="305"/>
                      <a:pt x="22" y="341"/>
                    </a:cubicBezTo>
                    <a:lnTo>
                      <a:pt x="22" y="341"/>
                    </a:lnTo>
                    <a:cubicBezTo>
                      <a:pt x="22" y="362"/>
                      <a:pt x="35" y="372"/>
                      <a:pt x="55" y="369"/>
                    </a:cubicBezTo>
                    <a:lnTo>
                      <a:pt x="55" y="369"/>
                    </a:lnTo>
                    <a:cubicBezTo>
                      <a:pt x="58" y="368"/>
                      <a:pt x="63" y="374"/>
                      <a:pt x="67" y="377"/>
                    </a:cubicBezTo>
                    <a:lnTo>
                      <a:pt x="67" y="377"/>
                    </a:lnTo>
                    <a:cubicBezTo>
                      <a:pt x="64" y="382"/>
                      <a:pt x="60" y="390"/>
                      <a:pt x="55" y="392"/>
                    </a:cubicBezTo>
                    <a:lnTo>
                      <a:pt x="55" y="392"/>
                    </a:lnTo>
                    <a:cubicBezTo>
                      <a:pt x="34" y="397"/>
                      <a:pt x="5" y="378"/>
                      <a:pt x="4" y="354"/>
                    </a:cubicBezTo>
                    <a:lnTo>
                      <a:pt x="4" y="354"/>
                    </a:lnTo>
                    <a:cubicBezTo>
                      <a:pt x="2" y="307"/>
                      <a:pt x="2" y="260"/>
                      <a:pt x="0" y="212"/>
                    </a:cubicBezTo>
                    <a:lnTo>
                      <a:pt x="0" y="212"/>
                    </a:lnTo>
                    <a:cubicBezTo>
                      <a:pt x="0" y="198"/>
                      <a:pt x="2" y="182"/>
                      <a:pt x="3" y="168"/>
                    </a:cubicBezTo>
                    <a:lnTo>
                      <a:pt x="3" y="168"/>
                    </a:lnTo>
                    <a:cubicBezTo>
                      <a:pt x="8" y="129"/>
                      <a:pt x="11" y="89"/>
                      <a:pt x="18" y="49"/>
                    </a:cubicBezTo>
                    <a:lnTo>
                      <a:pt x="18" y="49"/>
                    </a:lnTo>
                    <a:cubicBezTo>
                      <a:pt x="23" y="19"/>
                      <a:pt x="55" y="0"/>
                      <a:pt x="90" y="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9" name="Freeform 338"/>
              <p:cNvSpPr>
                <a:spLocks noChangeArrowheads="1"/>
              </p:cNvSpPr>
              <p:nvPr/>
            </p:nvSpPr>
            <p:spPr bwMode="auto">
              <a:xfrm>
                <a:off x="4501167" y="2132467"/>
                <a:ext cx="23809" cy="78571"/>
              </a:xfrm>
              <a:custGeom>
                <a:avLst/>
                <a:gdLst>
                  <a:gd name="T0" fmla="*/ 86 w 87"/>
                  <a:gd name="T1" fmla="*/ 165 h 293"/>
                  <a:gd name="T2" fmla="*/ 86 w 87"/>
                  <a:gd name="T3" fmla="*/ 165 h 293"/>
                  <a:gd name="T4" fmla="*/ 78 w 87"/>
                  <a:gd name="T5" fmla="*/ 244 h 293"/>
                  <a:gd name="T6" fmla="*/ 78 w 87"/>
                  <a:gd name="T7" fmla="*/ 244 h 293"/>
                  <a:gd name="T8" fmla="*/ 23 w 87"/>
                  <a:gd name="T9" fmla="*/ 291 h 293"/>
                  <a:gd name="T10" fmla="*/ 23 w 87"/>
                  <a:gd name="T11" fmla="*/ 291 h 293"/>
                  <a:gd name="T12" fmla="*/ 10 w 87"/>
                  <a:gd name="T13" fmla="*/ 285 h 293"/>
                  <a:gd name="T14" fmla="*/ 10 w 87"/>
                  <a:gd name="T15" fmla="*/ 285 h 293"/>
                  <a:gd name="T16" fmla="*/ 17 w 87"/>
                  <a:gd name="T17" fmla="*/ 271 h 293"/>
                  <a:gd name="T18" fmla="*/ 17 w 87"/>
                  <a:gd name="T19" fmla="*/ 271 h 293"/>
                  <a:gd name="T20" fmla="*/ 61 w 87"/>
                  <a:gd name="T21" fmla="*/ 205 h 293"/>
                  <a:gd name="T22" fmla="*/ 61 w 87"/>
                  <a:gd name="T23" fmla="*/ 205 h 293"/>
                  <a:gd name="T24" fmla="*/ 56 w 87"/>
                  <a:gd name="T25" fmla="*/ 39 h 293"/>
                  <a:gd name="T26" fmla="*/ 56 w 87"/>
                  <a:gd name="T27" fmla="*/ 39 h 293"/>
                  <a:gd name="T28" fmla="*/ 28 w 87"/>
                  <a:gd name="T29" fmla="*/ 24 h 293"/>
                  <a:gd name="T30" fmla="*/ 28 w 87"/>
                  <a:gd name="T31" fmla="*/ 24 h 293"/>
                  <a:gd name="T32" fmla="*/ 3 w 87"/>
                  <a:gd name="T33" fmla="*/ 19 h 293"/>
                  <a:gd name="T34" fmla="*/ 3 w 87"/>
                  <a:gd name="T35" fmla="*/ 19 h 293"/>
                  <a:gd name="T36" fmla="*/ 24 w 87"/>
                  <a:gd name="T37" fmla="*/ 7 h 293"/>
                  <a:gd name="T38" fmla="*/ 24 w 87"/>
                  <a:gd name="T39" fmla="*/ 7 h 293"/>
                  <a:gd name="T40" fmla="*/ 77 w 87"/>
                  <a:gd name="T41" fmla="*/ 44 h 293"/>
                  <a:gd name="T42" fmla="*/ 77 w 87"/>
                  <a:gd name="T43" fmla="*/ 44 h 293"/>
                  <a:gd name="T44" fmla="*/ 86 w 87"/>
                  <a:gd name="T45" fmla="*/ 165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7" h="293">
                    <a:moveTo>
                      <a:pt x="86" y="165"/>
                    </a:moveTo>
                    <a:lnTo>
                      <a:pt x="86" y="165"/>
                    </a:lnTo>
                    <a:cubicBezTo>
                      <a:pt x="84" y="191"/>
                      <a:pt x="81" y="218"/>
                      <a:pt x="78" y="244"/>
                    </a:cubicBezTo>
                    <a:lnTo>
                      <a:pt x="78" y="244"/>
                    </a:lnTo>
                    <a:cubicBezTo>
                      <a:pt x="73" y="269"/>
                      <a:pt x="49" y="290"/>
                      <a:pt x="23" y="291"/>
                    </a:cubicBezTo>
                    <a:lnTo>
                      <a:pt x="23" y="291"/>
                    </a:lnTo>
                    <a:cubicBezTo>
                      <a:pt x="19" y="292"/>
                      <a:pt x="15" y="287"/>
                      <a:pt x="10" y="285"/>
                    </a:cubicBezTo>
                    <a:lnTo>
                      <a:pt x="10" y="285"/>
                    </a:lnTo>
                    <a:cubicBezTo>
                      <a:pt x="12" y="280"/>
                      <a:pt x="13" y="272"/>
                      <a:pt x="17" y="271"/>
                    </a:cubicBezTo>
                    <a:lnTo>
                      <a:pt x="17" y="271"/>
                    </a:lnTo>
                    <a:cubicBezTo>
                      <a:pt x="56" y="265"/>
                      <a:pt x="62" y="237"/>
                      <a:pt x="61" y="205"/>
                    </a:cubicBezTo>
                    <a:lnTo>
                      <a:pt x="61" y="205"/>
                    </a:lnTo>
                    <a:cubicBezTo>
                      <a:pt x="60" y="150"/>
                      <a:pt x="58" y="94"/>
                      <a:pt x="56" y="39"/>
                    </a:cubicBezTo>
                    <a:lnTo>
                      <a:pt x="56" y="39"/>
                    </a:lnTo>
                    <a:cubicBezTo>
                      <a:pt x="55" y="25"/>
                      <a:pt x="41" y="23"/>
                      <a:pt x="28" y="24"/>
                    </a:cubicBezTo>
                    <a:lnTo>
                      <a:pt x="28" y="24"/>
                    </a:lnTo>
                    <a:cubicBezTo>
                      <a:pt x="19" y="25"/>
                      <a:pt x="4" y="23"/>
                      <a:pt x="3" y="19"/>
                    </a:cubicBezTo>
                    <a:lnTo>
                      <a:pt x="3" y="19"/>
                    </a:lnTo>
                    <a:cubicBezTo>
                      <a:pt x="0" y="5"/>
                      <a:pt x="16" y="8"/>
                      <a:pt x="24" y="7"/>
                    </a:cubicBezTo>
                    <a:lnTo>
                      <a:pt x="24" y="7"/>
                    </a:lnTo>
                    <a:cubicBezTo>
                      <a:pt x="52" y="0"/>
                      <a:pt x="73" y="14"/>
                      <a:pt x="77" y="44"/>
                    </a:cubicBezTo>
                    <a:lnTo>
                      <a:pt x="77" y="44"/>
                    </a:lnTo>
                    <a:cubicBezTo>
                      <a:pt x="81" y="84"/>
                      <a:pt x="82" y="124"/>
                      <a:pt x="86" y="1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0" name="Freeform 339"/>
              <p:cNvSpPr>
                <a:spLocks noChangeArrowheads="1"/>
              </p:cNvSpPr>
              <p:nvPr/>
            </p:nvSpPr>
            <p:spPr bwMode="auto">
              <a:xfrm>
                <a:off x="4446406" y="2197943"/>
                <a:ext cx="30952" cy="36905"/>
              </a:xfrm>
              <a:custGeom>
                <a:avLst/>
                <a:gdLst>
                  <a:gd name="T0" fmla="*/ 34 w 113"/>
                  <a:gd name="T1" fmla="*/ 33 h 136"/>
                  <a:gd name="T2" fmla="*/ 34 w 113"/>
                  <a:gd name="T3" fmla="*/ 33 h 136"/>
                  <a:gd name="T4" fmla="*/ 56 w 113"/>
                  <a:gd name="T5" fmla="*/ 37 h 136"/>
                  <a:gd name="T6" fmla="*/ 56 w 113"/>
                  <a:gd name="T7" fmla="*/ 37 h 136"/>
                  <a:gd name="T8" fmla="*/ 65 w 113"/>
                  <a:gd name="T9" fmla="*/ 33 h 136"/>
                  <a:gd name="T10" fmla="*/ 65 w 113"/>
                  <a:gd name="T11" fmla="*/ 33 h 136"/>
                  <a:gd name="T12" fmla="*/ 66 w 113"/>
                  <a:gd name="T13" fmla="*/ 25 h 136"/>
                  <a:gd name="T14" fmla="*/ 66 w 113"/>
                  <a:gd name="T15" fmla="*/ 25 h 136"/>
                  <a:gd name="T16" fmla="*/ 54 w 113"/>
                  <a:gd name="T17" fmla="*/ 23 h 136"/>
                  <a:gd name="T18" fmla="*/ 54 w 113"/>
                  <a:gd name="T19" fmla="*/ 23 h 136"/>
                  <a:gd name="T20" fmla="*/ 34 w 113"/>
                  <a:gd name="T21" fmla="*/ 33 h 136"/>
                  <a:gd name="T22" fmla="*/ 49 w 113"/>
                  <a:gd name="T23" fmla="*/ 49 h 136"/>
                  <a:gd name="T24" fmla="*/ 49 w 113"/>
                  <a:gd name="T25" fmla="*/ 49 h 136"/>
                  <a:gd name="T26" fmla="*/ 38 w 113"/>
                  <a:gd name="T27" fmla="*/ 52 h 136"/>
                  <a:gd name="T28" fmla="*/ 38 w 113"/>
                  <a:gd name="T29" fmla="*/ 52 h 136"/>
                  <a:gd name="T30" fmla="*/ 17 w 113"/>
                  <a:gd name="T31" fmla="*/ 39 h 136"/>
                  <a:gd name="T32" fmla="*/ 17 w 113"/>
                  <a:gd name="T33" fmla="*/ 39 h 136"/>
                  <a:gd name="T34" fmla="*/ 23 w 113"/>
                  <a:gd name="T35" fmla="*/ 19 h 136"/>
                  <a:gd name="T36" fmla="*/ 23 w 113"/>
                  <a:gd name="T37" fmla="*/ 19 h 136"/>
                  <a:gd name="T38" fmla="*/ 69 w 113"/>
                  <a:gd name="T39" fmla="*/ 3 h 136"/>
                  <a:gd name="T40" fmla="*/ 69 w 113"/>
                  <a:gd name="T41" fmla="*/ 3 h 136"/>
                  <a:gd name="T42" fmla="*/ 80 w 113"/>
                  <a:gd name="T43" fmla="*/ 45 h 136"/>
                  <a:gd name="T44" fmla="*/ 80 w 113"/>
                  <a:gd name="T45" fmla="*/ 45 h 136"/>
                  <a:gd name="T46" fmla="*/ 33 w 113"/>
                  <a:gd name="T47" fmla="*/ 102 h 136"/>
                  <a:gd name="T48" fmla="*/ 33 w 113"/>
                  <a:gd name="T49" fmla="*/ 102 h 136"/>
                  <a:gd name="T50" fmla="*/ 26 w 113"/>
                  <a:gd name="T51" fmla="*/ 110 h 136"/>
                  <a:gd name="T52" fmla="*/ 26 w 113"/>
                  <a:gd name="T53" fmla="*/ 110 h 136"/>
                  <a:gd name="T54" fmla="*/ 97 w 113"/>
                  <a:gd name="T55" fmla="*/ 104 h 136"/>
                  <a:gd name="T56" fmla="*/ 97 w 113"/>
                  <a:gd name="T57" fmla="*/ 104 h 136"/>
                  <a:gd name="T58" fmla="*/ 112 w 113"/>
                  <a:gd name="T59" fmla="*/ 109 h 136"/>
                  <a:gd name="T60" fmla="*/ 112 w 113"/>
                  <a:gd name="T61" fmla="*/ 109 h 136"/>
                  <a:gd name="T62" fmla="*/ 101 w 113"/>
                  <a:gd name="T63" fmla="*/ 124 h 136"/>
                  <a:gd name="T64" fmla="*/ 101 w 113"/>
                  <a:gd name="T65" fmla="*/ 124 h 136"/>
                  <a:gd name="T66" fmla="*/ 23 w 113"/>
                  <a:gd name="T67" fmla="*/ 134 h 136"/>
                  <a:gd name="T68" fmla="*/ 23 w 113"/>
                  <a:gd name="T69" fmla="*/ 134 h 136"/>
                  <a:gd name="T70" fmla="*/ 3 w 113"/>
                  <a:gd name="T71" fmla="*/ 127 h 136"/>
                  <a:gd name="T72" fmla="*/ 3 w 113"/>
                  <a:gd name="T73" fmla="*/ 127 h 136"/>
                  <a:gd name="T74" fmla="*/ 6 w 113"/>
                  <a:gd name="T75" fmla="*/ 106 h 136"/>
                  <a:gd name="T76" fmla="*/ 6 w 113"/>
                  <a:gd name="T77" fmla="*/ 106 h 136"/>
                  <a:gd name="T78" fmla="*/ 49 w 113"/>
                  <a:gd name="T79" fmla="*/ 4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3" h="136">
                    <a:moveTo>
                      <a:pt x="34" y="33"/>
                    </a:moveTo>
                    <a:lnTo>
                      <a:pt x="34" y="33"/>
                    </a:lnTo>
                    <a:cubicBezTo>
                      <a:pt x="44" y="35"/>
                      <a:pt x="50" y="37"/>
                      <a:pt x="56" y="37"/>
                    </a:cubicBezTo>
                    <a:lnTo>
                      <a:pt x="56" y="37"/>
                    </a:lnTo>
                    <a:cubicBezTo>
                      <a:pt x="59" y="37"/>
                      <a:pt x="62" y="35"/>
                      <a:pt x="65" y="33"/>
                    </a:cubicBezTo>
                    <a:lnTo>
                      <a:pt x="65" y="33"/>
                    </a:lnTo>
                    <a:cubicBezTo>
                      <a:pt x="66" y="30"/>
                      <a:pt x="66" y="25"/>
                      <a:pt x="66" y="25"/>
                    </a:cubicBezTo>
                    <a:lnTo>
                      <a:pt x="66" y="25"/>
                    </a:lnTo>
                    <a:cubicBezTo>
                      <a:pt x="62" y="23"/>
                      <a:pt x="58" y="21"/>
                      <a:pt x="54" y="23"/>
                    </a:cubicBezTo>
                    <a:lnTo>
                      <a:pt x="54" y="23"/>
                    </a:lnTo>
                    <a:cubicBezTo>
                      <a:pt x="49" y="25"/>
                      <a:pt x="43" y="28"/>
                      <a:pt x="34" y="33"/>
                    </a:cubicBezTo>
                    <a:close/>
                    <a:moveTo>
                      <a:pt x="49" y="49"/>
                    </a:moveTo>
                    <a:lnTo>
                      <a:pt x="49" y="49"/>
                    </a:lnTo>
                    <a:cubicBezTo>
                      <a:pt x="45" y="50"/>
                      <a:pt x="41" y="53"/>
                      <a:pt x="38" y="52"/>
                    </a:cubicBezTo>
                    <a:lnTo>
                      <a:pt x="38" y="52"/>
                    </a:lnTo>
                    <a:cubicBezTo>
                      <a:pt x="31" y="48"/>
                      <a:pt x="21" y="45"/>
                      <a:pt x="17" y="39"/>
                    </a:cubicBezTo>
                    <a:lnTo>
                      <a:pt x="17" y="39"/>
                    </a:lnTo>
                    <a:cubicBezTo>
                      <a:pt x="14" y="35"/>
                      <a:pt x="19" y="25"/>
                      <a:pt x="23" y="19"/>
                    </a:cubicBezTo>
                    <a:lnTo>
                      <a:pt x="23" y="19"/>
                    </a:lnTo>
                    <a:cubicBezTo>
                      <a:pt x="34" y="4"/>
                      <a:pt x="51" y="0"/>
                      <a:pt x="69" y="3"/>
                    </a:cubicBezTo>
                    <a:lnTo>
                      <a:pt x="69" y="3"/>
                    </a:lnTo>
                    <a:cubicBezTo>
                      <a:pt x="87" y="6"/>
                      <a:pt x="94" y="27"/>
                      <a:pt x="80" y="45"/>
                    </a:cubicBezTo>
                    <a:lnTo>
                      <a:pt x="80" y="45"/>
                    </a:lnTo>
                    <a:cubicBezTo>
                      <a:pt x="66" y="65"/>
                      <a:pt x="49" y="84"/>
                      <a:pt x="33" y="102"/>
                    </a:cubicBezTo>
                    <a:lnTo>
                      <a:pt x="33" y="102"/>
                    </a:lnTo>
                    <a:cubicBezTo>
                      <a:pt x="31" y="105"/>
                      <a:pt x="30" y="107"/>
                      <a:pt x="26" y="110"/>
                    </a:cubicBezTo>
                    <a:lnTo>
                      <a:pt x="26" y="110"/>
                    </a:lnTo>
                    <a:cubicBezTo>
                      <a:pt x="52" y="108"/>
                      <a:pt x="74" y="105"/>
                      <a:pt x="97" y="104"/>
                    </a:cubicBezTo>
                    <a:lnTo>
                      <a:pt x="97" y="104"/>
                    </a:lnTo>
                    <a:cubicBezTo>
                      <a:pt x="102" y="102"/>
                      <a:pt x="107" y="107"/>
                      <a:pt x="112" y="109"/>
                    </a:cubicBezTo>
                    <a:lnTo>
                      <a:pt x="112" y="109"/>
                    </a:lnTo>
                    <a:cubicBezTo>
                      <a:pt x="109" y="114"/>
                      <a:pt x="106" y="124"/>
                      <a:pt x="101" y="124"/>
                    </a:cubicBezTo>
                    <a:lnTo>
                      <a:pt x="101" y="124"/>
                    </a:lnTo>
                    <a:cubicBezTo>
                      <a:pt x="76" y="128"/>
                      <a:pt x="49" y="132"/>
                      <a:pt x="23" y="134"/>
                    </a:cubicBezTo>
                    <a:lnTo>
                      <a:pt x="23" y="134"/>
                    </a:lnTo>
                    <a:cubicBezTo>
                      <a:pt x="16" y="135"/>
                      <a:pt x="5" y="132"/>
                      <a:pt x="3" y="127"/>
                    </a:cubicBezTo>
                    <a:lnTo>
                      <a:pt x="3" y="127"/>
                    </a:lnTo>
                    <a:cubicBezTo>
                      <a:pt x="0" y="121"/>
                      <a:pt x="3" y="110"/>
                      <a:pt x="6" y="106"/>
                    </a:cubicBezTo>
                    <a:lnTo>
                      <a:pt x="6" y="106"/>
                    </a:lnTo>
                    <a:cubicBezTo>
                      <a:pt x="19" y="87"/>
                      <a:pt x="34" y="69"/>
                      <a:pt x="4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1" name="Freeform 340"/>
              <p:cNvSpPr>
                <a:spLocks noChangeArrowheads="1"/>
              </p:cNvSpPr>
              <p:nvPr/>
            </p:nvSpPr>
            <p:spPr bwMode="auto">
              <a:xfrm>
                <a:off x="4238073" y="2166990"/>
                <a:ext cx="27381" cy="39286"/>
              </a:xfrm>
              <a:custGeom>
                <a:avLst/>
                <a:gdLst>
                  <a:gd name="T0" fmla="*/ 34 w 101"/>
                  <a:gd name="T1" fmla="*/ 34 h 147"/>
                  <a:gd name="T2" fmla="*/ 34 w 101"/>
                  <a:gd name="T3" fmla="*/ 34 h 147"/>
                  <a:gd name="T4" fmla="*/ 49 w 101"/>
                  <a:gd name="T5" fmla="*/ 14 h 147"/>
                  <a:gd name="T6" fmla="*/ 49 w 101"/>
                  <a:gd name="T7" fmla="*/ 14 h 147"/>
                  <a:gd name="T8" fmla="*/ 80 w 101"/>
                  <a:gd name="T9" fmla="*/ 4 h 147"/>
                  <a:gd name="T10" fmla="*/ 80 w 101"/>
                  <a:gd name="T11" fmla="*/ 4 h 147"/>
                  <a:gd name="T12" fmla="*/ 100 w 101"/>
                  <a:gd name="T13" fmla="*/ 31 h 147"/>
                  <a:gd name="T14" fmla="*/ 100 w 101"/>
                  <a:gd name="T15" fmla="*/ 31 h 147"/>
                  <a:gd name="T16" fmla="*/ 97 w 101"/>
                  <a:gd name="T17" fmla="*/ 131 h 147"/>
                  <a:gd name="T18" fmla="*/ 97 w 101"/>
                  <a:gd name="T19" fmla="*/ 131 h 147"/>
                  <a:gd name="T20" fmla="*/ 84 w 101"/>
                  <a:gd name="T21" fmla="*/ 146 h 147"/>
                  <a:gd name="T22" fmla="*/ 84 w 101"/>
                  <a:gd name="T23" fmla="*/ 146 h 147"/>
                  <a:gd name="T24" fmla="*/ 76 w 101"/>
                  <a:gd name="T25" fmla="*/ 127 h 147"/>
                  <a:gd name="T26" fmla="*/ 76 w 101"/>
                  <a:gd name="T27" fmla="*/ 127 h 147"/>
                  <a:gd name="T28" fmla="*/ 79 w 101"/>
                  <a:gd name="T29" fmla="*/ 37 h 147"/>
                  <a:gd name="T30" fmla="*/ 79 w 101"/>
                  <a:gd name="T31" fmla="*/ 37 h 147"/>
                  <a:gd name="T32" fmla="*/ 74 w 101"/>
                  <a:gd name="T33" fmla="*/ 23 h 147"/>
                  <a:gd name="T34" fmla="*/ 74 w 101"/>
                  <a:gd name="T35" fmla="*/ 23 h 147"/>
                  <a:gd name="T36" fmla="*/ 60 w 101"/>
                  <a:gd name="T37" fmla="*/ 32 h 147"/>
                  <a:gd name="T38" fmla="*/ 60 w 101"/>
                  <a:gd name="T39" fmla="*/ 32 h 147"/>
                  <a:gd name="T40" fmla="*/ 35 w 101"/>
                  <a:gd name="T41" fmla="*/ 110 h 147"/>
                  <a:gd name="T42" fmla="*/ 35 w 101"/>
                  <a:gd name="T43" fmla="*/ 110 h 147"/>
                  <a:gd name="T44" fmla="*/ 23 w 101"/>
                  <a:gd name="T45" fmla="*/ 129 h 147"/>
                  <a:gd name="T46" fmla="*/ 23 w 101"/>
                  <a:gd name="T47" fmla="*/ 129 h 147"/>
                  <a:gd name="T48" fmla="*/ 14 w 101"/>
                  <a:gd name="T49" fmla="*/ 108 h 147"/>
                  <a:gd name="T50" fmla="*/ 14 w 101"/>
                  <a:gd name="T51" fmla="*/ 108 h 147"/>
                  <a:gd name="T52" fmla="*/ 17 w 101"/>
                  <a:gd name="T53" fmla="*/ 49 h 147"/>
                  <a:gd name="T54" fmla="*/ 17 w 101"/>
                  <a:gd name="T55" fmla="*/ 49 h 147"/>
                  <a:gd name="T56" fmla="*/ 9 w 101"/>
                  <a:gd name="T57" fmla="*/ 39 h 147"/>
                  <a:gd name="T58" fmla="*/ 9 w 101"/>
                  <a:gd name="T59" fmla="*/ 39 h 147"/>
                  <a:gd name="T60" fmla="*/ 0 w 101"/>
                  <a:gd name="T61" fmla="*/ 20 h 147"/>
                  <a:gd name="T62" fmla="*/ 0 w 101"/>
                  <a:gd name="T63" fmla="*/ 20 h 147"/>
                  <a:gd name="T64" fmla="*/ 22 w 101"/>
                  <a:gd name="T65" fmla="*/ 19 h 147"/>
                  <a:gd name="T66" fmla="*/ 22 w 101"/>
                  <a:gd name="T67" fmla="*/ 19 h 147"/>
                  <a:gd name="T68" fmla="*/ 34 w 101"/>
                  <a:gd name="T69" fmla="*/ 3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" h="147">
                    <a:moveTo>
                      <a:pt x="34" y="34"/>
                    </a:moveTo>
                    <a:lnTo>
                      <a:pt x="34" y="34"/>
                    </a:lnTo>
                    <a:cubicBezTo>
                      <a:pt x="38" y="26"/>
                      <a:pt x="43" y="20"/>
                      <a:pt x="49" y="14"/>
                    </a:cubicBezTo>
                    <a:lnTo>
                      <a:pt x="49" y="14"/>
                    </a:lnTo>
                    <a:cubicBezTo>
                      <a:pt x="57" y="3"/>
                      <a:pt x="68" y="0"/>
                      <a:pt x="80" y="4"/>
                    </a:cubicBezTo>
                    <a:lnTo>
                      <a:pt x="80" y="4"/>
                    </a:lnTo>
                    <a:cubicBezTo>
                      <a:pt x="94" y="8"/>
                      <a:pt x="100" y="17"/>
                      <a:pt x="100" y="31"/>
                    </a:cubicBezTo>
                    <a:lnTo>
                      <a:pt x="100" y="31"/>
                    </a:lnTo>
                    <a:cubicBezTo>
                      <a:pt x="99" y="64"/>
                      <a:pt x="99" y="97"/>
                      <a:pt x="97" y="131"/>
                    </a:cubicBezTo>
                    <a:lnTo>
                      <a:pt x="97" y="131"/>
                    </a:lnTo>
                    <a:cubicBezTo>
                      <a:pt x="96" y="136"/>
                      <a:pt x="89" y="141"/>
                      <a:pt x="84" y="146"/>
                    </a:cubicBezTo>
                    <a:lnTo>
                      <a:pt x="84" y="146"/>
                    </a:lnTo>
                    <a:cubicBezTo>
                      <a:pt x="82" y="141"/>
                      <a:pt x="76" y="133"/>
                      <a:pt x="76" y="127"/>
                    </a:cubicBezTo>
                    <a:lnTo>
                      <a:pt x="76" y="127"/>
                    </a:lnTo>
                    <a:cubicBezTo>
                      <a:pt x="76" y="97"/>
                      <a:pt x="78" y="68"/>
                      <a:pt x="79" y="37"/>
                    </a:cubicBezTo>
                    <a:lnTo>
                      <a:pt x="79" y="37"/>
                    </a:lnTo>
                    <a:cubicBezTo>
                      <a:pt x="79" y="32"/>
                      <a:pt x="76" y="28"/>
                      <a:pt x="74" y="23"/>
                    </a:cubicBezTo>
                    <a:lnTo>
                      <a:pt x="74" y="23"/>
                    </a:lnTo>
                    <a:cubicBezTo>
                      <a:pt x="69" y="26"/>
                      <a:pt x="64" y="28"/>
                      <a:pt x="60" y="32"/>
                    </a:cubicBezTo>
                    <a:lnTo>
                      <a:pt x="60" y="32"/>
                    </a:lnTo>
                    <a:cubicBezTo>
                      <a:pt x="40" y="53"/>
                      <a:pt x="39" y="82"/>
                      <a:pt x="35" y="110"/>
                    </a:cubicBezTo>
                    <a:lnTo>
                      <a:pt x="35" y="110"/>
                    </a:lnTo>
                    <a:cubicBezTo>
                      <a:pt x="34" y="117"/>
                      <a:pt x="26" y="123"/>
                      <a:pt x="23" y="129"/>
                    </a:cubicBezTo>
                    <a:lnTo>
                      <a:pt x="23" y="129"/>
                    </a:lnTo>
                    <a:cubicBezTo>
                      <a:pt x="19" y="122"/>
                      <a:pt x="14" y="115"/>
                      <a:pt x="14" y="108"/>
                    </a:cubicBezTo>
                    <a:lnTo>
                      <a:pt x="14" y="108"/>
                    </a:lnTo>
                    <a:cubicBezTo>
                      <a:pt x="14" y="89"/>
                      <a:pt x="16" y="69"/>
                      <a:pt x="17" y="49"/>
                    </a:cubicBezTo>
                    <a:lnTo>
                      <a:pt x="17" y="49"/>
                    </a:lnTo>
                    <a:cubicBezTo>
                      <a:pt x="17" y="45"/>
                      <a:pt x="11" y="42"/>
                      <a:pt x="9" y="39"/>
                    </a:cubicBezTo>
                    <a:lnTo>
                      <a:pt x="9" y="39"/>
                    </a:lnTo>
                    <a:cubicBezTo>
                      <a:pt x="5" y="32"/>
                      <a:pt x="3" y="25"/>
                      <a:pt x="0" y="20"/>
                    </a:cubicBezTo>
                    <a:lnTo>
                      <a:pt x="0" y="20"/>
                    </a:lnTo>
                    <a:cubicBezTo>
                      <a:pt x="8" y="20"/>
                      <a:pt x="16" y="16"/>
                      <a:pt x="22" y="19"/>
                    </a:cubicBezTo>
                    <a:lnTo>
                      <a:pt x="22" y="19"/>
                    </a:lnTo>
                    <a:cubicBezTo>
                      <a:pt x="26" y="21"/>
                      <a:pt x="30" y="28"/>
                      <a:pt x="34" y="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2" name="Freeform 341"/>
              <p:cNvSpPr>
                <a:spLocks noChangeArrowheads="1"/>
              </p:cNvSpPr>
              <p:nvPr/>
            </p:nvSpPr>
            <p:spPr bwMode="auto">
              <a:xfrm>
                <a:off x="4358311" y="2152705"/>
                <a:ext cx="28571" cy="58333"/>
              </a:xfrm>
              <a:custGeom>
                <a:avLst/>
                <a:gdLst>
                  <a:gd name="T0" fmla="*/ 68 w 105"/>
                  <a:gd name="T1" fmla="*/ 2 h 215"/>
                  <a:gd name="T2" fmla="*/ 68 w 105"/>
                  <a:gd name="T3" fmla="*/ 2 h 215"/>
                  <a:gd name="T4" fmla="*/ 60 w 105"/>
                  <a:gd name="T5" fmla="*/ 87 h 215"/>
                  <a:gd name="T6" fmla="*/ 60 w 105"/>
                  <a:gd name="T7" fmla="*/ 87 h 215"/>
                  <a:gd name="T8" fmla="*/ 83 w 105"/>
                  <a:gd name="T9" fmla="*/ 102 h 215"/>
                  <a:gd name="T10" fmla="*/ 83 w 105"/>
                  <a:gd name="T11" fmla="*/ 102 h 215"/>
                  <a:gd name="T12" fmla="*/ 61 w 105"/>
                  <a:gd name="T13" fmla="*/ 120 h 215"/>
                  <a:gd name="T14" fmla="*/ 61 w 105"/>
                  <a:gd name="T15" fmla="*/ 120 h 215"/>
                  <a:gd name="T16" fmla="*/ 56 w 105"/>
                  <a:gd name="T17" fmla="*/ 116 h 215"/>
                  <a:gd name="T18" fmla="*/ 56 w 105"/>
                  <a:gd name="T19" fmla="*/ 116 h 215"/>
                  <a:gd name="T20" fmla="*/ 53 w 105"/>
                  <a:gd name="T21" fmla="*/ 166 h 215"/>
                  <a:gd name="T22" fmla="*/ 53 w 105"/>
                  <a:gd name="T23" fmla="*/ 166 h 215"/>
                  <a:gd name="T24" fmla="*/ 66 w 105"/>
                  <a:gd name="T25" fmla="*/ 188 h 215"/>
                  <a:gd name="T26" fmla="*/ 66 w 105"/>
                  <a:gd name="T27" fmla="*/ 188 h 215"/>
                  <a:gd name="T28" fmla="*/ 86 w 105"/>
                  <a:gd name="T29" fmla="*/ 181 h 215"/>
                  <a:gd name="T30" fmla="*/ 86 w 105"/>
                  <a:gd name="T31" fmla="*/ 181 h 215"/>
                  <a:gd name="T32" fmla="*/ 103 w 105"/>
                  <a:gd name="T33" fmla="*/ 176 h 215"/>
                  <a:gd name="T34" fmla="*/ 103 w 105"/>
                  <a:gd name="T35" fmla="*/ 176 h 215"/>
                  <a:gd name="T36" fmla="*/ 101 w 105"/>
                  <a:gd name="T37" fmla="*/ 196 h 215"/>
                  <a:gd name="T38" fmla="*/ 101 w 105"/>
                  <a:gd name="T39" fmla="*/ 196 h 215"/>
                  <a:gd name="T40" fmla="*/ 62 w 105"/>
                  <a:gd name="T41" fmla="*/ 210 h 215"/>
                  <a:gd name="T42" fmla="*/ 62 w 105"/>
                  <a:gd name="T43" fmla="*/ 210 h 215"/>
                  <a:gd name="T44" fmla="*/ 30 w 105"/>
                  <a:gd name="T45" fmla="*/ 168 h 215"/>
                  <a:gd name="T46" fmla="*/ 30 w 105"/>
                  <a:gd name="T47" fmla="*/ 168 h 215"/>
                  <a:gd name="T48" fmla="*/ 32 w 105"/>
                  <a:gd name="T49" fmla="*/ 142 h 215"/>
                  <a:gd name="T50" fmla="*/ 32 w 105"/>
                  <a:gd name="T51" fmla="*/ 142 h 215"/>
                  <a:gd name="T52" fmla="*/ 34 w 105"/>
                  <a:gd name="T53" fmla="*/ 120 h 215"/>
                  <a:gd name="T54" fmla="*/ 34 w 105"/>
                  <a:gd name="T55" fmla="*/ 120 h 215"/>
                  <a:gd name="T56" fmla="*/ 0 w 105"/>
                  <a:gd name="T57" fmla="*/ 101 h 215"/>
                  <a:gd name="T58" fmla="*/ 0 w 105"/>
                  <a:gd name="T59" fmla="*/ 101 h 215"/>
                  <a:gd name="T60" fmla="*/ 37 w 105"/>
                  <a:gd name="T61" fmla="*/ 87 h 215"/>
                  <a:gd name="T62" fmla="*/ 37 w 105"/>
                  <a:gd name="T63" fmla="*/ 87 h 215"/>
                  <a:gd name="T64" fmla="*/ 60 w 105"/>
                  <a:gd name="T65" fmla="*/ 0 h 215"/>
                  <a:gd name="T66" fmla="*/ 60 w 105"/>
                  <a:gd name="T67" fmla="*/ 0 h 215"/>
                  <a:gd name="T68" fmla="*/ 68 w 105"/>
                  <a:gd name="T69" fmla="*/ 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" h="215">
                    <a:moveTo>
                      <a:pt x="68" y="2"/>
                    </a:moveTo>
                    <a:lnTo>
                      <a:pt x="68" y="2"/>
                    </a:lnTo>
                    <a:cubicBezTo>
                      <a:pt x="64" y="30"/>
                      <a:pt x="62" y="57"/>
                      <a:pt x="60" y="87"/>
                    </a:cubicBezTo>
                    <a:lnTo>
                      <a:pt x="60" y="87"/>
                    </a:lnTo>
                    <a:cubicBezTo>
                      <a:pt x="74" y="81"/>
                      <a:pt x="83" y="92"/>
                      <a:pt x="83" y="102"/>
                    </a:cubicBezTo>
                    <a:lnTo>
                      <a:pt x="83" y="102"/>
                    </a:lnTo>
                    <a:cubicBezTo>
                      <a:pt x="83" y="108"/>
                      <a:pt x="69" y="114"/>
                      <a:pt x="61" y="120"/>
                    </a:cubicBezTo>
                    <a:lnTo>
                      <a:pt x="61" y="120"/>
                    </a:lnTo>
                    <a:cubicBezTo>
                      <a:pt x="60" y="119"/>
                      <a:pt x="57" y="117"/>
                      <a:pt x="56" y="116"/>
                    </a:cubicBezTo>
                    <a:lnTo>
                      <a:pt x="56" y="116"/>
                    </a:lnTo>
                    <a:cubicBezTo>
                      <a:pt x="54" y="133"/>
                      <a:pt x="52" y="151"/>
                      <a:pt x="53" y="166"/>
                    </a:cubicBezTo>
                    <a:lnTo>
                      <a:pt x="53" y="166"/>
                    </a:lnTo>
                    <a:cubicBezTo>
                      <a:pt x="53" y="174"/>
                      <a:pt x="60" y="183"/>
                      <a:pt x="66" y="188"/>
                    </a:cubicBezTo>
                    <a:lnTo>
                      <a:pt x="66" y="188"/>
                    </a:lnTo>
                    <a:cubicBezTo>
                      <a:pt x="70" y="191"/>
                      <a:pt x="81" y="183"/>
                      <a:pt x="86" y="181"/>
                    </a:cubicBezTo>
                    <a:lnTo>
                      <a:pt x="86" y="181"/>
                    </a:lnTo>
                    <a:cubicBezTo>
                      <a:pt x="93" y="180"/>
                      <a:pt x="98" y="178"/>
                      <a:pt x="103" y="176"/>
                    </a:cubicBezTo>
                    <a:lnTo>
                      <a:pt x="103" y="176"/>
                    </a:lnTo>
                    <a:cubicBezTo>
                      <a:pt x="103" y="183"/>
                      <a:pt x="104" y="192"/>
                      <a:pt x="101" y="196"/>
                    </a:cubicBezTo>
                    <a:lnTo>
                      <a:pt x="101" y="196"/>
                    </a:lnTo>
                    <a:cubicBezTo>
                      <a:pt x="91" y="208"/>
                      <a:pt x="78" y="214"/>
                      <a:pt x="62" y="210"/>
                    </a:cubicBezTo>
                    <a:lnTo>
                      <a:pt x="62" y="210"/>
                    </a:lnTo>
                    <a:cubicBezTo>
                      <a:pt x="45" y="205"/>
                      <a:pt x="32" y="186"/>
                      <a:pt x="30" y="168"/>
                    </a:cubicBezTo>
                    <a:lnTo>
                      <a:pt x="30" y="168"/>
                    </a:lnTo>
                    <a:cubicBezTo>
                      <a:pt x="30" y="160"/>
                      <a:pt x="32" y="152"/>
                      <a:pt x="32" y="142"/>
                    </a:cubicBezTo>
                    <a:lnTo>
                      <a:pt x="32" y="142"/>
                    </a:lnTo>
                    <a:cubicBezTo>
                      <a:pt x="33" y="134"/>
                      <a:pt x="34" y="126"/>
                      <a:pt x="34" y="120"/>
                    </a:cubicBezTo>
                    <a:lnTo>
                      <a:pt x="34" y="120"/>
                    </a:lnTo>
                    <a:cubicBezTo>
                      <a:pt x="23" y="114"/>
                      <a:pt x="14" y="109"/>
                      <a:pt x="0" y="101"/>
                    </a:cubicBezTo>
                    <a:lnTo>
                      <a:pt x="0" y="101"/>
                    </a:lnTo>
                    <a:cubicBezTo>
                      <a:pt x="15" y="95"/>
                      <a:pt x="25" y="92"/>
                      <a:pt x="37" y="87"/>
                    </a:cubicBezTo>
                    <a:lnTo>
                      <a:pt x="37" y="87"/>
                    </a:lnTo>
                    <a:cubicBezTo>
                      <a:pt x="45" y="59"/>
                      <a:pt x="38" y="25"/>
                      <a:pt x="60" y="0"/>
                    </a:cubicBezTo>
                    <a:lnTo>
                      <a:pt x="60" y="0"/>
                    </a:lnTo>
                    <a:cubicBezTo>
                      <a:pt x="62" y="0"/>
                      <a:pt x="65" y="1"/>
                      <a:pt x="68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3" name="Freeform 342"/>
              <p:cNvSpPr>
                <a:spLocks noChangeArrowheads="1"/>
              </p:cNvSpPr>
              <p:nvPr/>
            </p:nvSpPr>
            <p:spPr bwMode="auto">
              <a:xfrm>
                <a:off x="4186883" y="2165800"/>
                <a:ext cx="28571" cy="42857"/>
              </a:xfrm>
              <a:custGeom>
                <a:avLst/>
                <a:gdLst>
                  <a:gd name="T0" fmla="*/ 95 w 108"/>
                  <a:gd name="T1" fmla="*/ 35 h 160"/>
                  <a:gd name="T2" fmla="*/ 95 w 108"/>
                  <a:gd name="T3" fmla="*/ 35 h 160"/>
                  <a:gd name="T4" fmla="*/ 26 w 108"/>
                  <a:gd name="T5" fmla="*/ 50 h 160"/>
                  <a:gd name="T6" fmla="*/ 26 w 108"/>
                  <a:gd name="T7" fmla="*/ 50 h 160"/>
                  <a:gd name="T8" fmla="*/ 59 w 108"/>
                  <a:gd name="T9" fmla="*/ 55 h 160"/>
                  <a:gd name="T10" fmla="*/ 59 w 108"/>
                  <a:gd name="T11" fmla="*/ 55 h 160"/>
                  <a:gd name="T12" fmla="*/ 99 w 108"/>
                  <a:gd name="T13" fmla="*/ 78 h 160"/>
                  <a:gd name="T14" fmla="*/ 99 w 108"/>
                  <a:gd name="T15" fmla="*/ 78 h 160"/>
                  <a:gd name="T16" fmla="*/ 91 w 108"/>
                  <a:gd name="T17" fmla="*/ 127 h 160"/>
                  <a:gd name="T18" fmla="*/ 91 w 108"/>
                  <a:gd name="T19" fmla="*/ 127 h 160"/>
                  <a:gd name="T20" fmla="*/ 47 w 108"/>
                  <a:gd name="T21" fmla="*/ 155 h 160"/>
                  <a:gd name="T22" fmla="*/ 47 w 108"/>
                  <a:gd name="T23" fmla="*/ 155 h 160"/>
                  <a:gd name="T24" fmla="*/ 18 w 108"/>
                  <a:gd name="T25" fmla="*/ 132 h 160"/>
                  <a:gd name="T26" fmla="*/ 18 w 108"/>
                  <a:gd name="T27" fmla="*/ 132 h 160"/>
                  <a:gd name="T28" fmla="*/ 30 w 108"/>
                  <a:gd name="T29" fmla="*/ 116 h 160"/>
                  <a:gd name="T30" fmla="*/ 30 w 108"/>
                  <a:gd name="T31" fmla="*/ 116 h 160"/>
                  <a:gd name="T32" fmla="*/ 40 w 108"/>
                  <a:gd name="T33" fmla="*/ 127 h 160"/>
                  <a:gd name="T34" fmla="*/ 40 w 108"/>
                  <a:gd name="T35" fmla="*/ 127 h 160"/>
                  <a:gd name="T36" fmla="*/ 50 w 108"/>
                  <a:gd name="T37" fmla="*/ 132 h 160"/>
                  <a:gd name="T38" fmla="*/ 50 w 108"/>
                  <a:gd name="T39" fmla="*/ 132 h 160"/>
                  <a:gd name="T40" fmla="*/ 80 w 108"/>
                  <a:gd name="T41" fmla="*/ 109 h 160"/>
                  <a:gd name="T42" fmla="*/ 80 w 108"/>
                  <a:gd name="T43" fmla="*/ 109 h 160"/>
                  <a:gd name="T44" fmla="*/ 64 w 108"/>
                  <a:gd name="T45" fmla="*/ 76 h 160"/>
                  <a:gd name="T46" fmla="*/ 64 w 108"/>
                  <a:gd name="T47" fmla="*/ 76 h 160"/>
                  <a:gd name="T48" fmla="*/ 26 w 108"/>
                  <a:gd name="T49" fmla="*/ 70 h 160"/>
                  <a:gd name="T50" fmla="*/ 26 w 108"/>
                  <a:gd name="T51" fmla="*/ 70 h 160"/>
                  <a:gd name="T52" fmla="*/ 13 w 108"/>
                  <a:gd name="T53" fmla="*/ 29 h 160"/>
                  <a:gd name="T54" fmla="*/ 13 w 108"/>
                  <a:gd name="T55" fmla="*/ 29 h 160"/>
                  <a:gd name="T56" fmla="*/ 75 w 108"/>
                  <a:gd name="T57" fmla="*/ 5 h 160"/>
                  <a:gd name="T58" fmla="*/ 75 w 108"/>
                  <a:gd name="T59" fmla="*/ 5 h 160"/>
                  <a:gd name="T60" fmla="*/ 95 w 108"/>
                  <a:gd name="T61" fmla="*/ 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160">
                    <a:moveTo>
                      <a:pt x="95" y="35"/>
                    </a:moveTo>
                    <a:lnTo>
                      <a:pt x="95" y="35"/>
                    </a:lnTo>
                    <a:cubicBezTo>
                      <a:pt x="64" y="15"/>
                      <a:pt x="39" y="20"/>
                      <a:pt x="26" y="50"/>
                    </a:cubicBezTo>
                    <a:lnTo>
                      <a:pt x="26" y="50"/>
                    </a:lnTo>
                    <a:cubicBezTo>
                      <a:pt x="38" y="53"/>
                      <a:pt x="48" y="55"/>
                      <a:pt x="59" y="55"/>
                    </a:cubicBezTo>
                    <a:lnTo>
                      <a:pt x="59" y="55"/>
                    </a:lnTo>
                    <a:cubicBezTo>
                      <a:pt x="76" y="56"/>
                      <a:pt x="91" y="62"/>
                      <a:pt x="99" y="78"/>
                    </a:cubicBezTo>
                    <a:lnTo>
                      <a:pt x="99" y="78"/>
                    </a:lnTo>
                    <a:cubicBezTo>
                      <a:pt x="107" y="96"/>
                      <a:pt x="106" y="114"/>
                      <a:pt x="91" y="127"/>
                    </a:cubicBezTo>
                    <a:lnTo>
                      <a:pt x="91" y="127"/>
                    </a:lnTo>
                    <a:cubicBezTo>
                      <a:pt x="79" y="138"/>
                      <a:pt x="63" y="148"/>
                      <a:pt x="47" y="155"/>
                    </a:cubicBezTo>
                    <a:lnTo>
                      <a:pt x="47" y="155"/>
                    </a:lnTo>
                    <a:cubicBezTo>
                      <a:pt x="34" y="159"/>
                      <a:pt x="16" y="146"/>
                      <a:pt x="18" y="132"/>
                    </a:cubicBezTo>
                    <a:lnTo>
                      <a:pt x="18" y="132"/>
                    </a:lnTo>
                    <a:cubicBezTo>
                      <a:pt x="18" y="127"/>
                      <a:pt x="25" y="118"/>
                      <a:pt x="30" y="116"/>
                    </a:cubicBezTo>
                    <a:lnTo>
                      <a:pt x="30" y="116"/>
                    </a:lnTo>
                    <a:cubicBezTo>
                      <a:pt x="40" y="113"/>
                      <a:pt x="43" y="118"/>
                      <a:pt x="40" y="127"/>
                    </a:cubicBezTo>
                    <a:lnTo>
                      <a:pt x="40" y="127"/>
                    </a:lnTo>
                    <a:cubicBezTo>
                      <a:pt x="39" y="128"/>
                      <a:pt x="49" y="134"/>
                      <a:pt x="50" y="132"/>
                    </a:cubicBezTo>
                    <a:lnTo>
                      <a:pt x="50" y="132"/>
                    </a:lnTo>
                    <a:cubicBezTo>
                      <a:pt x="61" y="126"/>
                      <a:pt x="73" y="118"/>
                      <a:pt x="80" y="109"/>
                    </a:cubicBezTo>
                    <a:lnTo>
                      <a:pt x="80" y="109"/>
                    </a:lnTo>
                    <a:cubicBezTo>
                      <a:pt x="89" y="95"/>
                      <a:pt x="81" y="80"/>
                      <a:pt x="64" y="76"/>
                    </a:cubicBezTo>
                    <a:lnTo>
                      <a:pt x="64" y="76"/>
                    </a:lnTo>
                    <a:cubicBezTo>
                      <a:pt x="50" y="74"/>
                      <a:pt x="38" y="74"/>
                      <a:pt x="26" y="70"/>
                    </a:cubicBezTo>
                    <a:lnTo>
                      <a:pt x="26" y="70"/>
                    </a:lnTo>
                    <a:cubicBezTo>
                      <a:pt x="5" y="65"/>
                      <a:pt x="0" y="46"/>
                      <a:pt x="13" y="29"/>
                    </a:cubicBezTo>
                    <a:lnTo>
                      <a:pt x="13" y="29"/>
                    </a:lnTo>
                    <a:cubicBezTo>
                      <a:pt x="28" y="9"/>
                      <a:pt x="49" y="0"/>
                      <a:pt x="75" y="5"/>
                    </a:cubicBezTo>
                    <a:lnTo>
                      <a:pt x="75" y="5"/>
                    </a:lnTo>
                    <a:cubicBezTo>
                      <a:pt x="90" y="8"/>
                      <a:pt x="97" y="17"/>
                      <a:pt x="95" y="3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4" name="Freeform 343"/>
              <p:cNvSpPr>
                <a:spLocks noChangeArrowheads="1"/>
              </p:cNvSpPr>
              <p:nvPr/>
            </p:nvSpPr>
            <p:spPr bwMode="auto">
              <a:xfrm>
                <a:off x="4401168" y="2169372"/>
                <a:ext cx="32142" cy="30952"/>
              </a:xfrm>
              <a:custGeom>
                <a:avLst/>
                <a:gdLst>
                  <a:gd name="T0" fmla="*/ 68 w 119"/>
                  <a:gd name="T1" fmla="*/ 69 h 113"/>
                  <a:gd name="T2" fmla="*/ 68 w 119"/>
                  <a:gd name="T3" fmla="*/ 69 h 113"/>
                  <a:gd name="T4" fmla="*/ 69 w 119"/>
                  <a:gd name="T5" fmla="*/ 97 h 113"/>
                  <a:gd name="T6" fmla="*/ 69 w 119"/>
                  <a:gd name="T7" fmla="*/ 97 h 113"/>
                  <a:gd name="T8" fmla="*/ 60 w 119"/>
                  <a:gd name="T9" fmla="*/ 112 h 113"/>
                  <a:gd name="T10" fmla="*/ 60 w 119"/>
                  <a:gd name="T11" fmla="*/ 112 h 113"/>
                  <a:gd name="T12" fmla="*/ 47 w 119"/>
                  <a:gd name="T13" fmla="*/ 100 h 113"/>
                  <a:gd name="T14" fmla="*/ 47 w 119"/>
                  <a:gd name="T15" fmla="*/ 100 h 113"/>
                  <a:gd name="T16" fmla="*/ 46 w 119"/>
                  <a:gd name="T17" fmla="*/ 69 h 113"/>
                  <a:gd name="T18" fmla="*/ 46 w 119"/>
                  <a:gd name="T19" fmla="*/ 69 h 113"/>
                  <a:gd name="T20" fmla="*/ 14 w 119"/>
                  <a:gd name="T21" fmla="*/ 64 h 113"/>
                  <a:gd name="T22" fmla="*/ 14 w 119"/>
                  <a:gd name="T23" fmla="*/ 64 h 113"/>
                  <a:gd name="T24" fmla="*/ 0 w 119"/>
                  <a:gd name="T25" fmla="*/ 53 h 113"/>
                  <a:gd name="T26" fmla="*/ 0 w 119"/>
                  <a:gd name="T27" fmla="*/ 53 h 113"/>
                  <a:gd name="T28" fmla="*/ 17 w 119"/>
                  <a:gd name="T29" fmla="*/ 43 h 113"/>
                  <a:gd name="T30" fmla="*/ 17 w 119"/>
                  <a:gd name="T31" fmla="*/ 43 h 113"/>
                  <a:gd name="T32" fmla="*/ 46 w 119"/>
                  <a:gd name="T33" fmla="*/ 42 h 113"/>
                  <a:gd name="T34" fmla="*/ 46 w 119"/>
                  <a:gd name="T35" fmla="*/ 42 h 113"/>
                  <a:gd name="T36" fmla="*/ 43 w 119"/>
                  <a:gd name="T37" fmla="*/ 16 h 113"/>
                  <a:gd name="T38" fmla="*/ 43 w 119"/>
                  <a:gd name="T39" fmla="*/ 16 h 113"/>
                  <a:gd name="T40" fmla="*/ 48 w 119"/>
                  <a:gd name="T41" fmla="*/ 0 h 113"/>
                  <a:gd name="T42" fmla="*/ 48 w 119"/>
                  <a:gd name="T43" fmla="*/ 0 h 113"/>
                  <a:gd name="T44" fmla="*/ 64 w 119"/>
                  <a:gd name="T45" fmla="*/ 8 h 113"/>
                  <a:gd name="T46" fmla="*/ 64 w 119"/>
                  <a:gd name="T47" fmla="*/ 8 h 113"/>
                  <a:gd name="T48" fmla="*/ 69 w 119"/>
                  <a:gd name="T49" fmla="*/ 43 h 113"/>
                  <a:gd name="T50" fmla="*/ 69 w 119"/>
                  <a:gd name="T51" fmla="*/ 43 h 113"/>
                  <a:gd name="T52" fmla="*/ 104 w 119"/>
                  <a:gd name="T53" fmla="*/ 50 h 113"/>
                  <a:gd name="T54" fmla="*/ 104 w 119"/>
                  <a:gd name="T55" fmla="*/ 50 h 113"/>
                  <a:gd name="T56" fmla="*/ 118 w 119"/>
                  <a:gd name="T57" fmla="*/ 62 h 113"/>
                  <a:gd name="T58" fmla="*/ 118 w 119"/>
                  <a:gd name="T59" fmla="*/ 62 h 113"/>
                  <a:gd name="T60" fmla="*/ 101 w 119"/>
                  <a:gd name="T61" fmla="*/ 70 h 113"/>
                  <a:gd name="T62" fmla="*/ 101 w 119"/>
                  <a:gd name="T63" fmla="*/ 70 h 113"/>
                  <a:gd name="T64" fmla="*/ 68 w 119"/>
                  <a:gd name="T65" fmla="*/ 6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113">
                    <a:moveTo>
                      <a:pt x="68" y="69"/>
                    </a:moveTo>
                    <a:lnTo>
                      <a:pt x="68" y="69"/>
                    </a:lnTo>
                    <a:cubicBezTo>
                      <a:pt x="68" y="81"/>
                      <a:pt x="71" y="89"/>
                      <a:pt x="69" y="97"/>
                    </a:cubicBezTo>
                    <a:lnTo>
                      <a:pt x="69" y="97"/>
                    </a:lnTo>
                    <a:cubicBezTo>
                      <a:pt x="68" y="102"/>
                      <a:pt x="64" y="107"/>
                      <a:pt x="60" y="112"/>
                    </a:cubicBezTo>
                    <a:lnTo>
                      <a:pt x="60" y="112"/>
                    </a:lnTo>
                    <a:cubicBezTo>
                      <a:pt x="56" y="107"/>
                      <a:pt x="48" y="104"/>
                      <a:pt x="47" y="100"/>
                    </a:cubicBezTo>
                    <a:lnTo>
                      <a:pt x="47" y="100"/>
                    </a:lnTo>
                    <a:cubicBezTo>
                      <a:pt x="45" y="89"/>
                      <a:pt x="46" y="80"/>
                      <a:pt x="46" y="69"/>
                    </a:cubicBezTo>
                    <a:lnTo>
                      <a:pt x="46" y="69"/>
                    </a:lnTo>
                    <a:cubicBezTo>
                      <a:pt x="34" y="68"/>
                      <a:pt x="24" y="67"/>
                      <a:pt x="14" y="64"/>
                    </a:cubicBezTo>
                    <a:lnTo>
                      <a:pt x="14" y="64"/>
                    </a:lnTo>
                    <a:cubicBezTo>
                      <a:pt x="8" y="62"/>
                      <a:pt x="5" y="56"/>
                      <a:pt x="0" y="53"/>
                    </a:cubicBezTo>
                    <a:lnTo>
                      <a:pt x="0" y="53"/>
                    </a:lnTo>
                    <a:cubicBezTo>
                      <a:pt x="6" y="49"/>
                      <a:pt x="11" y="44"/>
                      <a:pt x="17" y="43"/>
                    </a:cubicBezTo>
                    <a:lnTo>
                      <a:pt x="17" y="43"/>
                    </a:lnTo>
                    <a:cubicBezTo>
                      <a:pt x="25" y="41"/>
                      <a:pt x="34" y="42"/>
                      <a:pt x="46" y="42"/>
                    </a:cubicBezTo>
                    <a:lnTo>
                      <a:pt x="46" y="42"/>
                    </a:lnTo>
                    <a:cubicBezTo>
                      <a:pt x="45" y="33"/>
                      <a:pt x="43" y="24"/>
                      <a:pt x="43" y="16"/>
                    </a:cubicBezTo>
                    <a:lnTo>
                      <a:pt x="43" y="16"/>
                    </a:lnTo>
                    <a:cubicBezTo>
                      <a:pt x="43" y="11"/>
                      <a:pt x="46" y="4"/>
                      <a:pt x="48" y="0"/>
                    </a:cubicBezTo>
                    <a:lnTo>
                      <a:pt x="48" y="0"/>
                    </a:lnTo>
                    <a:cubicBezTo>
                      <a:pt x="53" y="2"/>
                      <a:pt x="62" y="4"/>
                      <a:pt x="64" y="8"/>
                    </a:cubicBezTo>
                    <a:lnTo>
                      <a:pt x="64" y="8"/>
                    </a:lnTo>
                    <a:cubicBezTo>
                      <a:pt x="67" y="18"/>
                      <a:pt x="67" y="31"/>
                      <a:pt x="69" y="43"/>
                    </a:cubicBezTo>
                    <a:lnTo>
                      <a:pt x="69" y="43"/>
                    </a:lnTo>
                    <a:cubicBezTo>
                      <a:pt x="80" y="44"/>
                      <a:pt x="92" y="47"/>
                      <a:pt x="104" y="50"/>
                    </a:cubicBezTo>
                    <a:lnTo>
                      <a:pt x="104" y="50"/>
                    </a:lnTo>
                    <a:cubicBezTo>
                      <a:pt x="109" y="52"/>
                      <a:pt x="113" y="58"/>
                      <a:pt x="118" y="62"/>
                    </a:cubicBezTo>
                    <a:lnTo>
                      <a:pt x="118" y="62"/>
                    </a:lnTo>
                    <a:cubicBezTo>
                      <a:pt x="113" y="65"/>
                      <a:pt x="107" y="70"/>
                      <a:pt x="101" y="70"/>
                    </a:cubicBezTo>
                    <a:lnTo>
                      <a:pt x="101" y="70"/>
                    </a:lnTo>
                    <a:cubicBezTo>
                      <a:pt x="91" y="72"/>
                      <a:pt x="80" y="70"/>
                      <a:pt x="68" y="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5" name="Freeform 344"/>
              <p:cNvSpPr>
                <a:spLocks noChangeArrowheads="1"/>
              </p:cNvSpPr>
              <p:nvPr/>
            </p:nvSpPr>
            <p:spPr bwMode="auto">
              <a:xfrm>
                <a:off x="4435691" y="2181276"/>
                <a:ext cx="57143" cy="10715"/>
              </a:xfrm>
              <a:custGeom>
                <a:avLst/>
                <a:gdLst>
                  <a:gd name="T0" fmla="*/ 190 w 213"/>
                  <a:gd name="T1" fmla="*/ 20 h 41"/>
                  <a:gd name="T2" fmla="*/ 190 w 213"/>
                  <a:gd name="T3" fmla="*/ 20 h 41"/>
                  <a:gd name="T4" fmla="*/ 103 w 213"/>
                  <a:gd name="T5" fmla="*/ 33 h 41"/>
                  <a:gd name="T6" fmla="*/ 103 w 213"/>
                  <a:gd name="T7" fmla="*/ 33 h 41"/>
                  <a:gd name="T8" fmla="*/ 15 w 213"/>
                  <a:gd name="T9" fmla="*/ 40 h 41"/>
                  <a:gd name="T10" fmla="*/ 15 w 213"/>
                  <a:gd name="T11" fmla="*/ 40 h 41"/>
                  <a:gd name="T12" fmla="*/ 0 w 213"/>
                  <a:gd name="T13" fmla="*/ 31 h 41"/>
                  <a:gd name="T14" fmla="*/ 0 w 213"/>
                  <a:gd name="T15" fmla="*/ 31 h 41"/>
                  <a:gd name="T16" fmla="*/ 14 w 213"/>
                  <a:gd name="T17" fmla="*/ 21 h 41"/>
                  <a:gd name="T18" fmla="*/ 14 w 213"/>
                  <a:gd name="T19" fmla="*/ 21 h 41"/>
                  <a:gd name="T20" fmla="*/ 181 w 213"/>
                  <a:gd name="T21" fmla="*/ 2 h 41"/>
                  <a:gd name="T22" fmla="*/ 181 w 213"/>
                  <a:gd name="T23" fmla="*/ 2 h 41"/>
                  <a:gd name="T24" fmla="*/ 189 w 213"/>
                  <a:gd name="T25" fmla="*/ 1 h 41"/>
                  <a:gd name="T26" fmla="*/ 189 w 213"/>
                  <a:gd name="T27" fmla="*/ 1 h 41"/>
                  <a:gd name="T28" fmla="*/ 212 w 213"/>
                  <a:gd name="T29" fmla="*/ 11 h 41"/>
                  <a:gd name="T30" fmla="*/ 212 w 213"/>
                  <a:gd name="T31" fmla="*/ 11 h 41"/>
                  <a:gd name="T32" fmla="*/ 194 w 213"/>
                  <a:gd name="T33" fmla="*/ 25 h 41"/>
                  <a:gd name="T34" fmla="*/ 194 w 213"/>
                  <a:gd name="T35" fmla="*/ 25 h 41"/>
                  <a:gd name="T36" fmla="*/ 190 w 213"/>
                  <a:gd name="T37" fmla="*/ 2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3" h="41">
                    <a:moveTo>
                      <a:pt x="190" y="20"/>
                    </a:moveTo>
                    <a:lnTo>
                      <a:pt x="190" y="20"/>
                    </a:lnTo>
                    <a:cubicBezTo>
                      <a:pt x="161" y="25"/>
                      <a:pt x="133" y="29"/>
                      <a:pt x="103" y="33"/>
                    </a:cubicBezTo>
                    <a:lnTo>
                      <a:pt x="103" y="33"/>
                    </a:lnTo>
                    <a:cubicBezTo>
                      <a:pt x="74" y="36"/>
                      <a:pt x="45" y="38"/>
                      <a:pt x="15" y="40"/>
                    </a:cubicBezTo>
                    <a:lnTo>
                      <a:pt x="15" y="40"/>
                    </a:lnTo>
                    <a:cubicBezTo>
                      <a:pt x="11" y="40"/>
                      <a:pt x="5" y="35"/>
                      <a:pt x="0" y="31"/>
                    </a:cubicBezTo>
                    <a:lnTo>
                      <a:pt x="0" y="31"/>
                    </a:lnTo>
                    <a:cubicBezTo>
                      <a:pt x="5" y="28"/>
                      <a:pt x="10" y="22"/>
                      <a:pt x="14" y="21"/>
                    </a:cubicBezTo>
                    <a:lnTo>
                      <a:pt x="14" y="21"/>
                    </a:lnTo>
                    <a:cubicBezTo>
                      <a:pt x="70" y="14"/>
                      <a:pt x="126" y="8"/>
                      <a:pt x="181" y="2"/>
                    </a:cubicBezTo>
                    <a:lnTo>
                      <a:pt x="181" y="2"/>
                    </a:lnTo>
                    <a:cubicBezTo>
                      <a:pt x="183" y="1"/>
                      <a:pt x="187" y="0"/>
                      <a:pt x="189" y="1"/>
                    </a:cubicBezTo>
                    <a:lnTo>
                      <a:pt x="189" y="1"/>
                    </a:lnTo>
                    <a:cubicBezTo>
                      <a:pt x="197" y="5"/>
                      <a:pt x="204" y="8"/>
                      <a:pt x="212" y="11"/>
                    </a:cubicBezTo>
                    <a:lnTo>
                      <a:pt x="212" y="11"/>
                    </a:lnTo>
                    <a:cubicBezTo>
                      <a:pt x="205" y="16"/>
                      <a:pt x="200" y="20"/>
                      <a:pt x="194" y="25"/>
                    </a:cubicBezTo>
                    <a:lnTo>
                      <a:pt x="194" y="25"/>
                    </a:lnTo>
                    <a:cubicBezTo>
                      <a:pt x="193" y="23"/>
                      <a:pt x="192" y="22"/>
                      <a:pt x="190" y="2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6" name="Freeform 346"/>
              <p:cNvSpPr>
                <a:spLocks noChangeArrowheads="1"/>
              </p:cNvSpPr>
              <p:nvPr/>
            </p:nvSpPr>
            <p:spPr bwMode="auto">
              <a:xfrm>
                <a:off x="4223788" y="2170562"/>
                <a:ext cx="7143" cy="33333"/>
              </a:xfrm>
              <a:custGeom>
                <a:avLst/>
                <a:gdLst>
                  <a:gd name="T0" fmla="*/ 17 w 28"/>
                  <a:gd name="T1" fmla="*/ 0 h 122"/>
                  <a:gd name="T2" fmla="*/ 17 w 28"/>
                  <a:gd name="T3" fmla="*/ 0 h 122"/>
                  <a:gd name="T4" fmla="*/ 26 w 28"/>
                  <a:gd name="T5" fmla="*/ 32 h 122"/>
                  <a:gd name="T6" fmla="*/ 26 w 28"/>
                  <a:gd name="T7" fmla="*/ 32 h 122"/>
                  <a:gd name="T8" fmla="*/ 26 w 28"/>
                  <a:gd name="T9" fmla="*/ 109 h 122"/>
                  <a:gd name="T10" fmla="*/ 26 w 28"/>
                  <a:gd name="T11" fmla="*/ 109 h 122"/>
                  <a:gd name="T12" fmla="*/ 14 w 28"/>
                  <a:gd name="T13" fmla="*/ 121 h 122"/>
                  <a:gd name="T14" fmla="*/ 14 w 28"/>
                  <a:gd name="T15" fmla="*/ 121 h 122"/>
                  <a:gd name="T16" fmla="*/ 6 w 28"/>
                  <a:gd name="T17" fmla="*/ 105 h 122"/>
                  <a:gd name="T18" fmla="*/ 6 w 28"/>
                  <a:gd name="T19" fmla="*/ 105 h 122"/>
                  <a:gd name="T20" fmla="*/ 7 w 28"/>
                  <a:gd name="T21" fmla="*/ 41 h 122"/>
                  <a:gd name="T22" fmla="*/ 7 w 28"/>
                  <a:gd name="T23" fmla="*/ 41 h 122"/>
                  <a:gd name="T24" fmla="*/ 17 w 28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22">
                    <a:moveTo>
                      <a:pt x="17" y="0"/>
                    </a:moveTo>
                    <a:lnTo>
                      <a:pt x="17" y="0"/>
                    </a:lnTo>
                    <a:cubicBezTo>
                      <a:pt x="21" y="12"/>
                      <a:pt x="25" y="22"/>
                      <a:pt x="26" y="32"/>
                    </a:cubicBezTo>
                    <a:lnTo>
                      <a:pt x="26" y="32"/>
                    </a:lnTo>
                    <a:cubicBezTo>
                      <a:pt x="27" y="58"/>
                      <a:pt x="27" y="83"/>
                      <a:pt x="26" y="109"/>
                    </a:cubicBezTo>
                    <a:lnTo>
                      <a:pt x="26" y="109"/>
                    </a:lnTo>
                    <a:cubicBezTo>
                      <a:pt x="26" y="113"/>
                      <a:pt x="18" y="118"/>
                      <a:pt x="14" y="121"/>
                    </a:cubicBezTo>
                    <a:lnTo>
                      <a:pt x="14" y="121"/>
                    </a:lnTo>
                    <a:cubicBezTo>
                      <a:pt x="10" y="117"/>
                      <a:pt x="6" y="111"/>
                      <a:pt x="6" y="105"/>
                    </a:cubicBezTo>
                    <a:lnTo>
                      <a:pt x="6" y="105"/>
                    </a:lnTo>
                    <a:cubicBezTo>
                      <a:pt x="5" y="84"/>
                      <a:pt x="6" y="63"/>
                      <a:pt x="7" y="41"/>
                    </a:cubicBezTo>
                    <a:lnTo>
                      <a:pt x="7" y="41"/>
                    </a:lnTo>
                    <a:cubicBezTo>
                      <a:pt x="7" y="29"/>
                      <a:pt x="0" y="13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97" name="Freeform 350"/>
              <p:cNvSpPr>
                <a:spLocks noChangeArrowheads="1"/>
              </p:cNvSpPr>
              <p:nvPr/>
            </p:nvSpPr>
            <p:spPr bwMode="auto">
              <a:xfrm>
                <a:off x="4224978" y="2153895"/>
                <a:ext cx="11905" cy="9524"/>
              </a:xfrm>
              <a:custGeom>
                <a:avLst/>
                <a:gdLst>
                  <a:gd name="T0" fmla="*/ 43 w 44"/>
                  <a:gd name="T1" fmla="*/ 23 h 37"/>
                  <a:gd name="T2" fmla="*/ 43 w 44"/>
                  <a:gd name="T3" fmla="*/ 23 h 37"/>
                  <a:gd name="T4" fmla="*/ 23 w 44"/>
                  <a:gd name="T5" fmla="*/ 35 h 37"/>
                  <a:gd name="T6" fmla="*/ 23 w 44"/>
                  <a:gd name="T7" fmla="*/ 35 h 37"/>
                  <a:gd name="T8" fmla="*/ 0 w 44"/>
                  <a:gd name="T9" fmla="*/ 18 h 37"/>
                  <a:gd name="T10" fmla="*/ 0 w 44"/>
                  <a:gd name="T11" fmla="*/ 18 h 37"/>
                  <a:gd name="T12" fmla="*/ 18 w 44"/>
                  <a:gd name="T13" fmla="*/ 0 h 37"/>
                  <a:gd name="T14" fmla="*/ 18 w 44"/>
                  <a:gd name="T15" fmla="*/ 0 h 37"/>
                  <a:gd name="T16" fmla="*/ 43 w 44"/>
                  <a:gd name="T17" fmla="*/ 14 h 37"/>
                  <a:gd name="T18" fmla="*/ 43 w 44"/>
                  <a:gd name="T19" fmla="*/ 14 h 37"/>
                  <a:gd name="T20" fmla="*/ 43 w 44"/>
                  <a:gd name="T2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37">
                    <a:moveTo>
                      <a:pt x="43" y="23"/>
                    </a:moveTo>
                    <a:lnTo>
                      <a:pt x="43" y="23"/>
                    </a:lnTo>
                    <a:cubicBezTo>
                      <a:pt x="35" y="27"/>
                      <a:pt x="28" y="36"/>
                      <a:pt x="23" y="35"/>
                    </a:cubicBezTo>
                    <a:lnTo>
                      <a:pt x="23" y="35"/>
                    </a:lnTo>
                    <a:cubicBezTo>
                      <a:pt x="14" y="32"/>
                      <a:pt x="7" y="25"/>
                      <a:pt x="0" y="18"/>
                    </a:cubicBezTo>
                    <a:lnTo>
                      <a:pt x="0" y="18"/>
                    </a:lnTo>
                    <a:cubicBezTo>
                      <a:pt x="6" y="11"/>
                      <a:pt x="12" y="0"/>
                      <a:pt x="18" y="0"/>
                    </a:cubicBezTo>
                    <a:lnTo>
                      <a:pt x="18" y="0"/>
                    </a:lnTo>
                    <a:cubicBezTo>
                      <a:pt x="26" y="0"/>
                      <a:pt x="34" y="9"/>
                      <a:pt x="43" y="14"/>
                    </a:cubicBezTo>
                    <a:lnTo>
                      <a:pt x="43" y="14"/>
                    </a:lnTo>
                    <a:cubicBezTo>
                      <a:pt x="43" y="17"/>
                      <a:pt x="43" y="20"/>
                      <a:pt x="43" y="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-267105" y="253595"/>
              <a:ext cx="581659" cy="564855"/>
              <a:chOff x="7827286" y="3097670"/>
              <a:chExt cx="535712" cy="520236"/>
            </a:xfrm>
            <a:solidFill>
              <a:schemeClr val="accent2"/>
            </a:solidFill>
          </p:grpSpPr>
          <p:sp>
            <p:nvSpPr>
              <p:cNvPr id="83" name="Freeform 92"/>
              <p:cNvSpPr>
                <a:spLocks noChangeArrowheads="1"/>
              </p:cNvSpPr>
              <p:nvPr/>
            </p:nvSpPr>
            <p:spPr bwMode="auto">
              <a:xfrm>
                <a:off x="7832048" y="3158384"/>
                <a:ext cx="530950" cy="357141"/>
              </a:xfrm>
              <a:custGeom>
                <a:avLst/>
                <a:gdLst>
                  <a:gd name="T0" fmla="*/ 0 w 1966"/>
                  <a:gd name="T1" fmla="*/ 1216 h 1321"/>
                  <a:gd name="T2" fmla="*/ 4 w 1966"/>
                  <a:gd name="T3" fmla="*/ 1212 h 1321"/>
                  <a:gd name="T4" fmla="*/ 944 w 1966"/>
                  <a:gd name="T5" fmla="*/ 378 h 1321"/>
                  <a:gd name="T6" fmla="*/ 944 w 1966"/>
                  <a:gd name="T7" fmla="*/ 378 h 1321"/>
                  <a:gd name="T8" fmla="*/ 1264 w 1966"/>
                  <a:gd name="T9" fmla="*/ 134 h 1321"/>
                  <a:gd name="T10" fmla="*/ 1264 w 1966"/>
                  <a:gd name="T11" fmla="*/ 134 h 1321"/>
                  <a:gd name="T12" fmla="*/ 1779 w 1966"/>
                  <a:gd name="T13" fmla="*/ 28 h 1321"/>
                  <a:gd name="T14" fmla="*/ 1779 w 1966"/>
                  <a:gd name="T15" fmla="*/ 28 h 1321"/>
                  <a:gd name="T16" fmla="*/ 1953 w 1966"/>
                  <a:gd name="T17" fmla="*/ 67 h 1321"/>
                  <a:gd name="T18" fmla="*/ 1953 w 1966"/>
                  <a:gd name="T19" fmla="*/ 67 h 1321"/>
                  <a:gd name="T20" fmla="*/ 1894 w 1966"/>
                  <a:gd name="T21" fmla="*/ 160 h 1321"/>
                  <a:gd name="T22" fmla="*/ 1894 w 1966"/>
                  <a:gd name="T23" fmla="*/ 160 h 1321"/>
                  <a:gd name="T24" fmla="*/ 1238 w 1966"/>
                  <a:gd name="T25" fmla="*/ 204 h 1321"/>
                  <a:gd name="T26" fmla="*/ 1238 w 1966"/>
                  <a:gd name="T27" fmla="*/ 204 h 1321"/>
                  <a:gd name="T28" fmla="*/ 117 w 1966"/>
                  <a:gd name="T29" fmla="*/ 1315 h 1321"/>
                  <a:gd name="T30" fmla="*/ 117 w 1966"/>
                  <a:gd name="T31" fmla="*/ 1315 h 1321"/>
                  <a:gd name="T32" fmla="*/ 114 w 1966"/>
                  <a:gd name="T33" fmla="*/ 1320 h 1321"/>
                  <a:gd name="T34" fmla="*/ 0 w 1966"/>
                  <a:gd name="T35" fmla="*/ 1216 h 1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66" h="1321">
                    <a:moveTo>
                      <a:pt x="0" y="1216"/>
                    </a:moveTo>
                    <a:lnTo>
                      <a:pt x="4" y="1212"/>
                    </a:lnTo>
                    <a:lnTo>
                      <a:pt x="944" y="378"/>
                    </a:lnTo>
                    <a:lnTo>
                      <a:pt x="944" y="378"/>
                    </a:lnTo>
                    <a:cubicBezTo>
                      <a:pt x="944" y="378"/>
                      <a:pt x="1131" y="175"/>
                      <a:pt x="1264" y="134"/>
                    </a:cubicBezTo>
                    <a:lnTo>
                      <a:pt x="1264" y="134"/>
                    </a:lnTo>
                    <a:cubicBezTo>
                      <a:pt x="1395" y="93"/>
                      <a:pt x="1663" y="56"/>
                      <a:pt x="1779" y="28"/>
                    </a:cubicBezTo>
                    <a:lnTo>
                      <a:pt x="1779" y="28"/>
                    </a:lnTo>
                    <a:cubicBezTo>
                      <a:pt x="1894" y="1"/>
                      <a:pt x="1937" y="0"/>
                      <a:pt x="1953" y="67"/>
                    </a:cubicBezTo>
                    <a:lnTo>
                      <a:pt x="1953" y="67"/>
                    </a:lnTo>
                    <a:cubicBezTo>
                      <a:pt x="1953" y="67"/>
                      <a:pt x="1965" y="142"/>
                      <a:pt x="1894" y="160"/>
                    </a:cubicBezTo>
                    <a:lnTo>
                      <a:pt x="1894" y="160"/>
                    </a:lnTo>
                    <a:cubicBezTo>
                      <a:pt x="1825" y="177"/>
                      <a:pt x="1312" y="169"/>
                      <a:pt x="1238" y="204"/>
                    </a:cubicBezTo>
                    <a:lnTo>
                      <a:pt x="1238" y="204"/>
                    </a:lnTo>
                    <a:cubicBezTo>
                      <a:pt x="1166" y="238"/>
                      <a:pt x="188" y="1244"/>
                      <a:pt x="117" y="1315"/>
                    </a:cubicBezTo>
                    <a:lnTo>
                      <a:pt x="117" y="1315"/>
                    </a:lnTo>
                    <a:cubicBezTo>
                      <a:pt x="115" y="1319"/>
                      <a:pt x="114" y="1320"/>
                      <a:pt x="114" y="1320"/>
                    </a:cubicBezTo>
                    <a:lnTo>
                      <a:pt x="0" y="121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4" name="Freeform 93"/>
              <p:cNvSpPr>
                <a:spLocks noChangeArrowheads="1"/>
              </p:cNvSpPr>
              <p:nvPr/>
            </p:nvSpPr>
            <p:spPr bwMode="auto">
              <a:xfrm>
                <a:off x="7883238" y="3101242"/>
                <a:ext cx="379760" cy="516664"/>
              </a:xfrm>
              <a:custGeom>
                <a:avLst/>
                <a:gdLst>
                  <a:gd name="T0" fmla="*/ 1305 w 1405"/>
                  <a:gd name="T1" fmla="*/ 0 h 1913"/>
                  <a:gd name="T2" fmla="*/ 1302 w 1405"/>
                  <a:gd name="T3" fmla="*/ 2 h 1913"/>
                  <a:gd name="T4" fmla="*/ 424 w 1405"/>
                  <a:gd name="T5" fmla="*/ 902 h 1913"/>
                  <a:gd name="T6" fmla="*/ 424 w 1405"/>
                  <a:gd name="T7" fmla="*/ 902 h 1913"/>
                  <a:gd name="T8" fmla="*/ 166 w 1405"/>
                  <a:gd name="T9" fmla="*/ 1210 h 1913"/>
                  <a:gd name="T10" fmla="*/ 166 w 1405"/>
                  <a:gd name="T11" fmla="*/ 1210 h 1913"/>
                  <a:gd name="T12" fmla="*/ 36 w 1405"/>
                  <a:gd name="T13" fmla="*/ 1720 h 1913"/>
                  <a:gd name="T14" fmla="*/ 36 w 1405"/>
                  <a:gd name="T15" fmla="*/ 1720 h 1913"/>
                  <a:gd name="T16" fmla="*/ 66 w 1405"/>
                  <a:gd name="T17" fmla="*/ 1896 h 1913"/>
                  <a:gd name="T18" fmla="*/ 66 w 1405"/>
                  <a:gd name="T19" fmla="*/ 1896 h 1913"/>
                  <a:gd name="T20" fmla="*/ 162 w 1405"/>
                  <a:gd name="T21" fmla="*/ 1843 h 1913"/>
                  <a:gd name="T22" fmla="*/ 162 w 1405"/>
                  <a:gd name="T23" fmla="*/ 1843 h 1913"/>
                  <a:gd name="T24" fmla="*/ 238 w 1405"/>
                  <a:gd name="T25" fmla="*/ 1188 h 1913"/>
                  <a:gd name="T26" fmla="*/ 238 w 1405"/>
                  <a:gd name="T27" fmla="*/ 1188 h 1913"/>
                  <a:gd name="T28" fmla="*/ 1400 w 1405"/>
                  <a:gd name="T29" fmla="*/ 122 h 1913"/>
                  <a:gd name="T30" fmla="*/ 1400 w 1405"/>
                  <a:gd name="T31" fmla="*/ 122 h 1913"/>
                  <a:gd name="T32" fmla="*/ 1404 w 1405"/>
                  <a:gd name="T33" fmla="*/ 117 h 1913"/>
                  <a:gd name="T34" fmla="*/ 1305 w 1405"/>
                  <a:gd name="T35" fmla="*/ 0 h 1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05" h="1913">
                    <a:moveTo>
                      <a:pt x="1305" y="0"/>
                    </a:moveTo>
                    <a:lnTo>
                      <a:pt x="1302" y="2"/>
                    </a:lnTo>
                    <a:lnTo>
                      <a:pt x="424" y="902"/>
                    </a:lnTo>
                    <a:lnTo>
                      <a:pt x="424" y="902"/>
                    </a:lnTo>
                    <a:cubicBezTo>
                      <a:pt x="424" y="902"/>
                      <a:pt x="213" y="1080"/>
                      <a:pt x="166" y="1210"/>
                    </a:cubicBezTo>
                    <a:lnTo>
                      <a:pt x="166" y="1210"/>
                    </a:lnTo>
                    <a:cubicBezTo>
                      <a:pt x="119" y="1340"/>
                      <a:pt x="68" y="1606"/>
                      <a:pt x="36" y="1720"/>
                    </a:cubicBezTo>
                    <a:lnTo>
                      <a:pt x="36" y="1720"/>
                    </a:lnTo>
                    <a:cubicBezTo>
                      <a:pt x="3" y="1834"/>
                      <a:pt x="0" y="1876"/>
                      <a:pt x="66" y="1896"/>
                    </a:cubicBezTo>
                    <a:lnTo>
                      <a:pt x="66" y="1896"/>
                    </a:lnTo>
                    <a:cubicBezTo>
                      <a:pt x="66" y="1896"/>
                      <a:pt x="141" y="1912"/>
                      <a:pt x="162" y="1843"/>
                    </a:cubicBezTo>
                    <a:lnTo>
                      <a:pt x="162" y="1843"/>
                    </a:lnTo>
                    <a:cubicBezTo>
                      <a:pt x="184" y="1773"/>
                      <a:pt x="198" y="1261"/>
                      <a:pt x="238" y="1188"/>
                    </a:cubicBezTo>
                    <a:lnTo>
                      <a:pt x="238" y="1188"/>
                    </a:lnTo>
                    <a:cubicBezTo>
                      <a:pt x="274" y="1118"/>
                      <a:pt x="1324" y="187"/>
                      <a:pt x="1400" y="122"/>
                    </a:cubicBezTo>
                    <a:lnTo>
                      <a:pt x="1400" y="122"/>
                    </a:lnTo>
                    <a:cubicBezTo>
                      <a:pt x="1403" y="118"/>
                      <a:pt x="1404" y="117"/>
                      <a:pt x="1404" y="117"/>
                    </a:cubicBezTo>
                    <a:lnTo>
                      <a:pt x="130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5" name="Freeform 94"/>
              <p:cNvSpPr>
                <a:spLocks noChangeArrowheads="1"/>
              </p:cNvSpPr>
              <p:nvPr/>
            </p:nvSpPr>
            <p:spPr bwMode="auto">
              <a:xfrm>
                <a:off x="7827286" y="3097670"/>
                <a:ext cx="480950" cy="469045"/>
              </a:xfrm>
              <a:custGeom>
                <a:avLst/>
                <a:gdLst>
                  <a:gd name="T0" fmla="*/ 1670 w 1783"/>
                  <a:gd name="T1" fmla="*/ 458 h 1739"/>
                  <a:gd name="T2" fmla="*/ 1670 w 1783"/>
                  <a:gd name="T3" fmla="*/ 458 h 1739"/>
                  <a:gd name="T4" fmla="*/ 1493 w 1783"/>
                  <a:gd name="T5" fmla="*/ 755 h 1739"/>
                  <a:gd name="T6" fmla="*/ 1493 w 1783"/>
                  <a:gd name="T7" fmla="*/ 755 h 1739"/>
                  <a:gd name="T8" fmla="*/ 961 w 1783"/>
                  <a:gd name="T9" fmla="*/ 662 h 1739"/>
                  <a:gd name="T10" fmla="*/ 961 w 1783"/>
                  <a:gd name="T11" fmla="*/ 662 h 1739"/>
                  <a:gd name="T12" fmla="*/ 1041 w 1783"/>
                  <a:gd name="T13" fmla="*/ 413 h 1739"/>
                  <a:gd name="T14" fmla="*/ 1041 w 1783"/>
                  <a:gd name="T15" fmla="*/ 413 h 1739"/>
                  <a:gd name="T16" fmla="*/ 1440 w 1783"/>
                  <a:gd name="T17" fmla="*/ 179 h 1739"/>
                  <a:gd name="T18" fmla="*/ 1440 w 1783"/>
                  <a:gd name="T19" fmla="*/ 179 h 1739"/>
                  <a:gd name="T20" fmla="*/ 1670 w 1783"/>
                  <a:gd name="T21" fmla="*/ 458 h 1739"/>
                  <a:gd name="T22" fmla="*/ 754 w 1783"/>
                  <a:gd name="T23" fmla="*/ 1460 h 1739"/>
                  <a:gd name="T24" fmla="*/ 754 w 1783"/>
                  <a:gd name="T25" fmla="*/ 1460 h 1739"/>
                  <a:gd name="T26" fmla="*/ 448 w 1783"/>
                  <a:gd name="T27" fmla="*/ 1623 h 1739"/>
                  <a:gd name="T28" fmla="*/ 448 w 1783"/>
                  <a:gd name="T29" fmla="*/ 1623 h 1739"/>
                  <a:gd name="T30" fmla="*/ 181 w 1783"/>
                  <a:gd name="T31" fmla="*/ 1381 h 1739"/>
                  <a:gd name="T32" fmla="*/ 181 w 1783"/>
                  <a:gd name="T33" fmla="*/ 1381 h 1739"/>
                  <a:gd name="T34" fmla="*/ 433 w 1783"/>
                  <a:gd name="T35" fmla="*/ 994 h 1739"/>
                  <a:gd name="T36" fmla="*/ 433 w 1783"/>
                  <a:gd name="T37" fmla="*/ 994 h 1739"/>
                  <a:gd name="T38" fmla="*/ 684 w 1783"/>
                  <a:gd name="T39" fmla="*/ 925 h 1739"/>
                  <a:gd name="T40" fmla="*/ 684 w 1783"/>
                  <a:gd name="T41" fmla="*/ 925 h 1739"/>
                  <a:gd name="T42" fmla="*/ 754 w 1783"/>
                  <a:gd name="T43" fmla="*/ 1460 h 1739"/>
                  <a:gd name="T44" fmla="*/ 1255 w 1783"/>
                  <a:gd name="T45" fmla="*/ 160 h 1739"/>
                  <a:gd name="T46" fmla="*/ 1255 w 1783"/>
                  <a:gd name="T47" fmla="*/ 160 h 1739"/>
                  <a:gd name="T48" fmla="*/ 868 w 1783"/>
                  <a:gd name="T49" fmla="*/ 532 h 1739"/>
                  <a:gd name="T50" fmla="*/ 868 w 1783"/>
                  <a:gd name="T51" fmla="*/ 532 h 1739"/>
                  <a:gd name="T52" fmla="*/ 738 w 1783"/>
                  <a:gd name="T53" fmla="*/ 704 h 1739"/>
                  <a:gd name="T54" fmla="*/ 738 w 1783"/>
                  <a:gd name="T55" fmla="*/ 704 h 1739"/>
                  <a:gd name="T56" fmla="*/ 560 w 1783"/>
                  <a:gd name="T57" fmla="*/ 825 h 1739"/>
                  <a:gd name="T58" fmla="*/ 560 w 1783"/>
                  <a:gd name="T59" fmla="*/ 825 h 1739"/>
                  <a:gd name="T60" fmla="*/ 170 w 1783"/>
                  <a:gd name="T61" fmla="*/ 1195 h 1739"/>
                  <a:gd name="T62" fmla="*/ 170 w 1783"/>
                  <a:gd name="T63" fmla="*/ 1195 h 1739"/>
                  <a:gd name="T64" fmla="*/ 0 w 1783"/>
                  <a:gd name="T65" fmla="*/ 1437 h 1739"/>
                  <a:gd name="T66" fmla="*/ 117 w 1783"/>
                  <a:gd name="T67" fmla="*/ 1561 h 1739"/>
                  <a:gd name="T68" fmla="*/ 117 w 1783"/>
                  <a:gd name="T69" fmla="*/ 1561 h 1739"/>
                  <a:gd name="T70" fmla="*/ 293 w 1783"/>
                  <a:gd name="T71" fmla="*/ 1620 h 1739"/>
                  <a:gd name="T72" fmla="*/ 293 w 1783"/>
                  <a:gd name="T73" fmla="*/ 1620 h 1739"/>
                  <a:gd name="T74" fmla="*/ 693 w 1783"/>
                  <a:gd name="T75" fmla="*/ 1579 h 1739"/>
                  <a:gd name="T76" fmla="*/ 693 w 1783"/>
                  <a:gd name="T77" fmla="*/ 1579 h 1739"/>
                  <a:gd name="T78" fmla="*/ 803 w 1783"/>
                  <a:gd name="T79" fmla="*/ 907 h 1739"/>
                  <a:gd name="T80" fmla="*/ 803 w 1783"/>
                  <a:gd name="T81" fmla="*/ 907 h 1739"/>
                  <a:gd name="T82" fmla="*/ 824 w 1783"/>
                  <a:gd name="T83" fmla="*/ 800 h 1739"/>
                  <a:gd name="T84" fmla="*/ 824 w 1783"/>
                  <a:gd name="T85" fmla="*/ 800 h 1739"/>
                  <a:gd name="T86" fmla="*/ 827 w 1783"/>
                  <a:gd name="T87" fmla="*/ 796 h 1739"/>
                  <a:gd name="T88" fmla="*/ 827 w 1783"/>
                  <a:gd name="T89" fmla="*/ 796 h 1739"/>
                  <a:gd name="T90" fmla="*/ 830 w 1783"/>
                  <a:gd name="T91" fmla="*/ 794 h 1739"/>
                  <a:gd name="T92" fmla="*/ 830 w 1783"/>
                  <a:gd name="T93" fmla="*/ 794 h 1739"/>
                  <a:gd name="T94" fmla="*/ 937 w 1783"/>
                  <a:gd name="T95" fmla="*/ 779 h 1739"/>
                  <a:gd name="T96" fmla="*/ 937 w 1783"/>
                  <a:gd name="T97" fmla="*/ 779 h 1739"/>
                  <a:gd name="T98" fmla="*/ 1615 w 1783"/>
                  <a:gd name="T99" fmla="*/ 700 h 1739"/>
                  <a:gd name="T100" fmla="*/ 1615 w 1783"/>
                  <a:gd name="T101" fmla="*/ 700 h 1739"/>
                  <a:gd name="T102" fmla="*/ 1673 w 1783"/>
                  <a:gd name="T103" fmla="*/ 303 h 1739"/>
                  <a:gd name="T104" fmla="*/ 1673 w 1783"/>
                  <a:gd name="T105" fmla="*/ 303 h 1739"/>
                  <a:gd name="T106" fmla="*/ 1623 w 1783"/>
                  <a:gd name="T107" fmla="*/ 124 h 1739"/>
                  <a:gd name="T108" fmla="*/ 1504 w 1783"/>
                  <a:gd name="T109" fmla="*/ 0 h 1739"/>
                  <a:gd name="T110" fmla="*/ 1504 w 1783"/>
                  <a:gd name="T111" fmla="*/ 0 h 1739"/>
                  <a:gd name="T112" fmla="*/ 1255 w 1783"/>
                  <a:gd name="T113" fmla="*/ 160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83" h="1739">
                    <a:moveTo>
                      <a:pt x="1670" y="458"/>
                    </a:moveTo>
                    <a:lnTo>
                      <a:pt x="1670" y="458"/>
                    </a:lnTo>
                    <a:cubicBezTo>
                      <a:pt x="1675" y="528"/>
                      <a:pt x="1611" y="653"/>
                      <a:pt x="1493" y="755"/>
                    </a:cubicBezTo>
                    <a:lnTo>
                      <a:pt x="1493" y="755"/>
                    </a:lnTo>
                    <a:cubicBezTo>
                      <a:pt x="1373" y="857"/>
                      <a:pt x="1138" y="969"/>
                      <a:pt x="961" y="662"/>
                    </a:cubicBezTo>
                    <a:lnTo>
                      <a:pt x="961" y="662"/>
                    </a:lnTo>
                    <a:cubicBezTo>
                      <a:pt x="961" y="662"/>
                      <a:pt x="916" y="547"/>
                      <a:pt x="1041" y="413"/>
                    </a:cubicBezTo>
                    <a:lnTo>
                      <a:pt x="1041" y="413"/>
                    </a:lnTo>
                    <a:cubicBezTo>
                      <a:pt x="1167" y="279"/>
                      <a:pt x="1341" y="126"/>
                      <a:pt x="1440" y="179"/>
                    </a:cubicBezTo>
                    <a:lnTo>
                      <a:pt x="1440" y="179"/>
                    </a:lnTo>
                    <a:cubicBezTo>
                      <a:pt x="1540" y="231"/>
                      <a:pt x="1664" y="388"/>
                      <a:pt x="1670" y="458"/>
                    </a:cubicBezTo>
                    <a:close/>
                    <a:moveTo>
                      <a:pt x="754" y="1460"/>
                    </a:moveTo>
                    <a:lnTo>
                      <a:pt x="754" y="1460"/>
                    </a:lnTo>
                    <a:cubicBezTo>
                      <a:pt x="647" y="1574"/>
                      <a:pt x="517" y="1632"/>
                      <a:pt x="448" y="1623"/>
                    </a:cubicBezTo>
                    <a:lnTo>
                      <a:pt x="448" y="1623"/>
                    </a:lnTo>
                    <a:cubicBezTo>
                      <a:pt x="379" y="1614"/>
                      <a:pt x="228" y="1482"/>
                      <a:pt x="181" y="1381"/>
                    </a:cubicBezTo>
                    <a:lnTo>
                      <a:pt x="181" y="1381"/>
                    </a:lnTo>
                    <a:cubicBezTo>
                      <a:pt x="132" y="1279"/>
                      <a:pt x="293" y="1114"/>
                      <a:pt x="433" y="994"/>
                    </a:cubicBezTo>
                    <a:lnTo>
                      <a:pt x="433" y="994"/>
                    </a:lnTo>
                    <a:cubicBezTo>
                      <a:pt x="573" y="874"/>
                      <a:pt x="684" y="925"/>
                      <a:pt x="684" y="925"/>
                    </a:cubicBezTo>
                    <a:lnTo>
                      <a:pt x="684" y="925"/>
                    </a:lnTo>
                    <a:cubicBezTo>
                      <a:pt x="984" y="1116"/>
                      <a:pt x="862" y="1345"/>
                      <a:pt x="754" y="1460"/>
                    </a:cubicBezTo>
                    <a:close/>
                    <a:moveTo>
                      <a:pt x="1255" y="160"/>
                    </a:moveTo>
                    <a:lnTo>
                      <a:pt x="1255" y="160"/>
                    </a:lnTo>
                    <a:cubicBezTo>
                      <a:pt x="1088" y="264"/>
                      <a:pt x="924" y="429"/>
                      <a:pt x="868" y="532"/>
                    </a:cubicBezTo>
                    <a:lnTo>
                      <a:pt x="868" y="532"/>
                    </a:lnTo>
                    <a:cubicBezTo>
                      <a:pt x="822" y="614"/>
                      <a:pt x="761" y="681"/>
                      <a:pt x="738" y="704"/>
                    </a:cubicBezTo>
                    <a:lnTo>
                      <a:pt x="738" y="704"/>
                    </a:lnTo>
                    <a:cubicBezTo>
                      <a:pt x="714" y="726"/>
                      <a:pt x="645" y="784"/>
                      <a:pt x="560" y="825"/>
                    </a:cubicBezTo>
                    <a:lnTo>
                      <a:pt x="560" y="825"/>
                    </a:lnTo>
                    <a:cubicBezTo>
                      <a:pt x="454" y="877"/>
                      <a:pt x="282" y="1034"/>
                      <a:pt x="170" y="1195"/>
                    </a:cubicBezTo>
                    <a:lnTo>
                      <a:pt x="170" y="1195"/>
                    </a:lnTo>
                    <a:cubicBezTo>
                      <a:pt x="58" y="1357"/>
                      <a:pt x="0" y="1437"/>
                      <a:pt x="0" y="1437"/>
                    </a:cubicBezTo>
                    <a:lnTo>
                      <a:pt x="117" y="1561"/>
                    </a:lnTo>
                    <a:lnTo>
                      <a:pt x="117" y="1561"/>
                    </a:lnTo>
                    <a:cubicBezTo>
                      <a:pt x="117" y="1561"/>
                      <a:pt x="186" y="1572"/>
                      <a:pt x="293" y="1620"/>
                    </a:cubicBezTo>
                    <a:lnTo>
                      <a:pt x="293" y="1620"/>
                    </a:lnTo>
                    <a:cubicBezTo>
                      <a:pt x="400" y="1667"/>
                      <a:pt x="494" y="1738"/>
                      <a:pt x="693" y="1579"/>
                    </a:cubicBezTo>
                    <a:lnTo>
                      <a:pt x="693" y="1579"/>
                    </a:lnTo>
                    <a:cubicBezTo>
                      <a:pt x="891" y="1421"/>
                      <a:pt x="1049" y="1225"/>
                      <a:pt x="803" y="907"/>
                    </a:cubicBezTo>
                    <a:lnTo>
                      <a:pt x="803" y="907"/>
                    </a:lnTo>
                    <a:cubicBezTo>
                      <a:pt x="803" y="907"/>
                      <a:pt x="772" y="853"/>
                      <a:pt x="824" y="800"/>
                    </a:cubicBezTo>
                    <a:lnTo>
                      <a:pt x="824" y="800"/>
                    </a:lnTo>
                    <a:cubicBezTo>
                      <a:pt x="825" y="799"/>
                      <a:pt x="825" y="797"/>
                      <a:pt x="827" y="796"/>
                    </a:cubicBezTo>
                    <a:lnTo>
                      <a:pt x="827" y="796"/>
                    </a:lnTo>
                    <a:cubicBezTo>
                      <a:pt x="828" y="796"/>
                      <a:pt x="829" y="795"/>
                      <a:pt x="830" y="794"/>
                    </a:cubicBezTo>
                    <a:lnTo>
                      <a:pt x="830" y="794"/>
                    </a:lnTo>
                    <a:cubicBezTo>
                      <a:pt x="885" y="746"/>
                      <a:pt x="937" y="779"/>
                      <a:pt x="937" y="779"/>
                    </a:cubicBezTo>
                    <a:lnTo>
                      <a:pt x="937" y="779"/>
                    </a:lnTo>
                    <a:cubicBezTo>
                      <a:pt x="1244" y="1038"/>
                      <a:pt x="1448" y="891"/>
                      <a:pt x="1615" y="700"/>
                    </a:cubicBezTo>
                    <a:lnTo>
                      <a:pt x="1615" y="700"/>
                    </a:lnTo>
                    <a:cubicBezTo>
                      <a:pt x="1782" y="509"/>
                      <a:pt x="1716" y="411"/>
                      <a:pt x="1673" y="303"/>
                    </a:cubicBezTo>
                    <a:lnTo>
                      <a:pt x="1673" y="303"/>
                    </a:lnTo>
                    <a:cubicBezTo>
                      <a:pt x="1630" y="194"/>
                      <a:pt x="1623" y="124"/>
                      <a:pt x="1623" y="124"/>
                    </a:cubicBezTo>
                    <a:lnTo>
                      <a:pt x="1504" y="0"/>
                    </a:lnTo>
                    <a:lnTo>
                      <a:pt x="1504" y="0"/>
                    </a:lnTo>
                    <a:cubicBezTo>
                      <a:pt x="1504" y="0"/>
                      <a:pt x="1422" y="57"/>
                      <a:pt x="1255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76525" y="-88248"/>
              <a:ext cx="712209" cy="697990"/>
              <a:chOff x="8493949" y="2520292"/>
              <a:chExt cx="655949" cy="642854"/>
            </a:xfrm>
            <a:solidFill>
              <a:schemeClr val="accent4"/>
            </a:solidFill>
          </p:grpSpPr>
          <p:sp>
            <p:nvSpPr>
              <p:cNvPr id="74" name="Freeform 106"/>
              <p:cNvSpPr>
                <a:spLocks noChangeArrowheads="1"/>
              </p:cNvSpPr>
              <p:nvPr/>
            </p:nvSpPr>
            <p:spPr bwMode="auto">
              <a:xfrm>
                <a:off x="8493949" y="2671482"/>
                <a:ext cx="176190" cy="185713"/>
              </a:xfrm>
              <a:custGeom>
                <a:avLst/>
                <a:gdLst>
                  <a:gd name="T0" fmla="*/ 322 w 652"/>
                  <a:gd name="T1" fmla="*/ 685 h 686"/>
                  <a:gd name="T2" fmla="*/ 651 w 652"/>
                  <a:gd name="T3" fmla="*/ 524 h 686"/>
                  <a:gd name="T4" fmla="*/ 651 w 652"/>
                  <a:gd name="T5" fmla="*/ 177 h 686"/>
                  <a:gd name="T6" fmla="*/ 317 w 652"/>
                  <a:gd name="T7" fmla="*/ 0 h 686"/>
                  <a:gd name="T8" fmla="*/ 0 w 652"/>
                  <a:gd name="T9" fmla="*/ 178 h 686"/>
                  <a:gd name="T10" fmla="*/ 0 w 652"/>
                  <a:gd name="T11" fmla="*/ 524 h 686"/>
                  <a:gd name="T12" fmla="*/ 322 w 652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686">
                    <a:moveTo>
                      <a:pt x="322" y="685"/>
                    </a:moveTo>
                    <a:lnTo>
                      <a:pt x="651" y="524"/>
                    </a:lnTo>
                    <a:lnTo>
                      <a:pt x="651" y="177"/>
                    </a:lnTo>
                    <a:lnTo>
                      <a:pt x="317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2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5" name="Freeform 107"/>
              <p:cNvSpPr>
                <a:spLocks noChangeArrowheads="1"/>
              </p:cNvSpPr>
              <p:nvPr/>
            </p:nvSpPr>
            <p:spPr bwMode="auto">
              <a:xfrm>
                <a:off x="8683233" y="2671482"/>
                <a:ext cx="176190" cy="185713"/>
              </a:xfrm>
              <a:custGeom>
                <a:avLst/>
                <a:gdLst>
                  <a:gd name="T0" fmla="*/ 320 w 651"/>
                  <a:gd name="T1" fmla="*/ 685 h 686"/>
                  <a:gd name="T2" fmla="*/ 650 w 651"/>
                  <a:gd name="T3" fmla="*/ 524 h 686"/>
                  <a:gd name="T4" fmla="*/ 650 w 651"/>
                  <a:gd name="T5" fmla="*/ 177 h 686"/>
                  <a:gd name="T6" fmla="*/ 316 w 651"/>
                  <a:gd name="T7" fmla="*/ 0 h 686"/>
                  <a:gd name="T8" fmla="*/ 0 w 651"/>
                  <a:gd name="T9" fmla="*/ 178 h 686"/>
                  <a:gd name="T10" fmla="*/ 0 w 651"/>
                  <a:gd name="T11" fmla="*/ 524 h 686"/>
                  <a:gd name="T12" fmla="*/ 320 w 651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6">
                    <a:moveTo>
                      <a:pt x="320" y="685"/>
                    </a:moveTo>
                    <a:lnTo>
                      <a:pt x="650" y="524"/>
                    </a:lnTo>
                    <a:lnTo>
                      <a:pt x="650" y="177"/>
                    </a:lnTo>
                    <a:lnTo>
                      <a:pt x="316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0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6" name="Freeform 108"/>
              <p:cNvSpPr>
                <a:spLocks noChangeArrowheads="1"/>
              </p:cNvSpPr>
              <p:nvPr/>
            </p:nvSpPr>
            <p:spPr bwMode="auto">
              <a:xfrm>
                <a:off x="8586806" y="2520292"/>
                <a:ext cx="176190" cy="185713"/>
              </a:xfrm>
              <a:custGeom>
                <a:avLst/>
                <a:gdLst>
                  <a:gd name="T0" fmla="*/ 321 w 651"/>
                  <a:gd name="T1" fmla="*/ 686 h 687"/>
                  <a:gd name="T2" fmla="*/ 650 w 651"/>
                  <a:gd name="T3" fmla="*/ 524 h 687"/>
                  <a:gd name="T4" fmla="*/ 650 w 651"/>
                  <a:gd name="T5" fmla="*/ 176 h 687"/>
                  <a:gd name="T6" fmla="*/ 316 w 651"/>
                  <a:gd name="T7" fmla="*/ 0 h 687"/>
                  <a:gd name="T8" fmla="*/ 0 w 651"/>
                  <a:gd name="T9" fmla="*/ 178 h 687"/>
                  <a:gd name="T10" fmla="*/ 0 w 651"/>
                  <a:gd name="T11" fmla="*/ 524 h 687"/>
                  <a:gd name="T12" fmla="*/ 321 w 651"/>
                  <a:gd name="T13" fmla="*/ 686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7">
                    <a:moveTo>
                      <a:pt x="321" y="686"/>
                    </a:moveTo>
                    <a:lnTo>
                      <a:pt x="650" y="524"/>
                    </a:lnTo>
                    <a:lnTo>
                      <a:pt x="650" y="176"/>
                    </a:lnTo>
                    <a:lnTo>
                      <a:pt x="316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1" y="6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7" name="Freeform 109"/>
              <p:cNvSpPr>
                <a:spLocks noChangeArrowheads="1"/>
              </p:cNvSpPr>
              <p:nvPr/>
            </p:nvSpPr>
            <p:spPr bwMode="auto">
              <a:xfrm>
                <a:off x="8493949" y="2977433"/>
                <a:ext cx="176190" cy="185713"/>
              </a:xfrm>
              <a:custGeom>
                <a:avLst/>
                <a:gdLst>
                  <a:gd name="T0" fmla="*/ 322 w 652"/>
                  <a:gd name="T1" fmla="*/ 685 h 686"/>
                  <a:gd name="T2" fmla="*/ 651 w 652"/>
                  <a:gd name="T3" fmla="*/ 524 h 686"/>
                  <a:gd name="T4" fmla="*/ 651 w 652"/>
                  <a:gd name="T5" fmla="*/ 176 h 686"/>
                  <a:gd name="T6" fmla="*/ 317 w 652"/>
                  <a:gd name="T7" fmla="*/ 0 h 686"/>
                  <a:gd name="T8" fmla="*/ 0 w 652"/>
                  <a:gd name="T9" fmla="*/ 178 h 686"/>
                  <a:gd name="T10" fmla="*/ 0 w 652"/>
                  <a:gd name="T11" fmla="*/ 524 h 686"/>
                  <a:gd name="T12" fmla="*/ 322 w 652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686">
                    <a:moveTo>
                      <a:pt x="322" y="685"/>
                    </a:moveTo>
                    <a:lnTo>
                      <a:pt x="651" y="524"/>
                    </a:lnTo>
                    <a:lnTo>
                      <a:pt x="651" y="176"/>
                    </a:lnTo>
                    <a:lnTo>
                      <a:pt x="317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2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8" name="Freeform 110"/>
              <p:cNvSpPr>
                <a:spLocks noChangeArrowheads="1"/>
              </p:cNvSpPr>
              <p:nvPr/>
            </p:nvSpPr>
            <p:spPr bwMode="auto">
              <a:xfrm>
                <a:off x="8683233" y="2977433"/>
                <a:ext cx="176190" cy="185713"/>
              </a:xfrm>
              <a:custGeom>
                <a:avLst/>
                <a:gdLst>
                  <a:gd name="T0" fmla="*/ 320 w 651"/>
                  <a:gd name="T1" fmla="*/ 685 h 686"/>
                  <a:gd name="T2" fmla="*/ 650 w 651"/>
                  <a:gd name="T3" fmla="*/ 524 h 686"/>
                  <a:gd name="T4" fmla="*/ 650 w 651"/>
                  <a:gd name="T5" fmla="*/ 176 h 686"/>
                  <a:gd name="T6" fmla="*/ 316 w 651"/>
                  <a:gd name="T7" fmla="*/ 0 h 686"/>
                  <a:gd name="T8" fmla="*/ 0 w 651"/>
                  <a:gd name="T9" fmla="*/ 178 h 686"/>
                  <a:gd name="T10" fmla="*/ 0 w 651"/>
                  <a:gd name="T11" fmla="*/ 524 h 686"/>
                  <a:gd name="T12" fmla="*/ 320 w 651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6">
                    <a:moveTo>
                      <a:pt x="320" y="685"/>
                    </a:moveTo>
                    <a:lnTo>
                      <a:pt x="650" y="524"/>
                    </a:lnTo>
                    <a:lnTo>
                      <a:pt x="650" y="176"/>
                    </a:lnTo>
                    <a:lnTo>
                      <a:pt x="316" y="0"/>
                    </a:lnTo>
                    <a:lnTo>
                      <a:pt x="0" y="178"/>
                    </a:lnTo>
                    <a:lnTo>
                      <a:pt x="0" y="524"/>
                    </a:lnTo>
                    <a:lnTo>
                      <a:pt x="320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9" name="Freeform 111"/>
              <p:cNvSpPr>
                <a:spLocks noChangeArrowheads="1"/>
              </p:cNvSpPr>
              <p:nvPr/>
            </p:nvSpPr>
            <p:spPr bwMode="auto">
              <a:xfrm>
                <a:off x="8586806" y="2826243"/>
                <a:ext cx="176190" cy="185713"/>
              </a:xfrm>
              <a:custGeom>
                <a:avLst/>
                <a:gdLst>
                  <a:gd name="T0" fmla="*/ 321 w 651"/>
                  <a:gd name="T1" fmla="*/ 686 h 687"/>
                  <a:gd name="T2" fmla="*/ 650 w 651"/>
                  <a:gd name="T3" fmla="*/ 524 h 687"/>
                  <a:gd name="T4" fmla="*/ 650 w 651"/>
                  <a:gd name="T5" fmla="*/ 176 h 687"/>
                  <a:gd name="T6" fmla="*/ 316 w 651"/>
                  <a:gd name="T7" fmla="*/ 0 h 687"/>
                  <a:gd name="T8" fmla="*/ 0 w 651"/>
                  <a:gd name="T9" fmla="*/ 177 h 687"/>
                  <a:gd name="T10" fmla="*/ 0 w 651"/>
                  <a:gd name="T11" fmla="*/ 524 h 687"/>
                  <a:gd name="T12" fmla="*/ 321 w 651"/>
                  <a:gd name="T13" fmla="*/ 686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1" h="687">
                    <a:moveTo>
                      <a:pt x="321" y="686"/>
                    </a:moveTo>
                    <a:lnTo>
                      <a:pt x="650" y="524"/>
                    </a:lnTo>
                    <a:lnTo>
                      <a:pt x="650" y="176"/>
                    </a:lnTo>
                    <a:lnTo>
                      <a:pt x="316" y="0"/>
                    </a:lnTo>
                    <a:lnTo>
                      <a:pt x="0" y="177"/>
                    </a:lnTo>
                    <a:lnTo>
                      <a:pt x="0" y="524"/>
                    </a:lnTo>
                    <a:lnTo>
                      <a:pt x="321" y="6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0" name="Freeform 112"/>
              <p:cNvSpPr>
                <a:spLocks noChangeArrowheads="1"/>
              </p:cNvSpPr>
              <p:nvPr/>
            </p:nvSpPr>
            <p:spPr bwMode="auto">
              <a:xfrm>
                <a:off x="8785615" y="2829815"/>
                <a:ext cx="174999" cy="185713"/>
              </a:xfrm>
              <a:custGeom>
                <a:avLst/>
                <a:gdLst>
                  <a:gd name="T0" fmla="*/ 321 w 650"/>
                  <a:gd name="T1" fmla="*/ 685 h 686"/>
                  <a:gd name="T2" fmla="*/ 649 w 650"/>
                  <a:gd name="T3" fmla="*/ 524 h 686"/>
                  <a:gd name="T4" fmla="*/ 649 w 650"/>
                  <a:gd name="T5" fmla="*/ 176 h 686"/>
                  <a:gd name="T6" fmla="*/ 317 w 650"/>
                  <a:gd name="T7" fmla="*/ 0 h 686"/>
                  <a:gd name="T8" fmla="*/ 0 w 650"/>
                  <a:gd name="T9" fmla="*/ 177 h 686"/>
                  <a:gd name="T10" fmla="*/ 0 w 650"/>
                  <a:gd name="T11" fmla="*/ 524 h 686"/>
                  <a:gd name="T12" fmla="*/ 321 w 650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0" h="686">
                    <a:moveTo>
                      <a:pt x="321" y="685"/>
                    </a:moveTo>
                    <a:lnTo>
                      <a:pt x="649" y="524"/>
                    </a:lnTo>
                    <a:lnTo>
                      <a:pt x="649" y="176"/>
                    </a:lnTo>
                    <a:lnTo>
                      <a:pt x="317" y="0"/>
                    </a:lnTo>
                    <a:lnTo>
                      <a:pt x="0" y="177"/>
                    </a:lnTo>
                    <a:lnTo>
                      <a:pt x="0" y="524"/>
                    </a:lnTo>
                    <a:lnTo>
                      <a:pt x="321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1" name="Freeform 113"/>
              <p:cNvSpPr>
                <a:spLocks noChangeArrowheads="1"/>
              </p:cNvSpPr>
              <p:nvPr/>
            </p:nvSpPr>
            <p:spPr bwMode="auto">
              <a:xfrm>
                <a:off x="8973708" y="2829815"/>
                <a:ext cx="176190" cy="185713"/>
              </a:xfrm>
              <a:custGeom>
                <a:avLst/>
                <a:gdLst>
                  <a:gd name="T0" fmla="*/ 322 w 652"/>
                  <a:gd name="T1" fmla="*/ 685 h 686"/>
                  <a:gd name="T2" fmla="*/ 651 w 652"/>
                  <a:gd name="T3" fmla="*/ 524 h 686"/>
                  <a:gd name="T4" fmla="*/ 651 w 652"/>
                  <a:gd name="T5" fmla="*/ 176 h 686"/>
                  <a:gd name="T6" fmla="*/ 317 w 652"/>
                  <a:gd name="T7" fmla="*/ 0 h 686"/>
                  <a:gd name="T8" fmla="*/ 0 w 652"/>
                  <a:gd name="T9" fmla="*/ 177 h 686"/>
                  <a:gd name="T10" fmla="*/ 0 w 652"/>
                  <a:gd name="T11" fmla="*/ 524 h 686"/>
                  <a:gd name="T12" fmla="*/ 322 w 652"/>
                  <a:gd name="T13" fmla="*/ 685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686">
                    <a:moveTo>
                      <a:pt x="322" y="685"/>
                    </a:moveTo>
                    <a:lnTo>
                      <a:pt x="651" y="524"/>
                    </a:lnTo>
                    <a:lnTo>
                      <a:pt x="651" y="176"/>
                    </a:lnTo>
                    <a:lnTo>
                      <a:pt x="317" y="0"/>
                    </a:lnTo>
                    <a:lnTo>
                      <a:pt x="0" y="177"/>
                    </a:lnTo>
                    <a:lnTo>
                      <a:pt x="0" y="524"/>
                    </a:lnTo>
                    <a:lnTo>
                      <a:pt x="322" y="6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82" name="Freeform 114"/>
              <p:cNvSpPr>
                <a:spLocks noChangeArrowheads="1"/>
              </p:cNvSpPr>
              <p:nvPr/>
            </p:nvSpPr>
            <p:spPr bwMode="auto">
              <a:xfrm>
                <a:off x="8877280" y="2678624"/>
                <a:ext cx="174999" cy="185713"/>
              </a:xfrm>
              <a:custGeom>
                <a:avLst/>
                <a:gdLst>
                  <a:gd name="T0" fmla="*/ 320 w 650"/>
                  <a:gd name="T1" fmla="*/ 686 h 687"/>
                  <a:gd name="T2" fmla="*/ 649 w 650"/>
                  <a:gd name="T3" fmla="*/ 524 h 687"/>
                  <a:gd name="T4" fmla="*/ 649 w 650"/>
                  <a:gd name="T5" fmla="*/ 176 h 687"/>
                  <a:gd name="T6" fmla="*/ 317 w 650"/>
                  <a:gd name="T7" fmla="*/ 0 h 687"/>
                  <a:gd name="T8" fmla="*/ 0 w 650"/>
                  <a:gd name="T9" fmla="*/ 179 h 687"/>
                  <a:gd name="T10" fmla="*/ 0 w 650"/>
                  <a:gd name="T11" fmla="*/ 524 h 687"/>
                  <a:gd name="T12" fmla="*/ 320 w 650"/>
                  <a:gd name="T13" fmla="*/ 686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0" h="687">
                    <a:moveTo>
                      <a:pt x="320" y="686"/>
                    </a:moveTo>
                    <a:lnTo>
                      <a:pt x="649" y="524"/>
                    </a:lnTo>
                    <a:lnTo>
                      <a:pt x="649" y="176"/>
                    </a:lnTo>
                    <a:lnTo>
                      <a:pt x="317" y="0"/>
                    </a:lnTo>
                    <a:lnTo>
                      <a:pt x="0" y="179"/>
                    </a:lnTo>
                    <a:lnTo>
                      <a:pt x="0" y="524"/>
                    </a:lnTo>
                    <a:lnTo>
                      <a:pt x="320" y="6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35527" y="694873"/>
              <a:ext cx="802689" cy="665676"/>
              <a:chOff x="8285617" y="3309574"/>
              <a:chExt cx="739282" cy="613092"/>
            </a:xfrm>
            <a:solidFill>
              <a:schemeClr val="accent1"/>
            </a:solidFill>
          </p:grpSpPr>
          <p:sp>
            <p:nvSpPr>
              <p:cNvPr id="72" name="Freeform 115"/>
              <p:cNvSpPr>
                <a:spLocks noChangeArrowheads="1"/>
              </p:cNvSpPr>
              <p:nvPr/>
            </p:nvSpPr>
            <p:spPr bwMode="auto">
              <a:xfrm>
                <a:off x="8285617" y="3447668"/>
                <a:ext cx="435712" cy="474998"/>
              </a:xfrm>
              <a:custGeom>
                <a:avLst/>
                <a:gdLst>
                  <a:gd name="T0" fmla="*/ 0 w 1615"/>
                  <a:gd name="T1" fmla="*/ 567 h 1759"/>
                  <a:gd name="T2" fmla="*/ 602 w 1615"/>
                  <a:gd name="T3" fmla="*/ 1758 h 1759"/>
                  <a:gd name="T4" fmla="*/ 602 w 1615"/>
                  <a:gd name="T5" fmla="*/ 1758 h 1759"/>
                  <a:gd name="T6" fmla="*/ 1614 w 1615"/>
                  <a:gd name="T7" fmla="*/ 1184 h 1759"/>
                  <a:gd name="T8" fmla="*/ 1094 w 1615"/>
                  <a:gd name="T9" fmla="*/ 155 h 1759"/>
                  <a:gd name="T10" fmla="*/ 1094 w 1615"/>
                  <a:gd name="T11" fmla="*/ 155 h 1759"/>
                  <a:gd name="T12" fmla="*/ 0 w 1615"/>
                  <a:gd name="T13" fmla="*/ 567 h 1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5" h="1759">
                    <a:moveTo>
                      <a:pt x="0" y="567"/>
                    </a:moveTo>
                    <a:lnTo>
                      <a:pt x="602" y="1758"/>
                    </a:lnTo>
                    <a:lnTo>
                      <a:pt x="602" y="1758"/>
                    </a:lnTo>
                    <a:cubicBezTo>
                      <a:pt x="602" y="1758"/>
                      <a:pt x="1079" y="1086"/>
                      <a:pt x="1614" y="1184"/>
                    </a:cubicBezTo>
                    <a:lnTo>
                      <a:pt x="1094" y="155"/>
                    </a:lnTo>
                    <a:lnTo>
                      <a:pt x="1094" y="155"/>
                    </a:lnTo>
                    <a:cubicBezTo>
                      <a:pt x="1094" y="155"/>
                      <a:pt x="478" y="0"/>
                      <a:pt x="0" y="567"/>
                    </a:cubicBezTo>
                  </a:path>
                </a:pathLst>
              </a:custGeom>
              <a:grpFill/>
              <a:ln w="212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3" name="Freeform 116"/>
              <p:cNvSpPr>
                <a:spLocks noChangeArrowheads="1"/>
              </p:cNvSpPr>
              <p:nvPr/>
            </p:nvSpPr>
            <p:spPr bwMode="auto">
              <a:xfrm>
                <a:off x="8597520" y="3309574"/>
                <a:ext cx="427379" cy="449998"/>
              </a:xfrm>
              <a:custGeom>
                <a:avLst/>
                <a:gdLst>
                  <a:gd name="T0" fmla="*/ 980 w 1583"/>
                  <a:gd name="T1" fmla="*/ 0 h 1667"/>
                  <a:gd name="T2" fmla="*/ 1582 w 1583"/>
                  <a:gd name="T3" fmla="*/ 1191 h 1667"/>
                  <a:gd name="T4" fmla="*/ 1582 w 1583"/>
                  <a:gd name="T5" fmla="*/ 1191 h 1667"/>
                  <a:gd name="T6" fmla="*/ 521 w 1583"/>
                  <a:gd name="T7" fmla="*/ 1666 h 1667"/>
                  <a:gd name="T8" fmla="*/ 0 w 1583"/>
                  <a:gd name="T9" fmla="*/ 636 h 1667"/>
                  <a:gd name="T10" fmla="*/ 0 w 1583"/>
                  <a:gd name="T11" fmla="*/ 636 h 1667"/>
                  <a:gd name="T12" fmla="*/ 980 w 1583"/>
                  <a:gd name="T13" fmla="*/ 0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3" h="1667">
                    <a:moveTo>
                      <a:pt x="980" y="0"/>
                    </a:moveTo>
                    <a:lnTo>
                      <a:pt x="1582" y="1191"/>
                    </a:lnTo>
                    <a:lnTo>
                      <a:pt x="1582" y="1191"/>
                    </a:lnTo>
                    <a:cubicBezTo>
                      <a:pt x="1582" y="1191"/>
                      <a:pt x="757" y="1177"/>
                      <a:pt x="521" y="1666"/>
                    </a:cubicBezTo>
                    <a:lnTo>
                      <a:pt x="0" y="636"/>
                    </a:lnTo>
                    <a:lnTo>
                      <a:pt x="0" y="636"/>
                    </a:lnTo>
                    <a:cubicBezTo>
                      <a:pt x="0" y="636"/>
                      <a:pt x="239" y="49"/>
                      <a:pt x="980" y="0"/>
                    </a:cubicBezTo>
                  </a:path>
                </a:pathLst>
              </a:custGeom>
              <a:grpFill/>
              <a:ln w="212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15554" y="2972578"/>
              <a:ext cx="376141" cy="657921"/>
              <a:chOff x="8878470" y="702444"/>
              <a:chExt cx="346428" cy="605950"/>
            </a:xfrm>
            <a:solidFill>
              <a:schemeClr val="accent3"/>
            </a:solidFill>
          </p:grpSpPr>
          <p:sp>
            <p:nvSpPr>
              <p:cNvPr id="70" name="Freeform 117"/>
              <p:cNvSpPr>
                <a:spLocks noChangeArrowheads="1"/>
              </p:cNvSpPr>
              <p:nvPr/>
            </p:nvSpPr>
            <p:spPr bwMode="auto">
              <a:xfrm>
                <a:off x="9048708" y="702444"/>
                <a:ext cx="176190" cy="84524"/>
              </a:xfrm>
              <a:custGeom>
                <a:avLst/>
                <a:gdLst>
                  <a:gd name="T0" fmla="*/ 639 w 651"/>
                  <a:gd name="T1" fmla="*/ 273 h 314"/>
                  <a:gd name="T2" fmla="*/ 639 w 651"/>
                  <a:gd name="T3" fmla="*/ 273 h 314"/>
                  <a:gd name="T4" fmla="*/ 574 w 651"/>
                  <a:gd name="T5" fmla="*/ 304 h 314"/>
                  <a:gd name="T6" fmla="*/ 41 w 651"/>
                  <a:gd name="T7" fmla="*/ 106 h 314"/>
                  <a:gd name="T8" fmla="*/ 41 w 651"/>
                  <a:gd name="T9" fmla="*/ 106 h 314"/>
                  <a:gd name="T10" fmla="*/ 11 w 651"/>
                  <a:gd name="T11" fmla="*/ 41 h 314"/>
                  <a:gd name="T12" fmla="*/ 11 w 651"/>
                  <a:gd name="T13" fmla="*/ 41 h 314"/>
                  <a:gd name="T14" fmla="*/ 76 w 651"/>
                  <a:gd name="T15" fmla="*/ 9 h 314"/>
                  <a:gd name="T16" fmla="*/ 608 w 651"/>
                  <a:gd name="T17" fmla="*/ 206 h 314"/>
                  <a:gd name="T18" fmla="*/ 608 w 651"/>
                  <a:gd name="T19" fmla="*/ 206 h 314"/>
                  <a:gd name="T20" fmla="*/ 639 w 651"/>
                  <a:gd name="T21" fmla="*/ 27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314">
                    <a:moveTo>
                      <a:pt x="639" y="273"/>
                    </a:moveTo>
                    <a:lnTo>
                      <a:pt x="639" y="273"/>
                    </a:lnTo>
                    <a:cubicBezTo>
                      <a:pt x="630" y="300"/>
                      <a:pt x="599" y="313"/>
                      <a:pt x="574" y="304"/>
                    </a:cubicBezTo>
                    <a:lnTo>
                      <a:pt x="41" y="106"/>
                    </a:lnTo>
                    <a:lnTo>
                      <a:pt x="41" y="106"/>
                    </a:lnTo>
                    <a:cubicBezTo>
                      <a:pt x="14" y="97"/>
                      <a:pt x="0" y="66"/>
                      <a:pt x="11" y="41"/>
                    </a:cubicBezTo>
                    <a:lnTo>
                      <a:pt x="11" y="41"/>
                    </a:lnTo>
                    <a:cubicBezTo>
                      <a:pt x="20" y="14"/>
                      <a:pt x="51" y="0"/>
                      <a:pt x="76" y="9"/>
                    </a:cubicBezTo>
                    <a:lnTo>
                      <a:pt x="608" y="206"/>
                    </a:lnTo>
                    <a:lnTo>
                      <a:pt x="608" y="206"/>
                    </a:lnTo>
                    <a:cubicBezTo>
                      <a:pt x="636" y="217"/>
                      <a:pt x="650" y="246"/>
                      <a:pt x="639" y="27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71" name="Freeform 118"/>
              <p:cNvSpPr>
                <a:spLocks noChangeArrowheads="1"/>
              </p:cNvSpPr>
              <p:nvPr/>
            </p:nvSpPr>
            <p:spPr bwMode="auto">
              <a:xfrm>
                <a:off x="8878470" y="720302"/>
                <a:ext cx="324999" cy="588092"/>
              </a:xfrm>
              <a:custGeom>
                <a:avLst/>
                <a:gdLst>
                  <a:gd name="T0" fmla="*/ 1205 w 1206"/>
                  <a:gd name="T1" fmla="*/ 174 h 2180"/>
                  <a:gd name="T2" fmla="*/ 527 w 1206"/>
                  <a:gd name="T3" fmla="*/ 2003 h 2180"/>
                  <a:gd name="T4" fmla="*/ 527 w 1206"/>
                  <a:gd name="T5" fmla="*/ 2003 h 2180"/>
                  <a:gd name="T6" fmla="*/ 239 w 1206"/>
                  <a:gd name="T7" fmla="*/ 2136 h 2180"/>
                  <a:gd name="T8" fmla="*/ 177 w 1206"/>
                  <a:gd name="T9" fmla="*/ 2112 h 2180"/>
                  <a:gd name="T10" fmla="*/ 177 w 1206"/>
                  <a:gd name="T11" fmla="*/ 2112 h 2180"/>
                  <a:gd name="T12" fmla="*/ 43 w 1206"/>
                  <a:gd name="T13" fmla="*/ 1823 h 2180"/>
                  <a:gd name="T14" fmla="*/ 718 w 1206"/>
                  <a:gd name="T15" fmla="*/ 0 h 2180"/>
                  <a:gd name="T16" fmla="*/ 1205 w 1206"/>
                  <a:gd name="T17" fmla="*/ 174 h 2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6" h="2180">
                    <a:moveTo>
                      <a:pt x="1205" y="174"/>
                    </a:moveTo>
                    <a:lnTo>
                      <a:pt x="527" y="2003"/>
                    </a:lnTo>
                    <a:lnTo>
                      <a:pt x="527" y="2003"/>
                    </a:lnTo>
                    <a:cubicBezTo>
                      <a:pt x="485" y="2119"/>
                      <a:pt x="355" y="2179"/>
                      <a:pt x="239" y="2136"/>
                    </a:cubicBezTo>
                    <a:lnTo>
                      <a:pt x="177" y="2112"/>
                    </a:lnTo>
                    <a:lnTo>
                      <a:pt x="177" y="2112"/>
                    </a:lnTo>
                    <a:cubicBezTo>
                      <a:pt x="60" y="2070"/>
                      <a:pt x="0" y="1939"/>
                      <a:pt x="43" y="1823"/>
                    </a:cubicBezTo>
                    <a:lnTo>
                      <a:pt x="718" y="0"/>
                    </a:lnTo>
                    <a:lnTo>
                      <a:pt x="1205" y="17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0" name="Freeform 120"/>
            <p:cNvSpPr>
              <a:spLocks noChangeArrowheads="1"/>
            </p:cNvSpPr>
            <p:nvPr/>
          </p:nvSpPr>
          <p:spPr bwMode="auto">
            <a:xfrm>
              <a:off x="18214" y="1419542"/>
              <a:ext cx="465327" cy="443353"/>
            </a:xfrm>
            <a:custGeom>
              <a:avLst/>
              <a:gdLst>
                <a:gd name="T0" fmla="*/ 278 w 1588"/>
                <a:gd name="T1" fmla="*/ 395 h 1512"/>
                <a:gd name="T2" fmla="*/ 267 w 1588"/>
                <a:gd name="T3" fmla="*/ 375 h 1512"/>
                <a:gd name="T4" fmla="*/ 287 w 1588"/>
                <a:gd name="T5" fmla="*/ 363 h 1512"/>
                <a:gd name="T6" fmla="*/ 1410 w 1588"/>
                <a:gd name="T7" fmla="*/ 653 h 1512"/>
                <a:gd name="T8" fmla="*/ 1422 w 1588"/>
                <a:gd name="T9" fmla="*/ 672 h 1512"/>
                <a:gd name="T10" fmla="*/ 1360 w 1588"/>
                <a:gd name="T11" fmla="*/ 849 h 1512"/>
                <a:gd name="T12" fmla="*/ 236 w 1588"/>
                <a:gd name="T13" fmla="*/ 560 h 1512"/>
                <a:gd name="T14" fmla="*/ 224 w 1588"/>
                <a:gd name="T15" fmla="*/ 540 h 1512"/>
                <a:gd name="T16" fmla="*/ 1368 w 1588"/>
                <a:gd name="T17" fmla="*/ 819 h 1512"/>
                <a:gd name="T18" fmla="*/ 1380 w 1588"/>
                <a:gd name="T19" fmla="*/ 838 h 1512"/>
                <a:gd name="T20" fmla="*/ 1360 w 1588"/>
                <a:gd name="T21" fmla="*/ 849 h 1512"/>
                <a:gd name="T22" fmla="*/ 192 w 1588"/>
                <a:gd name="T23" fmla="*/ 726 h 1512"/>
                <a:gd name="T24" fmla="*/ 182 w 1588"/>
                <a:gd name="T25" fmla="*/ 706 h 1512"/>
                <a:gd name="T26" fmla="*/ 201 w 1588"/>
                <a:gd name="T27" fmla="*/ 696 h 1512"/>
                <a:gd name="T28" fmla="*/ 1325 w 1588"/>
                <a:gd name="T29" fmla="*/ 985 h 1512"/>
                <a:gd name="T30" fmla="*/ 1337 w 1588"/>
                <a:gd name="T31" fmla="*/ 1004 h 1512"/>
                <a:gd name="T32" fmla="*/ 1274 w 1588"/>
                <a:gd name="T33" fmla="*/ 1181 h 1512"/>
                <a:gd name="T34" fmla="*/ 150 w 1588"/>
                <a:gd name="T35" fmla="*/ 892 h 1512"/>
                <a:gd name="T36" fmla="*/ 138 w 1588"/>
                <a:gd name="T37" fmla="*/ 873 h 1512"/>
                <a:gd name="T38" fmla="*/ 1283 w 1588"/>
                <a:gd name="T39" fmla="*/ 1150 h 1512"/>
                <a:gd name="T40" fmla="*/ 1294 w 1588"/>
                <a:gd name="T41" fmla="*/ 1170 h 1512"/>
                <a:gd name="T42" fmla="*/ 1274 w 1588"/>
                <a:gd name="T43" fmla="*/ 1181 h 1512"/>
                <a:gd name="T44" fmla="*/ 1500 w 1588"/>
                <a:gd name="T45" fmla="*/ 312 h 1512"/>
                <a:gd name="T46" fmla="*/ 1508 w 1588"/>
                <a:gd name="T47" fmla="*/ 364 h 1512"/>
                <a:gd name="T48" fmla="*/ 1424 w 1588"/>
                <a:gd name="T49" fmla="*/ 414 h 1512"/>
                <a:gd name="T50" fmla="*/ 1373 w 1588"/>
                <a:gd name="T51" fmla="*/ 329 h 1512"/>
                <a:gd name="T52" fmla="*/ 1295 w 1588"/>
                <a:gd name="T53" fmla="*/ 260 h 1512"/>
                <a:gd name="T54" fmla="*/ 1304 w 1588"/>
                <a:gd name="T55" fmla="*/ 312 h 1512"/>
                <a:gd name="T56" fmla="*/ 1219 w 1588"/>
                <a:gd name="T57" fmla="*/ 361 h 1512"/>
                <a:gd name="T58" fmla="*/ 1169 w 1588"/>
                <a:gd name="T59" fmla="*/ 277 h 1512"/>
                <a:gd name="T60" fmla="*/ 1202 w 1588"/>
                <a:gd name="T61" fmla="*/ 235 h 1512"/>
                <a:gd name="T62" fmla="*/ 1090 w 1588"/>
                <a:gd name="T63" fmla="*/ 207 h 1512"/>
                <a:gd name="T64" fmla="*/ 1098 w 1588"/>
                <a:gd name="T65" fmla="*/ 258 h 1512"/>
                <a:gd name="T66" fmla="*/ 1014 w 1588"/>
                <a:gd name="T67" fmla="*/ 308 h 1512"/>
                <a:gd name="T68" fmla="*/ 964 w 1588"/>
                <a:gd name="T69" fmla="*/ 224 h 1512"/>
                <a:gd name="T70" fmla="*/ 886 w 1588"/>
                <a:gd name="T71" fmla="*/ 154 h 1512"/>
                <a:gd name="T72" fmla="*/ 894 w 1588"/>
                <a:gd name="T73" fmla="*/ 206 h 1512"/>
                <a:gd name="T74" fmla="*/ 809 w 1588"/>
                <a:gd name="T75" fmla="*/ 256 h 1512"/>
                <a:gd name="T76" fmla="*/ 760 w 1588"/>
                <a:gd name="T77" fmla="*/ 172 h 1512"/>
                <a:gd name="T78" fmla="*/ 792 w 1588"/>
                <a:gd name="T79" fmla="*/ 130 h 1512"/>
                <a:gd name="T80" fmla="*/ 682 w 1588"/>
                <a:gd name="T81" fmla="*/ 101 h 1512"/>
                <a:gd name="T82" fmla="*/ 689 w 1588"/>
                <a:gd name="T83" fmla="*/ 154 h 1512"/>
                <a:gd name="T84" fmla="*/ 605 w 1588"/>
                <a:gd name="T85" fmla="*/ 203 h 1512"/>
                <a:gd name="T86" fmla="*/ 555 w 1588"/>
                <a:gd name="T87" fmla="*/ 119 h 1512"/>
                <a:gd name="T88" fmla="*/ 478 w 1588"/>
                <a:gd name="T89" fmla="*/ 49 h 1512"/>
                <a:gd name="T90" fmla="*/ 485 w 1588"/>
                <a:gd name="T91" fmla="*/ 101 h 1512"/>
                <a:gd name="T92" fmla="*/ 400 w 1588"/>
                <a:gd name="T93" fmla="*/ 151 h 1512"/>
                <a:gd name="T94" fmla="*/ 351 w 1588"/>
                <a:gd name="T95" fmla="*/ 66 h 1512"/>
                <a:gd name="T96" fmla="*/ 383 w 1588"/>
                <a:gd name="T97" fmla="*/ 24 h 1512"/>
                <a:gd name="T98" fmla="*/ 24 w 1588"/>
                <a:gd name="T99" fmla="*/ 1029 h 1512"/>
                <a:gd name="T100" fmla="*/ 147 w 1588"/>
                <a:gd name="T101" fmla="*/ 1238 h 1512"/>
                <a:gd name="T102" fmla="*/ 1113 w 1588"/>
                <a:gd name="T103" fmla="*/ 1487 h 1512"/>
                <a:gd name="T104" fmla="*/ 1587 w 1588"/>
                <a:gd name="T105" fmla="*/ 334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8" h="1512">
                  <a:moveTo>
                    <a:pt x="1402" y="684"/>
                  </a:moveTo>
                  <a:lnTo>
                    <a:pt x="278" y="395"/>
                  </a:lnTo>
                  <a:lnTo>
                    <a:pt x="278" y="395"/>
                  </a:lnTo>
                  <a:cubicBezTo>
                    <a:pt x="270" y="393"/>
                    <a:pt x="264" y="383"/>
                    <a:pt x="267" y="375"/>
                  </a:cubicBezTo>
                  <a:lnTo>
                    <a:pt x="267" y="375"/>
                  </a:lnTo>
                  <a:cubicBezTo>
                    <a:pt x="269" y="367"/>
                    <a:pt x="278" y="362"/>
                    <a:pt x="287" y="363"/>
                  </a:cubicBezTo>
                  <a:lnTo>
                    <a:pt x="1410" y="653"/>
                  </a:lnTo>
                  <a:lnTo>
                    <a:pt x="1410" y="653"/>
                  </a:lnTo>
                  <a:cubicBezTo>
                    <a:pt x="1419" y="656"/>
                    <a:pt x="1425" y="664"/>
                    <a:pt x="1422" y="672"/>
                  </a:cubicBezTo>
                  <a:lnTo>
                    <a:pt x="1422" y="672"/>
                  </a:lnTo>
                  <a:cubicBezTo>
                    <a:pt x="1420" y="680"/>
                    <a:pt x="1411" y="686"/>
                    <a:pt x="1402" y="684"/>
                  </a:cubicBezTo>
                  <a:close/>
                  <a:moveTo>
                    <a:pt x="1360" y="849"/>
                  </a:moveTo>
                  <a:lnTo>
                    <a:pt x="236" y="560"/>
                  </a:lnTo>
                  <a:lnTo>
                    <a:pt x="236" y="560"/>
                  </a:lnTo>
                  <a:cubicBezTo>
                    <a:pt x="228" y="558"/>
                    <a:pt x="222" y="550"/>
                    <a:pt x="224" y="540"/>
                  </a:cubicBezTo>
                  <a:lnTo>
                    <a:pt x="224" y="540"/>
                  </a:lnTo>
                  <a:cubicBezTo>
                    <a:pt x="227" y="532"/>
                    <a:pt x="235" y="527"/>
                    <a:pt x="244" y="530"/>
                  </a:cubicBezTo>
                  <a:lnTo>
                    <a:pt x="1368" y="819"/>
                  </a:lnTo>
                  <a:lnTo>
                    <a:pt x="1368" y="819"/>
                  </a:lnTo>
                  <a:cubicBezTo>
                    <a:pt x="1376" y="821"/>
                    <a:pt x="1381" y="829"/>
                    <a:pt x="1380" y="838"/>
                  </a:cubicBezTo>
                  <a:lnTo>
                    <a:pt x="1380" y="838"/>
                  </a:lnTo>
                  <a:cubicBezTo>
                    <a:pt x="1378" y="847"/>
                    <a:pt x="1368" y="852"/>
                    <a:pt x="1360" y="849"/>
                  </a:cubicBezTo>
                  <a:close/>
                  <a:moveTo>
                    <a:pt x="1318" y="1015"/>
                  </a:moveTo>
                  <a:lnTo>
                    <a:pt x="192" y="726"/>
                  </a:lnTo>
                  <a:lnTo>
                    <a:pt x="192" y="726"/>
                  </a:lnTo>
                  <a:cubicBezTo>
                    <a:pt x="184" y="724"/>
                    <a:pt x="179" y="716"/>
                    <a:pt x="182" y="706"/>
                  </a:cubicBezTo>
                  <a:lnTo>
                    <a:pt x="182" y="706"/>
                  </a:lnTo>
                  <a:cubicBezTo>
                    <a:pt x="184" y="698"/>
                    <a:pt x="192" y="693"/>
                    <a:pt x="201" y="696"/>
                  </a:cubicBezTo>
                  <a:lnTo>
                    <a:pt x="1325" y="985"/>
                  </a:lnTo>
                  <a:lnTo>
                    <a:pt x="1325" y="985"/>
                  </a:lnTo>
                  <a:cubicBezTo>
                    <a:pt x="1334" y="987"/>
                    <a:pt x="1339" y="995"/>
                    <a:pt x="1337" y="1004"/>
                  </a:cubicBezTo>
                  <a:lnTo>
                    <a:pt x="1337" y="1004"/>
                  </a:lnTo>
                  <a:cubicBezTo>
                    <a:pt x="1334" y="1012"/>
                    <a:pt x="1326" y="1017"/>
                    <a:pt x="1318" y="1015"/>
                  </a:cubicBezTo>
                  <a:close/>
                  <a:moveTo>
                    <a:pt x="1274" y="1181"/>
                  </a:moveTo>
                  <a:lnTo>
                    <a:pt x="150" y="892"/>
                  </a:lnTo>
                  <a:lnTo>
                    <a:pt x="150" y="892"/>
                  </a:lnTo>
                  <a:cubicBezTo>
                    <a:pt x="142" y="889"/>
                    <a:pt x="137" y="881"/>
                    <a:pt x="138" y="873"/>
                  </a:cubicBezTo>
                  <a:lnTo>
                    <a:pt x="138" y="873"/>
                  </a:lnTo>
                  <a:cubicBezTo>
                    <a:pt x="141" y="863"/>
                    <a:pt x="150" y="859"/>
                    <a:pt x="158" y="861"/>
                  </a:cubicBezTo>
                  <a:lnTo>
                    <a:pt x="1283" y="1150"/>
                  </a:lnTo>
                  <a:lnTo>
                    <a:pt x="1283" y="1150"/>
                  </a:lnTo>
                  <a:cubicBezTo>
                    <a:pt x="1290" y="1152"/>
                    <a:pt x="1297" y="1161"/>
                    <a:pt x="1294" y="1170"/>
                  </a:cubicBezTo>
                  <a:lnTo>
                    <a:pt x="1294" y="1170"/>
                  </a:lnTo>
                  <a:cubicBezTo>
                    <a:pt x="1292" y="1178"/>
                    <a:pt x="1284" y="1183"/>
                    <a:pt x="1274" y="1181"/>
                  </a:cubicBezTo>
                  <a:close/>
                  <a:moveTo>
                    <a:pt x="1500" y="312"/>
                  </a:moveTo>
                  <a:lnTo>
                    <a:pt x="1500" y="312"/>
                  </a:lnTo>
                  <a:cubicBezTo>
                    <a:pt x="1509" y="327"/>
                    <a:pt x="1512" y="345"/>
                    <a:pt x="1508" y="364"/>
                  </a:cubicBezTo>
                  <a:lnTo>
                    <a:pt x="1508" y="364"/>
                  </a:lnTo>
                  <a:cubicBezTo>
                    <a:pt x="1497" y="401"/>
                    <a:pt x="1460" y="423"/>
                    <a:pt x="1424" y="414"/>
                  </a:cubicBezTo>
                  <a:lnTo>
                    <a:pt x="1424" y="414"/>
                  </a:lnTo>
                  <a:cubicBezTo>
                    <a:pt x="1386" y="404"/>
                    <a:pt x="1364" y="367"/>
                    <a:pt x="1373" y="329"/>
                  </a:cubicBezTo>
                  <a:lnTo>
                    <a:pt x="1373" y="329"/>
                  </a:lnTo>
                  <a:cubicBezTo>
                    <a:pt x="1378" y="312"/>
                    <a:pt x="1389" y="296"/>
                    <a:pt x="1405" y="287"/>
                  </a:cubicBezTo>
                  <a:lnTo>
                    <a:pt x="1295" y="260"/>
                  </a:lnTo>
                  <a:lnTo>
                    <a:pt x="1295" y="260"/>
                  </a:lnTo>
                  <a:cubicBezTo>
                    <a:pt x="1305" y="274"/>
                    <a:pt x="1308" y="293"/>
                    <a:pt x="1304" y="312"/>
                  </a:cubicBezTo>
                  <a:lnTo>
                    <a:pt x="1304" y="312"/>
                  </a:lnTo>
                  <a:cubicBezTo>
                    <a:pt x="1294" y="349"/>
                    <a:pt x="1256" y="370"/>
                    <a:pt x="1219" y="361"/>
                  </a:cubicBezTo>
                  <a:lnTo>
                    <a:pt x="1219" y="361"/>
                  </a:lnTo>
                  <a:cubicBezTo>
                    <a:pt x="1182" y="352"/>
                    <a:pt x="1160" y="314"/>
                    <a:pt x="1169" y="277"/>
                  </a:cubicBezTo>
                  <a:lnTo>
                    <a:pt x="1169" y="277"/>
                  </a:lnTo>
                  <a:cubicBezTo>
                    <a:pt x="1174" y="258"/>
                    <a:pt x="1186" y="243"/>
                    <a:pt x="1202" y="235"/>
                  </a:cubicBezTo>
                  <a:lnTo>
                    <a:pt x="1090" y="207"/>
                  </a:lnTo>
                  <a:lnTo>
                    <a:pt x="1090" y="207"/>
                  </a:lnTo>
                  <a:cubicBezTo>
                    <a:pt x="1099" y="221"/>
                    <a:pt x="1103" y="240"/>
                    <a:pt x="1098" y="258"/>
                  </a:cubicBezTo>
                  <a:lnTo>
                    <a:pt x="1098" y="258"/>
                  </a:lnTo>
                  <a:cubicBezTo>
                    <a:pt x="1088" y="295"/>
                    <a:pt x="1050" y="317"/>
                    <a:pt x="1014" y="308"/>
                  </a:cubicBezTo>
                  <a:lnTo>
                    <a:pt x="1014" y="308"/>
                  </a:lnTo>
                  <a:cubicBezTo>
                    <a:pt x="976" y="298"/>
                    <a:pt x="955" y="261"/>
                    <a:pt x="964" y="224"/>
                  </a:cubicBezTo>
                  <a:lnTo>
                    <a:pt x="964" y="224"/>
                  </a:lnTo>
                  <a:cubicBezTo>
                    <a:pt x="969" y="206"/>
                    <a:pt x="981" y="191"/>
                    <a:pt x="996" y="182"/>
                  </a:cubicBezTo>
                  <a:lnTo>
                    <a:pt x="886" y="154"/>
                  </a:lnTo>
                  <a:lnTo>
                    <a:pt x="886" y="154"/>
                  </a:lnTo>
                  <a:cubicBezTo>
                    <a:pt x="895" y="170"/>
                    <a:pt x="898" y="188"/>
                    <a:pt x="894" y="206"/>
                  </a:cubicBezTo>
                  <a:lnTo>
                    <a:pt x="894" y="206"/>
                  </a:lnTo>
                  <a:cubicBezTo>
                    <a:pt x="884" y="243"/>
                    <a:pt x="847" y="266"/>
                    <a:pt x="809" y="256"/>
                  </a:cubicBezTo>
                  <a:lnTo>
                    <a:pt x="809" y="256"/>
                  </a:lnTo>
                  <a:cubicBezTo>
                    <a:pt x="773" y="246"/>
                    <a:pt x="751" y="208"/>
                    <a:pt x="760" y="172"/>
                  </a:cubicBezTo>
                  <a:lnTo>
                    <a:pt x="760" y="172"/>
                  </a:lnTo>
                  <a:cubicBezTo>
                    <a:pt x="764" y="153"/>
                    <a:pt x="776" y="138"/>
                    <a:pt x="792" y="130"/>
                  </a:cubicBezTo>
                  <a:lnTo>
                    <a:pt x="682" y="101"/>
                  </a:lnTo>
                  <a:lnTo>
                    <a:pt x="682" y="101"/>
                  </a:lnTo>
                  <a:cubicBezTo>
                    <a:pt x="691" y="116"/>
                    <a:pt x="694" y="135"/>
                    <a:pt x="689" y="154"/>
                  </a:cubicBezTo>
                  <a:lnTo>
                    <a:pt x="689" y="154"/>
                  </a:lnTo>
                  <a:cubicBezTo>
                    <a:pt x="680" y="191"/>
                    <a:pt x="642" y="213"/>
                    <a:pt x="605" y="203"/>
                  </a:cubicBezTo>
                  <a:lnTo>
                    <a:pt x="605" y="203"/>
                  </a:lnTo>
                  <a:cubicBezTo>
                    <a:pt x="568" y="194"/>
                    <a:pt x="546" y="156"/>
                    <a:pt x="555" y="119"/>
                  </a:cubicBezTo>
                  <a:lnTo>
                    <a:pt x="555" y="119"/>
                  </a:lnTo>
                  <a:cubicBezTo>
                    <a:pt x="560" y="100"/>
                    <a:pt x="572" y="86"/>
                    <a:pt x="587" y="76"/>
                  </a:cubicBezTo>
                  <a:lnTo>
                    <a:pt x="478" y="49"/>
                  </a:lnTo>
                  <a:lnTo>
                    <a:pt x="478" y="49"/>
                  </a:lnTo>
                  <a:cubicBezTo>
                    <a:pt x="486" y="64"/>
                    <a:pt x="490" y="82"/>
                    <a:pt x="485" y="101"/>
                  </a:cubicBezTo>
                  <a:lnTo>
                    <a:pt x="485" y="101"/>
                  </a:lnTo>
                  <a:cubicBezTo>
                    <a:pt x="475" y="137"/>
                    <a:pt x="438" y="160"/>
                    <a:pt x="400" y="151"/>
                  </a:cubicBezTo>
                  <a:lnTo>
                    <a:pt x="400" y="151"/>
                  </a:lnTo>
                  <a:cubicBezTo>
                    <a:pt x="364" y="141"/>
                    <a:pt x="342" y="103"/>
                    <a:pt x="351" y="66"/>
                  </a:cubicBezTo>
                  <a:lnTo>
                    <a:pt x="351" y="66"/>
                  </a:lnTo>
                  <a:cubicBezTo>
                    <a:pt x="356" y="49"/>
                    <a:pt x="368" y="33"/>
                    <a:pt x="383" y="24"/>
                  </a:cubicBezTo>
                  <a:lnTo>
                    <a:pt x="289" y="0"/>
                  </a:lnTo>
                  <a:lnTo>
                    <a:pt x="24" y="1029"/>
                  </a:lnTo>
                  <a:lnTo>
                    <a:pt x="24" y="1029"/>
                  </a:lnTo>
                  <a:cubicBezTo>
                    <a:pt x="0" y="1121"/>
                    <a:pt x="55" y="1215"/>
                    <a:pt x="147" y="1238"/>
                  </a:cubicBezTo>
                  <a:lnTo>
                    <a:pt x="1113" y="1487"/>
                  </a:lnTo>
                  <a:lnTo>
                    <a:pt x="1113" y="1487"/>
                  </a:lnTo>
                  <a:cubicBezTo>
                    <a:pt x="1205" y="1511"/>
                    <a:pt x="1299" y="1455"/>
                    <a:pt x="1323" y="1364"/>
                  </a:cubicBezTo>
                  <a:lnTo>
                    <a:pt x="1587" y="334"/>
                  </a:lnTo>
                  <a:lnTo>
                    <a:pt x="1500" y="3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01279" y="2984642"/>
              <a:ext cx="427843" cy="387773"/>
              <a:chOff x="8188747" y="518497"/>
              <a:chExt cx="427843" cy="387773"/>
            </a:xfrm>
            <a:solidFill>
              <a:schemeClr val="accent5"/>
            </a:solidFill>
          </p:grpSpPr>
          <p:sp>
            <p:nvSpPr>
              <p:cNvPr id="65" name="Freeform 121"/>
              <p:cNvSpPr>
                <a:spLocks noChangeArrowheads="1"/>
              </p:cNvSpPr>
              <p:nvPr/>
            </p:nvSpPr>
            <p:spPr bwMode="auto">
              <a:xfrm>
                <a:off x="8215892" y="826130"/>
                <a:ext cx="80140" cy="80139"/>
              </a:xfrm>
              <a:custGeom>
                <a:avLst/>
                <a:gdLst>
                  <a:gd name="T0" fmla="*/ 0 w 274"/>
                  <a:gd name="T1" fmla="*/ 272 h 273"/>
                  <a:gd name="T2" fmla="*/ 273 w 274"/>
                  <a:gd name="T3" fmla="*/ 272 h 273"/>
                  <a:gd name="T4" fmla="*/ 273 w 274"/>
                  <a:gd name="T5" fmla="*/ 0 h 273"/>
                  <a:gd name="T6" fmla="*/ 0 w 274"/>
                  <a:gd name="T7" fmla="*/ 0 h 273"/>
                  <a:gd name="T8" fmla="*/ 0 w 274"/>
                  <a:gd name="T9" fmla="*/ 27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273">
                    <a:moveTo>
                      <a:pt x="0" y="272"/>
                    </a:moveTo>
                    <a:lnTo>
                      <a:pt x="273" y="272"/>
                    </a:lnTo>
                    <a:lnTo>
                      <a:pt x="273" y="0"/>
                    </a:lnTo>
                    <a:lnTo>
                      <a:pt x="0" y="0"/>
                    </a:lnTo>
                    <a:lnTo>
                      <a:pt x="0" y="27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6" name="Freeform 122"/>
              <p:cNvSpPr>
                <a:spLocks noChangeArrowheads="1"/>
              </p:cNvSpPr>
              <p:nvPr/>
            </p:nvSpPr>
            <p:spPr bwMode="auto">
              <a:xfrm>
                <a:off x="8321883" y="773135"/>
                <a:ext cx="80140" cy="133135"/>
              </a:xfrm>
              <a:custGeom>
                <a:avLst/>
                <a:gdLst>
                  <a:gd name="T0" fmla="*/ 0 w 274"/>
                  <a:gd name="T1" fmla="*/ 455 h 456"/>
                  <a:gd name="T2" fmla="*/ 273 w 274"/>
                  <a:gd name="T3" fmla="*/ 455 h 456"/>
                  <a:gd name="T4" fmla="*/ 273 w 274"/>
                  <a:gd name="T5" fmla="*/ 0 h 456"/>
                  <a:gd name="T6" fmla="*/ 0 w 274"/>
                  <a:gd name="T7" fmla="*/ 0 h 456"/>
                  <a:gd name="T8" fmla="*/ 0 w 274"/>
                  <a:gd name="T9" fmla="*/ 455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456">
                    <a:moveTo>
                      <a:pt x="0" y="455"/>
                    </a:moveTo>
                    <a:lnTo>
                      <a:pt x="273" y="455"/>
                    </a:lnTo>
                    <a:lnTo>
                      <a:pt x="273" y="0"/>
                    </a:lnTo>
                    <a:lnTo>
                      <a:pt x="0" y="0"/>
                    </a:lnTo>
                    <a:lnTo>
                      <a:pt x="0" y="45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7" name="Freeform 123"/>
              <p:cNvSpPr>
                <a:spLocks noChangeArrowheads="1"/>
              </p:cNvSpPr>
              <p:nvPr/>
            </p:nvSpPr>
            <p:spPr bwMode="auto">
              <a:xfrm>
                <a:off x="8429167" y="718847"/>
                <a:ext cx="80140" cy="187423"/>
              </a:xfrm>
              <a:custGeom>
                <a:avLst/>
                <a:gdLst>
                  <a:gd name="T0" fmla="*/ 0 w 275"/>
                  <a:gd name="T1" fmla="*/ 637 h 638"/>
                  <a:gd name="T2" fmla="*/ 274 w 275"/>
                  <a:gd name="T3" fmla="*/ 637 h 638"/>
                  <a:gd name="T4" fmla="*/ 274 w 275"/>
                  <a:gd name="T5" fmla="*/ 0 h 638"/>
                  <a:gd name="T6" fmla="*/ 0 w 275"/>
                  <a:gd name="T7" fmla="*/ 0 h 638"/>
                  <a:gd name="T8" fmla="*/ 0 w 275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38">
                    <a:moveTo>
                      <a:pt x="0" y="637"/>
                    </a:moveTo>
                    <a:lnTo>
                      <a:pt x="274" y="637"/>
                    </a:lnTo>
                    <a:lnTo>
                      <a:pt x="274" y="0"/>
                    </a:lnTo>
                    <a:lnTo>
                      <a:pt x="0" y="0"/>
                    </a:lnTo>
                    <a:lnTo>
                      <a:pt x="0" y="63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8" name="Freeform 124"/>
              <p:cNvSpPr>
                <a:spLocks noChangeArrowheads="1"/>
              </p:cNvSpPr>
              <p:nvPr/>
            </p:nvSpPr>
            <p:spPr bwMode="auto">
              <a:xfrm>
                <a:off x="8536450" y="665851"/>
                <a:ext cx="80140" cy="240418"/>
              </a:xfrm>
              <a:custGeom>
                <a:avLst/>
                <a:gdLst>
                  <a:gd name="T0" fmla="*/ 0 w 273"/>
                  <a:gd name="T1" fmla="*/ 820 h 821"/>
                  <a:gd name="T2" fmla="*/ 272 w 273"/>
                  <a:gd name="T3" fmla="*/ 820 h 821"/>
                  <a:gd name="T4" fmla="*/ 272 w 273"/>
                  <a:gd name="T5" fmla="*/ 0 h 821"/>
                  <a:gd name="T6" fmla="*/ 0 w 273"/>
                  <a:gd name="T7" fmla="*/ 0 h 821"/>
                  <a:gd name="T8" fmla="*/ 0 w 273"/>
                  <a:gd name="T9" fmla="*/ 82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821">
                    <a:moveTo>
                      <a:pt x="0" y="820"/>
                    </a:moveTo>
                    <a:lnTo>
                      <a:pt x="272" y="820"/>
                    </a:lnTo>
                    <a:lnTo>
                      <a:pt x="272" y="0"/>
                    </a:lnTo>
                    <a:lnTo>
                      <a:pt x="0" y="0"/>
                    </a:lnTo>
                    <a:lnTo>
                      <a:pt x="0" y="82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9" name="Freeform 125"/>
              <p:cNvSpPr>
                <a:spLocks noChangeArrowheads="1"/>
              </p:cNvSpPr>
              <p:nvPr/>
            </p:nvSpPr>
            <p:spPr bwMode="auto">
              <a:xfrm>
                <a:off x="8188747" y="518497"/>
                <a:ext cx="427843" cy="254638"/>
              </a:xfrm>
              <a:custGeom>
                <a:avLst/>
                <a:gdLst>
                  <a:gd name="T0" fmla="*/ 1257 w 1459"/>
                  <a:gd name="T1" fmla="*/ 200 h 869"/>
                  <a:gd name="T2" fmla="*/ 987 w 1459"/>
                  <a:gd name="T3" fmla="*/ 200 h 869"/>
                  <a:gd name="T4" fmla="*/ 633 w 1459"/>
                  <a:gd name="T5" fmla="*/ 467 h 869"/>
                  <a:gd name="T6" fmla="*/ 449 w 1459"/>
                  <a:gd name="T7" fmla="*/ 374 h 869"/>
                  <a:gd name="T8" fmla="*/ 0 w 1459"/>
                  <a:gd name="T9" fmla="*/ 749 h 869"/>
                  <a:gd name="T10" fmla="*/ 0 w 1459"/>
                  <a:gd name="T11" fmla="*/ 868 h 869"/>
                  <a:gd name="T12" fmla="*/ 462 w 1459"/>
                  <a:gd name="T13" fmla="*/ 484 h 869"/>
                  <a:gd name="T14" fmla="*/ 643 w 1459"/>
                  <a:gd name="T15" fmla="*/ 572 h 869"/>
                  <a:gd name="T16" fmla="*/ 1017 w 1459"/>
                  <a:gd name="T17" fmla="*/ 292 h 869"/>
                  <a:gd name="T18" fmla="*/ 1294 w 1459"/>
                  <a:gd name="T19" fmla="*/ 292 h 869"/>
                  <a:gd name="T20" fmla="*/ 1458 w 1459"/>
                  <a:gd name="T21" fmla="*/ 128 h 869"/>
                  <a:gd name="T22" fmla="*/ 1458 w 1459"/>
                  <a:gd name="T23" fmla="*/ 0 h 869"/>
                  <a:gd name="T24" fmla="*/ 1257 w 1459"/>
                  <a:gd name="T25" fmla="*/ 200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9" h="869">
                    <a:moveTo>
                      <a:pt x="1257" y="200"/>
                    </a:moveTo>
                    <a:lnTo>
                      <a:pt x="987" y="200"/>
                    </a:lnTo>
                    <a:lnTo>
                      <a:pt x="633" y="467"/>
                    </a:lnTo>
                    <a:lnTo>
                      <a:pt x="449" y="374"/>
                    </a:lnTo>
                    <a:lnTo>
                      <a:pt x="0" y="749"/>
                    </a:lnTo>
                    <a:lnTo>
                      <a:pt x="0" y="868"/>
                    </a:lnTo>
                    <a:lnTo>
                      <a:pt x="462" y="484"/>
                    </a:lnTo>
                    <a:lnTo>
                      <a:pt x="643" y="572"/>
                    </a:lnTo>
                    <a:lnTo>
                      <a:pt x="1017" y="292"/>
                    </a:lnTo>
                    <a:lnTo>
                      <a:pt x="1294" y="292"/>
                    </a:lnTo>
                    <a:lnTo>
                      <a:pt x="1458" y="128"/>
                    </a:lnTo>
                    <a:lnTo>
                      <a:pt x="1458" y="0"/>
                    </a:lnTo>
                    <a:lnTo>
                      <a:pt x="1257" y="20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2" name="Freeform 126"/>
            <p:cNvSpPr>
              <a:spLocks noChangeArrowheads="1"/>
            </p:cNvSpPr>
            <p:nvPr/>
          </p:nvSpPr>
          <p:spPr bwMode="auto">
            <a:xfrm>
              <a:off x="-74504" y="2388431"/>
              <a:ext cx="528663" cy="436890"/>
            </a:xfrm>
            <a:custGeom>
              <a:avLst/>
              <a:gdLst>
                <a:gd name="T0" fmla="*/ 1350 w 1804"/>
                <a:gd name="T1" fmla="*/ 1314 h 1492"/>
                <a:gd name="T2" fmla="*/ 1106 w 1804"/>
                <a:gd name="T3" fmla="*/ 1314 h 1492"/>
                <a:gd name="T4" fmla="*/ 1106 w 1804"/>
                <a:gd name="T5" fmla="*/ 1314 h 1492"/>
                <a:gd name="T6" fmla="*/ 1079 w 1804"/>
                <a:gd name="T7" fmla="*/ 1287 h 1492"/>
                <a:gd name="T8" fmla="*/ 1079 w 1804"/>
                <a:gd name="T9" fmla="*/ 1287 h 1492"/>
                <a:gd name="T10" fmla="*/ 1106 w 1804"/>
                <a:gd name="T11" fmla="*/ 1260 h 1492"/>
                <a:gd name="T12" fmla="*/ 1350 w 1804"/>
                <a:gd name="T13" fmla="*/ 1260 h 1492"/>
                <a:gd name="T14" fmla="*/ 1350 w 1804"/>
                <a:gd name="T15" fmla="*/ 1260 h 1492"/>
                <a:gd name="T16" fmla="*/ 1377 w 1804"/>
                <a:gd name="T17" fmla="*/ 1287 h 1492"/>
                <a:gd name="T18" fmla="*/ 1377 w 1804"/>
                <a:gd name="T19" fmla="*/ 1287 h 1492"/>
                <a:gd name="T20" fmla="*/ 1350 w 1804"/>
                <a:gd name="T21" fmla="*/ 1314 h 1492"/>
                <a:gd name="T22" fmla="*/ 226 w 1804"/>
                <a:gd name="T23" fmla="*/ 949 h 1492"/>
                <a:gd name="T24" fmla="*/ 226 w 1804"/>
                <a:gd name="T25" fmla="*/ 949 h 1492"/>
                <a:gd name="T26" fmla="*/ 109 w 1804"/>
                <a:gd name="T27" fmla="*/ 831 h 1492"/>
                <a:gd name="T28" fmla="*/ 109 w 1804"/>
                <a:gd name="T29" fmla="*/ 215 h 1492"/>
                <a:gd name="T30" fmla="*/ 109 w 1804"/>
                <a:gd name="T31" fmla="*/ 215 h 1492"/>
                <a:gd name="T32" fmla="*/ 226 w 1804"/>
                <a:gd name="T33" fmla="*/ 97 h 1492"/>
                <a:gd name="T34" fmla="*/ 1578 w 1804"/>
                <a:gd name="T35" fmla="*/ 97 h 1492"/>
                <a:gd name="T36" fmla="*/ 1578 w 1804"/>
                <a:gd name="T37" fmla="*/ 97 h 1492"/>
                <a:gd name="T38" fmla="*/ 1695 w 1804"/>
                <a:gd name="T39" fmla="*/ 215 h 1492"/>
                <a:gd name="T40" fmla="*/ 1695 w 1804"/>
                <a:gd name="T41" fmla="*/ 831 h 1492"/>
                <a:gd name="T42" fmla="*/ 1695 w 1804"/>
                <a:gd name="T43" fmla="*/ 831 h 1492"/>
                <a:gd name="T44" fmla="*/ 1578 w 1804"/>
                <a:gd name="T45" fmla="*/ 949 h 1492"/>
                <a:gd name="T46" fmla="*/ 226 w 1804"/>
                <a:gd name="T47" fmla="*/ 949 h 1492"/>
                <a:gd name="T48" fmla="*/ 1347 w 1804"/>
                <a:gd name="T49" fmla="*/ 1184 h 1492"/>
                <a:gd name="T50" fmla="*/ 1076 w 1804"/>
                <a:gd name="T51" fmla="*/ 1184 h 1492"/>
                <a:gd name="T52" fmla="*/ 1076 w 1804"/>
                <a:gd name="T53" fmla="*/ 1046 h 1492"/>
                <a:gd name="T54" fmla="*/ 1660 w 1804"/>
                <a:gd name="T55" fmla="*/ 1046 h 1492"/>
                <a:gd name="T56" fmla="*/ 1660 w 1804"/>
                <a:gd name="T57" fmla="*/ 1046 h 1492"/>
                <a:gd name="T58" fmla="*/ 1803 w 1804"/>
                <a:gd name="T59" fmla="*/ 901 h 1492"/>
                <a:gd name="T60" fmla="*/ 1803 w 1804"/>
                <a:gd name="T61" fmla="*/ 144 h 1492"/>
                <a:gd name="T62" fmla="*/ 1803 w 1804"/>
                <a:gd name="T63" fmla="*/ 144 h 1492"/>
                <a:gd name="T64" fmla="*/ 1660 w 1804"/>
                <a:gd name="T65" fmla="*/ 0 h 1492"/>
                <a:gd name="T66" fmla="*/ 145 w 1804"/>
                <a:gd name="T67" fmla="*/ 0 h 1492"/>
                <a:gd name="T68" fmla="*/ 145 w 1804"/>
                <a:gd name="T69" fmla="*/ 0 h 1492"/>
                <a:gd name="T70" fmla="*/ 0 w 1804"/>
                <a:gd name="T71" fmla="*/ 144 h 1492"/>
                <a:gd name="T72" fmla="*/ 0 w 1804"/>
                <a:gd name="T73" fmla="*/ 901 h 1492"/>
                <a:gd name="T74" fmla="*/ 0 w 1804"/>
                <a:gd name="T75" fmla="*/ 901 h 1492"/>
                <a:gd name="T76" fmla="*/ 145 w 1804"/>
                <a:gd name="T77" fmla="*/ 1046 h 1492"/>
                <a:gd name="T78" fmla="*/ 722 w 1804"/>
                <a:gd name="T79" fmla="*/ 1046 h 1492"/>
                <a:gd name="T80" fmla="*/ 722 w 1804"/>
                <a:gd name="T81" fmla="*/ 1184 h 1492"/>
                <a:gd name="T82" fmla="*/ 463 w 1804"/>
                <a:gd name="T83" fmla="*/ 1184 h 1492"/>
                <a:gd name="T84" fmla="*/ 463 w 1804"/>
                <a:gd name="T85" fmla="*/ 1184 h 1492"/>
                <a:gd name="T86" fmla="*/ 320 w 1804"/>
                <a:gd name="T87" fmla="*/ 1329 h 1492"/>
                <a:gd name="T88" fmla="*/ 320 w 1804"/>
                <a:gd name="T89" fmla="*/ 1347 h 1492"/>
                <a:gd name="T90" fmla="*/ 320 w 1804"/>
                <a:gd name="T91" fmla="*/ 1347 h 1492"/>
                <a:gd name="T92" fmla="*/ 463 w 1804"/>
                <a:gd name="T93" fmla="*/ 1491 h 1492"/>
                <a:gd name="T94" fmla="*/ 1347 w 1804"/>
                <a:gd name="T95" fmla="*/ 1491 h 1492"/>
                <a:gd name="T96" fmla="*/ 1347 w 1804"/>
                <a:gd name="T97" fmla="*/ 1491 h 1492"/>
                <a:gd name="T98" fmla="*/ 1491 w 1804"/>
                <a:gd name="T99" fmla="*/ 1347 h 1492"/>
                <a:gd name="T100" fmla="*/ 1491 w 1804"/>
                <a:gd name="T101" fmla="*/ 1329 h 1492"/>
                <a:gd name="T102" fmla="*/ 1491 w 1804"/>
                <a:gd name="T103" fmla="*/ 1329 h 1492"/>
                <a:gd name="T104" fmla="*/ 1347 w 1804"/>
                <a:gd name="T105" fmla="*/ 1184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4" h="1492">
                  <a:moveTo>
                    <a:pt x="1350" y="1314"/>
                  </a:moveTo>
                  <a:lnTo>
                    <a:pt x="1106" y="1314"/>
                  </a:lnTo>
                  <a:lnTo>
                    <a:pt x="1106" y="1314"/>
                  </a:lnTo>
                  <a:cubicBezTo>
                    <a:pt x="1090" y="1314"/>
                    <a:pt x="1079" y="1301"/>
                    <a:pt x="1079" y="1287"/>
                  </a:cubicBezTo>
                  <a:lnTo>
                    <a:pt x="1079" y="1287"/>
                  </a:lnTo>
                  <a:cubicBezTo>
                    <a:pt x="1079" y="1272"/>
                    <a:pt x="1090" y="1260"/>
                    <a:pt x="1106" y="1260"/>
                  </a:cubicBezTo>
                  <a:lnTo>
                    <a:pt x="1350" y="1260"/>
                  </a:lnTo>
                  <a:lnTo>
                    <a:pt x="1350" y="1260"/>
                  </a:lnTo>
                  <a:cubicBezTo>
                    <a:pt x="1365" y="1260"/>
                    <a:pt x="1377" y="1272"/>
                    <a:pt x="1377" y="1287"/>
                  </a:cubicBezTo>
                  <a:lnTo>
                    <a:pt x="1377" y="1287"/>
                  </a:lnTo>
                  <a:cubicBezTo>
                    <a:pt x="1377" y="1301"/>
                    <a:pt x="1365" y="1314"/>
                    <a:pt x="1350" y="1314"/>
                  </a:cubicBezTo>
                  <a:close/>
                  <a:moveTo>
                    <a:pt x="226" y="949"/>
                  </a:moveTo>
                  <a:lnTo>
                    <a:pt x="226" y="949"/>
                  </a:lnTo>
                  <a:cubicBezTo>
                    <a:pt x="161" y="949"/>
                    <a:pt x="109" y="896"/>
                    <a:pt x="109" y="831"/>
                  </a:cubicBezTo>
                  <a:lnTo>
                    <a:pt x="109" y="215"/>
                  </a:lnTo>
                  <a:lnTo>
                    <a:pt x="109" y="215"/>
                  </a:lnTo>
                  <a:cubicBezTo>
                    <a:pt x="109" y="149"/>
                    <a:pt x="161" y="97"/>
                    <a:pt x="226" y="97"/>
                  </a:cubicBezTo>
                  <a:lnTo>
                    <a:pt x="1578" y="97"/>
                  </a:lnTo>
                  <a:lnTo>
                    <a:pt x="1578" y="97"/>
                  </a:lnTo>
                  <a:cubicBezTo>
                    <a:pt x="1644" y="97"/>
                    <a:pt x="1695" y="149"/>
                    <a:pt x="1695" y="215"/>
                  </a:cubicBezTo>
                  <a:lnTo>
                    <a:pt x="1695" y="831"/>
                  </a:lnTo>
                  <a:lnTo>
                    <a:pt x="1695" y="831"/>
                  </a:lnTo>
                  <a:cubicBezTo>
                    <a:pt x="1695" y="896"/>
                    <a:pt x="1644" y="949"/>
                    <a:pt x="1578" y="949"/>
                  </a:cubicBezTo>
                  <a:lnTo>
                    <a:pt x="226" y="949"/>
                  </a:lnTo>
                  <a:close/>
                  <a:moveTo>
                    <a:pt x="1347" y="1184"/>
                  </a:moveTo>
                  <a:lnTo>
                    <a:pt x="1076" y="1184"/>
                  </a:lnTo>
                  <a:lnTo>
                    <a:pt x="1076" y="1046"/>
                  </a:lnTo>
                  <a:lnTo>
                    <a:pt x="1660" y="1046"/>
                  </a:lnTo>
                  <a:lnTo>
                    <a:pt x="1660" y="1046"/>
                  </a:lnTo>
                  <a:cubicBezTo>
                    <a:pt x="1739" y="1046"/>
                    <a:pt x="1803" y="981"/>
                    <a:pt x="1803" y="901"/>
                  </a:cubicBezTo>
                  <a:lnTo>
                    <a:pt x="1803" y="144"/>
                  </a:lnTo>
                  <a:lnTo>
                    <a:pt x="1803" y="144"/>
                  </a:lnTo>
                  <a:cubicBezTo>
                    <a:pt x="1803" y="64"/>
                    <a:pt x="1739" y="0"/>
                    <a:pt x="1660" y="0"/>
                  </a:cubicBezTo>
                  <a:lnTo>
                    <a:pt x="145" y="0"/>
                  </a:lnTo>
                  <a:lnTo>
                    <a:pt x="145" y="0"/>
                  </a:lnTo>
                  <a:cubicBezTo>
                    <a:pt x="65" y="0"/>
                    <a:pt x="0" y="64"/>
                    <a:pt x="0" y="144"/>
                  </a:cubicBezTo>
                  <a:lnTo>
                    <a:pt x="0" y="901"/>
                  </a:lnTo>
                  <a:lnTo>
                    <a:pt x="0" y="901"/>
                  </a:lnTo>
                  <a:cubicBezTo>
                    <a:pt x="0" y="981"/>
                    <a:pt x="65" y="1046"/>
                    <a:pt x="145" y="1046"/>
                  </a:cubicBezTo>
                  <a:lnTo>
                    <a:pt x="722" y="1046"/>
                  </a:lnTo>
                  <a:lnTo>
                    <a:pt x="722" y="1184"/>
                  </a:lnTo>
                  <a:lnTo>
                    <a:pt x="463" y="1184"/>
                  </a:lnTo>
                  <a:lnTo>
                    <a:pt x="463" y="1184"/>
                  </a:lnTo>
                  <a:cubicBezTo>
                    <a:pt x="384" y="1184"/>
                    <a:pt x="320" y="1249"/>
                    <a:pt x="320" y="1329"/>
                  </a:cubicBezTo>
                  <a:lnTo>
                    <a:pt x="320" y="1347"/>
                  </a:lnTo>
                  <a:lnTo>
                    <a:pt x="320" y="1347"/>
                  </a:lnTo>
                  <a:cubicBezTo>
                    <a:pt x="320" y="1426"/>
                    <a:pt x="384" y="1491"/>
                    <a:pt x="463" y="1491"/>
                  </a:cubicBezTo>
                  <a:lnTo>
                    <a:pt x="1347" y="1491"/>
                  </a:lnTo>
                  <a:lnTo>
                    <a:pt x="1347" y="1491"/>
                  </a:lnTo>
                  <a:cubicBezTo>
                    <a:pt x="1426" y="1491"/>
                    <a:pt x="1491" y="1426"/>
                    <a:pt x="1491" y="1347"/>
                  </a:cubicBezTo>
                  <a:lnTo>
                    <a:pt x="1491" y="1329"/>
                  </a:lnTo>
                  <a:lnTo>
                    <a:pt x="1491" y="1329"/>
                  </a:lnTo>
                  <a:cubicBezTo>
                    <a:pt x="1491" y="1249"/>
                    <a:pt x="1426" y="1184"/>
                    <a:pt x="1347" y="11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3" name="Freeform 127"/>
            <p:cNvSpPr>
              <a:spLocks noChangeArrowheads="1"/>
            </p:cNvSpPr>
            <p:nvPr/>
          </p:nvSpPr>
          <p:spPr bwMode="auto">
            <a:xfrm>
              <a:off x="-18931" y="4738664"/>
              <a:ext cx="400699" cy="398113"/>
            </a:xfrm>
            <a:custGeom>
              <a:avLst/>
              <a:gdLst>
                <a:gd name="T0" fmla="*/ 657 w 1366"/>
                <a:gd name="T1" fmla="*/ 767 h 1358"/>
                <a:gd name="T2" fmla="*/ 657 w 1366"/>
                <a:gd name="T3" fmla="*/ 570 h 1358"/>
                <a:gd name="T4" fmla="*/ 1127 w 1366"/>
                <a:gd name="T5" fmla="*/ 721 h 1358"/>
                <a:gd name="T6" fmla="*/ 1315 w 1366"/>
                <a:gd name="T7" fmla="*/ 683 h 1358"/>
                <a:gd name="T8" fmla="*/ 1101 w 1366"/>
                <a:gd name="T9" fmla="*/ 652 h 1358"/>
                <a:gd name="T10" fmla="*/ 966 w 1366"/>
                <a:gd name="T11" fmla="*/ 411 h 1358"/>
                <a:gd name="T12" fmla="*/ 957 w 1366"/>
                <a:gd name="T13" fmla="*/ 490 h 1358"/>
                <a:gd name="T14" fmla="*/ 996 w 1366"/>
                <a:gd name="T15" fmla="*/ 855 h 1358"/>
                <a:gd name="T16" fmla="*/ 683 w 1366"/>
                <a:gd name="T17" fmla="*/ 1011 h 1358"/>
                <a:gd name="T18" fmla="*/ 450 w 1366"/>
                <a:gd name="T19" fmla="*/ 989 h 1358"/>
                <a:gd name="T20" fmla="*/ 306 w 1366"/>
                <a:gd name="T21" fmla="*/ 777 h 1358"/>
                <a:gd name="T22" fmla="*/ 434 w 1366"/>
                <a:gd name="T23" fmla="*/ 965 h 1358"/>
                <a:gd name="T24" fmla="*/ 408 w 1366"/>
                <a:gd name="T25" fmla="*/ 847 h 1358"/>
                <a:gd name="T26" fmla="*/ 437 w 1366"/>
                <a:gd name="T27" fmla="*/ 502 h 1358"/>
                <a:gd name="T28" fmla="*/ 536 w 1366"/>
                <a:gd name="T29" fmla="*/ 365 h 1358"/>
                <a:gd name="T30" fmla="*/ 870 w 1366"/>
                <a:gd name="T31" fmla="*/ 371 h 1358"/>
                <a:gd name="T32" fmla="*/ 1157 w 1366"/>
                <a:gd name="T33" fmla="*/ 468 h 1358"/>
                <a:gd name="T34" fmla="*/ 1038 w 1366"/>
                <a:gd name="T35" fmla="*/ 882 h 1358"/>
                <a:gd name="T36" fmla="*/ 1120 w 1366"/>
                <a:gd name="T37" fmla="*/ 921 h 1358"/>
                <a:gd name="T38" fmla="*/ 821 w 1366"/>
                <a:gd name="T39" fmla="*/ 1076 h 1358"/>
                <a:gd name="T40" fmla="*/ 585 w 1366"/>
                <a:gd name="T41" fmla="*/ 1084 h 1358"/>
                <a:gd name="T42" fmla="*/ 659 w 1366"/>
                <a:gd name="T43" fmla="*/ 1206 h 1358"/>
                <a:gd name="T44" fmla="*/ 263 w 1366"/>
                <a:gd name="T45" fmla="*/ 984 h 1358"/>
                <a:gd name="T46" fmla="*/ 585 w 1366"/>
                <a:gd name="T47" fmla="*/ 1058 h 1358"/>
                <a:gd name="T48" fmla="*/ 845 w 1366"/>
                <a:gd name="T49" fmla="*/ 1051 h 1358"/>
                <a:gd name="T50" fmla="*/ 51 w 1366"/>
                <a:gd name="T51" fmla="*/ 683 h 1358"/>
                <a:gd name="T52" fmla="*/ 249 w 1366"/>
                <a:gd name="T53" fmla="*/ 445 h 1358"/>
                <a:gd name="T54" fmla="*/ 454 w 1366"/>
                <a:gd name="T55" fmla="*/ 389 h 1358"/>
                <a:gd name="T56" fmla="*/ 303 w 1366"/>
                <a:gd name="T57" fmla="*/ 642 h 1358"/>
                <a:gd name="T58" fmla="*/ 212 w 1366"/>
                <a:gd name="T59" fmla="*/ 496 h 1358"/>
                <a:gd name="T60" fmla="*/ 221 w 1366"/>
                <a:gd name="T61" fmla="*/ 906 h 1358"/>
                <a:gd name="T62" fmla="*/ 714 w 1366"/>
                <a:gd name="T63" fmla="*/ 192 h 1358"/>
                <a:gd name="T64" fmla="*/ 895 w 1366"/>
                <a:gd name="T65" fmla="*/ 298 h 1358"/>
                <a:gd name="T66" fmla="*/ 1076 w 1366"/>
                <a:gd name="T67" fmla="*/ 109 h 1358"/>
                <a:gd name="T68" fmla="*/ 1167 w 1366"/>
                <a:gd name="T69" fmla="*/ 414 h 1358"/>
                <a:gd name="T70" fmla="*/ 817 w 1366"/>
                <a:gd name="T71" fmla="*/ 312 h 1358"/>
                <a:gd name="T72" fmla="*/ 585 w 1366"/>
                <a:gd name="T73" fmla="*/ 310 h 1358"/>
                <a:gd name="T74" fmla="*/ 1214 w 1366"/>
                <a:gd name="T75" fmla="*/ 444 h 1358"/>
                <a:gd name="T76" fmla="*/ 1222 w 1366"/>
                <a:gd name="T77" fmla="*/ 383 h 1358"/>
                <a:gd name="T78" fmla="*/ 715 w 1366"/>
                <a:gd name="T79" fmla="*/ 128 h 1358"/>
                <a:gd name="T80" fmla="*/ 310 w 1366"/>
                <a:gd name="T81" fmla="*/ 46 h 1358"/>
                <a:gd name="T82" fmla="*/ 245 w 1366"/>
                <a:gd name="T83" fmla="*/ 366 h 1358"/>
                <a:gd name="T84" fmla="*/ 442 w 1366"/>
                <a:gd name="T85" fmla="*/ 59 h 1358"/>
                <a:gd name="T86" fmla="*/ 510 w 1366"/>
                <a:gd name="T87" fmla="*/ 317 h 1358"/>
                <a:gd name="T88" fmla="*/ 196 w 1366"/>
                <a:gd name="T89" fmla="*/ 417 h 1358"/>
                <a:gd name="T90" fmla="*/ 214 w 1366"/>
                <a:gd name="T91" fmla="*/ 961 h 1358"/>
                <a:gd name="T92" fmla="*/ 329 w 1366"/>
                <a:gd name="T93" fmla="*/ 1294 h 1358"/>
                <a:gd name="T94" fmla="*/ 924 w 1366"/>
                <a:gd name="T95" fmla="*/ 1302 h 1358"/>
                <a:gd name="T96" fmla="*/ 1173 w 1366"/>
                <a:gd name="T97" fmla="*/ 975 h 1358"/>
                <a:gd name="T98" fmla="*/ 1028 w 1366"/>
                <a:gd name="T99" fmla="*/ 1224 h 1358"/>
                <a:gd name="T100" fmla="*/ 753 w 1366"/>
                <a:gd name="T101" fmla="*/ 1204 h 1358"/>
                <a:gd name="T102" fmla="*/ 925 w 1366"/>
                <a:gd name="T103" fmla="*/ 1038 h 1358"/>
                <a:gd name="T104" fmla="*/ 1173 w 1366"/>
                <a:gd name="T105" fmla="*/ 950 h 1358"/>
                <a:gd name="T106" fmla="*/ 1214 w 1366"/>
                <a:gd name="T107" fmla="*/ 444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66" h="1358">
                  <a:moveTo>
                    <a:pt x="757" y="668"/>
                  </a:moveTo>
                  <a:lnTo>
                    <a:pt x="757" y="668"/>
                  </a:lnTo>
                  <a:cubicBezTo>
                    <a:pt x="757" y="723"/>
                    <a:pt x="712" y="767"/>
                    <a:pt x="657" y="767"/>
                  </a:cubicBezTo>
                  <a:lnTo>
                    <a:pt x="657" y="767"/>
                  </a:lnTo>
                  <a:cubicBezTo>
                    <a:pt x="603" y="767"/>
                    <a:pt x="558" y="723"/>
                    <a:pt x="558" y="668"/>
                  </a:cubicBezTo>
                  <a:lnTo>
                    <a:pt x="558" y="668"/>
                  </a:lnTo>
                  <a:cubicBezTo>
                    <a:pt x="558" y="613"/>
                    <a:pt x="603" y="570"/>
                    <a:pt x="657" y="570"/>
                  </a:cubicBezTo>
                  <a:lnTo>
                    <a:pt x="657" y="570"/>
                  </a:lnTo>
                  <a:cubicBezTo>
                    <a:pt x="712" y="570"/>
                    <a:pt x="757" y="613"/>
                    <a:pt x="757" y="668"/>
                  </a:cubicBezTo>
                  <a:close/>
                  <a:moveTo>
                    <a:pt x="1168" y="894"/>
                  </a:moveTo>
                  <a:lnTo>
                    <a:pt x="1168" y="894"/>
                  </a:lnTo>
                  <a:cubicBezTo>
                    <a:pt x="1161" y="837"/>
                    <a:pt x="1147" y="780"/>
                    <a:pt x="1127" y="721"/>
                  </a:cubicBezTo>
                  <a:lnTo>
                    <a:pt x="1127" y="721"/>
                  </a:lnTo>
                  <a:cubicBezTo>
                    <a:pt x="1162" y="645"/>
                    <a:pt x="1188" y="570"/>
                    <a:pt x="1203" y="499"/>
                  </a:cubicBezTo>
                  <a:lnTo>
                    <a:pt x="1203" y="499"/>
                  </a:lnTo>
                  <a:cubicBezTo>
                    <a:pt x="1274" y="551"/>
                    <a:pt x="1315" y="615"/>
                    <a:pt x="1315" y="683"/>
                  </a:cubicBezTo>
                  <a:lnTo>
                    <a:pt x="1315" y="683"/>
                  </a:lnTo>
                  <a:cubicBezTo>
                    <a:pt x="1315" y="763"/>
                    <a:pt x="1259" y="837"/>
                    <a:pt x="1168" y="894"/>
                  </a:cubicBezTo>
                  <a:close/>
                  <a:moveTo>
                    <a:pt x="1101" y="652"/>
                  </a:moveTo>
                  <a:lnTo>
                    <a:pt x="1101" y="652"/>
                  </a:lnTo>
                  <a:cubicBezTo>
                    <a:pt x="1074" y="589"/>
                    <a:pt x="1040" y="524"/>
                    <a:pt x="1000" y="461"/>
                  </a:cubicBezTo>
                  <a:lnTo>
                    <a:pt x="1000" y="461"/>
                  </a:lnTo>
                  <a:cubicBezTo>
                    <a:pt x="982" y="435"/>
                    <a:pt x="984" y="435"/>
                    <a:pt x="966" y="411"/>
                  </a:cubicBezTo>
                  <a:lnTo>
                    <a:pt x="966" y="411"/>
                  </a:lnTo>
                  <a:cubicBezTo>
                    <a:pt x="940" y="405"/>
                    <a:pt x="915" y="400"/>
                    <a:pt x="888" y="395"/>
                  </a:cubicBezTo>
                  <a:lnTo>
                    <a:pt x="888" y="395"/>
                  </a:lnTo>
                  <a:cubicBezTo>
                    <a:pt x="919" y="432"/>
                    <a:pt x="930" y="448"/>
                    <a:pt x="957" y="490"/>
                  </a:cubicBezTo>
                  <a:lnTo>
                    <a:pt x="957" y="490"/>
                  </a:lnTo>
                  <a:cubicBezTo>
                    <a:pt x="1006" y="564"/>
                    <a:pt x="1045" y="640"/>
                    <a:pt x="1072" y="716"/>
                  </a:cubicBezTo>
                  <a:lnTo>
                    <a:pt x="1072" y="716"/>
                  </a:lnTo>
                  <a:cubicBezTo>
                    <a:pt x="1051" y="762"/>
                    <a:pt x="1025" y="809"/>
                    <a:pt x="996" y="855"/>
                  </a:cubicBezTo>
                  <a:lnTo>
                    <a:pt x="996" y="855"/>
                  </a:lnTo>
                  <a:cubicBezTo>
                    <a:pt x="965" y="904"/>
                    <a:pt x="932" y="950"/>
                    <a:pt x="896" y="993"/>
                  </a:cubicBezTo>
                  <a:lnTo>
                    <a:pt x="896" y="993"/>
                  </a:lnTo>
                  <a:cubicBezTo>
                    <a:pt x="830" y="1004"/>
                    <a:pt x="758" y="1011"/>
                    <a:pt x="683" y="1011"/>
                  </a:cubicBezTo>
                  <a:lnTo>
                    <a:pt x="683" y="1011"/>
                  </a:lnTo>
                  <a:cubicBezTo>
                    <a:pt x="630" y="1011"/>
                    <a:pt x="577" y="1007"/>
                    <a:pt x="528" y="1002"/>
                  </a:cubicBezTo>
                  <a:lnTo>
                    <a:pt x="528" y="1002"/>
                  </a:lnTo>
                  <a:cubicBezTo>
                    <a:pt x="501" y="998"/>
                    <a:pt x="450" y="989"/>
                    <a:pt x="450" y="989"/>
                  </a:cubicBezTo>
                  <a:lnTo>
                    <a:pt x="450" y="989"/>
                  </a:lnTo>
                  <a:cubicBezTo>
                    <a:pt x="383" y="975"/>
                    <a:pt x="322" y="955"/>
                    <a:pt x="269" y="931"/>
                  </a:cubicBezTo>
                  <a:lnTo>
                    <a:pt x="269" y="931"/>
                  </a:lnTo>
                  <a:cubicBezTo>
                    <a:pt x="277" y="883"/>
                    <a:pt x="288" y="832"/>
                    <a:pt x="306" y="777"/>
                  </a:cubicBezTo>
                  <a:lnTo>
                    <a:pt x="306" y="777"/>
                  </a:lnTo>
                  <a:cubicBezTo>
                    <a:pt x="323" y="809"/>
                    <a:pt x="343" y="842"/>
                    <a:pt x="366" y="875"/>
                  </a:cubicBezTo>
                  <a:lnTo>
                    <a:pt x="366" y="875"/>
                  </a:lnTo>
                  <a:cubicBezTo>
                    <a:pt x="400" y="923"/>
                    <a:pt x="404" y="930"/>
                    <a:pt x="434" y="965"/>
                  </a:cubicBezTo>
                  <a:lnTo>
                    <a:pt x="434" y="965"/>
                  </a:lnTo>
                  <a:cubicBezTo>
                    <a:pt x="460" y="971"/>
                    <a:pt x="485" y="976"/>
                    <a:pt x="512" y="979"/>
                  </a:cubicBezTo>
                  <a:lnTo>
                    <a:pt x="512" y="979"/>
                  </a:lnTo>
                  <a:cubicBezTo>
                    <a:pt x="470" y="933"/>
                    <a:pt x="450" y="914"/>
                    <a:pt x="408" y="847"/>
                  </a:cubicBezTo>
                  <a:lnTo>
                    <a:pt x="408" y="847"/>
                  </a:lnTo>
                  <a:cubicBezTo>
                    <a:pt x="379" y="798"/>
                    <a:pt x="353" y="753"/>
                    <a:pt x="331" y="708"/>
                  </a:cubicBezTo>
                  <a:lnTo>
                    <a:pt x="331" y="708"/>
                  </a:lnTo>
                  <a:cubicBezTo>
                    <a:pt x="360" y="641"/>
                    <a:pt x="394" y="571"/>
                    <a:pt x="437" y="502"/>
                  </a:cubicBezTo>
                  <a:lnTo>
                    <a:pt x="437" y="502"/>
                  </a:lnTo>
                  <a:cubicBezTo>
                    <a:pt x="468" y="454"/>
                    <a:pt x="501" y="410"/>
                    <a:pt x="533" y="369"/>
                  </a:cubicBezTo>
                  <a:lnTo>
                    <a:pt x="533" y="369"/>
                  </a:lnTo>
                  <a:cubicBezTo>
                    <a:pt x="535" y="368"/>
                    <a:pt x="536" y="366"/>
                    <a:pt x="536" y="365"/>
                  </a:cubicBezTo>
                  <a:lnTo>
                    <a:pt x="536" y="365"/>
                  </a:lnTo>
                  <a:cubicBezTo>
                    <a:pt x="584" y="359"/>
                    <a:pt x="632" y="355"/>
                    <a:pt x="683" y="355"/>
                  </a:cubicBezTo>
                  <a:lnTo>
                    <a:pt x="683" y="355"/>
                  </a:lnTo>
                  <a:cubicBezTo>
                    <a:pt x="747" y="355"/>
                    <a:pt x="811" y="362"/>
                    <a:pt x="870" y="371"/>
                  </a:cubicBezTo>
                  <a:lnTo>
                    <a:pt x="870" y="371"/>
                  </a:lnTo>
                  <a:cubicBezTo>
                    <a:pt x="895" y="374"/>
                    <a:pt x="921" y="380"/>
                    <a:pt x="946" y="386"/>
                  </a:cubicBezTo>
                  <a:lnTo>
                    <a:pt x="946" y="386"/>
                  </a:lnTo>
                  <a:cubicBezTo>
                    <a:pt x="1027" y="405"/>
                    <a:pt x="1100" y="433"/>
                    <a:pt x="1157" y="468"/>
                  </a:cubicBezTo>
                  <a:lnTo>
                    <a:pt x="1157" y="468"/>
                  </a:lnTo>
                  <a:cubicBezTo>
                    <a:pt x="1146" y="526"/>
                    <a:pt x="1127" y="589"/>
                    <a:pt x="1101" y="652"/>
                  </a:cubicBezTo>
                  <a:close/>
                  <a:moveTo>
                    <a:pt x="975" y="974"/>
                  </a:moveTo>
                  <a:lnTo>
                    <a:pt x="975" y="974"/>
                  </a:lnTo>
                  <a:cubicBezTo>
                    <a:pt x="997" y="945"/>
                    <a:pt x="1019" y="914"/>
                    <a:pt x="1038" y="882"/>
                  </a:cubicBezTo>
                  <a:lnTo>
                    <a:pt x="1038" y="882"/>
                  </a:lnTo>
                  <a:cubicBezTo>
                    <a:pt x="1060" y="850"/>
                    <a:pt x="1077" y="818"/>
                    <a:pt x="1094" y="786"/>
                  </a:cubicBezTo>
                  <a:lnTo>
                    <a:pt x="1094" y="786"/>
                  </a:lnTo>
                  <a:cubicBezTo>
                    <a:pt x="1107" y="832"/>
                    <a:pt x="1116" y="877"/>
                    <a:pt x="1120" y="921"/>
                  </a:cubicBezTo>
                  <a:lnTo>
                    <a:pt x="1120" y="921"/>
                  </a:lnTo>
                  <a:cubicBezTo>
                    <a:pt x="1077" y="942"/>
                    <a:pt x="1028" y="959"/>
                    <a:pt x="975" y="974"/>
                  </a:cubicBezTo>
                  <a:close/>
                  <a:moveTo>
                    <a:pt x="821" y="1076"/>
                  </a:moveTo>
                  <a:lnTo>
                    <a:pt x="821" y="1076"/>
                  </a:lnTo>
                  <a:cubicBezTo>
                    <a:pt x="783" y="1115"/>
                    <a:pt x="743" y="1147"/>
                    <a:pt x="704" y="1176"/>
                  </a:cubicBezTo>
                  <a:lnTo>
                    <a:pt x="704" y="1176"/>
                  </a:lnTo>
                  <a:cubicBezTo>
                    <a:pt x="664" y="1151"/>
                    <a:pt x="624" y="1119"/>
                    <a:pt x="585" y="1084"/>
                  </a:cubicBezTo>
                  <a:lnTo>
                    <a:pt x="585" y="1084"/>
                  </a:lnTo>
                  <a:cubicBezTo>
                    <a:pt x="557" y="1082"/>
                    <a:pt x="530" y="1078"/>
                    <a:pt x="504" y="1075"/>
                  </a:cubicBezTo>
                  <a:lnTo>
                    <a:pt x="504" y="1075"/>
                  </a:lnTo>
                  <a:cubicBezTo>
                    <a:pt x="553" y="1126"/>
                    <a:pt x="606" y="1171"/>
                    <a:pt x="659" y="1206"/>
                  </a:cubicBezTo>
                  <a:lnTo>
                    <a:pt x="659" y="1206"/>
                  </a:lnTo>
                  <a:cubicBezTo>
                    <a:pt x="544" y="1277"/>
                    <a:pt x="434" y="1297"/>
                    <a:pt x="358" y="1248"/>
                  </a:cubicBezTo>
                  <a:lnTo>
                    <a:pt x="358" y="1248"/>
                  </a:lnTo>
                  <a:cubicBezTo>
                    <a:pt x="289" y="1205"/>
                    <a:pt x="259" y="1116"/>
                    <a:pt x="262" y="1003"/>
                  </a:cubicBezTo>
                  <a:lnTo>
                    <a:pt x="263" y="984"/>
                  </a:lnTo>
                  <a:lnTo>
                    <a:pt x="263" y="984"/>
                  </a:lnTo>
                  <a:cubicBezTo>
                    <a:pt x="334" y="1015"/>
                    <a:pt x="415" y="1037"/>
                    <a:pt x="504" y="1050"/>
                  </a:cubicBezTo>
                  <a:lnTo>
                    <a:pt x="504" y="1050"/>
                  </a:lnTo>
                  <a:cubicBezTo>
                    <a:pt x="530" y="1054"/>
                    <a:pt x="557" y="1056"/>
                    <a:pt x="585" y="1058"/>
                  </a:cubicBezTo>
                  <a:lnTo>
                    <a:pt x="585" y="1058"/>
                  </a:lnTo>
                  <a:cubicBezTo>
                    <a:pt x="617" y="1060"/>
                    <a:pt x="650" y="1062"/>
                    <a:pt x="683" y="1062"/>
                  </a:cubicBezTo>
                  <a:lnTo>
                    <a:pt x="683" y="1062"/>
                  </a:lnTo>
                  <a:cubicBezTo>
                    <a:pt x="739" y="1062"/>
                    <a:pt x="793" y="1058"/>
                    <a:pt x="845" y="1051"/>
                  </a:cubicBezTo>
                  <a:lnTo>
                    <a:pt x="845" y="1051"/>
                  </a:lnTo>
                  <a:cubicBezTo>
                    <a:pt x="836" y="1059"/>
                    <a:pt x="828" y="1067"/>
                    <a:pt x="821" y="1076"/>
                  </a:cubicBezTo>
                  <a:close/>
                  <a:moveTo>
                    <a:pt x="51" y="683"/>
                  </a:moveTo>
                  <a:lnTo>
                    <a:pt x="51" y="683"/>
                  </a:lnTo>
                  <a:cubicBezTo>
                    <a:pt x="51" y="602"/>
                    <a:pt x="107" y="529"/>
                    <a:pt x="201" y="472"/>
                  </a:cubicBezTo>
                  <a:lnTo>
                    <a:pt x="201" y="472"/>
                  </a:lnTo>
                  <a:cubicBezTo>
                    <a:pt x="217" y="463"/>
                    <a:pt x="233" y="453"/>
                    <a:pt x="249" y="445"/>
                  </a:cubicBezTo>
                  <a:lnTo>
                    <a:pt x="249" y="445"/>
                  </a:lnTo>
                  <a:cubicBezTo>
                    <a:pt x="310" y="415"/>
                    <a:pt x="382" y="392"/>
                    <a:pt x="462" y="377"/>
                  </a:cubicBezTo>
                  <a:lnTo>
                    <a:pt x="462" y="377"/>
                  </a:lnTo>
                  <a:cubicBezTo>
                    <a:pt x="460" y="382"/>
                    <a:pt x="456" y="385"/>
                    <a:pt x="454" y="389"/>
                  </a:cubicBezTo>
                  <a:lnTo>
                    <a:pt x="454" y="389"/>
                  </a:lnTo>
                  <a:cubicBezTo>
                    <a:pt x="432" y="417"/>
                    <a:pt x="414" y="445"/>
                    <a:pt x="394" y="475"/>
                  </a:cubicBezTo>
                  <a:lnTo>
                    <a:pt x="394" y="475"/>
                  </a:lnTo>
                  <a:cubicBezTo>
                    <a:pt x="359" y="531"/>
                    <a:pt x="329" y="587"/>
                    <a:pt x="303" y="642"/>
                  </a:cubicBezTo>
                  <a:lnTo>
                    <a:pt x="303" y="642"/>
                  </a:lnTo>
                  <a:cubicBezTo>
                    <a:pt x="282" y="586"/>
                    <a:pt x="267" y="530"/>
                    <a:pt x="260" y="471"/>
                  </a:cubicBezTo>
                  <a:lnTo>
                    <a:pt x="260" y="471"/>
                  </a:lnTo>
                  <a:cubicBezTo>
                    <a:pt x="242" y="479"/>
                    <a:pt x="227" y="487"/>
                    <a:pt x="212" y="496"/>
                  </a:cubicBezTo>
                  <a:lnTo>
                    <a:pt x="212" y="496"/>
                  </a:lnTo>
                  <a:cubicBezTo>
                    <a:pt x="223" y="572"/>
                    <a:pt x="243" y="642"/>
                    <a:pt x="274" y="713"/>
                  </a:cubicBezTo>
                  <a:lnTo>
                    <a:pt x="274" y="713"/>
                  </a:lnTo>
                  <a:cubicBezTo>
                    <a:pt x="249" y="780"/>
                    <a:pt x="230" y="845"/>
                    <a:pt x="221" y="906"/>
                  </a:cubicBezTo>
                  <a:lnTo>
                    <a:pt x="221" y="906"/>
                  </a:lnTo>
                  <a:cubicBezTo>
                    <a:pt x="116" y="849"/>
                    <a:pt x="51" y="771"/>
                    <a:pt x="51" y="683"/>
                  </a:cubicBezTo>
                  <a:close/>
                  <a:moveTo>
                    <a:pt x="590" y="305"/>
                  </a:moveTo>
                  <a:lnTo>
                    <a:pt x="590" y="305"/>
                  </a:lnTo>
                  <a:cubicBezTo>
                    <a:pt x="630" y="262"/>
                    <a:pt x="672" y="224"/>
                    <a:pt x="714" y="192"/>
                  </a:cubicBezTo>
                  <a:lnTo>
                    <a:pt x="714" y="192"/>
                  </a:lnTo>
                  <a:cubicBezTo>
                    <a:pt x="749" y="221"/>
                    <a:pt x="783" y="253"/>
                    <a:pt x="815" y="288"/>
                  </a:cubicBezTo>
                  <a:lnTo>
                    <a:pt x="815" y="288"/>
                  </a:lnTo>
                  <a:cubicBezTo>
                    <a:pt x="843" y="290"/>
                    <a:pt x="870" y="293"/>
                    <a:pt x="895" y="298"/>
                  </a:cubicBezTo>
                  <a:lnTo>
                    <a:pt x="895" y="298"/>
                  </a:lnTo>
                  <a:cubicBezTo>
                    <a:pt x="851" y="249"/>
                    <a:pt x="805" y="202"/>
                    <a:pt x="758" y="162"/>
                  </a:cubicBezTo>
                  <a:lnTo>
                    <a:pt x="758" y="162"/>
                  </a:lnTo>
                  <a:cubicBezTo>
                    <a:pt x="879" y="82"/>
                    <a:pt x="995" y="59"/>
                    <a:pt x="1076" y="109"/>
                  </a:cubicBezTo>
                  <a:lnTo>
                    <a:pt x="1076" y="109"/>
                  </a:lnTo>
                  <a:cubicBezTo>
                    <a:pt x="1144" y="152"/>
                    <a:pt x="1176" y="244"/>
                    <a:pt x="1172" y="359"/>
                  </a:cubicBezTo>
                  <a:lnTo>
                    <a:pt x="1172" y="359"/>
                  </a:lnTo>
                  <a:cubicBezTo>
                    <a:pt x="1170" y="377"/>
                    <a:pt x="1169" y="395"/>
                    <a:pt x="1167" y="414"/>
                  </a:cubicBezTo>
                  <a:lnTo>
                    <a:pt x="1167" y="414"/>
                  </a:lnTo>
                  <a:cubicBezTo>
                    <a:pt x="1092" y="373"/>
                    <a:pt x="999" y="342"/>
                    <a:pt x="895" y="324"/>
                  </a:cubicBezTo>
                  <a:lnTo>
                    <a:pt x="895" y="324"/>
                  </a:lnTo>
                  <a:cubicBezTo>
                    <a:pt x="870" y="319"/>
                    <a:pt x="843" y="315"/>
                    <a:pt x="817" y="312"/>
                  </a:cubicBezTo>
                  <a:lnTo>
                    <a:pt x="817" y="312"/>
                  </a:lnTo>
                  <a:cubicBezTo>
                    <a:pt x="773" y="308"/>
                    <a:pt x="729" y="305"/>
                    <a:pt x="683" y="305"/>
                  </a:cubicBezTo>
                  <a:lnTo>
                    <a:pt x="683" y="305"/>
                  </a:lnTo>
                  <a:cubicBezTo>
                    <a:pt x="650" y="305"/>
                    <a:pt x="617" y="307"/>
                    <a:pt x="585" y="310"/>
                  </a:cubicBezTo>
                  <a:lnTo>
                    <a:pt x="585" y="310"/>
                  </a:lnTo>
                  <a:cubicBezTo>
                    <a:pt x="588" y="307"/>
                    <a:pt x="590" y="305"/>
                    <a:pt x="590" y="305"/>
                  </a:cubicBezTo>
                  <a:close/>
                  <a:moveTo>
                    <a:pt x="1214" y="444"/>
                  </a:moveTo>
                  <a:lnTo>
                    <a:pt x="1214" y="444"/>
                  </a:lnTo>
                  <a:cubicBezTo>
                    <a:pt x="1214" y="443"/>
                    <a:pt x="1215" y="441"/>
                    <a:pt x="1215" y="440"/>
                  </a:cubicBezTo>
                  <a:lnTo>
                    <a:pt x="1215" y="440"/>
                  </a:lnTo>
                  <a:cubicBezTo>
                    <a:pt x="1217" y="420"/>
                    <a:pt x="1219" y="401"/>
                    <a:pt x="1222" y="383"/>
                  </a:cubicBezTo>
                  <a:lnTo>
                    <a:pt x="1222" y="383"/>
                  </a:lnTo>
                  <a:cubicBezTo>
                    <a:pt x="1233" y="237"/>
                    <a:pt x="1194" y="120"/>
                    <a:pt x="1105" y="63"/>
                  </a:cubicBezTo>
                  <a:lnTo>
                    <a:pt x="1105" y="63"/>
                  </a:lnTo>
                  <a:cubicBezTo>
                    <a:pt x="1004" y="0"/>
                    <a:pt x="860" y="29"/>
                    <a:pt x="715" y="128"/>
                  </a:cubicBezTo>
                  <a:lnTo>
                    <a:pt x="715" y="128"/>
                  </a:lnTo>
                  <a:cubicBezTo>
                    <a:pt x="622" y="55"/>
                    <a:pt x="527" y="8"/>
                    <a:pt x="442" y="8"/>
                  </a:cubicBezTo>
                  <a:lnTo>
                    <a:pt x="442" y="8"/>
                  </a:lnTo>
                  <a:cubicBezTo>
                    <a:pt x="393" y="8"/>
                    <a:pt x="348" y="21"/>
                    <a:pt x="310" y="46"/>
                  </a:cubicBezTo>
                  <a:lnTo>
                    <a:pt x="310" y="46"/>
                  </a:lnTo>
                  <a:cubicBezTo>
                    <a:pt x="223" y="102"/>
                    <a:pt x="182" y="241"/>
                    <a:pt x="196" y="391"/>
                  </a:cubicBezTo>
                  <a:lnTo>
                    <a:pt x="196" y="391"/>
                  </a:lnTo>
                  <a:lnTo>
                    <a:pt x="196" y="391"/>
                  </a:lnTo>
                  <a:cubicBezTo>
                    <a:pt x="210" y="383"/>
                    <a:pt x="227" y="374"/>
                    <a:pt x="245" y="366"/>
                  </a:cubicBezTo>
                  <a:lnTo>
                    <a:pt x="245" y="366"/>
                  </a:lnTo>
                  <a:cubicBezTo>
                    <a:pt x="239" y="247"/>
                    <a:pt x="270" y="131"/>
                    <a:pt x="338" y="88"/>
                  </a:cubicBezTo>
                  <a:lnTo>
                    <a:pt x="338" y="88"/>
                  </a:lnTo>
                  <a:cubicBezTo>
                    <a:pt x="367" y="68"/>
                    <a:pt x="402" y="59"/>
                    <a:pt x="442" y="59"/>
                  </a:cubicBezTo>
                  <a:lnTo>
                    <a:pt x="442" y="59"/>
                  </a:lnTo>
                  <a:cubicBezTo>
                    <a:pt x="512" y="59"/>
                    <a:pt x="592" y="98"/>
                    <a:pt x="673" y="160"/>
                  </a:cubicBezTo>
                  <a:lnTo>
                    <a:pt x="673" y="160"/>
                  </a:lnTo>
                  <a:cubicBezTo>
                    <a:pt x="617" y="202"/>
                    <a:pt x="563" y="256"/>
                    <a:pt x="510" y="317"/>
                  </a:cubicBezTo>
                  <a:lnTo>
                    <a:pt x="510" y="317"/>
                  </a:lnTo>
                  <a:cubicBezTo>
                    <a:pt x="410" y="331"/>
                    <a:pt x="320" y="357"/>
                    <a:pt x="245" y="392"/>
                  </a:cubicBezTo>
                  <a:lnTo>
                    <a:pt x="245" y="392"/>
                  </a:lnTo>
                  <a:cubicBezTo>
                    <a:pt x="227" y="399"/>
                    <a:pt x="210" y="408"/>
                    <a:pt x="196" y="417"/>
                  </a:cubicBezTo>
                  <a:lnTo>
                    <a:pt x="196" y="417"/>
                  </a:lnTo>
                  <a:cubicBezTo>
                    <a:pt x="73" y="485"/>
                    <a:pt x="0" y="579"/>
                    <a:pt x="0" y="683"/>
                  </a:cubicBezTo>
                  <a:lnTo>
                    <a:pt x="0" y="683"/>
                  </a:lnTo>
                  <a:cubicBezTo>
                    <a:pt x="0" y="794"/>
                    <a:pt x="81" y="893"/>
                    <a:pt x="214" y="961"/>
                  </a:cubicBezTo>
                  <a:lnTo>
                    <a:pt x="214" y="961"/>
                  </a:lnTo>
                  <a:cubicBezTo>
                    <a:pt x="213" y="966"/>
                    <a:pt x="212" y="971"/>
                    <a:pt x="212" y="976"/>
                  </a:cubicBezTo>
                  <a:lnTo>
                    <a:pt x="212" y="976"/>
                  </a:lnTo>
                  <a:cubicBezTo>
                    <a:pt x="201" y="1122"/>
                    <a:pt x="240" y="1238"/>
                    <a:pt x="329" y="1294"/>
                  </a:cubicBezTo>
                  <a:lnTo>
                    <a:pt x="329" y="1294"/>
                  </a:lnTo>
                  <a:cubicBezTo>
                    <a:pt x="428" y="1357"/>
                    <a:pt x="566" y="1329"/>
                    <a:pt x="707" y="1237"/>
                  </a:cubicBezTo>
                  <a:lnTo>
                    <a:pt x="707" y="1237"/>
                  </a:lnTo>
                  <a:cubicBezTo>
                    <a:pt x="783" y="1279"/>
                    <a:pt x="856" y="1302"/>
                    <a:pt x="924" y="1302"/>
                  </a:cubicBezTo>
                  <a:lnTo>
                    <a:pt x="924" y="1302"/>
                  </a:lnTo>
                  <a:cubicBezTo>
                    <a:pt x="973" y="1302"/>
                    <a:pt x="1017" y="1291"/>
                    <a:pt x="1055" y="1266"/>
                  </a:cubicBezTo>
                  <a:lnTo>
                    <a:pt x="1055" y="1266"/>
                  </a:lnTo>
                  <a:cubicBezTo>
                    <a:pt x="1136" y="1213"/>
                    <a:pt x="1177" y="1110"/>
                    <a:pt x="1173" y="975"/>
                  </a:cubicBezTo>
                  <a:lnTo>
                    <a:pt x="1173" y="975"/>
                  </a:lnTo>
                  <a:cubicBezTo>
                    <a:pt x="1156" y="984"/>
                    <a:pt x="1139" y="993"/>
                    <a:pt x="1122" y="1001"/>
                  </a:cubicBezTo>
                  <a:lnTo>
                    <a:pt x="1122" y="1001"/>
                  </a:lnTo>
                  <a:cubicBezTo>
                    <a:pt x="1121" y="1105"/>
                    <a:pt x="1089" y="1184"/>
                    <a:pt x="1028" y="1224"/>
                  </a:cubicBezTo>
                  <a:lnTo>
                    <a:pt x="1028" y="1224"/>
                  </a:lnTo>
                  <a:cubicBezTo>
                    <a:pt x="999" y="1243"/>
                    <a:pt x="964" y="1252"/>
                    <a:pt x="924" y="1252"/>
                  </a:cubicBezTo>
                  <a:lnTo>
                    <a:pt x="924" y="1252"/>
                  </a:lnTo>
                  <a:cubicBezTo>
                    <a:pt x="871" y="1252"/>
                    <a:pt x="812" y="1236"/>
                    <a:pt x="753" y="1204"/>
                  </a:cubicBezTo>
                  <a:lnTo>
                    <a:pt x="753" y="1204"/>
                  </a:lnTo>
                  <a:cubicBezTo>
                    <a:pt x="804" y="1165"/>
                    <a:pt x="854" y="1118"/>
                    <a:pt x="904" y="1063"/>
                  </a:cubicBezTo>
                  <a:lnTo>
                    <a:pt x="904" y="1063"/>
                  </a:lnTo>
                  <a:cubicBezTo>
                    <a:pt x="911" y="1056"/>
                    <a:pt x="918" y="1046"/>
                    <a:pt x="925" y="1038"/>
                  </a:cubicBezTo>
                  <a:lnTo>
                    <a:pt x="925" y="1038"/>
                  </a:lnTo>
                  <a:cubicBezTo>
                    <a:pt x="997" y="1024"/>
                    <a:pt x="1065" y="1002"/>
                    <a:pt x="1122" y="976"/>
                  </a:cubicBezTo>
                  <a:lnTo>
                    <a:pt x="1122" y="976"/>
                  </a:lnTo>
                  <a:cubicBezTo>
                    <a:pt x="1139" y="968"/>
                    <a:pt x="1156" y="959"/>
                    <a:pt x="1173" y="950"/>
                  </a:cubicBezTo>
                  <a:lnTo>
                    <a:pt x="1173" y="950"/>
                  </a:lnTo>
                  <a:cubicBezTo>
                    <a:pt x="1293" y="882"/>
                    <a:pt x="1365" y="789"/>
                    <a:pt x="1365" y="683"/>
                  </a:cubicBezTo>
                  <a:lnTo>
                    <a:pt x="1365" y="683"/>
                  </a:lnTo>
                  <a:cubicBezTo>
                    <a:pt x="1365" y="592"/>
                    <a:pt x="1309" y="509"/>
                    <a:pt x="1214" y="4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36872" y="2501219"/>
              <a:ext cx="417502" cy="404577"/>
              <a:chOff x="8691567" y="116733"/>
              <a:chExt cx="384522" cy="372618"/>
            </a:xfrm>
            <a:solidFill>
              <a:schemeClr val="accent1"/>
            </a:solidFill>
          </p:grpSpPr>
          <p:sp>
            <p:nvSpPr>
              <p:cNvPr id="48" name="Freeform 128"/>
              <p:cNvSpPr>
                <a:spLocks noChangeArrowheads="1"/>
              </p:cNvSpPr>
              <p:nvPr/>
            </p:nvSpPr>
            <p:spPr bwMode="auto">
              <a:xfrm>
                <a:off x="8986804" y="315542"/>
                <a:ext cx="64285" cy="95238"/>
              </a:xfrm>
              <a:custGeom>
                <a:avLst/>
                <a:gdLst>
                  <a:gd name="T0" fmla="*/ 114 w 238"/>
                  <a:gd name="T1" fmla="*/ 351 h 352"/>
                  <a:gd name="T2" fmla="*/ 114 w 238"/>
                  <a:gd name="T3" fmla="*/ 351 h 352"/>
                  <a:gd name="T4" fmla="*/ 237 w 238"/>
                  <a:gd name="T5" fmla="*/ 265 h 352"/>
                  <a:gd name="T6" fmla="*/ 237 w 238"/>
                  <a:gd name="T7" fmla="*/ 265 h 352"/>
                  <a:gd name="T8" fmla="*/ 87 w 238"/>
                  <a:gd name="T9" fmla="*/ 20 h 352"/>
                  <a:gd name="T10" fmla="*/ 87 w 238"/>
                  <a:gd name="T11" fmla="*/ 20 h 352"/>
                  <a:gd name="T12" fmla="*/ 33 w 238"/>
                  <a:gd name="T13" fmla="*/ 0 h 352"/>
                  <a:gd name="T14" fmla="*/ 33 w 238"/>
                  <a:gd name="T15" fmla="*/ 0 h 352"/>
                  <a:gd name="T16" fmla="*/ 0 w 238"/>
                  <a:gd name="T17" fmla="*/ 116 h 352"/>
                  <a:gd name="T18" fmla="*/ 0 w 238"/>
                  <a:gd name="T19" fmla="*/ 116 h 352"/>
                  <a:gd name="T20" fmla="*/ 114 w 238"/>
                  <a:gd name="T21" fmla="*/ 35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" h="352">
                    <a:moveTo>
                      <a:pt x="114" y="351"/>
                    </a:moveTo>
                    <a:lnTo>
                      <a:pt x="114" y="351"/>
                    </a:lnTo>
                    <a:cubicBezTo>
                      <a:pt x="169" y="326"/>
                      <a:pt x="211" y="298"/>
                      <a:pt x="237" y="265"/>
                    </a:cubicBezTo>
                    <a:lnTo>
                      <a:pt x="237" y="265"/>
                    </a:lnTo>
                    <a:cubicBezTo>
                      <a:pt x="199" y="197"/>
                      <a:pt x="143" y="105"/>
                      <a:pt x="87" y="20"/>
                    </a:cubicBezTo>
                    <a:lnTo>
                      <a:pt x="87" y="20"/>
                    </a:lnTo>
                    <a:cubicBezTo>
                      <a:pt x="70" y="14"/>
                      <a:pt x="52" y="7"/>
                      <a:pt x="33" y="0"/>
                    </a:cubicBezTo>
                    <a:lnTo>
                      <a:pt x="33" y="0"/>
                    </a:lnTo>
                    <a:cubicBezTo>
                      <a:pt x="26" y="38"/>
                      <a:pt x="14" y="77"/>
                      <a:pt x="0" y="116"/>
                    </a:cubicBezTo>
                    <a:lnTo>
                      <a:pt x="0" y="116"/>
                    </a:lnTo>
                    <a:cubicBezTo>
                      <a:pt x="58" y="199"/>
                      <a:pt x="96" y="279"/>
                      <a:pt x="114" y="35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9" name="Freeform 129"/>
              <p:cNvSpPr>
                <a:spLocks noChangeArrowheads="1"/>
              </p:cNvSpPr>
              <p:nvPr/>
            </p:nvSpPr>
            <p:spPr bwMode="auto">
              <a:xfrm>
                <a:off x="8843948" y="258399"/>
                <a:ext cx="86904" cy="38095"/>
              </a:xfrm>
              <a:custGeom>
                <a:avLst/>
                <a:gdLst>
                  <a:gd name="T0" fmla="*/ 166 w 324"/>
                  <a:gd name="T1" fmla="*/ 78 h 141"/>
                  <a:gd name="T2" fmla="*/ 166 w 324"/>
                  <a:gd name="T3" fmla="*/ 78 h 141"/>
                  <a:gd name="T4" fmla="*/ 245 w 324"/>
                  <a:gd name="T5" fmla="*/ 133 h 141"/>
                  <a:gd name="T6" fmla="*/ 245 w 324"/>
                  <a:gd name="T7" fmla="*/ 133 h 141"/>
                  <a:gd name="T8" fmla="*/ 323 w 324"/>
                  <a:gd name="T9" fmla="*/ 139 h 141"/>
                  <a:gd name="T10" fmla="*/ 323 w 324"/>
                  <a:gd name="T11" fmla="*/ 139 h 141"/>
                  <a:gd name="T12" fmla="*/ 134 w 324"/>
                  <a:gd name="T13" fmla="*/ 0 h 141"/>
                  <a:gd name="T14" fmla="*/ 134 w 324"/>
                  <a:gd name="T15" fmla="*/ 0 h 141"/>
                  <a:gd name="T16" fmla="*/ 0 w 324"/>
                  <a:gd name="T17" fmla="*/ 140 h 141"/>
                  <a:gd name="T18" fmla="*/ 0 w 324"/>
                  <a:gd name="T19" fmla="*/ 140 h 141"/>
                  <a:gd name="T20" fmla="*/ 86 w 324"/>
                  <a:gd name="T21" fmla="*/ 133 h 141"/>
                  <a:gd name="T22" fmla="*/ 86 w 324"/>
                  <a:gd name="T23" fmla="*/ 133 h 141"/>
                  <a:gd name="T24" fmla="*/ 166 w 324"/>
                  <a:gd name="T25" fmla="*/ 7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4" h="141">
                    <a:moveTo>
                      <a:pt x="166" y="78"/>
                    </a:moveTo>
                    <a:lnTo>
                      <a:pt x="166" y="78"/>
                    </a:lnTo>
                    <a:cubicBezTo>
                      <a:pt x="205" y="78"/>
                      <a:pt x="237" y="101"/>
                      <a:pt x="245" y="133"/>
                    </a:cubicBezTo>
                    <a:lnTo>
                      <a:pt x="245" y="133"/>
                    </a:lnTo>
                    <a:cubicBezTo>
                      <a:pt x="271" y="135"/>
                      <a:pt x="297" y="136"/>
                      <a:pt x="323" y="139"/>
                    </a:cubicBezTo>
                    <a:lnTo>
                      <a:pt x="323" y="139"/>
                    </a:lnTo>
                    <a:cubicBezTo>
                      <a:pt x="262" y="85"/>
                      <a:pt x="199" y="38"/>
                      <a:pt x="134" y="0"/>
                    </a:cubicBezTo>
                    <a:lnTo>
                      <a:pt x="134" y="0"/>
                    </a:lnTo>
                    <a:cubicBezTo>
                      <a:pt x="88" y="39"/>
                      <a:pt x="43" y="86"/>
                      <a:pt x="0" y="140"/>
                    </a:cubicBezTo>
                    <a:lnTo>
                      <a:pt x="0" y="140"/>
                    </a:lnTo>
                    <a:cubicBezTo>
                      <a:pt x="28" y="138"/>
                      <a:pt x="57" y="135"/>
                      <a:pt x="86" y="133"/>
                    </a:cubicBezTo>
                    <a:lnTo>
                      <a:pt x="86" y="133"/>
                    </a:lnTo>
                    <a:cubicBezTo>
                      <a:pt x="93" y="101"/>
                      <a:pt x="126" y="78"/>
                      <a:pt x="166" y="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0" name="Freeform 130"/>
              <p:cNvSpPr>
                <a:spLocks noChangeArrowheads="1"/>
              </p:cNvSpPr>
              <p:nvPr/>
            </p:nvSpPr>
            <p:spPr bwMode="auto">
              <a:xfrm>
                <a:off x="8940376" y="356018"/>
                <a:ext cx="70238" cy="74999"/>
              </a:xfrm>
              <a:custGeom>
                <a:avLst/>
                <a:gdLst>
                  <a:gd name="T0" fmla="*/ 122 w 260"/>
                  <a:gd name="T1" fmla="*/ 85 h 277"/>
                  <a:gd name="T2" fmla="*/ 122 w 260"/>
                  <a:gd name="T3" fmla="*/ 85 h 277"/>
                  <a:gd name="T4" fmla="*/ 158 w 260"/>
                  <a:gd name="T5" fmla="*/ 142 h 277"/>
                  <a:gd name="T6" fmla="*/ 158 w 260"/>
                  <a:gd name="T7" fmla="*/ 142 h 277"/>
                  <a:gd name="T8" fmla="*/ 76 w 260"/>
                  <a:gd name="T9" fmla="*/ 211 h 277"/>
                  <a:gd name="T10" fmla="*/ 76 w 260"/>
                  <a:gd name="T11" fmla="*/ 211 h 277"/>
                  <a:gd name="T12" fmla="*/ 50 w 260"/>
                  <a:gd name="T13" fmla="*/ 208 h 277"/>
                  <a:gd name="T14" fmla="*/ 50 w 260"/>
                  <a:gd name="T15" fmla="*/ 208 h 277"/>
                  <a:gd name="T16" fmla="*/ 0 w 260"/>
                  <a:gd name="T17" fmla="*/ 276 h 277"/>
                  <a:gd name="T18" fmla="*/ 0 w 260"/>
                  <a:gd name="T19" fmla="*/ 276 h 277"/>
                  <a:gd name="T20" fmla="*/ 259 w 260"/>
                  <a:gd name="T21" fmla="*/ 214 h 277"/>
                  <a:gd name="T22" fmla="*/ 259 w 260"/>
                  <a:gd name="T23" fmla="*/ 214 h 277"/>
                  <a:gd name="T24" fmla="*/ 160 w 260"/>
                  <a:gd name="T25" fmla="*/ 0 h 277"/>
                  <a:gd name="T26" fmla="*/ 160 w 260"/>
                  <a:gd name="T27" fmla="*/ 0 h 277"/>
                  <a:gd name="T28" fmla="*/ 122 w 260"/>
                  <a:gd name="T29" fmla="*/ 8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0" h="277">
                    <a:moveTo>
                      <a:pt x="122" y="85"/>
                    </a:moveTo>
                    <a:lnTo>
                      <a:pt x="122" y="85"/>
                    </a:lnTo>
                    <a:cubicBezTo>
                      <a:pt x="144" y="97"/>
                      <a:pt x="158" y="118"/>
                      <a:pt x="158" y="142"/>
                    </a:cubicBezTo>
                    <a:lnTo>
                      <a:pt x="158" y="142"/>
                    </a:lnTo>
                    <a:cubicBezTo>
                      <a:pt x="158" y="181"/>
                      <a:pt x="121" y="211"/>
                      <a:pt x="76" y="211"/>
                    </a:cubicBezTo>
                    <a:lnTo>
                      <a:pt x="76" y="211"/>
                    </a:lnTo>
                    <a:cubicBezTo>
                      <a:pt x="67" y="211"/>
                      <a:pt x="58" y="210"/>
                      <a:pt x="50" y="208"/>
                    </a:cubicBezTo>
                    <a:lnTo>
                      <a:pt x="50" y="208"/>
                    </a:lnTo>
                    <a:cubicBezTo>
                      <a:pt x="33" y="231"/>
                      <a:pt x="17" y="253"/>
                      <a:pt x="0" y="276"/>
                    </a:cubicBezTo>
                    <a:lnTo>
                      <a:pt x="0" y="276"/>
                    </a:lnTo>
                    <a:cubicBezTo>
                      <a:pt x="99" y="263"/>
                      <a:pt x="187" y="242"/>
                      <a:pt x="259" y="214"/>
                    </a:cubicBezTo>
                    <a:lnTo>
                      <a:pt x="259" y="214"/>
                    </a:lnTo>
                    <a:cubicBezTo>
                      <a:pt x="243" y="149"/>
                      <a:pt x="211" y="75"/>
                      <a:pt x="160" y="0"/>
                    </a:cubicBezTo>
                    <a:lnTo>
                      <a:pt x="160" y="0"/>
                    </a:lnTo>
                    <a:cubicBezTo>
                      <a:pt x="150" y="28"/>
                      <a:pt x="136" y="56"/>
                      <a:pt x="122" y="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1" name="Freeform 131"/>
              <p:cNvSpPr>
                <a:spLocks noChangeArrowheads="1"/>
              </p:cNvSpPr>
              <p:nvPr/>
            </p:nvSpPr>
            <p:spPr bwMode="auto">
              <a:xfrm>
                <a:off x="8882043" y="439351"/>
                <a:ext cx="40476" cy="16667"/>
              </a:xfrm>
              <a:custGeom>
                <a:avLst/>
                <a:gdLst>
                  <a:gd name="T0" fmla="*/ 150 w 151"/>
                  <a:gd name="T1" fmla="*/ 0 h 61"/>
                  <a:gd name="T2" fmla="*/ 150 w 151"/>
                  <a:gd name="T3" fmla="*/ 0 h 61"/>
                  <a:gd name="T4" fmla="*/ 26 w 151"/>
                  <a:gd name="T5" fmla="*/ 4 h 61"/>
                  <a:gd name="T6" fmla="*/ 26 w 151"/>
                  <a:gd name="T7" fmla="*/ 4 h 61"/>
                  <a:gd name="T8" fmla="*/ 0 w 151"/>
                  <a:gd name="T9" fmla="*/ 4 h 61"/>
                  <a:gd name="T10" fmla="*/ 0 w 151"/>
                  <a:gd name="T11" fmla="*/ 4 h 61"/>
                  <a:gd name="T12" fmla="*/ 93 w 151"/>
                  <a:gd name="T13" fmla="*/ 60 h 61"/>
                  <a:gd name="T14" fmla="*/ 93 w 151"/>
                  <a:gd name="T15" fmla="*/ 60 h 61"/>
                  <a:gd name="T16" fmla="*/ 150 w 151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61">
                    <a:moveTo>
                      <a:pt x="150" y="0"/>
                    </a:moveTo>
                    <a:lnTo>
                      <a:pt x="150" y="0"/>
                    </a:lnTo>
                    <a:cubicBezTo>
                      <a:pt x="110" y="3"/>
                      <a:pt x="68" y="4"/>
                      <a:pt x="26" y="4"/>
                    </a:cubicBezTo>
                    <a:lnTo>
                      <a:pt x="26" y="4"/>
                    </a:lnTo>
                    <a:cubicBezTo>
                      <a:pt x="16" y="4"/>
                      <a:pt x="8" y="4"/>
                      <a:pt x="0" y="4"/>
                    </a:cubicBezTo>
                    <a:lnTo>
                      <a:pt x="0" y="4"/>
                    </a:lnTo>
                    <a:cubicBezTo>
                      <a:pt x="30" y="24"/>
                      <a:pt x="62" y="43"/>
                      <a:pt x="93" y="60"/>
                    </a:cubicBezTo>
                    <a:lnTo>
                      <a:pt x="93" y="60"/>
                    </a:lnTo>
                    <a:cubicBezTo>
                      <a:pt x="113" y="41"/>
                      <a:pt x="131" y="21"/>
                      <a:pt x="1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2" name="Freeform 132"/>
              <p:cNvSpPr>
                <a:spLocks noChangeArrowheads="1"/>
              </p:cNvSpPr>
              <p:nvPr/>
            </p:nvSpPr>
            <p:spPr bwMode="auto">
              <a:xfrm>
                <a:off x="8785614" y="427446"/>
                <a:ext cx="115476" cy="61904"/>
              </a:xfrm>
              <a:custGeom>
                <a:avLst/>
                <a:gdLst>
                  <a:gd name="T0" fmla="*/ 4 w 428"/>
                  <a:gd name="T1" fmla="*/ 0 h 228"/>
                  <a:gd name="T2" fmla="*/ 4 w 428"/>
                  <a:gd name="T3" fmla="*/ 0 h 228"/>
                  <a:gd name="T4" fmla="*/ 2 w 428"/>
                  <a:gd name="T5" fmla="*/ 23 h 228"/>
                  <a:gd name="T6" fmla="*/ 2 w 428"/>
                  <a:gd name="T7" fmla="*/ 23 h 228"/>
                  <a:gd name="T8" fmla="*/ 80 w 428"/>
                  <a:gd name="T9" fmla="*/ 227 h 228"/>
                  <a:gd name="T10" fmla="*/ 264 w 428"/>
                  <a:gd name="T11" fmla="*/ 227 h 228"/>
                  <a:gd name="T12" fmla="*/ 264 w 428"/>
                  <a:gd name="T13" fmla="*/ 227 h 228"/>
                  <a:gd name="T14" fmla="*/ 427 w 428"/>
                  <a:gd name="T15" fmla="*/ 122 h 228"/>
                  <a:gd name="T16" fmla="*/ 427 w 428"/>
                  <a:gd name="T17" fmla="*/ 122 h 228"/>
                  <a:gd name="T18" fmla="*/ 305 w 428"/>
                  <a:gd name="T19" fmla="*/ 45 h 228"/>
                  <a:gd name="T20" fmla="*/ 305 w 428"/>
                  <a:gd name="T21" fmla="*/ 45 h 228"/>
                  <a:gd name="T22" fmla="*/ 4 w 428"/>
                  <a:gd name="T23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8" h="228">
                    <a:moveTo>
                      <a:pt x="4" y="0"/>
                    </a:moveTo>
                    <a:lnTo>
                      <a:pt x="4" y="0"/>
                    </a:lnTo>
                    <a:cubicBezTo>
                      <a:pt x="3" y="8"/>
                      <a:pt x="3" y="16"/>
                      <a:pt x="2" y="23"/>
                    </a:cubicBezTo>
                    <a:lnTo>
                      <a:pt x="2" y="23"/>
                    </a:lnTo>
                    <a:cubicBezTo>
                      <a:pt x="0" y="122"/>
                      <a:pt x="27" y="193"/>
                      <a:pt x="80" y="227"/>
                    </a:cubicBezTo>
                    <a:lnTo>
                      <a:pt x="264" y="227"/>
                    </a:lnTo>
                    <a:lnTo>
                      <a:pt x="264" y="227"/>
                    </a:lnTo>
                    <a:cubicBezTo>
                      <a:pt x="317" y="206"/>
                      <a:pt x="373" y="170"/>
                      <a:pt x="427" y="122"/>
                    </a:cubicBezTo>
                    <a:lnTo>
                      <a:pt x="427" y="122"/>
                    </a:lnTo>
                    <a:cubicBezTo>
                      <a:pt x="387" y="100"/>
                      <a:pt x="346" y="75"/>
                      <a:pt x="305" y="45"/>
                    </a:cubicBezTo>
                    <a:lnTo>
                      <a:pt x="305" y="45"/>
                    </a:lnTo>
                    <a:cubicBezTo>
                      <a:pt x="194" y="40"/>
                      <a:pt x="92" y="24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3" name="Freeform 133"/>
              <p:cNvSpPr>
                <a:spLocks noChangeArrowheads="1"/>
              </p:cNvSpPr>
              <p:nvPr/>
            </p:nvSpPr>
            <p:spPr bwMode="auto">
              <a:xfrm>
                <a:off x="8720139" y="320304"/>
                <a:ext cx="72618" cy="97619"/>
              </a:xfrm>
              <a:custGeom>
                <a:avLst/>
                <a:gdLst>
                  <a:gd name="T0" fmla="*/ 172 w 271"/>
                  <a:gd name="T1" fmla="*/ 0 h 362"/>
                  <a:gd name="T2" fmla="*/ 172 w 271"/>
                  <a:gd name="T3" fmla="*/ 0 h 362"/>
                  <a:gd name="T4" fmla="*/ 117 w 271"/>
                  <a:gd name="T5" fmla="*/ 26 h 362"/>
                  <a:gd name="T6" fmla="*/ 117 w 271"/>
                  <a:gd name="T7" fmla="*/ 26 h 362"/>
                  <a:gd name="T8" fmla="*/ 0 w 271"/>
                  <a:gd name="T9" fmla="*/ 215 h 362"/>
                  <a:gd name="T10" fmla="*/ 0 w 271"/>
                  <a:gd name="T11" fmla="*/ 215 h 362"/>
                  <a:gd name="T12" fmla="*/ 218 w 271"/>
                  <a:gd name="T13" fmla="*/ 361 h 362"/>
                  <a:gd name="T14" fmla="*/ 218 w 271"/>
                  <a:gd name="T15" fmla="*/ 361 h 362"/>
                  <a:gd name="T16" fmla="*/ 270 w 271"/>
                  <a:gd name="T17" fmla="*/ 170 h 362"/>
                  <a:gd name="T18" fmla="*/ 270 w 271"/>
                  <a:gd name="T19" fmla="*/ 170 h 362"/>
                  <a:gd name="T20" fmla="*/ 172 w 271"/>
                  <a:gd name="T21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1" h="362">
                    <a:moveTo>
                      <a:pt x="172" y="0"/>
                    </a:moveTo>
                    <a:lnTo>
                      <a:pt x="172" y="0"/>
                    </a:lnTo>
                    <a:cubicBezTo>
                      <a:pt x="152" y="9"/>
                      <a:pt x="133" y="17"/>
                      <a:pt x="117" y="26"/>
                    </a:cubicBezTo>
                    <a:lnTo>
                      <a:pt x="117" y="26"/>
                    </a:lnTo>
                    <a:cubicBezTo>
                      <a:pt x="74" y="91"/>
                      <a:pt x="33" y="158"/>
                      <a:pt x="0" y="215"/>
                    </a:cubicBezTo>
                    <a:lnTo>
                      <a:pt x="0" y="215"/>
                    </a:lnTo>
                    <a:cubicBezTo>
                      <a:pt x="26" y="273"/>
                      <a:pt x="105" y="325"/>
                      <a:pt x="218" y="361"/>
                    </a:cubicBezTo>
                    <a:lnTo>
                      <a:pt x="218" y="361"/>
                    </a:lnTo>
                    <a:cubicBezTo>
                      <a:pt x="226" y="300"/>
                      <a:pt x="243" y="236"/>
                      <a:pt x="270" y="170"/>
                    </a:cubicBezTo>
                    <a:lnTo>
                      <a:pt x="270" y="170"/>
                    </a:lnTo>
                    <a:cubicBezTo>
                      <a:pt x="228" y="112"/>
                      <a:pt x="195" y="55"/>
                      <a:pt x="17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4" name="Freeform 134"/>
              <p:cNvSpPr>
                <a:spLocks noChangeArrowheads="1"/>
              </p:cNvSpPr>
              <p:nvPr/>
            </p:nvSpPr>
            <p:spPr bwMode="auto">
              <a:xfrm>
                <a:off x="8786805" y="373875"/>
                <a:ext cx="70237" cy="58333"/>
              </a:xfrm>
              <a:custGeom>
                <a:avLst/>
                <a:gdLst>
                  <a:gd name="T0" fmla="*/ 167 w 261"/>
                  <a:gd name="T1" fmla="*/ 184 h 217"/>
                  <a:gd name="T2" fmla="*/ 167 w 261"/>
                  <a:gd name="T3" fmla="*/ 184 h 217"/>
                  <a:gd name="T4" fmla="*/ 69 w 261"/>
                  <a:gd name="T5" fmla="*/ 101 h 217"/>
                  <a:gd name="T6" fmla="*/ 69 w 261"/>
                  <a:gd name="T7" fmla="*/ 101 h 217"/>
                  <a:gd name="T8" fmla="*/ 88 w 261"/>
                  <a:gd name="T9" fmla="*/ 51 h 217"/>
                  <a:gd name="T10" fmla="*/ 88 w 261"/>
                  <a:gd name="T11" fmla="*/ 51 h 217"/>
                  <a:gd name="T12" fmla="*/ 45 w 261"/>
                  <a:gd name="T13" fmla="*/ 0 h 217"/>
                  <a:gd name="T14" fmla="*/ 45 w 261"/>
                  <a:gd name="T15" fmla="*/ 0 h 217"/>
                  <a:gd name="T16" fmla="*/ 0 w 261"/>
                  <a:gd name="T17" fmla="*/ 171 h 217"/>
                  <a:gd name="T18" fmla="*/ 0 w 261"/>
                  <a:gd name="T19" fmla="*/ 171 h 217"/>
                  <a:gd name="T20" fmla="*/ 260 w 261"/>
                  <a:gd name="T21" fmla="*/ 216 h 217"/>
                  <a:gd name="T22" fmla="*/ 260 w 261"/>
                  <a:gd name="T23" fmla="*/ 216 h 217"/>
                  <a:gd name="T24" fmla="*/ 212 w 261"/>
                  <a:gd name="T25" fmla="*/ 175 h 217"/>
                  <a:gd name="T26" fmla="*/ 212 w 261"/>
                  <a:gd name="T27" fmla="*/ 175 h 217"/>
                  <a:gd name="T28" fmla="*/ 167 w 261"/>
                  <a:gd name="T29" fmla="*/ 18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1" h="217">
                    <a:moveTo>
                      <a:pt x="167" y="184"/>
                    </a:moveTo>
                    <a:lnTo>
                      <a:pt x="167" y="184"/>
                    </a:lnTo>
                    <a:cubicBezTo>
                      <a:pt x="114" y="184"/>
                      <a:pt x="69" y="147"/>
                      <a:pt x="69" y="101"/>
                    </a:cubicBezTo>
                    <a:lnTo>
                      <a:pt x="69" y="101"/>
                    </a:lnTo>
                    <a:cubicBezTo>
                      <a:pt x="69" y="82"/>
                      <a:pt x="76" y="65"/>
                      <a:pt x="88" y="51"/>
                    </a:cubicBezTo>
                    <a:lnTo>
                      <a:pt x="88" y="51"/>
                    </a:lnTo>
                    <a:cubicBezTo>
                      <a:pt x="73" y="35"/>
                      <a:pt x="58" y="18"/>
                      <a:pt x="45" y="0"/>
                    </a:cubicBezTo>
                    <a:lnTo>
                      <a:pt x="45" y="0"/>
                    </a:lnTo>
                    <a:cubicBezTo>
                      <a:pt x="22" y="60"/>
                      <a:pt x="7" y="118"/>
                      <a:pt x="0" y="171"/>
                    </a:cubicBezTo>
                    <a:lnTo>
                      <a:pt x="0" y="171"/>
                    </a:lnTo>
                    <a:cubicBezTo>
                      <a:pt x="76" y="194"/>
                      <a:pt x="164" y="209"/>
                      <a:pt x="260" y="216"/>
                    </a:cubicBezTo>
                    <a:lnTo>
                      <a:pt x="260" y="216"/>
                    </a:lnTo>
                    <a:cubicBezTo>
                      <a:pt x="243" y="203"/>
                      <a:pt x="228" y="189"/>
                      <a:pt x="212" y="175"/>
                    </a:cubicBezTo>
                    <a:lnTo>
                      <a:pt x="212" y="175"/>
                    </a:lnTo>
                    <a:cubicBezTo>
                      <a:pt x="197" y="181"/>
                      <a:pt x="183" y="184"/>
                      <a:pt x="167" y="1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5" name="Freeform 135"/>
              <p:cNvSpPr>
                <a:spLocks noChangeArrowheads="1"/>
              </p:cNvSpPr>
              <p:nvPr/>
            </p:nvSpPr>
            <p:spPr bwMode="auto">
              <a:xfrm>
                <a:off x="8768948" y="233399"/>
                <a:ext cx="104761" cy="77381"/>
              </a:xfrm>
              <a:custGeom>
                <a:avLst/>
                <a:gdLst>
                  <a:gd name="T0" fmla="*/ 385 w 386"/>
                  <a:gd name="T1" fmla="*/ 76 h 288"/>
                  <a:gd name="T2" fmla="*/ 385 w 386"/>
                  <a:gd name="T3" fmla="*/ 76 h 288"/>
                  <a:gd name="T4" fmla="*/ 141 w 386"/>
                  <a:gd name="T5" fmla="*/ 0 h 288"/>
                  <a:gd name="T6" fmla="*/ 141 w 386"/>
                  <a:gd name="T7" fmla="*/ 0 h 288"/>
                  <a:gd name="T8" fmla="*/ 141 w 386"/>
                  <a:gd name="T9" fmla="*/ 40 h 288"/>
                  <a:gd name="T10" fmla="*/ 141 w 386"/>
                  <a:gd name="T11" fmla="*/ 40 h 288"/>
                  <a:gd name="T12" fmla="*/ 47 w 386"/>
                  <a:gd name="T13" fmla="*/ 191 h 288"/>
                  <a:gd name="T14" fmla="*/ 47 w 386"/>
                  <a:gd name="T15" fmla="*/ 191 h 288"/>
                  <a:gd name="T16" fmla="*/ 0 w 386"/>
                  <a:gd name="T17" fmla="*/ 256 h 288"/>
                  <a:gd name="T18" fmla="*/ 0 w 386"/>
                  <a:gd name="T19" fmla="*/ 256 h 288"/>
                  <a:gd name="T20" fmla="*/ 11 w 386"/>
                  <a:gd name="T21" fmla="*/ 287 h 288"/>
                  <a:gd name="T22" fmla="*/ 11 w 386"/>
                  <a:gd name="T23" fmla="*/ 287 h 288"/>
                  <a:gd name="T24" fmla="*/ 236 w 386"/>
                  <a:gd name="T25" fmla="*/ 236 h 288"/>
                  <a:gd name="T26" fmla="*/ 236 w 386"/>
                  <a:gd name="T27" fmla="*/ 236 h 288"/>
                  <a:gd name="T28" fmla="*/ 385 w 386"/>
                  <a:gd name="T29" fmla="*/ 76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6" h="288">
                    <a:moveTo>
                      <a:pt x="385" y="76"/>
                    </a:moveTo>
                    <a:lnTo>
                      <a:pt x="385" y="76"/>
                    </a:lnTo>
                    <a:cubicBezTo>
                      <a:pt x="296" y="29"/>
                      <a:pt x="211" y="0"/>
                      <a:pt x="141" y="0"/>
                    </a:cubicBezTo>
                    <a:lnTo>
                      <a:pt x="141" y="0"/>
                    </a:lnTo>
                    <a:cubicBezTo>
                      <a:pt x="141" y="16"/>
                      <a:pt x="141" y="30"/>
                      <a:pt x="141" y="40"/>
                    </a:cubicBezTo>
                    <a:lnTo>
                      <a:pt x="141" y="40"/>
                    </a:lnTo>
                    <a:cubicBezTo>
                      <a:pt x="141" y="61"/>
                      <a:pt x="89" y="134"/>
                      <a:pt x="47" y="191"/>
                    </a:cubicBezTo>
                    <a:lnTo>
                      <a:pt x="47" y="191"/>
                    </a:lnTo>
                    <a:cubicBezTo>
                      <a:pt x="32" y="211"/>
                      <a:pt x="15" y="233"/>
                      <a:pt x="0" y="256"/>
                    </a:cubicBezTo>
                    <a:lnTo>
                      <a:pt x="0" y="256"/>
                    </a:lnTo>
                    <a:cubicBezTo>
                      <a:pt x="2" y="266"/>
                      <a:pt x="7" y="277"/>
                      <a:pt x="11" y="287"/>
                    </a:cubicBezTo>
                    <a:lnTo>
                      <a:pt x="11" y="287"/>
                    </a:lnTo>
                    <a:cubicBezTo>
                      <a:pt x="75" y="263"/>
                      <a:pt x="152" y="246"/>
                      <a:pt x="236" y="236"/>
                    </a:cubicBezTo>
                    <a:lnTo>
                      <a:pt x="236" y="236"/>
                    </a:lnTo>
                    <a:cubicBezTo>
                      <a:pt x="283" y="175"/>
                      <a:pt x="334" y="120"/>
                      <a:pt x="385" y="7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6" name="Freeform 136"/>
              <p:cNvSpPr>
                <a:spLocks noChangeArrowheads="1"/>
              </p:cNvSpPr>
              <p:nvPr/>
            </p:nvSpPr>
            <p:spPr bwMode="auto">
              <a:xfrm>
                <a:off x="8774900" y="304827"/>
                <a:ext cx="52381" cy="52381"/>
              </a:xfrm>
              <a:custGeom>
                <a:avLst/>
                <a:gdLst>
                  <a:gd name="T0" fmla="*/ 193 w 194"/>
                  <a:gd name="T1" fmla="*/ 0 h 195"/>
                  <a:gd name="T2" fmla="*/ 193 w 194"/>
                  <a:gd name="T3" fmla="*/ 0 h 195"/>
                  <a:gd name="T4" fmla="*/ 0 w 194"/>
                  <a:gd name="T5" fmla="*/ 46 h 195"/>
                  <a:gd name="T6" fmla="*/ 0 w 194"/>
                  <a:gd name="T7" fmla="*/ 46 h 195"/>
                  <a:gd name="T8" fmla="*/ 83 w 194"/>
                  <a:gd name="T9" fmla="*/ 194 h 195"/>
                  <a:gd name="T10" fmla="*/ 83 w 194"/>
                  <a:gd name="T11" fmla="*/ 194 h 195"/>
                  <a:gd name="T12" fmla="*/ 139 w 194"/>
                  <a:gd name="T13" fmla="*/ 85 h 195"/>
                  <a:gd name="T14" fmla="*/ 139 w 194"/>
                  <a:gd name="T15" fmla="*/ 85 h 195"/>
                  <a:gd name="T16" fmla="*/ 193 w 194"/>
                  <a:gd name="T1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195">
                    <a:moveTo>
                      <a:pt x="193" y="0"/>
                    </a:moveTo>
                    <a:lnTo>
                      <a:pt x="193" y="0"/>
                    </a:lnTo>
                    <a:cubicBezTo>
                      <a:pt x="121" y="11"/>
                      <a:pt x="57" y="26"/>
                      <a:pt x="0" y="46"/>
                    </a:cubicBezTo>
                    <a:lnTo>
                      <a:pt x="0" y="46"/>
                    </a:lnTo>
                    <a:cubicBezTo>
                      <a:pt x="20" y="93"/>
                      <a:pt x="48" y="143"/>
                      <a:pt x="83" y="194"/>
                    </a:cubicBezTo>
                    <a:lnTo>
                      <a:pt x="83" y="194"/>
                    </a:lnTo>
                    <a:cubicBezTo>
                      <a:pt x="99" y="157"/>
                      <a:pt x="118" y="121"/>
                      <a:pt x="139" y="85"/>
                    </a:cubicBezTo>
                    <a:lnTo>
                      <a:pt x="139" y="85"/>
                    </a:lnTo>
                    <a:cubicBezTo>
                      <a:pt x="155" y="55"/>
                      <a:pt x="174" y="27"/>
                      <a:pt x="1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7" name="Freeform 137"/>
              <p:cNvSpPr>
                <a:spLocks noChangeArrowheads="1"/>
              </p:cNvSpPr>
              <p:nvPr/>
            </p:nvSpPr>
            <p:spPr bwMode="auto">
              <a:xfrm>
                <a:off x="8914185" y="421493"/>
                <a:ext cx="101190" cy="53572"/>
              </a:xfrm>
              <a:custGeom>
                <a:avLst/>
                <a:gdLst>
                  <a:gd name="T0" fmla="*/ 0 w 374"/>
                  <a:gd name="T1" fmla="*/ 142 h 199"/>
                  <a:gd name="T2" fmla="*/ 0 w 374"/>
                  <a:gd name="T3" fmla="*/ 142 h 199"/>
                  <a:gd name="T4" fmla="*/ 208 w 374"/>
                  <a:gd name="T5" fmla="*/ 198 h 199"/>
                  <a:gd name="T6" fmla="*/ 208 w 374"/>
                  <a:gd name="T7" fmla="*/ 198 h 199"/>
                  <a:gd name="T8" fmla="*/ 310 w 374"/>
                  <a:gd name="T9" fmla="*/ 170 h 199"/>
                  <a:gd name="T10" fmla="*/ 310 w 374"/>
                  <a:gd name="T11" fmla="*/ 170 h 199"/>
                  <a:gd name="T12" fmla="*/ 360 w 374"/>
                  <a:gd name="T13" fmla="*/ 0 h 199"/>
                  <a:gd name="T14" fmla="*/ 360 w 374"/>
                  <a:gd name="T15" fmla="*/ 0 h 199"/>
                  <a:gd name="T16" fmla="*/ 72 w 374"/>
                  <a:gd name="T17" fmla="*/ 65 h 199"/>
                  <a:gd name="T18" fmla="*/ 72 w 374"/>
                  <a:gd name="T19" fmla="*/ 65 h 199"/>
                  <a:gd name="T20" fmla="*/ 0 w 374"/>
                  <a:gd name="T21" fmla="*/ 14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4" h="199">
                    <a:moveTo>
                      <a:pt x="0" y="142"/>
                    </a:moveTo>
                    <a:lnTo>
                      <a:pt x="0" y="142"/>
                    </a:lnTo>
                    <a:cubicBezTo>
                      <a:pt x="76" y="177"/>
                      <a:pt x="148" y="198"/>
                      <a:pt x="208" y="198"/>
                    </a:cubicBezTo>
                    <a:lnTo>
                      <a:pt x="208" y="198"/>
                    </a:lnTo>
                    <a:cubicBezTo>
                      <a:pt x="250" y="198"/>
                      <a:pt x="284" y="189"/>
                      <a:pt x="310" y="170"/>
                    </a:cubicBezTo>
                    <a:lnTo>
                      <a:pt x="310" y="170"/>
                    </a:lnTo>
                    <a:cubicBezTo>
                      <a:pt x="357" y="136"/>
                      <a:pt x="373" y="75"/>
                      <a:pt x="360" y="0"/>
                    </a:cubicBezTo>
                    <a:lnTo>
                      <a:pt x="360" y="0"/>
                    </a:lnTo>
                    <a:cubicBezTo>
                      <a:pt x="282" y="30"/>
                      <a:pt x="183" y="52"/>
                      <a:pt x="72" y="65"/>
                    </a:cubicBezTo>
                    <a:lnTo>
                      <a:pt x="72" y="65"/>
                    </a:lnTo>
                    <a:cubicBezTo>
                      <a:pt x="49" y="91"/>
                      <a:pt x="26" y="117"/>
                      <a:pt x="0" y="14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8" name="Freeform 138"/>
              <p:cNvSpPr>
                <a:spLocks noChangeArrowheads="1"/>
              </p:cNvSpPr>
              <p:nvPr/>
            </p:nvSpPr>
            <p:spPr bwMode="auto">
              <a:xfrm>
                <a:off x="8952280" y="306018"/>
                <a:ext cx="35714" cy="33333"/>
              </a:xfrm>
              <a:custGeom>
                <a:avLst/>
                <a:gdLst>
                  <a:gd name="T0" fmla="*/ 106 w 131"/>
                  <a:gd name="T1" fmla="*/ 122 h 123"/>
                  <a:gd name="T2" fmla="*/ 106 w 131"/>
                  <a:gd name="T3" fmla="*/ 122 h 123"/>
                  <a:gd name="T4" fmla="*/ 130 w 131"/>
                  <a:gd name="T5" fmla="*/ 29 h 123"/>
                  <a:gd name="T6" fmla="*/ 130 w 131"/>
                  <a:gd name="T7" fmla="*/ 29 h 123"/>
                  <a:gd name="T8" fmla="*/ 0 w 131"/>
                  <a:gd name="T9" fmla="*/ 0 h 123"/>
                  <a:gd name="T10" fmla="*/ 0 w 131"/>
                  <a:gd name="T11" fmla="*/ 0 h 123"/>
                  <a:gd name="T12" fmla="*/ 5 w 131"/>
                  <a:gd name="T13" fmla="*/ 5 h 123"/>
                  <a:gd name="T14" fmla="*/ 5 w 131"/>
                  <a:gd name="T15" fmla="*/ 5 h 123"/>
                  <a:gd name="T16" fmla="*/ 106 w 131"/>
                  <a:gd name="T17" fmla="*/ 12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23">
                    <a:moveTo>
                      <a:pt x="106" y="122"/>
                    </a:moveTo>
                    <a:lnTo>
                      <a:pt x="106" y="122"/>
                    </a:lnTo>
                    <a:cubicBezTo>
                      <a:pt x="116" y="91"/>
                      <a:pt x="125" y="59"/>
                      <a:pt x="130" y="29"/>
                    </a:cubicBezTo>
                    <a:lnTo>
                      <a:pt x="130" y="29"/>
                    </a:lnTo>
                    <a:cubicBezTo>
                      <a:pt x="90" y="16"/>
                      <a:pt x="47" y="8"/>
                      <a:pt x="0" y="0"/>
                    </a:cubicBezTo>
                    <a:lnTo>
                      <a:pt x="0" y="0"/>
                    </a:lnTo>
                    <a:cubicBezTo>
                      <a:pt x="3" y="1"/>
                      <a:pt x="4" y="4"/>
                      <a:pt x="5" y="5"/>
                    </a:cubicBezTo>
                    <a:lnTo>
                      <a:pt x="5" y="5"/>
                    </a:lnTo>
                    <a:cubicBezTo>
                      <a:pt x="43" y="44"/>
                      <a:pt x="76" y="84"/>
                      <a:pt x="106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59" name="Freeform 139"/>
              <p:cNvSpPr>
                <a:spLocks noChangeArrowheads="1"/>
              </p:cNvSpPr>
              <p:nvPr/>
            </p:nvSpPr>
            <p:spPr bwMode="auto">
              <a:xfrm>
                <a:off x="8691567" y="386971"/>
                <a:ext cx="103571" cy="102380"/>
              </a:xfrm>
              <a:custGeom>
                <a:avLst/>
                <a:gdLst>
                  <a:gd name="T0" fmla="*/ 322 w 383"/>
                  <a:gd name="T1" fmla="*/ 143 h 381"/>
                  <a:gd name="T2" fmla="*/ 322 w 383"/>
                  <a:gd name="T3" fmla="*/ 143 h 381"/>
                  <a:gd name="T4" fmla="*/ 90 w 383"/>
                  <a:gd name="T5" fmla="*/ 0 h 381"/>
                  <a:gd name="T6" fmla="*/ 90 w 383"/>
                  <a:gd name="T7" fmla="*/ 0 h 381"/>
                  <a:gd name="T8" fmla="*/ 47 w 383"/>
                  <a:gd name="T9" fmla="*/ 77 h 381"/>
                  <a:gd name="T10" fmla="*/ 38 w 383"/>
                  <a:gd name="T11" fmla="*/ 95 h 381"/>
                  <a:gd name="T12" fmla="*/ 38 w 383"/>
                  <a:gd name="T13" fmla="*/ 95 h 381"/>
                  <a:gd name="T14" fmla="*/ 37 w 383"/>
                  <a:gd name="T15" fmla="*/ 309 h 381"/>
                  <a:gd name="T16" fmla="*/ 37 w 383"/>
                  <a:gd name="T17" fmla="*/ 309 h 381"/>
                  <a:gd name="T18" fmla="*/ 159 w 383"/>
                  <a:gd name="T19" fmla="*/ 380 h 381"/>
                  <a:gd name="T20" fmla="*/ 382 w 383"/>
                  <a:gd name="T21" fmla="*/ 380 h 381"/>
                  <a:gd name="T22" fmla="*/ 382 w 383"/>
                  <a:gd name="T23" fmla="*/ 380 h 381"/>
                  <a:gd name="T24" fmla="*/ 320 w 383"/>
                  <a:gd name="T25" fmla="*/ 176 h 381"/>
                  <a:gd name="T26" fmla="*/ 320 w 383"/>
                  <a:gd name="T27" fmla="*/ 176 h 381"/>
                  <a:gd name="T28" fmla="*/ 322 w 383"/>
                  <a:gd name="T29" fmla="*/ 143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3" h="381">
                    <a:moveTo>
                      <a:pt x="322" y="143"/>
                    </a:moveTo>
                    <a:lnTo>
                      <a:pt x="322" y="143"/>
                    </a:lnTo>
                    <a:cubicBezTo>
                      <a:pt x="210" y="108"/>
                      <a:pt x="128" y="57"/>
                      <a:pt x="90" y="0"/>
                    </a:cubicBezTo>
                    <a:lnTo>
                      <a:pt x="90" y="0"/>
                    </a:lnTo>
                    <a:cubicBezTo>
                      <a:pt x="73" y="32"/>
                      <a:pt x="58" y="58"/>
                      <a:pt x="47" y="77"/>
                    </a:cubicBezTo>
                    <a:lnTo>
                      <a:pt x="38" y="95"/>
                    </a:lnTo>
                    <a:lnTo>
                      <a:pt x="38" y="95"/>
                    </a:lnTo>
                    <a:cubicBezTo>
                      <a:pt x="1" y="159"/>
                      <a:pt x="0" y="246"/>
                      <a:pt x="37" y="309"/>
                    </a:cubicBezTo>
                    <a:lnTo>
                      <a:pt x="37" y="309"/>
                    </a:lnTo>
                    <a:cubicBezTo>
                      <a:pt x="64" y="355"/>
                      <a:pt x="107" y="380"/>
                      <a:pt x="159" y="380"/>
                    </a:cubicBezTo>
                    <a:lnTo>
                      <a:pt x="382" y="380"/>
                    </a:lnTo>
                    <a:lnTo>
                      <a:pt x="382" y="380"/>
                    </a:lnTo>
                    <a:cubicBezTo>
                      <a:pt x="339" y="337"/>
                      <a:pt x="317" y="266"/>
                      <a:pt x="320" y="176"/>
                    </a:cubicBezTo>
                    <a:lnTo>
                      <a:pt x="320" y="176"/>
                    </a:lnTo>
                    <a:cubicBezTo>
                      <a:pt x="320" y="165"/>
                      <a:pt x="321" y="154"/>
                      <a:pt x="322" y="14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0" name="Freeform 140"/>
              <p:cNvSpPr>
                <a:spLocks noChangeArrowheads="1"/>
              </p:cNvSpPr>
              <p:nvPr/>
            </p:nvSpPr>
            <p:spPr bwMode="auto">
              <a:xfrm>
                <a:off x="8886804" y="227447"/>
                <a:ext cx="104761" cy="79761"/>
              </a:xfrm>
              <a:custGeom>
                <a:avLst/>
                <a:gdLst>
                  <a:gd name="T0" fmla="*/ 379 w 386"/>
                  <a:gd name="T1" fmla="*/ 293 h 294"/>
                  <a:gd name="T2" fmla="*/ 379 w 386"/>
                  <a:gd name="T3" fmla="*/ 293 h 294"/>
                  <a:gd name="T4" fmla="*/ 385 w 386"/>
                  <a:gd name="T5" fmla="*/ 244 h 294"/>
                  <a:gd name="T6" fmla="*/ 385 w 386"/>
                  <a:gd name="T7" fmla="*/ 244 h 294"/>
                  <a:gd name="T8" fmla="*/ 364 w 386"/>
                  <a:gd name="T9" fmla="*/ 216 h 294"/>
                  <a:gd name="T10" fmla="*/ 364 w 386"/>
                  <a:gd name="T11" fmla="*/ 216 h 294"/>
                  <a:gd name="T12" fmla="*/ 270 w 386"/>
                  <a:gd name="T13" fmla="*/ 66 h 294"/>
                  <a:gd name="T14" fmla="*/ 270 w 386"/>
                  <a:gd name="T15" fmla="*/ 66 h 294"/>
                  <a:gd name="T16" fmla="*/ 271 w 386"/>
                  <a:gd name="T17" fmla="*/ 5 h 294"/>
                  <a:gd name="T18" fmla="*/ 271 w 386"/>
                  <a:gd name="T19" fmla="*/ 5 h 294"/>
                  <a:gd name="T20" fmla="*/ 228 w 386"/>
                  <a:gd name="T21" fmla="*/ 0 h 294"/>
                  <a:gd name="T22" fmla="*/ 228 w 386"/>
                  <a:gd name="T23" fmla="*/ 0 h 294"/>
                  <a:gd name="T24" fmla="*/ 0 w 386"/>
                  <a:gd name="T25" fmla="*/ 97 h 294"/>
                  <a:gd name="T26" fmla="*/ 0 w 386"/>
                  <a:gd name="T27" fmla="*/ 97 h 294"/>
                  <a:gd name="T28" fmla="*/ 212 w 386"/>
                  <a:gd name="T29" fmla="*/ 261 h 294"/>
                  <a:gd name="T30" fmla="*/ 212 w 386"/>
                  <a:gd name="T31" fmla="*/ 261 h 294"/>
                  <a:gd name="T32" fmla="*/ 379 w 386"/>
                  <a:gd name="T33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6" h="294">
                    <a:moveTo>
                      <a:pt x="379" y="293"/>
                    </a:moveTo>
                    <a:lnTo>
                      <a:pt x="379" y="293"/>
                    </a:lnTo>
                    <a:cubicBezTo>
                      <a:pt x="381" y="276"/>
                      <a:pt x="384" y="260"/>
                      <a:pt x="385" y="244"/>
                    </a:cubicBezTo>
                    <a:lnTo>
                      <a:pt x="385" y="244"/>
                    </a:lnTo>
                    <a:cubicBezTo>
                      <a:pt x="378" y="235"/>
                      <a:pt x="371" y="224"/>
                      <a:pt x="364" y="216"/>
                    </a:cubicBezTo>
                    <a:lnTo>
                      <a:pt x="364" y="216"/>
                    </a:lnTo>
                    <a:cubicBezTo>
                      <a:pt x="322" y="159"/>
                      <a:pt x="270" y="88"/>
                      <a:pt x="270" y="66"/>
                    </a:cubicBezTo>
                    <a:lnTo>
                      <a:pt x="270" y="66"/>
                    </a:lnTo>
                    <a:cubicBezTo>
                      <a:pt x="270" y="50"/>
                      <a:pt x="270" y="29"/>
                      <a:pt x="271" y="5"/>
                    </a:cubicBezTo>
                    <a:lnTo>
                      <a:pt x="271" y="5"/>
                    </a:lnTo>
                    <a:cubicBezTo>
                      <a:pt x="257" y="2"/>
                      <a:pt x="243" y="0"/>
                      <a:pt x="228" y="0"/>
                    </a:cubicBezTo>
                    <a:lnTo>
                      <a:pt x="228" y="0"/>
                    </a:lnTo>
                    <a:cubicBezTo>
                      <a:pt x="159" y="0"/>
                      <a:pt x="78" y="36"/>
                      <a:pt x="0" y="97"/>
                    </a:cubicBezTo>
                    <a:lnTo>
                      <a:pt x="0" y="97"/>
                    </a:lnTo>
                    <a:cubicBezTo>
                      <a:pt x="71" y="141"/>
                      <a:pt x="145" y="196"/>
                      <a:pt x="212" y="261"/>
                    </a:cubicBezTo>
                    <a:lnTo>
                      <a:pt x="212" y="261"/>
                    </a:lnTo>
                    <a:cubicBezTo>
                      <a:pt x="272" y="267"/>
                      <a:pt x="329" y="280"/>
                      <a:pt x="379" y="2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1" name="Freeform 141"/>
              <p:cNvSpPr>
                <a:spLocks noChangeArrowheads="1"/>
              </p:cNvSpPr>
              <p:nvPr/>
            </p:nvSpPr>
            <p:spPr bwMode="auto">
              <a:xfrm>
                <a:off x="8802280" y="301256"/>
                <a:ext cx="176190" cy="132142"/>
              </a:xfrm>
              <a:custGeom>
                <a:avLst/>
                <a:gdLst>
                  <a:gd name="T0" fmla="*/ 505 w 651"/>
                  <a:gd name="T1" fmla="*/ 344 h 491"/>
                  <a:gd name="T2" fmla="*/ 505 w 651"/>
                  <a:gd name="T3" fmla="*/ 344 h 491"/>
                  <a:gd name="T4" fmla="*/ 586 w 651"/>
                  <a:gd name="T5" fmla="*/ 275 h 491"/>
                  <a:gd name="T6" fmla="*/ 586 w 651"/>
                  <a:gd name="T7" fmla="*/ 275 h 491"/>
                  <a:gd name="T8" fmla="*/ 603 w 651"/>
                  <a:gd name="T9" fmla="*/ 276 h 491"/>
                  <a:gd name="T10" fmla="*/ 603 w 651"/>
                  <a:gd name="T11" fmla="*/ 276 h 491"/>
                  <a:gd name="T12" fmla="*/ 650 w 651"/>
                  <a:gd name="T13" fmla="*/ 171 h 491"/>
                  <a:gd name="T14" fmla="*/ 650 w 651"/>
                  <a:gd name="T15" fmla="*/ 171 h 491"/>
                  <a:gd name="T16" fmla="*/ 538 w 651"/>
                  <a:gd name="T17" fmla="*/ 37 h 491"/>
                  <a:gd name="T18" fmla="*/ 538 w 651"/>
                  <a:gd name="T19" fmla="*/ 37 h 491"/>
                  <a:gd name="T20" fmla="*/ 509 w 651"/>
                  <a:gd name="T21" fmla="*/ 9 h 491"/>
                  <a:gd name="T22" fmla="*/ 509 w 651"/>
                  <a:gd name="T23" fmla="*/ 9 h 491"/>
                  <a:gd name="T24" fmla="*/ 398 w 651"/>
                  <a:gd name="T25" fmla="*/ 0 h 491"/>
                  <a:gd name="T26" fmla="*/ 398 w 651"/>
                  <a:gd name="T27" fmla="*/ 0 h 491"/>
                  <a:gd name="T28" fmla="*/ 319 w 651"/>
                  <a:gd name="T29" fmla="*/ 56 h 491"/>
                  <a:gd name="T30" fmla="*/ 319 w 651"/>
                  <a:gd name="T31" fmla="*/ 56 h 491"/>
                  <a:gd name="T32" fmla="*/ 239 w 651"/>
                  <a:gd name="T33" fmla="*/ 0 h 491"/>
                  <a:gd name="T34" fmla="*/ 239 w 651"/>
                  <a:gd name="T35" fmla="*/ 0 h 491"/>
                  <a:gd name="T36" fmla="*/ 131 w 651"/>
                  <a:gd name="T37" fmla="*/ 9 h 491"/>
                  <a:gd name="T38" fmla="*/ 131 w 651"/>
                  <a:gd name="T39" fmla="*/ 9 h 491"/>
                  <a:gd name="T40" fmla="*/ 62 w 651"/>
                  <a:gd name="T41" fmla="*/ 111 h 491"/>
                  <a:gd name="T42" fmla="*/ 62 w 651"/>
                  <a:gd name="T43" fmla="*/ 111 h 491"/>
                  <a:gd name="T44" fmla="*/ 0 w 651"/>
                  <a:gd name="T45" fmla="*/ 237 h 491"/>
                  <a:gd name="T46" fmla="*/ 0 w 651"/>
                  <a:gd name="T47" fmla="*/ 237 h 491"/>
                  <a:gd name="T48" fmla="*/ 54 w 651"/>
                  <a:gd name="T49" fmla="*/ 302 h 491"/>
                  <a:gd name="T50" fmla="*/ 54 w 651"/>
                  <a:gd name="T51" fmla="*/ 302 h 491"/>
                  <a:gd name="T52" fmla="*/ 110 w 651"/>
                  <a:gd name="T53" fmla="*/ 286 h 491"/>
                  <a:gd name="T54" fmla="*/ 110 w 651"/>
                  <a:gd name="T55" fmla="*/ 286 h 491"/>
                  <a:gd name="T56" fmla="*/ 207 w 651"/>
                  <a:gd name="T57" fmla="*/ 370 h 491"/>
                  <a:gd name="T58" fmla="*/ 207 w 651"/>
                  <a:gd name="T59" fmla="*/ 370 h 491"/>
                  <a:gd name="T60" fmla="*/ 179 w 651"/>
                  <a:gd name="T61" fmla="*/ 429 h 491"/>
                  <a:gd name="T62" fmla="*/ 179 w 651"/>
                  <a:gd name="T63" fmla="*/ 429 h 491"/>
                  <a:gd name="T64" fmla="*/ 254 w 651"/>
                  <a:gd name="T65" fmla="*/ 488 h 491"/>
                  <a:gd name="T66" fmla="*/ 254 w 651"/>
                  <a:gd name="T67" fmla="*/ 488 h 491"/>
                  <a:gd name="T68" fmla="*/ 319 w 651"/>
                  <a:gd name="T69" fmla="*/ 490 h 491"/>
                  <a:gd name="T70" fmla="*/ 319 w 651"/>
                  <a:gd name="T71" fmla="*/ 490 h 491"/>
                  <a:gd name="T72" fmla="*/ 468 w 651"/>
                  <a:gd name="T73" fmla="*/ 481 h 491"/>
                  <a:gd name="T74" fmla="*/ 468 w 651"/>
                  <a:gd name="T75" fmla="*/ 481 h 491"/>
                  <a:gd name="T76" fmla="*/ 533 w 651"/>
                  <a:gd name="T77" fmla="*/ 396 h 491"/>
                  <a:gd name="T78" fmla="*/ 533 w 651"/>
                  <a:gd name="T79" fmla="*/ 396 h 491"/>
                  <a:gd name="T80" fmla="*/ 505 w 651"/>
                  <a:gd name="T81" fmla="*/ 344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51" h="491">
                    <a:moveTo>
                      <a:pt x="505" y="344"/>
                    </a:moveTo>
                    <a:lnTo>
                      <a:pt x="505" y="344"/>
                    </a:lnTo>
                    <a:cubicBezTo>
                      <a:pt x="505" y="305"/>
                      <a:pt x="542" y="275"/>
                      <a:pt x="586" y="275"/>
                    </a:cubicBezTo>
                    <a:lnTo>
                      <a:pt x="586" y="275"/>
                    </a:lnTo>
                    <a:cubicBezTo>
                      <a:pt x="592" y="275"/>
                      <a:pt x="599" y="275"/>
                      <a:pt x="603" y="276"/>
                    </a:cubicBezTo>
                    <a:lnTo>
                      <a:pt x="603" y="276"/>
                    </a:lnTo>
                    <a:cubicBezTo>
                      <a:pt x="622" y="241"/>
                      <a:pt x="637" y="207"/>
                      <a:pt x="650" y="171"/>
                    </a:cubicBezTo>
                    <a:lnTo>
                      <a:pt x="650" y="171"/>
                    </a:lnTo>
                    <a:cubicBezTo>
                      <a:pt x="617" y="127"/>
                      <a:pt x="580" y="82"/>
                      <a:pt x="538" y="37"/>
                    </a:cubicBezTo>
                    <a:lnTo>
                      <a:pt x="538" y="37"/>
                    </a:lnTo>
                    <a:cubicBezTo>
                      <a:pt x="528" y="28"/>
                      <a:pt x="519" y="19"/>
                      <a:pt x="509" y="9"/>
                    </a:cubicBezTo>
                    <a:lnTo>
                      <a:pt x="509" y="9"/>
                    </a:lnTo>
                    <a:cubicBezTo>
                      <a:pt x="473" y="5"/>
                      <a:pt x="437" y="2"/>
                      <a:pt x="398" y="0"/>
                    </a:cubicBezTo>
                    <a:lnTo>
                      <a:pt x="398" y="0"/>
                    </a:lnTo>
                    <a:cubicBezTo>
                      <a:pt x="390" y="32"/>
                      <a:pt x="358" y="56"/>
                      <a:pt x="319" y="56"/>
                    </a:cubicBezTo>
                    <a:lnTo>
                      <a:pt x="319" y="56"/>
                    </a:lnTo>
                    <a:cubicBezTo>
                      <a:pt x="279" y="56"/>
                      <a:pt x="246" y="32"/>
                      <a:pt x="239" y="0"/>
                    </a:cubicBezTo>
                    <a:lnTo>
                      <a:pt x="239" y="0"/>
                    </a:lnTo>
                    <a:cubicBezTo>
                      <a:pt x="201" y="2"/>
                      <a:pt x="166" y="5"/>
                      <a:pt x="131" y="9"/>
                    </a:cubicBezTo>
                    <a:lnTo>
                      <a:pt x="131" y="9"/>
                    </a:lnTo>
                    <a:cubicBezTo>
                      <a:pt x="107" y="41"/>
                      <a:pt x="84" y="76"/>
                      <a:pt x="62" y="111"/>
                    </a:cubicBezTo>
                    <a:lnTo>
                      <a:pt x="62" y="111"/>
                    </a:lnTo>
                    <a:cubicBezTo>
                      <a:pt x="39" y="153"/>
                      <a:pt x="18" y="196"/>
                      <a:pt x="0" y="237"/>
                    </a:cubicBezTo>
                    <a:lnTo>
                      <a:pt x="0" y="237"/>
                    </a:lnTo>
                    <a:cubicBezTo>
                      <a:pt x="17" y="258"/>
                      <a:pt x="35" y="281"/>
                      <a:pt x="54" y="302"/>
                    </a:cubicBezTo>
                    <a:lnTo>
                      <a:pt x="54" y="302"/>
                    </a:lnTo>
                    <a:cubicBezTo>
                      <a:pt x="69" y="291"/>
                      <a:pt x="89" y="286"/>
                      <a:pt x="110" y="286"/>
                    </a:cubicBezTo>
                    <a:lnTo>
                      <a:pt x="110" y="286"/>
                    </a:lnTo>
                    <a:cubicBezTo>
                      <a:pt x="163" y="286"/>
                      <a:pt x="207" y="323"/>
                      <a:pt x="207" y="370"/>
                    </a:cubicBezTo>
                    <a:lnTo>
                      <a:pt x="207" y="370"/>
                    </a:lnTo>
                    <a:cubicBezTo>
                      <a:pt x="207" y="392"/>
                      <a:pt x="197" y="413"/>
                      <a:pt x="179" y="429"/>
                    </a:cubicBezTo>
                    <a:lnTo>
                      <a:pt x="179" y="429"/>
                    </a:lnTo>
                    <a:cubicBezTo>
                      <a:pt x="203" y="450"/>
                      <a:pt x="230" y="470"/>
                      <a:pt x="254" y="488"/>
                    </a:cubicBezTo>
                    <a:lnTo>
                      <a:pt x="254" y="488"/>
                    </a:lnTo>
                    <a:cubicBezTo>
                      <a:pt x="276" y="489"/>
                      <a:pt x="297" y="490"/>
                      <a:pt x="319" y="490"/>
                    </a:cubicBezTo>
                    <a:lnTo>
                      <a:pt x="319" y="490"/>
                    </a:lnTo>
                    <a:cubicBezTo>
                      <a:pt x="370" y="490"/>
                      <a:pt x="420" y="486"/>
                      <a:pt x="468" y="481"/>
                    </a:cubicBezTo>
                    <a:lnTo>
                      <a:pt x="468" y="481"/>
                    </a:lnTo>
                    <a:cubicBezTo>
                      <a:pt x="491" y="454"/>
                      <a:pt x="513" y="426"/>
                      <a:pt x="533" y="396"/>
                    </a:cubicBezTo>
                    <a:lnTo>
                      <a:pt x="533" y="396"/>
                    </a:lnTo>
                    <a:cubicBezTo>
                      <a:pt x="516" y="383"/>
                      <a:pt x="505" y="365"/>
                      <a:pt x="505" y="3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2" name="Freeform 142"/>
              <p:cNvSpPr>
                <a:spLocks noChangeArrowheads="1"/>
              </p:cNvSpPr>
              <p:nvPr/>
            </p:nvSpPr>
            <p:spPr bwMode="auto">
              <a:xfrm>
                <a:off x="8873709" y="394113"/>
                <a:ext cx="202380" cy="95238"/>
              </a:xfrm>
              <a:custGeom>
                <a:avLst/>
                <a:gdLst>
                  <a:gd name="T0" fmla="*/ 710 w 749"/>
                  <a:gd name="T1" fmla="*/ 68 h 354"/>
                  <a:gd name="T2" fmla="*/ 701 w 749"/>
                  <a:gd name="T3" fmla="*/ 50 h 354"/>
                  <a:gd name="T4" fmla="*/ 701 w 749"/>
                  <a:gd name="T5" fmla="*/ 50 h 354"/>
                  <a:gd name="T6" fmla="*/ 672 w 749"/>
                  <a:gd name="T7" fmla="*/ 0 h 354"/>
                  <a:gd name="T8" fmla="*/ 672 w 749"/>
                  <a:gd name="T9" fmla="*/ 0 h 354"/>
                  <a:gd name="T10" fmla="*/ 540 w 749"/>
                  <a:gd name="T11" fmla="*/ 88 h 354"/>
                  <a:gd name="T12" fmla="*/ 540 w 749"/>
                  <a:gd name="T13" fmla="*/ 88 h 354"/>
                  <a:gd name="T14" fmla="*/ 480 w 749"/>
                  <a:gd name="T15" fmla="*/ 290 h 354"/>
                  <a:gd name="T16" fmla="*/ 480 w 749"/>
                  <a:gd name="T17" fmla="*/ 290 h 354"/>
                  <a:gd name="T18" fmla="*/ 358 w 749"/>
                  <a:gd name="T19" fmla="*/ 324 h 354"/>
                  <a:gd name="T20" fmla="*/ 358 w 749"/>
                  <a:gd name="T21" fmla="*/ 324 h 354"/>
                  <a:gd name="T22" fmla="*/ 129 w 749"/>
                  <a:gd name="T23" fmla="*/ 262 h 354"/>
                  <a:gd name="T24" fmla="*/ 129 w 749"/>
                  <a:gd name="T25" fmla="*/ 262 h 354"/>
                  <a:gd name="T26" fmla="*/ 0 w 749"/>
                  <a:gd name="T27" fmla="*/ 353 h 354"/>
                  <a:gd name="T28" fmla="*/ 589 w 749"/>
                  <a:gd name="T29" fmla="*/ 353 h 354"/>
                  <a:gd name="T30" fmla="*/ 589 w 749"/>
                  <a:gd name="T31" fmla="*/ 353 h 354"/>
                  <a:gd name="T32" fmla="*/ 711 w 749"/>
                  <a:gd name="T33" fmla="*/ 282 h 354"/>
                  <a:gd name="T34" fmla="*/ 711 w 749"/>
                  <a:gd name="T35" fmla="*/ 282 h 354"/>
                  <a:gd name="T36" fmla="*/ 710 w 749"/>
                  <a:gd name="T37" fmla="*/ 6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9" h="354">
                    <a:moveTo>
                      <a:pt x="710" y="68"/>
                    </a:moveTo>
                    <a:lnTo>
                      <a:pt x="701" y="50"/>
                    </a:lnTo>
                    <a:lnTo>
                      <a:pt x="701" y="50"/>
                    </a:lnTo>
                    <a:cubicBezTo>
                      <a:pt x="694" y="37"/>
                      <a:pt x="684" y="20"/>
                      <a:pt x="672" y="0"/>
                    </a:cubicBezTo>
                    <a:lnTo>
                      <a:pt x="672" y="0"/>
                    </a:lnTo>
                    <a:cubicBezTo>
                      <a:pt x="642" y="33"/>
                      <a:pt x="598" y="62"/>
                      <a:pt x="540" y="88"/>
                    </a:cubicBezTo>
                    <a:lnTo>
                      <a:pt x="540" y="88"/>
                    </a:lnTo>
                    <a:cubicBezTo>
                      <a:pt x="556" y="176"/>
                      <a:pt x="538" y="249"/>
                      <a:pt x="480" y="290"/>
                    </a:cubicBezTo>
                    <a:lnTo>
                      <a:pt x="480" y="290"/>
                    </a:lnTo>
                    <a:cubicBezTo>
                      <a:pt x="448" y="313"/>
                      <a:pt x="407" y="324"/>
                      <a:pt x="358" y="324"/>
                    </a:cubicBezTo>
                    <a:lnTo>
                      <a:pt x="358" y="324"/>
                    </a:lnTo>
                    <a:cubicBezTo>
                      <a:pt x="290" y="324"/>
                      <a:pt x="211" y="302"/>
                      <a:pt x="129" y="262"/>
                    </a:cubicBezTo>
                    <a:lnTo>
                      <a:pt x="129" y="262"/>
                    </a:lnTo>
                    <a:cubicBezTo>
                      <a:pt x="86" y="299"/>
                      <a:pt x="43" y="330"/>
                      <a:pt x="0" y="353"/>
                    </a:cubicBezTo>
                    <a:lnTo>
                      <a:pt x="589" y="353"/>
                    </a:lnTo>
                    <a:lnTo>
                      <a:pt x="589" y="353"/>
                    </a:lnTo>
                    <a:cubicBezTo>
                      <a:pt x="641" y="353"/>
                      <a:pt x="684" y="328"/>
                      <a:pt x="711" y="282"/>
                    </a:cubicBezTo>
                    <a:lnTo>
                      <a:pt x="711" y="282"/>
                    </a:lnTo>
                    <a:cubicBezTo>
                      <a:pt x="748" y="219"/>
                      <a:pt x="746" y="132"/>
                      <a:pt x="710" y="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3" name="Freeform 143"/>
              <p:cNvSpPr>
                <a:spLocks noChangeArrowheads="1"/>
              </p:cNvSpPr>
              <p:nvPr/>
            </p:nvSpPr>
            <p:spPr bwMode="auto">
              <a:xfrm>
                <a:off x="8786805" y="116733"/>
                <a:ext cx="186903" cy="133333"/>
              </a:xfrm>
              <a:custGeom>
                <a:avLst/>
                <a:gdLst>
                  <a:gd name="T0" fmla="*/ 692 w 693"/>
                  <a:gd name="T1" fmla="*/ 0 h 492"/>
                  <a:gd name="T2" fmla="*/ 0 w 693"/>
                  <a:gd name="T3" fmla="*/ 0 h 492"/>
                  <a:gd name="T4" fmla="*/ 0 w 693"/>
                  <a:gd name="T5" fmla="*/ 95 h 492"/>
                  <a:gd name="T6" fmla="*/ 73 w 693"/>
                  <a:gd name="T7" fmla="*/ 95 h 492"/>
                  <a:gd name="T8" fmla="*/ 73 w 693"/>
                  <a:gd name="T9" fmla="*/ 95 h 492"/>
                  <a:gd name="T10" fmla="*/ 72 w 693"/>
                  <a:gd name="T11" fmla="*/ 408 h 492"/>
                  <a:gd name="T12" fmla="*/ 72 w 693"/>
                  <a:gd name="T13" fmla="*/ 408 h 492"/>
                  <a:gd name="T14" fmla="*/ 341 w 693"/>
                  <a:gd name="T15" fmla="*/ 491 h 492"/>
                  <a:gd name="T16" fmla="*/ 341 w 693"/>
                  <a:gd name="T17" fmla="*/ 491 h 492"/>
                  <a:gd name="T18" fmla="*/ 596 w 693"/>
                  <a:gd name="T19" fmla="*/ 382 h 492"/>
                  <a:gd name="T20" fmla="*/ 596 w 693"/>
                  <a:gd name="T21" fmla="*/ 382 h 492"/>
                  <a:gd name="T22" fmla="*/ 639 w 693"/>
                  <a:gd name="T23" fmla="*/ 388 h 492"/>
                  <a:gd name="T24" fmla="*/ 639 w 693"/>
                  <a:gd name="T25" fmla="*/ 388 h 492"/>
                  <a:gd name="T26" fmla="*/ 638 w 693"/>
                  <a:gd name="T27" fmla="*/ 95 h 492"/>
                  <a:gd name="T28" fmla="*/ 692 w 693"/>
                  <a:gd name="T29" fmla="*/ 95 h 492"/>
                  <a:gd name="T30" fmla="*/ 692 w 693"/>
                  <a:gd name="T31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3" h="492">
                    <a:moveTo>
                      <a:pt x="692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73" y="95"/>
                    </a:lnTo>
                    <a:lnTo>
                      <a:pt x="73" y="95"/>
                    </a:lnTo>
                    <a:cubicBezTo>
                      <a:pt x="73" y="150"/>
                      <a:pt x="71" y="302"/>
                      <a:pt x="72" y="408"/>
                    </a:cubicBezTo>
                    <a:lnTo>
                      <a:pt x="72" y="408"/>
                    </a:lnTo>
                    <a:cubicBezTo>
                      <a:pt x="151" y="409"/>
                      <a:pt x="244" y="438"/>
                      <a:pt x="341" y="491"/>
                    </a:cubicBezTo>
                    <a:lnTo>
                      <a:pt x="341" y="491"/>
                    </a:lnTo>
                    <a:cubicBezTo>
                      <a:pt x="428" y="422"/>
                      <a:pt x="517" y="382"/>
                      <a:pt x="596" y="382"/>
                    </a:cubicBezTo>
                    <a:lnTo>
                      <a:pt x="596" y="382"/>
                    </a:lnTo>
                    <a:cubicBezTo>
                      <a:pt x="611" y="382"/>
                      <a:pt x="625" y="384"/>
                      <a:pt x="639" y="388"/>
                    </a:cubicBezTo>
                    <a:lnTo>
                      <a:pt x="639" y="388"/>
                    </a:lnTo>
                    <a:cubicBezTo>
                      <a:pt x="640" y="283"/>
                      <a:pt x="638" y="147"/>
                      <a:pt x="638" y="95"/>
                    </a:cubicBezTo>
                    <a:lnTo>
                      <a:pt x="692" y="95"/>
                    </a:lnTo>
                    <a:lnTo>
                      <a:pt x="692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64" name="Freeform 144"/>
              <p:cNvSpPr>
                <a:spLocks noChangeArrowheads="1"/>
              </p:cNvSpPr>
              <p:nvPr/>
            </p:nvSpPr>
            <p:spPr bwMode="auto">
              <a:xfrm>
                <a:off x="8871328" y="431017"/>
                <a:ext cx="58333" cy="9524"/>
              </a:xfrm>
              <a:custGeom>
                <a:avLst/>
                <a:gdLst>
                  <a:gd name="T0" fmla="*/ 189 w 215"/>
                  <a:gd name="T1" fmla="*/ 30 h 35"/>
                  <a:gd name="T2" fmla="*/ 189 w 215"/>
                  <a:gd name="T3" fmla="*/ 30 h 35"/>
                  <a:gd name="T4" fmla="*/ 214 w 215"/>
                  <a:gd name="T5" fmla="*/ 0 h 35"/>
                  <a:gd name="T6" fmla="*/ 214 w 215"/>
                  <a:gd name="T7" fmla="*/ 0 h 35"/>
                  <a:gd name="T8" fmla="*/ 65 w 215"/>
                  <a:gd name="T9" fmla="*/ 9 h 35"/>
                  <a:gd name="T10" fmla="*/ 65 w 215"/>
                  <a:gd name="T11" fmla="*/ 9 h 35"/>
                  <a:gd name="T12" fmla="*/ 0 w 215"/>
                  <a:gd name="T13" fmla="*/ 7 h 35"/>
                  <a:gd name="T14" fmla="*/ 0 w 215"/>
                  <a:gd name="T15" fmla="*/ 7 h 35"/>
                  <a:gd name="T16" fmla="*/ 39 w 215"/>
                  <a:gd name="T17" fmla="*/ 34 h 35"/>
                  <a:gd name="T18" fmla="*/ 39 w 215"/>
                  <a:gd name="T19" fmla="*/ 34 h 35"/>
                  <a:gd name="T20" fmla="*/ 65 w 215"/>
                  <a:gd name="T21" fmla="*/ 34 h 35"/>
                  <a:gd name="T22" fmla="*/ 65 w 215"/>
                  <a:gd name="T23" fmla="*/ 34 h 35"/>
                  <a:gd name="T24" fmla="*/ 189 w 215"/>
                  <a:gd name="T25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5" h="35">
                    <a:moveTo>
                      <a:pt x="189" y="30"/>
                    </a:moveTo>
                    <a:lnTo>
                      <a:pt x="189" y="30"/>
                    </a:lnTo>
                    <a:cubicBezTo>
                      <a:pt x="198" y="20"/>
                      <a:pt x="206" y="11"/>
                      <a:pt x="214" y="0"/>
                    </a:cubicBezTo>
                    <a:lnTo>
                      <a:pt x="214" y="0"/>
                    </a:lnTo>
                    <a:cubicBezTo>
                      <a:pt x="166" y="5"/>
                      <a:pt x="116" y="9"/>
                      <a:pt x="65" y="9"/>
                    </a:cubicBezTo>
                    <a:lnTo>
                      <a:pt x="65" y="9"/>
                    </a:lnTo>
                    <a:cubicBezTo>
                      <a:pt x="43" y="9"/>
                      <a:pt x="22" y="8"/>
                      <a:pt x="0" y="7"/>
                    </a:cubicBezTo>
                    <a:lnTo>
                      <a:pt x="0" y="7"/>
                    </a:lnTo>
                    <a:cubicBezTo>
                      <a:pt x="13" y="17"/>
                      <a:pt x="26" y="25"/>
                      <a:pt x="39" y="34"/>
                    </a:cubicBezTo>
                    <a:lnTo>
                      <a:pt x="39" y="34"/>
                    </a:lnTo>
                    <a:cubicBezTo>
                      <a:pt x="47" y="34"/>
                      <a:pt x="55" y="34"/>
                      <a:pt x="65" y="34"/>
                    </a:cubicBezTo>
                    <a:lnTo>
                      <a:pt x="65" y="34"/>
                    </a:lnTo>
                    <a:cubicBezTo>
                      <a:pt x="107" y="34"/>
                      <a:pt x="149" y="33"/>
                      <a:pt x="189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5" name="Freeform 146"/>
            <p:cNvSpPr>
              <a:spLocks noChangeArrowheads="1"/>
            </p:cNvSpPr>
            <p:nvPr/>
          </p:nvSpPr>
          <p:spPr bwMode="auto">
            <a:xfrm>
              <a:off x="3021" y="4083952"/>
              <a:ext cx="369676" cy="404576"/>
            </a:xfrm>
            <a:custGeom>
              <a:avLst/>
              <a:gdLst>
                <a:gd name="T0" fmla="*/ 1126 w 1261"/>
                <a:gd name="T1" fmla="*/ 927 h 1381"/>
                <a:gd name="T2" fmla="*/ 964 w 1261"/>
                <a:gd name="T3" fmla="*/ 881 h 1381"/>
                <a:gd name="T4" fmla="*/ 1041 w 1261"/>
                <a:gd name="T5" fmla="*/ 660 h 1381"/>
                <a:gd name="T6" fmla="*/ 865 w 1261"/>
                <a:gd name="T7" fmla="*/ 348 h 1381"/>
                <a:gd name="T8" fmla="*/ 952 w 1261"/>
                <a:gd name="T9" fmla="*/ 193 h 1381"/>
                <a:gd name="T10" fmla="*/ 984 w 1261"/>
                <a:gd name="T11" fmla="*/ 199 h 1381"/>
                <a:gd name="T12" fmla="*/ 1083 w 1261"/>
                <a:gd name="T13" fmla="*/ 99 h 1381"/>
                <a:gd name="T14" fmla="*/ 984 w 1261"/>
                <a:gd name="T15" fmla="*/ 0 h 1381"/>
                <a:gd name="T16" fmla="*/ 886 w 1261"/>
                <a:gd name="T17" fmla="*/ 99 h 1381"/>
                <a:gd name="T18" fmla="*/ 832 w 1261"/>
                <a:gd name="T19" fmla="*/ 332 h 1381"/>
                <a:gd name="T20" fmla="*/ 679 w 1261"/>
                <a:gd name="T21" fmla="*/ 298 h 1381"/>
                <a:gd name="T22" fmla="*/ 458 w 1261"/>
                <a:gd name="T23" fmla="*/ 373 h 1381"/>
                <a:gd name="T24" fmla="*/ 376 w 1261"/>
                <a:gd name="T25" fmla="*/ 270 h 1381"/>
                <a:gd name="T26" fmla="*/ 408 w 1261"/>
                <a:gd name="T27" fmla="*/ 181 h 1381"/>
                <a:gd name="T28" fmla="*/ 267 w 1261"/>
                <a:gd name="T29" fmla="*/ 40 h 1381"/>
                <a:gd name="T30" fmla="*/ 125 w 1261"/>
                <a:gd name="T31" fmla="*/ 181 h 1381"/>
                <a:gd name="T32" fmla="*/ 267 w 1261"/>
                <a:gd name="T33" fmla="*/ 323 h 1381"/>
                <a:gd name="T34" fmla="*/ 430 w 1261"/>
                <a:gd name="T35" fmla="*/ 398 h 1381"/>
                <a:gd name="T36" fmla="*/ 317 w 1261"/>
                <a:gd name="T37" fmla="*/ 660 h 1381"/>
                <a:gd name="T38" fmla="*/ 317 w 1261"/>
                <a:gd name="T39" fmla="*/ 665 h 1381"/>
                <a:gd name="T40" fmla="*/ 228 w 1261"/>
                <a:gd name="T41" fmla="*/ 665 h 1381"/>
                <a:gd name="T42" fmla="*/ 116 w 1261"/>
                <a:gd name="T43" fmla="*/ 581 h 1381"/>
                <a:gd name="T44" fmla="*/ 0 w 1261"/>
                <a:gd name="T45" fmla="*/ 696 h 1381"/>
                <a:gd name="T46" fmla="*/ 116 w 1261"/>
                <a:gd name="T47" fmla="*/ 811 h 1381"/>
                <a:gd name="T48" fmla="*/ 320 w 1261"/>
                <a:gd name="T49" fmla="*/ 700 h 1381"/>
                <a:gd name="T50" fmla="*/ 548 w 1261"/>
                <a:gd name="T51" fmla="*/ 996 h 1381"/>
                <a:gd name="T52" fmla="*/ 517 w 1261"/>
                <a:gd name="T53" fmla="*/ 1058 h 1381"/>
                <a:gd name="T54" fmla="*/ 456 w 1261"/>
                <a:gd name="T55" fmla="*/ 1046 h 1381"/>
                <a:gd name="T56" fmla="*/ 289 w 1261"/>
                <a:gd name="T57" fmla="*/ 1213 h 1381"/>
                <a:gd name="T58" fmla="*/ 456 w 1261"/>
                <a:gd name="T59" fmla="*/ 1380 h 1381"/>
                <a:gd name="T60" fmla="*/ 623 w 1261"/>
                <a:gd name="T61" fmla="*/ 1213 h 1381"/>
                <a:gd name="T62" fmla="*/ 580 w 1261"/>
                <a:gd name="T63" fmla="*/ 1007 h 1381"/>
                <a:gd name="T64" fmla="*/ 679 w 1261"/>
                <a:gd name="T65" fmla="*/ 1021 h 1381"/>
                <a:gd name="T66" fmla="*/ 942 w 1261"/>
                <a:gd name="T67" fmla="*/ 907 h 1381"/>
                <a:gd name="T68" fmla="*/ 1015 w 1261"/>
                <a:gd name="T69" fmla="*/ 987 h 1381"/>
                <a:gd name="T70" fmla="*/ 993 w 1261"/>
                <a:gd name="T71" fmla="*/ 1060 h 1381"/>
                <a:gd name="T72" fmla="*/ 1126 w 1261"/>
                <a:gd name="T73" fmla="*/ 1193 h 1381"/>
                <a:gd name="T74" fmla="*/ 1260 w 1261"/>
                <a:gd name="T75" fmla="*/ 1060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1" h="1381">
                  <a:moveTo>
                    <a:pt x="1126" y="927"/>
                  </a:moveTo>
                  <a:lnTo>
                    <a:pt x="1126" y="927"/>
                  </a:lnTo>
                  <a:cubicBezTo>
                    <a:pt x="1093" y="927"/>
                    <a:pt x="1061" y="941"/>
                    <a:pt x="1038" y="962"/>
                  </a:cubicBezTo>
                  <a:lnTo>
                    <a:pt x="964" y="881"/>
                  </a:lnTo>
                  <a:lnTo>
                    <a:pt x="964" y="881"/>
                  </a:lnTo>
                  <a:cubicBezTo>
                    <a:pt x="1013" y="820"/>
                    <a:pt x="1041" y="743"/>
                    <a:pt x="1041" y="660"/>
                  </a:cubicBezTo>
                  <a:lnTo>
                    <a:pt x="1041" y="660"/>
                  </a:lnTo>
                  <a:cubicBezTo>
                    <a:pt x="1041" y="526"/>
                    <a:pt x="971" y="412"/>
                    <a:pt x="865" y="348"/>
                  </a:cubicBezTo>
                  <a:lnTo>
                    <a:pt x="952" y="193"/>
                  </a:lnTo>
                  <a:lnTo>
                    <a:pt x="952" y="193"/>
                  </a:lnTo>
                  <a:cubicBezTo>
                    <a:pt x="962" y="197"/>
                    <a:pt x="973" y="199"/>
                    <a:pt x="984" y="199"/>
                  </a:cubicBezTo>
                  <a:lnTo>
                    <a:pt x="984" y="199"/>
                  </a:lnTo>
                  <a:cubicBezTo>
                    <a:pt x="1040" y="199"/>
                    <a:pt x="1083" y="154"/>
                    <a:pt x="1083" y="99"/>
                  </a:cubicBezTo>
                  <a:lnTo>
                    <a:pt x="1083" y="99"/>
                  </a:lnTo>
                  <a:cubicBezTo>
                    <a:pt x="1083" y="45"/>
                    <a:pt x="1040" y="0"/>
                    <a:pt x="984" y="0"/>
                  </a:cubicBezTo>
                  <a:lnTo>
                    <a:pt x="984" y="0"/>
                  </a:lnTo>
                  <a:cubicBezTo>
                    <a:pt x="931" y="0"/>
                    <a:pt x="886" y="45"/>
                    <a:pt x="886" y="99"/>
                  </a:cubicBezTo>
                  <a:lnTo>
                    <a:pt x="886" y="99"/>
                  </a:lnTo>
                  <a:cubicBezTo>
                    <a:pt x="886" y="130"/>
                    <a:pt x="899" y="157"/>
                    <a:pt x="920" y="174"/>
                  </a:cubicBezTo>
                  <a:lnTo>
                    <a:pt x="832" y="332"/>
                  </a:lnTo>
                  <a:lnTo>
                    <a:pt x="832" y="332"/>
                  </a:lnTo>
                  <a:cubicBezTo>
                    <a:pt x="786" y="310"/>
                    <a:pt x="735" y="298"/>
                    <a:pt x="679" y="298"/>
                  </a:cubicBezTo>
                  <a:lnTo>
                    <a:pt x="679" y="298"/>
                  </a:lnTo>
                  <a:cubicBezTo>
                    <a:pt x="596" y="298"/>
                    <a:pt x="519" y="326"/>
                    <a:pt x="458" y="373"/>
                  </a:cubicBezTo>
                  <a:lnTo>
                    <a:pt x="376" y="270"/>
                  </a:lnTo>
                  <a:lnTo>
                    <a:pt x="376" y="270"/>
                  </a:lnTo>
                  <a:cubicBezTo>
                    <a:pt x="396" y="246"/>
                    <a:pt x="408" y="215"/>
                    <a:pt x="408" y="181"/>
                  </a:cubicBezTo>
                  <a:lnTo>
                    <a:pt x="408" y="181"/>
                  </a:lnTo>
                  <a:cubicBezTo>
                    <a:pt x="408" y="104"/>
                    <a:pt x="345" y="40"/>
                    <a:pt x="267" y="40"/>
                  </a:cubicBezTo>
                  <a:lnTo>
                    <a:pt x="267" y="40"/>
                  </a:lnTo>
                  <a:cubicBezTo>
                    <a:pt x="188" y="40"/>
                    <a:pt x="125" y="104"/>
                    <a:pt x="125" y="181"/>
                  </a:cubicBezTo>
                  <a:lnTo>
                    <a:pt x="125" y="181"/>
                  </a:lnTo>
                  <a:cubicBezTo>
                    <a:pt x="125" y="260"/>
                    <a:pt x="188" y="323"/>
                    <a:pt x="267" y="323"/>
                  </a:cubicBezTo>
                  <a:lnTo>
                    <a:pt x="267" y="323"/>
                  </a:lnTo>
                  <a:cubicBezTo>
                    <a:pt x="297" y="323"/>
                    <a:pt x="327" y="313"/>
                    <a:pt x="350" y="295"/>
                  </a:cubicBezTo>
                  <a:lnTo>
                    <a:pt x="430" y="398"/>
                  </a:lnTo>
                  <a:lnTo>
                    <a:pt x="430" y="398"/>
                  </a:lnTo>
                  <a:cubicBezTo>
                    <a:pt x="361" y="463"/>
                    <a:pt x="317" y="556"/>
                    <a:pt x="317" y="660"/>
                  </a:cubicBezTo>
                  <a:lnTo>
                    <a:pt x="317" y="660"/>
                  </a:lnTo>
                  <a:cubicBezTo>
                    <a:pt x="317" y="662"/>
                    <a:pt x="317" y="663"/>
                    <a:pt x="317" y="665"/>
                  </a:cubicBezTo>
                  <a:lnTo>
                    <a:pt x="228" y="665"/>
                  </a:lnTo>
                  <a:lnTo>
                    <a:pt x="228" y="665"/>
                  </a:lnTo>
                  <a:cubicBezTo>
                    <a:pt x="214" y="616"/>
                    <a:pt x="169" y="581"/>
                    <a:pt x="116" y="581"/>
                  </a:cubicBezTo>
                  <a:lnTo>
                    <a:pt x="116" y="581"/>
                  </a:lnTo>
                  <a:cubicBezTo>
                    <a:pt x="52" y="581"/>
                    <a:pt x="0" y="632"/>
                    <a:pt x="0" y="696"/>
                  </a:cubicBezTo>
                  <a:lnTo>
                    <a:pt x="0" y="696"/>
                  </a:lnTo>
                  <a:cubicBezTo>
                    <a:pt x="0" y="761"/>
                    <a:pt x="52" y="811"/>
                    <a:pt x="116" y="811"/>
                  </a:cubicBezTo>
                  <a:lnTo>
                    <a:pt x="116" y="811"/>
                  </a:lnTo>
                  <a:cubicBezTo>
                    <a:pt x="180" y="811"/>
                    <a:pt x="230" y="762"/>
                    <a:pt x="232" y="700"/>
                  </a:cubicBezTo>
                  <a:lnTo>
                    <a:pt x="320" y="700"/>
                  </a:lnTo>
                  <a:lnTo>
                    <a:pt x="320" y="700"/>
                  </a:lnTo>
                  <a:cubicBezTo>
                    <a:pt x="334" y="835"/>
                    <a:pt x="426" y="947"/>
                    <a:pt x="548" y="996"/>
                  </a:cubicBezTo>
                  <a:lnTo>
                    <a:pt x="517" y="1058"/>
                  </a:lnTo>
                  <a:lnTo>
                    <a:pt x="517" y="1058"/>
                  </a:lnTo>
                  <a:cubicBezTo>
                    <a:pt x="498" y="1051"/>
                    <a:pt x="478" y="1046"/>
                    <a:pt x="456" y="1046"/>
                  </a:cubicBezTo>
                  <a:lnTo>
                    <a:pt x="456" y="1046"/>
                  </a:lnTo>
                  <a:cubicBezTo>
                    <a:pt x="363" y="1046"/>
                    <a:pt x="289" y="1122"/>
                    <a:pt x="289" y="1213"/>
                  </a:cubicBezTo>
                  <a:lnTo>
                    <a:pt x="289" y="1213"/>
                  </a:lnTo>
                  <a:cubicBezTo>
                    <a:pt x="289" y="1306"/>
                    <a:pt x="363" y="1380"/>
                    <a:pt x="456" y="1380"/>
                  </a:cubicBezTo>
                  <a:lnTo>
                    <a:pt x="456" y="1380"/>
                  </a:lnTo>
                  <a:cubicBezTo>
                    <a:pt x="549" y="1380"/>
                    <a:pt x="623" y="1306"/>
                    <a:pt x="623" y="1213"/>
                  </a:cubicBezTo>
                  <a:lnTo>
                    <a:pt x="623" y="1213"/>
                  </a:lnTo>
                  <a:cubicBezTo>
                    <a:pt x="623" y="1155"/>
                    <a:pt x="594" y="1104"/>
                    <a:pt x="548" y="1074"/>
                  </a:cubicBezTo>
                  <a:lnTo>
                    <a:pt x="580" y="1007"/>
                  </a:lnTo>
                  <a:lnTo>
                    <a:pt x="580" y="1007"/>
                  </a:lnTo>
                  <a:cubicBezTo>
                    <a:pt x="612" y="1016"/>
                    <a:pt x="645" y="1021"/>
                    <a:pt x="679" y="1021"/>
                  </a:cubicBezTo>
                  <a:lnTo>
                    <a:pt x="679" y="1021"/>
                  </a:lnTo>
                  <a:cubicBezTo>
                    <a:pt x="782" y="1021"/>
                    <a:pt x="877" y="977"/>
                    <a:pt x="942" y="907"/>
                  </a:cubicBezTo>
                  <a:lnTo>
                    <a:pt x="1015" y="987"/>
                  </a:lnTo>
                  <a:lnTo>
                    <a:pt x="1015" y="987"/>
                  </a:lnTo>
                  <a:cubicBezTo>
                    <a:pt x="1001" y="1008"/>
                    <a:pt x="993" y="1033"/>
                    <a:pt x="993" y="1060"/>
                  </a:cubicBezTo>
                  <a:lnTo>
                    <a:pt x="993" y="1060"/>
                  </a:lnTo>
                  <a:cubicBezTo>
                    <a:pt x="993" y="1134"/>
                    <a:pt x="1053" y="1193"/>
                    <a:pt x="1126" y="1193"/>
                  </a:cubicBezTo>
                  <a:lnTo>
                    <a:pt x="1126" y="1193"/>
                  </a:lnTo>
                  <a:cubicBezTo>
                    <a:pt x="1200" y="1193"/>
                    <a:pt x="1260" y="1134"/>
                    <a:pt x="1260" y="1060"/>
                  </a:cubicBezTo>
                  <a:lnTo>
                    <a:pt x="1260" y="1060"/>
                  </a:lnTo>
                  <a:cubicBezTo>
                    <a:pt x="1260" y="987"/>
                    <a:pt x="1200" y="927"/>
                    <a:pt x="1126" y="92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52860" y="3770528"/>
              <a:ext cx="610094" cy="906094"/>
              <a:chOff x="8540328" y="1304383"/>
              <a:chExt cx="610094" cy="906094"/>
            </a:xfrm>
            <a:solidFill>
              <a:schemeClr val="accent2"/>
            </a:solidFill>
          </p:grpSpPr>
          <p:sp>
            <p:nvSpPr>
              <p:cNvPr id="32" name="Freeform 147"/>
              <p:cNvSpPr>
                <a:spLocks noChangeArrowheads="1"/>
              </p:cNvSpPr>
              <p:nvPr/>
            </p:nvSpPr>
            <p:spPr bwMode="auto">
              <a:xfrm>
                <a:off x="8541620" y="1348329"/>
                <a:ext cx="480838" cy="775544"/>
              </a:xfrm>
              <a:custGeom>
                <a:avLst/>
                <a:gdLst>
                  <a:gd name="T0" fmla="*/ 0 w 1641"/>
                  <a:gd name="T1" fmla="*/ 2647 h 2648"/>
                  <a:gd name="T2" fmla="*/ 806 w 1641"/>
                  <a:gd name="T3" fmla="*/ 0 h 2648"/>
                  <a:gd name="T4" fmla="*/ 1640 w 1641"/>
                  <a:gd name="T5" fmla="*/ 2637 h 2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41" h="2648">
                    <a:moveTo>
                      <a:pt x="0" y="2647"/>
                    </a:moveTo>
                    <a:lnTo>
                      <a:pt x="806" y="0"/>
                    </a:lnTo>
                    <a:lnTo>
                      <a:pt x="1640" y="2637"/>
                    </a:ln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33" name="Freeform 148"/>
              <p:cNvSpPr>
                <a:spLocks noChangeArrowheads="1"/>
              </p:cNvSpPr>
              <p:nvPr/>
            </p:nvSpPr>
            <p:spPr bwMode="auto">
              <a:xfrm>
                <a:off x="8540328" y="2050198"/>
                <a:ext cx="486009" cy="160279"/>
              </a:xfrm>
              <a:custGeom>
                <a:avLst/>
                <a:gdLst>
                  <a:gd name="T0" fmla="*/ 1657 w 1658"/>
                  <a:gd name="T1" fmla="*/ 274 h 548"/>
                  <a:gd name="T2" fmla="*/ 1657 w 1658"/>
                  <a:gd name="T3" fmla="*/ 274 h 548"/>
                  <a:gd name="T4" fmla="*/ 829 w 1658"/>
                  <a:gd name="T5" fmla="*/ 547 h 548"/>
                  <a:gd name="T6" fmla="*/ 829 w 1658"/>
                  <a:gd name="T7" fmla="*/ 547 h 548"/>
                  <a:gd name="T8" fmla="*/ 0 w 1658"/>
                  <a:gd name="T9" fmla="*/ 274 h 548"/>
                  <a:gd name="T10" fmla="*/ 0 w 1658"/>
                  <a:gd name="T11" fmla="*/ 274 h 548"/>
                  <a:gd name="T12" fmla="*/ 829 w 1658"/>
                  <a:gd name="T13" fmla="*/ 0 h 548"/>
                  <a:gd name="T14" fmla="*/ 829 w 1658"/>
                  <a:gd name="T15" fmla="*/ 0 h 548"/>
                  <a:gd name="T16" fmla="*/ 1657 w 1658"/>
                  <a:gd name="T17" fmla="*/ 27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8" h="548">
                    <a:moveTo>
                      <a:pt x="1657" y="274"/>
                    </a:moveTo>
                    <a:lnTo>
                      <a:pt x="1657" y="274"/>
                    </a:lnTo>
                    <a:cubicBezTo>
                      <a:pt x="1657" y="425"/>
                      <a:pt x="1287" y="547"/>
                      <a:pt x="829" y="547"/>
                    </a:cubicBezTo>
                    <a:lnTo>
                      <a:pt x="829" y="547"/>
                    </a:lnTo>
                    <a:cubicBezTo>
                      <a:pt x="372" y="547"/>
                      <a:pt x="0" y="425"/>
                      <a:pt x="0" y="274"/>
                    </a:cubicBezTo>
                    <a:lnTo>
                      <a:pt x="0" y="274"/>
                    </a:lnTo>
                    <a:cubicBezTo>
                      <a:pt x="0" y="122"/>
                      <a:pt x="372" y="0"/>
                      <a:pt x="829" y="0"/>
                    </a:cubicBezTo>
                    <a:lnTo>
                      <a:pt x="829" y="0"/>
                    </a:lnTo>
                    <a:cubicBezTo>
                      <a:pt x="1287" y="0"/>
                      <a:pt x="1657" y="122"/>
                      <a:pt x="1657" y="274"/>
                    </a:cubicBez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4" name="Freeform 149"/>
              <p:cNvSpPr>
                <a:spLocks noChangeArrowheads="1"/>
              </p:cNvSpPr>
              <p:nvPr/>
            </p:nvSpPr>
            <p:spPr bwMode="auto">
              <a:xfrm>
                <a:off x="8617882" y="1811071"/>
                <a:ext cx="317974" cy="104698"/>
              </a:xfrm>
              <a:custGeom>
                <a:avLst/>
                <a:gdLst>
                  <a:gd name="T0" fmla="*/ 1082 w 1083"/>
                  <a:gd name="T1" fmla="*/ 179 h 359"/>
                  <a:gd name="T2" fmla="*/ 1082 w 1083"/>
                  <a:gd name="T3" fmla="*/ 179 h 359"/>
                  <a:gd name="T4" fmla="*/ 540 w 1083"/>
                  <a:gd name="T5" fmla="*/ 358 h 359"/>
                  <a:gd name="T6" fmla="*/ 540 w 1083"/>
                  <a:gd name="T7" fmla="*/ 358 h 359"/>
                  <a:gd name="T8" fmla="*/ 0 w 1083"/>
                  <a:gd name="T9" fmla="*/ 179 h 359"/>
                  <a:gd name="T10" fmla="*/ 0 w 1083"/>
                  <a:gd name="T11" fmla="*/ 179 h 359"/>
                  <a:gd name="T12" fmla="*/ 540 w 1083"/>
                  <a:gd name="T13" fmla="*/ 0 h 359"/>
                  <a:gd name="T14" fmla="*/ 540 w 1083"/>
                  <a:gd name="T15" fmla="*/ 0 h 359"/>
                  <a:gd name="T16" fmla="*/ 1082 w 1083"/>
                  <a:gd name="T17" fmla="*/ 17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3" h="359">
                    <a:moveTo>
                      <a:pt x="1082" y="179"/>
                    </a:moveTo>
                    <a:lnTo>
                      <a:pt x="1082" y="179"/>
                    </a:lnTo>
                    <a:cubicBezTo>
                      <a:pt x="1082" y="277"/>
                      <a:pt x="840" y="358"/>
                      <a:pt x="540" y="358"/>
                    </a:cubicBezTo>
                    <a:lnTo>
                      <a:pt x="540" y="358"/>
                    </a:lnTo>
                    <a:cubicBezTo>
                      <a:pt x="242" y="358"/>
                      <a:pt x="0" y="277"/>
                      <a:pt x="0" y="179"/>
                    </a:cubicBezTo>
                    <a:lnTo>
                      <a:pt x="0" y="179"/>
                    </a:lnTo>
                    <a:cubicBezTo>
                      <a:pt x="0" y="80"/>
                      <a:pt x="242" y="0"/>
                      <a:pt x="540" y="0"/>
                    </a:cubicBezTo>
                    <a:lnTo>
                      <a:pt x="540" y="0"/>
                    </a:lnTo>
                    <a:cubicBezTo>
                      <a:pt x="840" y="0"/>
                      <a:pt x="1082" y="80"/>
                      <a:pt x="1082" y="179"/>
                    </a:cubicBez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5" name="Freeform 150"/>
              <p:cNvSpPr>
                <a:spLocks noChangeArrowheads="1"/>
              </p:cNvSpPr>
              <p:nvPr/>
            </p:nvSpPr>
            <p:spPr bwMode="auto">
              <a:xfrm>
                <a:off x="8691559" y="1612014"/>
                <a:ext cx="170620" cy="56874"/>
              </a:xfrm>
              <a:custGeom>
                <a:avLst/>
                <a:gdLst>
                  <a:gd name="T0" fmla="*/ 583 w 584"/>
                  <a:gd name="T1" fmla="*/ 97 h 194"/>
                  <a:gd name="T2" fmla="*/ 583 w 584"/>
                  <a:gd name="T3" fmla="*/ 97 h 194"/>
                  <a:gd name="T4" fmla="*/ 291 w 584"/>
                  <a:gd name="T5" fmla="*/ 193 h 194"/>
                  <a:gd name="T6" fmla="*/ 291 w 584"/>
                  <a:gd name="T7" fmla="*/ 193 h 194"/>
                  <a:gd name="T8" fmla="*/ 0 w 584"/>
                  <a:gd name="T9" fmla="*/ 97 h 194"/>
                  <a:gd name="T10" fmla="*/ 0 w 584"/>
                  <a:gd name="T11" fmla="*/ 97 h 194"/>
                  <a:gd name="T12" fmla="*/ 291 w 584"/>
                  <a:gd name="T13" fmla="*/ 0 h 194"/>
                  <a:gd name="T14" fmla="*/ 291 w 584"/>
                  <a:gd name="T15" fmla="*/ 0 h 194"/>
                  <a:gd name="T16" fmla="*/ 583 w 584"/>
                  <a:gd name="T17" fmla="*/ 97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4" h="194">
                    <a:moveTo>
                      <a:pt x="583" y="97"/>
                    </a:moveTo>
                    <a:lnTo>
                      <a:pt x="583" y="97"/>
                    </a:lnTo>
                    <a:cubicBezTo>
                      <a:pt x="583" y="150"/>
                      <a:pt x="452" y="193"/>
                      <a:pt x="291" y="193"/>
                    </a:cubicBezTo>
                    <a:lnTo>
                      <a:pt x="291" y="193"/>
                    </a:lnTo>
                    <a:cubicBezTo>
                      <a:pt x="130" y="193"/>
                      <a:pt x="0" y="150"/>
                      <a:pt x="0" y="97"/>
                    </a:cubicBezTo>
                    <a:lnTo>
                      <a:pt x="0" y="97"/>
                    </a:lnTo>
                    <a:cubicBezTo>
                      <a:pt x="0" y="44"/>
                      <a:pt x="130" y="0"/>
                      <a:pt x="291" y="0"/>
                    </a:cubicBezTo>
                    <a:lnTo>
                      <a:pt x="291" y="0"/>
                    </a:lnTo>
                    <a:cubicBezTo>
                      <a:pt x="452" y="0"/>
                      <a:pt x="583" y="44"/>
                      <a:pt x="583" y="97"/>
                    </a:cubicBezTo>
                  </a:path>
                </a:pathLst>
              </a:custGeom>
              <a:grpFill/>
              <a:ln w="140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6" name="Freeform 151"/>
              <p:cNvSpPr>
                <a:spLocks noChangeArrowheads="1"/>
              </p:cNvSpPr>
              <p:nvPr/>
            </p:nvSpPr>
            <p:spPr bwMode="auto">
              <a:xfrm>
                <a:off x="8778161" y="1348330"/>
                <a:ext cx="248174" cy="784593"/>
              </a:xfrm>
              <a:custGeom>
                <a:avLst/>
                <a:gdLst>
                  <a:gd name="T0" fmla="*/ 0 w 846"/>
                  <a:gd name="T1" fmla="*/ 0 h 2677"/>
                  <a:gd name="T2" fmla="*/ 0 w 846"/>
                  <a:gd name="T3" fmla="*/ 2676 h 2677"/>
                  <a:gd name="T4" fmla="*/ 845 w 846"/>
                  <a:gd name="T5" fmla="*/ 2676 h 2677"/>
                  <a:gd name="T6" fmla="*/ 0 w 846"/>
                  <a:gd name="T7" fmla="*/ 0 h 2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6" h="2677">
                    <a:moveTo>
                      <a:pt x="0" y="0"/>
                    </a:moveTo>
                    <a:lnTo>
                      <a:pt x="0" y="2676"/>
                    </a:lnTo>
                    <a:lnTo>
                      <a:pt x="845" y="267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7" name="Line 152"/>
              <p:cNvSpPr>
                <a:spLocks noChangeShapeType="1"/>
              </p:cNvSpPr>
              <p:nvPr/>
            </p:nvSpPr>
            <p:spPr bwMode="auto">
              <a:xfrm>
                <a:off x="8787210" y="2134214"/>
                <a:ext cx="222323" cy="1293"/>
              </a:xfrm>
              <a:prstGeom prst="line">
                <a:avLst/>
              </a:prstGeom>
              <a:grpFill/>
              <a:ln w="720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38" name="Freeform 153"/>
              <p:cNvSpPr>
                <a:spLocks noChangeArrowheads="1"/>
              </p:cNvSpPr>
              <p:nvPr/>
            </p:nvSpPr>
            <p:spPr bwMode="auto">
              <a:xfrm>
                <a:off x="8767821" y="2110948"/>
                <a:ext cx="43948" cy="50411"/>
              </a:xfrm>
              <a:custGeom>
                <a:avLst/>
                <a:gdLst>
                  <a:gd name="T0" fmla="*/ 151 w 152"/>
                  <a:gd name="T1" fmla="*/ 0 h 172"/>
                  <a:gd name="T2" fmla="*/ 0 w 152"/>
                  <a:gd name="T3" fmla="*/ 95 h 172"/>
                  <a:gd name="T4" fmla="*/ 149 w 152"/>
                  <a:gd name="T5" fmla="*/ 171 h 172"/>
                  <a:gd name="T6" fmla="*/ 67 w 152"/>
                  <a:gd name="T7" fmla="*/ 87 h 172"/>
                  <a:gd name="T8" fmla="*/ 151 w 152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72">
                    <a:moveTo>
                      <a:pt x="151" y="0"/>
                    </a:moveTo>
                    <a:lnTo>
                      <a:pt x="0" y="95"/>
                    </a:lnTo>
                    <a:lnTo>
                      <a:pt x="149" y="171"/>
                    </a:lnTo>
                    <a:lnTo>
                      <a:pt x="67" y="87"/>
                    </a:lnTo>
                    <a:lnTo>
                      <a:pt x="15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9" name="Freeform 154"/>
              <p:cNvSpPr>
                <a:spLocks noChangeArrowheads="1"/>
              </p:cNvSpPr>
              <p:nvPr/>
            </p:nvSpPr>
            <p:spPr bwMode="auto">
              <a:xfrm>
                <a:off x="8767821" y="2110948"/>
                <a:ext cx="43948" cy="50411"/>
              </a:xfrm>
              <a:custGeom>
                <a:avLst/>
                <a:gdLst>
                  <a:gd name="T0" fmla="*/ 151 w 152"/>
                  <a:gd name="T1" fmla="*/ 0 h 172"/>
                  <a:gd name="T2" fmla="*/ 0 w 152"/>
                  <a:gd name="T3" fmla="*/ 95 h 172"/>
                  <a:gd name="T4" fmla="*/ 149 w 152"/>
                  <a:gd name="T5" fmla="*/ 171 h 172"/>
                  <a:gd name="T6" fmla="*/ 67 w 152"/>
                  <a:gd name="T7" fmla="*/ 8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172">
                    <a:moveTo>
                      <a:pt x="151" y="0"/>
                    </a:moveTo>
                    <a:lnTo>
                      <a:pt x="0" y="95"/>
                    </a:lnTo>
                    <a:lnTo>
                      <a:pt x="149" y="171"/>
                    </a:lnTo>
                    <a:lnTo>
                      <a:pt x="67" y="87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0" name="Freeform 155"/>
              <p:cNvSpPr>
                <a:spLocks noChangeArrowheads="1"/>
              </p:cNvSpPr>
              <p:nvPr/>
            </p:nvSpPr>
            <p:spPr bwMode="auto">
              <a:xfrm>
                <a:off x="8983681" y="2110948"/>
                <a:ext cx="45240" cy="50411"/>
              </a:xfrm>
              <a:custGeom>
                <a:avLst/>
                <a:gdLst>
                  <a:gd name="T0" fmla="*/ 0 w 153"/>
                  <a:gd name="T1" fmla="*/ 171 h 172"/>
                  <a:gd name="T2" fmla="*/ 152 w 153"/>
                  <a:gd name="T3" fmla="*/ 76 h 172"/>
                  <a:gd name="T4" fmla="*/ 2 w 153"/>
                  <a:gd name="T5" fmla="*/ 0 h 172"/>
                  <a:gd name="T6" fmla="*/ 85 w 153"/>
                  <a:gd name="T7" fmla="*/ 84 h 172"/>
                  <a:gd name="T8" fmla="*/ 0 w 153"/>
                  <a:gd name="T9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72">
                    <a:moveTo>
                      <a:pt x="0" y="171"/>
                    </a:moveTo>
                    <a:lnTo>
                      <a:pt x="152" y="76"/>
                    </a:lnTo>
                    <a:lnTo>
                      <a:pt x="2" y="0"/>
                    </a:lnTo>
                    <a:lnTo>
                      <a:pt x="85" y="84"/>
                    </a:lnTo>
                    <a:lnTo>
                      <a:pt x="0" y="17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1" name="Freeform 156"/>
              <p:cNvSpPr>
                <a:spLocks noChangeArrowheads="1"/>
              </p:cNvSpPr>
              <p:nvPr/>
            </p:nvSpPr>
            <p:spPr bwMode="auto">
              <a:xfrm>
                <a:off x="8983681" y="2110948"/>
                <a:ext cx="45240" cy="50411"/>
              </a:xfrm>
              <a:custGeom>
                <a:avLst/>
                <a:gdLst>
                  <a:gd name="T0" fmla="*/ 0 w 153"/>
                  <a:gd name="T1" fmla="*/ 171 h 172"/>
                  <a:gd name="T2" fmla="*/ 152 w 153"/>
                  <a:gd name="T3" fmla="*/ 76 h 172"/>
                  <a:gd name="T4" fmla="*/ 2 w 153"/>
                  <a:gd name="T5" fmla="*/ 0 h 172"/>
                  <a:gd name="T6" fmla="*/ 85 w 153"/>
                  <a:gd name="T7" fmla="*/ 8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172">
                    <a:moveTo>
                      <a:pt x="0" y="171"/>
                    </a:moveTo>
                    <a:lnTo>
                      <a:pt x="152" y="76"/>
                    </a:lnTo>
                    <a:lnTo>
                      <a:pt x="2" y="0"/>
                    </a:lnTo>
                    <a:lnTo>
                      <a:pt x="85" y="84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2" name="Line 157"/>
              <p:cNvSpPr>
                <a:spLocks noChangeShapeType="1"/>
              </p:cNvSpPr>
              <p:nvPr/>
            </p:nvSpPr>
            <p:spPr bwMode="auto">
              <a:xfrm>
                <a:off x="9057358" y="1318601"/>
                <a:ext cx="1293" cy="794933"/>
              </a:xfrm>
              <a:prstGeom prst="line">
                <a:avLst/>
              </a:prstGeom>
              <a:grpFill/>
              <a:ln w="7200" cap="flat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3" name="Freeform 158"/>
              <p:cNvSpPr>
                <a:spLocks noChangeArrowheads="1"/>
              </p:cNvSpPr>
              <p:nvPr/>
            </p:nvSpPr>
            <p:spPr bwMode="auto">
              <a:xfrm>
                <a:off x="9030213" y="2087682"/>
                <a:ext cx="50410" cy="45241"/>
              </a:xfrm>
              <a:custGeom>
                <a:avLst/>
                <a:gdLst>
                  <a:gd name="T0" fmla="*/ 0 w 172"/>
                  <a:gd name="T1" fmla="*/ 0 h 153"/>
                  <a:gd name="T2" fmla="*/ 95 w 172"/>
                  <a:gd name="T3" fmla="*/ 152 h 153"/>
                  <a:gd name="T4" fmla="*/ 171 w 172"/>
                  <a:gd name="T5" fmla="*/ 3 h 153"/>
                  <a:gd name="T6" fmla="*/ 87 w 172"/>
                  <a:gd name="T7" fmla="*/ 84 h 153"/>
                  <a:gd name="T8" fmla="*/ 0 w 172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53">
                    <a:moveTo>
                      <a:pt x="0" y="0"/>
                    </a:moveTo>
                    <a:lnTo>
                      <a:pt x="95" y="152"/>
                    </a:lnTo>
                    <a:lnTo>
                      <a:pt x="171" y="3"/>
                    </a:lnTo>
                    <a:lnTo>
                      <a:pt x="87" y="84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4" name="Freeform 159"/>
              <p:cNvSpPr>
                <a:spLocks noChangeArrowheads="1"/>
              </p:cNvSpPr>
              <p:nvPr/>
            </p:nvSpPr>
            <p:spPr bwMode="auto">
              <a:xfrm>
                <a:off x="9030213" y="2087682"/>
                <a:ext cx="50410" cy="45241"/>
              </a:xfrm>
              <a:custGeom>
                <a:avLst/>
                <a:gdLst>
                  <a:gd name="T0" fmla="*/ 0 w 172"/>
                  <a:gd name="T1" fmla="*/ 0 h 153"/>
                  <a:gd name="T2" fmla="*/ 95 w 172"/>
                  <a:gd name="T3" fmla="*/ 152 h 153"/>
                  <a:gd name="T4" fmla="*/ 171 w 172"/>
                  <a:gd name="T5" fmla="*/ 3 h 153"/>
                  <a:gd name="T6" fmla="*/ 87 w 172"/>
                  <a:gd name="T7" fmla="*/ 8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" h="153">
                    <a:moveTo>
                      <a:pt x="0" y="0"/>
                    </a:moveTo>
                    <a:lnTo>
                      <a:pt x="95" y="152"/>
                    </a:lnTo>
                    <a:lnTo>
                      <a:pt x="171" y="3"/>
                    </a:lnTo>
                    <a:lnTo>
                      <a:pt x="87" y="84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5" name="Freeform 160"/>
              <p:cNvSpPr>
                <a:spLocks noChangeArrowheads="1"/>
              </p:cNvSpPr>
              <p:nvPr/>
            </p:nvSpPr>
            <p:spPr bwMode="auto">
              <a:xfrm>
                <a:off x="9032799" y="1304383"/>
                <a:ext cx="50410" cy="45241"/>
              </a:xfrm>
              <a:custGeom>
                <a:avLst/>
                <a:gdLst>
                  <a:gd name="T0" fmla="*/ 172 w 173"/>
                  <a:gd name="T1" fmla="*/ 153 h 154"/>
                  <a:gd name="T2" fmla="*/ 76 w 173"/>
                  <a:gd name="T3" fmla="*/ 0 h 154"/>
                  <a:gd name="T4" fmla="*/ 0 w 173"/>
                  <a:gd name="T5" fmla="*/ 151 h 154"/>
                  <a:gd name="T6" fmla="*/ 85 w 173"/>
                  <a:gd name="T7" fmla="*/ 69 h 154"/>
                  <a:gd name="T8" fmla="*/ 172 w 173"/>
                  <a:gd name="T9" fmla="*/ 15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154">
                    <a:moveTo>
                      <a:pt x="172" y="153"/>
                    </a:moveTo>
                    <a:lnTo>
                      <a:pt x="76" y="0"/>
                    </a:lnTo>
                    <a:lnTo>
                      <a:pt x="0" y="151"/>
                    </a:lnTo>
                    <a:lnTo>
                      <a:pt x="85" y="69"/>
                    </a:lnTo>
                    <a:lnTo>
                      <a:pt x="172" y="15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8353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46" name="Freeform 161"/>
              <p:cNvSpPr>
                <a:spLocks noChangeArrowheads="1"/>
              </p:cNvSpPr>
              <p:nvPr/>
            </p:nvSpPr>
            <p:spPr bwMode="auto">
              <a:xfrm>
                <a:off x="9032799" y="1304383"/>
                <a:ext cx="50410" cy="45241"/>
              </a:xfrm>
              <a:custGeom>
                <a:avLst/>
                <a:gdLst>
                  <a:gd name="T0" fmla="*/ 172 w 173"/>
                  <a:gd name="T1" fmla="*/ 153 h 154"/>
                  <a:gd name="T2" fmla="*/ 76 w 173"/>
                  <a:gd name="T3" fmla="*/ 0 h 154"/>
                  <a:gd name="T4" fmla="*/ 0 w 173"/>
                  <a:gd name="T5" fmla="*/ 151 h 154"/>
                  <a:gd name="T6" fmla="*/ 85 w 173"/>
                  <a:gd name="T7" fmla="*/ 6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154">
                    <a:moveTo>
                      <a:pt x="172" y="153"/>
                    </a:moveTo>
                    <a:lnTo>
                      <a:pt x="76" y="0"/>
                    </a:lnTo>
                    <a:lnTo>
                      <a:pt x="0" y="151"/>
                    </a:lnTo>
                    <a:lnTo>
                      <a:pt x="85" y="69"/>
                    </a:lnTo>
                  </a:path>
                </a:pathLst>
              </a:custGeom>
              <a:grpFill/>
              <a:ln w="1440" cap="flat">
                <a:solidFill>
                  <a:srgbClr val="38353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12"/>
              </a:p>
            </p:txBody>
          </p:sp>
          <p:sp>
            <p:nvSpPr>
              <p:cNvPr id="47" name="Freeform 162"/>
              <p:cNvSpPr>
                <a:spLocks noChangeArrowheads="1"/>
              </p:cNvSpPr>
              <p:nvPr/>
            </p:nvSpPr>
            <p:spPr bwMode="auto">
              <a:xfrm>
                <a:off x="9110353" y="1692155"/>
                <a:ext cx="40069" cy="69799"/>
              </a:xfrm>
              <a:custGeom>
                <a:avLst/>
                <a:gdLst>
                  <a:gd name="T0" fmla="*/ 0 w 138"/>
                  <a:gd name="T1" fmla="*/ 0 h 237"/>
                  <a:gd name="T2" fmla="*/ 29 w 138"/>
                  <a:gd name="T3" fmla="*/ 0 h 237"/>
                  <a:gd name="T4" fmla="*/ 29 w 138"/>
                  <a:gd name="T5" fmla="*/ 101 h 237"/>
                  <a:gd name="T6" fmla="*/ 30 w 138"/>
                  <a:gd name="T7" fmla="*/ 101 h 237"/>
                  <a:gd name="T8" fmla="*/ 30 w 138"/>
                  <a:gd name="T9" fmla="*/ 101 h 237"/>
                  <a:gd name="T10" fmla="*/ 51 w 138"/>
                  <a:gd name="T11" fmla="*/ 80 h 237"/>
                  <a:gd name="T12" fmla="*/ 51 w 138"/>
                  <a:gd name="T13" fmla="*/ 80 h 237"/>
                  <a:gd name="T14" fmla="*/ 81 w 138"/>
                  <a:gd name="T15" fmla="*/ 71 h 237"/>
                  <a:gd name="T16" fmla="*/ 81 w 138"/>
                  <a:gd name="T17" fmla="*/ 71 h 237"/>
                  <a:gd name="T18" fmla="*/ 137 w 138"/>
                  <a:gd name="T19" fmla="*/ 141 h 237"/>
                  <a:gd name="T20" fmla="*/ 137 w 138"/>
                  <a:gd name="T21" fmla="*/ 236 h 237"/>
                  <a:gd name="T22" fmla="*/ 108 w 138"/>
                  <a:gd name="T23" fmla="*/ 236 h 237"/>
                  <a:gd name="T24" fmla="*/ 108 w 138"/>
                  <a:gd name="T25" fmla="*/ 143 h 237"/>
                  <a:gd name="T26" fmla="*/ 108 w 138"/>
                  <a:gd name="T27" fmla="*/ 143 h 237"/>
                  <a:gd name="T28" fmla="*/ 71 w 138"/>
                  <a:gd name="T29" fmla="*/ 96 h 237"/>
                  <a:gd name="T30" fmla="*/ 71 w 138"/>
                  <a:gd name="T31" fmla="*/ 96 h 237"/>
                  <a:gd name="T32" fmla="*/ 31 w 138"/>
                  <a:gd name="T33" fmla="*/ 124 h 237"/>
                  <a:gd name="T34" fmla="*/ 31 w 138"/>
                  <a:gd name="T35" fmla="*/ 124 h 237"/>
                  <a:gd name="T36" fmla="*/ 29 w 138"/>
                  <a:gd name="T37" fmla="*/ 138 h 237"/>
                  <a:gd name="T38" fmla="*/ 29 w 138"/>
                  <a:gd name="T39" fmla="*/ 236 h 237"/>
                  <a:gd name="T40" fmla="*/ 0 w 138"/>
                  <a:gd name="T41" fmla="*/ 236 h 237"/>
                  <a:gd name="T42" fmla="*/ 0 w 138"/>
                  <a:gd name="T43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8" h="237">
                    <a:moveTo>
                      <a:pt x="0" y="0"/>
                    </a:moveTo>
                    <a:lnTo>
                      <a:pt x="29" y="0"/>
                    </a:lnTo>
                    <a:lnTo>
                      <a:pt x="29" y="101"/>
                    </a:lnTo>
                    <a:lnTo>
                      <a:pt x="30" y="101"/>
                    </a:lnTo>
                    <a:lnTo>
                      <a:pt x="30" y="101"/>
                    </a:lnTo>
                    <a:cubicBezTo>
                      <a:pt x="35" y="93"/>
                      <a:pt x="42" y="85"/>
                      <a:pt x="51" y="80"/>
                    </a:cubicBezTo>
                    <a:lnTo>
                      <a:pt x="51" y="80"/>
                    </a:lnTo>
                    <a:cubicBezTo>
                      <a:pt x="59" y="75"/>
                      <a:pt x="70" y="71"/>
                      <a:pt x="81" y="71"/>
                    </a:cubicBezTo>
                    <a:lnTo>
                      <a:pt x="81" y="71"/>
                    </a:lnTo>
                    <a:cubicBezTo>
                      <a:pt x="103" y="71"/>
                      <a:pt x="137" y="85"/>
                      <a:pt x="137" y="141"/>
                    </a:cubicBezTo>
                    <a:lnTo>
                      <a:pt x="137" y="236"/>
                    </a:lnTo>
                    <a:lnTo>
                      <a:pt x="108" y="236"/>
                    </a:lnTo>
                    <a:lnTo>
                      <a:pt x="108" y="143"/>
                    </a:lnTo>
                    <a:lnTo>
                      <a:pt x="108" y="143"/>
                    </a:lnTo>
                    <a:cubicBezTo>
                      <a:pt x="108" y="117"/>
                      <a:pt x="98" y="96"/>
                      <a:pt x="71" y="96"/>
                    </a:cubicBezTo>
                    <a:lnTo>
                      <a:pt x="71" y="96"/>
                    </a:lnTo>
                    <a:cubicBezTo>
                      <a:pt x="51" y="96"/>
                      <a:pt x="37" y="109"/>
                      <a:pt x="31" y="124"/>
                    </a:cubicBezTo>
                    <a:lnTo>
                      <a:pt x="31" y="124"/>
                    </a:lnTo>
                    <a:cubicBezTo>
                      <a:pt x="30" y="129"/>
                      <a:pt x="29" y="134"/>
                      <a:pt x="29" y="138"/>
                    </a:cubicBezTo>
                    <a:lnTo>
                      <a:pt x="29" y="236"/>
                    </a:lnTo>
                    <a:lnTo>
                      <a:pt x="0" y="23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>
                <a:solidFill>
                  <a:schemeClr val="bg1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343641" y="1673890"/>
              <a:ext cx="593292" cy="678602"/>
            </a:xfrm>
            <a:custGeom>
              <a:avLst/>
              <a:gdLst>
                <a:gd name="T0" fmla="*/ 1228 w 2023"/>
                <a:gd name="T1" fmla="*/ 195 h 2314"/>
                <a:gd name="T2" fmla="*/ 849 w 2023"/>
                <a:gd name="T3" fmla="*/ 869 h 2314"/>
                <a:gd name="T4" fmla="*/ 721 w 2023"/>
                <a:gd name="T5" fmla="*/ 807 h 2314"/>
                <a:gd name="T6" fmla="*/ 1047 w 2023"/>
                <a:gd name="T7" fmla="*/ 192 h 2314"/>
                <a:gd name="T8" fmla="*/ 1089 w 2023"/>
                <a:gd name="T9" fmla="*/ 152 h 2314"/>
                <a:gd name="T10" fmla="*/ 1145 w 2023"/>
                <a:gd name="T11" fmla="*/ 154 h 2314"/>
                <a:gd name="T12" fmla="*/ 1229 w 2023"/>
                <a:gd name="T13" fmla="*/ 194 h 2314"/>
                <a:gd name="T14" fmla="*/ 1733 w 2023"/>
                <a:gd name="T15" fmla="*/ 2168 h 2314"/>
                <a:gd name="T16" fmla="*/ 1633 w 2023"/>
                <a:gd name="T17" fmla="*/ 2168 h 2314"/>
                <a:gd name="T18" fmla="*/ 2022 w 2023"/>
                <a:gd name="T19" fmla="*/ 1446 h 2314"/>
                <a:gd name="T20" fmla="*/ 1531 w 2023"/>
                <a:gd name="T21" fmla="*/ 298 h 2314"/>
                <a:gd name="T22" fmla="*/ 1499 w 2023"/>
                <a:gd name="T23" fmla="*/ 198 h 2314"/>
                <a:gd name="T24" fmla="*/ 1109 w 2023"/>
                <a:gd name="T25" fmla="*/ 10 h 2314"/>
                <a:gd name="T26" fmla="*/ 1053 w 2023"/>
                <a:gd name="T27" fmla="*/ 7 h 2314"/>
                <a:gd name="T28" fmla="*/ 549 w 2023"/>
                <a:gd name="T29" fmla="*/ 922 h 2314"/>
                <a:gd name="T30" fmla="*/ 612 w 2023"/>
                <a:gd name="T31" fmla="*/ 1123 h 2314"/>
                <a:gd name="T32" fmla="*/ 810 w 2023"/>
                <a:gd name="T33" fmla="*/ 1378 h 2314"/>
                <a:gd name="T34" fmla="*/ 872 w 2023"/>
                <a:gd name="T35" fmla="*/ 1249 h 2314"/>
                <a:gd name="T36" fmla="*/ 1225 w 2023"/>
                <a:gd name="T37" fmla="*/ 876 h 2314"/>
                <a:gd name="T38" fmla="*/ 1733 w 2023"/>
                <a:gd name="T39" fmla="*/ 1446 h 2314"/>
                <a:gd name="T40" fmla="*/ 1155 w 2023"/>
                <a:gd name="T41" fmla="*/ 2024 h 2314"/>
                <a:gd name="T42" fmla="*/ 721 w 2023"/>
                <a:gd name="T43" fmla="*/ 1879 h 2314"/>
                <a:gd name="T44" fmla="*/ 721 w 2023"/>
                <a:gd name="T45" fmla="*/ 1808 h 2314"/>
                <a:gd name="T46" fmla="*/ 1155 w 2023"/>
                <a:gd name="T47" fmla="*/ 1735 h 2314"/>
                <a:gd name="T48" fmla="*/ 598 w 2023"/>
                <a:gd name="T49" fmla="*/ 1591 h 2314"/>
                <a:gd name="T50" fmla="*/ 0 w 2023"/>
                <a:gd name="T51" fmla="*/ 1591 h 2314"/>
                <a:gd name="T52" fmla="*/ 340 w 2023"/>
                <a:gd name="T53" fmla="*/ 1735 h 2314"/>
                <a:gd name="T54" fmla="*/ 361 w 2023"/>
                <a:gd name="T55" fmla="*/ 1735 h 2314"/>
                <a:gd name="T56" fmla="*/ 432 w 2023"/>
                <a:gd name="T57" fmla="*/ 1879 h 2314"/>
                <a:gd name="T58" fmla="*/ 432 w 2023"/>
                <a:gd name="T59" fmla="*/ 2168 h 2314"/>
                <a:gd name="T60" fmla="*/ 2022 w 2023"/>
                <a:gd name="T61" fmla="*/ 2313 h 2314"/>
                <a:gd name="T62" fmla="*/ 1733 w 2023"/>
                <a:gd name="T63" fmla="*/ 2168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23" h="2314">
                  <a:moveTo>
                    <a:pt x="1228" y="195"/>
                  </a:moveTo>
                  <a:lnTo>
                    <a:pt x="1228" y="195"/>
                  </a:lnTo>
                  <a:cubicBezTo>
                    <a:pt x="1208" y="203"/>
                    <a:pt x="1191" y="221"/>
                    <a:pt x="1181" y="242"/>
                  </a:cubicBezTo>
                  <a:lnTo>
                    <a:pt x="849" y="869"/>
                  </a:lnTo>
                  <a:lnTo>
                    <a:pt x="721" y="807"/>
                  </a:lnTo>
                  <a:lnTo>
                    <a:pt x="721" y="807"/>
                  </a:lnTo>
                  <a:cubicBezTo>
                    <a:pt x="724" y="798"/>
                    <a:pt x="725" y="788"/>
                    <a:pt x="730" y="779"/>
                  </a:cubicBezTo>
                  <a:lnTo>
                    <a:pt x="1047" y="192"/>
                  </a:lnTo>
                  <a:lnTo>
                    <a:pt x="1047" y="192"/>
                  </a:lnTo>
                  <a:cubicBezTo>
                    <a:pt x="1055" y="173"/>
                    <a:pt x="1072" y="158"/>
                    <a:pt x="1089" y="152"/>
                  </a:cubicBezTo>
                  <a:lnTo>
                    <a:pt x="1089" y="152"/>
                  </a:lnTo>
                  <a:cubicBezTo>
                    <a:pt x="1108" y="145"/>
                    <a:pt x="1128" y="146"/>
                    <a:pt x="1145" y="154"/>
                  </a:cubicBezTo>
                  <a:lnTo>
                    <a:pt x="1229" y="194"/>
                  </a:lnTo>
                  <a:lnTo>
                    <a:pt x="1229" y="194"/>
                  </a:lnTo>
                  <a:cubicBezTo>
                    <a:pt x="1228" y="195"/>
                    <a:pt x="1228" y="194"/>
                    <a:pt x="1228" y="195"/>
                  </a:cubicBezTo>
                  <a:close/>
                  <a:moveTo>
                    <a:pt x="1733" y="2168"/>
                  </a:moveTo>
                  <a:lnTo>
                    <a:pt x="1633" y="2168"/>
                  </a:lnTo>
                  <a:lnTo>
                    <a:pt x="1633" y="2168"/>
                  </a:lnTo>
                  <a:cubicBezTo>
                    <a:pt x="1867" y="2014"/>
                    <a:pt x="2022" y="1748"/>
                    <a:pt x="2022" y="1446"/>
                  </a:cubicBezTo>
                  <a:lnTo>
                    <a:pt x="2022" y="1446"/>
                  </a:lnTo>
                  <a:cubicBezTo>
                    <a:pt x="2022" y="1041"/>
                    <a:pt x="1743" y="703"/>
                    <a:pt x="1367" y="607"/>
                  </a:cubicBezTo>
                  <a:lnTo>
                    <a:pt x="1531" y="298"/>
                  </a:lnTo>
                  <a:lnTo>
                    <a:pt x="1531" y="298"/>
                  </a:lnTo>
                  <a:cubicBezTo>
                    <a:pt x="1548" y="261"/>
                    <a:pt x="1534" y="215"/>
                    <a:pt x="1499" y="198"/>
                  </a:cubicBezTo>
                  <a:lnTo>
                    <a:pt x="1109" y="10"/>
                  </a:lnTo>
                  <a:lnTo>
                    <a:pt x="1109" y="10"/>
                  </a:lnTo>
                  <a:cubicBezTo>
                    <a:pt x="1092" y="1"/>
                    <a:pt x="1072" y="0"/>
                    <a:pt x="1053" y="7"/>
                  </a:cubicBezTo>
                  <a:lnTo>
                    <a:pt x="1053" y="7"/>
                  </a:lnTo>
                  <a:cubicBezTo>
                    <a:pt x="1035" y="14"/>
                    <a:pt x="1020" y="29"/>
                    <a:pt x="1011" y="47"/>
                  </a:cubicBezTo>
                  <a:lnTo>
                    <a:pt x="549" y="922"/>
                  </a:lnTo>
                  <a:lnTo>
                    <a:pt x="549" y="922"/>
                  </a:lnTo>
                  <a:cubicBezTo>
                    <a:pt x="512" y="997"/>
                    <a:pt x="541" y="1088"/>
                    <a:pt x="612" y="1123"/>
                  </a:cubicBezTo>
                  <a:lnTo>
                    <a:pt x="549" y="1252"/>
                  </a:lnTo>
                  <a:lnTo>
                    <a:pt x="810" y="1378"/>
                  </a:lnTo>
                  <a:lnTo>
                    <a:pt x="872" y="1249"/>
                  </a:lnTo>
                  <a:lnTo>
                    <a:pt x="872" y="1249"/>
                  </a:lnTo>
                  <a:cubicBezTo>
                    <a:pt x="943" y="1283"/>
                    <a:pt x="1032" y="1250"/>
                    <a:pt x="1069" y="1173"/>
                  </a:cubicBezTo>
                  <a:lnTo>
                    <a:pt x="1225" y="876"/>
                  </a:lnTo>
                  <a:lnTo>
                    <a:pt x="1225" y="876"/>
                  </a:lnTo>
                  <a:cubicBezTo>
                    <a:pt x="1511" y="911"/>
                    <a:pt x="1733" y="1152"/>
                    <a:pt x="1733" y="1446"/>
                  </a:cubicBezTo>
                  <a:lnTo>
                    <a:pt x="1733" y="1446"/>
                  </a:lnTo>
                  <a:cubicBezTo>
                    <a:pt x="1733" y="1764"/>
                    <a:pt x="1473" y="2024"/>
                    <a:pt x="1155" y="2024"/>
                  </a:cubicBezTo>
                  <a:lnTo>
                    <a:pt x="1155" y="2024"/>
                  </a:lnTo>
                  <a:cubicBezTo>
                    <a:pt x="1009" y="2024"/>
                    <a:pt x="822" y="1969"/>
                    <a:pt x="721" y="1879"/>
                  </a:cubicBezTo>
                  <a:lnTo>
                    <a:pt x="721" y="1808"/>
                  </a:lnTo>
                  <a:lnTo>
                    <a:pt x="721" y="1808"/>
                  </a:lnTo>
                  <a:cubicBezTo>
                    <a:pt x="721" y="1768"/>
                    <a:pt x="754" y="1735"/>
                    <a:pt x="794" y="1735"/>
                  </a:cubicBezTo>
                  <a:lnTo>
                    <a:pt x="1155" y="1735"/>
                  </a:lnTo>
                  <a:lnTo>
                    <a:pt x="1155" y="1591"/>
                  </a:lnTo>
                  <a:lnTo>
                    <a:pt x="598" y="1591"/>
                  </a:lnTo>
                  <a:lnTo>
                    <a:pt x="302" y="1591"/>
                  </a:lnTo>
                  <a:lnTo>
                    <a:pt x="0" y="1591"/>
                  </a:lnTo>
                  <a:lnTo>
                    <a:pt x="0" y="1735"/>
                  </a:lnTo>
                  <a:lnTo>
                    <a:pt x="340" y="1735"/>
                  </a:lnTo>
                  <a:lnTo>
                    <a:pt x="361" y="1735"/>
                  </a:lnTo>
                  <a:lnTo>
                    <a:pt x="361" y="1735"/>
                  </a:lnTo>
                  <a:cubicBezTo>
                    <a:pt x="401" y="1735"/>
                    <a:pt x="432" y="1768"/>
                    <a:pt x="432" y="1808"/>
                  </a:cubicBezTo>
                  <a:lnTo>
                    <a:pt x="432" y="1879"/>
                  </a:lnTo>
                  <a:lnTo>
                    <a:pt x="432" y="2168"/>
                  </a:lnTo>
                  <a:lnTo>
                    <a:pt x="432" y="2168"/>
                  </a:lnTo>
                  <a:cubicBezTo>
                    <a:pt x="274" y="2168"/>
                    <a:pt x="145" y="2153"/>
                    <a:pt x="145" y="2313"/>
                  </a:cubicBezTo>
                  <a:lnTo>
                    <a:pt x="2022" y="2313"/>
                  </a:lnTo>
                  <a:lnTo>
                    <a:pt x="2022" y="2313"/>
                  </a:lnTo>
                  <a:cubicBezTo>
                    <a:pt x="2022" y="2153"/>
                    <a:pt x="1891" y="2168"/>
                    <a:pt x="1733" y="21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176611" y="3477485"/>
              <a:ext cx="476030" cy="524041"/>
            </a:xfrm>
            <a:custGeom>
              <a:avLst/>
              <a:gdLst>
                <a:gd name="T0" fmla="*/ 1247 w 2193"/>
                <a:gd name="T1" fmla="*/ 1561 h 2455"/>
                <a:gd name="T2" fmla="*/ 867 w 2193"/>
                <a:gd name="T3" fmla="*/ 1638 h 2455"/>
                <a:gd name="T4" fmla="*/ 607 w 2193"/>
                <a:gd name="T5" fmla="*/ 1392 h 2455"/>
                <a:gd name="T6" fmla="*/ 609 w 2193"/>
                <a:gd name="T7" fmla="*/ 1188 h 2455"/>
                <a:gd name="T8" fmla="*/ 746 w 2193"/>
                <a:gd name="T9" fmla="*/ 966 h 2455"/>
                <a:gd name="T10" fmla="*/ 1089 w 2193"/>
                <a:gd name="T11" fmla="*/ 864 h 2455"/>
                <a:gd name="T12" fmla="*/ 1297 w 2193"/>
                <a:gd name="T13" fmla="*/ 987 h 2455"/>
                <a:gd name="T14" fmla="*/ 1358 w 2193"/>
                <a:gd name="T15" fmla="*/ 1267 h 2455"/>
                <a:gd name="T16" fmla="*/ 2025 w 2193"/>
                <a:gd name="T17" fmla="*/ 1490 h 2455"/>
                <a:gd name="T18" fmla="*/ 1991 w 2193"/>
                <a:gd name="T19" fmla="*/ 1267 h 2455"/>
                <a:gd name="T20" fmla="*/ 2026 w 2193"/>
                <a:gd name="T21" fmla="*/ 1041 h 2455"/>
                <a:gd name="T22" fmla="*/ 2058 w 2193"/>
                <a:gd name="T23" fmla="*/ 757 h 2455"/>
                <a:gd name="T24" fmla="*/ 1968 w 2193"/>
                <a:gd name="T25" fmla="*/ 1016 h 2455"/>
                <a:gd name="T26" fmla="*/ 1735 w 2193"/>
                <a:gd name="T27" fmla="*/ 1209 h 2455"/>
                <a:gd name="T28" fmla="*/ 1609 w 2193"/>
                <a:gd name="T29" fmla="*/ 1201 h 2455"/>
                <a:gd name="T30" fmla="*/ 1352 w 2193"/>
                <a:gd name="T31" fmla="*/ 956 h 2455"/>
                <a:gd name="T32" fmla="*/ 1365 w 2193"/>
                <a:gd name="T33" fmla="*/ 768 h 2455"/>
                <a:gd name="T34" fmla="*/ 1428 w 2193"/>
                <a:gd name="T35" fmla="*/ 660 h 2455"/>
                <a:gd name="T36" fmla="*/ 1372 w 2193"/>
                <a:gd name="T37" fmla="*/ 409 h 2455"/>
                <a:gd name="T38" fmla="*/ 1305 w 2193"/>
                <a:gd name="T39" fmla="*/ 684 h 2455"/>
                <a:gd name="T40" fmla="*/ 907 w 2193"/>
                <a:gd name="T41" fmla="*/ 800 h 2455"/>
                <a:gd name="T42" fmla="*/ 705 w 2193"/>
                <a:gd name="T43" fmla="*/ 678 h 2455"/>
                <a:gd name="T44" fmla="*/ 712 w 2193"/>
                <a:gd name="T45" fmla="*/ 510 h 2455"/>
                <a:gd name="T46" fmla="*/ 722 w 2193"/>
                <a:gd name="T47" fmla="*/ 301 h 2455"/>
                <a:gd name="T48" fmla="*/ 905 w 2193"/>
                <a:gd name="T49" fmla="*/ 87 h 2455"/>
                <a:gd name="T50" fmla="*/ 671 w 2193"/>
                <a:gd name="T51" fmla="*/ 267 h 2455"/>
                <a:gd name="T52" fmla="*/ 460 w 2193"/>
                <a:gd name="T53" fmla="*/ 444 h 2455"/>
                <a:gd name="T54" fmla="*/ 315 w 2193"/>
                <a:gd name="T55" fmla="*/ 442 h 2455"/>
                <a:gd name="T56" fmla="*/ 194 w 2193"/>
                <a:gd name="T57" fmla="*/ 633 h 2455"/>
                <a:gd name="T58" fmla="*/ 452 w 2193"/>
                <a:gd name="T59" fmla="*/ 557 h 2455"/>
                <a:gd name="T60" fmla="*/ 646 w 2193"/>
                <a:gd name="T61" fmla="*/ 699 h 2455"/>
                <a:gd name="T62" fmla="*/ 632 w 2193"/>
                <a:gd name="T63" fmla="*/ 904 h 2455"/>
                <a:gd name="T64" fmla="*/ 499 w 2193"/>
                <a:gd name="T65" fmla="*/ 1133 h 2455"/>
                <a:gd name="T66" fmla="*/ 290 w 2193"/>
                <a:gd name="T67" fmla="*/ 1233 h 2455"/>
                <a:gd name="T68" fmla="*/ 0 w 2193"/>
                <a:gd name="T69" fmla="*/ 1267 h 2455"/>
                <a:gd name="T70" fmla="*/ 330 w 2193"/>
                <a:gd name="T71" fmla="*/ 1295 h 2455"/>
                <a:gd name="T72" fmla="*/ 552 w 2193"/>
                <a:gd name="T73" fmla="*/ 1424 h 2455"/>
                <a:gd name="T74" fmla="*/ 611 w 2193"/>
                <a:gd name="T75" fmla="*/ 1695 h 2455"/>
                <a:gd name="T76" fmla="*/ 606 w 2193"/>
                <a:gd name="T77" fmla="*/ 1853 h 2455"/>
                <a:gd name="T78" fmla="*/ 429 w 2193"/>
                <a:gd name="T79" fmla="*/ 1942 h 2455"/>
                <a:gd name="T80" fmla="*/ 312 w 2193"/>
                <a:gd name="T81" fmla="*/ 1936 h 2455"/>
                <a:gd name="T82" fmla="*/ 194 w 2193"/>
                <a:gd name="T83" fmla="*/ 2132 h 2455"/>
                <a:gd name="T84" fmla="*/ 435 w 2193"/>
                <a:gd name="T85" fmla="*/ 2065 h 2455"/>
                <a:gd name="T86" fmla="*/ 601 w 2193"/>
                <a:gd name="T87" fmla="*/ 2176 h 2455"/>
                <a:gd name="T88" fmla="*/ 818 w 2193"/>
                <a:gd name="T89" fmla="*/ 2367 h 2455"/>
                <a:gd name="T90" fmla="*/ 647 w 2193"/>
                <a:gd name="T91" fmla="*/ 2127 h 2455"/>
                <a:gd name="T92" fmla="*/ 660 w 2193"/>
                <a:gd name="T93" fmla="*/ 1883 h 2455"/>
                <a:gd name="T94" fmla="*/ 867 w 2193"/>
                <a:gd name="T95" fmla="*/ 1752 h 2455"/>
                <a:gd name="T96" fmla="*/ 1125 w 2193"/>
                <a:gd name="T97" fmla="*/ 1752 h 2455"/>
                <a:gd name="T98" fmla="*/ 1306 w 2193"/>
                <a:gd name="T99" fmla="*/ 1889 h 2455"/>
                <a:gd name="T100" fmla="*/ 1412 w 2193"/>
                <a:gd name="T101" fmla="*/ 2150 h 2455"/>
                <a:gd name="T102" fmla="*/ 1652 w 2193"/>
                <a:gd name="T103" fmla="*/ 2059 h 2455"/>
                <a:gd name="T104" fmla="*/ 1780 w 2193"/>
                <a:gd name="T105" fmla="*/ 1882 h 2455"/>
                <a:gd name="T106" fmla="*/ 1567 w 2193"/>
                <a:gd name="T107" fmla="*/ 1973 h 2455"/>
                <a:gd name="T108" fmla="*/ 1365 w 2193"/>
                <a:gd name="T109" fmla="*/ 1864 h 2455"/>
                <a:gd name="T110" fmla="*/ 1382 w 2193"/>
                <a:gd name="T111" fmla="*/ 1695 h 2455"/>
                <a:gd name="T112" fmla="*/ 1441 w 2193"/>
                <a:gd name="T113" fmla="*/ 1416 h 2455"/>
                <a:gd name="T114" fmla="*/ 1697 w 2193"/>
                <a:gd name="T115" fmla="*/ 1295 h 2455"/>
                <a:gd name="T116" fmla="*/ 1913 w 2193"/>
                <a:gd name="T117" fmla="*/ 1419 h 2455"/>
                <a:gd name="T118" fmla="*/ 1924 w 2193"/>
                <a:gd name="T119" fmla="*/ 1641 h 2455"/>
                <a:gd name="T120" fmla="*/ 2058 w 2193"/>
                <a:gd name="T121" fmla="*/ 1507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3" h="2455">
                  <a:moveTo>
                    <a:pt x="1386" y="1385"/>
                  </a:moveTo>
                  <a:lnTo>
                    <a:pt x="1386" y="1385"/>
                  </a:lnTo>
                  <a:cubicBezTo>
                    <a:pt x="1378" y="1398"/>
                    <a:pt x="1325" y="1491"/>
                    <a:pt x="1298" y="1538"/>
                  </a:cubicBezTo>
                  <a:lnTo>
                    <a:pt x="1298" y="1538"/>
                  </a:lnTo>
                  <a:cubicBezTo>
                    <a:pt x="1282" y="1566"/>
                    <a:pt x="1266" y="1561"/>
                    <a:pt x="1247" y="1561"/>
                  </a:cubicBezTo>
                  <a:lnTo>
                    <a:pt x="1247" y="1561"/>
                  </a:lnTo>
                  <a:cubicBezTo>
                    <a:pt x="1195" y="1561"/>
                    <a:pt x="1149" y="1592"/>
                    <a:pt x="1126" y="1637"/>
                  </a:cubicBezTo>
                  <a:lnTo>
                    <a:pt x="1126" y="1637"/>
                  </a:lnTo>
                  <a:cubicBezTo>
                    <a:pt x="1123" y="1645"/>
                    <a:pt x="1116" y="1663"/>
                    <a:pt x="1094" y="1663"/>
                  </a:cubicBezTo>
                  <a:lnTo>
                    <a:pt x="899" y="1663"/>
                  </a:lnTo>
                  <a:lnTo>
                    <a:pt x="899" y="1663"/>
                  </a:lnTo>
                  <a:cubicBezTo>
                    <a:pt x="878" y="1663"/>
                    <a:pt x="872" y="1650"/>
                    <a:pt x="867" y="1638"/>
                  </a:cubicBezTo>
                  <a:lnTo>
                    <a:pt x="867" y="1638"/>
                  </a:lnTo>
                  <a:cubicBezTo>
                    <a:pt x="844" y="1592"/>
                    <a:pt x="799" y="1561"/>
                    <a:pt x="746" y="1561"/>
                  </a:cubicBezTo>
                  <a:lnTo>
                    <a:pt x="746" y="1561"/>
                  </a:lnTo>
                  <a:cubicBezTo>
                    <a:pt x="733" y="1561"/>
                    <a:pt x="707" y="1567"/>
                    <a:pt x="691" y="1538"/>
                  </a:cubicBezTo>
                  <a:lnTo>
                    <a:pt x="691" y="1538"/>
                  </a:lnTo>
                  <a:cubicBezTo>
                    <a:pt x="675" y="1509"/>
                    <a:pt x="607" y="1392"/>
                    <a:pt x="607" y="1392"/>
                  </a:cubicBezTo>
                  <a:lnTo>
                    <a:pt x="607" y="1392"/>
                  </a:lnTo>
                  <a:cubicBezTo>
                    <a:pt x="593" y="1374"/>
                    <a:pt x="598" y="1360"/>
                    <a:pt x="611" y="1340"/>
                  </a:cubicBezTo>
                  <a:lnTo>
                    <a:pt x="611" y="1340"/>
                  </a:lnTo>
                  <a:cubicBezTo>
                    <a:pt x="625" y="1319"/>
                    <a:pt x="633" y="1294"/>
                    <a:pt x="633" y="1267"/>
                  </a:cubicBezTo>
                  <a:lnTo>
                    <a:pt x="633" y="1267"/>
                  </a:lnTo>
                  <a:cubicBezTo>
                    <a:pt x="633" y="1237"/>
                    <a:pt x="624" y="1210"/>
                    <a:pt x="609" y="1188"/>
                  </a:cubicBezTo>
                  <a:lnTo>
                    <a:pt x="609" y="1188"/>
                  </a:lnTo>
                  <a:cubicBezTo>
                    <a:pt x="596" y="1171"/>
                    <a:pt x="593" y="1158"/>
                    <a:pt x="604" y="1140"/>
                  </a:cubicBezTo>
                  <a:lnTo>
                    <a:pt x="604" y="1140"/>
                  </a:lnTo>
                  <a:cubicBezTo>
                    <a:pt x="630" y="1095"/>
                    <a:pt x="678" y="1009"/>
                    <a:pt x="691" y="990"/>
                  </a:cubicBezTo>
                  <a:lnTo>
                    <a:pt x="691" y="990"/>
                  </a:lnTo>
                  <a:cubicBezTo>
                    <a:pt x="708" y="965"/>
                    <a:pt x="733" y="966"/>
                    <a:pt x="746" y="966"/>
                  </a:cubicBezTo>
                  <a:lnTo>
                    <a:pt x="746" y="966"/>
                  </a:lnTo>
                  <a:cubicBezTo>
                    <a:pt x="798" y="966"/>
                    <a:pt x="843" y="936"/>
                    <a:pt x="866" y="893"/>
                  </a:cubicBezTo>
                  <a:lnTo>
                    <a:pt x="866" y="893"/>
                  </a:lnTo>
                  <a:cubicBezTo>
                    <a:pt x="869" y="884"/>
                    <a:pt x="878" y="864"/>
                    <a:pt x="912" y="864"/>
                  </a:cubicBezTo>
                  <a:lnTo>
                    <a:pt x="1089" y="864"/>
                  </a:lnTo>
                  <a:lnTo>
                    <a:pt x="1089" y="864"/>
                  </a:lnTo>
                  <a:cubicBezTo>
                    <a:pt x="1106" y="864"/>
                    <a:pt x="1123" y="883"/>
                    <a:pt x="1126" y="891"/>
                  </a:cubicBezTo>
                  <a:lnTo>
                    <a:pt x="1126" y="891"/>
                  </a:lnTo>
                  <a:cubicBezTo>
                    <a:pt x="1147" y="935"/>
                    <a:pt x="1194" y="966"/>
                    <a:pt x="1247" y="966"/>
                  </a:cubicBezTo>
                  <a:lnTo>
                    <a:pt x="1247" y="966"/>
                  </a:lnTo>
                  <a:cubicBezTo>
                    <a:pt x="1259" y="966"/>
                    <a:pt x="1284" y="965"/>
                    <a:pt x="1297" y="987"/>
                  </a:cubicBezTo>
                  <a:lnTo>
                    <a:pt x="1297" y="987"/>
                  </a:lnTo>
                  <a:cubicBezTo>
                    <a:pt x="1305" y="1002"/>
                    <a:pt x="1362" y="1098"/>
                    <a:pt x="1387" y="1145"/>
                  </a:cubicBezTo>
                  <a:lnTo>
                    <a:pt x="1387" y="1145"/>
                  </a:lnTo>
                  <a:cubicBezTo>
                    <a:pt x="1396" y="1158"/>
                    <a:pt x="1389" y="1180"/>
                    <a:pt x="1385" y="1186"/>
                  </a:cubicBezTo>
                  <a:lnTo>
                    <a:pt x="1385" y="1186"/>
                  </a:lnTo>
                  <a:cubicBezTo>
                    <a:pt x="1368" y="1208"/>
                    <a:pt x="1358" y="1236"/>
                    <a:pt x="1358" y="1267"/>
                  </a:cubicBezTo>
                  <a:lnTo>
                    <a:pt x="1358" y="1267"/>
                  </a:lnTo>
                  <a:cubicBezTo>
                    <a:pt x="1358" y="1294"/>
                    <a:pt x="1366" y="1318"/>
                    <a:pt x="1379" y="1338"/>
                  </a:cubicBezTo>
                  <a:lnTo>
                    <a:pt x="1379" y="1338"/>
                  </a:lnTo>
                  <a:cubicBezTo>
                    <a:pt x="1385" y="1348"/>
                    <a:pt x="1397" y="1369"/>
                    <a:pt x="1386" y="1385"/>
                  </a:cubicBezTo>
                  <a:close/>
                  <a:moveTo>
                    <a:pt x="2058" y="1507"/>
                  </a:moveTo>
                  <a:lnTo>
                    <a:pt x="2058" y="1507"/>
                  </a:lnTo>
                  <a:cubicBezTo>
                    <a:pt x="2038" y="1507"/>
                    <a:pt x="2034" y="1506"/>
                    <a:pt x="2025" y="1490"/>
                  </a:cubicBezTo>
                  <a:lnTo>
                    <a:pt x="2025" y="1490"/>
                  </a:lnTo>
                  <a:cubicBezTo>
                    <a:pt x="2009" y="1460"/>
                    <a:pt x="1980" y="1409"/>
                    <a:pt x="1968" y="1387"/>
                  </a:cubicBezTo>
                  <a:lnTo>
                    <a:pt x="1968" y="1387"/>
                  </a:lnTo>
                  <a:cubicBezTo>
                    <a:pt x="1951" y="1356"/>
                    <a:pt x="1965" y="1345"/>
                    <a:pt x="1971" y="1337"/>
                  </a:cubicBezTo>
                  <a:lnTo>
                    <a:pt x="1971" y="1337"/>
                  </a:lnTo>
                  <a:cubicBezTo>
                    <a:pt x="1983" y="1316"/>
                    <a:pt x="1991" y="1292"/>
                    <a:pt x="1991" y="1267"/>
                  </a:cubicBezTo>
                  <a:lnTo>
                    <a:pt x="1991" y="1267"/>
                  </a:lnTo>
                  <a:cubicBezTo>
                    <a:pt x="1991" y="1241"/>
                    <a:pt x="1984" y="1217"/>
                    <a:pt x="1971" y="1197"/>
                  </a:cubicBezTo>
                  <a:lnTo>
                    <a:pt x="1971" y="1197"/>
                  </a:lnTo>
                  <a:cubicBezTo>
                    <a:pt x="1967" y="1189"/>
                    <a:pt x="1952" y="1175"/>
                    <a:pt x="1965" y="1150"/>
                  </a:cubicBezTo>
                  <a:lnTo>
                    <a:pt x="1965" y="1150"/>
                  </a:lnTo>
                  <a:cubicBezTo>
                    <a:pt x="1976" y="1133"/>
                    <a:pt x="2010" y="1072"/>
                    <a:pt x="2026" y="1041"/>
                  </a:cubicBezTo>
                  <a:lnTo>
                    <a:pt x="2026" y="1041"/>
                  </a:lnTo>
                  <a:cubicBezTo>
                    <a:pt x="2037" y="1021"/>
                    <a:pt x="2039" y="1026"/>
                    <a:pt x="2058" y="1026"/>
                  </a:cubicBezTo>
                  <a:lnTo>
                    <a:pt x="2058" y="1026"/>
                  </a:lnTo>
                  <a:cubicBezTo>
                    <a:pt x="2132" y="1026"/>
                    <a:pt x="2192" y="965"/>
                    <a:pt x="2192" y="891"/>
                  </a:cubicBezTo>
                  <a:lnTo>
                    <a:pt x="2192" y="891"/>
                  </a:lnTo>
                  <a:cubicBezTo>
                    <a:pt x="2192" y="817"/>
                    <a:pt x="2132" y="757"/>
                    <a:pt x="2058" y="757"/>
                  </a:cubicBezTo>
                  <a:lnTo>
                    <a:pt x="2058" y="757"/>
                  </a:lnTo>
                  <a:cubicBezTo>
                    <a:pt x="1984" y="757"/>
                    <a:pt x="1924" y="817"/>
                    <a:pt x="1924" y="891"/>
                  </a:cubicBezTo>
                  <a:lnTo>
                    <a:pt x="1924" y="891"/>
                  </a:lnTo>
                  <a:cubicBezTo>
                    <a:pt x="1924" y="926"/>
                    <a:pt x="1937" y="958"/>
                    <a:pt x="1959" y="981"/>
                  </a:cubicBezTo>
                  <a:lnTo>
                    <a:pt x="1959" y="981"/>
                  </a:lnTo>
                  <a:cubicBezTo>
                    <a:pt x="1969" y="992"/>
                    <a:pt x="1978" y="999"/>
                    <a:pt x="1968" y="1016"/>
                  </a:cubicBezTo>
                  <a:lnTo>
                    <a:pt x="1968" y="1016"/>
                  </a:lnTo>
                  <a:cubicBezTo>
                    <a:pt x="1953" y="1044"/>
                    <a:pt x="1927" y="1092"/>
                    <a:pt x="1916" y="1110"/>
                  </a:cubicBezTo>
                  <a:lnTo>
                    <a:pt x="1916" y="1110"/>
                  </a:lnTo>
                  <a:cubicBezTo>
                    <a:pt x="1899" y="1137"/>
                    <a:pt x="1871" y="1133"/>
                    <a:pt x="1856" y="1133"/>
                  </a:cubicBezTo>
                  <a:lnTo>
                    <a:pt x="1856" y="1133"/>
                  </a:lnTo>
                  <a:cubicBezTo>
                    <a:pt x="1803" y="1133"/>
                    <a:pt x="1756" y="1165"/>
                    <a:pt x="1735" y="1209"/>
                  </a:cubicBezTo>
                  <a:lnTo>
                    <a:pt x="1735" y="1209"/>
                  </a:lnTo>
                  <a:cubicBezTo>
                    <a:pt x="1731" y="1216"/>
                    <a:pt x="1723" y="1233"/>
                    <a:pt x="1705" y="1233"/>
                  </a:cubicBezTo>
                  <a:lnTo>
                    <a:pt x="1650" y="1233"/>
                  </a:lnTo>
                  <a:lnTo>
                    <a:pt x="1650" y="1233"/>
                  </a:lnTo>
                  <a:cubicBezTo>
                    <a:pt x="1628" y="1233"/>
                    <a:pt x="1620" y="1221"/>
                    <a:pt x="1609" y="1201"/>
                  </a:cubicBezTo>
                  <a:lnTo>
                    <a:pt x="1609" y="1201"/>
                  </a:lnTo>
                  <a:cubicBezTo>
                    <a:pt x="1586" y="1160"/>
                    <a:pt x="1543" y="1133"/>
                    <a:pt x="1492" y="1133"/>
                  </a:cubicBezTo>
                  <a:lnTo>
                    <a:pt x="1492" y="1133"/>
                  </a:lnTo>
                  <a:cubicBezTo>
                    <a:pt x="1460" y="1133"/>
                    <a:pt x="1454" y="1135"/>
                    <a:pt x="1443" y="1114"/>
                  </a:cubicBezTo>
                  <a:lnTo>
                    <a:pt x="1443" y="1114"/>
                  </a:lnTo>
                  <a:cubicBezTo>
                    <a:pt x="1417" y="1068"/>
                    <a:pt x="1358" y="968"/>
                    <a:pt x="1352" y="956"/>
                  </a:cubicBezTo>
                  <a:lnTo>
                    <a:pt x="1352" y="956"/>
                  </a:lnTo>
                  <a:cubicBezTo>
                    <a:pt x="1344" y="941"/>
                    <a:pt x="1349" y="919"/>
                    <a:pt x="1356" y="911"/>
                  </a:cubicBezTo>
                  <a:lnTo>
                    <a:pt x="1356" y="911"/>
                  </a:lnTo>
                  <a:cubicBezTo>
                    <a:pt x="1372" y="889"/>
                    <a:pt x="1382" y="862"/>
                    <a:pt x="1382" y="832"/>
                  </a:cubicBezTo>
                  <a:lnTo>
                    <a:pt x="1382" y="832"/>
                  </a:lnTo>
                  <a:cubicBezTo>
                    <a:pt x="1382" y="808"/>
                    <a:pt x="1376" y="787"/>
                    <a:pt x="1365" y="768"/>
                  </a:cubicBezTo>
                  <a:lnTo>
                    <a:pt x="1365" y="768"/>
                  </a:lnTo>
                  <a:cubicBezTo>
                    <a:pt x="1352" y="745"/>
                    <a:pt x="1345" y="741"/>
                    <a:pt x="1357" y="719"/>
                  </a:cubicBezTo>
                  <a:lnTo>
                    <a:pt x="1357" y="719"/>
                  </a:lnTo>
                  <a:cubicBezTo>
                    <a:pt x="1365" y="706"/>
                    <a:pt x="1376" y="688"/>
                    <a:pt x="1383" y="677"/>
                  </a:cubicBezTo>
                  <a:lnTo>
                    <a:pt x="1383" y="677"/>
                  </a:lnTo>
                  <a:cubicBezTo>
                    <a:pt x="1396" y="655"/>
                    <a:pt x="1418" y="658"/>
                    <a:pt x="1428" y="660"/>
                  </a:cubicBezTo>
                  <a:lnTo>
                    <a:pt x="1428" y="660"/>
                  </a:lnTo>
                  <a:cubicBezTo>
                    <a:pt x="1454" y="661"/>
                    <a:pt x="1481" y="656"/>
                    <a:pt x="1506" y="642"/>
                  </a:cubicBezTo>
                  <a:lnTo>
                    <a:pt x="1506" y="642"/>
                  </a:lnTo>
                  <a:cubicBezTo>
                    <a:pt x="1570" y="604"/>
                    <a:pt x="1591" y="522"/>
                    <a:pt x="1555" y="459"/>
                  </a:cubicBezTo>
                  <a:lnTo>
                    <a:pt x="1555" y="459"/>
                  </a:lnTo>
                  <a:cubicBezTo>
                    <a:pt x="1518" y="394"/>
                    <a:pt x="1437" y="371"/>
                    <a:pt x="1372" y="409"/>
                  </a:cubicBezTo>
                  <a:lnTo>
                    <a:pt x="1372" y="409"/>
                  </a:lnTo>
                  <a:cubicBezTo>
                    <a:pt x="1307" y="446"/>
                    <a:pt x="1286" y="527"/>
                    <a:pt x="1323" y="592"/>
                  </a:cubicBezTo>
                  <a:lnTo>
                    <a:pt x="1323" y="592"/>
                  </a:lnTo>
                  <a:cubicBezTo>
                    <a:pt x="1336" y="613"/>
                    <a:pt x="1344" y="620"/>
                    <a:pt x="1328" y="644"/>
                  </a:cubicBezTo>
                  <a:lnTo>
                    <a:pt x="1328" y="644"/>
                  </a:lnTo>
                  <a:cubicBezTo>
                    <a:pt x="1322" y="658"/>
                    <a:pt x="1312" y="673"/>
                    <a:pt x="1305" y="684"/>
                  </a:cubicBezTo>
                  <a:lnTo>
                    <a:pt x="1305" y="684"/>
                  </a:lnTo>
                  <a:cubicBezTo>
                    <a:pt x="1291" y="705"/>
                    <a:pt x="1263" y="698"/>
                    <a:pt x="1247" y="698"/>
                  </a:cubicBezTo>
                  <a:lnTo>
                    <a:pt x="1247" y="698"/>
                  </a:lnTo>
                  <a:cubicBezTo>
                    <a:pt x="1194" y="698"/>
                    <a:pt x="1146" y="730"/>
                    <a:pt x="1125" y="776"/>
                  </a:cubicBezTo>
                  <a:lnTo>
                    <a:pt x="1125" y="776"/>
                  </a:lnTo>
                  <a:cubicBezTo>
                    <a:pt x="1122" y="784"/>
                    <a:pt x="1105" y="800"/>
                    <a:pt x="1086" y="800"/>
                  </a:cubicBezTo>
                  <a:lnTo>
                    <a:pt x="907" y="800"/>
                  </a:lnTo>
                  <a:lnTo>
                    <a:pt x="907" y="800"/>
                  </a:lnTo>
                  <a:cubicBezTo>
                    <a:pt x="879" y="800"/>
                    <a:pt x="871" y="783"/>
                    <a:pt x="866" y="774"/>
                  </a:cubicBezTo>
                  <a:lnTo>
                    <a:pt x="866" y="774"/>
                  </a:lnTo>
                  <a:cubicBezTo>
                    <a:pt x="844" y="728"/>
                    <a:pt x="799" y="698"/>
                    <a:pt x="746" y="698"/>
                  </a:cubicBezTo>
                  <a:lnTo>
                    <a:pt x="746" y="698"/>
                  </a:lnTo>
                  <a:cubicBezTo>
                    <a:pt x="737" y="698"/>
                    <a:pt x="712" y="691"/>
                    <a:pt x="705" y="678"/>
                  </a:cubicBezTo>
                  <a:lnTo>
                    <a:pt x="705" y="678"/>
                  </a:lnTo>
                  <a:cubicBezTo>
                    <a:pt x="698" y="665"/>
                    <a:pt x="690" y="650"/>
                    <a:pt x="682" y="638"/>
                  </a:cubicBezTo>
                  <a:lnTo>
                    <a:pt x="682" y="638"/>
                  </a:lnTo>
                  <a:cubicBezTo>
                    <a:pt x="669" y="612"/>
                    <a:pt x="682" y="593"/>
                    <a:pt x="688" y="584"/>
                  </a:cubicBezTo>
                  <a:lnTo>
                    <a:pt x="688" y="584"/>
                  </a:lnTo>
                  <a:cubicBezTo>
                    <a:pt x="702" y="563"/>
                    <a:pt x="712" y="537"/>
                    <a:pt x="712" y="510"/>
                  </a:cubicBezTo>
                  <a:lnTo>
                    <a:pt x="712" y="510"/>
                  </a:lnTo>
                  <a:cubicBezTo>
                    <a:pt x="712" y="479"/>
                    <a:pt x="700" y="449"/>
                    <a:pt x="681" y="425"/>
                  </a:cubicBezTo>
                  <a:lnTo>
                    <a:pt x="681" y="425"/>
                  </a:lnTo>
                  <a:cubicBezTo>
                    <a:pt x="675" y="419"/>
                    <a:pt x="666" y="395"/>
                    <a:pt x="674" y="381"/>
                  </a:cubicBezTo>
                  <a:lnTo>
                    <a:pt x="674" y="381"/>
                  </a:lnTo>
                  <a:cubicBezTo>
                    <a:pt x="690" y="355"/>
                    <a:pt x="714" y="314"/>
                    <a:pt x="722" y="301"/>
                  </a:cubicBezTo>
                  <a:lnTo>
                    <a:pt x="722" y="301"/>
                  </a:lnTo>
                  <a:cubicBezTo>
                    <a:pt x="737" y="282"/>
                    <a:pt x="754" y="283"/>
                    <a:pt x="762" y="284"/>
                  </a:cubicBezTo>
                  <a:lnTo>
                    <a:pt x="762" y="284"/>
                  </a:lnTo>
                  <a:cubicBezTo>
                    <a:pt x="794" y="292"/>
                    <a:pt x="827" y="287"/>
                    <a:pt x="858" y="270"/>
                  </a:cubicBezTo>
                  <a:lnTo>
                    <a:pt x="858" y="270"/>
                  </a:lnTo>
                  <a:cubicBezTo>
                    <a:pt x="921" y="233"/>
                    <a:pt x="943" y="151"/>
                    <a:pt x="905" y="87"/>
                  </a:cubicBezTo>
                  <a:lnTo>
                    <a:pt x="905" y="87"/>
                  </a:lnTo>
                  <a:cubicBezTo>
                    <a:pt x="869" y="22"/>
                    <a:pt x="787" y="0"/>
                    <a:pt x="723" y="38"/>
                  </a:cubicBezTo>
                  <a:lnTo>
                    <a:pt x="723" y="38"/>
                  </a:lnTo>
                  <a:cubicBezTo>
                    <a:pt x="659" y="74"/>
                    <a:pt x="637" y="157"/>
                    <a:pt x="674" y="221"/>
                  </a:cubicBezTo>
                  <a:lnTo>
                    <a:pt x="674" y="221"/>
                  </a:lnTo>
                  <a:cubicBezTo>
                    <a:pt x="678" y="227"/>
                    <a:pt x="681" y="241"/>
                    <a:pt x="671" y="267"/>
                  </a:cubicBezTo>
                  <a:lnTo>
                    <a:pt x="671" y="267"/>
                  </a:lnTo>
                  <a:cubicBezTo>
                    <a:pt x="662" y="282"/>
                    <a:pt x="637" y="325"/>
                    <a:pt x="619" y="354"/>
                  </a:cubicBezTo>
                  <a:lnTo>
                    <a:pt x="619" y="354"/>
                  </a:lnTo>
                  <a:cubicBezTo>
                    <a:pt x="599" y="373"/>
                    <a:pt x="593" y="375"/>
                    <a:pt x="577" y="375"/>
                  </a:cubicBezTo>
                  <a:lnTo>
                    <a:pt x="577" y="375"/>
                  </a:lnTo>
                  <a:cubicBezTo>
                    <a:pt x="528" y="375"/>
                    <a:pt x="483" y="403"/>
                    <a:pt x="460" y="444"/>
                  </a:cubicBezTo>
                  <a:lnTo>
                    <a:pt x="460" y="444"/>
                  </a:lnTo>
                  <a:cubicBezTo>
                    <a:pt x="450" y="463"/>
                    <a:pt x="448" y="472"/>
                    <a:pt x="419" y="472"/>
                  </a:cubicBezTo>
                  <a:lnTo>
                    <a:pt x="357" y="472"/>
                  </a:lnTo>
                  <a:lnTo>
                    <a:pt x="357" y="472"/>
                  </a:lnTo>
                  <a:cubicBezTo>
                    <a:pt x="328" y="472"/>
                    <a:pt x="318" y="451"/>
                    <a:pt x="315" y="442"/>
                  </a:cubicBezTo>
                  <a:lnTo>
                    <a:pt x="315" y="442"/>
                  </a:lnTo>
                  <a:cubicBezTo>
                    <a:pt x="292" y="398"/>
                    <a:pt x="247" y="365"/>
                    <a:pt x="194" y="365"/>
                  </a:cubicBezTo>
                  <a:lnTo>
                    <a:pt x="194" y="365"/>
                  </a:lnTo>
                  <a:cubicBezTo>
                    <a:pt x="120" y="365"/>
                    <a:pt x="59" y="425"/>
                    <a:pt x="59" y="500"/>
                  </a:cubicBezTo>
                  <a:lnTo>
                    <a:pt x="59" y="500"/>
                  </a:lnTo>
                  <a:cubicBezTo>
                    <a:pt x="59" y="573"/>
                    <a:pt x="120" y="633"/>
                    <a:pt x="194" y="633"/>
                  </a:cubicBezTo>
                  <a:lnTo>
                    <a:pt x="194" y="633"/>
                  </a:lnTo>
                  <a:cubicBezTo>
                    <a:pt x="243" y="633"/>
                    <a:pt x="287" y="606"/>
                    <a:pt x="309" y="566"/>
                  </a:cubicBezTo>
                  <a:lnTo>
                    <a:pt x="309" y="566"/>
                  </a:lnTo>
                  <a:cubicBezTo>
                    <a:pt x="322" y="544"/>
                    <a:pt x="327" y="535"/>
                    <a:pt x="349" y="535"/>
                  </a:cubicBezTo>
                  <a:lnTo>
                    <a:pt x="416" y="535"/>
                  </a:lnTo>
                  <a:lnTo>
                    <a:pt x="416" y="535"/>
                  </a:lnTo>
                  <a:cubicBezTo>
                    <a:pt x="445" y="535"/>
                    <a:pt x="449" y="550"/>
                    <a:pt x="452" y="557"/>
                  </a:cubicBezTo>
                  <a:lnTo>
                    <a:pt x="452" y="557"/>
                  </a:lnTo>
                  <a:cubicBezTo>
                    <a:pt x="471" y="607"/>
                    <a:pt x="520" y="644"/>
                    <a:pt x="577" y="644"/>
                  </a:cubicBezTo>
                  <a:lnTo>
                    <a:pt x="577" y="644"/>
                  </a:lnTo>
                  <a:cubicBezTo>
                    <a:pt x="589" y="644"/>
                    <a:pt x="609" y="641"/>
                    <a:pt x="625" y="664"/>
                  </a:cubicBezTo>
                  <a:lnTo>
                    <a:pt x="625" y="664"/>
                  </a:lnTo>
                  <a:cubicBezTo>
                    <a:pt x="632" y="675"/>
                    <a:pt x="640" y="688"/>
                    <a:pt x="646" y="699"/>
                  </a:cubicBezTo>
                  <a:lnTo>
                    <a:pt x="646" y="699"/>
                  </a:lnTo>
                  <a:cubicBezTo>
                    <a:pt x="654" y="716"/>
                    <a:pt x="646" y="742"/>
                    <a:pt x="640" y="750"/>
                  </a:cubicBezTo>
                  <a:lnTo>
                    <a:pt x="640" y="750"/>
                  </a:lnTo>
                  <a:cubicBezTo>
                    <a:pt x="622" y="772"/>
                    <a:pt x="611" y="802"/>
                    <a:pt x="611" y="832"/>
                  </a:cubicBezTo>
                  <a:lnTo>
                    <a:pt x="611" y="832"/>
                  </a:lnTo>
                  <a:cubicBezTo>
                    <a:pt x="611" y="859"/>
                    <a:pt x="619" y="883"/>
                    <a:pt x="632" y="904"/>
                  </a:cubicBezTo>
                  <a:lnTo>
                    <a:pt x="632" y="904"/>
                  </a:lnTo>
                  <a:cubicBezTo>
                    <a:pt x="638" y="913"/>
                    <a:pt x="651" y="932"/>
                    <a:pt x="635" y="960"/>
                  </a:cubicBezTo>
                  <a:lnTo>
                    <a:pt x="635" y="960"/>
                  </a:lnTo>
                  <a:cubicBezTo>
                    <a:pt x="625" y="980"/>
                    <a:pt x="576" y="1064"/>
                    <a:pt x="550" y="1108"/>
                  </a:cubicBezTo>
                  <a:lnTo>
                    <a:pt x="550" y="1108"/>
                  </a:lnTo>
                  <a:cubicBezTo>
                    <a:pt x="531" y="1131"/>
                    <a:pt x="511" y="1133"/>
                    <a:pt x="499" y="1133"/>
                  </a:cubicBezTo>
                  <a:lnTo>
                    <a:pt x="499" y="1133"/>
                  </a:lnTo>
                  <a:cubicBezTo>
                    <a:pt x="449" y="1133"/>
                    <a:pt x="404" y="1161"/>
                    <a:pt x="382" y="1202"/>
                  </a:cubicBezTo>
                  <a:lnTo>
                    <a:pt x="382" y="1202"/>
                  </a:lnTo>
                  <a:cubicBezTo>
                    <a:pt x="375" y="1215"/>
                    <a:pt x="369" y="1233"/>
                    <a:pt x="337" y="1233"/>
                  </a:cubicBezTo>
                  <a:lnTo>
                    <a:pt x="290" y="1233"/>
                  </a:lnTo>
                  <a:lnTo>
                    <a:pt x="290" y="1233"/>
                  </a:lnTo>
                  <a:cubicBezTo>
                    <a:pt x="262" y="1233"/>
                    <a:pt x="255" y="1207"/>
                    <a:pt x="248" y="1196"/>
                  </a:cubicBezTo>
                  <a:lnTo>
                    <a:pt x="248" y="1196"/>
                  </a:lnTo>
                  <a:cubicBezTo>
                    <a:pt x="225" y="1157"/>
                    <a:pt x="182" y="1133"/>
                    <a:pt x="134" y="1133"/>
                  </a:cubicBezTo>
                  <a:lnTo>
                    <a:pt x="134" y="1133"/>
                  </a:lnTo>
                  <a:cubicBezTo>
                    <a:pt x="60" y="1133"/>
                    <a:pt x="0" y="1193"/>
                    <a:pt x="0" y="1267"/>
                  </a:cubicBezTo>
                  <a:lnTo>
                    <a:pt x="0" y="1267"/>
                  </a:lnTo>
                  <a:cubicBezTo>
                    <a:pt x="0" y="1340"/>
                    <a:pt x="60" y="1400"/>
                    <a:pt x="134" y="1400"/>
                  </a:cubicBezTo>
                  <a:lnTo>
                    <a:pt x="134" y="1400"/>
                  </a:lnTo>
                  <a:cubicBezTo>
                    <a:pt x="187" y="1400"/>
                    <a:pt x="231" y="1371"/>
                    <a:pt x="254" y="1328"/>
                  </a:cubicBezTo>
                  <a:lnTo>
                    <a:pt x="254" y="1328"/>
                  </a:lnTo>
                  <a:cubicBezTo>
                    <a:pt x="262" y="1311"/>
                    <a:pt x="267" y="1295"/>
                    <a:pt x="290" y="1295"/>
                  </a:cubicBezTo>
                  <a:lnTo>
                    <a:pt x="330" y="1295"/>
                  </a:lnTo>
                  <a:lnTo>
                    <a:pt x="330" y="1295"/>
                  </a:lnTo>
                  <a:cubicBezTo>
                    <a:pt x="359" y="1295"/>
                    <a:pt x="375" y="1318"/>
                    <a:pt x="380" y="1329"/>
                  </a:cubicBezTo>
                  <a:lnTo>
                    <a:pt x="380" y="1329"/>
                  </a:lnTo>
                  <a:cubicBezTo>
                    <a:pt x="403" y="1371"/>
                    <a:pt x="448" y="1400"/>
                    <a:pt x="499" y="1400"/>
                  </a:cubicBezTo>
                  <a:lnTo>
                    <a:pt x="499" y="1400"/>
                  </a:lnTo>
                  <a:cubicBezTo>
                    <a:pt x="512" y="1400"/>
                    <a:pt x="536" y="1398"/>
                    <a:pt x="552" y="1424"/>
                  </a:cubicBezTo>
                  <a:lnTo>
                    <a:pt x="552" y="1424"/>
                  </a:lnTo>
                  <a:cubicBezTo>
                    <a:pt x="565" y="1443"/>
                    <a:pt x="610" y="1522"/>
                    <a:pt x="635" y="1567"/>
                  </a:cubicBezTo>
                  <a:lnTo>
                    <a:pt x="635" y="1567"/>
                  </a:lnTo>
                  <a:cubicBezTo>
                    <a:pt x="653" y="1598"/>
                    <a:pt x="646" y="1601"/>
                    <a:pt x="632" y="1623"/>
                  </a:cubicBezTo>
                  <a:lnTo>
                    <a:pt x="632" y="1623"/>
                  </a:lnTo>
                  <a:cubicBezTo>
                    <a:pt x="619" y="1645"/>
                    <a:pt x="611" y="1670"/>
                    <a:pt x="611" y="1695"/>
                  </a:cubicBezTo>
                  <a:lnTo>
                    <a:pt x="611" y="1695"/>
                  </a:lnTo>
                  <a:cubicBezTo>
                    <a:pt x="611" y="1717"/>
                    <a:pt x="617" y="1737"/>
                    <a:pt x="625" y="1755"/>
                  </a:cubicBezTo>
                  <a:lnTo>
                    <a:pt x="625" y="1755"/>
                  </a:lnTo>
                  <a:cubicBezTo>
                    <a:pt x="631" y="1766"/>
                    <a:pt x="646" y="1781"/>
                    <a:pt x="631" y="1810"/>
                  </a:cubicBezTo>
                  <a:lnTo>
                    <a:pt x="631" y="1810"/>
                  </a:lnTo>
                  <a:cubicBezTo>
                    <a:pt x="622" y="1825"/>
                    <a:pt x="614" y="1841"/>
                    <a:pt x="606" y="1853"/>
                  </a:cubicBezTo>
                  <a:lnTo>
                    <a:pt x="606" y="1853"/>
                  </a:lnTo>
                  <a:cubicBezTo>
                    <a:pt x="592" y="1875"/>
                    <a:pt x="579" y="1867"/>
                    <a:pt x="564" y="1865"/>
                  </a:cubicBezTo>
                  <a:lnTo>
                    <a:pt x="564" y="1865"/>
                  </a:lnTo>
                  <a:cubicBezTo>
                    <a:pt x="537" y="1862"/>
                    <a:pt x="509" y="1868"/>
                    <a:pt x="483" y="1882"/>
                  </a:cubicBezTo>
                  <a:lnTo>
                    <a:pt x="483" y="1882"/>
                  </a:lnTo>
                  <a:cubicBezTo>
                    <a:pt x="458" y="1898"/>
                    <a:pt x="440" y="1919"/>
                    <a:pt x="429" y="1942"/>
                  </a:cubicBezTo>
                  <a:lnTo>
                    <a:pt x="429" y="1942"/>
                  </a:lnTo>
                  <a:cubicBezTo>
                    <a:pt x="424" y="1951"/>
                    <a:pt x="412" y="1970"/>
                    <a:pt x="387" y="1970"/>
                  </a:cubicBezTo>
                  <a:lnTo>
                    <a:pt x="357" y="1970"/>
                  </a:lnTo>
                  <a:lnTo>
                    <a:pt x="357" y="1970"/>
                  </a:lnTo>
                  <a:cubicBezTo>
                    <a:pt x="336" y="1970"/>
                    <a:pt x="321" y="1953"/>
                    <a:pt x="312" y="1936"/>
                  </a:cubicBezTo>
                  <a:lnTo>
                    <a:pt x="312" y="1936"/>
                  </a:lnTo>
                  <a:cubicBezTo>
                    <a:pt x="290" y="1894"/>
                    <a:pt x="245" y="1864"/>
                    <a:pt x="194" y="1864"/>
                  </a:cubicBezTo>
                  <a:lnTo>
                    <a:pt x="194" y="1864"/>
                  </a:lnTo>
                  <a:cubicBezTo>
                    <a:pt x="120" y="1864"/>
                    <a:pt x="59" y="1924"/>
                    <a:pt x="59" y="1999"/>
                  </a:cubicBezTo>
                  <a:lnTo>
                    <a:pt x="59" y="1999"/>
                  </a:lnTo>
                  <a:cubicBezTo>
                    <a:pt x="59" y="2072"/>
                    <a:pt x="120" y="2132"/>
                    <a:pt x="194" y="2132"/>
                  </a:cubicBezTo>
                  <a:lnTo>
                    <a:pt x="194" y="2132"/>
                  </a:lnTo>
                  <a:cubicBezTo>
                    <a:pt x="243" y="2132"/>
                    <a:pt x="287" y="2105"/>
                    <a:pt x="309" y="2065"/>
                  </a:cubicBezTo>
                  <a:lnTo>
                    <a:pt x="309" y="2065"/>
                  </a:lnTo>
                  <a:cubicBezTo>
                    <a:pt x="321" y="2045"/>
                    <a:pt x="336" y="2034"/>
                    <a:pt x="353" y="2034"/>
                  </a:cubicBezTo>
                  <a:lnTo>
                    <a:pt x="388" y="2034"/>
                  </a:lnTo>
                  <a:lnTo>
                    <a:pt x="388" y="2034"/>
                  </a:lnTo>
                  <a:cubicBezTo>
                    <a:pt x="415" y="2034"/>
                    <a:pt x="429" y="2056"/>
                    <a:pt x="435" y="2065"/>
                  </a:cubicBezTo>
                  <a:lnTo>
                    <a:pt x="435" y="2065"/>
                  </a:lnTo>
                  <a:cubicBezTo>
                    <a:pt x="458" y="2107"/>
                    <a:pt x="500" y="2131"/>
                    <a:pt x="545" y="2132"/>
                  </a:cubicBezTo>
                  <a:lnTo>
                    <a:pt x="545" y="2132"/>
                  </a:lnTo>
                  <a:cubicBezTo>
                    <a:pt x="572" y="2133"/>
                    <a:pt x="576" y="2132"/>
                    <a:pt x="590" y="2155"/>
                  </a:cubicBezTo>
                  <a:lnTo>
                    <a:pt x="601" y="2176"/>
                  </a:lnTo>
                  <a:lnTo>
                    <a:pt x="601" y="2176"/>
                  </a:lnTo>
                  <a:cubicBezTo>
                    <a:pt x="612" y="2195"/>
                    <a:pt x="601" y="2205"/>
                    <a:pt x="585" y="2233"/>
                  </a:cubicBezTo>
                  <a:lnTo>
                    <a:pt x="585" y="2233"/>
                  </a:lnTo>
                  <a:cubicBezTo>
                    <a:pt x="549" y="2298"/>
                    <a:pt x="570" y="2380"/>
                    <a:pt x="634" y="2417"/>
                  </a:cubicBezTo>
                  <a:lnTo>
                    <a:pt x="634" y="2417"/>
                  </a:lnTo>
                  <a:cubicBezTo>
                    <a:pt x="699" y="2454"/>
                    <a:pt x="780" y="2432"/>
                    <a:pt x="818" y="2367"/>
                  </a:cubicBezTo>
                  <a:lnTo>
                    <a:pt x="818" y="2367"/>
                  </a:lnTo>
                  <a:cubicBezTo>
                    <a:pt x="854" y="2304"/>
                    <a:pt x="833" y="2222"/>
                    <a:pt x="768" y="2184"/>
                  </a:cubicBezTo>
                  <a:lnTo>
                    <a:pt x="768" y="2184"/>
                  </a:lnTo>
                  <a:cubicBezTo>
                    <a:pt x="748" y="2173"/>
                    <a:pt x="727" y="2167"/>
                    <a:pt x="706" y="2166"/>
                  </a:cubicBezTo>
                  <a:lnTo>
                    <a:pt x="706" y="2166"/>
                  </a:lnTo>
                  <a:cubicBezTo>
                    <a:pt x="680" y="2166"/>
                    <a:pt x="667" y="2166"/>
                    <a:pt x="659" y="2150"/>
                  </a:cubicBezTo>
                  <a:lnTo>
                    <a:pt x="647" y="2127"/>
                  </a:lnTo>
                  <a:lnTo>
                    <a:pt x="647" y="2127"/>
                  </a:lnTo>
                  <a:cubicBezTo>
                    <a:pt x="637" y="2111"/>
                    <a:pt x="637" y="2106"/>
                    <a:pt x="655" y="2081"/>
                  </a:cubicBezTo>
                  <a:lnTo>
                    <a:pt x="655" y="2081"/>
                  </a:lnTo>
                  <a:cubicBezTo>
                    <a:pt x="688" y="2040"/>
                    <a:pt x="694" y="1981"/>
                    <a:pt x="666" y="1931"/>
                  </a:cubicBezTo>
                  <a:lnTo>
                    <a:pt x="666" y="1931"/>
                  </a:lnTo>
                  <a:cubicBezTo>
                    <a:pt x="661" y="1922"/>
                    <a:pt x="649" y="1905"/>
                    <a:pt x="660" y="1883"/>
                  </a:cubicBezTo>
                  <a:lnTo>
                    <a:pt x="660" y="1883"/>
                  </a:lnTo>
                  <a:cubicBezTo>
                    <a:pt x="667" y="1872"/>
                    <a:pt x="678" y="1854"/>
                    <a:pt x="686" y="1841"/>
                  </a:cubicBezTo>
                  <a:lnTo>
                    <a:pt x="686" y="1841"/>
                  </a:lnTo>
                  <a:cubicBezTo>
                    <a:pt x="697" y="1823"/>
                    <a:pt x="708" y="1829"/>
                    <a:pt x="746" y="1829"/>
                  </a:cubicBezTo>
                  <a:lnTo>
                    <a:pt x="746" y="1829"/>
                  </a:lnTo>
                  <a:cubicBezTo>
                    <a:pt x="800" y="1829"/>
                    <a:pt x="846" y="1798"/>
                    <a:pt x="867" y="1752"/>
                  </a:cubicBezTo>
                  <a:lnTo>
                    <a:pt x="867" y="1752"/>
                  </a:lnTo>
                  <a:cubicBezTo>
                    <a:pt x="871" y="1743"/>
                    <a:pt x="874" y="1727"/>
                    <a:pt x="899" y="1727"/>
                  </a:cubicBezTo>
                  <a:lnTo>
                    <a:pt x="1094" y="1727"/>
                  </a:lnTo>
                  <a:lnTo>
                    <a:pt x="1094" y="1727"/>
                  </a:lnTo>
                  <a:cubicBezTo>
                    <a:pt x="1107" y="1727"/>
                    <a:pt x="1122" y="1743"/>
                    <a:pt x="1125" y="1752"/>
                  </a:cubicBezTo>
                  <a:lnTo>
                    <a:pt x="1125" y="1752"/>
                  </a:lnTo>
                  <a:cubicBezTo>
                    <a:pt x="1147" y="1798"/>
                    <a:pt x="1194" y="1829"/>
                    <a:pt x="1247" y="1829"/>
                  </a:cubicBezTo>
                  <a:lnTo>
                    <a:pt x="1247" y="1829"/>
                  </a:lnTo>
                  <a:cubicBezTo>
                    <a:pt x="1256" y="1829"/>
                    <a:pt x="1272" y="1825"/>
                    <a:pt x="1283" y="1845"/>
                  </a:cubicBezTo>
                  <a:lnTo>
                    <a:pt x="1283" y="1845"/>
                  </a:lnTo>
                  <a:cubicBezTo>
                    <a:pt x="1287" y="1856"/>
                    <a:pt x="1298" y="1874"/>
                    <a:pt x="1306" y="1889"/>
                  </a:cubicBezTo>
                  <a:lnTo>
                    <a:pt x="1306" y="1889"/>
                  </a:lnTo>
                  <a:cubicBezTo>
                    <a:pt x="1317" y="1909"/>
                    <a:pt x="1311" y="1926"/>
                    <a:pt x="1303" y="1940"/>
                  </a:cubicBezTo>
                  <a:lnTo>
                    <a:pt x="1303" y="1940"/>
                  </a:lnTo>
                  <a:cubicBezTo>
                    <a:pt x="1287" y="1962"/>
                    <a:pt x="1278" y="1988"/>
                    <a:pt x="1278" y="2016"/>
                  </a:cubicBezTo>
                  <a:lnTo>
                    <a:pt x="1278" y="2016"/>
                  </a:lnTo>
                  <a:cubicBezTo>
                    <a:pt x="1278" y="2090"/>
                    <a:pt x="1338" y="2150"/>
                    <a:pt x="1412" y="2150"/>
                  </a:cubicBezTo>
                  <a:lnTo>
                    <a:pt x="1412" y="2150"/>
                  </a:lnTo>
                  <a:cubicBezTo>
                    <a:pt x="1470" y="2151"/>
                    <a:pt x="1520" y="2114"/>
                    <a:pt x="1539" y="2061"/>
                  </a:cubicBezTo>
                  <a:lnTo>
                    <a:pt x="1539" y="2061"/>
                  </a:lnTo>
                  <a:cubicBezTo>
                    <a:pt x="1541" y="2052"/>
                    <a:pt x="1548" y="2035"/>
                    <a:pt x="1569" y="2035"/>
                  </a:cubicBezTo>
                  <a:lnTo>
                    <a:pt x="1622" y="2035"/>
                  </a:lnTo>
                  <a:lnTo>
                    <a:pt x="1622" y="2035"/>
                  </a:lnTo>
                  <a:cubicBezTo>
                    <a:pt x="1636" y="2035"/>
                    <a:pt x="1649" y="2051"/>
                    <a:pt x="1652" y="2059"/>
                  </a:cubicBezTo>
                  <a:lnTo>
                    <a:pt x="1652" y="2059"/>
                  </a:lnTo>
                  <a:cubicBezTo>
                    <a:pt x="1670" y="2112"/>
                    <a:pt x="1720" y="2150"/>
                    <a:pt x="1780" y="2150"/>
                  </a:cubicBezTo>
                  <a:lnTo>
                    <a:pt x="1780" y="2150"/>
                  </a:lnTo>
                  <a:cubicBezTo>
                    <a:pt x="1853" y="2150"/>
                    <a:pt x="1913" y="2090"/>
                    <a:pt x="1913" y="2016"/>
                  </a:cubicBezTo>
                  <a:lnTo>
                    <a:pt x="1913" y="2016"/>
                  </a:lnTo>
                  <a:cubicBezTo>
                    <a:pt x="1913" y="1942"/>
                    <a:pt x="1853" y="1882"/>
                    <a:pt x="1780" y="1882"/>
                  </a:cubicBezTo>
                  <a:lnTo>
                    <a:pt x="1780" y="1882"/>
                  </a:lnTo>
                  <a:cubicBezTo>
                    <a:pt x="1729" y="1882"/>
                    <a:pt x="1685" y="1910"/>
                    <a:pt x="1662" y="1951"/>
                  </a:cubicBezTo>
                  <a:lnTo>
                    <a:pt x="1662" y="1951"/>
                  </a:lnTo>
                  <a:cubicBezTo>
                    <a:pt x="1652" y="1969"/>
                    <a:pt x="1647" y="1973"/>
                    <a:pt x="1627" y="1973"/>
                  </a:cubicBezTo>
                  <a:lnTo>
                    <a:pt x="1567" y="1973"/>
                  </a:lnTo>
                  <a:lnTo>
                    <a:pt x="1567" y="1973"/>
                  </a:lnTo>
                  <a:cubicBezTo>
                    <a:pt x="1535" y="1973"/>
                    <a:pt x="1531" y="1956"/>
                    <a:pt x="1528" y="1949"/>
                  </a:cubicBezTo>
                  <a:lnTo>
                    <a:pt x="1528" y="1949"/>
                  </a:lnTo>
                  <a:cubicBezTo>
                    <a:pt x="1505" y="1909"/>
                    <a:pt x="1461" y="1882"/>
                    <a:pt x="1412" y="1882"/>
                  </a:cubicBezTo>
                  <a:lnTo>
                    <a:pt x="1412" y="1882"/>
                  </a:lnTo>
                  <a:cubicBezTo>
                    <a:pt x="1383" y="1882"/>
                    <a:pt x="1378" y="1887"/>
                    <a:pt x="1365" y="1864"/>
                  </a:cubicBezTo>
                  <a:lnTo>
                    <a:pt x="1365" y="1864"/>
                  </a:lnTo>
                  <a:cubicBezTo>
                    <a:pt x="1358" y="1852"/>
                    <a:pt x="1349" y="1835"/>
                    <a:pt x="1343" y="1824"/>
                  </a:cubicBezTo>
                  <a:lnTo>
                    <a:pt x="1343" y="1824"/>
                  </a:lnTo>
                  <a:cubicBezTo>
                    <a:pt x="1331" y="1803"/>
                    <a:pt x="1344" y="1788"/>
                    <a:pt x="1349" y="1781"/>
                  </a:cubicBezTo>
                  <a:lnTo>
                    <a:pt x="1349" y="1781"/>
                  </a:lnTo>
                  <a:cubicBezTo>
                    <a:pt x="1369" y="1758"/>
                    <a:pt x="1382" y="1728"/>
                    <a:pt x="1382" y="1695"/>
                  </a:cubicBezTo>
                  <a:lnTo>
                    <a:pt x="1382" y="1695"/>
                  </a:lnTo>
                  <a:cubicBezTo>
                    <a:pt x="1382" y="1666"/>
                    <a:pt x="1372" y="1638"/>
                    <a:pt x="1354" y="1616"/>
                  </a:cubicBezTo>
                  <a:lnTo>
                    <a:pt x="1354" y="1616"/>
                  </a:lnTo>
                  <a:cubicBezTo>
                    <a:pt x="1349" y="1608"/>
                    <a:pt x="1336" y="1598"/>
                    <a:pt x="1351" y="1573"/>
                  </a:cubicBezTo>
                  <a:lnTo>
                    <a:pt x="1351" y="1573"/>
                  </a:lnTo>
                  <a:cubicBezTo>
                    <a:pt x="1363" y="1554"/>
                    <a:pt x="1418" y="1459"/>
                    <a:pt x="1441" y="1416"/>
                  </a:cubicBezTo>
                  <a:lnTo>
                    <a:pt x="1441" y="1416"/>
                  </a:lnTo>
                  <a:cubicBezTo>
                    <a:pt x="1450" y="1400"/>
                    <a:pt x="1468" y="1400"/>
                    <a:pt x="1492" y="1400"/>
                  </a:cubicBezTo>
                  <a:lnTo>
                    <a:pt x="1492" y="1400"/>
                  </a:lnTo>
                  <a:cubicBezTo>
                    <a:pt x="1546" y="1400"/>
                    <a:pt x="1593" y="1368"/>
                    <a:pt x="1614" y="1322"/>
                  </a:cubicBezTo>
                  <a:lnTo>
                    <a:pt x="1614" y="1322"/>
                  </a:lnTo>
                  <a:cubicBezTo>
                    <a:pt x="1617" y="1314"/>
                    <a:pt x="1625" y="1295"/>
                    <a:pt x="1647" y="1295"/>
                  </a:cubicBezTo>
                  <a:lnTo>
                    <a:pt x="1697" y="1295"/>
                  </a:lnTo>
                  <a:lnTo>
                    <a:pt x="1697" y="1295"/>
                  </a:lnTo>
                  <a:cubicBezTo>
                    <a:pt x="1718" y="1295"/>
                    <a:pt x="1728" y="1308"/>
                    <a:pt x="1735" y="1324"/>
                  </a:cubicBezTo>
                  <a:lnTo>
                    <a:pt x="1735" y="1324"/>
                  </a:lnTo>
                  <a:cubicBezTo>
                    <a:pt x="1757" y="1369"/>
                    <a:pt x="1803" y="1400"/>
                    <a:pt x="1856" y="1400"/>
                  </a:cubicBezTo>
                  <a:lnTo>
                    <a:pt x="1856" y="1400"/>
                  </a:lnTo>
                  <a:cubicBezTo>
                    <a:pt x="1871" y="1400"/>
                    <a:pt x="1898" y="1391"/>
                    <a:pt x="1913" y="1419"/>
                  </a:cubicBezTo>
                  <a:lnTo>
                    <a:pt x="1913" y="1419"/>
                  </a:lnTo>
                  <a:cubicBezTo>
                    <a:pt x="1924" y="1438"/>
                    <a:pt x="1950" y="1483"/>
                    <a:pt x="1965" y="1511"/>
                  </a:cubicBezTo>
                  <a:lnTo>
                    <a:pt x="1965" y="1511"/>
                  </a:lnTo>
                  <a:cubicBezTo>
                    <a:pt x="1976" y="1531"/>
                    <a:pt x="1972" y="1537"/>
                    <a:pt x="1957" y="1553"/>
                  </a:cubicBezTo>
                  <a:lnTo>
                    <a:pt x="1957" y="1553"/>
                  </a:lnTo>
                  <a:cubicBezTo>
                    <a:pt x="1937" y="1577"/>
                    <a:pt x="1924" y="1607"/>
                    <a:pt x="1924" y="1641"/>
                  </a:cubicBezTo>
                  <a:lnTo>
                    <a:pt x="1924" y="1641"/>
                  </a:lnTo>
                  <a:cubicBezTo>
                    <a:pt x="1924" y="1715"/>
                    <a:pt x="1984" y="1775"/>
                    <a:pt x="2058" y="1775"/>
                  </a:cubicBezTo>
                  <a:lnTo>
                    <a:pt x="2058" y="1775"/>
                  </a:lnTo>
                  <a:cubicBezTo>
                    <a:pt x="2132" y="1775"/>
                    <a:pt x="2192" y="1715"/>
                    <a:pt x="2192" y="1641"/>
                  </a:cubicBezTo>
                  <a:lnTo>
                    <a:pt x="2192" y="1641"/>
                  </a:lnTo>
                  <a:cubicBezTo>
                    <a:pt x="2192" y="1567"/>
                    <a:pt x="2132" y="1507"/>
                    <a:pt x="2058" y="15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sp>
          <p:nvSpPr>
            <p:cNvPr id="20" name="Freeform 69"/>
            <p:cNvSpPr>
              <a:spLocks noChangeArrowheads="1"/>
            </p:cNvSpPr>
            <p:nvPr/>
          </p:nvSpPr>
          <p:spPr bwMode="auto">
            <a:xfrm>
              <a:off x="792465" y="1231245"/>
              <a:ext cx="280489" cy="448523"/>
            </a:xfrm>
            <a:custGeom>
              <a:avLst/>
              <a:gdLst>
                <a:gd name="T0" fmla="*/ 478 w 956"/>
                <a:gd name="T1" fmla="*/ 764 h 1530"/>
                <a:gd name="T2" fmla="*/ 478 w 956"/>
                <a:gd name="T3" fmla="*/ 764 h 1530"/>
                <a:gd name="T4" fmla="*/ 190 w 956"/>
                <a:gd name="T5" fmla="*/ 477 h 1530"/>
                <a:gd name="T6" fmla="*/ 190 w 956"/>
                <a:gd name="T7" fmla="*/ 477 h 1530"/>
                <a:gd name="T8" fmla="*/ 478 w 956"/>
                <a:gd name="T9" fmla="*/ 191 h 1530"/>
                <a:gd name="T10" fmla="*/ 478 w 956"/>
                <a:gd name="T11" fmla="*/ 191 h 1530"/>
                <a:gd name="T12" fmla="*/ 764 w 956"/>
                <a:gd name="T13" fmla="*/ 477 h 1530"/>
                <a:gd name="T14" fmla="*/ 764 w 956"/>
                <a:gd name="T15" fmla="*/ 477 h 1530"/>
                <a:gd name="T16" fmla="*/ 478 w 956"/>
                <a:gd name="T17" fmla="*/ 764 h 1530"/>
                <a:gd name="T18" fmla="*/ 955 w 956"/>
                <a:gd name="T19" fmla="*/ 477 h 1530"/>
                <a:gd name="T20" fmla="*/ 955 w 956"/>
                <a:gd name="T21" fmla="*/ 477 h 1530"/>
                <a:gd name="T22" fmla="*/ 478 w 956"/>
                <a:gd name="T23" fmla="*/ 0 h 1530"/>
                <a:gd name="T24" fmla="*/ 478 w 956"/>
                <a:gd name="T25" fmla="*/ 0 h 1530"/>
                <a:gd name="T26" fmla="*/ 0 w 956"/>
                <a:gd name="T27" fmla="*/ 477 h 1530"/>
                <a:gd name="T28" fmla="*/ 0 w 956"/>
                <a:gd name="T29" fmla="*/ 477 h 1530"/>
                <a:gd name="T30" fmla="*/ 381 w 956"/>
                <a:gd name="T31" fmla="*/ 945 h 1530"/>
                <a:gd name="T32" fmla="*/ 381 w 956"/>
                <a:gd name="T33" fmla="*/ 1146 h 1530"/>
                <a:gd name="T34" fmla="*/ 190 w 956"/>
                <a:gd name="T35" fmla="*/ 1146 h 1530"/>
                <a:gd name="T36" fmla="*/ 190 w 956"/>
                <a:gd name="T37" fmla="*/ 1338 h 1530"/>
                <a:gd name="T38" fmla="*/ 381 w 956"/>
                <a:gd name="T39" fmla="*/ 1338 h 1530"/>
                <a:gd name="T40" fmla="*/ 381 w 956"/>
                <a:gd name="T41" fmla="*/ 1529 h 1530"/>
                <a:gd name="T42" fmla="*/ 573 w 956"/>
                <a:gd name="T43" fmla="*/ 1529 h 1530"/>
                <a:gd name="T44" fmla="*/ 573 w 956"/>
                <a:gd name="T45" fmla="*/ 1338 h 1530"/>
                <a:gd name="T46" fmla="*/ 764 w 956"/>
                <a:gd name="T47" fmla="*/ 1338 h 1530"/>
                <a:gd name="T48" fmla="*/ 764 w 956"/>
                <a:gd name="T49" fmla="*/ 1146 h 1530"/>
                <a:gd name="T50" fmla="*/ 573 w 956"/>
                <a:gd name="T51" fmla="*/ 1146 h 1530"/>
                <a:gd name="T52" fmla="*/ 573 w 956"/>
                <a:gd name="T53" fmla="*/ 945 h 1530"/>
                <a:gd name="T54" fmla="*/ 573 w 956"/>
                <a:gd name="T55" fmla="*/ 945 h 1530"/>
                <a:gd name="T56" fmla="*/ 955 w 956"/>
                <a:gd name="T57" fmla="*/ 477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6" h="1530">
                  <a:moveTo>
                    <a:pt x="478" y="764"/>
                  </a:moveTo>
                  <a:lnTo>
                    <a:pt x="478" y="764"/>
                  </a:lnTo>
                  <a:cubicBezTo>
                    <a:pt x="319" y="764"/>
                    <a:pt x="190" y="635"/>
                    <a:pt x="190" y="477"/>
                  </a:cubicBezTo>
                  <a:lnTo>
                    <a:pt x="190" y="477"/>
                  </a:lnTo>
                  <a:cubicBezTo>
                    <a:pt x="190" y="319"/>
                    <a:pt x="319" y="191"/>
                    <a:pt x="478" y="191"/>
                  </a:cubicBezTo>
                  <a:lnTo>
                    <a:pt x="478" y="191"/>
                  </a:lnTo>
                  <a:cubicBezTo>
                    <a:pt x="635" y="191"/>
                    <a:pt x="764" y="319"/>
                    <a:pt x="764" y="477"/>
                  </a:cubicBezTo>
                  <a:lnTo>
                    <a:pt x="764" y="477"/>
                  </a:lnTo>
                  <a:cubicBezTo>
                    <a:pt x="764" y="635"/>
                    <a:pt x="635" y="764"/>
                    <a:pt x="478" y="764"/>
                  </a:cubicBezTo>
                  <a:close/>
                  <a:moveTo>
                    <a:pt x="955" y="477"/>
                  </a:moveTo>
                  <a:lnTo>
                    <a:pt x="955" y="477"/>
                  </a:lnTo>
                  <a:cubicBezTo>
                    <a:pt x="955" y="213"/>
                    <a:pt x="741" y="0"/>
                    <a:pt x="478" y="0"/>
                  </a:cubicBezTo>
                  <a:lnTo>
                    <a:pt x="478" y="0"/>
                  </a:lnTo>
                  <a:cubicBezTo>
                    <a:pt x="213" y="0"/>
                    <a:pt x="0" y="213"/>
                    <a:pt x="0" y="477"/>
                  </a:cubicBezTo>
                  <a:lnTo>
                    <a:pt x="0" y="477"/>
                  </a:lnTo>
                  <a:cubicBezTo>
                    <a:pt x="0" y="709"/>
                    <a:pt x="164" y="902"/>
                    <a:pt x="381" y="945"/>
                  </a:cubicBezTo>
                  <a:lnTo>
                    <a:pt x="381" y="1146"/>
                  </a:lnTo>
                  <a:lnTo>
                    <a:pt x="190" y="1146"/>
                  </a:lnTo>
                  <a:lnTo>
                    <a:pt x="190" y="1338"/>
                  </a:lnTo>
                  <a:lnTo>
                    <a:pt x="381" y="1338"/>
                  </a:lnTo>
                  <a:lnTo>
                    <a:pt x="381" y="1529"/>
                  </a:lnTo>
                  <a:lnTo>
                    <a:pt x="573" y="1529"/>
                  </a:lnTo>
                  <a:lnTo>
                    <a:pt x="573" y="1338"/>
                  </a:lnTo>
                  <a:lnTo>
                    <a:pt x="764" y="1338"/>
                  </a:lnTo>
                  <a:lnTo>
                    <a:pt x="764" y="1146"/>
                  </a:lnTo>
                  <a:lnTo>
                    <a:pt x="573" y="1146"/>
                  </a:lnTo>
                  <a:lnTo>
                    <a:pt x="573" y="945"/>
                  </a:lnTo>
                  <a:lnTo>
                    <a:pt x="573" y="945"/>
                  </a:lnTo>
                  <a:cubicBezTo>
                    <a:pt x="790" y="902"/>
                    <a:pt x="955" y="709"/>
                    <a:pt x="955" y="4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2"/>
            </a:p>
          </p:txBody>
        </p:sp>
        <p:grpSp>
          <p:nvGrpSpPr>
            <p:cNvPr id="21" name="Group 20"/>
            <p:cNvGrpSpPr/>
            <p:nvPr/>
          </p:nvGrpSpPr>
          <p:grpSpPr>
            <a:xfrm rot="18212705">
              <a:off x="-115083" y="2108805"/>
              <a:ext cx="500788" cy="149770"/>
              <a:chOff x="3410697" y="2328894"/>
              <a:chExt cx="382140" cy="114286"/>
            </a:xfrm>
            <a:solidFill>
              <a:schemeClr val="accent3"/>
            </a:solidFill>
          </p:grpSpPr>
          <p:sp>
            <p:nvSpPr>
              <p:cNvPr id="22" name="Freeform 253"/>
              <p:cNvSpPr>
                <a:spLocks noChangeArrowheads="1"/>
              </p:cNvSpPr>
              <p:nvPr/>
            </p:nvSpPr>
            <p:spPr bwMode="auto">
              <a:xfrm>
                <a:off x="3410697" y="2328894"/>
                <a:ext cx="58333" cy="80952"/>
              </a:xfrm>
              <a:custGeom>
                <a:avLst/>
                <a:gdLst>
                  <a:gd name="T0" fmla="*/ 128 w 218"/>
                  <a:gd name="T1" fmla="*/ 46 h 300"/>
                  <a:gd name="T2" fmla="*/ 128 w 218"/>
                  <a:gd name="T3" fmla="*/ 268 h 300"/>
                  <a:gd name="T4" fmla="*/ 128 w 218"/>
                  <a:gd name="T5" fmla="*/ 268 h 300"/>
                  <a:gd name="T6" fmla="*/ 166 w 218"/>
                  <a:gd name="T7" fmla="*/ 275 h 300"/>
                  <a:gd name="T8" fmla="*/ 166 w 218"/>
                  <a:gd name="T9" fmla="*/ 275 h 300"/>
                  <a:gd name="T10" fmla="*/ 177 w 218"/>
                  <a:gd name="T11" fmla="*/ 289 h 300"/>
                  <a:gd name="T12" fmla="*/ 177 w 218"/>
                  <a:gd name="T13" fmla="*/ 289 h 300"/>
                  <a:gd name="T14" fmla="*/ 162 w 218"/>
                  <a:gd name="T15" fmla="*/ 299 h 300"/>
                  <a:gd name="T16" fmla="*/ 162 w 218"/>
                  <a:gd name="T17" fmla="*/ 299 h 300"/>
                  <a:gd name="T18" fmla="*/ 33 w 218"/>
                  <a:gd name="T19" fmla="*/ 297 h 300"/>
                  <a:gd name="T20" fmla="*/ 33 w 218"/>
                  <a:gd name="T21" fmla="*/ 297 h 300"/>
                  <a:gd name="T22" fmla="*/ 7 w 218"/>
                  <a:gd name="T23" fmla="*/ 285 h 300"/>
                  <a:gd name="T24" fmla="*/ 7 w 218"/>
                  <a:gd name="T25" fmla="*/ 285 h 300"/>
                  <a:gd name="T26" fmla="*/ 29 w 218"/>
                  <a:gd name="T27" fmla="*/ 270 h 300"/>
                  <a:gd name="T28" fmla="*/ 29 w 218"/>
                  <a:gd name="T29" fmla="*/ 270 h 300"/>
                  <a:gd name="T30" fmla="*/ 103 w 218"/>
                  <a:gd name="T31" fmla="*/ 250 h 300"/>
                  <a:gd name="T32" fmla="*/ 103 w 218"/>
                  <a:gd name="T33" fmla="*/ 36 h 300"/>
                  <a:gd name="T34" fmla="*/ 103 w 218"/>
                  <a:gd name="T35" fmla="*/ 36 h 300"/>
                  <a:gd name="T36" fmla="*/ 1 w 218"/>
                  <a:gd name="T37" fmla="*/ 35 h 300"/>
                  <a:gd name="T38" fmla="*/ 1 w 218"/>
                  <a:gd name="T39" fmla="*/ 35 h 300"/>
                  <a:gd name="T40" fmla="*/ 0 w 218"/>
                  <a:gd name="T41" fmla="*/ 27 h 300"/>
                  <a:gd name="T42" fmla="*/ 0 w 218"/>
                  <a:gd name="T43" fmla="*/ 27 h 300"/>
                  <a:gd name="T44" fmla="*/ 38 w 218"/>
                  <a:gd name="T45" fmla="*/ 16 h 300"/>
                  <a:gd name="T46" fmla="*/ 38 w 218"/>
                  <a:gd name="T47" fmla="*/ 16 h 300"/>
                  <a:gd name="T48" fmla="*/ 197 w 218"/>
                  <a:gd name="T49" fmla="*/ 0 h 300"/>
                  <a:gd name="T50" fmla="*/ 197 w 218"/>
                  <a:gd name="T51" fmla="*/ 0 h 300"/>
                  <a:gd name="T52" fmla="*/ 217 w 218"/>
                  <a:gd name="T53" fmla="*/ 11 h 300"/>
                  <a:gd name="T54" fmla="*/ 217 w 218"/>
                  <a:gd name="T55" fmla="*/ 11 h 300"/>
                  <a:gd name="T56" fmla="*/ 200 w 218"/>
                  <a:gd name="T57" fmla="*/ 25 h 300"/>
                  <a:gd name="T58" fmla="*/ 200 w 218"/>
                  <a:gd name="T59" fmla="*/ 25 h 300"/>
                  <a:gd name="T60" fmla="*/ 128 w 218"/>
                  <a:gd name="T61" fmla="*/ 4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8" h="300">
                    <a:moveTo>
                      <a:pt x="128" y="46"/>
                    </a:moveTo>
                    <a:lnTo>
                      <a:pt x="128" y="268"/>
                    </a:lnTo>
                    <a:lnTo>
                      <a:pt x="128" y="268"/>
                    </a:lnTo>
                    <a:cubicBezTo>
                      <a:pt x="141" y="270"/>
                      <a:pt x="154" y="271"/>
                      <a:pt x="166" y="275"/>
                    </a:cubicBezTo>
                    <a:lnTo>
                      <a:pt x="166" y="275"/>
                    </a:lnTo>
                    <a:cubicBezTo>
                      <a:pt x="170" y="276"/>
                      <a:pt x="173" y="284"/>
                      <a:pt x="177" y="289"/>
                    </a:cubicBezTo>
                    <a:lnTo>
                      <a:pt x="177" y="289"/>
                    </a:lnTo>
                    <a:cubicBezTo>
                      <a:pt x="172" y="293"/>
                      <a:pt x="167" y="299"/>
                      <a:pt x="162" y="299"/>
                    </a:cubicBezTo>
                    <a:lnTo>
                      <a:pt x="162" y="299"/>
                    </a:lnTo>
                    <a:cubicBezTo>
                      <a:pt x="119" y="299"/>
                      <a:pt x="76" y="299"/>
                      <a:pt x="33" y="297"/>
                    </a:cubicBezTo>
                    <a:lnTo>
                      <a:pt x="33" y="297"/>
                    </a:lnTo>
                    <a:cubicBezTo>
                      <a:pt x="25" y="297"/>
                      <a:pt x="16" y="290"/>
                      <a:pt x="7" y="285"/>
                    </a:cubicBezTo>
                    <a:lnTo>
                      <a:pt x="7" y="285"/>
                    </a:lnTo>
                    <a:cubicBezTo>
                      <a:pt x="14" y="280"/>
                      <a:pt x="21" y="273"/>
                      <a:pt x="29" y="270"/>
                    </a:cubicBezTo>
                    <a:lnTo>
                      <a:pt x="29" y="270"/>
                    </a:lnTo>
                    <a:cubicBezTo>
                      <a:pt x="53" y="262"/>
                      <a:pt x="79" y="256"/>
                      <a:pt x="103" y="250"/>
                    </a:cubicBezTo>
                    <a:lnTo>
                      <a:pt x="103" y="36"/>
                    </a:lnTo>
                    <a:lnTo>
                      <a:pt x="103" y="36"/>
                    </a:lnTo>
                    <a:cubicBezTo>
                      <a:pt x="69" y="33"/>
                      <a:pt x="34" y="49"/>
                      <a:pt x="1" y="35"/>
                    </a:cubicBezTo>
                    <a:lnTo>
                      <a:pt x="1" y="35"/>
                    </a:lnTo>
                    <a:cubicBezTo>
                      <a:pt x="1" y="33"/>
                      <a:pt x="0" y="31"/>
                      <a:pt x="0" y="27"/>
                    </a:cubicBezTo>
                    <a:lnTo>
                      <a:pt x="0" y="27"/>
                    </a:lnTo>
                    <a:cubicBezTo>
                      <a:pt x="11" y="24"/>
                      <a:pt x="25" y="17"/>
                      <a:pt x="38" y="16"/>
                    </a:cubicBezTo>
                    <a:lnTo>
                      <a:pt x="38" y="16"/>
                    </a:lnTo>
                    <a:cubicBezTo>
                      <a:pt x="90" y="9"/>
                      <a:pt x="143" y="5"/>
                      <a:pt x="197" y="0"/>
                    </a:cubicBezTo>
                    <a:lnTo>
                      <a:pt x="197" y="0"/>
                    </a:lnTo>
                    <a:cubicBezTo>
                      <a:pt x="203" y="0"/>
                      <a:pt x="210" y="7"/>
                      <a:pt x="217" y="11"/>
                    </a:cubicBezTo>
                    <a:lnTo>
                      <a:pt x="217" y="11"/>
                    </a:lnTo>
                    <a:cubicBezTo>
                      <a:pt x="211" y="15"/>
                      <a:pt x="207" y="22"/>
                      <a:pt x="200" y="25"/>
                    </a:cubicBezTo>
                    <a:lnTo>
                      <a:pt x="200" y="25"/>
                    </a:lnTo>
                    <a:cubicBezTo>
                      <a:pt x="177" y="32"/>
                      <a:pt x="154" y="39"/>
                      <a:pt x="128" y="4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3" name="Freeform 254"/>
              <p:cNvSpPr>
                <a:spLocks noChangeArrowheads="1"/>
              </p:cNvSpPr>
              <p:nvPr/>
            </p:nvSpPr>
            <p:spPr bwMode="auto">
              <a:xfrm>
                <a:off x="3507125" y="2334847"/>
                <a:ext cx="46429" cy="70237"/>
              </a:xfrm>
              <a:custGeom>
                <a:avLst/>
                <a:gdLst>
                  <a:gd name="T0" fmla="*/ 0 w 172"/>
                  <a:gd name="T1" fmla="*/ 4 h 260"/>
                  <a:gd name="T2" fmla="*/ 0 w 172"/>
                  <a:gd name="T3" fmla="*/ 4 h 260"/>
                  <a:gd name="T4" fmla="*/ 32 w 172"/>
                  <a:gd name="T5" fmla="*/ 32 h 260"/>
                  <a:gd name="T6" fmla="*/ 32 w 172"/>
                  <a:gd name="T7" fmla="*/ 32 h 260"/>
                  <a:gd name="T8" fmla="*/ 70 w 172"/>
                  <a:gd name="T9" fmla="*/ 186 h 260"/>
                  <a:gd name="T10" fmla="*/ 70 w 172"/>
                  <a:gd name="T11" fmla="*/ 186 h 260"/>
                  <a:gd name="T12" fmla="*/ 75 w 172"/>
                  <a:gd name="T13" fmla="*/ 214 h 260"/>
                  <a:gd name="T14" fmla="*/ 75 w 172"/>
                  <a:gd name="T15" fmla="*/ 214 h 260"/>
                  <a:gd name="T16" fmla="*/ 82 w 172"/>
                  <a:gd name="T17" fmla="*/ 216 h 260"/>
                  <a:gd name="T18" fmla="*/ 82 w 172"/>
                  <a:gd name="T19" fmla="*/ 216 h 260"/>
                  <a:gd name="T20" fmla="*/ 140 w 172"/>
                  <a:gd name="T21" fmla="*/ 21 h 260"/>
                  <a:gd name="T22" fmla="*/ 140 w 172"/>
                  <a:gd name="T23" fmla="*/ 21 h 260"/>
                  <a:gd name="T24" fmla="*/ 155 w 172"/>
                  <a:gd name="T25" fmla="*/ 0 h 260"/>
                  <a:gd name="T26" fmla="*/ 155 w 172"/>
                  <a:gd name="T27" fmla="*/ 0 h 260"/>
                  <a:gd name="T28" fmla="*/ 165 w 172"/>
                  <a:gd name="T29" fmla="*/ 25 h 260"/>
                  <a:gd name="T30" fmla="*/ 165 w 172"/>
                  <a:gd name="T31" fmla="*/ 25 h 260"/>
                  <a:gd name="T32" fmla="*/ 93 w 172"/>
                  <a:gd name="T33" fmla="*/ 245 h 260"/>
                  <a:gd name="T34" fmla="*/ 93 w 172"/>
                  <a:gd name="T35" fmla="*/ 245 h 260"/>
                  <a:gd name="T36" fmla="*/ 76 w 172"/>
                  <a:gd name="T37" fmla="*/ 258 h 260"/>
                  <a:gd name="T38" fmla="*/ 76 w 172"/>
                  <a:gd name="T39" fmla="*/ 258 h 260"/>
                  <a:gd name="T40" fmla="*/ 57 w 172"/>
                  <a:gd name="T41" fmla="*/ 244 h 260"/>
                  <a:gd name="T42" fmla="*/ 57 w 172"/>
                  <a:gd name="T43" fmla="*/ 244 h 260"/>
                  <a:gd name="T44" fmla="*/ 44 w 172"/>
                  <a:gd name="T45" fmla="*/ 188 h 260"/>
                  <a:gd name="T46" fmla="*/ 44 w 172"/>
                  <a:gd name="T47" fmla="*/ 188 h 260"/>
                  <a:gd name="T48" fmla="*/ 0 w 172"/>
                  <a:gd name="T49" fmla="*/ 4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2" h="260">
                    <a:moveTo>
                      <a:pt x="0" y="4"/>
                    </a:moveTo>
                    <a:lnTo>
                      <a:pt x="0" y="4"/>
                    </a:lnTo>
                    <a:cubicBezTo>
                      <a:pt x="21" y="4"/>
                      <a:pt x="28" y="17"/>
                      <a:pt x="32" y="32"/>
                    </a:cubicBezTo>
                    <a:lnTo>
                      <a:pt x="32" y="32"/>
                    </a:lnTo>
                    <a:cubicBezTo>
                      <a:pt x="45" y="82"/>
                      <a:pt x="56" y="135"/>
                      <a:pt x="70" y="186"/>
                    </a:cubicBezTo>
                    <a:lnTo>
                      <a:pt x="70" y="186"/>
                    </a:lnTo>
                    <a:cubicBezTo>
                      <a:pt x="72" y="195"/>
                      <a:pt x="73" y="204"/>
                      <a:pt x="75" y="214"/>
                    </a:cubicBezTo>
                    <a:lnTo>
                      <a:pt x="75" y="214"/>
                    </a:lnTo>
                    <a:cubicBezTo>
                      <a:pt x="77" y="214"/>
                      <a:pt x="80" y="215"/>
                      <a:pt x="82" y="216"/>
                    </a:cubicBezTo>
                    <a:lnTo>
                      <a:pt x="82" y="216"/>
                    </a:lnTo>
                    <a:cubicBezTo>
                      <a:pt x="101" y="150"/>
                      <a:pt x="120" y="86"/>
                      <a:pt x="140" y="21"/>
                    </a:cubicBezTo>
                    <a:lnTo>
                      <a:pt x="140" y="21"/>
                    </a:lnTo>
                    <a:cubicBezTo>
                      <a:pt x="142" y="13"/>
                      <a:pt x="151" y="0"/>
                      <a:pt x="155" y="0"/>
                    </a:cubicBezTo>
                    <a:lnTo>
                      <a:pt x="155" y="0"/>
                    </a:lnTo>
                    <a:cubicBezTo>
                      <a:pt x="171" y="1"/>
                      <a:pt x="168" y="14"/>
                      <a:pt x="165" y="25"/>
                    </a:cubicBezTo>
                    <a:lnTo>
                      <a:pt x="165" y="25"/>
                    </a:lnTo>
                    <a:cubicBezTo>
                      <a:pt x="141" y="98"/>
                      <a:pt x="117" y="173"/>
                      <a:pt x="93" y="245"/>
                    </a:cubicBezTo>
                    <a:lnTo>
                      <a:pt x="93" y="245"/>
                    </a:lnTo>
                    <a:cubicBezTo>
                      <a:pt x="91" y="251"/>
                      <a:pt x="82" y="259"/>
                      <a:pt x="76" y="258"/>
                    </a:cubicBezTo>
                    <a:lnTo>
                      <a:pt x="76" y="258"/>
                    </a:lnTo>
                    <a:cubicBezTo>
                      <a:pt x="71" y="258"/>
                      <a:pt x="60" y="251"/>
                      <a:pt x="57" y="244"/>
                    </a:cubicBezTo>
                    <a:lnTo>
                      <a:pt x="57" y="244"/>
                    </a:lnTo>
                    <a:cubicBezTo>
                      <a:pt x="52" y="227"/>
                      <a:pt x="48" y="207"/>
                      <a:pt x="44" y="188"/>
                    </a:cubicBezTo>
                    <a:lnTo>
                      <a:pt x="44" y="188"/>
                    </a:lnTo>
                    <a:cubicBezTo>
                      <a:pt x="30" y="128"/>
                      <a:pt x="15" y="67"/>
                      <a:pt x="0" y="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4" name="Freeform 255"/>
              <p:cNvSpPr>
                <a:spLocks noChangeArrowheads="1"/>
              </p:cNvSpPr>
              <p:nvPr/>
            </p:nvSpPr>
            <p:spPr bwMode="auto">
              <a:xfrm>
                <a:off x="3648791" y="2340799"/>
                <a:ext cx="41666" cy="73809"/>
              </a:xfrm>
              <a:custGeom>
                <a:avLst/>
                <a:gdLst>
                  <a:gd name="T0" fmla="*/ 79 w 155"/>
                  <a:gd name="T1" fmla="*/ 241 h 275"/>
                  <a:gd name="T2" fmla="*/ 79 w 155"/>
                  <a:gd name="T3" fmla="*/ 241 h 275"/>
                  <a:gd name="T4" fmla="*/ 78 w 155"/>
                  <a:gd name="T5" fmla="*/ 28 h 275"/>
                  <a:gd name="T6" fmla="*/ 78 w 155"/>
                  <a:gd name="T7" fmla="*/ 28 h 275"/>
                  <a:gd name="T8" fmla="*/ 3 w 155"/>
                  <a:gd name="T9" fmla="*/ 24 h 275"/>
                  <a:gd name="T10" fmla="*/ 3 w 155"/>
                  <a:gd name="T11" fmla="*/ 24 h 275"/>
                  <a:gd name="T12" fmla="*/ 0 w 155"/>
                  <a:gd name="T13" fmla="*/ 13 h 275"/>
                  <a:gd name="T14" fmla="*/ 0 w 155"/>
                  <a:gd name="T15" fmla="*/ 13 h 275"/>
                  <a:gd name="T16" fmla="*/ 19 w 155"/>
                  <a:gd name="T17" fmla="*/ 5 h 275"/>
                  <a:gd name="T18" fmla="*/ 19 w 155"/>
                  <a:gd name="T19" fmla="*/ 5 h 275"/>
                  <a:gd name="T20" fmla="*/ 127 w 155"/>
                  <a:gd name="T21" fmla="*/ 0 h 275"/>
                  <a:gd name="T22" fmla="*/ 127 w 155"/>
                  <a:gd name="T23" fmla="*/ 0 h 275"/>
                  <a:gd name="T24" fmla="*/ 145 w 155"/>
                  <a:gd name="T25" fmla="*/ 4 h 275"/>
                  <a:gd name="T26" fmla="*/ 145 w 155"/>
                  <a:gd name="T27" fmla="*/ 4 h 275"/>
                  <a:gd name="T28" fmla="*/ 152 w 155"/>
                  <a:gd name="T29" fmla="*/ 17 h 275"/>
                  <a:gd name="T30" fmla="*/ 152 w 155"/>
                  <a:gd name="T31" fmla="*/ 17 h 275"/>
                  <a:gd name="T32" fmla="*/ 139 w 155"/>
                  <a:gd name="T33" fmla="*/ 27 h 275"/>
                  <a:gd name="T34" fmla="*/ 139 w 155"/>
                  <a:gd name="T35" fmla="*/ 27 h 275"/>
                  <a:gd name="T36" fmla="*/ 117 w 155"/>
                  <a:gd name="T37" fmla="*/ 24 h 275"/>
                  <a:gd name="T38" fmla="*/ 117 w 155"/>
                  <a:gd name="T39" fmla="*/ 24 h 275"/>
                  <a:gd name="T40" fmla="*/ 103 w 155"/>
                  <a:gd name="T41" fmla="*/ 39 h 275"/>
                  <a:gd name="T42" fmla="*/ 103 w 155"/>
                  <a:gd name="T43" fmla="*/ 39 h 275"/>
                  <a:gd name="T44" fmla="*/ 103 w 155"/>
                  <a:gd name="T45" fmla="*/ 192 h 275"/>
                  <a:gd name="T46" fmla="*/ 103 w 155"/>
                  <a:gd name="T47" fmla="*/ 192 h 275"/>
                  <a:gd name="T48" fmla="*/ 102 w 155"/>
                  <a:gd name="T49" fmla="*/ 223 h 275"/>
                  <a:gd name="T50" fmla="*/ 102 w 155"/>
                  <a:gd name="T51" fmla="*/ 223 h 275"/>
                  <a:gd name="T52" fmla="*/ 125 w 155"/>
                  <a:gd name="T53" fmla="*/ 245 h 275"/>
                  <a:gd name="T54" fmla="*/ 125 w 155"/>
                  <a:gd name="T55" fmla="*/ 245 h 275"/>
                  <a:gd name="T56" fmla="*/ 144 w 155"/>
                  <a:gd name="T57" fmla="*/ 254 h 275"/>
                  <a:gd name="T58" fmla="*/ 144 w 155"/>
                  <a:gd name="T59" fmla="*/ 254 h 275"/>
                  <a:gd name="T60" fmla="*/ 129 w 155"/>
                  <a:gd name="T61" fmla="*/ 272 h 275"/>
                  <a:gd name="T62" fmla="*/ 129 w 155"/>
                  <a:gd name="T63" fmla="*/ 272 h 275"/>
                  <a:gd name="T64" fmla="*/ 18 w 155"/>
                  <a:gd name="T65" fmla="*/ 274 h 275"/>
                  <a:gd name="T66" fmla="*/ 18 w 155"/>
                  <a:gd name="T67" fmla="*/ 274 h 275"/>
                  <a:gd name="T68" fmla="*/ 7 w 155"/>
                  <a:gd name="T69" fmla="*/ 264 h 275"/>
                  <a:gd name="T70" fmla="*/ 7 w 155"/>
                  <a:gd name="T71" fmla="*/ 264 h 275"/>
                  <a:gd name="T72" fmla="*/ 19 w 155"/>
                  <a:gd name="T73" fmla="*/ 251 h 275"/>
                  <a:gd name="T74" fmla="*/ 19 w 155"/>
                  <a:gd name="T75" fmla="*/ 251 h 275"/>
                  <a:gd name="T76" fmla="*/ 79 w 155"/>
                  <a:gd name="T77" fmla="*/ 241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5" h="275">
                    <a:moveTo>
                      <a:pt x="79" y="241"/>
                    </a:moveTo>
                    <a:lnTo>
                      <a:pt x="79" y="241"/>
                    </a:lnTo>
                    <a:cubicBezTo>
                      <a:pt x="74" y="169"/>
                      <a:pt x="93" y="97"/>
                      <a:pt x="78" y="28"/>
                    </a:cubicBezTo>
                    <a:lnTo>
                      <a:pt x="78" y="28"/>
                    </a:lnTo>
                    <a:cubicBezTo>
                      <a:pt x="51" y="27"/>
                      <a:pt x="26" y="25"/>
                      <a:pt x="3" y="24"/>
                    </a:cubicBezTo>
                    <a:lnTo>
                      <a:pt x="3" y="24"/>
                    </a:lnTo>
                    <a:cubicBezTo>
                      <a:pt x="2" y="21"/>
                      <a:pt x="2" y="17"/>
                      <a:pt x="0" y="13"/>
                    </a:cubicBezTo>
                    <a:lnTo>
                      <a:pt x="0" y="13"/>
                    </a:lnTo>
                    <a:cubicBezTo>
                      <a:pt x="8" y="11"/>
                      <a:pt x="14" y="5"/>
                      <a:pt x="19" y="5"/>
                    </a:cubicBezTo>
                    <a:lnTo>
                      <a:pt x="19" y="5"/>
                    </a:lnTo>
                    <a:cubicBezTo>
                      <a:pt x="56" y="3"/>
                      <a:pt x="91" y="1"/>
                      <a:pt x="127" y="0"/>
                    </a:cubicBezTo>
                    <a:lnTo>
                      <a:pt x="127" y="0"/>
                    </a:lnTo>
                    <a:cubicBezTo>
                      <a:pt x="134" y="0"/>
                      <a:pt x="140" y="2"/>
                      <a:pt x="145" y="4"/>
                    </a:cubicBezTo>
                    <a:lnTo>
                      <a:pt x="145" y="4"/>
                    </a:lnTo>
                    <a:cubicBezTo>
                      <a:pt x="149" y="7"/>
                      <a:pt x="154" y="14"/>
                      <a:pt x="152" y="17"/>
                    </a:cubicBezTo>
                    <a:lnTo>
                      <a:pt x="152" y="17"/>
                    </a:lnTo>
                    <a:cubicBezTo>
                      <a:pt x="150" y="22"/>
                      <a:pt x="144" y="27"/>
                      <a:pt x="139" y="27"/>
                    </a:cubicBezTo>
                    <a:lnTo>
                      <a:pt x="139" y="27"/>
                    </a:lnTo>
                    <a:cubicBezTo>
                      <a:pt x="132" y="28"/>
                      <a:pt x="124" y="22"/>
                      <a:pt x="117" y="24"/>
                    </a:cubicBezTo>
                    <a:lnTo>
                      <a:pt x="117" y="24"/>
                    </a:lnTo>
                    <a:cubicBezTo>
                      <a:pt x="111" y="25"/>
                      <a:pt x="103" y="33"/>
                      <a:pt x="103" y="39"/>
                    </a:cubicBezTo>
                    <a:lnTo>
                      <a:pt x="103" y="39"/>
                    </a:lnTo>
                    <a:cubicBezTo>
                      <a:pt x="103" y="90"/>
                      <a:pt x="103" y="140"/>
                      <a:pt x="103" y="192"/>
                    </a:cubicBezTo>
                    <a:lnTo>
                      <a:pt x="103" y="192"/>
                    </a:lnTo>
                    <a:cubicBezTo>
                      <a:pt x="103" y="202"/>
                      <a:pt x="103" y="212"/>
                      <a:pt x="102" y="223"/>
                    </a:cubicBezTo>
                    <a:lnTo>
                      <a:pt x="102" y="223"/>
                    </a:lnTo>
                    <a:cubicBezTo>
                      <a:pt x="100" y="240"/>
                      <a:pt x="104" y="250"/>
                      <a:pt x="125" y="245"/>
                    </a:cubicBezTo>
                    <a:lnTo>
                      <a:pt x="125" y="245"/>
                    </a:lnTo>
                    <a:cubicBezTo>
                      <a:pt x="130" y="244"/>
                      <a:pt x="138" y="251"/>
                      <a:pt x="144" y="254"/>
                    </a:cubicBezTo>
                    <a:lnTo>
                      <a:pt x="144" y="254"/>
                    </a:lnTo>
                    <a:cubicBezTo>
                      <a:pt x="139" y="260"/>
                      <a:pt x="135" y="272"/>
                      <a:pt x="129" y="272"/>
                    </a:cubicBezTo>
                    <a:lnTo>
                      <a:pt x="129" y="272"/>
                    </a:lnTo>
                    <a:cubicBezTo>
                      <a:pt x="93" y="274"/>
                      <a:pt x="55" y="274"/>
                      <a:pt x="18" y="274"/>
                    </a:cubicBezTo>
                    <a:lnTo>
                      <a:pt x="18" y="274"/>
                    </a:lnTo>
                    <a:cubicBezTo>
                      <a:pt x="15" y="274"/>
                      <a:pt x="10" y="267"/>
                      <a:pt x="7" y="264"/>
                    </a:cubicBezTo>
                    <a:lnTo>
                      <a:pt x="7" y="264"/>
                    </a:lnTo>
                    <a:cubicBezTo>
                      <a:pt x="12" y="259"/>
                      <a:pt x="15" y="252"/>
                      <a:pt x="19" y="251"/>
                    </a:cubicBezTo>
                    <a:lnTo>
                      <a:pt x="19" y="251"/>
                    </a:lnTo>
                    <a:cubicBezTo>
                      <a:pt x="38" y="247"/>
                      <a:pt x="57" y="245"/>
                      <a:pt x="79" y="2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5" name="Freeform 256"/>
              <p:cNvSpPr>
                <a:spLocks noChangeArrowheads="1"/>
              </p:cNvSpPr>
              <p:nvPr/>
            </p:nvSpPr>
            <p:spPr bwMode="auto">
              <a:xfrm>
                <a:off x="3727362" y="2344371"/>
                <a:ext cx="46428" cy="64285"/>
              </a:xfrm>
              <a:custGeom>
                <a:avLst/>
                <a:gdLst>
                  <a:gd name="T0" fmla="*/ 85 w 174"/>
                  <a:gd name="T1" fmla="*/ 191 h 240"/>
                  <a:gd name="T2" fmla="*/ 85 w 174"/>
                  <a:gd name="T3" fmla="*/ 191 h 240"/>
                  <a:gd name="T4" fmla="*/ 130 w 174"/>
                  <a:gd name="T5" fmla="*/ 60 h 240"/>
                  <a:gd name="T6" fmla="*/ 130 w 174"/>
                  <a:gd name="T7" fmla="*/ 60 h 240"/>
                  <a:gd name="T8" fmla="*/ 146 w 174"/>
                  <a:gd name="T9" fmla="*/ 14 h 240"/>
                  <a:gd name="T10" fmla="*/ 146 w 174"/>
                  <a:gd name="T11" fmla="*/ 14 h 240"/>
                  <a:gd name="T12" fmla="*/ 165 w 174"/>
                  <a:gd name="T13" fmla="*/ 0 h 240"/>
                  <a:gd name="T14" fmla="*/ 165 w 174"/>
                  <a:gd name="T15" fmla="*/ 0 h 240"/>
                  <a:gd name="T16" fmla="*/ 172 w 174"/>
                  <a:gd name="T17" fmla="*/ 20 h 240"/>
                  <a:gd name="T18" fmla="*/ 172 w 174"/>
                  <a:gd name="T19" fmla="*/ 20 h 240"/>
                  <a:gd name="T20" fmla="*/ 96 w 174"/>
                  <a:gd name="T21" fmla="*/ 224 h 240"/>
                  <a:gd name="T22" fmla="*/ 96 w 174"/>
                  <a:gd name="T23" fmla="*/ 224 h 240"/>
                  <a:gd name="T24" fmla="*/ 78 w 174"/>
                  <a:gd name="T25" fmla="*/ 238 h 240"/>
                  <a:gd name="T26" fmla="*/ 78 w 174"/>
                  <a:gd name="T27" fmla="*/ 238 h 240"/>
                  <a:gd name="T28" fmla="*/ 61 w 174"/>
                  <a:gd name="T29" fmla="*/ 221 h 240"/>
                  <a:gd name="T30" fmla="*/ 61 w 174"/>
                  <a:gd name="T31" fmla="*/ 221 h 240"/>
                  <a:gd name="T32" fmla="*/ 22 w 174"/>
                  <a:gd name="T33" fmla="*/ 89 h 240"/>
                  <a:gd name="T34" fmla="*/ 22 w 174"/>
                  <a:gd name="T35" fmla="*/ 89 h 240"/>
                  <a:gd name="T36" fmla="*/ 3 w 174"/>
                  <a:gd name="T37" fmla="*/ 38 h 240"/>
                  <a:gd name="T38" fmla="*/ 3 w 174"/>
                  <a:gd name="T39" fmla="*/ 38 h 240"/>
                  <a:gd name="T40" fmla="*/ 4 w 174"/>
                  <a:gd name="T41" fmla="*/ 22 h 240"/>
                  <a:gd name="T42" fmla="*/ 4 w 174"/>
                  <a:gd name="T43" fmla="*/ 22 h 240"/>
                  <a:gd name="T44" fmla="*/ 20 w 174"/>
                  <a:gd name="T45" fmla="*/ 25 h 240"/>
                  <a:gd name="T46" fmla="*/ 20 w 174"/>
                  <a:gd name="T47" fmla="*/ 25 h 240"/>
                  <a:gd name="T48" fmla="*/ 40 w 174"/>
                  <a:gd name="T49" fmla="*/ 62 h 240"/>
                  <a:gd name="T50" fmla="*/ 40 w 174"/>
                  <a:gd name="T51" fmla="*/ 62 h 240"/>
                  <a:gd name="T52" fmla="*/ 79 w 174"/>
                  <a:gd name="T53" fmla="*/ 190 h 240"/>
                  <a:gd name="T54" fmla="*/ 79 w 174"/>
                  <a:gd name="T55" fmla="*/ 190 h 240"/>
                  <a:gd name="T56" fmla="*/ 85 w 174"/>
                  <a:gd name="T57" fmla="*/ 19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4" h="240">
                    <a:moveTo>
                      <a:pt x="85" y="191"/>
                    </a:moveTo>
                    <a:lnTo>
                      <a:pt x="85" y="191"/>
                    </a:lnTo>
                    <a:cubicBezTo>
                      <a:pt x="100" y="148"/>
                      <a:pt x="115" y="104"/>
                      <a:pt x="130" y="60"/>
                    </a:cubicBezTo>
                    <a:lnTo>
                      <a:pt x="130" y="60"/>
                    </a:lnTo>
                    <a:cubicBezTo>
                      <a:pt x="135" y="45"/>
                      <a:pt x="139" y="29"/>
                      <a:pt x="146" y="14"/>
                    </a:cubicBezTo>
                    <a:lnTo>
                      <a:pt x="146" y="14"/>
                    </a:lnTo>
                    <a:cubicBezTo>
                      <a:pt x="149" y="8"/>
                      <a:pt x="159" y="5"/>
                      <a:pt x="165" y="0"/>
                    </a:cubicBezTo>
                    <a:lnTo>
                      <a:pt x="165" y="0"/>
                    </a:lnTo>
                    <a:cubicBezTo>
                      <a:pt x="167" y="8"/>
                      <a:pt x="173" y="16"/>
                      <a:pt x="172" y="20"/>
                    </a:cubicBezTo>
                    <a:lnTo>
                      <a:pt x="172" y="20"/>
                    </a:lnTo>
                    <a:cubicBezTo>
                      <a:pt x="147" y="89"/>
                      <a:pt x="123" y="157"/>
                      <a:pt x="96" y="224"/>
                    </a:cubicBezTo>
                    <a:lnTo>
                      <a:pt x="96" y="224"/>
                    </a:lnTo>
                    <a:cubicBezTo>
                      <a:pt x="94" y="230"/>
                      <a:pt x="84" y="239"/>
                      <a:pt x="78" y="238"/>
                    </a:cubicBezTo>
                    <a:lnTo>
                      <a:pt x="78" y="238"/>
                    </a:lnTo>
                    <a:cubicBezTo>
                      <a:pt x="72" y="238"/>
                      <a:pt x="64" y="229"/>
                      <a:pt x="61" y="221"/>
                    </a:cubicBezTo>
                    <a:lnTo>
                      <a:pt x="61" y="221"/>
                    </a:lnTo>
                    <a:cubicBezTo>
                      <a:pt x="47" y="177"/>
                      <a:pt x="35" y="132"/>
                      <a:pt x="22" y="89"/>
                    </a:cubicBezTo>
                    <a:lnTo>
                      <a:pt x="22" y="89"/>
                    </a:lnTo>
                    <a:cubicBezTo>
                      <a:pt x="17" y="71"/>
                      <a:pt x="8" y="56"/>
                      <a:pt x="3" y="38"/>
                    </a:cubicBezTo>
                    <a:lnTo>
                      <a:pt x="3" y="38"/>
                    </a:lnTo>
                    <a:cubicBezTo>
                      <a:pt x="0" y="34"/>
                      <a:pt x="3" y="28"/>
                      <a:pt x="4" y="22"/>
                    </a:cubicBezTo>
                    <a:lnTo>
                      <a:pt x="4" y="22"/>
                    </a:lnTo>
                    <a:cubicBezTo>
                      <a:pt x="9" y="23"/>
                      <a:pt x="18" y="22"/>
                      <a:pt x="20" y="25"/>
                    </a:cubicBezTo>
                    <a:lnTo>
                      <a:pt x="20" y="25"/>
                    </a:lnTo>
                    <a:cubicBezTo>
                      <a:pt x="28" y="36"/>
                      <a:pt x="36" y="49"/>
                      <a:pt x="40" y="62"/>
                    </a:cubicBezTo>
                    <a:lnTo>
                      <a:pt x="40" y="62"/>
                    </a:lnTo>
                    <a:cubicBezTo>
                      <a:pt x="54" y="104"/>
                      <a:pt x="66" y="146"/>
                      <a:pt x="79" y="190"/>
                    </a:cubicBezTo>
                    <a:lnTo>
                      <a:pt x="79" y="190"/>
                    </a:lnTo>
                    <a:cubicBezTo>
                      <a:pt x="81" y="190"/>
                      <a:pt x="84" y="191"/>
                      <a:pt x="85" y="19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6" name="Freeform 257"/>
              <p:cNvSpPr>
                <a:spLocks noChangeArrowheads="1"/>
              </p:cNvSpPr>
              <p:nvPr/>
            </p:nvSpPr>
            <p:spPr bwMode="auto">
              <a:xfrm>
                <a:off x="3759504" y="2389609"/>
                <a:ext cx="33333" cy="50000"/>
              </a:xfrm>
              <a:custGeom>
                <a:avLst/>
                <a:gdLst>
                  <a:gd name="T0" fmla="*/ 78 w 125"/>
                  <a:gd name="T1" fmla="*/ 53 h 184"/>
                  <a:gd name="T2" fmla="*/ 78 w 125"/>
                  <a:gd name="T3" fmla="*/ 53 h 184"/>
                  <a:gd name="T4" fmla="*/ 71 w 125"/>
                  <a:gd name="T5" fmla="*/ 24 h 184"/>
                  <a:gd name="T6" fmla="*/ 71 w 125"/>
                  <a:gd name="T7" fmla="*/ 24 h 184"/>
                  <a:gd name="T8" fmla="*/ 40 w 125"/>
                  <a:gd name="T9" fmla="*/ 52 h 184"/>
                  <a:gd name="T10" fmla="*/ 40 w 125"/>
                  <a:gd name="T11" fmla="*/ 52 h 184"/>
                  <a:gd name="T12" fmla="*/ 46 w 125"/>
                  <a:gd name="T13" fmla="*/ 58 h 184"/>
                  <a:gd name="T14" fmla="*/ 46 w 125"/>
                  <a:gd name="T15" fmla="*/ 58 h 184"/>
                  <a:gd name="T16" fmla="*/ 78 w 125"/>
                  <a:gd name="T17" fmla="*/ 53 h 184"/>
                  <a:gd name="T18" fmla="*/ 56 w 125"/>
                  <a:gd name="T19" fmla="*/ 85 h 184"/>
                  <a:gd name="T20" fmla="*/ 56 w 125"/>
                  <a:gd name="T21" fmla="*/ 85 h 184"/>
                  <a:gd name="T22" fmla="*/ 23 w 125"/>
                  <a:gd name="T23" fmla="*/ 70 h 184"/>
                  <a:gd name="T24" fmla="*/ 23 w 125"/>
                  <a:gd name="T25" fmla="*/ 70 h 184"/>
                  <a:gd name="T26" fmla="*/ 28 w 125"/>
                  <a:gd name="T27" fmla="*/ 30 h 184"/>
                  <a:gd name="T28" fmla="*/ 28 w 125"/>
                  <a:gd name="T29" fmla="*/ 30 h 184"/>
                  <a:gd name="T30" fmla="*/ 88 w 125"/>
                  <a:gd name="T31" fmla="*/ 9 h 184"/>
                  <a:gd name="T32" fmla="*/ 88 w 125"/>
                  <a:gd name="T33" fmla="*/ 9 h 184"/>
                  <a:gd name="T34" fmla="*/ 94 w 125"/>
                  <a:gd name="T35" fmla="*/ 74 h 184"/>
                  <a:gd name="T36" fmla="*/ 94 w 125"/>
                  <a:gd name="T37" fmla="*/ 74 h 184"/>
                  <a:gd name="T38" fmla="*/ 36 w 125"/>
                  <a:gd name="T39" fmla="*/ 154 h 184"/>
                  <a:gd name="T40" fmla="*/ 36 w 125"/>
                  <a:gd name="T41" fmla="*/ 154 h 184"/>
                  <a:gd name="T42" fmla="*/ 68 w 125"/>
                  <a:gd name="T43" fmla="*/ 154 h 184"/>
                  <a:gd name="T44" fmla="*/ 68 w 125"/>
                  <a:gd name="T45" fmla="*/ 154 h 184"/>
                  <a:gd name="T46" fmla="*/ 110 w 125"/>
                  <a:gd name="T47" fmla="*/ 154 h 184"/>
                  <a:gd name="T48" fmla="*/ 110 w 125"/>
                  <a:gd name="T49" fmla="*/ 154 h 184"/>
                  <a:gd name="T50" fmla="*/ 124 w 125"/>
                  <a:gd name="T51" fmla="*/ 170 h 184"/>
                  <a:gd name="T52" fmla="*/ 124 w 125"/>
                  <a:gd name="T53" fmla="*/ 170 h 184"/>
                  <a:gd name="T54" fmla="*/ 110 w 125"/>
                  <a:gd name="T55" fmla="*/ 180 h 184"/>
                  <a:gd name="T56" fmla="*/ 110 w 125"/>
                  <a:gd name="T57" fmla="*/ 180 h 184"/>
                  <a:gd name="T58" fmla="*/ 26 w 125"/>
                  <a:gd name="T59" fmla="*/ 182 h 184"/>
                  <a:gd name="T60" fmla="*/ 26 w 125"/>
                  <a:gd name="T61" fmla="*/ 182 h 184"/>
                  <a:gd name="T62" fmla="*/ 11 w 125"/>
                  <a:gd name="T63" fmla="*/ 145 h 184"/>
                  <a:gd name="T64" fmla="*/ 11 w 125"/>
                  <a:gd name="T65" fmla="*/ 145 h 184"/>
                  <a:gd name="T66" fmla="*/ 56 w 125"/>
                  <a:gd name="T67" fmla="*/ 8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184">
                    <a:moveTo>
                      <a:pt x="78" y="53"/>
                    </a:moveTo>
                    <a:lnTo>
                      <a:pt x="78" y="53"/>
                    </a:lnTo>
                    <a:cubicBezTo>
                      <a:pt x="76" y="45"/>
                      <a:pt x="74" y="38"/>
                      <a:pt x="71" y="24"/>
                    </a:cubicBezTo>
                    <a:lnTo>
                      <a:pt x="71" y="24"/>
                    </a:lnTo>
                    <a:cubicBezTo>
                      <a:pt x="57" y="36"/>
                      <a:pt x="49" y="44"/>
                      <a:pt x="40" y="52"/>
                    </a:cubicBezTo>
                    <a:lnTo>
                      <a:pt x="40" y="52"/>
                    </a:lnTo>
                    <a:cubicBezTo>
                      <a:pt x="42" y="54"/>
                      <a:pt x="43" y="57"/>
                      <a:pt x="46" y="58"/>
                    </a:cubicBezTo>
                    <a:lnTo>
                      <a:pt x="46" y="58"/>
                    </a:lnTo>
                    <a:cubicBezTo>
                      <a:pt x="56" y="57"/>
                      <a:pt x="66" y="56"/>
                      <a:pt x="78" y="53"/>
                    </a:cubicBezTo>
                    <a:close/>
                    <a:moveTo>
                      <a:pt x="56" y="85"/>
                    </a:moveTo>
                    <a:lnTo>
                      <a:pt x="56" y="85"/>
                    </a:lnTo>
                    <a:cubicBezTo>
                      <a:pt x="43" y="79"/>
                      <a:pt x="29" y="78"/>
                      <a:pt x="23" y="70"/>
                    </a:cubicBezTo>
                    <a:lnTo>
                      <a:pt x="23" y="70"/>
                    </a:lnTo>
                    <a:cubicBezTo>
                      <a:pt x="13" y="57"/>
                      <a:pt x="17" y="42"/>
                      <a:pt x="28" y="30"/>
                    </a:cubicBezTo>
                    <a:lnTo>
                      <a:pt x="28" y="30"/>
                    </a:lnTo>
                    <a:cubicBezTo>
                      <a:pt x="46" y="9"/>
                      <a:pt x="74" y="0"/>
                      <a:pt x="88" y="9"/>
                    </a:cubicBezTo>
                    <a:lnTo>
                      <a:pt x="88" y="9"/>
                    </a:lnTo>
                    <a:cubicBezTo>
                      <a:pt x="102" y="18"/>
                      <a:pt x="108" y="53"/>
                      <a:pt x="94" y="74"/>
                    </a:cubicBezTo>
                    <a:lnTo>
                      <a:pt x="94" y="74"/>
                    </a:lnTo>
                    <a:cubicBezTo>
                      <a:pt x="77" y="101"/>
                      <a:pt x="57" y="125"/>
                      <a:pt x="36" y="154"/>
                    </a:cubicBezTo>
                    <a:lnTo>
                      <a:pt x="36" y="154"/>
                    </a:lnTo>
                    <a:cubicBezTo>
                      <a:pt x="49" y="154"/>
                      <a:pt x="58" y="154"/>
                      <a:pt x="68" y="154"/>
                    </a:cubicBezTo>
                    <a:lnTo>
                      <a:pt x="68" y="154"/>
                    </a:lnTo>
                    <a:cubicBezTo>
                      <a:pt x="82" y="154"/>
                      <a:pt x="97" y="152"/>
                      <a:pt x="110" y="154"/>
                    </a:cubicBezTo>
                    <a:lnTo>
                      <a:pt x="110" y="154"/>
                    </a:lnTo>
                    <a:cubicBezTo>
                      <a:pt x="116" y="154"/>
                      <a:pt x="119" y="164"/>
                      <a:pt x="124" y="170"/>
                    </a:cubicBezTo>
                    <a:lnTo>
                      <a:pt x="124" y="170"/>
                    </a:lnTo>
                    <a:cubicBezTo>
                      <a:pt x="119" y="173"/>
                      <a:pt x="115" y="180"/>
                      <a:pt x="110" y="180"/>
                    </a:cubicBezTo>
                    <a:lnTo>
                      <a:pt x="110" y="180"/>
                    </a:lnTo>
                    <a:cubicBezTo>
                      <a:pt x="82" y="182"/>
                      <a:pt x="54" y="183"/>
                      <a:pt x="26" y="182"/>
                    </a:cubicBezTo>
                    <a:lnTo>
                      <a:pt x="26" y="182"/>
                    </a:lnTo>
                    <a:cubicBezTo>
                      <a:pt x="6" y="180"/>
                      <a:pt x="0" y="164"/>
                      <a:pt x="11" y="145"/>
                    </a:cubicBezTo>
                    <a:lnTo>
                      <a:pt x="11" y="145"/>
                    </a:lnTo>
                    <a:cubicBezTo>
                      <a:pt x="26" y="123"/>
                      <a:pt x="43" y="102"/>
                      <a:pt x="56" y="8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7" name="Freeform 258"/>
              <p:cNvSpPr>
                <a:spLocks noChangeArrowheads="1"/>
              </p:cNvSpPr>
              <p:nvPr/>
            </p:nvSpPr>
            <p:spPr bwMode="auto">
              <a:xfrm>
                <a:off x="3685695" y="2397942"/>
                <a:ext cx="32143" cy="45238"/>
              </a:xfrm>
              <a:custGeom>
                <a:avLst/>
                <a:gdLst>
                  <a:gd name="T0" fmla="*/ 60 w 119"/>
                  <a:gd name="T1" fmla="*/ 29 h 166"/>
                  <a:gd name="T2" fmla="*/ 60 w 119"/>
                  <a:gd name="T3" fmla="*/ 29 h 166"/>
                  <a:gd name="T4" fmla="*/ 81 w 119"/>
                  <a:gd name="T5" fmla="*/ 49 h 166"/>
                  <a:gd name="T6" fmla="*/ 81 w 119"/>
                  <a:gd name="T7" fmla="*/ 49 h 166"/>
                  <a:gd name="T8" fmla="*/ 46 w 119"/>
                  <a:gd name="T9" fmla="*/ 50 h 166"/>
                  <a:gd name="T10" fmla="*/ 46 w 119"/>
                  <a:gd name="T11" fmla="*/ 50 h 166"/>
                  <a:gd name="T12" fmla="*/ 35 w 119"/>
                  <a:gd name="T13" fmla="*/ 30 h 166"/>
                  <a:gd name="T14" fmla="*/ 35 w 119"/>
                  <a:gd name="T15" fmla="*/ 30 h 166"/>
                  <a:gd name="T16" fmla="*/ 56 w 119"/>
                  <a:gd name="T17" fmla="*/ 8 h 166"/>
                  <a:gd name="T18" fmla="*/ 56 w 119"/>
                  <a:gd name="T19" fmla="*/ 8 h 166"/>
                  <a:gd name="T20" fmla="*/ 101 w 119"/>
                  <a:gd name="T21" fmla="*/ 14 h 166"/>
                  <a:gd name="T22" fmla="*/ 101 w 119"/>
                  <a:gd name="T23" fmla="*/ 14 h 166"/>
                  <a:gd name="T24" fmla="*/ 104 w 119"/>
                  <a:gd name="T25" fmla="*/ 64 h 166"/>
                  <a:gd name="T26" fmla="*/ 104 w 119"/>
                  <a:gd name="T27" fmla="*/ 64 h 166"/>
                  <a:gd name="T28" fmla="*/ 63 w 119"/>
                  <a:gd name="T29" fmla="*/ 111 h 166"/>
                  <a:gd name="T30" fmla="*/ 63 w 119"/>
                  <a:gd name="T31" fmla="*/ 111 h 166"/>
                  <a:gd name="T32" fmla="*/ 35 w 119"/>
                  <a:gd name="T33" fmla="*/ 142 h 166"/>
                  <a:gd name="T34" fmla="*/ 35 w 119"/>
                  <a:gd name="T35" fmla="*/ 142 h 166"/>
                  <a:gd name="T36" fmla="*/ 88 w 119"/>
                  <a:gd name="T37" fmla="*/ 136 h 166"/>
                  <a:gd name="T38" fmla="*/ 88 w 119"/>
                  <a:gd name="T39" fmla="*/ 136 h 166"/>
                  <a:gd name="T40" fmla="*/ 106 w 119"/>
                  <a:gd name="T41" fmla="*/ 102 h 166"/>
                  <a:gd name="T42" fmla="*/ 106 w 119"/>
                  <a:gd name="T43" fmla="*/ 102 h 166"/>
                  <a:gd name="T44" fmla="*/ 118 w 119"/>
                  <a:gd name="T45" fmla="*/ 139 h 166"/>
                  <a:gd name="T46" fmla="*/ 118 w 119"/>
                  <a:gd name="T47" fmla="*/ 139 h 166"/>
                  <a:gd name="T48" fmla="*/ 101 w 119"/>
                  <a:gd name="T49" fmla="*/ 159 h 166"/>
                  <a:gd name="T50" fmla="*/ 101 w 119"/>
                  <a:gd name="T51" fmla="*/ 159 h 166"/>
                  <a:gd name="T52" fmla="*/ 34 w 119"/>
                  <a:gd name="T53" fmla="*/ 165 h 166"/>
                  <a:gd name="T54" fmla="*/ 34 w 119"/>
                  <a:gd name="T55" fmla="*/ 165 h 166"/>
                  <a:gd name="T56" fmla="*/ 16 w 119"/>
                  <a:gd name="T57" fmla="*/ 126 h 166"/>
                  <a:gd name="T58" fmla="*/ 16 w 119"/>
                  <a:gd name="T59" fmla="*/ 126 h 166"/>
                  <a:gd name="T60" fmla="*/ 64 w 119"/>
                  <a:gd name="T61" fmla="*/ 75 h 166"/>
                  <a:gd name="T62" fmla="*/ 64 w 119"/>
                  <a:gd name="T63" fmla="*/ 75 h 166"/>
                  <a:gd name="T64" fmla="*/ 80 w 119"/>
                  <a:gd name="T65" fmla="*/ 52 h 166"/>
                  <a:gd name="T66" fmla="*/ 80 w 119"/>
                  <a:gd name="T67" fmla="*/ 52 h 166"/>
                  <a:gd name="T68" fmla="*/ 83 w 119"/>
                  <a:gd name="T69" fmla="*/ 34 h 166"/>
                  <a:gd name="T70" fmla="*/ 83 w 119"/>
                  <a:gd name="T71" fmla="*/ 34 h 166"/>
                  <a:gd name="T72" fmla="*/ 60 w 119"/>
                  <a:gd name="T73" fmla="*/ 2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9" h="166">
                    <a:moveTo>
                      <a:pt x="60" y="29"/>
                    </a:moveTo>
                    <a:lnTo>
                      <a:pt x="60" y="29"/>
                    </a:lnTo>
                    <a:cubicBezTo>
                      <a:pt x="67" y="36"/>
                      <a:pt x="72" y="40"/>
                      <a:pt x="81" y="49"/>
                    </a:cubicBezTo>
                    <a:lnTo>
                      <a:pt x="81" y="49"/>
                    </a:lnTo>
                    <a:cubicBezTo>
                      <a:pt x="65" y="50"/>
                      <a:pt x="55" y="54"/>
                      <a:pt x="46" y="50"/>
                    </a:cubicBezTo>
                    <a:lnTo>
                      <a:pt x="46" y="50"/>
                    </a:lnTo>
                    <a:cubicBezTo>
                      <a:pt x="39" y="47"/>
                      <a:pt x="32" y="35"/>
                      <a:pt x="35" y="30"/>
                    </a:cubicBezTo>
                    <a:lnTo>
                      <a:pt x="35" y="30"/>
                    </a:lnTo>
                    <a:cubicBezTo>
                      <a:pt x="38" y="22"/>
                      <a:pt x="46" y="12"/>
                      <a:pt x="56" y="8"/>
                    </a:cubicBezTo>
                    <a:lnTo>
                      <a:pt x="56" y="8"/>
                    </a:lnTo>
                    <a:cubicBezTo>
                      <a:pt x="71" y="1"/>
                      <a:pt x="88" y="0"/>
                      <a:pt x="101" y="14"/>
                    </a:cubicBezTo>
                    <a:lnTo>
                      <a:pt x="101" y="14"/>
                    </a:lnTo>
                    <a:cubicBezTo>
                      <a:pt x="113" y="29"/>
                      <a:pt x="116" y="47"/>
                      <a:pt x="104" y="64"/>
                    </a:cubicBezTo>
                    <a:lnTo>
                      <a:pt x="104" y="64"/>
                    </a:lnTo>
                    <a:cubicBezTo>
                      <a:pt x="91" y="81"/>
                      <a:pt x="76" y="96"/>
                      <a:pt x="63" y="111"/>
                    </a:cubicBezTo>
                    <a:lnTo>
                      <a:pt x="63" y="111"/>
                    </a:lnTo>
                    <a:cubicBezTo>
                      <a:pt x="55" y="119"/>
                      <a:pt x="47" y="127"/>
                      <a:pt x="35" y="142"/>
                    </a:cubicBezTo>
                    <a:lnTo>
                      <a:pt x="35" y="142"/>
                    </a:lnTo>
                    <a:cubicBezTo>
                      <a:pt x="59" y="139"/>
                      <a:pt x="76" y="137"/>
                      <a:pt x="88" y="136"/>
                    </a:cubicBezTo>
                    <a:lnTo>
                      <a:pt x="88" y="136"/>
                    </a:lnTo>
                    <a:cubicBezTo>
                      <a:pt x="96" y="122"/>
                      <a:pt x="101" y="112"/>
                      <a:pt x="106" y="102"/>
                    </a:cubicBezTo>
                    <a:lnTo>
                      <a:pt x="106" y="102"/>
                    </a:lnTo>
                    <a:cubicBezTo>
                      <a:pt x="111" y="115"/>
                      <a:pt x="118" y="126"/>
                      <a:pt x="118" y="139"/>
                    </a:cubicBezTo>
                    <a:lnTo>
                      <a:pt x="118" y="139"/>
                    </a:lnTo>
                    <a:cubicBezTo>
                      <a:pt x="118" y="146"/>
                      <a:pt x="108" y="158"/>
                      <a:pt x="101" y="159"/>
                    </a:cubicBezTo>
                    <a:lnTo>
                      <a:pt x="101" y="159"/>
                    </a:lnTo>
                    <a:cubicBezTo>
                      <a:pt x="79" y="164"/>
                      <a:pt x="56" y="165"/>
                      <a:pt x="34" y="165"/>
                    </a:cubicBezTo>
                    <a:lnTo>
                      <a:pt x="34" y="165"/>
                    </a:lnTo>
                    <a:cubicBezTo>
                      <a:pt x="9" y="165"/>
                      <a:pt x="0" y="145"/>
                      <a:pt x="16" y="126"/>
                    </a:cubicBezTo>
                    <a:lnTo>
                      <a:pt x="16" y="126"/>
                    </a:lnTo>
                    <a:cubicBezTo>
                      <a:pt x="30" y="107"/>
                      <a:pt x="47" y="92"/>
                      <a:pt x="64" y="75"/>
                    </a:cubicBezTo>
                    <a:lnTo>
                      <a:pt x="64" y="75"/>
                    </a:lnTo>
                    <a:cubicBezTo>
                      <a:pt x="70" y="67"/>
                      <a:pt x="77" y="61"/>
                      <a:pt x="80" y="52"/>
                    </a:cubicBezTo>
                    <a:lnTo>
                      <a:pt x="80" y="52"/>
                    </a:lnTo>
                    <a:cubicBezTo>
                      <a:pt x="84" y="46"/>
                      <a:pt x="85" y="37"/>
                      <a:pt x="83" y="34"/>
                    </a:cubicBezTo>
                    <a:lnTo>
                      <a:pt x="83" y="34"/>
                    </a:lnTo>
                    <a:cubicBezTo>
                      <a:pt x="80" y="30"/>
                      <a:pt x="71" y="31"/>
                      <a:pt x="60" y="2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8" name="Freeform 259"/>
              <p:cNvSpPr>
                <a:spLocks noChangeArrowheads="1"/>
              </p:cNvSpPr>
              <p:nvPr/>
            </p:nvSpPr>
            <p:spPr bwMode="auto">
              <a:xfrm>
                <a:off x="3467839" y="2380085"/>
                <a:ext cx="28571" cy="48809"/>
              </a:xfrm>
              <a:custGeom>
                <a:avLst/>
                <a:gdLst>
                  <a:gd name="T0" fmla="*/ 22 w 108"/>
                  <a:gd name="T1" fmla="*/ 37 h 180"/>
                  <a:gd name="T2" fmla="*/ 22 w 108"/>
                  <a:gd name="T3" fmla="*/ 37 h 180"/>
                  <a:gd name="T4" fmla="*/ 30 w 108"/>
                  <a:gd name="T5" fmla="*/ 17 h 180"/>
                  <a:gd name="T6" fmla="*/ 30 w 108"/>
                  <a:gd name="T7" fmla="*/ 17 h 180"/>
                  <a:gd name="T8" fmla="*/ 47 w 108"/>
                  <a:gd name="T9" fmla="*/ 0 h 180"/>
                  <a:gd name="T10" fmla="*/ 47 w 108"/>
                  <a:gd name="T11" fmla="*/ 0 h 180"/>
                  <a:gd name="T12" fmla="*/ 60 w 108"/>
                  <a:gd name="T13" fmla="*/ 23 h 180"/>
                  <a:gd name="T14" fmla="*/ 60 w 108"/>
                  <a:gd name="T15" fmla="*/ 23 h 180"/>
                  <a:gd name="T16" fmla="*/ 60 w 108"/>
                  <a:gd name="T17" fmla="*/ 148 h 180"/>
                  <a:gd name="T18" fmla="*/ 60 w 108"/>
                  <a:gd name="T19" fmla="*/ 148 h 180"/>
                  <a:gd name="T20" fmla="*/ 93 w 108"/>
                  <a:gd name="T21" fmla="*/ 138 h 180"/>
                  <a:gd name="T22" fmla="*/ 93 w 108"/>
                  <a:gd name="T23" fmla="*/ 138 h 180"/>
                  <a:gd name="T24" fmla="*/ 72 w 108"/>
                  <a:gd name="T25" fmla="*/ 174 h 180"/>
                  <a:gd name="T26" fmla="*/ 72 w 108"/>
                  <a:gd name="T27" fmla="*/ 174 h 180"/>
                  <a:gd name="T28" fmla="*/ 22 w 108"/>
                  <a:gd name="T29" fmla="*/ 179 h 180"/>
                  <a:gd name="T30" fmla="*/ 22 w 108"/>
                  <a:gd name="T31" fmla="*/ 179 h 180"/>
                  <a:gd name="T32" fmla="*/ 0 w 108"/>
                  <a:gd name="T33" fmla="*/ 166 h 180"/>
                  <a:gd name="T34" fmla="*/ 0 w 108"/>
                  <a:gd name="T35" fmla="*/ 166 h 180"/>
                  <a:gd name="T36" fmla="*/ 19 w 108"/>
                  <a:gd name="T37" fmla="*/ 153 h 180"/>
                  <a:gd name="T38" fmla="*/ 19 w 108"/>
                  <a:gd name="T39" fmla="*/ 153 h 180"/>
                  <a:gd name="T40" fmla="*/ 37 w 108"/>
                  <a:gd name="T41" fmla="*/ 132 h 180"/>
                  <a:gd name="T42" fmla="*/ 37 w 108"/>
                  <a:gd name="T43" fmla="*/ 132 h 180"/>
                  <a:gd name="T44" fmla="*/ 37 w 108"/>
                  <a:gd name="T45" fmla="*/ 59 h 180"/>
                  <a:gd name="T46" fmla="*/ 37 w 108"/>
                  <a:gd name="T47" fmla="*/ 59 h 180"/>
                  <a:gd name="T48" fmla="*/ 27 w 108"/>
                  <a:gd name="T49" fmla="*/ 38 h 180"/>
                  <a:gd name="T50" fmla="*/ 27 w 108"/>
                  <a:gd name="T51" fmla="*/ 38 h 180"/>
                  <a:gd name="T52" fmla="*/ 22 w 108"/>
                  <a:gd name="T53" fmla="*/ 3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8" h="180">
                    <a:moveTo>
                      <a:pt x="22" y="37"/>
                    </a:moveTo>
                    <a:lnTo>
                      <a:pt x="22" y="37"/>
                    </a:lnTo>
                    <a:cubicBezTo>
                      <a:pt x="25" y="29"/>
                      <a:pt x="26" y="23"/>
                      <a:pt x="30" y="17"/>
                    </a:cubicBezTo>
                    <a:lnTo>
                      <a:pt x="30" y="17"/>
                    </a:lnTo>
                    <a:cubicBezTo>
                      <a:pt x="35" y="11"/>
                      <a:pt x="41" y="6"/>
                      <a:pt x="47" y="0"/>
                    </a:cubicBezTo>
                    <a:lnTo>
                      <a:pt x="47" y="0"/>
                    </a:lnTo>
                    <a:cubicBezTo>
                      <a:pt x="51" y="7"/>
                      <a:pt x="59" y="16"/>
                      <a:pt x="60" y="23"/>
                    </a:cubicBezTo>
                    <a:lnTo>
                      <a:pt x="60" y="23"/>
                    </a:lnTo>
                    <a:cubicBezTo>
                      <a:pt x="61" y="64"/>
                      <a:pt x="60" y="104"/>
                      <a:pt x="60" y="148"/>
                    </a:cubicBezTo>
                    <a:lnTo>
                      <a:pt x="60" y="148"/>
                    </a:lnTo>
                    <a:cubicBezTo>
                      <a:pt x="73" y="145"/>
                      <a:pt x="82" y="141"/>
                      <a:pt x="93" y="138"/>
                    </a:cubicBezTo>
                    <a:lnTo>
                      <a:pt x="93" y="138"/>
                    </a:lnTo>
                    <a:cubicBezTo>
                      <a:pt x="107" y="166"/>
                      <a:pt x="102" y="173"/>
                      <a:pt x="72" y="174"/>
                    </a:cubicBezTo>
                    <a:lnTo>
                      <a:pt x="72" y="174"/>
                    </a:lnTo>
                    <a:cubicBezTo>
                      <a:pt x="56" y="175"/>
                      <a:pt x="39" y="179"/>
                      <a:pt x="22" y="179"/>
                    </a:cubicBezTo>
                    <a:lnTo>
                      <a:pt x="22" y="179"/>
                    </a:lnTo>
                    <a:cubicBezTo>
                      <a:pt x="16" y="178"/>
                      <a:pt x="9" y="170"/>
                      <a:pt x="0" y="166"/>
                    </a:cubicBezTo>
                    <a:lnTo>
                      <a:pt x="0" y="166"/>
                    </a:lnTo>
                    <a:cubicBezTo>
                      <a:pt x="7" y="161"/>
                      <a:pt x="13" y="153"/>
                      <a:pt x="19" y="153"/>
                    </a:cubicBezTo>
                    <a:lnTo>
                      <a:pt x="19" y="153"/>
                    </a:lnTo>
                    <a:cubicBezTo>
                      <a:pt x="35" y="152"/>
                      <a:pt x="38" y="145"/>
                      <a:pt x="37" y="132"/>
                    </a:cubicBezTo>
                    <a:lnTo>
                      <a:pt x="37" y="132"/>
                    </a:lnTo>
                    <a:cubicBezTo>
                      <a:pt x="37" y="107"/>
                      <a:pt x="38" y="83"/>
                      <a:pt x="37" y="59"/>
                    </a:cubicBezTo>
                    <a:lnTo>
                      <a:pt x="37" y="59"/>
                    </a:lnTo>
                    <a:cubicBezTo>
                      <a:pt x="37" y="52"/>
                      <a:pt x="31" y="45"/>
                      <a:pt x="27" y="38"/>
                    </a:cubicBezTo>
                    <a:lnTo>
                      <a:pt x="27" y="38"/>
                    </a:lnTo>
                    <a:cubicBezTo>
                      <a:pt x="26" y="38"/>
                      <a:pt x="25" y="37"/>
                      <a:pt x="22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29" name="Freeform 260"/>
              <p:cNvSpPr>
                <a:spLocks noChangeArrowheads="1"/>
              </p:cNvSpPr>
              <p:nvPr/>
            </p:nvSpPr>
            <p:spPr bwMode="auto">
              <a:xfrm>
                <a:off x="3545220" y="2387228"/>
                <a:ext cx="26190" cy="48809"/>
              </a:xfrm>
              <a:custGeom>
                <a:avLst/>
                <a:gdLst>
                  <a:gd name="T0" fmla="*/ 34 w 98"/>
                  <a:gd name="T1" fmla="*/ 55 h 179"/>
                  <a:gd name="T2" fmla="*/ 16 w 98"/>
                  <a:gd name="T3" fmla="*/ 55 h 179"/>
                  <a:gd name="T4" fmla="*/ 16 w 98"/>
                  <a:gd name="T5" fmla="*/ 55 h 179"/>
                  <a:gd name="T6" fmla="*/ 17 w 98"/>
                  <a:gd name="T7" fmla="*/ 41 h 179"/>
                  <a:gd name="T8" fmla="*/ 17 w 98"/>
                  <a:gd name="T9" fmla="*/ 41 h 179"/>
                  <a:gd name="T10" fmla="*/ 28 w 98"/>
                  <a:gd name="T11" fmla="*/ 12 h 179"/>
                  <a:gd name="T12" fmla="*/ 28 w 98"/>
                  <a:gd name="T13" fmla="*/ 12 h 179"/>
                  <a:gd name="T14" fmla="*/ 40 w 98"/>
                  <a:gd name="T15" fmla="*/ 0 h 179"/>
                  <a:gd name="T16" fmla="*/ 40 w 98"/>
                  <a:gd name="T17" fmla="*/ 0 h 179"/>
                  <a:gd name="T18" fmla="*/ 52 w 98"/>
                  <a:gd name="T19" fmla="*/ 13 h 179"/>
                  <a:gd name="T20" fmla="*/ 52 w 98"/>
                  <a:gd name="T21" fmla="*/ 13 h 179"/>
                  <a:gd name="T22" fmla="*/ 66 w 98"/>
                  <a:gd name="T23" fmla="*/ 115 h 179"/>
                  <a:gd name="T24" fmla="*/ 66 w 98"/>
                  <a:gd name="T25" fmla="*/ 115 h 179"/>
                  <a:gd name="T26" fmla="*/ 66 w 98"/>
                  <a:gd name="T27" fmla="*/ 140 h 179"/>
                  <a:gd name="T28" fmla="*/ 66 w 98"/>
                  <a:gd name="T29" fmla="*/ 140 h 179"/>
                  <a:gd name="T30" fmla="*/ 71 w 98"/>
                  <a:gd name="T31" fmla="*/ 143 h 179"/>
                  <a:gd name="T32" fmla="*/ 71 w 98"/>
                  <a:gd name="T33" fmla="*/ 143 h 179"/>
                  <a:gd name="T34" fmla="*/ 97 w 98"/>
                  <a:gd name="T35" fmla="*/ 158 h 179"/>
                  <a:gd name="T36" fmla="*/ 97 w 98"/>
                  <a:gd name="T37" fmla="*/ 158 h 179"/>
                  <a:gd name="T38" fmla="*/ 68 w 98"/>
                  <a:gd name="T39" fmla="*/ 170 h 179"/>
                  <a:gd name="T40" fmla="*/ 68 w 98"/>
                  <a:gd name="T41" fmla="*/ 170 h 179"/>
                  <a:gd name="T42" fmla="*/ 19 w 98"/>
                  <a:gd name="T43" fmla="*/ 169 h 179"/>
                  <a:gd name="T44" fmla="*/ 19 w 98"/>
                  <a:gd name="T45" fmla="*/ 169 h 179"/>
                  <a:gd name="T46" fmla="*/ 0 w 98"/>
                  <a:gd name="T47" fmla="*/ 156 h 179"/>
                  <a:gd name="T48" fmla="*/ 0 w 98"/>
                  <a:gd name="T49" fmla="*/ 156 h 179"/>
                  <a:gd name="T50" fmla="*/ 19 w 98"/>
                  <a:gd name="T51" fmla="*/ 145 h 179"/>
                  <a:gd name="T52" fmla="*/ 19 w 98"/>
                  <a:gd name="T53" fmla="*/ 145 h 179"/>
                  <a:gd name="T54" fmla="*/ 40 w 98"/>
                  <a:gd name="T55" fmla="*/ 122 h 179"/>
                  <a:gd name="T56" fmla="*/ 40 w 98"/>
                  <a:gd name="T57" fmla="*/ 122 h 179"/>
                  <a:gd name="T58" fmla="*/ 34 w 98"/>
                  <a:gd name="T59" fmla="*/ 5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179">
                    <a:moveTo>
                      <a:pt x="34" y="55"/>
                    </a:moveTo>
                    <a:lnTo>
                      <a:pt x="16" y="55"/>
                    </a:lnTo>
                    <a:lnTo>
                      <a:pt x="16" y="55"/>
                    </a:lnTo>
                    <a:cubicBezTo>
                      <a:pt x="16" y="50"/>
                      <a:pt x="15" y="45"/>
                      <a:pt x="17" y="41"/>
                    </a:cubicBezTo>
                    <a:lnTo>
                      <a:pt x="17" y="41"/>
                    </a:lnTo>
                    <a:cubicBezTo>
                      <a:pt x="20" y="30"/>
                      <a:pt x="24" y="21"/>
                      <a:pt x="28" y="12"/>
                    </a:cubicBezTo>
                    <a:lnTo>
                      <a:pt x="28" y="12"/>
                    </a:lnTo>
                    <a:cubicBezTo>
                      <a:pt x="31" y="7"/>
                      <a:pt x="36" y="4"/>
                      <a:pt x="40" y="0"/>
                    </a:cubicBezTo>
                    <a:lnTo>
                      <a:pt x="40" y="0"/>
                    </a:lnTo>
                    <a:cubicBezTo>
                      <a:pt x="44" y="4"/>
                      <a:pt x="51" y="8"/>
                      <a:pt x="52" y="13"/>
                    </a:cubicBezTo>
                    <a:lnTo>
                      <a:pt x="52" y="13"/>
                    </a:lnTo>
                    <a:cubicBezTo>
                      <a:pt x="56" y="47"/>
                      <a:pt x="61" y="81"/>
                      <a:pt x="66" y="115"/>
                    </a:cubicBezTo>
                    <a:lnTo>
                      <a:pt x="66" y="115"/>
                    </a:lnTo>
                    <a:cubicBezTo>
                      <a:pt x="66" y="124"/>
                      <a:pt x="66" y="133"/>
                      <a:pt x="66" y="140"/>
                    </a:cubicBezTo>
                    <a:lnTo>
                      <a:pt x="66" y="140"/>
                    </a:lnTo>
                    <a:cubicBezTo>
                      <a:pt x="68" y="142"/>
                      <a:pt x="70" y="143"/>
                      <a:pt x="71" y="143"/>
                    </a:cubicBezTo>
                    <a:lnTo>
                      <a:pt x="71" y="143"/>
                    </a:lnTo>
                    <a:cubicBezTo>
                      <a:pt x="80" y="149"/>
                      <a:pt x="97" y="154"/>
                      <a:pt x="97" y="158"/>
                    </a:cubicBezTo>
                    <a:lnTo>
                      <a:pt x="97" y="158"/>
                    </a:lnTo>
                    <a:cubicBezTo>
                      <a:pt x="96" y="178"/>
                      <a:pt x="80" y="169"/>
                      <a:pt x="68" y="170"/>
                    </a:cubicBezTo>
                    <a:lnTo>
                      <a:pt x="68" y="170"/>
                    </a:lnTo>
                    <a:cubicBezTo>
                      <a:pt x="52" y="170"/>
                      <a:pt x="35" y="171"/>
                      <a:pt x="19" y="169"/>
                    </a:cubicBezTo>
                    <a:lnTo>
                      <a:pt x="19" y="169"/>
                    </a:lnTo>
                    <a:cubicBezTo>
                      <a:pt x="12" y="169"/>
                      <a:pt x="6" y="161"/>
                      <a:pt x="0" y="156"/>
                    </a:cubicBezTo>
                    <a:lnTo>
                      <a:pt x="0" y="156"/>
                    </a:lnTo>
                    <a:cubicBezTo>
                      <a:pt x="6" y="153"/>
                      <a:pt x="13" y="144"/>
                      <a:pt x="19" y="145"/>
                    </a:cubicBezTo>
                    <a:lnTo>
                      <a:pt x="19" y="145"/>
                    </a:lnTo>
                    <a:cubicBezTo>
                      <a:pt x="37" y="146"/>
                      <a:pt x="42" y="139"/>
                      <a:pt x="40" y="122"/>
                    </a:cubicBezTo>
                    <a:lnTo>
                      <a:pt x="40" y="122"/>
                    </a:lnTo>
                    <a:cubicBezTo>
                      <a:pt x="37" y="100"/>
                      <a:pt x="36" y="77"/>
                      <a:pt x="34" y="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0" name="Freeform 261"/>
              <p:cNvSpPr>
                <a:spLocks noChangeArrowheads="1"/>
              </p:cNvSpPr>
              <p:nvPr/>
            </p:nvSpPr>
            <p:spPr bwMode="auto">
              <a:xfrm>
                <a:off x="3582124" y="2382466"/>
                <a:ext cx="36904" cy="8333"/>
              </a:xfrm>
              <a:custGeom>
                <a:avLst/>
                <a:gdLst>
                  <a:gd name="T0" fmla="*/ 0 w 135"/>
                  <a:gd name="T1" fmla="*/ 9 h 32"/>
                  <a:gd name="T2" fmla="*/ 0 w 135"/>
                  <a:gd name="T3" fmla="*/ 9 h 32"/>
                  <a:gd name="T4" fmla="*/ 20 w 135"/>
                  <a:gd name="T5" fmla="*/ 0 h 32"/>
                  <a:gd name="T6" fmla="*/ 20 w 135"/>
                  <a:gd name="T7" fmla="*/ 0 h 32"/>
                  <a:gd name="T8" fmla="*/ 119 w 135"/>
                  <a:gd name="T9" fmla="*/ 7 h 32"/>
                  <a:gd name="T10" fmla="*/ 119 w 135"/>
                  <a:gd name="T11" fmla="*/ 7 h 32"/>
                  <a:gd name="T12" fmla="*/ 134 w 135"/>
                  <a:gd name="T13" fmla="*/ 18 h 32"/>
                  <a:gd name="T14" fmla="*/ 134 w 135"/>
                  <a:gd name="T15" fmla="*/ 18 h 32"/>
                  <a:gd name="T16" fmla="*/ 120 w 135"/>
                  <a:gd name="T17" fmla="*/ 31 h 32"/>
                  <a:gd name="T18" fmla="*/ 120 w 135"/>
                  <a:gd name="T19" fmla="*/ 31 h 32"/>
                  <a:gd name="T20" fmla="*/ 30 w 135"/>
                  <a:gd name="T21" fmla="*/ 24 h 32"/>
                  <a:gd name="T22" fmla="*/ 30 w 135"/>
                  <a:gd name="T23" fmla="*/ 24 h 32"/>
                  <a:gd name="T24" fmla="*/ 0 w 135"/>
                  <a:gd name="T25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5" h="32">
                    <a:moveTo>
                      <a:pt x="0" y="9"/>
                    </a:moveTo>
                    <a:lnTo>
                      <a:pt x="0" y="9"/>
                    </a:lnTo>
                    <a:cubicBezTo>
                      <a:pt x="11" y="4"/>
                      <a:pt x="16" y="0"/>
                      <a:pt x="20" y="0"/>
                    </a:cubicBezTo>
                    <a:lnTo>
                      <a:pt x="20" y="0"/>
                    </a:lnTo>
                    <a:cubicBezTo>
                      <a:pt x="53" y="2"/>
                      <a:pt x="86" y="3"/>
                      <a:pt x="119" y="7"/>
                    </a:cubicBezTo>
                    <a:lnTo>
                      <a:pt x="119" y="7"/>
                    </a:lnTo>
                    <a:cubicBezTo>
                      <a:pt x="123" y="7"/>
                      <a:pt x="128" y="14"/>
                      <a:pt x="134" y="18"/>
                    </a:cubicBezTo>
                    <a:lnTo>
                      <a:pt x="134" y="18"/>
                    </a:lnTo>
                    <a:cubicBezTo>
                      <a:pt x="129" y="23"/>
                      <a:pt x="124" y="31"/>
                      <a:pt x="120" y="31"/>
                    </a:cubicBezTo>
                    <a:lnTo>
                      <a:pt x="120" y="31"/>
                    </a:lnTo>
                    <a:cubicBezTo>
                      <a:pt x="89" y="30"/>
                      <a:pt x="59" y="28"/>
                      <a:pt x="30" y="24"/>
                    </a:cubicBezTo>
                    <a:lnTo>
                      <a:pt x="30" y="24"/>
                    </a:lnTo>
                    <a:cubicBezTo>
                      <a:pt x="21" y="23"/>
                      <a:pt x="15" y="16"/>
                      <a:pt x="0" y="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  <p:sp>
            <p:nvSpPr>
              <p:cNvPr id="31" name="Freeform 262"/>
              <p:cNvSpPr>
                <a:spLocks noChangeArrowheads="1"/>
              </p:cNvSpPr>
              <p:nvPr/>
            </p:nvSpPr>
            <p:spPr bwMode="auto">
              <a:xfrm>
                <a:off x="3584505" y="2363418"/>
                <a:ext cx="33333" cy="10714"/>
              </a:xfrm>
              <a:custGeom>
                <a:avLst/>
                <a:gdLst>
                  <a:gd name="T0" fmla="*/ 3 w 124"/>
                  <a:gd name="T1" fmla="*/ 0 h 40"/>
                  <a:gd name="T2" fmla="*/ 3 w 124"/>
                  <a:gd name="T3" fmla="*/ 0 h 40"/>
                  <a:gd name="T4" fmla="*/ 110 w 124"/>
                  <a:gd name="T5" fmla="*/ 11 h 40"/>
                  <a:gd name="T6" fmla="*/ 110 w 124"/>
                  <a:gd name="T7" fmla="*/ 11 h 40"/>
                  <a:gd name="T8" fmla="*/ 123 w 124"/>
                  <a:gd name="T9" fmla="*/ 29 h 40"/>
                  <a:gd name="T10" fmla="*/ 123 w 124"/>
                  <a:gd name="T11" fmla="*/ 29 h 40"/>
                  <a:gd name="T12" fmla="*/ 107 w 124"/>
                  <a:gd name="T13" fmla="*/ 39 h 40"/>
                  <a:gd name="T14" fmla="*/ 107 w 124"/>
                  <a:gd name="T15" fmla="*/ 39 h 40"/>
                  <a:gd name="T16" fmla="*/ 23 w 124"/>
                  <a:gd name="T17" fmla="*/ 23 h 40"/>
                  <a:gd name="T18" fmla="*/ 23 w 124"/>
                  <a:gd name="T19" fmla="*/ 23 h 40"/>
                  <a:gd name="T20" fmla="*/ 0 w 124"/>
                  <a:gd name="T21" fmla="*/ 11 h 40"/>
                  <a:gd name="T22" fmla="*/ 0 w 124"/>
                  <a:gd name="T23" fmla="*/ 11 h 40"/>
                  <a:gd name="T24" fmla="*/ 3 w 124"/>
                  <a:gd name="T2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40">
                    <a:moveTo>
                      <a:pt x="3" y="0"/>
                    </a:moveTo>
                    <a:lnTo>
                      <a:pt x="3" y="0"/>
                    </a:lnTo>
                    <a:cubicBezTo>
                      <a:pt x="38" y="3"/>
                      <a:pt x="74" y="7"/>
                      <a:pt x="110" y="11"/>
                    </a:cubicBezTo>
                    <a:lnTo>
                      <a:pt x="110" y="11"/>
                    </a:lnTo>
                    <a:cubicBezTo>
                      <a:pt x="114" y="13"/>
                      <a:pt x="118" y="23"/>
                      <a:pt x="123" y="29"/>
                    </a:cubicBezTo>
                    <a:lnTo>
                      <a:pt x="123" y="29"/>
                    </a:lnTo>
                    <a:cubicBezTo>
                      <a:pt x="117" y="33"/>
                      <a:pt x="111" y="39"/>
                      <a:pt x="107" y="39"/>
                    </a:cubicBezTo>
                    <a:lnTo>
                      <a:pt x="107" y="39"/>
                    </a:lnTo>
                    <a:cubicBezTo>
                      <a:pt x="78" y="35"/>
                      <a:pt x="50" y="29"/>
                      <a:pt x="23" y="23"/>
                    </a:cubicBezTo>
                    <a:lnTo>
                      <a:pt x="23" y="23"/>
                    </a:lnTo>
                    <a:cubicBezTo>
                      <a:pt x="15" y="22"/>
                      <a:pt x="7" y="15"/>
                      <a:pt x="0" y="11"/>
                    </a:cubicBezTo>
                    <a:lnTo>
                      <a:pt x="0" y="11"/>
                    </a:lnTo>
                    <a:cubicBezTo>
                      <a:pt x="1" y="7"/>
                      <a:pt x="2" y="3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1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190758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3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9" r:id="rId2"/>
    <p:sldLayoutId id="2147483978" r:id="rId3"/>
    <p:sldLayoutId id="2147483976" r:id="rId4"/>
    <p:sldLayoutId id="2147483956" r:id="rId5"/>
    <p:sldLayoutId id="2147483953" r:id="rId6"/>
    <p:sldLayoutId id="2147483959" r:id="rId7"/>
    <p:sldLayoutId id="2147483960" r:id="rId8"/>
    <p:sldLayoutId id="2147483958" r:id="rId9"/>
    <p:sldLayoutId id="2147483975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1.xml"/><Relationship Id="rId7" Type="http://schemas.openxmlformats.org/officeDocument/2006/relationships/image" Target="../media/image1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2.png"/><Relationship Id="rId5" Type="http://schemas.openxmlformats.org/officeDocument/2006/relationships/tags" Target="../tags/tag23.xml"/><Relationship Id="rId10" Type="http://schemas.openxmlformats.org/officeDocument/2006/relationships/image" Target="../media/image21.png"/><Relationship Id="rId4" Type="http://schemas.openxmlformats.org/officeDocument/2006/relationships/tags" Target="../tags/tag22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26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tags" Target="../tags/tag25.xml"/><Relationship Id="rId16" Type="http://schemas.openxmlformats.org/officeDocument/2006/relationships/image" Target="../media/image29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24.png"/><Relationship Id="rId5" Type="http://schemas.openxmlformats.org/officeDocument/2006/relationships/tags" Target="../tags/tag28.xml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tags" Target="../tags/tag27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16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5.png"/><Relationship Id="rId5" Type="http://schemas.openxmlformats.org/officeDocument/2006/relationships/tags" Target="../tags/tag16.xml"/><Relationship Id="rId10" Type="http://schemas.openxmlformats.org/officeDocument/2006/relationships/image" Target="../media/image14.png"/><Relationship Id="rId4" Type="http://schemas.openxmlformats.org/officeDocument/2006/relationships/tags" Target="../tags/tag15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Rectangle 1879"/>
          <p:cNvSpPr/>
          <p:nvPr/>
        </p:nvSpPr>
        <p:spPr>
          <a:xfrm>
            <a:off x="3516232" y="3195819"/>
            <a:ext cx="2111536" cy="2993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1" name="Rectangle 1880"/>
          <p:cNvSpPr/>
          <p:nvPr/>
        </p:nvSpPr>
        <p:spPr>
          <a:xfrm>
            <a:off x="3516231" y="3205914"/>
            <a:ext cx="2111536" cy="299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9" name="TextBox 1168"/>
          <p:cNvSpPr txBox="1"/>
          <p:nvPr/>
        </p:nvSpPr>
        <p:spPr>
          <a:xfrm>
            <a:off x="4211164" y="3205587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1200" spc="100" dirty="0">
                <a:solidFill>
                  <a:schemeClr val="bg1"/>
                </a:solidFill>
                <a:latin typeface="Palatino Linotype" panose="02040502050505030304" pitchFamily="18" charset="0"/>
                <a:ea typeface="Roboto" charset="0"/>
                <a:cs typeface="Roboto" charset="0"/>
              </a:rPr>
              <a:t>Zadaci</a:t>
            </a:r>
            <a:endParaRPr lang="en-US" sz="1200" spc="100" dirty="0">
              <a:solidFill>
                <a:schemeClr val="bg1"/>
              </a:solidFill>
              <a:latin typeface="Palatino Linotype" panose="02040502050505030304" pitchFamily="18" charset="0"/>
              <a:ea typeface="Roboto" charset="0"/>
              <a:cs typeface="Roboto" charset="0"/>
            </a:endParaRPr>
          </a:p>
        </p:txBody>
      </p:sp>
      <p:sp>
        <p:nvSpPr>
          <p:cNvPr id="1170" name="TextBox 1169"/>
          <p:cNvSpPr txBox="1"/>
          <p:nvPr/>
        </p:nvSpPr>
        <p:spPr>
          <a:xfrm>
            <a:off x="3487414" y="2257100"/>
            <a:ext cx="2169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err="1">
                <a:solidFill>
                  <a:schemeClr val="tx2"/>
                </a:solidFill>
                <a:latin typeface="Segoe Print" panose="02000600000000000000" pitchFamily="2" charset="0"/>
                <a:ea typeface="Nunito Black" charset="0"/>
                <a:cs typeface="Nunito Black" charset="0"/>
              </a:rPr>
              <a:t>Difrakcija</a:t>
            </a:r>
            <a:endParaRPr lang="en-US" sz="3200" b="1" dirty="0">
              <a:solidFill>
                <a:schemeClr val="tx2"/>
              </a:solidFill>
              <a:latin typeface="Segoe Print" panose="02000600000000000000" pitchFamily="2" charset="0"/>
              <a:ea typeface="Nunito Black" charset="0"/>
              <a:cs typeface="Nunito Black" charset="0"/>
            </a:endParaRPr>
          </a:p>
        </p:txBody>
      </p:sp>
      <p:sp>
        <p:nvSpPr>
          <p:cNvPr id="1171" name="Freeform 127"/>
          <p:cNvSpPr>
            <a:spLocks noChangeArrowheads="1"/>
          </p:cNvSpPr>
          <p:nvPr/>
        </p:nvSpPr>
        <p:spPr bwMode="auto">
          <a:xfrm>
            <a:off x="339062" y="360950"/>
            <a:ext cx="853818" cy="848308"/>
          </a:xfrm>
          <a:custGeom>
            <a:avLst/>
            <a:gdLst>
              <a:gd name="T0" fmla="*/ 657 w 1366"/>
              <a:gd name="T1" fmla="*/ 767 h 1358"/>
              <a:gd name="T2" fmla="*/ 657 w 1366"/>
              <a:gd name="T3" fmla="*/ 570 h 1358"/>
              <a:gd name="T4" fmla="*/ 1127 w 1366"/>
              <a:gd name="T5" fmla="*/ 721 h 1358"/>
              <a:gd name="T6" fmla="*/ 1315 w 1366"/>
              <a:gd name="T7" fmla="*/ 683 h 1358"/>
              <a:gd name="T8" fmla="*/ 1101 w 1366"/>
              <a:gd name="T9" fmla="*/ 652 h 1358"/>
              <a:gd name="T10" fmla="*/ 966 w 1366"/>
              <a:gd name="T11" fmla="*/ 411 h 1358"/>
              <a:gd name="T12" fmla="*/ 957 w 1366"/>
              <a:gd name="T13" fmla="*/ 490 h 1358"/>
              <a:gd name="T14" fmla="*/ 996 w 1366"/>
              <a:gd name="T15" fmla="*/ 855 h 1358"/>
              <a:gd name="T16" fmla="*/ 683 w 1366"/>
              <a:gd name="T17" fmla="*/ 1011 h 1358"/>
              <a:gd name="T18" fmla="*/ 450 w 1366"/>
              <a:gd name="T19" fmla="*/ 989 h 1358"/>
              <a:gd name="T20" fmla="*/ 306 w 1366"/>
              <a:gd name="T21" fmla="*/ 777 h 1358"/>
              <a:gd name="T22" fmla="*/ 434 w 1366"/>
              <a:gd name="T23" fmla="*/ 965 h 1358"/>
              <a:gd name="T24" fmla="*/ 408 w 1366"/>
              <a:gd name="T25" fmla="*/ 847 h 1358"/>
              <a:gd name="T26" fmla="*/ 437 w 1366"/>
              <a:gd name="T27" fmla="*/ 502 h 1358"/>
              <a:gd name="T28" fmla="*/ 536 w 1366"/>
              <a:gd name="T29" fmla="*/ 365 h 1358"/>
              <a:gd name="T30" fmla="*/ 870 w 1366"/>
              <a:gd name="T31" fmla="*/ 371 h 1358"/>
              <a:gd name="T32" fmla="*/ 1157 w 1366"/>
              <a:gd name="T33" fmla="*/ 468 h 1358"/>
              <a:gd name="T34" fmla="*/ 1038 w 1366"/>
              <a:gd name="T35" fmla="*/ 882 h 1358"/>
              <a:gd name="T36" fmla="*/ 1120 w 1366"/>
              <a:gd name="T37" fmla="*/ 921 h 1358"/>
              <a:gd name="T38" fmla="*/ 821 w 1366"/>
              <a:gd name="T39" fmla="*/ 1076 h 1358"/>
              <a:gd name="T40" fmla="*/ 585 w 1366"/>
              <a:gd name="T41" fmla="*/ 1084 h 1358"/>
              <a:gd name="T42" fmla="*/ 659 w 1366"/>
              <a:gd name="T43" fmla="*/ 1206 h 1358"/>
              <a:gd name="T44" fmla="*/ 263 w 1366"/>
              <a:gd name="T45" fmla="*/ 984 h 1358"/>
              <a:gd name="T46" fmla="*/ 585 w 1366"/>
              <a:gd name="T47" fmla="*/ 1058 h 1358"/>
              <a:gd name="T48" fmla="*/ 845 w 1366"/>
              <a:gd name="T49" fmla="*/ 1051 h 1358"/>
              <a:gd name="T50" fmla="*/ 51 w 1366"/>
              <a:gd name="T51" fmla="*/ 683 h 1358"/>
              <a:gd name="T52" fmla="*/ 249 w 1366"/>
              <a:gd name="T53" fmla="*/ 445 h 1358"/>
              <a:gd name="T54" fmla="*/ 454 w 1366"/>
              <a:gd name="T55" fmla="*/ 389 h 1358"/>
              <a:gd name="T56" fmla="*/ 303 w 1366"/>
              <a:gd name="T57" fmla="*/ 642 h 1358"/>
              <a:gd name="T58" fmla="*/ 212 w 1366"/>
              <a:gd name="T59" fmla="*/ 496 h 1358"/>
              <a:gd name="T60" fmla="*/ 221 w 1366"/>
              <a:gd name="T61" fmla="*/ 906 h 1358"/>
              <a:gd name="T62" fmla="*/ 714 w 1366"/>
              <a:gd name="T63" fmla="*/ 192 h 1358"/>
              <a:gd name="T64" fmla="*/ 895 w 1366"/>
              <a:gd name="T65" fmla="*/ 298 h 1358"/>
              <a:gd name="T66" fmla="*/ 1076 w 1366"/>
              <a:gd name="T67" fmla="*/ 109 h 1358"/>
              <a:gd name="T68" fmla="*/ 1167 w 1366"/>
              <a:gd name="T69" fmla="*/ 414 h 1358"/>
              <a:gd name="T70" fmla="*/ 817 w 1366"/>
              <a:gd name="T71" fmla="*/ 312 h 1358"/>
              <a:gd name="T72" fmla="*/ 585 w 1366"/>
              <a:gd name="T73" fmla="*/ 310 h 1358"/>
              <a:gd name="T74" fmla="*/ 1214 w 1366"/>
              <a:gd name="T75" fmla="*/ 444 h 1358"/>
              <a:gd name="T76" fmla="*/ 1222 w 1366"/>
              <a:gd name="T77" fmla="*/ 383 h 1358"/>
              <a:gd name="T78" fmla="*/ 715 w 1366"/>
              <a:gd name="T79" fmla="*/ 128 h 1358"/>
              <a:gd name="T80" fmla="*/ 310 w 1366"/>
              <a:gd name="T81" fmla="*/ 46 h 1358"/>
              <a:gd name="T82" fmla="*/ 245 w 1366"/>
              <a:gd name="T83" fmla="*/ 366 h 1358"/>
              <a:gd name="T84" fmla="*/ 442 w 1366"/>
              <a:gd name="T85" fmla="*/ 59 h 1358"/>
              <a:gd name="T86" fmla="*/ 510 w 1366"/>
              <a:gd name="T87" fmla="*/ 317 h 1358"/>
              <a:gd name="T88" fmla="*/ 196 w 1366"/>
              <a:gd name="T89" fmla="*/ 417 h 1358"/>
              <a:gd name="T90" fmla="*/ 214 w 1366"/>
              <a:gd name="T91" fmla="*/ 961 h 1358"/>
              <a:gd name="T92" fmla="*/ 329 w 1366"/>
              <a:gd name="T93" fmla="*/ 1294 h 1358"/>
              <a:gd name="T94" fmla="*/ 924 w 1366"/>
              <a:gd name="T95" fmla="*/ 1302 h 1358"/>
              <a:gd name="T96" fmla="*/ 1173 w 1366"/>
              <a:gd name="T97" fmla="*/ 975 h 1358"/>
              <a:gd name="T98" fmla="*/ 1028 w 1366"/>
              <a:gd name="T99" fmla="*/ 1224 h 1358"/>
              <a:gd name="T100" fmla="*/ 753 w 1366"/>
              <a:gd name="T101" fmla="*/ 1204 h 1358"/>
              <a:gd name="T102" fmla="*/ 925 w 1366"/>
              <a:gd name="T103" fmla="*/ 1038 h 1358"/>
              <a:gd name="T104" fmla="*/ 1173 w 1366"/>
              <a:gd name="T105" fmla="*/ 950 h 1358"/>
              <a:gd name="T106" fmla="*/ 1214 w 1366"/>
              <a:gd name="T107" fmla="*/ 444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66" h="1358">
                <a:moveTo>
                  <a:pt x="757" y="668"/>
                </a:moveTo>
                <a:lnTo>
                  <a:pt x="757" y="668"/>
                </a:lnTo>
                <a:cubicBezTo>
                  <a:pt x="757" y="723"/>
                  <a:pt x="712" y="767"/>
                  <a:pt x="657" y="767"/>
                </a:cubicBezTo>
                <a:lnTo>
                  <a:pt x="657" y="767"/>
                </a:lnTo>
                <a:cubicBezTo>
                  <a:pt x="603" y="767"/>
                  <a:pt x="558" y="723"/>
                  <a:pt x="558" y="668"/>
                </a:cubicBezTo>
                <a:lnTo>
                  <a:pt x="558" y="668"/>
                </a:lnTo>
                <a:cubicBezTo>
                  <a:pt x="558" y="613"/>
                  <a:pt x="603" y="570"/>
                  <a:pt x="657" y="570"/>
                </a:cubicBezTo>
                <a:lnTo>
                  <a:pt x="657" y="570"/>
                </a:lnTo>
                <a:cubicBezTo>
                  <a:pt x="712" y="570"/>
                  <a:pt x="757" y="613"/>
                  <a:pt x="757" y="668"/>
                </a:cubicBezTo>
                <a:close/>
                <a:moveTo>
                  <a:pt x="1168" y="894"/>
                </a:moveTo>
                <a:lnTo>
                  <a:pt x="1168" y="894"/>
                </a:lnTo>
                <a:cubicBezTo>
                  <a:pt x="1161" y="837"/>
                  <a:pt x="1147" y="780"/>
                  <a:pt x="1127" y="721"/>
                </a:cubicBezTo>
                <a:lnTo>
                  <a:pt x="1127" y="721"/>
                </a:lnTo>
                <a:cubicBezTo>
                  <a:pt x="1162" y="645"/>
                  <a:pt x="1188" y="570"/>
                  <a:pt x="1203" y="499"/>
                </a:cubicBezTo>
                <a:lnTo>
                  <a:pt x="1203" y="499"/>
                </a:lnTo>
                <a:cubicBezTo>
                  <a:pt x="1274" y="551"/>
                  <a:pt x="1315" y="615"/>
                  <a:pt x="1315" y="683"/>
                </a:cubicBezTo>
                <a:lnTo>
                  <a:pt x="1315" y="683"/>
                </a:lnTo>
                <a:cubicBezTo>
                  <a:pt x="1315" y="763"/>
                  <a:pt x="1259" y="837"/>
                  <a:pt x="1168" y="894"/>
                </a:cubicBezTo>
                <a:close/>
                <a:moveTo>
                  <a:pt x="1101" y="652"/>
                </a:moveTo>
                <a:lnTo>
                  <a:pt x="1101" y="652"/>
                </a:lnTo>
                <a:cubicBezTo>
                  <a:pt x="1074" y="589"/>
                  <a:pt x="1040" y="524"/>
                  <a:pt x="1000" y="461"/>
                </a:cubicBezTo>
                <a:lnTo>
                  <a:pt x="1000" y="461"/>
                </a:lnTo>
                <a:cubicBezTo>
                  <a:pt x="982" y="435"/>
                  <a:pt x="984" y="435"/>
                  <a:pt x="966" y="411"/>
                </a:cubicBezTo>
                <a:lnTo>
                  <a:pt x="966" y="411"/>
                </a:lnTo>
                <a:cubicBezTo>
                  <a:pt x="940" y="405"/>
                  <a:pt x="915" y="400"/>
                  <a:pt x="888" y="395"/>
                </a:cubicBezTo>
                <a:lnTo>
                  <a:pt x="888" y="395"/>
                </a:lnTo>
                <a:cubicBezTo>
                  <a:pt x="919" y="432"/>
                  <a:pt x="930" y="448"/>
                  <a:pt x="957" y="490"/>
                </a:cubicBezTo>
                <a:lnTo>
                  <a:pt x="957" y="490"/>
                </a:lnTo>
                <a:cubicBezTo>
                  <a:pt x="1006" y="564"/>
                  <a:pt x="1045" y="640"/>
                  <a:pt x="1072" y="716"/>
                </a:cubicBezTo>
                <a:lnTo>
                  <a:pt x="1072" y="716"/>
                </a:lnTo>
                <a:cubicBezTo>
                  <a:pt x="1051" y="762"/>
                  <a:pt x="1025" y="809"/>
                  <a:pt x="996" y="855"/>
                </a:cubicBezTo>
                <a:lnTo>
                  <a:pt x="996" y="855"/>
                </a:lnTo>
                <a:cubicBezTo>
                  <a:pt x="965" y="904"/>
                  <a:pt x="932" y="950"/>
                  <a:pt x="896" y="993"/>
                </a:cubicBezTo>
                <a:lnTo>
                  <a:pt x="896" y="993"/>
                </a:lnTo>
                <a:cubicBezTo>
                  <a:pt x="830" y="1004"/>
                  <a:pt x="758" y="1011"/>
                  <a:pt x="683" y="1011"/>
                </a:cubicBezTo>
                <a:lnTo>
                  <a:pt x="683" y="1011"/>
                </a:lnTo>
                <a:cubicBezTo>
                  <a:pt x="630" y="1011"/>
                  <a:pt x="577" y="1007"/>
                  <a:pt x="528" y="1002"/>
                </a:cubicBezTo>
                <a:lnTo>
                  <a:pt x="528" y="1002"/>
                </a:lnTo>
                <a:cubicBezTo>
                  <a:pt x="501" y="998"/>
                  <a:pt x="450" y="989"/>
                  <a:pt x="450" y="989"/>
                </a:cubicBezTo>
                <a:lnTo>
                  <a:pt x="450" y="989"/>
                </a:lnTo>
                <a:cubicBezTo>
                  <a:pt x="383" y="975"/>
                  <a:pt x="322" y="955"/>
                  <a:pt x="269" y="931"/>
                </a:cubicBezTo>
                <a:lnTo>
                  <a:pt x="269" y="931"/>
                </a:lnTo>
                <a:cubicBezTo>
                  <a:pt x="277" y="883"/>
                  <a:pt x="288" y="832"/>
                  <a:pt x="306" y="777"/>
                </a:cubicBezTo>
                <a:lnTo>
                  <a:pt x="306" y="777"/>
                </a:lnTo>
                <a:cubicBezTo>
                  <a:pt x="323" y="809"/>
                  <a:pt x="343" y="842"/>
                  <a:pt x="366" y="875"/>
                </a:cubicBezTo>
                <a:lnTo>
                  <a:pt x="366" y="875"/>
                </a:lnTo>
                <a:cubicBezTo>
                  <a:pt x="400" y="923"/>
                  <a:pt x="404" y="930"/>
                  <a:pt x="434" y="965"/>
                </a:cubicBezTo>
                <a:lnTo>
                  <a:pt x="434" y="965"/>
                </a:lnTo>
                <a:cubicBezTo>
                  <a:pt x="460" y="971"/>
                  <a:pt x="485" y="976"/>
                  <a:pt x="512" y="979"/>
                </a:cubicBezTo>
                <a:lnTo>
                  <a:pt x="512" y="979"/>
                </a:lnTo>
                <a:cubicBezTo>
                  <a:pt x="470" y="933"/>
                  <a:pt x="450" y="914"/>
                  <a:pt x="408" y="847"/>
                </a:cubicBezTo>
                <a:lnTo>
                  <a:pt x="408" y="847"/>
                </a:lnTo>
                <a:cubicBezTo>
                  <a:pt x="379" y="798"/>
                  <a:pt x="353" y="753"/>
                  <a:pt x="331" y="708"/>
                </a:cubicBezTo>
                <a:lnTo>
                  <a:pt x="331" y="708"/>
                </a:lnTo>
                <a:cubicBezTo>
                  <a:pt x="360" y="641"/>
                  <a:pt x="394" y="571"/>
                  <a:pt x="437" y="502"/>
                </a:cubicBezTo>
                <a:lnTo>
                  <a:pt x="437" y="502"/>
                </a:lnTo>
                <a:cubicBezTo>
                  <a:pt x="468" y="454"/>
                  <a:pt x="501" y="410"/>
                  <a:pt x="533" y="369"/>
                </a:cubicBezTo>
                <a:lnTo>
                  <a:pt x="533" y="369"/>
                </a:lnTo>
                <a:cubicBezTo>
                  <a:pt x="535" y="368"/>
                  <a:pt x="536" y="366"/>
                  <a:pt x="536" y="365"/>
                </a:cubicBezTo>
                <a:lnTo>
                  <a:pt x="536" y="365"/>
                </a:lnTo>
                <a:cubicBezTo>
                  <a:pt x="584" y="359"/>
                  <a:pt x="632" y="355"/>
                  <a:pt x="683" y="355"/>
                </a:cubicBezTo>
                <a:lnTo>
                  <a:pt x="683" y="355"/>
                </a:lnTo>
                <a:cubicBezTo>
                  <a:pt x="747" y="355"/>
                  <a:pt x="811" y="362"/>
                  <a:pt x="870" y="371"/>
                </a:cubicBezTo>
                <a:lnTo>
                  <a:pt x="870" y="371"/>
                </a:lnTo>
                <a:cubicBezTo>
                  <a:pt x="895" y="374"/>
                  <a:pt x="921" y="380"/>
                  <a:pt x="946" y="386"/>
                </a:cubicBezTo>
                <a:lnTo>
                  <a:pt x="946" y="386"/>
                </a:lnTo>
                <a:cubicBezTo>
                  <a:pt x="1027" y="405"/>
                  <a:pt x="1100" y="433"/>
                  <a:pt x="1157" y="468"/>
                </a:cubicBezTo>
                <a:lnTo>
                  <a:pt x="1157" y="468"/>
                </a:lnTo>
                <a:cubicBezTo>
                  <a:pt x="1146" y="526"/>
                  <a:pt x="1127" y="589"/>
                  <a:pt x="1101" y="652"/>
                </a:cubicBezTo>
                <a:close/>
                <a:moveTo>
                  <a:pt x="975" y="974"/>
                </a:moveTo>
                <a:lnTo>
                  <a:pt x="975" y="974"/>
                </a:lnTo>
                <a:cubicBezTo>
                  <a:pt x="997" y="945"/>
                  <a:pt x="1019" y="914"/>
                  <a:pt x="1038" y="882"/>
                </a:cubicBezTo>
                <a:lnTo>
                  <a:pt x="1038" y="882"/>
                </a:lnTo>
                <a:cubicBezTo>
                  <a:pt x="1060" y="850"/>
                  <a:pt x="1077" y="818"/>
                  <a:pt x="1094" y="786"/>
                </a:cubicBezTo>
                <a:lnTo>
                  <a:pt x="1094" y="786"/>
                </a:lnTo>
                <a:cubicBezTo>
                  <a:pt x="1107" y="832"/>
                  <a:pt x="1116" y="877"/>
                  <a:pt x="1120" y="921"/>
                </a:cubicBezTo>
                <a:lnTo>
                  <a:pt x="1120" y="921"/>
                </a:lnTo>
                <a:cubicBezTo>
                  <a:pt x="1077" y="942"/>
                  <a:pt x="1028" y="959"/>
                  <a:pt x="975" y="974"/>
                </a:cubicBezTo>
                <a:close/>
                <a:moveTo>
                  <a:pt x="821" y="1076"/>
                </a:moveTo>
                <a:lnTo>
                  <a:pt x="821" y="1076"/>
                </a:lnTo>
                <a:cubicBezTo>
                  <a:pt x="783" y="1115"/>
                  <a:pt x="743" y="1147"/>
                  <a:pt x="704" y="1176"/>
                </a:cubicBezTo>
                <a:lnTo>
                  <a:pt x="704" y="1176"/>
                </a:lnTo>
                <a:cubicBezTo>
                  <a:pt x="664" y="1151"/>
                  <a:pt x="624" y="1119"/>
                  <a:pt x="585" y="1084"/>
                </a:cubicBezTo>
                <a:lnTo>
                  <a:pt x="585" y="1084"/>
                </a:lnTo>
                <a:cubicBezTo>
                  <a:pt x="557" y="1082"/>
                  <a:pt x="530" y="1078"/>
                  <a:pt x="504" y="1075"/>
                </a:cubicBezTo>
                <a:lnTo>
                  <a:pt x="504" y="1075"/>
                </a:lnTo>
                <a:cubicBezTo>
                  <a:pt x="553" y="1126"/>
                  <a:pt x="606" y="1171"/>
                  <a:pt x="659" y="1206"/>
                </a:cubicBezTo>
                <a:lnTo>
                  <a:pt x="659" y="1206"/>
                </a:lnTo>
                <a:cubicBezTo>
                  <a:pt x="544" y="1277"/>
                  <a:pt x="434" y="1297"/>
                  <a:pt x="358" y="1248"/>
                </a:cubicBezTo>
                <a:lnTo>
                  <a:pt x="358" y="1248"/>
                </a:lnTo>
                <a:cubicBezTo>
                  <a:pt x="289" y="1205"/>
                  <a:pt x="259" y="1116"/>
                  <a:pt x="262" y="1003"/>
                </a:cubicBezTo>
                <a:lnTo>
                  <a:pt x="263" y="984"/>
                </a:lnTo>
                <a:lnTo>
                  <a:pt x="263" y="984"/>
                </a:lnTo>
                <a:cubicBezTo>
                  <a:pt x="334" y="1015"/>
                  <a:pt x="415" y="1037"/>
                  <a:pt x="504" y="1050"/>
                </a:cubicBezTo>
                <a:lnTo>
                  <a:pt x="504" y="1050"/>
                </a:lnTo>
                <a:cubicBezTo>
                  <a:pt x="530" y="1054"/>
                  <a:pt x="557" y="1056"/>
                  <a:pt x="585" y="1058"/>
                </a:cubicBezTo>
                <a:lnTo>
                  <a:pt x="585" y="1058"/>
                </a:lnTo>
                <a:cubicBezTo>
                  <a:pt x="617" y="1060"/>
                  <a:pt x="650" y="1062"/>
                  <a:pt x="683" y="1062"/>
                </a:cubicBezTo>
                <a:lnTo>
                  <a:pt x="683" y="1062"/>
                </a:lnTo>
                <a:cubicBezTo>
                  <a:pt x="739" y="1062"/>
                  <a:pt x="793" y="1058"/>
                  <a:pt x="845" y="1051"/>
                </a:cubicBezTo>
                <a:lnTo>
                  <a:pt x="845" y="1051"/>
                </a:lnTo>
                <a:cubicBezTo>
                  <a:pt x="836" y="1059"/>
                  <a:pt x="828" y="1067"/>
                  <a:pt x="821" y="1076"/>
                </a:cubicBezTo>
                <a:close/>
                <a:moveTo>
                  <a:pt x="51" y="683"/>
                </a:moveTo>
                <a:lnTo>
                  <a:pt x="51" y="683"/>
                </a:lnTo>
                <a:cubicBezTo>
                  <a:pt x="51" y="602"/>
                  <a:pt x="107" y="529"/>
                  <a:pt x="201" y="472"/>
                </a:cubicBezTo>
                <a:lnTo>
                  <a:pt x="201" y="472"/>
                </a:lnTo>
                <a:cubicBezTo>
                  <a:pt x="217" y="463"/>
                  <a:pt x="233" y="453"/>
                  <a:pt x="249" y="445"/>
                </a:cubicBezTo>
                <a:lnTo>
                  <a:pt x="249" y="445"/>
                </a:lnTo>
                <a:cubicBezTo>
                  <a:pt x="310" y="415"/>
                  <a:pt x="382" y="392"/>
                  <a:pt x="462" y="377"/>
                </a:cubicBezTo>
                <a:lnTo>
                  <a:pt x="462" y="377"/>
                </a:lnTo>
                <a:cubicBezTo>
                  <a:pt x="460" y="382"/>
                  <a:pt x="456" y="385"/>
                  <a:pt x="454" y="389"/>
                </a:cubicBezTo>
                <a:lnTo>
                  <a:pt x="454" y="389"/>
                </a:lnTo>
                <a:cubicBezTo>
                  <a:pt x="432" y="417"/>
                  <a:pt x="414" y="445"/>
                  <a:pt x="394" y="475"/>
                </a:cubicBezTo>
                <a:lnTo>
                  <a:pt x="394" y="475"/>
                </a:lnTo>
                <a:cubicBezTo>
                  <a:pt x="359" y="531"/>
                  <a:pt x="329" y="587"/>
                  <a:pt x="303" y="642"/>
                </a:cubicBezTo>
                <a:lnTo>
                  <a:pt x="303" y="642"/>
                </a:lnTo>
                <a:cubicBezTo>
                  <a:pt x="282" y="586"/>
                  <a:pt x="267" y="530"/>
                  <a:pt x="260" y="471"/>
                </a:cubicBezTo>
                <a:lnTo>
                  <a:pt x="260" y="471"/>
                </a:lnTo>
                <a:cubicBezTo>
                  <a:pt x="242" y="479"/>
                  <a:pt x="227" y="487"/>
                  <a:pt x="212" y="496"/>
                </a:cubicBezTo>
                <a:lnTo>
                  <a:pt x="212" y="496"/>
                </a:lnTo>
                <a:cubicBezTo>
                  <a:pt x="223" y="572"/>
                  <a:pt x="243" y="642"/>
                  <a:pt x="274" y="713"/>
                </a:cubicBezTo>
                <a:lnTo>
                  <a:pt x="274" y="713"/>
                </a:lnTo>
                <a:cubicBezTo>
                  <a:pt x="249" y="780"/>
                  <a:pt x="230" y="845"/>
                  <a:pt x="221" y="906"/>
                </a:cubicBezTo>
                <a:lnTo>
                  <a:pt x="221" y="906"/>
                </a:lnTo>
                <a:cubicBezTo>
                  <a:pt x="116" y="849"/>
                  <a:pt x="51" y="771"/>
                  <a:pt x="51" y="683"/>
                </a:cubicBezTo>
                <a:close/>
                <a:moveTo>
                  <a:pt x="590" y="305"/>
                </a:moveTo>
                <a:lnTo>
                  <a:pt x="590" y="305"/>
                </a:lnTo>
                <a:cubicBezTo>
                  <a:pt x="630" y="262"/>
                  <a:pt x="672" y="224"/>
                  <a:pt x="714" y="192"/>
                </a:cubicBezTo>
                <a:lnTo>
                  <a:pt x="714" y="192"/>
                </a:lnTo>
                <a:cubicBezTo>
                  <a:pt x="749" y="221"/>
                  <a:pt x="783" y="253"/>
                  <a:pt x="815" y="288"/>
                </a:cubicBezTo>
                <a:lnTo>
                  <a:pt x="815" y="288"/>
                </a:lnTo>
                <a:cubicBezTo>
                  <a:pt x="843" y="290"/>
                  <a:pt x="870" y="293"/>
                  <a:pt x="895" y="298"/>
                </a:cubicBezTo>
                <a:lnTo>
                  <a:pt x="895" y="298"/>
                </a:lnTo>
                <a:cubicBezTo>
                  <a:pt x="851" y="249"/>
                  <a:pt x="805" y="202"/>
                  <a:pt x="758" y="162"/>
                </a:cubicBezTo>
                <a:lnTo>
                  <a:pt x="758" y="162"/>
                </a:lnTo>
                <a:cubicBezTo>
                  <a:pt x="879" y="82"/>
                  <a:pt x="995" y="59"/>
                  <a:pt x="1076" y="109"/>
                </a:cubicBezTo>
                <a:lnTo>
                  <a:pt x="1076" y="109"/>
                </a:lnTo>
                <a:cubicBezTo>
                  <a:pt x="1144" y="152"/>
                  <a:pt x="1176" y="244"/>
                  <a:pt x="1172" y="359"/>
                </a:cubicBezTo>
                <a:lnTo>
                  <a:pt x="1172" y="359"/>
                </a:lnTo>
                <a:cubicBezTo>
                  <a:pt x="1170" y="377"/>
                  <a:pt x="1169" y="395"/>
                  <a:pt x="1167" y="414"/>
                </a:cubicBezTo>
                <a:lnTo>
                  <a:pt x="1167" y="414"/>
                </a:lnTo>
                <a:cubicBezTo>
                  <a:pt x="1092" y="373"/>
                  <a:pt x="999" y="342"/>
                  <a:pt x="895" y="324"/>
                </a:cubicBezTo>
                <a:lnTo>
                  <a:pt x="895" y="324"/>
                </a:lnTo>
                <a:cubicBezTo>
                  <a:pt x="870" y="319"/>
                  <a:pt x="843" y="315"/>
                  <a:pt x="817" y="312"/>
                </a:cubicBezTo>
                <a:lnTo>
                  <a:pt x="817" y="312"/>
                </a:lnTo>
                <a:cubicBezTo>
                  <a:pt x="773" y="308"/>
                  <a:pt x="729" y="305"/>
                  <a:pt x="683" y="305"/>
                </a:cubicBezTo>
                <a:lnTo>
                  <a:pt x="683" y="305"/>
                </a:lnTo>
                <a:cubicBezTo>
                  <a:pt x="650" y="305"/>
                  <a:pt x="617" y="307"/>
                  <a:pt x="585" y="310"/>
                </a:cubicBezTo>
                <a:lnTo>
                  <a:pt x="585" y="310"/>
                </a:lnTo>
                <a:cubicBezTo>
                  <a:pt x="588" y="307"/>
                  <a:pt x="590" y="305"/>
                  <a:pt x="590" y="305"/>
                </a:cubicBezTo>
                <a:close/>
                <a:moveTo>
                  <a:pt x="1214" y="444"/>
                </a:moveTo>
                <a:lnTo>
                  <a:pt x="1214" y="444"/>
                </a:lnTo>
                <a:cubicBezTo>
                  <a:pt x="1214" y="443"/>
                  <a:pt x="1215" y="441"/>
                  <a:pt x="1215" y="440"/>
                </a:cubicBezTo>
                <a:lnTo>
                  <a:pt x="1215" y="440"/>
                </a:lnTo>
                <a:cubicBezTo>
                  <a:pt x="1217" y="420"/>
                  <a:pt x="1219" y="401"/>
                  <a:pt x="1222" y="383"/>
                </a:cubicBezTo>
                <a:lnTo>
                  <a:pt x="1222" y="383"/>
                </a:lnTo>
                <a:cubicBezTo>
                  <a:pt x="1233" y="237"/>
                  <a:pt x="1194" y="120"/>
                  <a:pt x="1105" y="63"/>
                </a:cubicBezTo>
                <a:lnTo>
                  <a:pt x="1105" y="63"/>
                </a:lnTo>
                <a:cubicBezTo>
                  <a:pt x="1004" y="0"/>
                  <a:pt x="860" y="29"/>
                  <a:pt x="715" y="128"/>
                </a:cubicBezTo>
                <a:lnTo>
                  <a:pt x="715" y="128"/>
                </a:lnTo>
                <a:cubicBezTo>
                  <a:pt x="622" y="55"/>
                  <a:pt x="527" y="8"/>
                  <a:pt x="442" y="8"/>
                </a:cubicBezTo>
                <a:lnTo>
                  <a:pt x="442" y="8"/>
                </a:lnTo>
                <a:cubicBezTo>
                  <a:pt x="393" y="8"/>
                  <a:pt x="348" y="21"/>
                  <a:pt x="310" y="46"/>
                </a:cubicBezTo>
                <a:lnTo>
                  <a:pt x="310" y="46"/>
                </a:lnTo>
                <a:cubicBezTo>
                  <a:pt x="223" y="102"/>
                  <a:pt x="182" y="241"/>
                  <a:pt x="196" y="391"/>
                </a:cubicBezTo>
                <a:lnTo>
                  <a:pt x="196" y="391"/>
                </a:lnTo>
                <a:lnTo>
                  <a:pt x="196" y="391"/>
                </a:lnTo>
                <a:cubicBezTo>
                  <a:pt x="210" y="383"/>
                  <a:pt x="227" y="374"/>
                  <a:pt x="245" y="366"/>
                </a:cubicBezTo>
                <a:lnTo>
                  <a:pt x="245" y="366"/>
                </a:lnTo>
                <a:cubicBezTo>
                  <a:pt x="239" y="247"/>
                  <a:pt x="270" y="131"/>
                  <a:pt x="338" y="88"/>
                </a:cubicBezTo>
                <a:lnTo>
                  <a:pt x="338" y="88"/>
                </a:lnTo>
                <a:cubicBezTo>
                  <a:pt x="367" y="68"/>
                  <a:pt x="402" y="59"/>
                  <a:pt x="442" y="59"/>
                </a:cubicBezTo>
                <a:lnTo>
                  <a:pt x="442" y="59"/>
                </a:lnTo>
                <a:cubicBezTo>
                  <a:pt x="512" y="59"/>
                  <a:pt x="592" y="98"/>
                  <a:pt x="673" y="160"/>
                </a:cubicBezTo>
                <a:lnTo>
                  <a:pt x="673" y="160"/>
                </a:lnTo>
                <a:cubicBezTo>
                  <a:pt x="617" y="202"/>
                  <a:pt x="563" y="256"/>
                  <a:pt x="510" y="317"/>
                </a:cubicBezTo>
                <a:lnTo>
                  <a:pt x="510" y="317"/>
                </a:lnTo>
                <a:cubicBezTo>
                  <a:pt x="410" y="331"/>
                  <a:pt x="320" y="357"/>
                  <a:pt x="245" y="392"/>
                </a:cubicBezTo>
                <a:lnTo>
                  <a:pt x="245" y="392"/>
                </a:lnTo>
                <a:cubicBezTo>
                  <a:pt x="227" y="399"/>
                  <a:pt x="210" y="408"/>
                  <a:pt x="196" y="417"/>
                </a:cubicBezTo>
                <a:lnTo>
                  <a:pt x="196" y="417"/>
                </a:lnTo>
                <a:cubicBezTo>
                  <a:pt x="73" y="485"/>
                  <a:pt x="0" y="579"/>
                  <a:pt x="0" y="683"/>
                </a:cubicBezTo>
                <a:lnTo>
                  <a:pt x="0" y="683"/>
                </a:lnTo>
                <a:cubicBezTo>
                  <a:pt x="0" y="794"/>
                  <a:pt x="81" y="893"/>
                  <a:pt x="214" y="961"/>
                </a:cubicBezTo>
                <a:lnTo>
                  <a:pt x="214" y="961"/>
                </a:lnTo>
                <a:cubicBezTo>
                  <a:pt x="213" y="966"/>
                  <a:pt x="212" y="971"/>
                  <a:pt x="212" y="976"/>
                </a:cubicBezTo>
                <a:lnTo>
                  <a:pt x="212" y="976"/>
                </a:lnTo>
                <a:cubicBezTo>
                  <a:pt x="201" y="1122"/>
                  <a:pt x="240" y="1238"/>
                  <a:pt x="329" y="1294"/>
                </a:cubicBezTo>
                <a:lnTo>
                  <a:pt x="329" y="1294"/>
                </a:lnTo>
                <a:cubicBezTo>
                  <a:pt x="428" y="1357"/>
                  <a:pt x="566" y="1329"/>
                  <a:pt x="707" y="1237"/>
                </a:cubicBezTo>
                <a:lnTo>
                  <a:pt x="707" y="1237"/>
                </a:lnTo>
                <a:cubicBezTo>
                  <a:pt x="783" y="1279"/>
                  <a:pt x="856" y="1302"/>
                  <a:pt x="924" y="1302"/>
                </a:cubicBezTo>
                <a:lnTo>
                  <a:pt x="924" y="1302"/>
                </a:lnTo>
                <a:cubicBezTo>
                  <a:pt x="973" y="1302"/>
                  <a:pt x="1017" y="1291"/>
                  <a:pt x="1055" y="1266"/>
                </a:cubicBezTo>
                <a:lnTo>
                  <a:pt x="1055" y="1266"/>
                </a:lnTo>
                <a:cubicBezTo>
                  <a:pt x="1136" y="1213"/>
                  <a:pt x="1177" y="1110"/>
                  <a:pt x="1173" y="975"/>
                </a:cubicBezTo>
                <a:lnTo>
                  <a:pt x="1173" y="975"/>
                </a:lnTo>
                <a:cubicBezTo>
                  <a:pt x="1156" y="984"/>
                  <a:pt x="1139" y="993"/>
                  <a:pt x="1122" y="1001"/>
                </a:cubicBezTo>
                <a:lnTo>
                  <a:pt x="1122" y="1001"/>
                </a:lnTo>
                <a:cubicBezTo>
                  <a:pt x="1121" y="1105"/>
                  <a:pt x="1089" y="1184"/>
                  <a:pt x="1028" y="1224"/>
                </a:cubicBezTo>
                <a:lnTo>
                  <a:pt x="1028" y="1224"/>
                </a:lnTo>
                <a:cubicBezTo>
                  <a:pt x="999" y="1243"/>
                  <a:pt x="964" y="1252"/>
                  <a:pt x="924" y="1252"/>
                </a:cubicBezTo>
                <a:lnTo>
                  <a:pt x="924" y="1252"/>
                </a:lnTo>
                <a:cubicBezTo>
                  <a:pt x="871" y="1252"/>
                  <a:pt x="812" y="1236"/>
                  <a:pt x="753" y="1204"/>
                </a:cubicBezTo>
                <a:lnTo>
                  <a:pt x="753" y="1204"/>
                </a:lnTo>
                <a:cubicBezTo>
                  <a:pt x="804" y="1165"/>
                  <a:pt x="854" y="1118"/>
                  <a:pt x="904" y="1063"/>
                </a:cubicBezTo>
                <a:lnTo>
                  <a:pt x="904" y="1063"/>
                </a:lnTo>
                <a:cubicBezTo>
                  <a:pt x="911" y="1056"/>
                  <a:pt x="918" y="1046"/>
                  <a:pt x="925" y="1038"/>
                </a:cubicBezTo>
                <a:lnTo>
                  <a:pt x="925" y="1038"/>
                </a:lnTo>
                <a:cubicBezTo>
                  <a:pt x="997" y="1024"/>
                  <a:pt x="1065" y="1002"/>
                  <a:pt x="1122" y="976"/>
                </a:cubicBezTo>
                <a:lnTo>
                  <a:pt x="1122" y="976"/>
                </a:lnTo>
                <a:cubicBezTo>
                  <a:pt x="1139" y="968"/>
                  <a:pt x="1156" y="959"/>
                  <a:pt x="1173" y="950"/>
                </a:cubicBezTo>
                <a:lnTo>
                  <a:pt x="1173" y="950"/>
                </a:lnTo>
                <a:cubicBezTo>
                  <a:pt x="1293" y="882"/>
                  <a:pt x="1365" y="789"/>
                  <a:pt x="1365" y="683"/>
                </a:cubicBezTo>
                <a:lnTo>
                  <a:pt x="1365" y="683"/>
                </a:lnTo>
                <a:cubicBezTo>
                  <a:pt x="1365" y="592"/>
                  <a:pt x="1309" y="509"/>
                  <a:pt x="1214" y="4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12"/>
          </a:p>
        </p:txBody>
      </p:sp>
    </p:spTree>
    <p:extLst>
      <p:ext uri="{BB962C8B-B14F-4D97-AF65-F5344CB8AC3E}">
        <p14:creationId xmlns:p14="http://schemas.microsoft.com/office/powerpoint/2010/main" val="3732766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0DE735-EF6E-4267-9AA6-625465E65718}"/>
              </a:ext>
            </a:extLst>
          </p:cNvPr>
          <p:cNvSpPr txBox="1"/>
          <p:nvPr/>
        </p:nvSpPr>
        <p:spPr>
          <a:xfrm>
            <a:off x="1289139" y="1011608"/>
            <a:ext cx="1302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200" dirty="0">
                <a:latin typeface="Palatino Linotype" panose="02040502050505030304" pitchFamily="18" charset="0"/>
              </a:rPr>
              <a:t>Na primer, (211)</a:t>
            </a:r>
          </a:p>
          <a:p>
            <a:r>
              <a:rPr lang="sr-Latn-RS" sz="1200" dirty="0" err="1">
                <a:latin typeface="Palatino Linotype" panose="02040502050505030304" pitchFamily="18" charset="0"/>
              </a:rPr>
              <a:t>h+k</a:t>
            </a:r>
            <a:r>
              <a:rPr lang="sr-Latn-RS" sz="1200" dirty="0">
                <a:latin typeface="Palatino Linotype" panose="02040502050505030304" pitchFamily="18" charset="0"/>
              </a:rPr>
              <a:t>=3</a:t>
            </a:r>
          </a:p>
          <a:p>
            <a:r>
              <a:rPr lang="sr-Latn-RS" sz="1200" dirty="0" err="1">
                <a:latin typeface="Palatino Linotype" panose="02040502050505030304" pitchFamily="18" charset="0"/>
              </a:rPr>
              <a:t>h+l</a:t>
            </a:r>
            <a:r>
              <a:rPr lang="sr-Latn-RS" sz="1200" dirty="0">
                <a:latin typeface="Palatino Linotype" panose="02040502050505030304" pitchFamily="18" charset="0"/>
              </a:rPr>
              <a:t>=3</a:t>
            </a:r>
          </a:p>
          <a:p>
            <a:r>
              <a:rPr lang="sr-Latn-RS" sz="1200" dirty="0" err="1">
                <a:latin typeface="Palatino Linotype" panose="02040502050505030304" pitchFamily="18" charset="0"/>
              </a:rPr>
              <a:t>k+l</a:t>
            </a:r>
            <a:r>
              <a:rPr lang="sr-Latn-RS" sz="1200" dirty="0">
                <a:latin typeface="Palatino Linotype" panose="02040502050505030304" pitchFamily="18" charset="0"/>
              </a:rPr>
              <a:t>=2</a:t>
            </a:r>
            <a:endParaRPr lang="en-GB" sz="12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DF7AD-612E-4D18-A4FD-52C79812ED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77" y="432815"/>
            <a:ext cx="3102858" cy="21714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006895-79AA-4AD6-AC4B-5D751A9E87A5}"/>
              </a:ext>
            </a:extLst>
          </p:cNvPr>
          <p:cNvSpPr txBox="1"/>
          <p:nvPr/>
        </p:nvSpPr>
        <p:spPr>
          <a:xfrm>
            <a:off x="3187513" y="1667591"/>
            <a:ext cx="2190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200" dirty="0">
                <a:latin typeface="Palatino Linotype" panose="02040502050505030304" pitchFamily="18" charset="0"/>
              </a:rPr>
              <a:t>1-1-1+1=0, što smo i očekivali.</a:t>
            </a:r>
            <a:endParaRPr lang="en-GB" sz="1200" dirty="0">
              <a:latin typeface="Palatino Linotype" panose="020405020505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D9E9E-2DC1-43C3-A3BA-3550DCCFBA0E}"/>
              </a:ext>
            </a:extLst>
          </p:cNvPr>
          <p:cNvSpPr txBox="1"/>
          <p:nvPr/>
        </p:nvSpPr>
        <p:spPr>
          <a:xfrm>
            <a:off x="1368652" y="2681382"/>
            <a:ext cx="5043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200" dirty="0">
                <a:latin typeface="Palatino Linotype" panose="02040502050505030304" pitchFamily="18" charset="0"/>
              </a:rPr>
              <a:t>Znači kod PCK rešetke, dolazi do gašenja refleksija koje imaju mešovite</a:t>
            </a:r>
          </a:p>
          <a:p>
            <a:r>
              <a:rPr lang="sr-Latn-RS" sz="1200" dirty="0">
                <a:latin typeface="Palatino Linotype" panose="02040502050505030304" pitchFamily="18" charset="0"/>
              </a:rPr>
              <a:t>parne i neparne indekse.</a:t>
            </a:r>
            <a:endParaRPr lang="en-GB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43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9851C0-76A6-4ADF-A5A9-7F97DB17E677}"/>
              </a:ext>
            </a:extLst>
          </p:cNvPr>
          <p:cNvSpPr txBox="1"/>
          <p:nvPr/>
        </p:nvSpPr>
        <p:spPr>
          <a:xfrm>
            <a:off x="454525" y="223901"/>
            <a:ext cx="613251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Dat</a:t>
            </a:r>
            <a:r>
              <a:rPr lang="en-GB" sz="1400" dirty="0"/>
              <a:t> je </a:t>
            </a:r>
            <a:r>
              <a:rPr lang="en-GB" sz="1400" dirty="0" err="1"/>
              <a:t>kristal</a:t>
            </a:r>
            <a:r>
              <a:rPr lang="en-GB" sz="1400" dirty="0"/>
              <a:t> BaTiO3. Kristal je </a:t>
            </a:r>
            <a:r>
              <a:rPr lang="en-GB" sz="1400" dirty="0" err="1"/>
              <a:t>kubne</a:t>
            </a:r>
            <a:r>
              <a:rPr lang="en-GB" sz="1400" dirty="0"/>
              <a:t> </a:t>
            </a:r>
            <a:r>
              <a:rPr lang="en-GB" sz="1400" dirty="0" err="1"/>
              <a:t>strukture</a:t>
            </a:r>
            <a:r>
              <a:rPr lang="en-GB" sz="1400" dirty="0"/>
              <a:t>, a </a:t>
            </a:r>
            <a:r>
              <a:rPr lang="en-GB" sz="1400" dirty="0" err="1"/>
              <a:t>njegov</a:t>
            </a:r>
            <a:r>
              <a:rPr lang="en-GB" sz="1400" dirty="0"/>
              <a:t> basis </a:t>
            </a:r>
            <a:r>
              <a:rPr lang="sr-Latn-RS" sz="1400" dirty="0"/>
              <a:t>čine sledeći atomi:</a:t>
            </a:r>
          </a:p>
          <a:p>
            <a:endParaRPr lang="sr-Latn-RS" sz="1400" dirty="0"/>
          </a:p>
          <a:p>
            <a:r>
              <a:rPr lang="sr-Latn-RS" sz="1400" dirty="0" err="1">
                <a:solidFill>
                  <a:srgbClr val="FF0000"/>
                </a:solidFill>
              </a:rPr>
              <a:t>Ba</a:t>
            </a:r>
            <a:r>
              <a:rPr lang="sr-Latn-RS" sz="1400" dirty="0">
                <a:solidFill>
                  <a:srgbClr val="FF0000"/>
                </a:solidFill>
              </a:rPr>
              <a:t> – (0, 0, 0)</a:t>
            </a:r>
          </a:p>
          <a:p>
            <a:r>
              <a:rPr lang="sr-Latn-RS" sz="1400" dirty="0">
                <a:solidFill>
                  <a:srgbClr val="00B050"/>
                </a:solidFill>
              </a:rPr>
              <a:t>Ti – (½, ½, ½)</a:t>
            </a:r>
          </a:p>
          <a:p>
            <a:r>
              <a:rPr lang="sr-Latn-RS" sz="1400" dirty="0">
                <a:solidFill>
                  <a:srgbClr val="0070C0"/>
                </a:solidFill>
              </a:rPr>
              <a:t>O – (½, ½, 0), (½, 0, ½) i (0, ½, ½) 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A3E40-941B-4194-8B64-F58D569403EB}"/>
              </a:ext>
            </a:extLst>
          </p:cNvPr>
          <p:cNvSpPr txBox="1"/>
          <p:nvPr/>
        </p:nvSpPr>
        <p:spPr>
          <a:xfrm>
            <a:off x="352031" y="1611265"/>
            <a:ext cx="3447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b="1" dirty="0"/>
              <a:t>a) Skicirati njegovu kristalnu strukturu.</a:t>
            </a:r>
            <a:endParaRPr lang="en-GB" sz="14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09F698-4EC4-43D9-971B-204938CC8E48}"/>
              </a:ext>
            </a:extLst>
          </p:cNvPr>
          <p:cNvGrpSpPr/>
          <p:nvPr/>
        </p:nvGrpSpPr>
        <p:grpSpPr>
          <a:xfrm>
            <a:off x="5533867" y="2953219"/>
            <a:ext cx="1863584" cy="1505779"/>
            <a:chOff x="4529273" y="3882886"/>
            <a:chExt cx="2484778" cy="200770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D80061-0349-48A0-AB58-461AD084AB6E}"/>
                </a:ext>
              </a:extLst>
            </p:cNvPr>
            <p:cNvSpPr/>
            <p:nvPr/>
          </p:nvSpPr>
          <p:spPr>
            <a:xfrm>
              <a:off x="4529273" y="4306957"/>
              <a:ext cx="1500466" cy="158363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5F1525-D667-4DCC-8557-089F65B70B26}"/>
                </a:ext>
              </a:extLst>
            </p:cNvPr>
            <p:cNvSpPr/>
            <p:nvPr/>
          </p:nvSpPr>
          <p:spPr>
            <a:xfrm>
              <a:off x="6029738" y="3882887"/>
              <a:ext cx="970379" cy="2007703"/>
            </a:xfrm>
            <a:custGeom>
              <a:avLst/>
              <a:gdLst>
                <a:gd name="connsiteX0" fmla="*/ 0 w 1500466"/>
                <a:gd name="connsiteY0" fmla="*/ 0 h 1888434"/>
                <a:gd name="connsiteX1" fmla="*/ 1500466 w 1500466"/>
                <a:gd name="connsiteY1" fmla="*/ 0 h 1888434"/>
                <a:gd name="connsiteX2" fmla="*/ 1500466 w 1500466"/>
                <a:gd name="connsiteY2" fmla="*/ 1888434 h 1888434"/>
                <a:gd name="connsiteX3" fmla="*/ 0 w 1500466"/>
                <a:gd name="connsiteY3" fmla="*/ 1888434 h 1888434"/>
                <a:gd name="connsiteX4" fmla="*/ 0 w 1500466"/>
                <a:gd name="connsiteY4" fmla="*/ 0 h 1888434"/>
                <a:gd name="connsiteX0" fmla="*/ 0 w 1500466"/>
                <a:gd name="connsiteY0" fmla="*/ 569843 h 2458277"/>
                <a:gd name="connsiteX1" fmla="*/ 1367944 w 1500466"/>
                <a:gd name="connsiteY1" fmla="*/ 0 h 2458277"/>
                <a:gd name="connsiteX2" fmla="*/ 1500466 w 1500466"/>
                <a:gd name="connsiteY2" fmla="*/ 2458277 h 2458277"/>
                <a:gd name="connsiteX3" fmla="*/ 0 w 1500466"/>
                <a:gd name="connsiteY3" fmla="*/ 2458277 h 2458277"/>
                <a:gd name="connsiteX4" fmla="*/ 0 w 1500466"/>
                <a:gd name="connsiteY4" fmla="*/ 569843 h 2458277"/>
                <a:gd name="connsiteX0" fmla="*/ 0 w 1367944"/>
                <a:gd name="connsiteY0" fmla="*/ 569843 h 2458277"/>
                <a:gd name="connsiteX1" fmla="*/ 1367944 w 1367944"/>
                <a:gd name="connsiteY1" fmla="*/ 0 h 2458277"/>
                <a:gd name="connsiteX2" fmla="*/ 1341440 w 1367944"/>
                <a:gd name="connsiteY2" fmla="*/ 1954695 h 2458277"/>
                <a:gd name="connsiteX3" fmla="*/ 0 w 1367944"/>
                <a:gd name="connsiteY3" fmla="*/ 2458277 h 2458277"/>
                <a:gd name="connsiteX4" fmla="*/ 0 w 1367944"/>
                <a:gd name="connsiteY4" fmla="*/ 569843 h 2458277"/>
                <a:gd name="connsiteX0" fmla="*/ 0 w 1367944"/>
                <a:gd name="connsiteY0" fmla="*/ 861391 h 2458277"/>
                <a:gd name="connsiteX1" fmla="*/ 1367944 w 1367944"/>
                <a:gd name="connsiteY1" fmla="*/ 0 h 2458277"/>
                <a:gd name="connsiteX2" fmla="*/ 1341440 w 1367944"/>
                <a:gd name="connsiteY2" fmla="*/ 1954695 h 2458277"/>
                <a:gd name="connsiteX3" fmla="*/ 0 w 1367944"/>
                <a:gd name="connsiteY3" fmla="*/ 2458277 h 2458277"/>
                <a:gd name="connsiteX4" fmla="*/ 0 w 1367944"/>
                <a:gd name="connsiteY4" fmla="*/ 861391 h 2458277"/>
                <a:gd name="connsiteX0" fmla="*/ 0 w 1341440"/>
                <a:gd name="connsiteY0" fmla="*/ 410817 h 2007703"/>
                <a:gd name="connsiteX1" fmla="*/ 970379 w 1341440"/>
                <a:gd name="connsiteY1" fmla="*/ 0 h 2007703"/>
                <a:gd name="connsiteX2" fmla="*/ 1341440 w 1341440"/>
                <a:gd name="connsiteY2" fmla="*/ 1504121 h 2007703"/>
                <a:gd name="connsiteX3" fmla="*/ 0 w 1341440"/>
                <a:gd name="connsiteY3" fmla="*/ 2007703 h 2007703"/>
                <a:gd name="connsiteX4" fmla="*/ 0 w 1341440"/>
                <a:gd name="connsiteY4" fmla="*/ 410817 h 2007703"/>
                <a:gd name="connsiteX0" fmla="*/ 0 w 970379"/>
                <a:gd name="connsiteY0" fmla="*/ 410817 h 2007703"/>
                <a:gd name="connsiteX1" fmla="*/ 970379 w 970379"/>
                <a:gd name="connsiteY1" fmla="*/ 0 h 2007703"/>
                <a:gd name="connsiteX2" fmla="*/ 970379 w 970379"/>
                <a:gd name="connsiteY2" fmla="*/ 1543877 h 2007703"/>
                <a:gd name="connsiteX3" fmla="*/ 0 w 970379"/>
                <a:gd name="connsiteY3" fmla="*/ 2007703 h 2007703"/>
                <a:gd name="connsiteX4" fmla="*/ 0 w 970379"/>
                <a:gd name="connsiteY4" fmla="*/ 410817 h 200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379" h="2007703">
                  <a:moveTo>
                    <a:pt x="0" y="410817"/>
                  </a:moveTo>
                  <a:lnTo>
                    <a:pt x="970379" y="0"/>
                  </a:lnTo>
                  <a:lnTo>
                    <a:pt x="970379" y="1543877"/>
                  </a:lnTo>
                  <a:lnTo>
                    <a:pt x="0" y="2007703"/>
                  </a:lnTo>
                  <a:lnTo>
                    <a:pt x="0" y="410817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5FC454-E67E-4709-946E-CA59FF6B1F72}"/>
                </a:ext>
              </a:extLst>
            </p:cNvPr>
            <p:cNvSpPr/>
            <p:nvPr/>
          </p:nvSpPr>
          <p:spPr>
            <a:xfrm>
              <a:off x="4529273" y="3892826"/>
              <a:ext cx="2467873" cy="414131"/>
            </a:xfrm>
            <a:custGeom>
              <a:avLst/>
              <a:gdLst>
                <a:gd name="connsiteX0" fmla="*/ 0 w 1500464"/>
                <a:gd name="connsiteY0" fmla="*/ 0 h 877957"/>
                <a:gd name="connsiteX1" fmla="*/ 1500464 w 1500464"/>
                <a:gd name="connsiteY1" fmla="*/ 0 h 877957"/>
                <a:gd name="connsiteX2" fmla="*/ 1500464 w 1500464"/>
                <a:gd name="connsiteY2" fmla="*/ 877957 h 877957"/>
                <a:gd name="connsiteX3" fmla="*/ 0 w 1500464"/>
                <a:gd name="connsiteY3" fmla="*/ 877957 h 877957"/>
                <a:gd name="connsiteX4" fmla="*/ 0 w 1500464"/>
                <a:gd name="connsiteY4" fmla="*/ 0 h 877957"/>
                <a:gd name="connsiteX0" fmla="*/ 0 w 2467873"/>
                <a:gd name="connsiteY0" fmla="*/ 0 h 877957"/>
                <a:gd name="connsiteX1" fmla="*/ 2467873 w 2467873"/>
                <a:gd name="connsiteY1" fmla="*/ 463826 h 877957"/>
                <a:gd name="connsiteX2" fmla="*/ 1500464 w 2467873"/>
                <a:gd name="connsiteY2" fmla="*/ 877957 h 877957"/>
                <a:gd name="connsiteX3" fmla="*/ 0 w 2467873"/>
                <a:gd name="connsiteY3" fmla="*/ 877957 h 877957"/>
                <a:gd name="connsiteX4" fmla="*/ 0 w 2467873"/>
                <a:gd name="connsiteY4" fmla="*/ 0 h 877957"/>
                <a:gd name="connsiteX0" fmla="*/ 1086678 w 2467873"/>
                <a:gd name="connsiteY0" fmla="*/ 13252 h 414131"/>
                <a:gd name="connsiteX1" fmla="*/ 2467873 w 2467873"/>
                <a:gd name="connsiteY1" fmla="*/ 0 h 414131"/>
                <a:gd name="connsiteX2" fmla="*/ 1500464 w 2467873"/>
                <a:gd name="connsiteY2" fmla="*/ 414131 h 414131"/>
                <a:gd name="connsiteX3" fmla="*/ 0 w 2467873"/>
                <a:gd name="connsiteY3" fmla="*/ 414131 h 414131"/>
                <a:gd name="connsiteX4" fmla="*/ 1086678 w 2467873"/>
                <a:gd name="connsiteY4" fmla="*/ 13252 h 41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7873" h="414131">
                  <a:moveTo>
                    <a:pt x="1086678" y="13252"/>
                  </a:moveTo>
                  <a:lnTo>
                    <a:pt x="2467873" y="0"/>
                  </a:lnTo>
                  <a:lnTo>
                    <a:pt x="1500464" y="414131"/>
                  </a:lnTo>
                  <a:lnTo>
                    <a:pt x="0" y="414131"/>
                  </a:lnTo>
                  <a:lnTo>
                    <a:pt x="1086678" y="13252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F380A17C-6129-4C4C-9F03-22380360F577}"/>
                </a:ext>
              </a:extLst>
            </p:cNvPr>
            <p:cNvSpPr/>
            <p:nvPr/>
          </p:nvSpPr>
          <p:spPr>
            <a:xfrm>
              <a:off x="4546178" y="3922642"/>
              <a:ext cx="1089648" cy="1967947"/>
            </a:xfrm>
            <a:custGeom>
              <a:avLst/>
              <a:gdLst>
                <a:gd name="connsiteX0" fmla="*/ 0 w 1500466"/>
                <a:gd name="connsiteY0" fmla="*/ 0 h 1888434"/>
                <a:gd name="connsiteX1" fmla="*/ 1500466 w 1500466"/>
                <a:gd name="connsiteY1" fmla="*/ 0 h 1888434"/>
                <a:gd name="connsiteX2" fmla="*/ 1500466 w 1500466"/>
                <a:gd name="connsiteY2" fmla="*/ 1888434 h 1888434"/>
                <a:gd name="connsiteX3" fmla="*/ 0 w 1500466"/>
                <a:gd name="connsiteY3" fmla="*/ 1888434 h 1888434"/>
                <a:gd name="connsiteX4" fmla="*/ 0 w 1500466"/>
                <a:gd name="connsiteY4" fmla="*/ 0 h 1888434"/>
                <a:gd name="connsiteX0" fmla="*/ 0 w 1500466"/>
                <a:gd name="connsiteY0" fmla="*/ 569843 h 2458277"/>
                <a:gd name="connsiteX1" fmla="*/ 1367944 w 1500466"/>
                <a:gd name="connsiteY1" fmla="*/ 0 h 2458277"/>
                <a:gd name="connsiteX2" fmla="*/ 1500466 w 1500466"/>
                <a:gd name="connsiteY2" fmla="*/ 2458277 h 2458277"/>
                <a:gd name="connsiteX3" fmla="*/ 0 w 1500466"/>
                <a:gd name="connsiteY3" fmla="*/ 2458277 h 2458277"/>
                <a:gd name="connsiteX4" fmla="*/ 0 w 1500466"/>
                <a:gd name="connsiteY4" fmla="*/ 569843 h 2458277"/>
                <a:gd name="connsiteX0" fmla="*/ 0 w 1367944"/>
                <a:gd name="connsiteY0" fmla="*/ 569843 h 2458277"/>
                <a:gd name="connsiteX1" fmla="*/ 1367944 w 1367944"/>
                <a:gd name="connsiteY1" fmla="*/ 0 h 2458277"/>
                <a:gd name="connsiteX2" fmla="*/ 1341440 w 1367944"/>
                <a:gd name="connsiteY2" fmla="*/ 1954695 h 2458277"/>
                <a:gd name="connsiteX3" fmla="*/ 0 w 1367944"/>
                <a:gd name="connsiteY3" fmla="*/ 2458277 h 2458277"/>
                <a:gd name="connsiteX4" fmla="*/ 0 w 1367944"/>
                <a:gd name="connsiteY4" fmla="*/ 569843 h 2458277"/>
                <a:gd name="connsiteX0" fmla="*/ 0 w 1367944"/>
                <a:gd name="connsiteY0" fmla="*/ 861391 h 2458277"/>
                <a:gd name="connsiteX1" fmla="*/ 1367944 w 1367944"/>
                <a:gd name="connsiteY1" fmla="*/ 0 h 2458277"/>
                <a:gd name="connsiteX2" fmla="*/ 1341440 w 1367944"/>
                <a:gd name="connsiteY2" fmla="*/ 1954695 h 2458277"/>
                <a:gd name="connsiteX3" fmla="*/ 0 w 1367944"/>
                <a:gd name="connsiteY3" fmla="*/ 2458277 h 2458277"/>
                <a:gd name="connsiteX4" fmla="*/ 0 w 1367944"/>
                <a:gd name="connsiteY4" fmla="*/ 861391 h 2458277"/>
                <a:gd name="connsiteX0" fmla="*/ 0 w 1341440"/>
                <a:gd name="connsiteY0" fmla="*/ 410817 h 2007703"/>
                <a:gd name="connsiteX1" fmla="*/ 970379 w 1341440"/>
                <a:gd name="connsiteY1" fmla="*/ 0 h 2007703"/>
                <a:gd name="connsiteX2" fmla="*/ 1341440 w 1341440"/>
                <a:gd name="connsiteY2" fmla="*/ 1504121 h 2007703"/>
                <a:gd name="connsiteX3" fmla="*/ 0 w 1341440"/>
                <a:gd name="connsiteY3" fmla="*/ 2007703 h 2007703"/>
                <a:gd name="connsiteX4" fmla="*/ 0 w 1341440"/>
                <a:gd name="connsiteY4" fmla="*/ 410817 h 2007703"/>
                <a:gd name="connsiteX0" fmla="*/ 0 w 970379"/>
                <a:gd name="connsiteY0" fmla="*/ 410817 h 2007703"/>
                <a:gd name="connsiteX1" fmla="*/ 970379 w 970379"/>
                <a:gd name="connsiteY1" fmla="*/ 0 h 2007703"/>
                <a:gd name="connsiteX2" fmla="*/ 970379 w 970379"/>
                <a:gd name="connsiteY2" fmla="*/ 1543877 h 2007703"/>
                <a:gd name="connsiteX3" fmla="*/ 0 w 970379"/>
                <a:gd name="connsiteY3" fmla="*/ 2007703 h 2007703"/>
                <a:gd name="connsiteX4" fmla="*/ 0 w 970379"/>
                <a:gd name="connsiteY4" fmla="*/ 410817 h 2007703"/>
                <a:gd name="connsiteX0" fmla="*/ 0 w 1076396"/>
                <a:gd name="connsiteY0" fmla="*/ 371061 h 1967947"/>
                <a:gd name="connsiteX1" fmla="*/ 1076396 w 1076396"/>
                <a:gd name="connsiteY1" fmla="*/ 0 h 1967947"/>
                <a:gd name="connsiteX2" fmla="*/ 970379 w 1076396"/>
                <a:gd name="connsiteY2" fmla="*/ 1504121 h 1967947"/>
                <a:gd name="connsiteX3" fmla="*/ 0 w 1076396"/>
                <a:gd name="connsiteY3" fmla="*/ 1967947 h 1967947"/>
                <a:gd name="connsiteX4" fmla="*/ 0 w 1076396"/>
                <a:gd name="connsiteY4" fmla="*/ 371061 h 1967947"/>
                <a:gd name="connsiteX0" fmla="*/ 0 w 1076396"/>
                <a:gd name="connsiteY0" fmla="*/ 371061 h 1967947"/>
                <a:gd name="connsiteX1" fmla="*/ 1076396 w 1076396"/>
                <a:gd name="connsiteY1" fmla="*/ 0 h 1967947"/>
                <a:gd name="connsiteX2" fmla="*/ 1049892 w 1076396"/>
                <a:gd name="connsiteY2" fmla="*/ 1490869 h 1967947"/>
                <a:gd name="connsiteX3" fmla="*/ 0 w 1076396"/>
                <a:gd name="connsiteY3" fmla="*/ 1967947 h 1967947"/>
                <a:gd name="connsiteX4" fmla="*/ 0 w 1076396"/>
                <a:gd name="connsiteY4" fmla="*/ 371061 h 1967947"/>
                <a:gd name="connsiteX0" fmla="*/ 0 w 1089648"/>
                <a:gd name="connsiteY0" fmla="*/ 371061 h 1967947"/>
                <a:gd name="connsiteX1" fmla="*/ 1076396 w 1089648"/>
                <a:gd name="connsiteY1" fmla="*/ 0 h 1967947"/>
                <a:gd name="connsiteX2" fmla="*/ 1089648 w 1089648"/>
                <a:gd name="connsiteY2" fmla="*/ 1543877 h 1967947"/>
                <a:gd name="connsiteX3" fmla="*/ 0 w 1089648"/>
                <a:gd name="connsiteY3" fmla="*/ 1967947 h 1967947"/>
                <a:gd name="connsiteX4" fmla="*/ 0 w 1089648"/>
                <a:gd name="connsiteY4" fmla="*/ 371061 h 196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9648" h="1967947">
                  <a:moveTo>
                    <a:pt x="0" y="371061"/>
                  </a:moveTo>
                  <a:lnTo>
                    <a:pt x="1076396" y="0"/>
                  </a:lnTo>
                  <a:lnTo>
                    <a:pt x="1089648" y="1543877"/>
                  </a:lnTo>
                  <a:lnTo>
                    <a:pt x="0" y="1967947"/>
                  </a:lnTo>
                  <a:lnTo>
                    <a:pt x="0" y="371061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17A553-B49C-4D5D-961C-419E302480B4}"/>
                </a:ext>
              </a:extLst>
            </p:cNvPr>
            <p:cNvSpPr/>
            <p:nvPr/>
          </p:nvSpPr>
          <p:spPr>
            <a:xfrm>
              <a:off x="5622574" y="3882886"/>
              <a:ext cx="1391477" cy="158363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97BCDCD-181A-4BA5-9C39-3245E825D327}"/>
              </a:ext>
            </a:extLst>
          </p:cNvPr>
          <p:cNvSpPr txBox="1"/>
          <p:nvPr/>
        </p:nvSpPr>
        <p:spPr>
          <a:xfrm>
            <a:off x="646294" y="2005161"/>
            <a:ext cx="6181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/>
              <a:t>U tekstu zadatka kaže se da je u pitanju kubna struktura, znači prvo crtamo kocku:</a:t>
            </a:r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5B322F-D51B-4F60-A489-A969D9FEDD05}"/>
              </a:ext>
            </a:extLst>
          </p:cNvPr>
          <p:cNvSpPr txBox="1"/>
          <p:nvPr/>
        </p:nvSpPr>
        <p:spPr>
          <a:xfrm>
            <a:off x="648747" y="2371459"/>
            <a:ext cx="2392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/>
              <a:t>Atomi </a:t>
            </a:r>
            <a:r>
              <a:rPr lang="sr-Latn-RS" sz="1400" dirty="0" err="1">
                <a:solidFill>
                  <a:srgbClr val="FF0000"/>
                </a:solidFill>
              </a:rPr>
              <a:t>Ba</a:t>
            </a:r>
            <a:r>
              <a:rPr lang="sr-Latn-RS" sz="1400" dirty="0">
                <a:solidFill>
                  <a:srgbClr val="FF0000"/>
                </a:solidFill>
              </a:rPr>
              <a:t> </a:t>
            </a:r>
            <a:r>
              <a:rPr lang="sr-Latn-RS" sz="1400" dirty="0"/>
              <a:t>su u položaju </a:t>
            </a:r>
            <a:r>
              <a:rPr lang="sr-Latn-RS" sz="1400" dirty="0">
                <a:solidFill>
                  <a:srgbClr val="FF0000"/>
                </a:solidFill>
              </a:rPr>
              <a:t>(0,0,0)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B8549-A8AF-4A6D-94CF-E6B4ED258354}"/>
              </a:ext>
            </a:extLst>
          </p:cNvPr>
          <p:cNvSpPr txBox="1"/>
          <p:nvPr/>
        </p:nvSpPr>
        <p:spPr>
          <a:xfrm>
            <a:off x="631414" y="2772901"/>
            <a:ext cx="445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To nam odmah govori da se atomi </a:t>
            </a:r>
            <a:r>
              <a:rPr lang="sr-Latn-RS" sz="1400" dirty="0" err="1"/>
              <a:t>Ba</a:t>
            </a:r>
            <a:r>
              <a:rPr lang="sr-Latn-RS" sz="1400" dirty="0"/>
              <a:t> nalaze</a:t>
            </a:r>
          </a:p>
          <a:p>
            <a:r>
              <a:rPr lang="sr-Latn-RS" sz="1400" dirty="0"/>
              <a:t>u rogljevima kocke.</a:t>
            </a:r>
            <a:endParaRPr lang="en-GB" sz="1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B14428E-30B6-407B-88DE-04CA2F02767C}"/>
              </a:ext>
            </a:extLst>
          </p:cNvPr>
          <p:cNvSpPr/>
          <p:nvPr/>
        </p:nvSpPr>
        <p:spPr>
          <a:xfrm>
            <a:off x="6301467" y="4056244"/>
            <a:ext cx="149087" cy="169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54A6397-96DC-4D71-A7D7-7606D76E1C8E}"/>
              </a:ext>
            </a:extLst>
          </p:cNvPr>
          <p:cNvSpPr/>
          <p:nvPr/>
        </p:nvSpPr>
        <p:spPr>
          <a:xfrm>
            <a:off x="7293903" y="4056672"/>
            <a:ext cx="149087" cy="169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3493C7-AA12-4FA9-B31C-7EA67CE65E40}"/>
              </a:ext>
            </a:extLst>
          </p:cNvPr>
          <p:cNvSpPr/>
          <p:nvPr/>
        </p:nvSpPr>
        <p:spPr>
          <a:xfrm>
            <a:off x="6613678" y="3211421"/>
            <a:ext cx="149087" cy="169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CE6D12-4775-431F-95C3-D1C7A81A123E}"/>
              </a:ext>
            </a:extLst>
          </p:cNvPr>
          <p:cNvSpPr/>
          <p:nvPr/>
        </p:nvSpPr>
        <p:spPr>
          <a:xfrm>
            <a:off x="7276557" y="2887963"/>
            <a:ext cx="149087" cy="169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DB50518-1CAD-490E-AE50-9BA97D4149BE}"/>
              </a:ext>
            </a:extLst>
          </p:cNvPr>
          <p:cNvSpPr/>
          <p:nvPr/>
        </p:nvSpPr>
        <p:spPr>
          <a:xfrm>
            <a:off x="6279300" y="2892341"/>
            <a:ext cx="149087" cy="169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837BDE4-35C7-4A05-AB49-B584C7AECC9E}"/>
              </a:ext>
            </a:extLst>
          </p:cNvPr>
          <p:cNvSpPr/>
          <p:nvPr/>
        </p:nvSpPr>
        <p:spPr>
          <a:xfrm>
            <a:off x="6584674" y="4349449"/>
            <a:ext cx="149087" cy="169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330B21-F2AC-4DCE-9D51-8A06B2B4255A}"/>
              </a:ext>
            </a:extLst>
          </p:cNvPr>
          <p:cNvSpPr/>
          <p:nvPr/>
        </p:nvSpPr>
        <p:spPr>
          <a:xfrm>
            <a:off x="5457096" y="3194026"/>
            <a:ext cx="149087" cy="169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A6962A2-3339-498C-AAFE-C08752B2F367}"/>
              </a:ext>
            </a:extLst>
          </p:cNvPr>
          <p:cNvSpPr/>
          <p:nvPr/>
        </p:nvSpPr>
        <p:spPr>
          <a:xfrm>
            <a:off x="5475318" y="4366842"/>
            <a:ext cx="149087" cy="169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442C65-E7CC-4BC9-A95E-F38F2902DA86}"/>
              </a:ext>
            </a:extLst>
          </p:cNvPr>
          <p:cNvSpPr txBox="1"/>
          <p:nvPr/>
        </p:nvSpPr>
        <p:spPr>
          <a:xfrm>
            <a:off x="650971" y="3363426"/>
            <a:ext cx="30839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/>
              <a:t>Sledeće što crtamo je atom </a:t>
            </a:r>
            <a:r>
              <a:rPr lang="sr-Latn-RS" sz="1400" dirty="0">
                <a:solidFill>
                  <a:srgbClr val="00B050"/>
                </a:solidFill>
              </a:rPr>
              <a:t>Ti.</a:t>
            </a:r>
          </a:p>
          <a:p>
            <a:r>
              <a:rPr lang="sr-Latn-RS" sz="1400" dirty="0"/>
              <a:t>Koordinate</a:t>
            </a:r>
            <a:r>
              <a:rPr lang="sr-Latn-RS" sz="1400" dirty="0">
                <a:solidFill>
                  <a:srgbClr val="00B050"/>
                </a:solidFill>
              </a:rPr>
              <a:t> (½, ½, ½) </a:t>
            </a:r>
            <a:r>
              <a:rPr lang="sr-Latn-RS" sz="1400" dirty="0"/>
              <a:t>nam govore</a:t>
            </a:r>
          </a:p>
          <a:p>
            <a:r>
              <a:rPr lang="sr-Latn-RS" sz="1400" dirty="0"/>
              <a:t>da taj atom postavljamo u centar kocke.</a:t>
            </a:r>
            <a:endParaRPr lang="en-GB" sz="1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6B25823-1F3A-42AD-A661-CD841D0C88AD}"/>
              </a:ext>
            </a:extLst>
          </p:cNvPr>
          <p:cNvSpPr/>
          <p:nvPr/>
        </p:nvSpPr>
        <p:spPr>
          <a:xfrm>
            <a:off x="6347789" y="3619623"/>
            <a:ext cx="149087" cy="169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4FED53-94A3-45C8-A096-D7634E6C2FE2}"/>
              </a:ext>
            </a:extLst>
          </p:cNvPr>
          <p:cNvSpPr txBox="1"/>
          <p:nvPr/>
        </p:nvSpPr>
        <p:spPr>
          <a:xfrm>
            <a:off x="650971" y="4223702"/>
            <a:ext cx="3070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/>
              <a:t>I poslednji su atomi </a:t>
            </a:r>
            <a:r>
              <a:rPr lang="sr-Latn-RS" sz="1400" dirty="0">
                <a:solidFill>
                  <a:srgbClr val="0070C0"/>
                </a:solidFill>
              </a:rPr>
              <a:t>O</a:t>
            </a:r>
            <a:r>
              <a:rPr lang="sr-Latn-RS" sz="1400" dirty="0"/>
              <a:t>. Na osnovu</a:t>
            </a:r>
          </a:p>
          <a:p>
            <a:r>
              <a:rPr lang="sr-Latn-RS" sz="1400" dirty="0"/>
              <a:t>datih koordinata prepoznajemo središta</a:t>
            </a:r>
          </a:p>
          <a:p>
            <a:r>
              <a:rPr lang="sr-Latn-RS" sz="1400" dirty="0"/>
              <a:t>stranica kocke, i tu ih postavljamo.</a:t>
            </a:r>
            <a:endParaRPr lang="en-GB" sz="14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69E9024-F820-41A5-91BC-F90FDD388690}"/>
              </a:ext>
            </a:extLst>
          </p:cNvPr>
          <p:cNvSpPr/>
          <p:nvPr/>
        </p:nvSpPr>
        <p:spPr>
          <a:xfrm>
            <a:off x="6422332" y="3084206"/>
            <a:ext cx="149087" cy="169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srgbClr val="0070C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F7560E-87F8-4BA8-946C-4C7F8D56BA76}"/>
              </a:ext>
            </a:extLst>
          </p:cNvPr>
          <p:cNvSpPr/>
          <p:nvPr/>
        </p:nvSpPr>
        <p:spPr>
          <a:xfrm>
            <a:off x="5860789" y="3652303"/>
            <a:ext cx="149087" cy="169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srgbClr val="0070C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5D5CF83-A9F9-4061-B314-1E85CFAC0B54}"/>
              </a:ext>
            </a:extLst>
          </p:cNvPr>
          <p:cNvSpPr/>
          <p:nvPr/>
        </p:nvSpPr>
        <p:spPr>
          <a:xfrm>
            <a:off x="6671128" y="3481934"/>
            <a:ext cx="149087" cy="169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srgbClr val="0070C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C56F81-DEBE-4F87-B7C4-9300249A8424}"/>
              </a:ext>
            </a:extLst>
          </p:cNvPr>
          <p:cNvSpPr/>
          <p:nvPr/>
        </p:nvSpPr>
        <p:spPr>
          <a:xfrm>
            <a:off x="6827473" y="3721015"/>
            <a:ext cx="149087" cy="169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srgbClr val="0070C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2226511-5AC1-4890-9DE2-ACF0E5E11F90}"/>
              </a:ext>
            </a:extLst>
          </p:cNvPr>
          <p:cNvSpPr/>
          <p:nvPr/>
        </p:nvSpPr>
        <p:spPr>
          <a:xfrm>
            <a:off x="6376010" y="4267258"/>
            <a:ext cx="149087" cy="169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srgbClr val="0070C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C13A420-9FEB-4C71-96BC-30E3FD659EA2}"/>
              </a:ext>
            </a:extLst>
          </p:cNvPr>
          <p:cNvSpPr/>
          <p:nvPr/>
        </p:nvSpPr>
        <p:spPr>
          <a:xfrm>
            <a:off x="6060381" y="3775901"/>
            <a:ext cx="149087" cy="169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7237FB-ECAE-4736-A98F-36E2B4F48816}"/>
              </a:ext>
            </a:extLst>
          </p:cNvPr>
          <p:cNvSpPr txBox="1"/>
          <p:nvPr/>
        </p:nvSpPr>
        <p:spPr>
          <a:xfrm>
            <a:off x="575654" y="203264"/>
            <a:ext cx="3387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200" b="1" dirty="0">
                <a:latin typeface="Palatino Linotype" panose="02040502050505030304" pitchFamily="18" charset="0"/>
              </a:rPr>
              <a:t>b) Izračunajte strukturni faktor za ravan (00</a:t>
            </a:r>
            <a:r>
              <a:rPr lang="en-GB" sz="1200" b="1" dirty="0">
                <a:latin typeface="Palatino Linotype" panose="02040502050505030304" pitchFamily="18" charset="0"/>
              </a:rPr>
              <a:t>l</a:t>
            </a:r>
            <a:r>
              <a:rPr lang="sr-Latn-RS" sz="1200" b="1" dirty="0">
                <a:latin typeface="Palatino Linotype" panose="02040502050505030304" pitchFamily="18" charset="0"/>
              </a:rPr>
              <a:t>).</a:t>
            </a:r>
            <a:endParaRPr lang="en-GB" sz="1200" b="1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7C572-FBBF-452E-BE86-6E51BC519D06}"/>
              </a:ext>
            </a:extLst>
          </p:cNvPr>
          <p:cNvSpPr txBox="1"/>
          <p:nvPr/>
        </p:nvSpPr>
        <p:spPr>
          <a:xfrm>
            <a:off x="1361661" y="834888"/>
            <a:ext cx="623183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13" dirty="0"/>
              <a:t>Opšta formula za izračunavanje strukturnog faktora za refleksiju sa </a:t>
            </a:r>
            <a:r>
              <a:rPr lang="sr-Latn-RS" sz="1013" dirty="0" err="1"/>
              <a:t>hkl</a:t>
            </a:r>
            <a:r>
              <a:rPr lang="sr-Latn-RS" sz="1013" dirty="0"/>
              <a:t> ravni glasi:</a:t>
            </a:r>
            <a:endParaRPr lang="en-GB" sz="1013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CBBBB-E1B0-4B6B-89BF-3B7D3C184809}"/>
              </a:ext>
            </a:extLst>
          </p:cNvPr>
          <p:cNvSpPr txBox="1"/>
          <p:nvPr/>
        </p:nvSpPr>
        <p:spPr>
          <a:xfrm>
            <a:off x="1441174" y="1719470"/>
            <a:ext cx="439575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013" dirty="0"/>
              <a:t>Odmah menjamo vrednosti naše refleksije i dobijamo znatno jednostavniji izraz:</a:t>
            </a:r>
            <a:endParaRPr lang="en-GB" sz="1013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60F620-4312-484A-8E7F-9C6BB3B2C701}"/>
              </a:ext>
            </a:extLst>
          </p:cNvPr>
          <p:cNvSpPr/>
          <p:nvPr/>
        </p:nvSpPr>
        <p:spPr>
          <a:xfrm>
            <a:off x="1632034" y="2684820"/>
            <a:ext cx="865943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013" dirty="0" err="1">
                <a:solidFill>
                  <a:srgbClr val="FF0000"/>
                </a:solidFill>
              </a:rPr>
              <a:t>Ba</a:t>
            </a:r>
            <a:r>
              <a:rPr lang="sr-Latn-RS" sz="1013" dirty="0">
                <a:solidFill>
                  <a:srgbClr val="FF0000"/>
                </a:solidFill>
              </a:rPr>
              <a:t> – (0, 0, 0)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A52773-3C88-4CF5-BBF4-731916171B60}"/>
              </a:ext>
            </a:extLst>
          </p:cNvPr>
          <p:cNvSpPr/>
          <p:nvPr/>
        </p:nvSpPr>
        <p:spPr>
          <a:xfrm>
            <a:off x="1632034" y="3204238"/>
            <a:ext cx="973343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013" dirty="0">
                <a:solidFill>
                  <a:srgbClr val="00B050"/>
                </a:solidFill>
              </a:rPr>
              <a:t>Ti – (½, ½, ½)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A7CF89-2A77-4CD7-A1D2-5E6AFE84F7FD}"/>
              </a:ext>
            </a:extLst>
          </p:cNvPr>
          <p:cNvSpPr/>
          <p:nvPr/>
        </p:nvSpPr>
        <p:spPr>
          <a:xfrm>
            <a:off x="1531838" y="3682247"/>
            <a:ext cx="2169184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013" dirty="0">
                <a:solidFill>
                  <a:srgbClr val="0070C0"/>
                </a:solidFill>
              </a:rPr>
              <a:t>O – (½, ½, 0), (½, 0, ½) i (0, ½, ½) </a:t>
            </a:r>
            <a:r>
              <a:rPr lang="en-GB" sz="1013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0F3FD91-78CC-4DB5-ADDB-D6C95ECD04B8}"/>
              </a:ext>
            </a:extLst>
          </p:cNvPr>
          <p:cNvCxnSpPr/>
          <p:nvPr/>
        </p:nvCxnSpPr>
        <p:spPr>
          <a:xfrm>
            <a:off x="2327414" y="2951879"/>
            <a:ext cx="25510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0D9A9F-C501-4B55-9833-4E5241C023B2}"/>
              </a:ext>
            </a:extLst>
          </p:cNvPr>
          <p:cNvCxnSpPr/>
          <p:nvPr/>
        </p:nvCxnSpPr>
        <p:spPr>
          <a:xfrm>
            <a:off x="4121875" y="2951879"/>
            <a:ext cx="25510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429DEA-062B-4CCC-B242-AE34D7B63222}"/>
              </a:ext>
            </a:extLst>
          </p:cNvPr>
          <p:cNvCxnSpPr/>
          <p:nvPr/>
        </p:nvCxnSpPr>
        <p:spPr>
          <a:xfrm>
            <a:off x="2388923" y="3452447"/>
            <a:ext cx="255104" cy="0"/>
          </a:xfrm>
          <a:prstGeom prst="line">
            <a:avLst/>
          </a:prstGeom>
          <a:ln w="38100" cmpd="sng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63363DB-84E9-4BB9-95BA-833B23659037}"/>
              </a:ext>
            </a:extLst>
          </p:cNvPr>
          <p:cNvCxnSpPr/>
          <p:nvPr/>
        </p:nvCxnSpPr>
        <p:spPr>
          <a:xfrm>
            <a:off x="3739219" y="3621196"/>
            <a:ext cx="255104" cy="0"/>
          </a:xfrm>
          <a:prstGeom prst="line">
            <a:avLst/>
          </a:prstGeom>
          <a:ln w="38100" cmpd="sng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8F892C-8FB1-4F24-A7FA-DA1D2C9DD94C}"/>
              </a:ext>
            </a:extLst>
          </p:cNvPr>
          <p:cNvCxnSpPr/>
          <p:nvPr/>
        </p:nvCxnSpPr>
        <p:spPr>
          <a:xfrm>
            <a:off x="2199862" y="4021196"/>
            <a:ext cx="255104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3FEDE1D-D482-495D-9939-DD466067A939}"/>
              </a:ext>
            </a:extLst>
          </p:cNvPr>
          <p:cNvCxnSpPr/>
          <p:nvPr/>
        </p:nvCxnSpPr>
        <p:spPr>
          <a:xfrm>
            <a:off x="2982603" y="4611300"/>
            <a:ext cx="255104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AE497E2-37A3-4FC5-95C4-1D9140FAB873}"/>
              </a:ext>
            </a:extLst>
          </p:cNvPr>
          <p:cNvCxnSpPr/>
          <p:nvPr/>
        </p:nvCxnSpPr>
        <p:spPr>
          <a:xfrm>
            <a:off x="2681686" y="3986704"/>
            <a:ext cx="255104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6D74F4-4B38-48AC-B7B6-445B91EB7B06}"/>
              </a:ext>
            </a:extLst>
          </p:cNvPr>
          <p:cNvCxnSpPr/>
          <p:nvPr/>
        </p:nvCxnSpPr>
        <p:spPr>
          <a:xfrm>
            <a:off x="4256285" y="4686103"/>
            <a:ext cx="255104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7EE1DED-EB8F-422D-B882-D3D3CE9650BD}"/>
              </a:ext>
            </a:extLst>
          </p:cNvPr>
          <p:cNvCxnSpPr/>
          <p:nvPr/>
        </p:nvCxnSpPr>
        <p:spPr>
          <a:xfrm>
            <a:off x="3383947" y="4021196"/>
            <a:ext cx="255104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57A68F2-87D4-441E-AEDF-7AF19E4908C1}"/>
              </a:ext>
            </a:extLst>
          </p:cNvPr>
          <p:cNvCxnSpPr/>
          <p:nvPr/>
        </p:nvCxnSpPr>
        <p:spPr>
          <a:xfrm>
            <a:off x="5653612" y="4708136"/>
            <a:ext cx="255104" cy="0"/>
          </a:xfrm>
          <a:prstGeom prst="line">
            <a:avLst/>
          </a:prstGeom>
          <a:ln w="38100" cmpd="sng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C55296A-B2AA-4799-8535-39D0B9B2F3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38" y="1248614"/>
            <a:ext cx="3010930" cy="409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440983-BD05-49DB-ABDF-09AEB0AC29A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05" y="2089960"/>
            <a:ext cx="4530265" cy="4097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A8BEF0-9829-44C6-BE5A-02CACAD9452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03" y="2726916"/>
            <a:ext cx="1658039" cy="180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1AA1C6-A8C6-4210-AEFA-8FCD45D31C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38" y="3105968"/>
            <a:ext cx="3226454" cy="3648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C6FE81-FF33-4125-9F53-03E4F9F48AB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05" y="4201665"/>
            <a:ext cx="5167234" cy="36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0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7D990D-D379-4CB7-B432-DC97E8EE0DEC}"/>
              </a:ext>
            </a:extLst>
          </p:cNvPr>
          <p:cNvSpPr txBox="1"/>
          <p:nvPr/>
        </p:nvSpPr>
        <p:spPr>
          <a:xfrm>
            <a:off x="570419" y="141080"/>
            <a:ext cx="2595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Ukup</a:t>
            </a:r>
            <a:r>
              <a:rPr lang="sr-Cyrl-RS" sz="1200" dirty="0"/>
              <a:t>а</a:t>
            </a:r>
            <a:r>
              <a:rPr lang="sr-Latn-RS" sz="1200" dirty="0"/>
              <a:t>n izraz za strukturni faktor glasi: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FE19B-820C-4337-B203-D11691A349E1}"/>
              </a:ext>
            </a:extLst>
          </p:cNvPr>
          <p:cNvSpPr txBox="1"/>
          <p:nvPr/>
        </p:nvSpPr>
        <p:spPr>
          <a:xfrm>
            <a:off x="362552" y="1007397"/>
            <a:ext cx="66931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c</a:t>
            </a:r>
            <a:r>
              <a:rPr lang="sr-Latn-RS" sz="1400" b="1" dirty="0"/>
              <a:t>) Izračunajte </a:t>
            </a:r>
            <a:r>
              <a:rPr lang="en-GB" sz="1400" b="1" dirty="0" err="1"/>
              <a:t>odnos</a:t>
            </a:r>
            <a:r>
              <a:rPr lang="en-GB" sz="1400" b="1" dirty="0"/>
              <a:t> </a:t>
            </a:r>
            <a:r>
              <a:rPr lang="en-GB" sz="1400" b="1" dirty="0" err="1"/>
              <a:t>intenziteta</a:t>
            </a:r>
            <a:r>
              <a:rPr lang="en-GB" sz="1400" b="1" dirty="0"/>
              <a:t> </a:t>
            </a:r>
            <a:r>
              <a:rPr lang="en-GB" sz="1400" b="1" dirty="0" err="1"/>
              <a:t>refleksija</a:t>
            </a:r>
            <a:r>
              <a:rPr lang="en-GB" sz="1400" b="1" dirty="0"/>
              <a:t> (002)/(001) </a:t>
            </a:r>
            <a:r>
              <a:rPr lang="en-GB" sz="1400" b="1" dirty="0" err="1"/>
              <a:t>pretpostavljaju</a:t>
            </a:r>
            <a:r>
              <a:rPr lang="sr-Latn-RS" sz="1400" b="1" dirty="0" err="1"/>
              <a:t>ći</a:t>
            </a:r>
            <a:r>
              <a:rPr lang="sr-Latn-RS" sz="1400" b="1" dirty="0"/>
              <a:t> da </a:t>
            </a:r>
          </a:p>
          <a:p>
            <a:r>
              <a:rPr lang="sr-Latn-RS" sz="1400" b="1" dirty="0"/>
              <a:t>je atomski faktor rasejanja za sva tri atoma jednak njihovom atomskom broju,</a:t>
            </a:r>
          </a:p>
          <a:p>
            <a:r>
              <a:rPr lang="sr-Latn-RS" sz="1400" b="1" dirty="0"/>
              <a:t>i zanemarujući uticaj svih ostalih faktora na intenzitet refleksija.</a:t>
            </a:r>
            <a:endParaRPr lang="en-GB" sz="1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F313A6-F6D7-4992-AF9D-CC71F25548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48" y="437113"/>
            <a:ext cx="4274934" cy="2715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182B03-7EF6-4123-8660-F1FB6DA697B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16" y="2044800"/>
            <a:ext cx="1988793" cy="150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F43DD5-3B5C-4B67-A91D-79BCBDD5860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85" y="1864854"/>
            <a:ext cx="1318664" cy="6397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3471C5-D847-4092-9568-A687DCD743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3" y="2807726"/>
            <a:ext cx="6200741" cy="2663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BB9B74-39DD-4703-B751-289CAC9B99F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849" y="3321927"/>
            <a:ext cx="2125362" cy="1515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6F24E7-5AD7-4FDD-BB2D-7CF5A01FD25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4" y="3652422"/>
            <a:ext cx="6423577" cy="2814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7D00511-24A3-47E0-B469-6381945E2CE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849" y="4242920"/>
            <a:ext cx="1780738" cy="1515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63D43D3-58A1-410F-8E68-10DBE7032AA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61" y="4505227"/>
            <a:ext cx="2139232" cy="47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4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2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8408" y="1183467"/>
            <a:ext cx="7625592" cy="2753163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85491E-7B0E-439D-9B7E-8D23952D74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70" y="1840540"/>
            <a:ext cx="6337676" cy="81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684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D65E72-7811-4EDD-81B1-2E6FC252431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78" y="225237"/>
            <a:ext cx="4455579" cy="222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D4C488-A0DE-4AEC-ABA3-F8DD89107B4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27" y="1150043"/>
            <a:ext cx="4126958" cy="1667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17C884-22FA-45FF-ABD8-6587C4CE9C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7" y="3547068"/>
            <a:ext cx="7380297" cy="10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47113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8408" y="1183467"/>
            <a:ext cx="7625592" cy="2753163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057750-224D-4D03-8614-E5C433B968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80" y="1968775"/>
            <a:ext cx="6471045" cy="84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4485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0474E1-E77C-4F4C-86F6-786CBD49387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16" y="947131"/>
            <a:ext cx="4162767" cy="29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194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980CB8-7E80-484B-AB3B-98A5B84CE0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65" y="336235"/>
            <a:ext cx="1865027" cy="132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C9D48D-C5F2-4A83-9ED6-0DA1F305827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49" y="1347676"/>
            <a:ext cx="7839015" cy="166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42623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DCE49E-1AAD-4ABF-8941-BB7C9A57158C}"/>
              </a:ext>
            </a:extLst>
          </p:cNvPr>
          <p:cNvSpPr txBox="1"/>
          <p:nvPr/>
        </p:nvSpPr>
        <p:spPr>
          <a:xfrm>
            <a:off x="896050" y="257324"/>
            <a:ext cx="34336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solidFill>
                  <a:srgbClr val="000000"/>
                </a:solidFill>
              </a:rPr>
              <a:t>Preostalo je još da odredimo parametar ćelije.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6ACA9F-353E-4B25-9E6F-221B6E66DD7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9" y="1162193"/>
            <a:ext cx="6754155" cy="1832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A616C9-E74B-4B91-A460-6F4242749AD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18" y="3290622"/>
            <a:ext cx="1381405" cy="617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E5E8AD-77F6-417D-8034-D20692E5E0B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08139"/>
            <a:ext cx="2732386" cy="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00402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8408" y="969111"/>
            <a:ext cx="7625592" cy="2753163"/>
          </a:xfrm>
          <a:prstGeom prst="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A47FF-900B-4AF1-BBBD-B79770DAD64C}"/>
              </a:ext>
            </a:extLst>
          </p:cNvPr>
          <p:cNvSpPr txBox="1"/>
          <p:nvPr/>
        </p:nvSpPr>
        <p:spPr>
          <a:xfrm>
            <a:off x="3869385" y="2221588"/>
            <a:ext cx="338586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013" dirty="0">
                <a:latin typeface="Constantia" panose="02030602050306030303" pitchFamily="18" charset="0"/>
              </a:rPr>
              <a:t>Izračunajmo </a:t>
            </a:r>
            <a:r>
              <a:rPr lang="sr-Latn-RS" sz="1013" b="1" u="sng" dirty="0">
                <a:latin typeface="Constantia" panose="02030602050306030303" pitchFamily="18" charset="0"/>
              </a:rPr>
              <a:t>zakon gašenja refleksija za </a:t>
            </a:r>
            <a:r>
              <a:rPr lang="en-GB" sz="1013" b="1" u="sng" dirty="0">
                <a:latin typeface="Constantia" panose="02030602050306030303" pitchFamily="18" charset="0"/>
              </a:rPr>
              <a:t> P</a:t>
            </a:r>
            <a:r>
              <a:rPr lang="sr-Latn-RS" sz="1013" b="1" u="sng" dirty="0">
                <a:latin typeface="Constantia" panose="02030602050306030303" pitchFamily="18" charset="0"/>
              </a:rPr>
              <a:t>CK rešetku</a:t>
            </a:r>
            <a:endParaRPr lang="en-GB" sz="1013" b="1" u="sng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042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E7D775-4D73-411D-B31C-ED6653520752}"/>
              </a:ext>
            </a:extLst>
          </p:cNvPr>
          <p:cNvSpPr/>
          <p:nvPr/>
        </p:nvSpPr>
        <p:spPr>
          <a:xfrm>
            <a:off x="571545" y="999779"/>
            <a:ext cx="6651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400" dirty="0">
                <a:latin typeface="Palatino Linotype" panose="02040502050505030304" pitchFamily="18" charset="0"/>
              </a:rPr>
              <a:t>Atomi se nalaze u položajima (0,0,0)</a:t>
            </a:r>
            <a:r>
              <a:rPr lang="en-GB" sz="1400" dirty="0">
                <a:latin typeface="Palatino Linotype" panose="02040502050505030304" pitchFamily="18" charset="0"/>
              </a:rPr>
              <a:t>, </a:t>
            </a:r>
            <a:r>
              <a:rPr lang="sr-Latn-RS" sz="1400" dirty="0">
                <a:latin typeface="Palatino Linotype" panose="02040502050505030304" pitchFamily="18" charset="0"/>
              </a:rPr>
              <a:t>(1/2, 1/2, </a:t>
            </a:r>
            <a:r>
              <a:rPr lang="en-GB" sz="1400" dirty="0">
                <a:latin typeface="Palatino Linotype" panose="02040502050505030304" pitchFamily="18" charset="0"/>
              </a:rPr>
              <a:t>0</a:t>
            </a:r>
            <a:r>
              <a:rPr lang="sr-Latn-RS" sz="1400" dirty="0">
                <a:latin typeface="Palatino Linotype" panose="02040502050505030304" pitchFamily="18" charset="0"/>
              </a:rPr>
              <a:t>)</a:t>
            </a:r>
            <a:r>
              <a:rPr lang="en-GB" sz="1400" dirty="0">
                <a:latin typeface="Palatino Linotype" panose="02040502050505030304" pitchFamily="18" charset="0"/>
              </a:rPr>
              <a:t>,</a:t>
            </a:r>
            <a:r>
              <a:rPr lang="sr-Latn-RS" sz="1400" dirty="0">
                <a:latin typeface="Palatino Linotype" panose="02040502050505030304" pitchFamily="18" charset="0"/>
              </a:rPr>
              <a:t> (1/2,</a:t>
            </a:r>
            <a:r>
              <a:rPr lang="en-GB" sz="1400" dirty="0">
                <a:latin typeface="Palatino Linotype" panose="02040502050505030304" pitchFamily="18" charset="0"/>
              </a:rPr>
              <a:t> 0</a:t>
            </a:r>
            <a:r>
              <a:rPr lang="sr-Latn-RS" sz="1400" dirty="0">
                <a:latin typeface="Palatino Linotype" panose="02040502050505030304" pitchFamily="18" charset="0"/>
              </a:rPr>
              <a:t>, 1/2) i (</a:t>
            </a:r>
            <a:r>
              <a:rPr lang="en-GB" sz="1400" dirty="0">
                <a:latin typeface="Palatino Linotype" panose="02040502050505030304" pitchFamily="18" charset="0"/>
              </a:rPr>
              <a:t>0</a:t>
            </a:r>
            <a:r>
              <a:rPr lang="sr-Latn-RS" sz="1400" dirty="0">
                <a:latin typeface="Palatino Linotype" panose="02040502050505030304" pitchFamily="18" charset="0"/>
              </a:rPr>
              <a:t>, 1/2, 1/2)</a:t>
            </a:r>
            <a:r>
              <a:rPr lang="en-GB" sz="1400" dirty="0">
                <a:latin typeface="Palatino Linotype" panose="02040502050505030304" pitchFamily="18" charset="0"/>
              </a:rPr>
              <a:t>.</a:t>
            </a:r>
          </a:p>
          <a:p>
            <a:r>
              <a:rPr lang="sr-Latn-RS" sz="1400" dirty="0">
                <a:latin typeface="Palatino Linotype" panose="02040502050505030304" pitchFamily="18" charset="0"/>
              </a:rPr>
              <a:t> To znači da je u gornjoj jednačini: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3E136-52F4-4CAE-B121-369EBF533C8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26673" y="320299"/>
            <a:ext cx="3341714" cy="546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418BE4-985B-4A41-ABCB-3138715F767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01" y="1656194"/>
            <a:ext cx="4918858" cy="386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17C616-7F49-4752-AEE7-3115EC1AE93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58" y="2042480"/>
            <a:ext cx="4651430" cy="3862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19C3373-09B5-4B2C-8675-7D1D88FCB17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43" y="2532653"/>
            <a:ext cx="5201144" cy="1885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164398A-82E9-4F3E-B143-2E05A5F480A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48" y="2918938"/>
            <a:ext cx="4934858" cy="1885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2B8D18B-86AF-4DC8-934D-3F171C77A5B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29" y="3305223"/>
            <a:ext cx="3102858" cy="21714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BDFE716-031F-41F6-88CA-E019FF0CA5D7}"/>
              </a:ext>
            </a:extLst>
          </p:cNvPr>
          <p:cNvSpPr txBox="1"/>
          <p:nvPr/>
        </p:nvSpPr>
        <p:spPr>
          <a:xfrm>
            <a:off x="937550" y="3717235"/>
            <a:ext cx="74867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Palatino Linotype" panose="02040502050505030304" pitchFamily="18" charset="0"/>
              </a:rPr>
              <a:t>Ova </a:t>
            </a:r>
            <a:r>
              <a:rPr lang="en-GB" sz="1400" dirty="0" err="1">
                <a:latin typeface="Palatino Linotype" panose="02040502050505030304" pitchFamily="18" charset="0"/>
              </a:rPr>
              <a:t>jedna</a:t>
            </a:r>
            <a:r>
              <a:rPr lang="sr-Latn-RS" sz="1400" dirty="0">
                <a:latin typeface="Palatino Linotype" panose="02040502050505030304" pitchFamily="18" charset="0"/>
              </a:rPr>
              <a:t>čina će biti tačna kada je jedan od gornjih članova 1 a ostala dva jednaka -1,</a:t>
            </a:r>
          </a:p>
          <a:p>
            <a:r>
              <a:rPr lang="sr-Latn-RS" sz="1400" dirty="0">
                <a:latin typeface="Palatino Linotype" panose="02040502050505030304" pitchFamily="18" charset="0"/>
              </a:rPr>
              <a:t>jer ćemo u tom slučaju imati 1-1+1-1=0.</a:t>
            </a:r>
          </a:p>
          <a:p>
            <a:r>
              <a:rPr lang="sr-Latn-RS" sz="1400" dirty="0">
                <a:latin typeface="Palatino Linotype" panose="02040502050505030304" pitchFamily="18" charset="0"/>
              </a:rPr>
              <a:t>Taj uslov ćemo imati ispunjen kada imamo kombinaciju parnih i neparnih (</a:t>
            </a:r>
            <a:r>
              <a:rPr lang="sr-Latn-RS" sz="1400" dirty="0" err="1">
                <a:latin typeface="Palatino Linotype" panose="02040502050505030304" pitchFamily="18" charset="0"/>
              </a:rPr>
              <a:t>hkl</a:t>
            </a:r>
            <a:r>
              <a:rPr lang="sr-Latn-RS" sz="1400" dirty="0">
                <a:latin typeface="Palatino Linotype" panose="02040502050505030304" pitchFamily="18" charset="0"/>
              </a:rPr>
              <a:t>) .</a:t>
            </a:r>
          </a:p>
        </p:txBody>
      </p:sp>
    </p:spTree>
    <p:extLst>
      <p:ext uri="{BB962C8B-B14F-4D97-AF65-F5344CB8AC3E}">
        <p14:creationId xmlns:p14="http://schemas.microsoft.com/office/powerpoint/2010/main" val="12316294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3.8301"/>
  <p:tag name="ORIGINALWIDTH" val="4455.622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Uzorak zlata analiziran je korišćenjem difraktometra za prah. &#10;Prve dve refleksije na difraktogramu pojavile su se na vrednostima &#10;$2\theta=38.19^{o}$ i $2\theta=44.39^{o}$. Odredite Milerove indekse za te dve refleksije. Talasna dužina korišćenog zračenja je 0.154 nm, a ivica jedinične ćelije je 4.08 angstrema.&#10;&#10;\end{document}&#10;&#10;"/>
  <p:tag name="IGUANATEXSIZE" val="14"/>
  <p:tag name="IGUANATEXCURSOR" val="1919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8.036"/>
  <p:tag name="ORIGINALWIDTH" val="577.5806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[d=\frac{\lambda}{2\sin{\theta}}\]&#10;&#10;\end{document}&#10;&#10;"/>
  <p:tag name="IGUANATEXSIZE" val="14"/>
  <p:tag name="IGUANATEXCURSOR" val="1654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709"/>
  <p:tag name="ORIGINALWIDTH" val="1067.399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[d\sqrt{h^{2}+k^{2}+l^{2}}=a\]&#10;&#10;\end{document}&#10;&#10;"/>
  <p:tag name="IGUANATEXSIZE" val="14"/>
  <p:tag name="IGUANATEXCURSOR" val="1650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8.4552"/>
  <p:tag name="ORIGINALWIDTH" val="2192.726"/>
  <p:tag name="LATEXADDIN" val="\documentclass{article}&#10;\usepackage{amsmath}&#10;\pagestyle{empty}&#10;\begin{document}&#10;&#10;$$F=0=\sum_{j=1}^{n}f_j \exp (2\pi {i(ha_j +kb_j +lz_j))}$$&#10;&#10;&#10;\end{document}"/>
  <p:tag name="IGUANATEXSIZE" val="20"/>
  <p:tag name="IGUANATEXCURSOR" val="13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.4684"/>
  <p:tag name="ORIGINALWIDTH" val="3227.596"/>
  <p:tag name="LATEXADDIN" val="\documentclass{article}&#10;\usepackage{amsmath}&#10;\pagestyle{empty}&#10;\begin{document}&#10;&#10;$$0=f \exp{(i2\pi (h0 +k0 +l0))} + f \exp{(i2\pi (h\frac{1}{2} +k\frac{1}{2} +l0))}+ $$&#10;&#10;&#10;\end{document}"/>
  <p:tag name="IGUANATEXSIZE" val="20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.4684"/>
  <p:tag name="ORIGINALWIDTH" val="3052.118"/>
  <p:tag name="LATEXADDIN" val="\documentclass{article}&#10;\usepackage{amsmath}&#10;\pagestyle{empty}&#10;\begin{document}&#10;&#10;&#10;$$+f \exp{(i2\pi (h\frac{1}{2} +k0 +l\frac{1}{2}))}+ f \exp{(i2\pi (h0 +k\frac{1}{2} +l\frac{1}{2}))}$$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412.823"/>
  <p:tag name="LATEXADDIN" val="\documentclass{article}&#10;\usepackage{amsmath}&#10;\pagestyle{empty}&#10;\begin{document}&#10;&#10;$$0=f + f \exp{(i\pi (h+k))}+f \exp{(i\pi (h+l))}+f \exp{(i\pi (k+l))} $$&#10;&#10;&#10;\end{document}"/>
  <p:tag name="IGUANATEXSIZE" val="20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238.095"/>
  <p:tag name="LATEXADDIN" val="\documentclass{article}&#10;\usepackage{amsmath}&#10;\pagestyle{empty}&#10;\begin{document}&#10;&#10;$$0=f(1 + \exp{(i\pi (h+k))}+\exp{(i\pi (h+l))}+\exp{(i\pi (k+l))} $$&#10;&#10;&#10;\end{document}"/>
  <p:tag name="IGUANATEXSIZE" val="20"/>
  <p:tag name="IGUANATEXCURSOR" val="12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2035.996"/>
  <p:tag name="LATEXADDIN" val="\documentclass{article}&#10;\usepackage{amsmath}&#10;\pagestyle{empty}&#10;\begin{document}&#10;&#10;$$0=1 + (-1)^{h+k}+(-1)^{h+l}+(-1)^{k+l} $$&#10;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2035.996"/>
  <p:tag name="LATEXADDIN" val="\documentclass{article}&#10;\usepackage{amsmath}&#10;\pagestyle{empty}&#10;\begin{document}&#10;&#10;$$0=1 + (-1)^{h+k}+(-1)^{h+l}+(-1)^{k+l} $$&#10;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8.0402"/>
  <p:tag name="ORIGINALWIDTH" val="2116.795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[F_{hkl}=\sum_{j} f_j \exp{(i2\pi(hx_j+ky_j+lz_j))} \]&#10;&#10;\end{document}&#10;&#10;"/>
  <p:tag name="IGUANATEXSIZE" val="14"/>
  <p:tag name="IGUANATEXCURSOR" val="1650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.7719"/>
  <p:tag name="ORIGINALWIDTH" val="3132.437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Na osnovu Bragovog zakona $2d\sin\theta = \lambda$ i $d=\frac{a}{\sqrt{h^{2}+k^{2}+l^{2}}}$&#10;&#10;\end{document}&#10;&#10;"/>
  <p:tag name="IGUANATEXSIZE" val="14"/>
  <p:tag name="IGUANATEXCURSOR" val="1673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8.0402"/>
  <p:tag name="ORIGINALWIDTH" val="3184.945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[F_{00l}=\sum_{j} f_j \exp{(i2\pi(0x_j+0y_j+lz_j))}=&#10;\sum_{j} f_j \exp{(i2\pi lz_j)}\]&#10;&#10;\end{document}&#10;&#10;"/>
  <p:tag name="IGUANATEXSIZE" val="14"/>
  <p:tag name="IGUANATEXCURSOR" val="1694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1165.663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[f_{Ba} \exp{(i2\pi l0)}=f_{Ba}\]&#10;&#10;\end{document}&#10;&#10;"/>
  <p:tag name="IGUANATEXSIZE" val="14"/>
  <p:tag name="IGUANATEXCURSOR" val="1636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6.5358"/>
  <p:tag name="ORIGINALWIDTH" val="2268.317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[f_{Ti} \exp{(i2\pi l\frac{1}{2})}=f_{Ti}\exp{(i\pi l)}=f_{Ti}(-1)^l\]&#10;&#10;\end{document}&#10;&#10;"/>
  <p:tag name="IGUANATEXSIZE" val="14"/>
  <p:tag name="IGUANATEXCURSOR" val="1669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6.5358"/>
  <p:tag name="ORIGINALWIDTH" val="3632.757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[f_{O}\exp{(i2\pi l0)}+f_{O}\exp{(i2\pi l\frac{1}{2})}+f_{O}\exp{(i2\pi l\frac{1}{2})}=f_{O}(1+2(-1)^l)\]&#10;&#10;\end{document}&#10;&#10;"/>
  <p:tag name="IGUANATEXSIZE" val="14"/>
  <p:tag name="IGUANATEXCURSOR" val="1688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2113.795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[F_{00l}=f_{Ba}+f_{Ti}(-1)^l+f_{O}(1+2(-1)^l)\]&#10;&#10;\end{document}&#10;&#10;"/>
  <p:tag name="IGUANATEXSIZE" val="14"/>
  <p:tag name="IGUANATEXCURSOR" val="1667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647"/>
  <p:tag name="ORIGINALWIDTH" val="1398.195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[f_{Ba}=56,f_{Ti}=22,f_{O}=8\]&#10;&#10;\end{document}&#10;&#10;"/>
  <p:tag name="IGUANATEXSIZE" val="14"/>
  <p:tag name="IGUANATEXCURSOR" val="1650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0.7961"/>
  <p:tag name="ORIGINALWIDTH" val="681.8451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[\frac{I_{002}}{I_{001}}=\frac{{\left|F_{002}\right |}^2}{{\left|F_{001}\right |}^2}\]&#10;&#10;\end{document}&#10;&#10;"/>
  <p:tag name="IGUANATEXSIZE" val="14"/>
  <p:tag name="IGUANATEXCURSOR" val="1706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0188"/>
  <p:tag name="ORIGINALWIDTH" val="3143.689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[F_{002}=f_{Ba}+f_{Ti}(-1)^2+f_{O}(1+2(-1)^2)=&#10;f_{Ba}+f_{Ti}+3f_{O}\]&#10;&#10;\end{document}&#10;&#10;"/>
  <p:tag name="IGUANATEXSIZE" val="14"/>
  <p:tag name="IGUANATEXCURSOR" val="1689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5149"/>
  <p:tag name="ORIGINALWIDTH" val="1494.208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[F_{002}=56+22+3*8=102\]&#10;&#10;\end{document}&#10;&#10;"/>
  <p:tag name="IGUANATEXSIZE" val="14"/>
  <p:tag name="IGUANATEXCURSOR" val="1644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0188"/>
  <p:tag name="ORIGINALWIDTH" val="3081.43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[F_{001}=f_{Ba}+f_{Ti}(-1)^1+f_{O}(1+2(-1)^1)=&#10;f_{Ba}-f_{Ti}-f_{O}\]&#10;&#10;\end{document}&#10;&#10;"/>
  <p:tag name="IGUANATEXSIZE" val="14"/>
  <p:tag name="IGUANATEXCURSOR" val="1688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2.414"/>
  <p:tag name="ORIGINALWIDTH" val="2901.405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Imamo:&#10;$$d=\frac{\lambda }{2\sin\theta } =\frac{a}{\sqrt{h^{2}+k^{2}+l^{2}}}$$&#10;&#10;$$\sqrt{h^{2}+k^{2}+l^{2}}=\frac{2a\sin\theta}{\lambda}$$&#10;&#10;$$h^{2}+k^{2}+l^{2}=(\frac{2a\sin\theta}{\lambda})^2$$&#10;&#10;\end{document}&#10;&#10;"/>
  <p:tag name="IGUANATEXSIZE" val="14"/>
  <p:tag name="IGUANATEXCURSOR" val="1814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5149"/>
  <p:tag name="ORIGINALWIDTH" val="1251.925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[F_{001}=56-22-8=26\]&#10;&#10;\end{document}&#10;&#10;"/>
  <p:tag name="IGUANATEXSIZE" val="14"/>
  <p:tag name="IGUANATEXCURSOR" val="1641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0.7961"/>
  <p:tag name="ORIGINALWIDTH" val="1503.96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[\frac{I_{002}}{I_{001}}=\frac{{\left|F_{002}\right |}^2}{{\left|F_{001}\right |}^2}=\frac{102^2}{26^2}=15.4\]&#10;&#10;\end{document}&#10;&#10;"/>
  <p:tag name="IGUANATEXSIZE" val="14"/>
  <p:tag name="IGUANATEXCURSOR" val="1730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8.0654"/>
  <p:tag name="ORIGINALWIDTH" val="3384.472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begin{table}[]&#10;\begin{tabular}{cccccc}&#10;\hline&#10;2$\theta [^{o}]$ &amp; $\theta [^{o}]$ &amp; $sin(\theta)$ &amp; $(\frac{2a\sin\theta}{\lambda})^2$ &amp; $h^{2}+k^{2}+l^{2}$ &amp; (hkl) \\ \hline&#10;38.19                               &amp; 19.095                             &amp; 0.327135      &amp; 2.998                              &amp; 3                   &amp; (111)  \\&#10;44.39                               &amp; 22.195                             &amp; 0.37776       &amp; 4.006                              &amp; 4                   &amp; (200)  \\ \hline&#10;\end{tabular}&#10;\end{table}&#10;&#10;&#10;\end{document}&#10;&#10;"/>
  <p:tag name="IGUANATEXSIZE" val="14"/>
  <p:tag name="IGUANATEXCURSOR" val="2149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6.3333"/>
  <p:tag name="ORIGINALWIDTH" val="4549.385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Difrakcija X zračenja na prahu vršena je Debaj Šererovom metodom koristeći talasnu dužinu zračenja od 0.154 nm. Dobijene su refleksije sa sledećim vrednostima ugla $2\theta$: 43.91, 75.27, 91.45 i 119.43$^{o}$. &#10;&#10;Ako znate da je u pitanju kubna rešetka, odredite tip i parametar rešetke.&#10;&#10;\end{document}&#10;&#10;"/>
  <p:tag name="IGUANATEXSIZE" val="14"/>
  <p:tag name="IGUANATEXCURSOR" val="1908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9.405"/>
  <p:tag name="ORIGINALWIDTH" val="1569.969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$$\sin\theta=\frac{\lambda }{2d } =\frac{\lambda\sqrt{h^{2}+k^{2}+l^{2}}}{2a}$$&#10;$$(\sin\theta)^2=\frac{\lambda ^2}{4a^2}(h^{2}+k^{2}+l^{2})$$&#10;&#10;$$\frac{(\sin\theta_n)^2}{(\sin\theta_1)^2}=\frac{h_n^{2}+k_n^{2}+l_n^{2}}{h_1^{2}+k_1^{2}+l_1^{2}}$$&#10;&#10;\end{document}&#10;&#10;"/>
  <p:tag name="IGUANATEXSIZE" val="14"/>
  <p:tag name="IGUANATEXCURSOR" val="1865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.01299"/>
  <p:tag name="ORIGINALWIDTH" val="1311.183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&#10;Pravimo sledeću tabelu:&#10;&#10;&#10;\end{document}&#10;&#10;"/>
  <p:tag name="IGUANATEXSIZE" val="14"/>
  <p:tag name="IGUANATEXCURSOR" val="1646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3.1135"/>
  <p:tag name="ORIGINALWIDTH" val="3824.034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begin{table}[]&#10;\begin{tabular}{ccccccc}&#10;\hline&#10;2$\theta [^{o}]$ &amp;$\theta [^{o}]$   &amp; $sin(\theta)  $ &amp; $sin(\theta)^2$ &amp; $\frac{sin(\theta_n)^2}{sin(\theta_1)^2}$ &amp; $h^{2}+k^{2}+l^{2}$ &amp; (hkl) \\ \hline&#10;43.91                               &amp; 21.955                             &amp; 0.3738        &amp; 0.1397          &amp; 1                                         &amp; 3                   &amp; 111   \\&#10;75.27                               &amp; 37.635                             &amp; 0.6106        &amp; 0.3729          &amp; 2.66                                      &amp; 8                   &amp; 220   \\&#10;91.45                               &amp; 45.725                             &amp; 0.7160        &amp; 0.5126          &amp; 3.67                                      &amp; 11                  &amp; 311   \\&#10;119.43                              &amp; 59.715                             &amp; 0.8635        &amp; 0.7457          &amp; 5.33                                      &amp; 16                  &amp; 400   \\ \hline&#10;\end{tabular}&#10;\end{table}&#10;&#10;&#10;\end{document}&#10;&#10;"/>
  <p:tag name="IGUANATEXSIZE" val="14"/>
  <p:tag name="IGUANATEXCURSOR" val="2594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2.8564"/>
  <p:tag name="ORIGINALWIDTH" val="2812.142"/>
  <p:tag name="LATEXADDIN" val="\documentclass{article}&#10;&#10;%-----------------------------------------------------------------------&#10;% Incluídos pelo knitr.&#10;&#10;\usepackage[]{graphicx}&#10;\usepackage[]{color}&#10;&#10;%-----------------------------------------------------------------------&#10;\usepackage{esvect}&#10;\usepackage[none]{hyphenat}&#10;\usepackage[serbian]{babel}&#10;\usepackage[utf8]{inputenc}&#10;\DeclareFontFamily{U}{cry}{\hyphenchar\font=-1}&#10;\DeclareFontShape{U}{cry}{m}{n}{ &lt;-&gt; cryst}{}&#10;\newcommand{\cry}[1]{{\usefont{U}{cry}{m}{n} \symbol{#1}}}&#10;&#10;&#10; \usepackage{palatino}&#10; \usepackage{eulervm}&#10;\usepackage[euler]{textgreek}&#10;\usepackage[T1]{fontenc}&#10;\renewcommand*\oldstylenums[1]{{\firaoldstyle #1}}&#10;\usepackage{array}&#10;\usepackage{colortbl}&#10;\usepackage{booktabs}&#10;\usepackage{multirow}&#10;\usepackage{amsfonts, amssymb, amsxtra, amsmath, amsbsy} % Não usar empheq.&#10;\usepackage{siunitx} % Tem conflito com o pgfcalendar e o calendar.&#10;\usepackage[usenames,dvipsnames,x11names]{xcolor}&#10;\usepackage[version=4,arrows=pgf-filled]{mhchem}&#10;\usepackage{miller}&#10;\usepackage{tikz}&#10;\usepackage{pgfplots}&#10;\usepackage{tikz-3dplot,smartdiagram}&#10;\pgfplotsset{compat=newest}&#10;\usepgfplotslibrary{groupplots}&#10;\usetikzlibrary{&#10;  arrows,&#10;  positioning,&#10;  matrix,&#10;  calc,&#10;  decorations.pathreplacing,&#10;  decorations.pathmorphing,&#10;  decorations.markings,&#10;  decorations.text,&#10;  shapes,&#10;  backgrounds,&#10;  shadows,&#10;  trees,&#10;  fit,&#10;  snakes,&#10;  patterns,&#10;  mindmap,&#10;  intersections,&#10;  plotmarks,&#10;  spy}&#10;&#10;\pagestyle{empty}&#10;&#10;% Deve vir depois de pagestyle{}.&#10;\definecolor{darkgreen}{rgb}{0.13,0.53,0.53}&#10;&#10;%-----------------------------------------------------------------------&#10;\begin{document}&#10;\noindent&#10;\begin{table}[]&#10;\begin{tabular}{cclcl}&#10;\hline&#10;2$\theta [^{o}]$ &amp; $sin(\theta)$ &amp; d {[}nm{]} &amp; $h^{2}+k^{2}+l^{2}$ &amp; a {[}nm{]} \\ \hline&#10;43.91            &amp; 0.3738        &amp; 0.2059     &amp; 3                   &amp; 0.3567     \\&#10;75.27            &amp; 0.6106        &amp; 0.1261     &amp; 8                   &amp; 0.3567     \\&#10;91.45            &amp; 0.7160        &amp; 0.1075     &amp; 11                  &amp; 0.3565     \\&#10;119.43           &amp; 0.8635        &amp; 0.089      &amp; 16                  &amp; 0.356      \\ \hline&#10;\end{tabular}&#10;\end{table}&#10;&#10;\end{document}&#10;&#10;"/>
  <p:tag name="IGUANATEXSIZE" val="14"/>
  <p:tag name="IGUANATEXCURSOR" val="2126"/>
  <p:tag name="TRANSPARENCY" val="True"/>
  <p:tag name="FILENAME" val=""/>
  <p:tag name="LATEXENGINEID" val="1"/>
  <p:tag name="TEMPFOLDER" val="c:\temp\"/>
  <p:tag name="LATEXFORMHEIGHT" val="391"/>
  <p:tag name="LATEXFORMWIDTH" val="564"/>
  <p:tag name="LATEXFORMWRAP" val="True"/>
  <p:tag name="BITMAPVECTOR" val="0"/>
</p:tagLst>
</file>

<file path=ppt/theme/theme1.xml><?xml version="1.0" encoding="utf-8"?>
<a:theme xmlns:a="http://schemas.openxmlformats.org/drawingml/2006/main" name="Default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Segoe Print"/>
        <a:ea typeface=""/>
        <a:cs typeface=""/>
      </a:majorFont>
      <a:minorFont>
        <a:latin typeface="Gill Sans M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32252</TotalTime>
  <Words>393</Words>
  <Application>Microsoft Office PowerPoint</Application>
  <PresentationFormat>On-screen Show (16:9)</PresentationFormat>
  <Paragraphs>43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 Light</vt:lpstr>
      <vt:lpstr>Constantia</vt:lpstr>
      <vt:lpstr>Gill Sans MT</vt:lpstr>
      <vt:lpstr>Palatino Linotype</vt:lpstr>
      <vt:lpstr>Roboto Regular</vt:lpstr>
      <vt:lpstr>Segoe Print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Designed by Slidesmash</dc:title>
  <dc:subject/>
  <dc:creator>Designed by Slidesmash</dc:creator>
  <cp:keywords/>
  <dc:description/>
  <cp:lastModifiedBy>Bojana Vasiljevic</cp:lastModifiedBy>
  <cp:revision>5879</cp:revision>
  <dcterms:created xsi:type="dcterms:W3CDTF">2014-11-12T21:47:38Z</dcterms:created>
  <dcterms:modified xsi:type="dcterms:W3CDTF">2021-04-12T07:29:15Z</dcterms:modified>
  <cp:category/>
</cp:coreProperties>
</file>