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0" r:id="rId8"/>
    <p:sldId id="278" r:id="rId9"/>
    <p:sldId id="262" r:id="rId10"/>
    <p:sldId id="265" r:id="rId11"/>
    <p:sldId id="271" r:id="rId12"/>
    <p:sldId id="270" r:id="rId13"/>
    <p:sldId id="267" r:id="rId14"/>
    <p:sldId id="263" r:id="rId15"/>
    <p:sldId id="264" r:id="rId16"/>
    <p:sldId id="269" r:id="rId17"/>
    <p:sldId id="273" r:id="rId18"/>
    <p:sldId id="274" r:id="rId19"/>
    <p:sldId id="275" r:id="rId20"/>
    <p:sldId id="276" r:id="rId21"/>
    <p:sldId id="277" r:id="rId22"/>
    <p:sldId id="279" r:id="rId23"/>
    <p:sldId id="266" r:id="rId24"/>
    <p:sldId id="280" r:id="rId25"/>
    <p:sldId id="281" r:id="rId26"/>
    <p:sldId id="268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58D"/>
    <a:srgbClr val="7AD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206E0-5CAB-4F9B-B903-1A859DC617EC}" v="13" dt="2021-05-24T13:35:4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jana Vasiljevic" userId="d0a26721a11f6f1f" providerId="LiveId" clId="{730206E0-5CAB-4F9B-B903-1A859DC617EC}"/>
    <pc:docChg chg="custSel addSld modSld">
      <pc:chgData name="Bojana Vasiljevic" userId="d0a26721a11f6f1f" providerId="LiveId" clId="{730206E0-5CAB-4F9B-B903-1A859DC617EC}" dt="2021-05-24T13:39:16.178" v="1107" actId="1076"/>
      <pc:docMkLst>
        <pc:docMk/>
      </pc:docMkLst>
      <pc:sldChg chg="modSp mod">
        <pc:chgData name="Bojana Vasiljevic" userId="d0a26721a11f6f1f" providerId="LiveId" clId="{730206E0-5CAB-4F9B-B903-1A859DC617EC}" dt="2021-05-24T13:39:16.178" v="1107" actId="1076"/>
        <pc:sldMkLst>
          <pc:docMk/>
          <pc:sldMk cId="978882736" sldId="256"/>
        </pc:sldMkLst>
        <pc:spChg chg="mod">
          <ac:chgData name="Bojana Vasiljevic" userId="d0a26721a11f6f1f" providerId="LiveId" clId="{730206E0-5CAB-4F9B-B903-1A859DC617EC}" dt="2021-05-24T13:39:16.178" v="1107" actId="1076"/>
          <ac:spMkLst>
            <pc:docMk/>
            <pc:sldMk cId="978882736" sldId="256"/>
            <ac:spMk id="2" creationId="{1C4D645F-C390-427A-951C-81D59DBC1B40}"/>
          </ac:spMkLst>
        </pc:spChg>
        <pc:spChg chg="mod">
          <ac:chgData name="Bojana Vasiljevic" userId="d0a26721a11f6f1f" providerId="LiveId" clId="{730206E0-5CAB-4F9B-B903-1A859DC617EC}" dt="2021-05-24T13:39:07.374" v="1103" actId="20577"/>
          <ac:spMkLst>
            <pc:docMk/>
            <pc:sldMk cId="978882736" sldId="256"/>
            <ac:spMk id="6" creationId="{3CC55D67-BB96-4E2A-B0AB-1C9C0EE901A2}"/>
          </ac:spMkLst>
        </pc:spChg>
      </pc:sldChg>
      <pc:sldChg chg="addSp modSp mod">
        <pc:chgData name="Bojana Vasiljevic" userId="d0a26721a11f6f1f" providerId="LiveId" clId="{730206E0-5CAB-4F9B-B903-1A859DC617EC}" dt="2021-05-24T13:27:17.955" v="153" actId="115"/>
        <pc:sldMkLst>
          <pc:docMk/>
          <pc:sldMk cId="4015709728" sldId="268"/>
        </pc:sldMkLst>
        <pc:spChg chg="add mod">
          <ac:chgData name="Bojana Vasiljevic" userId="d0a26721a11f6f1f" providerId="LiveId" clId="{730206E0-5CAB-4F9B-B903-1A859DC617EC}" dt="2021-05-24T13:25:46.226" v="47" actId="1076"/>
          <ac:spMkLst>
            <pc:docMk/>
            <pc:sldMk cId="4015709728" sldId="268"/>
            <ac:spMk id="9" creationId="{A12C78EA-93C1-46D5-B781-087EB05EFE2D}"/>
          </ac:spMkLst>
        </pc:spChg>
        <pc:spChg chg="add mod">
          <ac:chgData name="Bojana Vasiljevic" userId="d0a26721a11f6f1f" providerId="LiveId" clId="{730206E0-5CAB-4F9B-B903-1A859DC617EC}" dt="2021-05-24T13:25:57.031" v="49" actId="1076"/>
          <ac:spMkLst>
            <pc:docMk/>
            <pc:sldMk cId="4015709728" sldId="268"/>
            <ac:spMk id="10" creationId="{8FBA11DC-6D44-49A3-B783-7BCAEA5E0CB7}"/>
          </ac:spMkLst>
        </pc:spChg>
        <pc:spChg chg="add mod">
          <ac:chgData name="Bojana Vasiljevic" userId="d0a26721a11f6f1f" providerId="LiveId" clId="{730206E0-5CAB-4F9B-B903-1A859DC617EC}" dt="2021-05-24T13:27:17.955" v="153" actId="115"/>
          <ac:spMkLst>
            <pc:docMk/>
            <pc:sldMk cId="4015709728" sldId="268"/>
            <ac:spMk id="11" creationId="{21D06CC2-D9F5-40E2-9EC0-1543DF2B4844}"/>
          </ac:spMkLst>
        </pc:spChg>
        <pc:picChg chg="add mod">
          <ac:chgData name="Bojana Vasiljevic" userId="d0a26721a11f6f1f" providerId="LiveId" clId="{730206E0-5CAB-4F9B-B903-1A859DC617EC}" dt="2021-05-24T13:27:07.362" v="150" actId="1076"/>
          <ac:picMkLst>
            <pc:docMk/>
            <pc:sldMk cId="4015709728" sldId="268"/>
            <ac:picMk id="13" creationId="{EA2123EB-6B2F-4C27-849F-46B9705E5D80}"/>
          </ac:picMkLst>
        </pc:picChg>
        <pc:picChg chg="add mod">
          <ac:chgData name="Bojana Vasiljevic" userId="d0a26721a11f6f1f" providerId="LiveId" clId="{730206E0-5CAB-4F9B-B903-1A859DC617EC}" dt="2021-05-24T13:27:04.718" v="149" actId="1076"/>
          <ac:picMkLst>
            <pc:docMk/>
            <pc:sldMk cId="4015709728" sldId="268"/>
            <ac:picMk id="14" creationId="{6BF6B8C5-A002-45E0-8E59-3143A7E14C9A}"/>
          </ac:picMkLst>
        </pc:picChg>
        <pc:picChg chg="mod">
          <ac:chgData name="Bojana Vasiljevic" userId="d0a26721a11f6f1f" providerId="LiveId" clId="{730206E0-5CAB-4F9B-B903-1A859DC617EC}" dt="2021-05-24T13:25:38.851" v="45" actId="1076"/>
          <ac:picMkLst>
            <pc:docMk/>
            <pc:sldMk cId="4015709728" sldId="268"/>
            <ac:picMk id="4098" creationId="{0F2E9CC7-5F9A-4894-B620-A56755B30A8C}"/>
          </ac:picMkLst>
        </pc:picChg>
      </pc:sldChg>
      <pc:sldChg chg="addSp modSp mod">
        <pc:chgData name="Bojana Vasiljevic" userId="d0a26721a11f6f1f" providerId="LiveId" clId="{730206E0-5CAB-4F9B-B903-1A859DC617EC}" dt="2021-05-24T13:34:45.782" v="1028" actId="20577"/>
        <pc:sldMkLst>
          <pc:docMk/>
          <pc:sldMk cId="2872739600" sldId="281"/>
        </pc:sldMkLst>
        <pc:spChg chg="add mod">
          <ac:chgData name="Bojana Vasiljevic" userId="d0a26721a11f6f1f" providerId="LiveId" clId="{730206E0-5CAB-4F9B-B903-1A859DC617EC}" dt="2021-05-24T13:29:01.638" v="443" actId="20577"/>
          <ac:spMkLst>
            <pc:docMk/>
            <pc:sldMk cId="2872739600" sldId="281"/>
            <ac:spMk id="3" creationId="{757E9A7B-3833-4E92-A9C5-419CC892F8A5}"/>
          </ac:spMkLst>
        </pc:spChg>
        <pc:spChg chg="add mod">
          <ac:chgData name="Bojana Vasiljevic" userId="d0a26721a11f6f1f" providerId="LiveId" clId="{730206E0-5CAB-4F9B-B903-1A859DC617EC}" dt="2021-05-24T13:31:12.596" v="862" actId="1076"/>
          <ac:spMkLst>
            <pc:docMk/>
            <pc:sldMk cId="2872739600" sldId="281"/>
            <ac:spMk id="4" creationId="{1EFBE51B-1932-4DE5-835B-0A674BF7F584}"/>
          </ac:spMkLst>
        </pc:spChg>
        <pc:spChg chg="add mod">
          <ac:chgData name="Bojana Vasiljevic" userId="d0a26721a11f6f1f" providerId="LiveId" clId="{730206E0-5CAB-4F9B-B903-1A859DC617EC}" dt="2021-05-24T13:34:45.782" v="1028" actId="20577"/>
          <ac:spMkLst>
            <pc:docMk/>
            <pc:sldMk cId="2872739600" sldId="281"/>
            <ac:spMk id="5" creationId="{7DB3D3BB-8B04-4862-AC8E-01DD8C5FD271}"/>
          </ac:spMkLst>
        </pc:spChg>
        <pc:picChg chg="mod">
          <ac:chgData name="Bojana Vasiljevic" userId="d0a26721a11f6f1f" providerId="LiveId" clId="{730206E0-5CAB-4F9B-B903-1A859DC617EC}" dt="2021-05-24T13:31:09.588" v="861" actId="1076"/>
          <ac:picMkLst>
            <pc:docMk/>
            <pc:sldMk cId="2872739600" sldId="281"/>
            <ac:picMk id="2" creationId="{38768C34-0617-4FE4-9DD7-A1F136032BAC}"/>
          </ac:picMkLst>
        </pc:picChg>
      </pc:sldChg>
      <pc:sldChg chg="addSp delSp modSp new mod">
        <pc:chgData name="Bojana Vasiljevic" userId="d0a26721a11f6f1f" providerId="LiveId" clId="{730206E0-5CAB-4F9B-B903-1A859DC617EC}" dt="2021-05-24T13:35:55.082" v="1061" actId="20577"/>
        <pc:sldMkLst>
          <pc:docMk/>
          <pc:sldMk cId="3952758938" sldId="283"/>
        </pc:sldMkLst>
        <pc:spChg chg="add mod">
          <ac:chgData name="Bojana Vasiljevic" userId="d0a26721a11f6f1f" providerId="LiveId" clId="{730206E0-5CAB-4F9B-B903-1A859DC617EC}" dt="2021-05-24T13:35:55.082" v="1061" actId="20577"/>
          <ac:spMkLst>
            <pc:docMk/>
            <pc:sldMk cId="3952758938" sldId="283"/>
            <ac:spMk id="6" creationId="{26A5AB5B-5F21-45DF-B29A-2F403589C508}"/>
          </ac:spMkLst>
        </pc:spChg>
        <pc:picChg chg="add del">
          <ac:chgData name="Bojana Vasiljevic" userId="d0a26721a11f6f1f" providerId="LiveId" clId="{730206E0-5CAB-4F9B-B903-1A859DC617EC}" dt="2021-05-24T13:34:56.603" v="1031" actId="478"/>
          <ac:picMkLst>
            <pc:docMk/>
            <pc:sldMk cId="3952758938" sldId="283"/>
            <ac:picMk id="2" creationId="{A9406E86-ABDA-4F27-8916-BFEA7E260272}"/>
          </ac:picMkLst>
        </pc:picChg>
        <pc:picChg chg="add mod">
          <ac:chgData name="Bojana Vasiljevic" userId="d0a26721a11f6f1f" providerId="LiveId" clId="{730206E0-5CAB-4F9B-B903-1A859DC617EC}" dt="2021-05-24T13:35:26.147" v="1033" actId="1076"/>
          <ac:picMkLst>
            <pc:docMk/>
            <pc:sldMk cId="3952758938" sldId="283"/>
            <ac:picMk id="3" creationId="{806C4E36-D592-4FCB-BD86-B464CBB6A2A3}"/>
          </ac:picMkLst>
        </pc:picChg>
        <pc:cxnChg chg="add">
          <ac:chgData name="Bojana Vasiljevic" userId="d0a26721a11f6f1f" providerId="LiveId" clId="{730206E0-5CAB-4F9B-B903-1A859DC617EC}" dt="2021-05-24T13:35:43.660" v="1034" actId="11529"/>
          <ac:cxnSpMkLst>
            <pc:docMk/>
            <pc:sldMk cId="3952758938" sldId="283"/>
            <ac:cxnSpMk id="5" creationId="{B30C3B4D-C0DD-461E-A28D-5B066D7C6B4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7A7BC-4D24-4208-9DC0-99587957DF93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9556739-1C80-48AE-B816-8C053CF2E165}">
      <dgm:prSet phldrT="[Text]"/>
      <dgm:spPr/>
      <dgm:t>
        <a:bodyPr/>
        <a:lstStyle/>
        <a:p>
          <a:r>
            <a:rPr lang="sr-Latn-RS" dirty="0"/>
            <a:t>Čvrsto stanje</a:t>
          </a:r>
          <a:endParaRPr lang="en-GB" dirty="0"/>
        </a:p>
      </dgm:t>
    </dgm:pt>
    <dgm:pt modelId="{78584D14-EF80-4ED1-A078-83FC4D72C73E}" type="parTrans" cxnId="{F705276C-BD5E-4D44-8B2C-1CF6ACB716D8}">
      <dgm:prSet/>
      <dgm:spPr/>
      <dgm:t>
        <a:bodyPr/>
        <a:lstStyle/>
        <a:p>
          <a:endParaRPr lang="en-GB"/>
        </a:p>
      </dgm:t>
    </dgm:pt>
    <dgm:pt modelId="{BC2C13FE-42AA-4EAB-A6F7-81C8768F85C9}" type="sibTrans" cxnId="{F705276C-BD5E-4D44-8B2C-1CF6ACB716D8}">
      <dgm:prSet/>
      <dgm:spPr/>
      <dgm:t>
        <a:bodyPr/>
        <a:lstStyle/>
        <a:p>
          <a:endParaRPr lang="en-GB"/>
        </a:p>
      </dgm:t>
    </dgm:pt>
    <dgm:pt modelId="{ABF3AC45-F6CA-4397-AFAB-BAEFEE1CDB80}">
      <dgm:prSet phldrT="[Text]"/>
      <dgm:spPr/>
      <dgm:t>
        <a:bodyPr/>
        <a:lstStyle/>
        <a:p>
          <a:r>
            <a:rPr lang="sr-Latn-RS" dirty="0"/>
            <a:t>Kristalno</a:t>
          </a:r>
          <a:endParaRPr lang="en-GB" dirty="0"/>
        </a:p>
      </dgm:t>
    </dgm:pt>
    <dgm:pt modelId="{98A195DA-C9E2-4D6E-9F5A-DA51788B1091}" type="parTrans" cxnId="{79A39D33-B5D0-4E7E-BEC4-38EED13C1D7B}">
      <dgm:prSet/>
      <dgm:spPr/>
      <dgm:t>
        <a:bodyPr/>
        <a:lstStyle/>
        <a:p>
          <a:endParaRPr lang="en-GB"/>
        </a:p>
      </dgm:t>
    </dgm:pt>
    <dgm:pt modelId="{734DC27F-4A42-4B3F-90A7-BE961D5D49FF}" type="sibTrans" cxnId="{79A39D33-B5D0-4E7E-BEC4-38EED13C1D7B}">
      <dgm:prSet/>
      <dgm:spPr/>
      <dgm:t>
        <a:bodyPr/>
        <a:lstStyle/>
        <a:p>
          <a:endParaRPr lang="en-GB"/>
        </a:p>
      </dgm:t>
    </dgm:pt>
    <dgm:pt modelId="{C133CB95-3469-46D3-9BFB-F15C302DC75B}">
      <dgm:prSet phldrT="[Text]"/>
      <dgm:spPr/>
      <dgm:t>
        <a:bodyPr/>
        <a:lstStyle/>
        <a:p>
          <a:r>
            <a:rPr lang="sr-Latn-RS" dirty="0" err="1"/>
            <a:t>Monokristal</a:t>
          </a:r>
          <a:endParaRPr lang="en-GB" dirty="0"/>
        </a:p>
      </dgm:t>
    </dgm:pt>
    <dgm:pt modelId="{6E1F4A4B-880B-466E-85FA-26A279F1CAE9}" type="parTrans" cxnId="{59989B9C-2889-422A-91D9-1FF48419FADF}">
      <dgm:prSet/>
      <dgm:spPr/>
      <dgm:t>
        <a:bodyPr/>
        <a:lstStyle/>
        <a:p>
          <a:endParaRPr lang="en-GB"/>
        </a:p>
      </dgm:t>
    </dgm:pt>
    <dgm:pt modelId="{4A79C2F2-9258-4764-A7D7-40BFE9401C9A}" type="sibTrans" cxnId="{59989B9C-2889-422A-91D9-1FF48419FADF}">
      <dgm:prSet/>
      <dgm:spPr/>
      <dgm:t>
        <a:bodyPr/>
        <a:lstStyle/>
        <a:p>
          <a:endParaRPr lang="en-GB"/>
        </a:p>
      </dgm:t>
    </dgm:pt>
    <dgm:pt modelId="{3E744C47-B00E-4EC1-82B7-AF1E88E3D239}">
      <dgm:prSet phldrT="[Text]"/>
      <dgm:spPr/>
      <dgm:t>
        <a:bodyPr/>
        <a:lstStyle/>
        <a:p>
          <a:r>
            <a:rPr lang="sr-Latn-RS" dirty="0" err="1"/>
            <a:t>Polikristal</a:t>
          </a:r>
          <a:endParaRPr lang="en-GB" dirty="0"/>
        </a:p>
      </dgm:t>
    </dgm:pt>
    <dgm:pt modelId="{6EFA6643-09FF-4C5B-ACEF-49634707E1DE}" type="parTrans" cxnId="{D642C93B-603A-4A6F-9A3A-E3A47FCA1635}">
      <dgm:prSet/>
      <dgm:spPr/>
      <dgm:t>
        <a:bodyPr/>
        <a:lstStyle/>
        <a:p>
          <a:endParaRPr lang="en-GB"/>
        </a:p>
      </dgm:t>
    </dgm:pt>
    <dgm:pt modelId="{97449B72-6D0F-41CF-A97A-64DBBB4ACF44}" type="sibTrans" cxnId="{D642C93B-603A-4A6F-9A3A-E3A47FCA1635}">
      <dgm:prSet/>
      <dgm:spPr/>
      <dgm:t>
        <a:bodyPr/>
        <a:lstStyle/>
        <a:p>
          <a:endParaRPr lang="en-GB"/>
        </a:p>
      </dgm:t>
    </dgm:pt>
    <dgm:pt modelId="{84E5CE10-9F31-4148-A6E3-A7E3FE8A2BDB}">
      <dgm:prSet phldrT="[Text]"/>
      <dgm:spPr/>
      <dgm:t>
        <a:bodyPr/>
        <a:lstStyle/>
        <a:p>
          <a:r>
            <a:rPr lang="sr-Latn-RS" dirty="0"/>
            <a:t>Amorfno</a:t>
          </a:r>
          <a:endParaRPr lang="en-GB" dirty="0"/>
        </a:p>
      </dgm:t>
    </dgm:pt>
    <dgm:pt modelId="{D825F9B4-1A88-4599-A438-D9BEB5549FCE}" type="parTrans" cxnId="{61DFAA17-692B-4B8F-8AA6-51AD5FE74997}">
      <dgm:prSet/>
      <dgm:spPr/>
      <dgm:t>
        <a:bodyPr/>
        <a:lstStyle/>
        <a:p>
          <a:endParaRPr lang="en-GB"/>
        </a:p>
      </dgm:t>
    </dgm:pt>
    <dgm:pt modelId="{32EBC5C0-D564-4B2A-A49E-E4260E2D6B43}" type="sibTrans" cxnId="{61DFAA17-692B-4B8F-8AA6-51AD5FE74997}">
      <dgm:prSet/>
      <dgm:spPr/>
      <dgm:t>
        <a:bodyPr/>
        <a:lstStyle/>
        <a:p>
          <a:endParaRPr lang="en-GB"/>
        </a:p>
      </dgm:t>
    </dgm:pt>
    <dgm:pt modelId="{CD366484-E4C8-41F5-B421-4DA87F627240}" type="pres">
      <dgm:prSet presAssocID="{2DF7A7BC-4D24-4208-9DC0-99587957DF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3E9CC3-ECD7-4697-A743-168921E2DC45}" type="pres">
      <dgm:prSet presAssocID="{69556739-1C80-48AE-B816-8C053CF2E165}" presName="root1" presStyleCnt="0"/>
      <dgm:spPr/>
    </dgm:pt>
    <dgm:pt modelId="{DEEEF9D6-8FEF-47B1-83D0-942FB9134EAF}" type="pres">
      <dgm:prSet presAssocID="{69556739-1C80-48AE-B816-8C053CF2E165}" presName="LevelOneTextNode" presStyleLbl="node0" presStyleIdx="0" presStyleCnt="1">
        <dgm:presLayoutVars>
          <dgm:chPref val="3"/>
        </dgm:presLayoutVars>
      </dgm:prSet>
      <dgm:spPr/>
    </dgm:pt>
    <dgm:pt modelId="{3CB37107-8837-425F-972D-B9F3AA5A15F9}" type="pres">
      <dgm:prSet presAssocID="{69556739-1C80-48AE-B816-8C053CF2E165}" presName="level2hierChild" presStyleCnt="0"/>
      <dgm:spPr/>
    </dgm:pt>
    <dgm:pt modelId="{8A07CB09-8A93-46FE-BCF0-102B2D8D29C5}" type="pres">
      <dgm:prSet presAssocID="{98A195DA-C9E2-4D6E-9F5A-DA51788B1091}" presName="conn2-1" presStyleLbl="parChTrans1D2" presStyleIdx="0" presStyleCnt="2"/>
      <dgm:spPr/>
    </dgm:pt>
    <dgm:pt modelId="{D3603B0B-D59A-4D02-986B-9D6E47A9D03E}" type="pres">
      <dgm:prSet presAssocID="{98A195DA-C9E2-4D6E-9F5A-DA51788B1091}" presName="connTx" presStyleLbl="parChTrans1D2" presStyleIdx="0" presStyleCnt="2"/>
      <dgm:spPr/>
    </dgm:pt>
    <dgm:pt modelId="{D729371C-11F2-410F-97E1-D49E8F453466}" type="pres">
      <dgm:prSet presAssocID="{ABF3AC45-F6CA-4397-AFAB-BAEFEE1CDB80}" presName="root2" presStyleCnt="0"/>
      <dgm:spPr/>
    </dgm:pt>
    <dgm:pt modelId="{C5FD0C9A-275F-4E13-B6D1-E2A0D6C61968}" type="pres">
      <dgm:prSet presAssocID="{ABF3AC45-F6CA-4397-AFAB-BAEFEE1CDB80}" presName="LevelTwoTextNode" presStyleLbl="node2" presStyleIdx="0" presStyleCnt="2">
        <dgm:presLayoutVars>
          <dgm:chPref val="3"/>
        </dgm:presLayoutVars>
      </dgm:prSet>
      <dgm:spPr/>
    </dgm:pt>
    <dgm:pt modelId="{E55EE140-F795-4F0B-8A91-E72963198B62}" type="pres">
      <dgm:prSet presAssocID="{ABF3AC45-F6CA-4397-AFAB-BAEFEE1CDB80}" presName="level3hierChild" presStyleCnt="0"/>
      <dgm:spPr/>
    </dgm:pt>
    <dgm:pt modelId="{4658A7B7-6D18-40C0-ACB8-9E6A23975750}" type="pres">
      <dgm:prSet presAssocID="{6E1F4A4B-880B-466E-85FA-26A279F1CAE9}" presName="conn2-1" presStyleLbl="parChTrans1D3" presStyleIdx="0" presStyleCnt="2"/>
      <dgm:spPr/>
    </dgm:pt>
    <dgm:pt modelId="{700F7599-33A8-4D1D-91AE-B1F2EDD38A33}" type="pres">
      <dgm:prSet presAssocID="{6E1F4A4B-880B-466E-85FA-26A279F1CAE9}" presName="connTx" presStyleLbl="parChTrans1D3" presStyleIdx="0" presStyleCnt="2"/>
      <dgm:spPr/>
    </dgm:pt>
    <dgm:pt modelId="{95DCEBA4-AD73-4DC1-A662-0923E0892E96}" type="pres">
      <dgm:prSet presAssocID="{C133CB95-3469-46D3-9BFB-F15C302DC75B}" presName="root2" presStyleCnt="0"/>
      <dgm:spPr/>
    </dgm:pt>
    <dgm:pt modelId="{AE2890FB-B5BC-48B0-B52B-1AEFB01FCDC9}" type="pres">
      <dgm:prSet presAssocID="{C133CB95-3469-46D3-9BFB-F15C302DC75B}" presName="LevelTwoTextNode" presStyleLbl="node3" presStyleIdx="0" presStyleCnt="2">
        <dgm:presLayoutVars>
          <dgm:chPref val="3"/>
        </dgm:presLayoutVars>
      </dgm:prSet>
      <dgm:spPr/>
    </dgm:pt>
    <dgm:pt modelId="{840044EA-EA80-4044-B02D-B4D5690A6B17}" type="pres">
      <dgm:prSet presAssocID="{C133CB95-3469-46D3-9BFB-F15C302DC75B}" presName="level3hierChild" presStyleCnt="0"/>
      <dgm:spPr/>
    </dgm:pt>
    <dgm:pt modelId="{1E4999F5-685C-4FFD-99E3-145396EBC298}" type="pres">
      <dgm:prSet presAssocID="{6EFA6643-09FF-4C5B-ACEF-49634707E1DE}" presName="conn2-1" presStyleLbl="parChTrans1D3" presStyleIdx="1" presStyleCnt="2"/>
      <dgm:spPr/>
    </dgm:pt>
    <dgm:pt modelId="{DC45140A-6F79-4496-B165-7FE36E7E456E}" type="pres">
      <dgm:prSet presAssocID="{6EFA6643-09FF-4C5B-ACEF-49634707E1DE}" presName="connTx" presStyleLbl="parChTrans1D3" presStyleIdx="1" presStyleCnt="2"/>
      <dgm:spPr/>
    </dgm:pt>
    <dgm:pt modelId="{7DBFA724-9807-476D-9E64-57B819FB37D3}" type="pres">
      <dgm:prSet presAssocID="{3E744C47-B00E-4EC1-82B7-AF1E88E3D239}" presName="root2" presStyleCnt="0"/>
      <dgm:spPr/>
    </dgm:pt>
    <dgm:pt modelId="{910987F6-11B0-4482-8EFF-357B00289826}" type="pres">
      <dgm:prSet presAssocID="{3E744C47-B00E-4EC1-82B7-AF1E88E3D239}" presName="LevelTwoTextNode" presStyleLbl="node3" presStyleIdx="1" presStyleCnt="2">
        <dgm:presLayoutVars>
          <dgm:chPref val="3"/>
        </dgm:presLayoutVars>
      </dgm:prSet>
      <dgm:spPr/>
    </dgm:pt>
    <dgm:pt modelId="{0446DFE3-AB0B-4DBD-897F-1430DC216B47}" type="pres">
      <dgm:prSet presAssocID="{3E744C47-B00E-4EC1-82B7-AF1E88E3D239}" presName="level3hierChild" presStyleCnt="0"/>
      <dgm:spPr/>
    </dgm:pt>
    <dgm:pt modelId="{BAC828F1-6648-4489-B7EF-8C024AB62FC9}" type="pres">
      <dgm:prSet presAssocID="{D825F9B4-1A88-4599-A438-D9BEB5549FCE}" presName="conn2-1" presStyleLbl="parChTrans1D2" presStyleIdx="1" presStyleCnt="2"/>
      <dgm:spPr/>
    </dgm:pt>
    <dgm:pt modelId="{65C53622-0DB6-4F2C-A0C1-4185BAE85294}" type="pres">
      <dgm:prSet presAssocID="{D825F9B4-1A88-4599-A438-D9BEB5549FCE}" presName="connTx" presStyleLbl="parChTrans1D2" presStyleIdx="1" presStyleCnt="2"/>
      <dgm:spPr/>
    </dgm:pt>
    <dgm:pt modelId="{9BE562B4-A997-4A47-97A6-8B65367D285A}" type="pres">
      <dgm:prSet presAssocID="{84E5CE10-9F31-4148-A6E3-A7E3FE8A2BDB}" presName="root2" presStyleCnt="0"/>
      <dgm:spPr/>
    </dgm:pt>
    <dgm:pt modelId="{374A8C05-21B4-4830-909B-6BC9A2CC1C60}" type="pres">
      <dgm:prSet presAssocID="{84E5CE10-9F31-4148-A6E3-A7E3FE8A2BDB}" presName="LevelTwoTextNode" presStyleLbl="node2" presStyleIdx="1" presStyleCnt="2">
        <dgm:presLayoutVars>
          <dgm:chPref val="3"/>
        </dgm:presLayoutVars>
      </dgm:prSet>
      <dgm:spPr/>
    </dgm:pt>
    <dgm:pt modelId="{DD81BE00-EEE7-4D44-BFAF-F97B19E0D6CB}" type="pres">
      <dgm:prSet presAssocID="{84E5CE10-9F31-4148-A6E3-A7E3FE8A2BDB}" presName="level3hierChild" presStyleCnt="0"/>
      <dgm:spPr/>
    </dgm:pt>
  </dgm:ptLst>
  <dgm:cxnLst>
    <dgm:cxn modelId="{61DFAA17-692B-4B8F-8AA6-51AD5FE74997}" srcId="{69556739-1C80-48AE-B816-8C053CF2E165}" destId="{84E5CE10-9F31-4148-A6E3-A7E3FE8A2BDB}" srcOrd="1" destOrd="0" parTransId="{D825F9B4-1A88-4599-A438-D9BEB5549FCE}" sibTransId="{32EBC5C0-D564-4B2A-A49E-E4260E2D6B43}"/>
    <dgm:cxn modelId="{D681DA2A-C605-495A-89E2-D9EB56415BD5}" type="presOf" srcId="{3E744C47-B00E-4EC1-82B7-AF1E88E3D239}" destId="{910987F6-11B0-4482-8EFF-357B00289826}" srcOrd="0" destOrd="0" presId="urn:microsoft.com/office/officeart/2005/8/layout/hierarchy2"/>
    <dgm:cxn modelId="{361D2730-D851-44CE-88C2-59B5822AE8D9}" type="presOf" srcId="{98A195DA-C9E2-4D6E-9F5A-DA51788B1091}" destId="{D3603B0B-D59A-4D02-986B-9D6E47A9D03E}" srcOrd="1" destOrd="0" presId="urn:microsoft.com/office/officeart/2005/8/layout/hierarchy2"/>
    <dgm:cxn modelId="{79A39D33-B5D0-4E7E-BEC4-38EED13C1D7B}" srcId="{69556739-1C80-48AE-B816-8C053CF2E165}" destId="{ABF3AC45-F6CA-4397-AFAB-BAEFEE1CDB80}" srcOrd="0" destOrd="0" parTransId="{98A195DA-C9E2-4D6E-9F5A-DA51788B1091}" sibTransId="{734DC27F-4A42-4B3F-90A7-BE961D5D49FF}"/>
    <dgm:cxn modelId="{D642C93B-603A-4A6F-9A3A-E3A47FCA1635}" srcId="{ABF3AC45-F6CA-4397-AFAB-BAEFEE1CDB80}" destId="{3E744C47-B00E-4EC1-82B7-AF1E88E3D239}" srcOrd="1" destOrd="0" parTransId="{6EFA6643-09FF-4C5B-ACEF-49634707E1DE}" sibTransId="{97449B72-6D0F-41CF-A97A-64DBBB4ACF44}"/>
    <dgm:cxn modelId="{07AB403C-D6C6-4372-BE78-EE565E85A099}" type="presOf" srcId="{6E1F4A4B-880B-466E-85FA-26A279F1CAE9}" destId="{4658A7B7-6D18-40C0-ACB8-9E6A23975750}" srcOrd="0" destOrd="0" presId="urn:microsoft.com/office/officeart/2005/8/layout/hierarchy2"/>
    <dgm:cxn modelId="{21137E5B-09E4-4C3F-8837-7275CF898AB0}" type="presOf" srcId="{6EFA6643-09FF-4C5B-ACEF-49634707E1DE}" destId="{1E4999F5-685C-4FFD-99E3-145396EBC298}" srcOrd="0" destOrd="0" presId="urn:microsoft.com/office/officeart/2005/8/layout/hierarchy2"/>
    <dgm:cxn modelId="{23A3245D-DF81-4B9B-A0E7-D46CBE231A79}" type="presOf" srcId="{2DF7A7BC-4D24-4208-9DC0-99587957DF93}" destId="{CD366484-E4C8-41F5-B421-4DA87F627240}" srcOrd="0" destOrd="0" presId="urn:microsoft.com/office/officeart/2005/8/layout/hierarchy2"/>
    <dgm:cxn modelId="{C8D86F63-B197-4DCA-98A9-9A066D47FBDE}" type="presOf" srcId="{84E5CE10-9F31-4148-A6E3-A7E3FE8A2BDB}" destId="{374A8C05-21B4-4830-909B-6BC9A2CC1C60}" srcOrd="0" destOrd="0" presId="urn:microsoft.com/office/officeart/2005/8/layout/hierarchy2"/>
    <dgm:cxn modelId="{612B3169-5520-4D2B-ABE5-5336B716EC37}" type="presOf" srcId="{ABF3AC45-F6CA-4397-AFAB-BAEFEE1CDB80}" destId="{C5FD0C9A-275F-4E13-B6D1-E2A0D6C61968}" srcOrd="0" destOrd="0" presId="urn:microsoft.com/office/officeart/2005/8/layout/hierarchy2"/>
    <dgm:cxn modelId="{F705276C-BD5E-4D44-8B2C-1CF6ACB716D8}" srcId="{2DF7A7BC-4D24-4208-9DC0-99587957DF93}" destId="{69556739-1C80-48AE-B816-8C053CF2E165}" srcOrd="0" destOrd="0" parTransId="{78584D14-EF80-4ED1-A078-83FC4D72C73E}" sibTransId="{BC2C13FE-42AA-4EAB-A6F7-81C8768F85C9}"/>
    <dgm:cxn modelId="{59989B9C-2889-422A-91D9-1FF48419FADF}" srcId="{ABF3AC45-F6CA-4397-AFAB-BAEFEE1CDB80}" destId="{C133CB95-3469-46D3-9BFB-F15C302DC75B}" srcOrd="0" destOrd="0" parTransId="{6E1F4A4B-880B-466E-85FA-26A279F1CAE9}" sibTransId="{4A79C2F2-9258-4764-A7D7-40BFE9401C9A}"/>
    <dgm:cxn modelId="{92A789B6-9834-4E96-ACBE-1114A729C148}" type="presOf" srcId="{D825F9B4-1A88-4599-A438-D9BEB5549FCE}" destId="{65C53622-0DB6-4F2C-A0C1-4185BAE85294}" srcOrd="1" destOrd="0" presId="urn:microsoft.com/office/officeart/2005/8/layout/hierarchy2"/>
    <dgm:cxn modelId="{73E2A4BF-F30E-4FDA-8273-8C1DF15D68F7}" type="presOf" srcId="{98A195DA-C9E2-4D6E-9F5A-DA51788B1091}" destId="{8A07CB09-8A93-46FE-BCF0-102B2D8D29C5}" srcOrd="0" destOrd="0" presId="urn:microsoft.com/office/officeart/2005/8/layout/hierarchy2"/>
    <dgm:cxn modelId="{FCB818CC-0AF0-4B5A-97E7-9420575CC5E9}" type="presOf" srcId="{69556739-1C80-48AE-B816-8C053CF2E165}" destId="{DEEEF9D6-8FEF-47B1-83D0-942FB9134EAF}" srcOrd="0" destOrd="0" presId="urn:microsoft.com/office/officeart/2005/8/layout/hierarchy2"/>
    <dgm:cxn modelId="{34077FD3-3511-4247-BA96-E51F0037F579}" type="presOf" srcId="{6E1F4A4B-880B-466E-85FA-26A279F1CAE9}" destId="{700F7599-33A8-4D1D-91AE-B1F2EDD38A33}" srcOrd="1" destOrd="0" presId="urn:microsoft.com/office/officeart/2005/8/layout/hierarchy2"/>
    <dgm:cxn modelId="{2367E5D9-BFE0-42D1-BB06-89F3D3A0D394}" type="presOf" srcId="{D825F9B4-1A88-4599-A438-D9BEB5549FCE}" destId="{BAC828F1-6648-4489-B7EF-8C024AB62FC9}" srcOrd="0" destOrd="0" presId="urn:microsoft.com/office/officeart/2005/8/layout/hierarchy2"/>
    <dgm:cxn modelId="{5FEA61E4-3EEA-4BB5-A912-BD0AF93C4E6A}" type="presOf" srcId="{C133CB95-3469-46D3-9BFB-F15C302DC75B}" destId="{AE2890FB-B5BC-48B0-B52B-1AEFB01FCDC9}" srcOrd="0" destOrd="0" presId="urn:microsoft.com/office/officeart/2005/8/layout/hierarchy2"/>
    <dgm:cxn modelId="{96DEC3E5-4BB7-432C-8FBB-6728AADBCB6D}" type="presOf" srcId="{6EFA6643-09FF-4C5B-ACEF-49634707E1DE}" destId="{DC45140A-6F79-4496-B165-7FE36E7E456E}" srcOrd="1" destOrd="0" presId="urn:microsoft.com/office/officeart/2005/8/layout/hierarchy2"/>
    <dgm:cxn modelId="{1122DD5E-BAB4-4300-97C0-704D638C5C36}" type="presParOf" srcId="{CD366484-E4C8-41F5-B421-4DA87F627240}" destId="{E53E9CC3-ECD7-4697-A743-168921E2DC45}" srcOrd="0" destOrd="0" presId="urn:microsoft.com/office/officeart/2005/8/layout/hierarchy2"/>
    <dgm:cxn modelId="{DA1D7967-3D17-4189-8F0B-0455F258ECF7}" type="presParOf" srcId="{E53E9CC3-ECD7-4697-A743-168921E2DC45}" destId="{DEEEF9D6-8FEF-47B1-83D0-942FB9134EAF}" srcOrd="0" destOrd="0" presId="urn:microsoft.com/office/officeart/2005/8/layout/hierarchy2"/>
    <dgm:cxn modelId="{72324448-F49D-443D-8215-052D27EA2349}" type="presParOf" srcId="{E53E9CC3-ECD7-4697-A743-168921E2DC45}" destId="{3CB37107-8837-425F-972D-B9F3AA5A15F9}" srcOrd="1" destOrd="0" presId="urn:microsoft.com/office/officeart/2005/8/layout/hierarchy2"/>
    <dgm:cxn modelId="{9015E90D-4E2F-4EEA-A71F-EB3C2F5E9051}" type="presParOf" srcId="{3CB37107-8837-425F-972D-B9F3AA5A15F9}" destId="{8A07CB09-8A93-46FE-BCF0-102B2D8D29C5}" srcOrd="0" destOrd="0" presId="urn:microsoft.com/office/officeart/2005/8/layout/hierarchy2"/>
    <dgm:cxn modelId="{29B411BB-A385-4389-A0A5-747BF94AFB23}" type="presParOf" srcId="{8A07CB09-8A93-46FE-BCF0-102B2D8D29C5}" destId="{D3603B0B-D59A-4D02-986B-9D6E47A9D03E}" srcOrd="0" destOrd="0" presId="urn:microsoft.com/office/officeart/2005/8/layout/hierarchy2"/>
    <dgm:cxn modelId="{D28AA4D6-E7E7-4418-87C3-8430C873F8E0}" type="presParOf" srcId="{3CB37107-8837-425F-972D-B9F3AA5A15F9}" destId="{D729371C-11F2-410F-97E1-D49E8F453466}" srcOrd="1" destOrd="0" presId="urn:microsoft.com/office/officeart/2005/8/layout/hierarchy2"/>
    <dgm:cxn modelId="{A293CF58-D2F1-4863-9791-1C88103028D2}" type="presParOf" srcId="{D729371C-11F2-410F-97E1-D49E8F453466}" destId="{C5FD0C9A-275F-4E13-B6D1-E2A0D6C61968}" srcOrd="0" destOrd="0" presId="urn:microsoft.com/office/officeart/2005/8/layout/hierarchy2"/>
    <dgm:cxn modelId="{8422E508-A676-4181-97A3-E336BEB9F452}" type="presParOf" srcId="{D729371C-11F2-410F-97E1-D49E8F453466}" destId="{E55EE140-F795-4F0B-8A91-E72963198B62}" srcOrd="1" destOrd="0" presId="urn:microsoft.com/office/officeart/2005/8/layout/hierarchy2"/>
    <dgm:cxn modelId="{E34CC64B-83FE-41E6-939C-FF24959F9882}" type="presParOf" srcId="{E55EE140-F795-4F0B-8A91-E72963198B62}" destId="{4658A7B7-6D18-40C0-ACB8-9E6A23975750}" srcOrd="0" destOrd="0" presId="urn:microsoft.com/office/officeart/2005/8/layout/hierarchy2"/>
    <dgm:cxn modelId="{77099CE7-E9D2-4369-BBB9-1A964E0DA5E2}" type="presParOf" srcId="{4658A7B7-6D18-40C0-ACB8-9E6A23975750}" destId="{700F7599-33A8-4D1D-91AE-B1F2EDD38A33}" srcOrd="0" destOrd="0" presId="urn:microsoft.com/office/officeart/2005/8/layout/hierarchy2"/>
    <dgm:cxn modelId="{1E631E68-AA5C-44EB-841B-C3AE226C560F}" type="presParOf" srcId="{E55EE140-F795-4F0B-8A91-E72963198B62}" destId="{95DCEBA4-AD73-4DC1-A662-0923E0892E96}" srcOrd="1" destOrd="0" presId="urn:microsoft.com/office/officeart/2005/8/layout/hierarchy2"/>
    <dgm:cxn modelId="{F8204DB9-CF77-46B6-80D3-B152EFDA8418}" type="presParOf" srcId="{95DCEBA4-AD73-4DC1-A662-0923E0892E96}" destId="{AE2890FB-B5BC-48B0-B52B-1AEFB01FCDC9}" srcOrd="0" destOrd="0" presId="urn:microsoft.com/office/officeart/2005/8/layout/hierarchy2"/>
    <dgm:cxn modelId="{1E07F8A2-832C-47DC-9BB3-437F39D95D70}" type="presParOf" srcId="{95DCEBA4-AD73-4DC1-A662-0923E0892E96}" destId="{840044EA-EA80-4044-B02D-B4D5690A6B17}" srcOrd="1" destOrd="0" presId="urn:microsoft.com/office/officeart/2005/8/layout/hierarchy2"/>
    <dgm:cxn modelId="{89FB9D7C-269D-4DC7-BFB9-2C497094A0FC}" type="presParOf" srcId="{E55EE140-F795-4F0B-8A91-E72963198B62}" destId="{1E4999F5-685C-4FFD-99E3-145396EBC298}" srcOrd="2" destOrd="0" presId="urn:microsoft.com/office/officeart/2005/8/layout/hierarchy2"/>
    <dgm:cxn modelId="{5B2D33E2-F169-4170-9409-01DEBEDA1BF6}" type="presParOf" srcId="{1E4999F5-685C-4FFD-99E3-145396EBC298}" destId="{DC45140A-6F79-4496-B165-7FE36E7E456E}" srcOrd="0" destOrd="0" presId="urn:microsoft.com/office/officeart/2005/8/layout/hierarchy2"/>
    <dgm:cxn modelId="{80443556-0113-40AE-B9ED-61E0EDB587B2}" type="presParOf" srcId="{E55EE140-F795-4F0B-8A91-E72963198B62}" destId="{7DBFA724-9807-476D-9E64-57B819FB37D3}" srcOrd="3" destOrd="0" presId="urn:microsoft.com/office/officeart/2005/8/layout/hierarchy2"/>
    <dgm:cxn modelId="{F44FB355-7BF2-4E7B-A567-49B1A8D8EB08}" type="presParOf" srcId="{7DBFA724-9807-476D-9E64-57B819FB37D3}" destId="{910987F6-11B0-4482-8EFF-357B00289826}" srcOrd="0" destOrd="0" presId="urn:microsoft.com/office/officeart/2005/8/layout/hierarchy2"/>
    <dgm:cxn modelId="{4F01749D-50F7-44E6-A104-13FC237F6CB5}" type="presParOf" srcId="{7DBFA724-9807-476D-9E64-57B819FB37D3}" destId="{0446DFE3-AB0B-4DBD-897F-1430DC216B47}" srcOrd="1" destOrd="0" presId="urn:microsoft.com/office/officeart/2005/8/layout/hierarchy2"/>
    <dgm:cxn modelId="{8B37C25E-BFB3-4FE3-BAFD-4229C055E634}" type="presParOf" srcId="{3CB37107-8837-425F-972D-B9F3AA5A15F9}" destId="{BAC828F1-6648-4489-B7EF-8C024AB62FC9}" srcOrd="2" destOrd="0" presId="urn:microsoft.com/office/officeart/2005/8/layout/hierarchy2"/>
    <dgm:cxn modelId="{9EF21616-F6B2-49C3-9ECE-285CE5DA6845}" type="presParOf" srcId="{BAC828F1-6648-4489-B7EF-8C024AB62FC9}" destId="{65C53622-0DB6-4F2C-A0C1-4185BAE85294}" srcOrd="0" destOrd="0" presId="urn:microsoft.com/office/officeart/2005/8/layout/hierarchy2"/>
    <dgm:cxn modelId="{B559B741-4723-4BFB-B2E6-4A96007B2800}" type="presParOf" srcId="{3CB37107-8837-425F-972D-B9F3AA5A15F9}" destId="{9BE562B4-A997-4A47-97A6-8B65367D285A}" srcOrd="3" destOrd="0" presId="urn:microsoft.com/office/officeart/2005/8/layout/hierarchy2"/>
    <dgm:cxn modelId="{9A3D50CE-6C3F-4D1C-9C7B-BA9889E78DE0}" type="presParOf" srcId="{9BE562B4-A997-4A47-97A6-8B65367D285A}" destId="{374A8C05-21B4-4830-909B-6BC9A2CC1C60}" srcOrd="0" destOrd="0" presId="urn:microsoft.com/office/officeart/2005/8/layout/hierarchy2"/>
    <dgm:cxn modelId="{22914CC5-63BE-489D-B673-B0F040DAE968}" type="presParOf" srcId="{9BE562B4-A997-4A47-97A6-8B65367D285A}" destId="{DD81BE00-EEE7-4D44-BFAF-F97B19E0D6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03C9D-0A97-48C1-83E9-3C4DC2678C3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17F5E65-AE63-48EA-B6BA-968638B5D749}">
      <dgm:prSet phldrT="[Text]"/>
      <dgm:spPr/>
      <dgm:t>
        <a:bodyPr/>
        <a:lstStyle/>
        <a:p>
          <a:r>
            <a:rPr lang="sr-Latn-RS" dirty="0"/>
            <a:t>X-fotone</a:t>
          </a:r>
          <a:endParaRPr lang="en-GB" dirty="0"/>
        </a:p>
      </dgm:t>
    </dgm:pt>
    <dgm:pt modelId="{34B46B69-35AA-4055-9199-75A16AE15349}" type="parTrans" cxnId="{CC9D1E64-8068-45B0-AC40-18700D24C54C}">
      <dgm:prSet/>
      <dgm:spPr/>
      <dgm:t>
        <a:bodyPr/>
        <a:lstStyle/>
        <a:p>
          <a:endParaRPr lang="en-GB"/>
        </a:p>
      </dgm:t>
    </dgm:pt>
    <dgm:pt modelId="{4A1DC410-FB5F-40A0-B4C4-EE31A9972D7B}" type="sibTrans" cxnId="{CC9D1E64-8068-45B0-AC40-18700D24C54C}">
      <dgm:prSet/>
      <dgm:spPr/>
      <dgm:t>
        <a:bodyPr/>
        <a:lstStyle/>
        <a:p>
          <a:endParaRPr lang="en-GB"/>
        </a:p>
      </dgm:t>
    </dgm:pt>
    <dgm:pt modelId="{6F724DAC-604B-4DDF-88DF-9F32F15796D8}">
      <dgm:prSet phldrT="[Text]"/>
      <dgm:spPr/>
      <dgm:t>
        <a:bodyPr/>
        <a:lstStyle/>
        <a:p>
          <a:r>
            <a:rPr lang="sr-Latn-RS" dirty="0"/>
            <a:t>Nisu naelektrisani</a:t>
          </a:r>
          <a:endParaRPr lang="en-GB" dirty="0"/>
        </a:p>
      </dgm:t>
    </dgm:pt>
    <dgm:pt modelId="{E37C2034-8DB3-4219-8D01-C76FEDA2ED73}" type="parTrans" cxnId="{A6AAC8F2-FEF8-4367-9BE4-47326DD85D31}">
      <dgm:prSet/>
      <dgm:spPr/>
      <dgm:t>
        <a:bodyPr/>
        <a:lstStyle/>
        <a:p>
          <a:endParaRPr lang="en-GB"/>
        </a:p>
      </dgm:t>
    </dgm:pt>
    <dgm:pt modelId="{6728DA82-E0BA-4B5E-8A1D-4D98F10DE3CE}" type="sibTrans" cxnId="{A6AAC8F2-FEF8-4367-9BE4-47326DD85D31}">
      <dgm:prSet/>
      <dgm:spPr/>
      <dgm:t>
        <a:bodyPr/>
        <a:lstStyle/>
        <a:p>
          <a:endParaRPr lang="en-GB"/>
        </a:p>
      </dgm:t>
    </dgm:pt>
    <dgm:pt modelId="{BFC8BA47-DF6C-4413-ACB8-FC9D8BE9AFBD}">
      <dgm:prSet phldrT="[Text]"/>
      <dgm:spPr/>
      <dgm:t>
        <a:bodyPr/>
        <a:lstStyle/>
        <a:p>
          <a:r>
            <a:rPr lang="sr-Latn-RS" dirty="0"/>
            <a:t>Rasejavaju se na elektronima</a:t>
          </a:r>
          <a:endParaRPr lang="en-GB" dirty="0"/>
        </a:p>
      </dgm:t>
    </dgm:pt>
    <dgm:pt modelId="{857D95FF-A5FB-415A-B1BE-4B30AABD9B07}" type="parTrans" cxnId="{0CFF4FA0-17C4-457F-91D0-48EF8177C924}">
      <dgm:prSet/>
      <dgm:spPr/>
      <dgm:t>
        <a:bodyPr/>
        <a:lstStyle/>
        <a:p>
          <a:endParaRPr lang="en-GB"/>
        </a:p>
      </dgm:t>
    </dgm:pt>
    <dgm:pt modelId="{A30A5F36-B5E0-4DA5-BF50-2E4699352D23}" type="sibTrans" cxnId="{0CFF4FA0-17C4-457F-91D0-48EF8177C924}">
      <dgm:prSet/>
      <dgm:spPr/>
      <dgm:t>
        <a:bodyPr/>
        <a:lstStyle/>
        <a:p>
          <a:endParaRPr lang="en-GB"/>
        </a:p>
      </dgm:t>
    </dgm:pt>
    <dgm:pt modelId="{B0C9194A-7840-4791-AA00-0AB1C4101472}">
      <dgm:prSet phldrT="[Text]"/>
      <dgm:spPr>
        <a:solidFill>
          <a:srgbClr val="4DC58D"/>
        </a:solidFill>
      </dgm:spPr>
      <dgm:t>
        <a:bodyPr/>
        <a:lstStyle/>
        <a:p>
          <a:r>
            <a:rPr lang="sr-Latn-RS" dirty="0"/>
            <a:t>Neutrone</a:t>
          </a:r>
          <a:endParaRPr lang="en-GB" dirty="0"/>
        </a:p>
      </dgm:t>
    </dgm:pt>
    <dgm:pt modelId="{954A6644-D439-49C0-8883-8922B3596C56}" type="parTrans" cxnId="{2556EB1B-1F9F-451C-AD2C-9DECC0EADBB4}">
      <dgm:prSet/>
      <dgm:spPr/>
      <dgm:t>
        <a:bodyPr/>
        <a:lstStyle/>
        <a:p>
          <a:endParaRPr lang="en-GB"/>
        </a:p>
      </dgm:t>
    </dgm:pt>
    <dgm:pt modelId="{EAB28A9C-92A7-4A70-8596-345563EE9BFC}" type="sibTrans" cxnId="{2556EB1B-1F9F-451C-AD2C-9DECC0EADBB4}">
      <dgm:prSet/>
      <dgm:spPr/>
      <dgm:t>
        <a:bodyPr/>
        <a:lstStyle/>
        <a:p>
          <a:endParaRPr lang="en-GB"/>
        </a:p>
      </dgm:t>
    </dgm:pt>
    <dgm:pt modelId="{26B65C8D-3C88-478B-95AE-13421EC3C47B}">
      <dgm:prSet phldrT="[Text]"/>
      <dgm:spPr/>
      <dgm:t>
        <a:bodyPr/>
        <a:lstStyle/>
        <a:p>
          <a:r>
            <a:rPr lang="sr-Latn-RS" dirty="0"/>
            <a:t>Nisu naelektrisani</a:t>
          </a:r>
          <a:endParaRPr lang="en-GB" dirty="0"/>
        </a:p>
      </dgm:t>
    </dgm:pt>
    <dgm:pt modelId="{26E16C6B-6BEA-472B-95EE-EAF4C270412E}" type="parTrans" cxnId="{878DA6DB-A37B-4184-9CA9-61A166EAE4E1}">
      <dgm:prSet/>
      <dgm:spPr/>
      <dgm:t>
        <a:bodyPr/>
        <a:lstStyle/>
        <a:p>
          <a:endParaRPr lang="en-GB"/>
        </a:p>
      </dgm:t>
    </dgm:pt>
    <dgm:pt modelId="{46C736B6-2A6F-4FA8-BEEF-154156976F24}" type="sibTrans" cxnId="{878DA6DB-A37B-4184-9CA9-61A166EAE4E1}">
      <dgm:prSet/>
      <dgm:spPr/>
      <dgm:t>
        <a:bodyPr/>
        <a:lstStyle/>
        <a:p>
          <a:endParaRPr lang="en-GB"/>
        </a:p>
      </dgm:t>
    </dgm:pt>
    <dgm:pt modelId="{9664996A-42C9-4E4D-B2FA-EBD267DF75CE}">
      <dgm:prSet phldrT="[Text]"/>
      <dgm:spPr/>
      <dgm:t>
        <a:bodyPr/>
        <a:lstStyle/>
        <a:p>
          <a:r>
            <a:rPr lang="sr-Latn-RS" dirty="0"/>
            <a:t>Veće mase od elektrona</a:t>
          </a:r>
          <a:endParaRPr lang="en-GB" dirty="0"/>
        </a:p>
      </dgm:t>
    </dgm:pt>
    <dgm:pt modelId="{74A9A73B-2889-4E40-A27E-DCFEA4DFC295}" type="parTrans" cxnId="{D48678B4-F215-4E08-8DC6-217E288F1824}">
      <dgm:prSet/>
      <dgm:spPr/>
      <dgm:t>
        <a:bodyPr/>
        <a:lstStyle/>
        <a:p>
          <a:endParaRPr lang="en-GB"/>
        </a:p>
      </dgm:t>
    </dgm:pt>
    <dgm:pt modelId="{759174E5-90F8-47CE-AADF-3144BF8B73CC}" type="sibTrans" cxnId="{D48678B4-F215-4E08-8DC6-217E288F1824}">
      <dgm:prSet/>
      <dgm:spPr/>
      <dgm:t>
        <a:bodyPr/>
        <a:lstStyle/>
        <a:p>
          <a:endParaRPr lang="en-GB"/>
        </a:p>
      </dgm:t>
    </dgm:pt>
    <dgm:pt modelId="{1E520542-E462-4322-BE7D-6F6AA1C78023}">
      <dgm:prSet phldrT="[Text]"/>
      <dgm:spPr/>
      <dgm:t>
        <a:bodyPr/>
        <a:lstStyle/>
        <a:p>
          <a:r>
            <a:rPr lang="sr-Latn-RS" dirty="0"/>
            <a:t>Elektrone</a:t>
          </a:r>
          <a:endParaRPr lang="en-GB" dirty="0"/>
        </a:p>
      </dgm:t>
    </dgm:pt>
    <dgm:pt modelId="{EBF890DC-BC57-49AB-8757-423D37972B7A}" type="parTrans" cxnId="{7D9476C4-1C6C-46E1-A5FF-1DE1B97D1FE8}">
      <dgm:prSet/>
      <dgm:spPr/>
      <dgm:t>
        <a:bodyPr/>
        <a:lstStyle/>
        <a:p>
          <a:endParaRPr lang="en-GB"/>
        </a:p>
      </dgm:t>
    </dgm:pt>
    <dgm:pt modelId="{8648C2E3-81F0-4B35-85C6-7C0B4C6FF2F7}" type="sibTrans" cxnId="{7D9476C4-1C6C-46E1-A5FF-1DE1B97D1FE8}">
      <dgm:prSet/>
      <dgm:spPr/>
      <dgm:t>
        <a:bodyPr/>
        <a:lstStyle/>
        <a:p>
          <a:endParaRPr lang="en-GB"/>
        </a:p>
      </dgm:t>
    </dgm:pt>
    <dgm:pt modelId="{AF3CAC63-B8C1-4BE8-8EB7-C27232A62F12}">
      <dgm:prSet phldrT="[Text]"/>
      <dgm:spPr/>
      <dgm:t>
        <a:bodyPr/>
        <a:lstStyle/>
        <a:p>
          <a:r>
            <a:rPr lang="sr-Latn-RS" dirty="0"/>
            <a:t>Naelektrisana čestica</a:t>
          </a:r>
          <a:endParaRPr lang="en-GB" dirty="0"/>
        </a:p>
      </dgm:t>
    </dgm:pt>
    <dgm:pt modelId="{A3CFED90-E218-4D31-ADF6-74BD4AC8CB48}" type="parTrans" cxnId="{B690D633-32C2-4EDA-955A-E6CEB68F7C33}">
      <dgm:prSet/>
      <dgm:spPr/>
      <dgm:t>
        <a:bodyPr/>
        <a:lstStyle/>
        <a:p>
          <a:endParaRPr lang="en-GB"/>
        </a:p>
      </dgm:t>
    </dgm:pt>
    <dgm:pt modelId="{04794B41-661F-4245-B0AB-B766444B5B08}" type="sibTrans" cxnId="{B690D633-32C2-4EDA-955A-E6CEB68F7C33}">
      <dgm:prSet/>
      <dgm:spPr/>
      <dgm:t>
        <a:bodyPr/>
        <a:lstStyle/>
        <a:p>
          <a:endParaRPr lang="en-GB"/>
        </a:p>
      </dgm:t>
    </dgm:pt>
    <dgm:pt modelId="{37891554-8268-47B0-B045-68C8147AFB1E}">
      <dgm:prSet phldrT="[Text]"/>
      <dgm:spPr/>
      <dgm:t>
        <a:bodyPr/>
        <a:lstStyle/>
        <a:p>
          <a:r>
            <a:rPr lang="sr-Latn-RS" dirty="0"/>
            <a:t>Ima malu masu</a:t>
          </a:r>
          <a:endParaRPr lang="en-GB" dirty="0"/>
        </a:p>
      </dgm:t>
    </dgm:pt>
    <dgm:pt modelId="{9B72EE7F-4AB9-4FC7-A0E5-FBABE95BC2DF}" type="parTrans" cxnId="{5DBB503A-5FEF-415C-80A3-0EBA4D9D61E1}">
      <dgm:prSet/>
      <dgm:spPr/>
      <dgm:t>
        <a:bodyPr/>
        <a:lstStyle/>
        <a:p>
          <a:endParaRPr lang="en-GB"/>
        </a:p>
      </dgm:t>
    </dgm:pt>
    <dgm:pt modelId="{B8E1712E-83F5-4BA5-9175-781ACC02414D}" type="sibTrans" cxnId="{5DBB503A-5FEF-415C-80A3-0EBA4D9D61E1}">
      <dgm:prSet/>
      <dgm:spPr/>
      <dgm:t>
        <a:bodyPr/>
        <a:lstStyle/>
        <a:p>
          <a:endParaRPr lang="en-GB"/>
        </a:p>
      </dgm:t>
    </dgm:pt>
    <dgm:pt modelId="{1B00E46E-C8F4-4FA5-8450-BA4929908B27}">
      <dgm:prSet phldrT="[Text]"/>
      <dgm:spPr/>
      <dgm:t>
        <a:bodyPr/>
        <a:lstStyle/>
        <a:p>
          <a:r>
            <a:rPr lang="sr-Latn-RS" dirty="0"/>
            <a:t>Rasejanje jako zavisno od rednog broja</a:t>
          </a:r>
          <a:endParaRPr lang="en-GB" dirty="0"/>
        </a:p>
      </dgm:t>
    </dgm:pt>
    <dgm:pt modelId="{CE5CC85C-6181-4C51-9255-40F839C1544E}" type="parTrans" cxnId="{4DB2A75C-3350-44D6-81B7-A3D11058B8AA}">
      <dgm:prSet/>
      <dgm:spPr/>
      <dgm:t>
        <a:bodyPr/>
        <a:lstStyle/>
        <a:p>
          <a:endParaRPr lang="en-GB"/>
        </a:p>
      </dgm:t>
    </dgm:pt>
    <dgm:pt modelId="{EAB32E3B-25F6-4B33-8488-1742AE43BD9A}" type="sibTrans" cxnId="{4DB2A75C-3350-44D6-81B7-A3D11058B8AA}">
      <dgm:prSet/>
      <dgm:spPr/>
      <dgm:t>
        <a:bodyPr/>
        <a:lstStyle/>
        <a:p>
          <a:endParaRPr lang="en-GB"/>
        </a:p>
      </dgm:t>
    </dgm:pt>
    <dgm:pt modelId="{AD511F65-C996-4043-89EA-5FE6BD7FC076}">
      <dgm:prSet phldrT="[Text]"/>
      <dgm:spPr/>
      <dgm:t>
        <a:bodyPr/>
        <a:lstStyle/>
        <a:p>
          <a:r>
            <a:rPr lang="sr-Latn-RS" dirty="0"/>
            <a:t>Rasejavaju se na atomskim jezgrima</a:t>
          </a:r>
          <a:endParaRPr lang="en-GB" dirty="0"/>
        </a:p>
      </dgm:t>
    </dgm:pt>
    <dgm:pt modelId="{2807C098-E117-4EEC-93BE-EB5D81DD67C1}" type="parTrans" cxnId="{81D81272-A97B-410C-9A46-5B9137B8C5FD}">
      <dgm:prSet/>
      <dgm:spPr/>
      <dgm:t>
        <a:bodyPr/>
        <a:lstStyle/>
        <a:p>
          <a:endParaRPr lang="en-GB"/>
        </a:p>
      </dgm:t>
    </dgm:pt>
    <dgm:pt modelId="{CEB0931A-D6A3-44A4-9BE3-C7E8DA5B1906}" type="sibTrans" cxnId="{81D81272-A97B-410C-9A46-5B9137B8C5FD}">
      <dgm:prSet/>
      <dgm:spPr/>
      <dgm:t>
        <a:bodyPr/>
        <a:lstStyle/>
        <a:p>
          <a:endParaRPr lang="en-GB"/>
        </a:p>
      </dgm:t>
    </dgm:pt>
    <dgm:pt modelId="{A7E50E5D-C074-42CD-8F3E-134AA3A56E5E}">
      <dgm:prSet phldrT="[Text]"/>
      <dgm:spPr/>
      <dgm:t>
        <a:bodyPr/>
        <a:lstStyle/>
        <a:p>
          <a:r>
            <a:rPr lang="sr-Latn-RS" dirty="0"/>
            <a:t>Rasejava se na elektronima</a:t>
          </a:r>
          <a:endParaRPr lang="en-GB" dirty="0"/>
        </a:p>
      </dgm:t>
    </dgm:pt>
    <dgm:pt modelId="{88402049-200F-403F-A65D-6024F25DC650}" type="parTrans" cxnId="{F8A40C97-EDB2-40E8-A3DD-B5B56235728D}">
      <dgm:prSet/>
      <dgm:spPr/>
      <dgm:t>
        <a:bodyPr/>
        <a:lstStyle/>
        <a:p>
          <a:endParaRPr lang="en-GB"/>
        </a:p>
      </dgm:t>
    </dgm:pt>
    <dgm:pt modelId="{B881018A-EBA1-4DFA-B6FC-1FC972B162C4}" type="sibTrans" cxnId="{F8A40C97-EDB2-40E8-A3DD-B5B56235728D}">
      <dgm:prSet/>
      <dgm:spPr/>
      <dgm:t>
        <a:bodyPr/>
        <a:lstStyle/>
        <a:p>
          <a:endParaRPr lang="en-GB"/>
        </a:p>
      </dgm:t>
    </dgm:pt>
    <dgm:pt modelId="{3A07191D-861D-4CAE-8BF5-B0AF32464BD8}">
      <dgm:prSet phldrT="[Text]"/>
      <dgm:spPr/>
      <dgm:t>
        <a:bodyPr/>
        <a:lstStyle/>
        <a:p>
          <a:r>
            <a:rPr lang="sr-Latn-RS" dirty="0"/>
            <a:t>Ne može da prođu u dublje slojeve</a:t>
          </a:r>
          <a:endParaRPr lang="en-GB" dirty="0"/>
        </a:p>
      </dgm:t>
    </dgm:pt>
    <dgm:pt modelId="{9D687C49-3077-46CB-9713-50D04E81A3D4}" type="parTrans" cxnId="{B5F46351-5B74-4242-8F17-A282BA109574}">
      <dgm:prSet/>
      <dgm:spPr/>
      <dgm:t>
        <a:bodyPr/>
        <a:lstStyle/>
        <a:p>
          <a:endParaRPr lang="en-GB"/>
        </a:p>
      </dgm:t>
    </dgm:pt>
    <dgm:pt modelId="{D4AC13CE-A45A-4B54-A5D3-1044B84F7681}" type="sibTrans" cxnId="{B5F46351-5B74-4242-8F17-A282BA109574}">
      <dgm:prSet/>
      <dgm:spPr/>
      <dgm:t>
        <a:bodyPr/>
        <a:lstStyle/>
        <a:p>
          <a:endParaRPr lang="en-GB"/>
        </a:p>
      </dgm:t>
    </dgm:pt>
    <dgm:pt modelId="{E7540C35-914B-4896-8DBA-09A16A5F5829}">
      <dgm:prSet phldrT="[Text]"/>
      <dgm:spPr/>
      <dgm:t>
        <a:bodyPr/>
        <a:lstStyle/>
        <a:p>
          <a:r>
            <a:rPr lang="sr-Latn-RS" dirty="0"/>
            <a:t>Imaju spin</a:t>
          </a:r>
          <a:endParaRPr lang="en-GB" dirty="0"/>
        </a:p>
      </dgm:t>
    </dgm:pt>
    <dgm:pt modelId="{9BC15566-0BA6-41E3-A63D-A3E99FABB3FD}" type="parTrans" cxnId="{8809FD43-3522-46E7-AFB8-1D57E7E9532D}">
      <dgm:prSet/>
      <dgm:spPr/>
      <dgm:t>
        <a:bodyPr/>
        <a:lstStyle/>
        <a:p>
          <a:endParaRPr lang="en-GB"/>
        </a:p>
      </dgm:t>
    </dgm:pt>
    <dgm:pt modelId="{A9B690AB-CA41-4F9E-B9A9-A07829EFAF2E}" type="sibTrans" cxnId="{8809FD43-3522-46E7-AFB8-1D57E7E9532D}">
      <dgm:prSet/>
      <dgm:spPr/>
      <dgm:t>
        <a:bodyPr/>
        <a:lstStyle/>
        <a:p>
          <a:endParaRPr lang="en-GB"/>
        </a:p>
      </dgm:t>
    </dgm:pt>
    <dgm:pt modelId="{DF0A2EEF-81D9-4777-9A87-D9DABFB54EB3}" type="pres">
      <dgm:prSet presAssocID="{BE503C9D-0A97-48C1-83E9-3C4DC2678C3F}" presName="Name0" presStyleCnt="0">
        <dgm:presLayoutVars>
          <dgm:dir/>
          <dgm:animLvl val="lvl"/>
          <dgm:resizeHandles val="exact"/>
        </dgm:presLayoutVars>
      </dgm:prSet>
      <dgm:spPr/>
    </dgm:pt>
    <dgm:pt modelId="{D92D8A01-045C-47C6-8F4B-5CB287A4230F}" type="pres">
      <dgm:prSet presAssocID="{417F5E65-AE63-48EA-B6BA-968638B5D749}" presName="composite" presStyleCnt="0"/>
      <dgm:spPr/>
    </dgm:pt>
    <dgm:pt modelId="{C22C1302-70DB-4B99-8938-B0DFDC35B28C}" type="pres">
      <dgm:prSet presAssocID="{417F5E65-AE63-48EA-B6BA-968638B5D7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AEA9E17-A99B-4EA0-9A68-79F644160D20}" type="pres">
      <dgm:prSet presAssocID="{417F5E65-AE63-48EA-B6BA-968638B5D749}" presName="desTx" presStyleLbl="alignAccFollowNode1" presStyleIdx="0" presStyleCnt="3">
        <dgm:presLayoutVars>
          <dgm:bulletEnabled val="1"/>
        </dgm:presLayoutVars>
      </dgm:prSet>
      <dgm:spPr/>
    </dgm:pt>
    <dgm:pt modelId="{6C1C6417-63EE-42C1-80A4-34660B467728}" type="pres">
      <dgm:prSet presAssocID="{4A1DC410-FB5F-40A0-B4C4-EE31A9972D7B}" presName="space" presStyleCnt="0"/>
      <dgm:spPr/>
    </dgm:pt>
    <dgm:pt modelId="{4A05EDA2-FA03-475D-A1DA-CB3954DB098A}" type="pres">
      <dgm:prSet presAssocID="{B0C9194A-7840-4791-AA00-0AB1C4101472}" presName="composite" presStyleCnt="0"/>
      <dgm:spPr/>
    </dgm:pt>
    <dgm:pt modelId="{A2F80C75-AB77-4FD4-948E-C7E9EB37C532}" type="pres">
      <dgm:prSet presAssocID="{B0C9194A-7840-4791-AA00-0AB1C41014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FA2D5C5-7DA9-43E4-B4E2-2C4BDCF2F1B9}" type="pres">
      <dgm:prSet presAssocID="{B0C9194A-7840-4791-AA00-0AB1C4101472}" presName="desTx" presStyleLbl="alignAccFollowNode1" presStyleIdx="1" presStyleCnt="3">
        <dgm:presLayoutVars>
          <dgm:bulletEnabled val="1"/>
        </dgm:presLayoutVars>
      </dgm:prSet>
      <dgm:spPr/>
    </dgm:pt>
    <dgm:pt modelId="{8314D5DE-7BE7-461D-B667-02626DA0BCF0}" type="pres">
      <dgm:prSet presAssocID="{EAB28A9C-92A7-4A70-8596-345563EE9BFC}" presName="space" presStyleCnt="0"/>
      <dgm:spPr/>
    </dgm:pt>
    <dgm:pt modelId="{1DD43037-22DB-48BB-9C68-1FECE642DBA3}" type="pres">
      <dgm:prSet presAssocID="{1E520542-E462-4322-BE7D-6F6AA1C78023}" presName="composite" presStyleCnt="0"/>
      <dgm:spPr/>
    </dgm:pt>
    <dgm:pt modelId="{D6F8BFA6-724C-430F-AD2D-3F207B7DA08F}" type="pres">
      <dgm:prSet presAssocID="{1E520542-E462-4322-BE7D-6F6AA1C7802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9E0C009-8A5A-407D-B6E7-336828E30110}" type="pres">
      <dgm:prSet presAssocID="{1E520542-E462-4322-BE7D-6F6AA1C7802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2CDB40B-C0F4-4198-93D5-5139E9D76E37}" type="presOf" srcId="{26B65C8D-3C88-478B-95AE-13421EC3C47B}" destId="{7FA2D5C5-7DA9-43E4-B4E2-2C4BDCF2F1B9}" srcOrd="0" destOrd="0" presId="urn:microsoft.com/office/officeart/2005/8/layout/hList1"/>
    <dgm:cxn modelId="{2556EB1B-1F9F-451C-AD2C-9DECC0EADBB4}" srcId="{BE503C9D-0A97-48C1-83E9-3C4DC2678C3F}" destId="{B0C9194A-7840-4791-AA00-0AB1C4101472}" srcOrd="1" destOrd="0" parTransId="{954A6644-D439-49C0-8883-8922B3596C56}" sibTransId="{EAB28A9C-92A7-4A70-8596-345563EE9BFC}"/>
    <dgm:cxn modelId="{FA082422-6C9C-46AA-A309-58FF16274C6D}" type="presOf" srcId="{E7540C35-914B-4896-8DBA-09A16A5F5829}" destId="{7FA2D5C5-7DA9-43E4-B4E2-2C4BDCF2F1B9}" srcOrd="0" destOrd="2" presId="urn:microsoft.com/office/officeart/2005/8/layout/hList1"/>
    <dgm:cxn modelId="{FDD0382C-7177-4436-9785-1B38A6AE7325}" type="presOf" srcId="{B0C9194A-7840-4791-AA00-0AB1C4101472}" destId="{A2F80C75-AB77-4FD4-948E-C7E9EB37C532}" srcOrd="0" destOrd="0" presId="urn:microsoft.com/office/officeart/2005/8/layout/hList1"/>
    <dgm:cxn modelId="{6ADF9C2D-4024-40D5-A1E8-4737DB77E617}" type="presOf" srcId="{6F724DAC-604B-4DDF-88DF-9F32F15796D8}" destId="{6AEA9E17-A99B-4EA0-9A68-79F644160D20}" srcOrd="0" destOrd="0" presId="urn:microsoft.com/office/officeart/2005/8/layout/hList1"/>
    <dgm:cxn modelId="{D2A0E832-0FE5-4873-A852-FD3AF2C9A4F1}" type="presOf" srcId="{AD511F65-C996-4043-89EA-5FE6BD7FC076}" destId="{7FA2D5C5-7DA9-43E4-B4E2-2C4BDCF2F1B9}" srcOrd="0" destOrd="3" presId="urn:microsoft.com/office/officeart/2005/8/layout/hList1"/>
    <dgm:cxn modelId="{B690D633-32C2-4EDA-955A-E6CEB68F7C33}" srcId="{1E520542-E462-4322-BE7D-6F6AA1C78023}" destId="{AF3CAC63-B8C1-4BE8-8EB7-C27232A62F12}" srcOrd="0" destOrd="0" parTransId="{A3CFED90-E218-4D31-ADF6-74BD4AC8CB48}" sibTransId="{04794B41-661F-4245-B0AB-B766444B5B08}"/>
    <dgm:cxn modelId="{5DBB503A-5FEF-415C-80A3-0EBA4D9D61E1}" srcId="{1E520542-E462-4322-BE7D-6F6AA1C78023}" destId="{37891554-8268-47B0-B045-68C8147AFB1E}" srcOrd="1" destOrd="0" parTransId="{9B72EE7F-4AB9-4FC7-A0E5-FBABE95BC2DF}" sibTransId="{B8E1712E-83F5-4BA5-9175-781ACC02414D}"/>
    <dgm:cxn modelId="{4DB2A75C-3350-44D6-81B7-A3D11058B8AA}" srcId="{417F5E65-AE63-48EA-B6BA-968638B5D749}" destId="{1B00E46E-C8F4-4FA5-8450-BA4929908B27}" srcOrd="2" destOrd="0" parTransId="{CE5CC85C-6181-4C51-9255-40F839C1544E}" sibTransId="{EAB32E3B-25F6-4B33-8488-1742AE43BD9A}"/>
    <dgm:cxn modelId="{8809FD43-3522-46E7-AFB8-1D57E7E9532D}" srcId="{B0C9194A-7840-4791-AA00-0AB1C4101472}" destId="{E7540C35-914B-4896-8DBA-09A16A5F5829}" srcOrd="2" destOrd="0" parTransId="{9BC15566-0BA6-41E3-A63D-A3E99FABB3FD}" sibTransId="{A9B690AB-CA41-4F9E-B9A9-A07829EFAF2E}"/>
    <dgm:cxn modelId="{CC9D1E64-8068-45B0-AC40-18700D24C54C}" srcId="{BE503C9D-0A97-48C1-83E9-3C4DC2678C3F}" destId="{417F5E65-AE63-48EA-B6BA-968638B5D749}" srcOrd="0" destOrd="0" parTransId="{34B46B69-35AA-4055-9199-75A16AE15349}" sibTransId="{4A1DC410-FB5F-40A0-B4C4-EE31A9972D7B}"/>
    <dgm:cxn modelId="{897D3448-F960-46D8-9CF8-371491DBF193}" type="presOf" srcId="{1E520542-E462-4322-BE7D-6F6AA1C78023}" destId="{D6F8BFA6-724C-430F-AD2D-3F207B7DA08F}" srcOrd="0" destOrd="0" presId="urn:microsoft.com/office/officeart/2005/8/layout/hList1"/>
    <dgm:cxn modelId="{FA613B6A-C50B-40CB-8D92-87D798BA498D}" type="presOf" srcId="{A7E50E5D-C074-42CD-8F3E-134AA3A56E5E}" destId="{39E0C009-8A5A-407D-B6E7-336828E30110}" srcOrd="0" destOrd="2" presId="urn:microsoft.com/office/officeart/2005/8/layout/hList1"/>
    <dgm:cxn modelId="{A857216D-6F87-447E-8E18-42E7744AD5F9}" type="presOf" srcId="{3A07191D-861D-4CAE-8BF5-B0AF32464BD8}" destId="{39E0C009-8A5A-407D-B6E7-336828E30110}" srcOrd="0" destOrd="3" presId="urn:microsoft.com/office/officeart/2005/8/layout/hList1"/>
    <dgm:cxn modelId="{A249886D-5438-4049-BC9B-A7E93634A8E8}" type="presOf" srcId="{BFC8BA47-DF6C-4413-ACB8-FC9D8BE9AFBD}" destId="{6AEA9E17-A99B-4EA0-9A68-79F644160D20}" srcOrd="0" destOrd="1" presId="urn:microsoft.com/office/officeart/2005/8/layout/hList1"/>
    <dgm:cxn modelId="{B5F46351-5B74-4242-8F17-A282BA109574}" srcId="{1E520542-E462-4322-BE7D-6F6AA1C78023}" destId="{3A07191D-861D-4CAE-8BF5-B0AF32464BD8}" srcOrd="3" destOrd="0" parTransId="{9D687C49-3077-46CB-9713-50D04E81A3D4}" sibTransId="{D4AC13CE-A45A-4B54-A5D3-1044B84F7681}"/>
    <dgm:cxn modelId="{81D81272-A97B-410C-9A46-5B9137B8C5FD}" srcId="{B0C9194A-7840-4791-AA00-0AB1C4101472}" destId="{AD511F65-C996-4043-89EA-5FE6BD7FC076}" srcOrd="3" destOrd="0" parTransId="{2807C098-E117-4EEC-93BE-EB5D81DD67C1}" sibTransId="{CEB0931A-D6A3-44A4-9BE3-C7E8DA5B1906}"/>
    <dgm:cxn modelId="{84013080-1CE8-40D9-A90C-BCCD6C198757}" type="presOf" srcId="{417F5E65-AE63-48EA-B6BA-968638B5D749}" destId="{C22C1302-70DB-4B99-8938-B0DFDC35B28C}" srcOrd="0" destOrd="0" presId="urn:microsoft.com/office/officeart/2005/8/layout/hList1"/>
    <dgm:cxn modelId="{F8A40C97-EDB2-40E8-A3DD-B5B56235728D}" srcId="{1E520542-E462-4322-BE7D-6F6AA1C78023}" destId="{A7E50E5D-C074-42CD-8F3E-134AA3A56E5E}" srcOrd="2" destOrd="0" parTransId="{88402049-200F-403F-A65D-6024F25DC650}" sibTransId="{B881018A-EBA1-4DFA-B6FC-1FC972B162C4}"/>
    <dgm:cxn modelId="{0CFF4FA0-17C4-457F-91D0-48EF8177C924}" srcId="{417F5E65-AE63-48EA-B6BA-968638B5D749}" destId="{BFC8BA47-DF6C-4413-ACB8-FC9D8BE9AFBD}" srcOrd="1" destOrd="0" parTransId="{857D95FF-A5FB-415A-B1BE-4B30AABD9B07}" sibTransId="{A30A5F36-B5E0-4DA5-BF50-2E4699352D23}"/>
    <dgm:cxn modelId="{D3EFCAA5-8AB1-4B9C-B905-1C826616D606}" type="presOf" srcId="{BE503C9D-0A97-48C1-83E9-3C4DC2678C3F}" destId="{DF0A2EEF-81D9-4777-9A87-D9DABFB54EB3}" srcOrd="0" destOrd="0" presId="urn:microsoft.com/office/officeart/2005/8/layout/hList1"/>
    <dgm:cxn modelId="{D48678B4-F215-4E08-8DC6-217E288F1824}" srcId="{B0C9194A-7840-4791-AA00-0AB1C4101472}" destId="{9664996A-42C9-4E4D-B2FA-EBD267DF75CE}" srcOrd="1" destOrd="0" parTransId="{74A9A73B-2889-4E40-A27E-DCFEA4DFC295}" sibTransId="{759174E5-90F8-47CE-AADF-3144BF8B73CC}"/>
    <dgm:cxn modelId="{7D9476C4-1C6C-46E1-A5FF-1DE1B97D1FE8}" srcId="{BE503C9D-0A97-48C1-83E9-3C4DC2678C3F}" destId="{1E520542-E462-4322-BE7D-6F6AA1C78023}" srcOrd="2" destOrd="0" parTransId="{EBF890DC-BC57-49AB-8757-423D37972B7A}" sibTransId="{8648C2E3-81F0-4B35-85C6-7C0B4C6FF2F7}"/>
    <dgm:cxn modelId="{A2062ED3-76B1-4E69-81D8-7ED5ACCCCC8F}" type="presOf" srcId="{9664996A-42C9-4E4D-B2FA-EBD267DF75CE}" destId="{7FA2D5C5-7DA9-43E4-B4E2-2C4BDCF2F1B9}" srcOrd="0" destOrd="1" presId="urn:microsoft.com/office/officeart/2005/8/layout/hList1"/>
    <dgm:cxn modelId="{96CBB8D7-9ECD-429C-912A-308358298B98}" type="presOf" srcId="{AF3CAC63-B8C1-4BE8-8EB7-C27232A62F12}" destId="{39E0C009-8A5A-407D-B6E7-336828E30110}" srcOrd="0" destOrd="0" presId="urn:microsoft.com/office/officeart/2005/8/layout/hList1"/>
    <dgm:cxn modelId="{878DA6DB-A37B-4184-9CA9-61A166EAE4E1}" srcId="{B0C9194A-7840-4791-AA00-0AB1C4101472}" destId="{26B65C8D-3C88-478B-95AE-13421EC3C47B}" srcOrd="0" destOrd="0" parTransId="{26E16C6B-6BEA-472B-95EE-EAF4C270412E}" sibTransId="{46C736B6-2A6F-4FA8-BEEF-154156976F24}"/>
    <dgm:cxn modelId="{A6AAC8F2-FEF8-4367-9BE4-47326DD85D31}" srcId="{417F5E65-AE63-48EA-B6BA-968638B5D749}" destId="{6F724DAC-604B-4DDF-88DF-9F32F15796D8}" srcOrd="0" destOrd="0" parTransId="{E37C2034-8DB3-4219-8D01-C76FEDA2ED73}" sibTransId="{6728DA82-E0BA-4B5E-8A1D-4D98F10DE3CE}"/>
    <dgm:cxn modelId="{6DF5E1F2-EB69-42B9-8F74-1A0AED1A2E44}" type="presOf" srcId="{1B00E46E-C8F4-4FA5-8450-BA4929908B27}" destId="{6AEA9E17-A99B-4EA0-9A68-79F644160D20}" srcOrd="0" destOrd="2" presId="urn:microsoft.com/office/officeart/2005/8/layout/hList1"/>
    <dgm:cxn modelId="{3630D3F9-0750-4429-8D31-FE397D1A1C2B}" type="presOf" srcId="{37891554-8268-47B0-B045-68C8147AFB1E}" destId="{39E0C009-8A5A-407D-B6E7-336828E30110}" srcOrd="0" destOrd="1" presId="urn:microsoft.com/office/officeart/2005/8/layout/hList1"/>
    <dgm:cxn modelId="{242B4EA6-972D-439E-B0FE-90E35271EA8A}" type="presParOf" srcId="{DF0A2EEF-81D9-4777-9A87-D9DABFB54EB3}" destId="{D92D8A01-045C-47C6-8F4B-5CB287A4230F}" srcOrd="0" destOrd="0" presId="urn:microsoft.com/office/officeart/2005/8/layout/hList1"/>
    <dgm:cxn modelId="{FF7D1F26-22ED-4953-900A-53692C856E1C}" type="presParOf" srcId="{D92D8A01-045C-47C6-8F4B-5CB287A4230F}" destId="{C22C1302-70DB-4B99-8938-B0DFDC35B28C}" srcOrd="0" destOrd="0" presId="urn:microsoft.com/office/officeart/2005/8/layout/hList1"/>
    <dgm:cxn modelId="{3C5FA77A-6447-4AA3-B766-751369A4F5D8}" type="presParOf" srcId="{D92D8A01-045C-47C6-8F4B-5CB287A4230F}" destId="{6AEA9E17-A99B-4EA0-9A68-79F644160D20}" srcOrd="1" destOrd="0" presId="urn:microsoft.com/office/officeart/2005/8/layout/hList1"/>
    <dgm:cxn modelId="{726044ED-BE5A-40F0-9929-AE9964AC43F9}" type="presParOf" srcId="{DF0A2EEF-81D9-4777-9A87-D9DABFB54EB3}" destId="{6C1C6417-63EE-42C1-80A4-34660B467728}" srcOrd="1" destOrd="0" presId="urn:microsoft.com/office/officeart/2005/8/layout/hList1"/>
    <dgm:cxn modelId="{A7F5BEC9-BE4C-41C1-8C78-702879D554A6}" type="presParOf" srcId="{DF0A2EEF-81D9-4777-9A87-D9DABFB54EB3}" destId="{4A05EDA2-FA03-475D-A1DA-CB3954DB098A}" srcOrd="2" destOrd="0" presId="urn:microsoft.com/office/officeart/2005/8/layout/hList1"/>
    <dgm:cxn modelId="{4868B9E2-9675-4FD0-AB63-CE81E68681E2}" type="presParOf" srcId="{4A05EDA2-FA03-475D-A1DA-CB3954DB098A}" destId="{A2F80C75-AB77-4FD4-948E-C7E9EB37C532}" srcOrd="0" destOrd="0" presId="urn:microsoft.com/office/officeart/2005/8/layout/hList1"/>
    <dgm:cxn modelId="{CC384AA8-89D2-4F58-8786-EFB4469564A0}" type="presParOf" srcId="{4A05EDA2-FA03-475D-A1DA-CB3954DB098A}" destId="{7FA2D5C5-7DA9-43E4-B4E2-2C4BDCF2F1B9}" srcOrd="1" destOrd="0" presId="urn:microsoft.com/office/officeart/2005/8/layout/hList1"/>
    <dgm:cxn modelId="{D5C79153-CB89-4C09-85A6-BB6808628721}" type="presParOf" srcId="{DF0A2EEF-81D9-4777-9A87-D9DABFB54EB3}" destId="{8314D5DE-7BE7-461D-B667-02626DA0BCF0}" srcOrd="3" destOrd="0" presId="urn:microsoft.com/office/officeart/2005/8/layout/hList1"/>
    <dgm:cxn modelId="{C6CDAE6F-70F5-4E0F-8EAC-529F0C321940}" type="presParOf" srcId="{DF0A2EEF-81D9-4777-9A87-D9DABFB54EB3}" destId="{1DD43037-22DB-48BB-9C68-1FECE642DBA3}" srcOrd="4" destOrd="0" presId="urn:microsoft.com/office/officeart/2005/8/layout/hList1"/>
    <dgm:cxn modelId="{BFBD0E3F-AE23-4C19-8E91-50CF8834B961}" type="presParOf" srcId="{1DD43037-22DB-48BB-9C68-1FECE642DBA3}" destId="{D6F8BFA6-724C-430F-AD2D-3F207B7DA08F}" srcOrd="0" destOrd="0" presId="urn:microsoft.com/office/officeart/2005/8/layout/hList1"/>
    <dgm:cxn modelId="{1880B7B7-88DC-4454-B5BF-8025209A3565}" type="presParOf" srcId="{1DD43037-22DB-48BB-9C68-1FECE642DBA3}" destId="{39E0C009-8A5A-407D-B6E7-336828E301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EF9D6-8FEF-47B1-83D0-942FB9134EAF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Čvrsto stanje</a:t>
          </a:r>
          <a:endParaRPr lang="en-GB" sz="3100" kern="1200" dirty="0"/>
        </a:p>
      </dsp:txBody>
      <dsp:txXfrm>
        <a:off x="33423" y="2513495"/>
        <a:ext cx="2075219" cy="1006302"/>
      </dsp:txXfrm>
    </dsp:sp>
    <dsp:sp modelId="{8A07CB09-8A93-46FE-BCF0-102B2D8D29C5}">
      <dsp:nvSpPr>
        <dsp:cNvPr id="0" name=""/>
        <dsp:cNvSpPr/>
      </dsp:nvSpPr>
      <dsp:spPr>
        <a:xfrm rot="19457599">
          <a:off x="2040966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41189" y="2683006"/>
        <a:ext cx="52654" cy="52654"/>
      </dsp:txXfrm>
    </dsp:sp>
    <dsp:sp modelId="{C5FD0C9A-275F-4E13-B6D1-E2A0D6C61968}">
      <dsp:nvSpPr>
        <dsp:cNvPr id="0" name=""/>
        <dsp:cNvSpPr/>
      </dsp:nvSpPr>
      <dsp:spPr>
        <a:xfrm>
          <a:off x="2995083" y="1867561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Kristalno</a:t>
          </a:r>
          <a:endParaRPr lang="en-GB" sz="3100" kern="1200" dirty="0"/>
        </a:p>
      </dsp:txBody>
      <dsp:txXfrm>
        <a:off x="3026390" y="1898868"/>
        <a:ext cx="2075219" cy="1006302"/>
      </dsp:txXfrm>
    </dsp:sp>
    <dsp:sp modelId="{4658A7B7-6D18-40C0-ACB8-9E6A23975750}">
      <dsp:nvSpPr>
        <dsp:cNvPr id="0" name=""/>
        <dsp:cNvSpPr/>
      </dsp:nvSpPr>
      <dsp:spPr>
        <a:xfrm rot="19457599">
          <a:off x="5033933" y="2076952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34155" y="2068378"/>
        <a:ext cx="52654" cy="52654"/>
      </dsp:txXfrm>
    </dsp:sp>
    <dsp:sp modelId="{AE2890FB-B5BC-48B0-B52B-1AEFB01FCDC9}">
      <dsp:nvSpPr>
        <dsp:cNvPr id="0" name=""/>
        <dsp:cNvSpPr/>
      </dsp:nvSpPr>
      <dsp:spPr>
        <a:xfrm>
          <a:off x="5988050" y="1252934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 err="1"/>
            <a:t>Monokristal</a:t>
          </a:r>
          <a:endParaRPr lang="en-GB" sz="3100" kern="1200" dirty="0"/>
        </a:p>
      </dsp:txBody>
      <dsp:txXfrm>
        <a:off x="6019357" y="1284241"/>
        <a:ext cx="2075219" cy="1006302"/>
      </dsp:txXfrm>
    </dsp:sp>
    <dsp:sp modelId="{1E4999F5-685C-4FFD-99E3-145396EBC298}">
      <dsp:nvSpPr>
        <dsp:cNvPr id="0" name=""/>
        <dsp:cNvSpPr/>
      </dsp:nvSpPr>
      <dsp:spPr>
        <a:xfrm rot="2142401">
          <a:off x="5033933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34155" y="2683006"/>
        <a:ext cx="52654" cy="52654"/>
      </dsp:txXfrm>
    </dsp:sp>
    <dsp:sp modelId="{910987F6-11B0-4482-8EFF-357B00289826}">
      <dsp:nvSpPr>
        <dsp:cNvPr id="0" name=""/>
        <dsp:cNvSpPr/>
      </dsp:nvSpPr>
      <dsp:spPr>
        <a:xfrm>
          <a:off x="5988050" y="2482188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 err="1"/>
            <a:t>Polikristal</a:t>
          </a:r>
          <a:endParaRPr lang="en-GB" sz="3100" kern="1200" dirty="0"/>
        </a:p>
      </dsp:txBody>
      <dsp:txXfrm>
        <a:off x="6019357" y="2513495"/>
        <a:ext cx="2075219" cy="1006302"/>
      </dsp:txXfrm>
    </dsp:sp>
    <dsp:sp modelId="{BAC828F1-6648-4489-B7EF-8C024AB62FC9}">
      <dsp:nvSpPr>
        <dsp:cNvPr id="0" name=""/>
        <dsp:cNvSpPr/>
      </dsp:nvSpPr>
      <dsp:spPr>
        <a:xfrm rot="2142401">
          <a:off x="2040966" y="330620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41189" y="3297633"/>
        <a:ext cx="52654" cy="52654"/>
      </dsp:txXfrm>
    </dsp:sp>
    <dsp:sp modelId="{374A8C05-21B4-4830-909B-6BC9A2CC1C60}">
      <dsp:nvSpPr>
        <dsp:cNvPr id="0" name=""/>
        <dsp:cNvSpPr/>
      </dsp:nvSpPr>
      <dsp:spPr>
        <a:xfrm>
          <a:off x="2995083" y="3096815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Amorfno</a:t>
          </a:r>
          <a:endParaRPr lang="en-GB" sz="3100" kern="1200" dirty="0"/>
        </a:p>
      </dsp:txBody>
      <dsp:txXfrm>
        <a:off x="3026390" y="3128122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C1302-70DB-4B99-8938-B0DFDC35B28C}">
      <dsp:nvSpPr>
        <dsp:cNvPr id="0" name=""/>
        <dsp:cNvSpPr/>
      </dsp:nvSpPr>
      <dsp:spPr>
        <a:xfrm>
          <a:off x="2540" y="342052"/>
          <a:ext cx="2476500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X-fotone</a:t>
          </a:r>
          <a:endParaRPr lang="en-GB" sz="2500" kern="1200" dirty="0"/>
        </a:p>
      </dsp:txBody>
      <dsp:txXfrm>
        <a:off x="2540" y="342052"/>
        <a:ext cx="2476500" cy="720000"/>
      </dsp:txXfrm>
    </dsp:sp>
    <dsp:sp modelId="{6AEA9E17-A99B-4EA0-9A68-79F644160D20}">
      <dsp:nvSpPr>
        <dsp:cNvPr id="0" name=""/>
        <dsp:cNvSpPr/>
      </dsp:nvSpPr>
      <dsp:spPr>
        <a:xfrm>
          <a:off x="2540" y="1062052"/>
          <a:ext cx="2476500" cy="40145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Nisu naelektrisani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Rasejavaju se na elektronima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Rasejanje jako zavisno od rednog broja</a:t>
          </a:r>
          <a:endParaRPr lang="en-GB" sz="2500" kern="1200" dirty="0"/>
        </a:p>
      </dsp:txBody>
      <dsp:txXfrm>
        <a:off x="2540" y="1062052"/>
        <a:ext cx="2476500" cy="4014562"/>
      </dsp:txXfrm>
    </dsp:sp>
    <dsp:sp modelId="{A2F80C75-AB77-4FD4-948E-C7E9EB37C532}">
      <dsp:nvSpPr>
        <dsp:cNvPr id="0" name=""/>
        <dsp:cNvSpPr/>
      </dsp:nvSpPr>
      <dsp:spPr>
        <a:xfrm>
          <a:off x="2825750" y="342052"/>
          <a:ext cx="2476500" cy="720000"/>
        </a:xfrm>
        <a:prstGeom prst="rect">
          <a:avLst/>
        </a:prstGeom>
        <a:solidFill>
          <a:srgbClr val="4DC58D"/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Neutrone</a:t>
          </a:r>
          <a:endParaRPr lang="en-GB" sz="2500" kern="1200" dirty="0"/>
        </a:p>
      </dsp:txBody>
      <dsp:txXfrm>
        <a:off x="2825750" y="342052"/>
        <a:ext cx="2476500" cy="720000"/>
      </dsp:txXfrm>
    </dsp:sp>
    <dsp:sp modelId="{7FA2D5C5-7DA9-43E4-B4E2-2C4BDCF2F1B9}">
      <dsp:nvSpPr>
        <dsp:cNvPr id="0" name=""/>
        <dsp:cNvSpPr/>
      </dsp:nvSpPr>
      <dsp:spPr>
        <a:xfrm>
          <a:off x="2825750" y="1062052"/>
          <a:ext cx="2476500" cy="401456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Nisu naelektrisani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Veće mase od elektrona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Imaju spin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Rasejavaju se na atomskim jezgrima</a:t>
          </a:r>
          <a:endParaRPr lang="en-GB" sz="2500" kern="1200" dirty="0"/>
        </a:p>
      </dsp:txBody>
      <dsp:txXfrm>
        <a:off x="2825750" y="1062052"/>
        <a:ext cx="2476500" cy="4014562"/>
      </dsp:txXfrm>
    </dsp:sp>
    <dsp:sp modelId="{D6F8BFA6-724C-430F-AD2D-3F207B7DA08F}">
      <dsp:nvSpPr>
        <dsp:cNvPr id="0" name=""/>
        <dsp:cNvSpPr/>
      </dsp:nvSpPr>
      <dsp:spPr>
        <a:xfrm>
          <a:off x="5648960" y="342052"/>
          <a:ext cx="2476500" cy="720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Elektrone</a:t>
          </a:r>
          <a:endParaRPr lang="en-GB" sz="2500" kern="1200" dirty="0"/>
        </a:p>
      </dsp:txBody>
      <dsp:txXfrm>
        <a:off x="5648960" y="342052"/>
        <a:ext cx="2476500" cy="720000"/>
      </dsp:txXfrm>
    </dsp:sp>
    <dsp:sp modelId="{39E0C009-8A5A-407D-B6E7-336828E30110}">
      <dsp:nvSpPr>
        <dsp:cNvPr id="0" name=""/>
        <dsp:cNvSpPr/>
      </dsp:nvSpPr>
      <dsp:spPr>
        <a:xfrm>
          <a:off x="5648960" y="1062052"/>
          <a:ext cx="2476500" cy="401456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Naelektrisana čestica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Ima malu masu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Rasejava se na elektronima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500" kern="1200" dirty="0"/>
            <a:t>Ne može da prođu u dublje slojeve</a:t>
          </a:r>
          <a:endParaRPr lang="en-GB" sz="2500" kern="1200" dirty="0"/>
        </a:p>
      </dsp:txBody>
      <dsp:txXfrm>
        <a:off x="5648960" y="1062052"/>
        <a:ext cx="2476500" cy="401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B842-70BB-4B37-A595-290EC860D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9C563-C62B-4832-89B7-55A304D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D766-8FED-47F0-81C9-3722ADF5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7E8A-DC55-4701-9D20-848DB484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18A7-A1EF-46F2-83FB-6A4A29C0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F837-9C1E-4725-88E4-7BFD6F68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D4899-2936-4E48-8818-690C20D2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111A-1822-49AA-9110-0587D274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ACBCE-5B3E-48E3-ABBC-D7E8EAF9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ABE0-9EE7-44ED-ABC2-E80C173E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A7E43-2AA4-4AB9-9925-AF0435BAB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6FDD-5519-4259-9305-E50CA72E6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003BC-CD66-462D-BDFF-3118B66B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E5E2-D70B-4C02-A4B8-A215CC0E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5E87-791A-4CD2-9176-9F0ED129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5E96-BA1E-46A3-A9D3-A5321921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4121-6658-44F1-AEE2-66DA1D1E7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D30C6-ACDF-4787-B8F1-13234AAA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2271-3F0F-4D87-B702-2D59C679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73BF-AE4A-404F-9298-81431AAA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9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9F55-865B-48A3-9D22-12166717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DF85-E26E-47B4-8AF8-24954515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02EC-C4E9-4313-88CD-53EDF8A4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43662-8E5A-4D07-9399-3F64F08B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7AF95-E867-4D13-A5F7-28FD6F58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3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737B-9448-42AA-A984-B2CBAC5D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4F42E-61E4-4A9F-845C-226B2835E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8CF5E-2246-4094-A0DC-3E6E3A01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93460-866A-4F5A-A6F0-E4B2E9CD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88176-AB7A-4D68-8BBF-24BB4854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3B34-4C21-419C-98D2-DAE7A323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6C25-D97F-4B9F-A9B0-E0CAADAD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16CC-235F-401A-B236-843096168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3E33C-0356-4489-B33A-FFDA6DEAC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4F478-9EFE-4FC4-AD3C-BEB3DEB9B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6788B-F3EE-4E91-9401-6136D9EEC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F7A3D-FC96-40BE-BABA-857505C2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5A887-C2EC-4CAB-8925-48436B5C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32B5A-4228-46D0-A04B-2933DFD9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0405-7C40-442A-BEA9-92B57E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E7E5D-BC2B-4601-8179-9D270353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26ADF-882A-483F-90E4-C6AA6BC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B73FE-8A05-4AEF-AEF8-FF3DCEC2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AED7E-6C78-45C3-8DDC-D27F67F1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4090A-1C5B-434B-AF63-47E59837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29C1C-B562-4FAC-898A-4386D200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4926-D642-493C-91CF-57844E4F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1C68-49E3-49B2-8625-7FC4C41B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9C797-F9F0-4786-88CB-BFC64055C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07093-1CDF-44D5-A9FD-0570BBB1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15C4-8A23-49E1-8BC3-B2ED2901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0782-41AB-436F-8CB5-306433AD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9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C9C1-CF22-4A7A-8022-1B97EFCF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7F8B1-0BFD-416A-BFCB-D4D853EF1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D11F-AA78-4B48-B4A4-5AD0EF83A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B9735-46E5-43AB-92F7-8C98EF25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3C84B-8F1D-4B17-8F0D-61453214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00EBE-78AF-4B9D-873E-FA6685A7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9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73558-D92A-4015-A411-951841BC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6DFCA-A617-4DFC-AEAF-0F39B24FF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7058-D944-4C04-8ECD-99F89EFDE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6918-7FF4-4222-A87E-FC77EE9F6567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D4C36-E8F5-41CF-9D0B-492B7CD9C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76BA3-95EB-47DD-A1F4-0D29E4F7F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DF56-8D62-47DC-9B02-74C263062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5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x.doi.org/10.1016/j.jpowsour.2020.22823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hyperlink" Target="http://dx.doi.org/10.1103/PhysRevB.98.224420" TargetMode="Externa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jallcom.2017.06.090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dx.doi.org/10.1016/j.matchemphys.2017.08.05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645F-C390-427A-951C-81D59DBC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81" y="2318716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sr-Latn-RS" sz="4400" dirty="0"/>
              <a:t>Neutronska difrakcija</a:t>
            </a:r>
            <a:endParaRPr lang="en-GB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C55D67-BB96-4E2A-B0AB-1C9C0EE90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/>
              <a:t>Savremene metode difrakcije na prahu</a:t>
            </a:r>
          </a:p>
          <a:p>
            <a:pPr algn="ctr"/>
            <a:r>
              <a:rPr lang="sr-Latn-RS" dirty="0"/>
              <a:t>Bojana Vasiljević</a:t>
            </a:r>
          </a:p>
          <a:p>
            <a:pPr algn="ctr"/>
            <a:r>
              <a:rPr lang="sr-Latn-RS" dirty="0"/>
              <a:t>bojana@ffh.bg.ac.rs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88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97B-30EC-4BCB-8931-14D062F36634}"/>
              </a:ext>
            </a:extLst>
          </p:cNvPr>
          <p:cNvSpPr txBox="1">
            <a:spLocks/>
          </p:cNvSpPr>
          <p:nvPr/>
        </p:nvSpPr>
        <p:spPr>
          <a:xfrm>
            <a:off x="533400" y="553384"/>
            <a:ext cx="4388224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neutrona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ECC66-F055-4520-8188-933BCD7783F7}"/>
              </a:ext>
            </a:extLst>
          </p:cNvPr>
          <p:cNvSpPr txBox="1"/>
          <p:nvPr/>
        </p:nvSpPr>
        <p:spPr>
          <a:xfrm>
            <a:off x="412377" y="2173045"/>
            <a:ext cx="5163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Sam </a:t>
            </a:r>
            <a:r>
              <a:rPr lang="sr-Latn-RS" dirty="0" err="1"/>
              <a:t>difrakcioni</a:t>
            </a:r>
            <a:r>
              <a:rPr lang="sr-Latn-RS" dirty="0"/>
              <a:t> eksperiment se ne razlikuje mnogo od eksperimenta difrakcije X zračenja.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Moguće je analizirati </a:t>
            </a:r>
            <a:r>
              <a:rPr lang="sr-Latn-RS" dirty="0" err="1"/>
              <a:t>monokristale</a:t>
            </a:r>
            <a:r>
              <a:rPr lang="sr-Latn-RS" dirty="0"/>
              <a:t>, </a:t>
            </a:r>
            <a:r>
              <a:rPr lang="sr-Latn-RS" dirty="0" err="1"/>
              <a:t>polikristale</a:t>
            </a:r>
            <a:r>
              <a:rPr lang="sr-Latn-RS" dirty="0"/>
              <a:t>, ali takođe i amorfne i tečne uzorke.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u="sng" dirty="0">
                <a:solidFill>
                  <a:srgbClr val="4DC58D"/>
                </a:solidFill>
              </a:rPr>
              <a:t>Najveća razlika je u generisanju snopa neutrona.</a:t>
            </a:r>
            <a:endParaRPr lang="en-GB" u="sng" dirty="0">
              <a:solidFill>
                <a:srgbClr val="4DC58D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1D08EC-B42D-4BCB-8BAB-ECC42559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2" y="1026008"/>
            <a:ext cx="4805082" cy="48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8E0AA8AC-6F7D-4BD0-98BE-4073375BC6D5}"/>
              </a:ext>
            </a:extLst>
          </p:cNvPr>
          <p:cNvSpPr/>
          <p:nvPr/>
        </p:nvSpPr>
        <p:spPr>
          <a:xfrm flipV="1">
            <a:off x="412377" y="1197201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E1F0273-CA77-4A9A-9EE0-3A13EB1679FE}"/>
              </a:ext>
            </a:extLst>
          </p:cNvPr>
          <p:cNvSpPr/>
          <p:nvPr/>
        </p:nvSpPr>
        <p:spPr>
          <a:xfrm>
            <a:off x="10179424" y="1012394"/>
            <a:ext cx="1017494" cy="412994"/>
          </a:xfrm>
          <a:custGeom>
            <a:avLst/>
            <a:gdLst>
              <a:gd name="connsiteX0" fmla="*/ 0 w 1017494"/>
              <a:gd name="connsiteY0" fmla="*/ 0 h 412994"/>
              <a:gd name="connsiteX1" fmla="*/ 518922 w 1017494"/>
              <a:gd name="connsiteY1" fmla="*/ 0 h 412994"/>
              <a:gd name="connsiteX2" fmla="*/ 1017494 w 1017494"/>
              <a:gd name="connsiteY2" fmla="*/ 0 h 412994"/>
              <a:gd name="connsiteX3" fmla="*/ 1017494 w 1017494"/>
              <a:gd name="connsiteY3" fmla="*/ 412994 h 412994"/>
              <a:gd name="connsiteX4" fmla="*/ 518922 w 1017494"/>
              <a:gd name="connsiteY4" fmla="*/ 412994 h 412994"/>
              <a:gd name="connsiteX5" fmla="*/ 0 w 1017494"/>
              <a:gd name="connsiteY5" fmla="*/ 412994 h 412994"/>
              <a:gd name="connsiteX6" fmla="*/ 0 w 1017494"/>
              <a:gd name="connsiteY6" fmla="*/ 0 h 4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494" h="412994" extrusionOk="0">
                <a:moveTo>
                  <a:pt x="0" y="0"/>
                </a:moveTo>
                <a:cubicBezTo>
                  <a:pt x="247490" y="22353"/>
                  <a:pt x="293160" y="-22669"/>
                  <a:pt x="518922" y="0"/>
                </a:cubicBezTo>
                <a:cubicBezTo>
                  <a:pt x="744684" y="22669"/>
                  <a:pt x="790808" y="22007"/>
                  <a:pt x="1017494" y="0"/>
                </a:cubicBezTo>
                <a:cubicBezTo>
                  <a:pt x="1021675" y="189712"/>
                  <a:pt x="1010184" y="294559"/>
                  <a:pt x="1017494" y="412994"/>
                </a:cubicBezTo>
                <a:cubicBezTo>
                  <a:pt x="837137" y="414949"/>
                  <a:pt x="711813" y="415436"/>
                  <a:pt x="518922" y="412994"/>
                </a:cubicBezTo>
                <a:cubicBezTo>
                  <a:pt x="326031" y="410552"/>
                  <a:pt x="116808" y="421035"/>
                  <a:pt x="0" y="412994"/>
                </a:cubicBezTo>
                <a:cubicBezTo>
                  <a:pt x="-19405" y="301704"/>
                  <a:pt x="16888" y="133594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4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97B-30EC-4BCB-8931-14D062F366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neutrona</a:t>
            </a:r>
            <a:endParaRPr lang="en-GB" sz="3200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C2E76-99C6-4CEC-99C8-CF366E24D1B8}"/>
              </a:ext>
            </a:extLst>
          </p:cNvPr>
          <p:cNvSpPr/>
          <p:nvPr/>
        </p:nvSpPr>
        <p:spPr>
          <a:xfrm flipV="1">
            <a:off x="516644" y="914400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959AC-16AC-43AC-BD8D-3653A6347995}"/>
              </a:ext>
            </a:extLst>
          </p:cNvPr>
          <p:cNvSpPr txBox="1"/>
          <p:nvPr/>
        </p:nvSpPr>
        <p:spPr>
          <a:xfrm>
            <a:off x="838200" y="2180215"/>
            <a:ext cx="4035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Neutroni mogu da nastaju u fisionim reaktorima i tada imaju jako visoke energije ~ 1MeV.</a:t>
            </a:r>
          </a:p>
          <a:p>
            <a:endParaRPr lang="sr-Latn-RS" dirty="0"/>
          </a:p>
          <a:p>
            <a:r>
              <a:rPr lang="sr-Latn-RS" dirty="0"/>
              <a:t>Potrebno je da se uspore propuštanjem kroz vodu ili ugljenik.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398E8-147A-4D6E-AB35-9DC2F54A1C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rgbClr val="4DC58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238" y="1611513"/>
            <a:ext cx="171702" cy="169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D222E-880F-47F0-8CCD-490A5B65DF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duotone>
              <a:prstClr val="black"/>
              <a:srgbClr val="7AD4A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928">
            <a:off x="4692075" y="2977753"/>
            <a:ext cx="1133781" cy="245344"/>
          </a:xfrm>
          <a:prstGeom prst="rect">
            <a:avLst/>
          </a:prstGeom>
          <a:noFill/>
        </p:spPr>
      </p:pic>
      <p:grpSp>
        <p:nvGrpSpPr>
          <p:cNvPr id="8" name="Google Shape;514;p39">
            <a:extLst>
              <a:ext uri="{FF2B5EF4-FFF2-40B4-BE49-F238E27FC236}">
                <a16:creationId xmlns:a16="http://schemas.microsoft.com/office/drawing/2014/main" id="{EF65ABAA-99EA-47CE-B238-F1C1CE5B2FCA}"/>
              </a:ext>
            </a:extLst>
          </p:cNvPr>
          <p:cNvGrpSpPr/>
          <p:nvPr/>
        </p:nvGrpSpPr>
        <p:grpSpPr>
          <a:xfrm>
            <a:off x="406038" y="1362154"/>
            <a:ext cx="691519" cy="705639"/>
            <a:chOff x="1786339" y="1474801"/>
            <a:chExt cx="473400" cy="473400"/>
          </a:xfrm>
          <a:solidFill>
            <a:srgbClr val="4DC58D"/>
          </a:solidFill>
        </p:grpSpPr>
        <p:sp>
          <p:nvSpPr>
            <p:cNvPr id="9" name="Google Shape;515;p39">
              <a:extLst>
                <a:ext uri="{FF2B5EF4-FFF2-40B4-BE49-F238E27FC236}">
                  <a16:creationId xmlns:a16="http://schemas.microsoft.com/office/drawing/2014/main" id="{CDF91AA9-AD43-4AD3-8942-3A8ADBB964B3}"/>
                </a:ext>
              </a:extLst>
            </p:cNvPr>
            <p:cNvSpPr/>
            <p:nvPr/>
          </p:nvSpPr>
          <p:spPr>
            <a:xfrm rot="8100000">
              <a:off x="1855667" y="15441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39">
              <a:extLst>
                <a:ext uri="{FF2B5EF4-FFF2-40B4-BE49-F238E27FC236}">
                  <a16:creationId xmlns:a16="http://schemas.microsoft.com/office/drawing/2014/main" id="{75782B24-06A0-4CF2-8E48-455098468067}"/>
                </a:ext>
              </a:extLst>
            </p:cNvPr>
            <p:cNvSpPr/>
            <p:nvPr/>
          </p:nvSpPr>
          <p:spPr>
            <a:xfrm>
              <a:off x="1955989" y="1637899"/>
              <a:ext cx="134100" cy="134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51E7DE-CE0F-48BE-858F-51DA8AD94E45}"/>
              </a:ext>
            </a:extLst>
          </p:cNvPr>
          <p:cNvSpPr txBox="1"/>
          <p:nvPr/>
        </p:nvSpPr>
        <p:spPr>
          <a:xfrm>
            <a:off x="5833764" y="1521337"/>
            <a:ext cx="5704382" cy="1697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dirty="0"/>
              <a:t>Tako se između ostalog dobijaju i termalni neutroni</a:t>
            </a:r>
          </a:p>
          <a:p>
            <a:pPr>
              <a:lnSpc>
                <a:spcPct val="150000"/>
              </a:lnSpc>
            </a:pPr>
            <a:r>
              <a:rPr lang="sr-Latn-RS" dirty="0"/>
              <a:t>koji se usporavaju vodom na 25 °C i tada imaju opseg</a:t>
            </a:r>
          </a:p>
          <a:p>
            <a:pPr>
              <a:lnSpc>
                <a:spcPct val="150000"/>
              </a:lnSpc>
            </a:pPr>
            <a:r>
              <a:rPr lang="sr-Latn-RS" dirty="0"/>
              <a:t>energija 0.01 do 0.1 </a:t>
            </a:r>
            <a:r>
              <a:rPr lang="sr-Latn-RS" dirty="0" err="1"/>
              <a:t>eV</a:t>
            </a:r>
            <a:r>
              <a:rPr lang="sr-Latn-RS" dirty="0"/>
              <a:t> što odgovara talasnim</a:t>
            </a:r>
          </a:p>
          <a:p>
            <a:pPr>
              <a:lnSpc>
                <a:spcPct val="150000"/>
              </a:lnSpc>
            </a:pPr>
            <a:r>
              <a:rPr lang="sr-Latn-RS" dirty="0"/>
              <a:t>dužinama 1 – 4 Å.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0DBEC2-6CE9-4D52-A87F-9636566F4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03070"/>
            <a:ext cx="3609666" cy="27898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430DD2-2A4A-48C8-BCD9-22B60FFA7D76}"/>
              </a:ext>
            </a:extLst>
          </p:cNvPr>
          <p:cNvSpPr txBox="1"/>
          <p:nvPr/>
        </p:nvSpPr>
        <p:spPr>
          <a:xfrm>
            <a:off x="465104" y="5114646"/>
            <a:ext cx="455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Otprilike 1.5 upotrebljivih neutrona nastaje</a:t>
            </a:r>
          </a:p>
          <a:p>
            <a:r>
              <a:rPr lang="sr-Latn-RS" dirty="0"/>
              <a:t>sa svakim fisionim događajem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3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97B-30EC-4BCB-8931-14D062F366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neutrona</a:t>
            </a:r>
            <a:endParaRPr lang="en-GB" sz="3200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C2E76-99C6-4CEC-99C8-CF366E24D1B8}"/>
              </a:ext>
            </a:extLst>
          </p:cNvPr>
          <p:cNvSpPr/>
          <p:nvPr/>
        </p:nvSpPr>
        <p:spPr>
          <a:xfrm flipV="1">
            <a:off x="516644" y="914400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18713-E129-43F4-8233-66A297E86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887" y="2030315"/>
            <a:ext cx="6243918" cy="4591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3D313-DED2-4E36-B5EC-F2B78A312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8" y="1305878"/>
            <a:ext cx="5476931" cy="3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F45485-42D5-4FCB-94A2-6D215393CEED}"/>
              </a:ext>
            </a:extLst>
          </p:cNvPr>
          <p:cNvSpPr txBox="1"/>
          <p:nvPr/>
        </p:nvSpPr>
        <p:spPr>
          <a:xfrm>
            <a:off x="7180183" y="29924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https://www.ansto.gov.au/our-facilities/australian-centre-for-neutron-scattering/neutron-scattering-instruments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4B925-BC3B-4F6D-93E3-4A866D8C3190}"/>
              </a:ext>
            </a:extLst>
          </p:cNvPr>
          <p:cNvSpPr txBox="1"/>
          <p:nvPr/>
        </p:nvSpPr>
        <p:spPr>
          <a:xfrm>
            <a:off x="233081" y="108030"/>
            <a:ext cx="206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u="sng" dirty="0">
                <a:solidFill>
                  <a:srgbClr val="4DC58D"/>
                </a:solidFill>
              </a:rPr>
              <a:t>WOMBAT, ANSTO?</a:t>
            </a:r>
            <a:endParaRPr lang="en-GB" u="sng" dirty="0">
              <a:solidFill>
                <a:srgbClr val="4DC58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D75D6-A9F7-4590-94D7-4A6004018E4D}"/>
              </a:ext>
            </a:extLst>
          </p:cNvPr>
          <p:cNvSpPr txBox="1"/>
          <p:nvPr/>
        </p:nvSpPr>
        <p:spPr>
          <a:xfrm>
            <a:off x="362172" y="879003"/>
            <a:ext cx="6723529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err="1"/>
              <a:t>Vombat</a:t>
            </a:r>
            <a:r>
              <a:rPr lang="en-GB" b="1" dirty="0"/>
              <a:t> je </a:t>
            </a:r>
            <a:r>
              <a:rPr lang="en-GB" b="1" dirty="0" err="1"/>
              <a:t>neutronski</a:t>
            </a:r>
            <a:r>
              <a:rPr lang="en-GB" b="1" dirty="0"/>
              <a:t> </a:t>
            </a:r>
            <a:r>
              <a:rPr lang="en-GB" b="1" dirty="0" err="1"/>
              <a:t>difraktometar</a:t>
            </a:r>
            <a:r>
              <a:rPr lang="en-GB" b="1" dirty="0"/>
              <a:t> </a:t>
            </a:r>
            <a:r>
              <a:rPr lang="en-GB" b="1" dirty="0" err="1"/>
              <a:t>visokog</a:t>
            </a:r>
            <a:r>
              <a:rPr lang="en-GB" b="1" dirty="0"/>
              <a:t> </a:t>
            </a:r>
            <a:r>
              <a:rPr lang="en-GB" b="1" dirty="0" err="1"/>
              <a:t>intenziteta</a:t>
            </a:r>
            <a:r>
              <a:rPr lang="sr-Latn-RS" b="1" dirty="0"/>
              <a:t>.</a:t>
            </a:r>
            <a:r>
              <a:rPr lang="en-GB" b="1" dirty="0"/>
              <a:t> </a:t>
            </a:r>
            <a:r>
              <a:rPr lang="en-GB" b="1" dirty="0" err="1"/>
              <a:t>Primarno</a:t>
            </a:r>
            <a:r>
              <a:rPr lang="en-GB" b="1" dirty="0"/>
              <a:t> se </a:t>
            </a:r>
            <a:r>
              <a:rPr lang="en-GB" b="1" dirty="0" err="1"/>
              <a:t>koristi</a:t>
            </a:r>
            <a:r>
              <a:rPr lang="en-GB" b="1" dirty="0"/>
              <a:t> </a:t>
            </a:r>
            <a:r>
              <a:rPr lang="en-GB" b="1" dirty="0" err="1"/>
              <a:t>kao</a:t>
            </a:r>
            <a:r>
              <a:rPr lang="en-GB" b="1" dirty="0"/>
              <a:t> </a:t>
            </a:r>
            <a:r>
              <a:rPr lang="en-GB" b="1" dirty="0" err="1"/>
              <a:t>difraktometar</a:t>
            </a:r>
            <a:r>
              <a:rPr lang="en-GB" b="1" dirty="0"/>
              <a:t> </a:t>
            </a:r>
            <a:r>
              <a:rPr lang="sr-Latn-RS" b="1" dirty="0"/>
              <a:t>za prah</a:t>
            </a:r>
            <a:r>
              <a:rPr lang="en-GB" b="1" dirty="0"/>
              <a:t> </a:t>
            </a:r>
            <a:r>
              <a:rPr lang="en-GB" b="1" dirty="0" err="1"/>
              <a:t>velike</a:t>
            </a:r>
            <a:r>
              <a:rPr lang="en-GB" b="1" dirty="0"/>
              <a:t> </a:t>
            </a:r>
            <a:r>
              <a:rPr lang="en-GB" b="1" dirty="0" err="1"/>
              <a:t>brzine</a:t>
            </a:r>
            <a:r>
              <a:rPr lang="en-GB" b="1" dirty="0"/>
              <a:t>, </a:t>
            </a:r>
            <a:r>
              <a:rPr lang="en-GB" b="1" dirty="0" err="1"/>
              <a:t>ali</a:t>
            </a:r>
            <a:r>
              <a:rPr lang="en-GB" b="1" dirty="0"/>
              <a:t> se </a:t>
            </a:r>
            <a:r>
              <a:rPr lang="sr-Latn-RS" b="1" dirty="0"/>
              <a:t>primena</a:t>
            </a:r>
            <a:r>
              <a:rPr lang="en-GB" b="1" dirty="0"/>
              <a:t> </a:t>
            </a:r>
            <a:r>
              <a:rPr lang="en-GB" b="1" dirty="0" err="1"/>
              <a:t>proširi</a:t>
            </a:r>
            <a:r>
              <a:rPr lang="sr-Latn-RS" b="1" dirty="0"/>
              <a:t>la i na</a:t>
            </a:r>
            <a:r>
              <a:rPr lang="en-GB" b="1" dirty="0"/>
              <a:t> </a:t>
            </a:r>
            <a:r>
              <a:rPr lang="en-GB" b="1" dirty="0" err="1"/>
              <a:t>karakterizaciju</a:t>
            </a:r>
            <a:r>
              <a:rPr lang="en-GB" b="1" dirty="0"/>
              <a:t> </a:t>
            </a:r>
            <a:r>
              <a:rPr lang="en-GB" b="1" dirty="0" err="1"/>
              <a:t>teksture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merenje</a:t>
            </a:r>
            <a:r>
              <a:rPr lang="en-GB" b="1" dirty="0"/>
              <a:t> </a:t>
            </a:r>
            <a:r>
              <a:rPr lang="en-GB" b="1" dirty="0" err="1"/>
              <a:t>monokristala</a:t>
            </a:r>
            <a:r>
              <a:rPr lang="en-GB" b="1" dirty="0"/>
              <a:t>, </a:t>
            </a:r>
            <a:r>
              <a:rPr lang="en-GB" b="1" dirty="0" err="1"/>
              <a:t>posebno</a:t>
            </a:r>
            <a:r>
              <a:rPr lang="en-GB" b="1" dirty="0"/>
              <a:t> </a:t>
            </a:r>
            <a:r>
              <a:rPr lang="en-GB" b="1" dirty="0" err="1"/>
              <a:t>difuzno</a:t>
            </a:r>
            <a:r>
              <a:rPr lang="en-GB" b="1" dirty="0"/>
              <a:t> </a:t>
            </a:r>
            <a:r>
              <a:rPr lang="en-GB" b="1" dirty="0" err="1"/>
              <a:t>ra</a:t>
            </a:r>
            <a:r>
              <a:rPr lang="sr-Latn-RS" b="1" dirty="0"/>
              <a:t>sejanje</a:t>
            </a:r>
            <a:r>
              <a:rPr lang="en-GB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4738A-ED0E-4240-A660-B2F83634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83" y="292696"/>
            <a:ext cx="4778736" cy="26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97B-30EC-4BCB-8931-14D062F366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neutrona</a:t>
            </a:r>
            <a:endParaRPr lang="en-GB" sz="3200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C2E76-99C6-4CEC-99C8-CF366E24D1B8}"/>
              </a:ext>
            </a:extLst>
          </p:cNvPr>
          <p:cNvSpPr/>
          <p:nvPr/>
        </p:nvSpPr>
        <p:spPr>
          <a:xfrm flipV="1">
            <a:off x="516644" y="914400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oogle Shape;514;p39">
            <a:extLst>
              <a:ext uri="{FF2B5EF4-FFF2-40B4-BE49-F238E27FC236}">
                <a16:creationId xmlns:a16="http://schemas.microsoft.com/office/drawing/2014/main" id="{9D1EFAF8-7BE3-40E2-AFAD-71406C1BFC3A}"/>
              </a:ext>
            </a:extLst>
          </p:cNvPr>
          <p:cNvGrpSpPr/>
          <p:nvPr/>
        </p:nvGrpSpPr>
        <p:grpSpPr>
          <a:xfrm>
            <a:off x="10662281" y="365125"/>
            <a:ext cx="691519" cy="705639"/>
            <a:chOff x="1786339" y="1474801"/>
            <a:chExt cx="473400" cy="473400"/>
          </a:xfrm>
          <a:solidFill>
            <a:srgbClr val="4DC58D"/>
          </a:solidFill>
        </p:grpSpPr>
        <p:sp>
          <p:nvSpPr>
            <p:cNvPr id="8" name="Google Shape;515;p39">
              <a:extLst>
                <a:ext uri="{FF2B5EF4-FFF2-40B4-BE49-F238E27FC236}">
                  <a16:creationId xmlns:a16="http://schemas.microsoft.com/office/drawing/2014/main" id="{A843788A-590E-41A3-845A-B8A3084D0660}"/>
                </a:ext>
              </a:extLst>
            </p:cNvPr>
            <p:cNvSpPr/>
            <p:nvPr/>
          </p:nvSpPr>
          <p:spPr>
            <a:xfrm rot="8100000">
              <a:off x="1855667" y="15441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6;p39">
              <a:extLst>
                <a:ext uri="{FF2B5EF4-FFF2-40B4-BE49-F238E27FC236}">
                  <a16:creationId xmlns:a16="http://schemas.microsoft.com/office/drawing/2014/main" id="{C11433F0-AC68-4C4D-A162-9074886E2F93}"/>
                </a:ext>
              </a:extLst>
            </p:cNvPr>
            <p:cNvSpPr/>
            <p:nvPr/>
          </p:nvSpPr>
          <p:spPr>
            <a:xfrm>
              <a:off x="1955989" y="1637899"/>
              <a:ext cx="134100" cy="134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dirty="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22E70C-4C9C-4A90-9ABD-DBCF58AA0D47}"/>
              </a:ext>
            </a:extLst>
          </p:cNvPr>
          <p:cNvSpPr txBox="1"/>
          <p:nvPr/>
        </p:nvSpPr>
        <p:spPr>
          <a:xfrm>
            <a:off x="516644" y="1409252"/>
            <a:ext cx="9185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Drugi način dobijanja neutrona je bombardovanjem pogodne mete ubrzanim protonima.</a:t>
            </a:r>
          </a:p>
          <a:p>
            <a:endParaRPr lang="sr-Latn-RS" dirty="0"/>
          </a:p>
          <a:p>
            <a:r>
              <a:rPr lang="sr-Latn-RS" dirty="0"/>
              <a:t>Tako se na primer gađa meta od olova i oslobađaju se neutroni.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AB83B-D5EC-4DDC-8FFB-308BAC0F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97" y="2649084"/>
            <a:ext cx="5059403" cy="3752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9BA2D1-B3CE-4ED7-8023-0AB011045C0A}"/>
              </a:ext>
            </a:extLst>
          </p:cNvPr>
          <p:cNvSpPr txBox="1"/>
          <p:nvPr/>
        </p:nvSpPr>
        <p:spPr>
          <a:xfrm>
            <a:off x="516644" y="3818965"/>
            <a:ext cx="4745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Kada je snop protona ubrzan do energije od </a:t>
            </a:r>
          </a:p>
          <a:p>
            <a:r>
              <a:rPr lang="sr-Latn-RS" dirty="0"/>
              <a:t>1 </a:t>
            </a:r>
            <a:r>
              <a:rPr lang="sr-Latn-RS" dirty="0" err="1"/>
              <a:t>GeV</a:t>
            </a:r>
            <a:r>
              <a:rPr lang="sr-Latn-RS" dirty="0"/>
              <a:t> sa svakim udarom u metu nastaje</a:t>
            </a:r>
          </a:p>
          <a:p>
            <a:r>
              <a:rPr lang="sr-Latn-RS" dirty="0"/>
              <a:t>oko 25 upotrebljivih neutrona.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98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5F6CC-DA91-4F24-95C0-16D86F6F0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06" y="1012175"/>
            <a:ext cx="11527195" cy="29044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1600" dirty="0"/>
              <a:t>Postoje i </a:t>
            </a:r>
            <a:r>
              <a:rPr lang="sr-Latn-RS" altLang="en-US" sz="1600" dirty="0" err="1"/>
              <a:t>pulsni</a:t>
            </a:r>
            <a:r>
              <a:rPr lang="sr-Latn-RS" altLang="en-US" sz="1600" dirty="0"/>
              <a:t> izvori neutrona koji umesto stalnog protoka neutrona imaju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intenzivn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impuls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visokim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izlaznim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intenzitetom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malim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prosečnim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fluksom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Takozvana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metoda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vremena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preleta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(TOF)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koristi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za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odvajanje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talasnih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dužina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neutrona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umesto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monohromat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Tokom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duge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putanje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neutroni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stižu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uzorka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 nekom raspodelom po vremenu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pa 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njihova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energija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talasna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dužina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dobijaju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merenjem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ovog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vremena </a:t>
            </a:r>
            <a:r>
              <a:rPr kumimoji="0" lang="sr-Latn-R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preleta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praksi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najsporiji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neutroni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stižu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neposredno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najbržih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neutrona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iz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sledećeg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impulsa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Postoje određeni eksperimenti gde je povoljnije koristiti jedan ili drugi izvor neutrona, ali se zapravo m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nogi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eksperimenti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mogu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izvoditi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bilo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kojoj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vrsti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izvora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neutrona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grpSp>
        <p:nvGrpSpPr>
          <p:cNvPr id="3" name="Google Shape;514;p39">
            <a:extLst>
              <a:ext uri="{FF2B5EF4-FFF2-40B4-BE49-F238E27FC236}">
                <a16:creationId xmlns:a16="http://schemas.microsoft.com/office/drawing/2014/main" id="{173F6567-41DA-4022-BE03-49F14467E69A}"/>
              </a:ext>
            </a:extLst>
          </p:cNvPr>
          <p:cNvGrpSpPr/>
          <p:nvPr/>
        </p:nvGrpSpPr>
        <p:grpSpPr>
          <a:xfrm>
            <a:off x="267899" y="306536"/>
            <a:ext cx="691519" cy="705639"/>
            <a:chOff x="1786339" y="1474801"/>
            <a:chExt cx="473400" cy="473400"/>
          </a:xfrm>
          <a:solidFill>
            <a:srgbClr val="4DC58D"/>
          </a:solidFill>
        </p:grpSpPr>
        <p:sp>
          <p:nvSpPr>
            <p:cNvPr id="4" name="Google Shape;515;p39">
              <a:extLst>
                <a:ext uri="{FF2B5EF4-FFF2-40B4-BE49-F238E27FC236}">
                  <a16:creationId xmlns:a16="http://schemas.microsoft.com/office/drawing/2014/main" id="{E1D3D8FE-56CF-42BD-8466-39858C5C0B61}"/>
                </a:ext>
              </a:extLst>
            </p:cNvPr>
            <p:cNvSpPr/>
            <p:nvPr/>
          </p:nvSpPr>
          <p:spPr>
            <a:xfrm rot="8100000">
              <a:off x="1855667" y="15441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6;p39">
              <a:extLst>
                <a:ext uri="{FF2B5EF4-FFF2-40B4-BE49-F238E27FC236}">
                  <a16:creationId xmlns:a16="http://schemas.microsoft.com/office/drawing/2014/main" id="{87EDC1F7-1F60-4C74-A50E-96AC9CAE1508}"/>
                </a:ext>
              </a:extLst>
            </p:cNvPr>
            <p:cNvSpPr/>
            <p:nvPr/>
          </p:nvSpPr>
          <p:spPr>
            <a:xfrm>
              <a:off x="1955989" y="1637899"/>
              <a:ext cx="134100" cy="134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dirty="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34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10D30-8692-4E27-8074-2EA87DD4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04" y="561975"/>
            <a:ext cx="3581400" cy="286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BBC56-2C7B-4BFE-852B-A4AEABC9E514}"/>
              </a:ext>
            </a:extLst>
          </p:cNvPr>
          <p:cNvSpPr txBox="1"/>
          <p:nvPr/>
        </p:nvSpPr>
        <p:spPr>
          <a:xfrm>
            <a:off x="272956" y="192643"/>
            <a:ext cx="59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Preko pola kilometara dugačka linija za ubrzanje protona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7B53-196B-4B92-9DD6-E93700ED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6" y="3794641"/>
            <a:ext cx="3495675" cy="2686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ED33F2-63F6-4830-B656-20E2F8552C54}"/>
              </a:ext>
            </a:extLst>
          </p:cNvPr>
          <p:cNvSpPr txBox="1"/>
          <p:nvPr/>
        </p:nvSpPr>
        <p:spPr>
          <a:xfrm>
            <a:off x="1085712" y="6477000"/>
            <a:ext cx="349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Prsten gde se nakupljaju protoni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94908-3FEB-44C1-AF0C-AAB26865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314" y="377309"/>
            <a:ext cx="2495550" cy="3590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D92CFD-24A3-4F65-B143-D41D6FF576A0}"/>
              </a:ext>
            </a:extLst>
          </p:cNvPr>
          <p:cNvSpPr txBox="1"/>
          <p:nvPr/>
        </p:nvSpPr>
        <p:spPr>
          <a:xfrm flipH="1">
            <a:off x="9253182" y="3968234"/>
            <a:ext cx="168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Metalna meta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CC5EC-63E0-4318-BAF3-AC37BBB90704}"/>
              </a:ext>
            </a:extLst>
          </p:cNvPr>
          <p:cNvSpPr txBox="1"/>
          <p:nvPr/>
        </p:nvSpPr>
        <p:spPr>
          <a:xfrm>
            <a:off x="6808091" y="5750510"/>
            <a:ext cx="471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Los Alamos Neutron Science </a:t>
            </a:r>
            <a:r>
              <a:rPr lang="en-GB" dirty="0" err="1">
                <a:latin typeface="+mj-lt"/>
              </a:rPr>
              <a:t>Center</a:t>
            </a:r>
            <a:endParaRPr lang="en-GB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234102-6B23-440B-A8C7-0B46E012C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156" y="1276290"/>
            <a:ext cx="3911215" cy="44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DB96B7-ED88-46A4-82DE-A87D3DCD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27" y="428625"/>
            <a:ext cx="8810625" cy="600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FDFF6-3821-4B2F-932E-6AAF8E3D3E83}"/>
              </a:ext>
            </a:extLst>
          </p:cNvPr>
          <p:cNvSpPr txBox="1"/>
          <p:nvPr/>
        </p:nvSpPr>
        <p:spPr>
          <a:xfrm>
            <a:off x="395785" y="955344"/>
            <a:ext cx="2424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Delovi jednog uređaja</a:t>
            </a:r>
          </a:p>
          <a:p>
            <a:r>
              <a:rPr lang="sr-Latn-RS" dirty="0"/>
              <a:t>za difrakciju neutrona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5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03C-EA05-4195-BF73-19E3F040C5FC}"/>
              </a:ext>
            </a:extLst>
          </p:cNvPr>
          <p:cNvSpPr txBox="1"/>
          <p:nvPr/>
        </p:nvSpPr>
        <p:spPr>
          <a:xfrm>
            <a:off x="295835" y="313765"/>
            <a:ext cx="786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Neutroni dobijeni u reaktoru imaju na kraju monohromatsku talasnu dužinu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1580F-AF41-4EB4-8421-506ABD703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37" t="48063" r="1030" b="1792"/>
          <a:stretch/>
        </p:blipFill>
        <p:spPr>
          <a:xfrm>
            <a:off x="7455049" y="1108150"/>
            <a:ext cx="4208257" cy="2856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16562-A15B-4538-9C75-F237BABE7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96" b="29135"/>
          <a:stretch/>
        </p:blipFill>
        <p:spPr>
          <a:xfrm>
            <a:off x="883696" y="1495425"/>
            <a:ext cx="4441339" cy="40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7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B886A-DF1E-4E46-976D-2F1AA7A14932}"/>
              </a:ext>
            </a:extLst>
          </p:cNvPr>
          <p:cNvSpPr txBox="1"/>
          <p:nvPr/>
        </p:nvSpPr>
        <p:spPr>
          <a:xfrm>
            <a:off x="774551" y="494852"/>
            <a:ext cx="684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err="1"/>
              <a:t>Pulsni</a:t>
            </a:r>
            <a:r>
              <a:rPr lang="sr-Latn-RS" dirty="0"/>
              <a:t> izvor neutrona, na kraju ih razdvajamo po vremenu </a:t>
            </a:r>
            <a:r>
              <a:rPr lang="sr-Latn-RS" dirty="0" err="1"/>
              <a:t>preleta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DA1E3-5F8A-4885-88B4-5B5F9CACD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22" b="34616"/>
          <a:stretch/>
        </p:blipFill>
        <p:spPr>
          <a:xfrm>
            <a:off x="906276" y="1186915"/>
            <a:ext cx="4881339" cy="364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1892E-64A8-46D8-BFBE-066C7FA1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23" t="50000"/>
          <a:stretch/>
        </p:blipFill>
        <p:spPr>
          <a:xfrm>
            <a:off x="7559993" y="1292789"/>
            <a:ext cx="4145280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D66CE2-2D02-49D6-AD78-60A63689B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836906"/>
              </p:ext>
            </p:extLst>
          </p:nvPr>
        </p:nvGraphicFramePr>
        <p:xfrm>
          <a:off x="2243015" y="12120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7A9D521-377A-4452-A4EF-303B748EFCB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Podse</a:t>
            </a:r>
            <a:r>
              <a:rPr lang="sr-Latn-RS" sz="3200"/>
              <a:t>ćanje 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427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671C3-7860-493E-A212-D3F51652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84" y="116096"/>
            <a:ext cx="8905837" cy="67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E3ECE-9E61-4308-9B0B-FB0CD531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26" y="369676"/>
            <a:ext cx="6620830" cy="4791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52CD16-0413-48B7-872A-3130849E080D}"/>
              </a:ext>
            </a:extLst>
          </p:cNvPr>
          <p:cNvSpPr txBox="1"/>
          <p:nvPr/>
        </p:nvSpPr>
        <p:spPr>
          <a:xfrm>
            <a:off x="7655859" y="932329"/>
            <a:ext cx="3526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Neutronski </a:t>
            </a:r>
            <a:r>
              <a:rPr lang="sr-Latn-RS" dirty="0" err="1"/>
              <a:t>difraktogram</a:t>
            </a:r>
            <a:r>
              <a:rPr lang="sr-Latn-RS" dirty="0"/>
              <a:t> </a:t>
            </a:r>
            <a:r>
              <a:rPr lang="sr-Latn-RS" dirty="0" err="1"/>
              <a:t>lizozima</a:t>
            </a:r>
            <a:endParaRPr lang="sr-Latn-RS" dirty="0"/>
          </a:p>
          <a:p>
            <a:r>
              <a:rPr lang="sr-Latn-RS" dirty="0"/>
              <a:t>na malim uglovima,</a:t>
            </a:r>
          </a:p>
          <a:p>
            <a:r>
              <a:rPr lang="sr-Latn-RS" dirty="0"/>
              <a:t>odličan kvalitet </a:t>
            </a:r>
            <a:r>
              <a:rPr lang="sr-Latn-RS" dirty="0" err="1"/>
              <a:t>Ritveldovog</a:t>
            </a:r>
            <a:r>
              <a:rPr lang="sr-Latn-RS" dirty="0"/>
              <a:t> </a:t>
            </a:r>
            <a:r>
              <a:rPr lang="sr-Latn-RS" dirty="0" err="1"/>
              <a:t>fita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2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FA71F-C2DB-4FAC-B946-70ED4B4D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11" y="1054754"/>
            <a:ext cx="7886700" cy="5286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C499E-DF0B-45AC-8507-813863611490}"/>
              </a:ext>
            </a:extLst>
          </p:cNvPr>
          <p:cNvSpPr txBox="1"/>
          <p:nvPr/>
        </p:nvSpPr>
        <p:spPr>
          <a:xfrm>
            <a:off x="1441524" y="346542"/>
            <a:ext cx="785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Uporedni prikaz </a:t>
            </a:r>
            <a:r>
              <a:rPr lang="sr-Latn-RS" dirty="0" err="1"/>
              <a:t>difraktograma</a:t>
            </a:r>
            <a:r>
              <a:rPr lang="sr-Latn-RS" dirty="0"/>
              <a:t> prikupljenih korišćenjem neutrona i X fotona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3FE9C-A579-4E32-9744-D49D8AD8E029}"/>
              </a:ext>
            </a:extLst>
          </p:cNvPr>
          <p:cNvSpPr txBox="1"/>
          <p:nvPr/>
        </p:nvSpPr>
        <p:spPr>
          <a:xfrm>
            <a:off x="8686800" y="1314730"/>
            <a:ext cx="33602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Iskorišćena je talasna dužina</a:t>
            </a:r>
          </a:p>
          <a:p>
            <a:r>
              <a:rPr lang="sr-Latn-RS" dirty="0"/>
              <a:t>kod neutrona koja se poklapa</a:t>
            </a:r>
          </a:p>
          <a:p>
            <a:r>
              <a:rPr lang="sr-Latn-RS" dirty="0"/>
              <a:t>sa talasnom dužinom bakarnog</a:t>
            </a:r>
          </a:p>
          <a:p>
            <a:r>
              <a:rPr lang="sr-Latn-RS" dirty="0"/>
              <a:t>zračenja</a:t>
            </a:r>
          </a:p>
          <a:p>
            <a:endParaRPr lang="sr-Latn-RS" dirty="0"/>
          </a:p>
          <a:p>
            <a:r>
              <a:rPr lang="sr-Latn-RS" dirty="0"/>
              <a:t>Sve refleksije su prisutne,</a:t>
            </a:r>
          </a:p>
          <a:p>
            <a:r>
              <a:rPr lang="sr-Latn-RS" dirty="0"/>
              <a:t>samo je velika razlika u </a:t>
            </a:r>
          </a:p>
          <a:p>
            <a:r>
              <a:rPr lang="sr-Latn-RS" dirty="0"/>
              <a:t>intenzitetima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1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3DA5E-A546-42EF-8E0F-17C4C04B2901}"/>
              </a:ext>
            </a:extLst>
          </p:cNvPr>
          <p:cNvSpPr txBox="1"/>
          <p:nvPr/>
        </p:nvSpPr>
        <p:spPr>
          <a:xfrm>
            <a:off x="475129" y="201270"/>
            <a:ext cx="808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</a:rPr>
              <a:t>Ceramic synthesis of disordered lithium rich oxyfluoride materials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ABF77-ACD0-40A5-BF97-A21B70C70604}"/>
              </a:ext>
            </a:extLst>
          </p:cNvPr>
          <p:cNvSpPr txBox="1"/>
          <p:nvPr/>
        </p:nvSpPr>
        <p:spPr>
          <a:xfrm>
            <a:off x="9341224" y="4738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u="sng" dirty="0">
                <a:solidFill>
                  <a:srgbClr val="777777"/>
                </a:solidFill>
                <a:effectLst/>
                <a:hlinkClick r:id="rId2"/>
              </a:rPr>
              <a:t>10.1016/j.jpowsour.2020.228230</a:t>
            </a:r>
            <a:endParaRPr lang="en-GB" sz="1400" b="0" i="0" dirty="0">
              <a:solidFill>
                <a:srgbClr val="777777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BE2B-A178-4C98-BE8F-1F9EA42DDB64}"/>
              </a:ext>
            </a:extLst>
          </p:cNvPr>
          <p:cNvSpPr txBox="1"/>
          <p:nvPr/>
        </p:nvSpPr>
        <p:spPr>
          <a:xfrm>
            <a:off x="1905000" y="416713"/>
            <a:ext cx="77186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777777"/>
                </a:solidFill>
                <a:effectLst/>
              </a:rPr>
              <a:t>Journal of Power Sources 467:228230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9B37FA3-21F0-4A83-8A4A-C317CA38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3" y="1093477"/>
            <a:ext cx="8916801" cy="44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A0F1F6-2FF5-432A-9451-90AD11601227}"/>
              </a:ext>
            </a:extLst>
          </p:cNvPr>
          <p:cNvSpPr txBox="1"/>
          <p:nvPr/>
        </p:nvSpPr>
        <p:spPr>
          <a:xfrm>
            <a:off x="9265023" y="1093821"/>
            <a:ext cx="2998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E2E2E"/>
                </a:solidFill>
                <a:effectLst/>
              </a:rPr>
              <a:t>Powder X-ray diffraction was performed on </a:t>
            </a:r>
            <a:r>
              <a:rPr lang="en-US" sz="1200" b="0" i="0" dirty="0" err="1">
                <a:solidFill>
                  <a:srgbClr val="2E2E2E"/>
                </a:solidFill>
                <a:effectLst/>
              </a:rPr>
              <a:t>PANalytical</a:t>
            </a:r>
            <a:r>
              <a:rPr lang="en-US" sz="1200" b="0" i="0" dirty="0">
                <a:solidFill>
                  <a:srgbClr val="2E2E2E"/>
                </a:solidFill>
                <a:effectLst/>
              </a:rPr>
              <a:t>, configured with Ge(111) monochromator giving Cu Kα1 in Bragg-Brentano reflection geometry. </a:t>
            </a:r>
            <a:endParaRPr lang="sr-Latn-RS" sz="1200" b="0" i="0" dirty="0">
              <a:solidFill>
                <a:srgbClr val="2E2E2E"/>
              </a:solidFill>
              <a:effectLst/>
            </a:endParaRPr>
          </a:p>
          <a:p>
            <a:r>
              <a:rPr lang="en-US" sz="1200" b="0" i="0" dirty="0">
                <a:solidFill>
                  <a:srgbClr val="2E2E2E"/>
                </a:solidFill>
                <a:effectLst/>
              </a:rPr>
              <a:t>The range used was 10°–120° in 2θ at a step size of 0.008° (time per step 550 s).</a:t>
            </a: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97708-B594-48EE-9F0F-0075DE6CD3F0}"/>
              </a:ext>
            </a:extLst>
          </p:cNvPr>
          <p:cNvSpPr txBox="1"/>
          <p:nvPr/>
        </p:nvSpPr>
        <p:spPr>
          <a:xfrm>
            <a:off x="9296400" y="3417951"/>
            <a:ext cx="2707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E2E2E"/>
                </a:solidFill>
                <a:effectLst/>
              </a:rPr>
              <a:t>Neutron powder diffraction was performed at the high-intensity neutron powder diffractometer, Wombat, at ANSTO (λ = 1.539(2) Å) over a 120° 2θ range (16–136°).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6655F-5069-4A42-BB1E-72CD5E0D6D13}"/>
              </a:ext>
            </a:extLst>
          </p:cNvPr>
          <p:cNvSpPr txBox="1"/>
          <p:nvPr/>
        </p:nvSpPr>
        <p:spPr>
          <a:xfrm>
            <a:off x="627530" y="5764523"/>
            <a:ext cx="835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U ovim uzorcima ima litijuma i fluora pored kiseonika i gvožđa.</a:t>
            </a:r>
          </a:p>
          <a:p>
            <a:r>
              <a:rPr lang="sr-Latn-RS" dirty="0"/>
              <a:t>XRD ovih uzoraka ima veliki broj problema… fluorescencija koja se javlja od </a:t>
            </a:r>
            <a:r>
              <a:rPr lang="sr-Latn-RS" dirty="0" err="1"/>
              <a:t>Fe</a:t>
            </a:r>
            <a:r>
              <a:rPr lang="sr-Latn-RS" dirty="0"/>
              <a:t>, </a:t>
            </a:r>
          </a:p>
          <a:p>
            <a:r>
              <a:rPr lang="sr-Latn-RS" dirty="0"/>
              <a:t>Li i F su laki atomi, sastav je </a:t>
            </a:r>
            <a:r>
              <a:rPr lang="sr-Latn-RS" dirty="0" err="1"/>
              <a:t>nestehiometrijski</a:t>
            </a:r>
            <a:r>
              <a:rPr lang="sr-Latn-R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26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6D78B-0A01-40C8-9D9E-285497382301}"/>
              </a:ext>
            </a:extLst>
          </p:cNvPr>
          <p:cNvSpPr txBox="1"/>
          <p:nvPr/>
        </p:nvSpPr>
        <p:spPr>
          <a:xfrm>
            <a:off x="673265" y="286043"/>
            <a:ext cx="10845469" cy="2944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dirty="0"/>
              <a:t>Neutroni imaju spin pa mogu da interaguju i sa magnetnim momentima u materijalu.</a:t>
            </a:r>
          </a:p>
          <a:p>
            <a:pPr>
              <a:lnSpc>
                <a:spcPct val="150000"/>
              </a:lnSpc>
            </a:pPr>
            <a:endParaRPr lang="sr-Latn-RS" dirty="0"/>
          </a:p>
          <a:p>
            <a:pPr>
              <a:lnSpc>
                <a:spcPct val="150000"/>
              </a:lnSpc>
            </a:pPr>
            <a:r>
              <a:rPr lang="sr-Latn-RS" dirty="0"/>
              <a:t>Međutim, za razliku od </a:t>
            </a:r>
            <a:r>
              <a:rPr lang="sr-Latn-RS" dirty="0" err="1"/>
              <a:t>od</a:t>
            </a:r>
            <a:r>
              <a:rPr lang="sr-Latn-RS" dirty="0"/>
              <a:t> prethodnog slučaja kada se neutroni rasejavaju na </a:t>
            </a:r>
            <a:r>
              <a:rPr lang="sr-Latn-RS" dirty="0" err="1"/>
              <a:t>nemagnetnom</a:t>
            </a:r>
            <a:r>
              <a:rPr lang="sr-Latn-RS" dirty="0"/>
              <a:t> materijalu</a:t>
            </a:r>
          </a:p>
          <a:p>
            <a:pPr>
              <a:lnSpc>
                <a:spcPct val="150000"/>
              </a:lnSpc>
            </a:pPr>
            <a:r>
              <a:rPr lang="sr-Latn-RS" dirty="0"/>
              <a:t>i ceo atomski faktor je konstantan, u ovom slučaju atomski faktor rasejanja opada sa uglom rasejavanja,</a:t>
            </a:r>
          </a:p>
          <a:p>
            <a:pPr>
              <a:lnSpc>
                <a:spcPct val="150000"/>
              </a:lnSpc>
            </a:pPr>
            <a:r>
              <a:rPr lang="sr-Latn-RS" dirty="0"/>
              <a:t>vrlo slično kao i kod X fotona.</a:t>
            </a:r>
          </a:p>
          <a:p>
            <a:pPr>
              <a:lnSpc>
                <a:spcPct val="150000"/>
              </a:lnSpc>
            </a:pPr>
            <a:endParaRPr lang="sr-Latn-RS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04A05-BEDD-4846-8C17-9004F3DB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2630835"/>
            <a:ext cx="4784045" cy="361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91C5F-91AB-4735-9F4C-3AC89999B302}"/>
              </a:ext>
            </a:extLst>
          </p:cNvPr>
          <p:cNvSpPr txBox="1"/>
          <p:nvPr/>
        </p:nvSpPr>
        <p:spPr>
          <a:xfrm rot="16200000">
            <a:off x="-379379" y="3901055"/>
            <a:ext cx="281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/>
              <a:t>Normalizovani atomski faktor rasejanja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10322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68C34-0617-4FE4-9DD7-A1F13603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522936"/>
            <a:ext cx="4673552" cy="36389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E9A7B-3833-4E92-A9C5-419CC892F8A5}"/>
              </a:ext>
            </a:extLst>
          </p:cNvPr>
          <p:cNvSpPr txBox="1"/>
          <p:nvPr/>
        </p:nvSpPr>
        <p:spPr>
          <a:xfrm>
            <a:off x="6997148" y="609600"/>
            <a:ext cx="41136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Ovo je primer neutronske difrakcije</a:t>
            </a:r>
          </a:p>
          <a:p>
            <a:r>
              <a:rPr lang="sr-Latn-RS" dirty="0"/>
              <a:t>u opsegu temperatura od 10 do 70 K</a:t>
            </a:r>
          </a:p>
          <a:p>
            <a:endParaRPr lang="sr-Latn-RS" dirty="0"/>
          </a:p>
          <a:p>
            <a:r>
              <a:rPr lang="sr-Latn-RS" dirty="0"/>
              <a:t>Prepoznaje se temperatura na kojoj se</a:t>
            </a:r>
          </a:p>
          <a:p>
            <a:r>
              <a:rPr lang="sr-Latn-RS" dirty="0"/>
              <a:t>događa promena (gubljenje/pojava) </a:t>
            </a:r>
          </a:p>
          <a:p>
            <a:r>
              <a:rPr lang="sr-Latn-RS" dirty="0"/>
              <a:t>refleksija na </a:t>
            </a:r>
            <a:r>
              <a:rPr lang="sr-Latn-RS" dirty="0" err="1"/>
              <a:t>difraktogramima</a:t>
            </a:r>
            <a:r>
              <a:rPr lang="sr-Latn-RS" dirty="0"/>
              <a:t>.</a:t>
            </a:r>
          </a:p>
          <a:p>
            <a:endParaRPr lang="sr-Latn-RS" dirty="0"/>
          </a:p>
          <a:p>
            <a:r>
              <a:rPr lang="sr-Latn-RS" dirty="0"/>
              <a:t>To je temperatura prelaza </a:t>
            </a:r>
          </a:p>
          <a:p>
            <a:r>
              <a:rPr lang="sr-Latn-RS" dirty="0" err="1"/>
              <a:t>paramagnetik</a:t>
            </a:r>
            <a:r>
              <a:rPr lang="sr-Latn-RS" dirty="0"/>
              <a:t> – </a:t>
            </a:r>
            <a:r>
              <a:rPr lang="sr-Latn-RS" dirty="0" err="1"/>
              <a:t>antiferomagnetik</a:t>
            </a:r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BE51B-1932-4DE5-835B-0A674BF7F584}"/>
              </a:ext>
            </a:extLst>
          </p:cNvPr>
          <p:cNvSpPr txBox="1"/>
          <p:nvPr/>
        </p:nvSpPr>
        <p:spPr>
          <a:xfrm>
            <a:off x="5950226" y="3429000"/>
            <a:ext cx="57549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To je i način na koji se ispituju magnetne</a:t>
            </a:r>
          </a:p>
          <a:p>
            <a:r>
              <a:rPr lang="sr-Latn-RS" dirty="0"/>
              <a:t>strukture kod </a:t>
            </a:r>
            <a:r>
              <a:rPr lang="sr-Latn-RS" dirty="0" err="1"/>
              <a:t>antiferomagnetnih</a:t>
            </a:r>
            <a:r>
              <a:rPr lang="sr-Latn-RS" dirty="0"/>
              <a:t> supstanci.</a:t>
            </a:r>
          </a:p>
          <a:p>
            <a:endParaRPr lang="sr-Latn-RS" dirty="0"/>
          </a:p>
          <a:p>
            <a:r>
              <a:rPr lang="sr-Latn-RS" dirty="0"/>
              <a:t>Ukoliko na određenoj temperaturi dođe</a:t>
            </a:r>
          </a:p>
          <a:p>
            <a:r>
              <a:rPr lang="sr-Latn-RS" dirty="0"/>
              <a:t>do pojave dodatnih refleksija na </a:t>
            </a:r>
            <a:r>
              <a:rPr lang="sr-Latn-RS" dirty="0" err="1"/>
              <a:t>difraktogramima</a:t>
            </a:r>
            <a:endParaRPr lang="sr-Latn-RS" dirty="0"/>
          </a:p>
          <a:p>
            <a:r>
              <a:rPr lang="sr-Latn-RS" dirty="0"/>
              <a:t>uz prisustvo već postojećih refleksija to zapravo znači</a:t>
            </a:r>
          </a:p>
          <a:p>
            <a:r>
              <a:rPr lang="sr-Latn-RS" dirty="0"/>
              <a:t>da je došlo do faznog prelaza u </a:t>
            </a:r>
            <a:r>
              <a:rPr lang="sr-Latn-RS" dirty="0" err="1"/>
              <a:t>antiferomagnetnu</a:t>
            </a:r>
            <a:r>
              <a:rPr lang="sr-Latn-RS" dirty="0"/>
              <a:t> fazu</a:t>
            </a:r>
          </a:p>
          <a:p>
            <a:r>
              <a:rPr lang="sr-Latn-RS" dirty="0"/>
              <a:t>i pojavljuju se refleksije od dve različite </a:t>
            </a:r>
            <a:r>
              <a:rPr lang="sr-Latn-RS" dirty="0" err="1"/>
              <a:t>podrešetke</a:t>
            </a:r>
            <a:r>
              <a:rPr lang="sr-Latn-RS" dirty="0"/>
              <a:t>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D3BB-8B04-4862-AC8E-01DD8C5FD271}"/>
              </a:ext>
            </a:extLst>
          </p:cNvPr>
          <p:cNvSpPr txBox="1"/>
          <p:nvPr/>
        </p:nvSpPr>
        <p:spPr>
          <a:xfrm>
            <a:off x="490330" y="5327374"/>
            <a:ext cx="4243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Neutronska difrakcija je metoda izbora</a:t>
            </a:r>
          </a:p>
          <a:p>
            <a:r>
              <a:rPr lang="sr-Latn-RS" dirty="0"/>
              <a:t>za potvrdu </a:t>
            </a:r>
            <a:r>
              <a:rPr lang="sr-Latn-RS" dirty="0" err="1"/>
              <a:t>antiferomagnetnog</a:t>
            </a:r>
            <a:r>
              <a:rPr lang="sr-Latn-RS" dirty="0"/>
              <a:t> uređenja</a:t>
            </a:r>
          </a:p>
          <a:p>
            <a:r>
              <a:rPr lang="sr-Latn-RS" dirty="0"/>
              <a:t>u čvrstim sistemima.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73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F2E9CC7-5F9A-4894-B620-A56755B3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77" y="789036"/>
            <a:ext cx="7687353" cy="59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94352-610B-47A8-8586-335C5C65B0BF}"/>
              </a:ext>
            </a:extLst>
          </p:cNvPr>
          <p:cNvSpPr txBox="1"/>
          <p:nvPr/>
        </p:nvSpPr>
        <p:spPr>
          <a:xfrm>
            <a:off x="456304" y="123277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</a:rPr>
              <a:t>Dipolar-coupled moment correlations in clusters of magnetic nanoparticles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4786A-28AD-4819-9C54-6FD8CFF3F462}"/>
              </a:ext>
            </a:extLst>
          </p:cNvPr>
          <p:cNvSpPr txBox="1"/>
          <p:nvPr/>
        </p:nvSpPr>
        <p:spPr>
          <a:xfrm>
            <a:off x="907227" y="76960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sng" dirty="0">
                <a:solidFill>
                  <a:srgbClr val="777777"/>
                </a:solidFill>
                <a:effectLst/>
                <a:hlinkClick r:id="rId5"/>
              </a:rPr>
              <a:t>10.1103/PhysRevB.98.224420</a:t>
            </a:r>
            <a:endParaRPr lang="en-GB" sz="1200" b="0" i="0" dirty="0">
              <a:solidFill>
                <a:srgbClr val="777777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046E-5BAF-45AC-82AE-D37BA88A6A93}"/>
              </a:ext>
            </a:extLst>
          </p:cNvPr>
          <p:cNvSpPr txBox="1"/>
          <p:nvPr/>
        </p:nvSpPr>
        <p:spPr>
          <a:xfrm>
            <a:off x="2169459" y="1591380"/>
            <a:ext cx="219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</a:t>
            </a:r>
            <a:r>
              <a:rPr lang="sr-Latn-RS" dirty="0"/>
              <a:t>-Fe</a:t>
            </a:r>
            <a:r>
              <a:rPr lang="sr-Latn-RS" baseline="-25000" dirty="0"/>
              <a:t>2</a:t>
            </a:r>
            <a:r>
              <a:rPr lang="sr-Latn-RS" dirty="0"/>
              <a:t>O</a:t>
            </a:r>
            <a:r>
              <a:rPr lang="sr-Latn-RS" baseline="-25000" dirty="0"/>
              <a:t>3</a:t>
            </a:r>
            <a:r>
              <a:rPr lang="sr-Latn-RS" dirty="0"/>
              <a:t> - </a:t>
            </a:r>
            <a:r>
              <a:rPr lang="sr-Latn-RS" dirty="0" err="1"/>
              <a:t>maghemit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C78EA-93C1-46D5-B781-087EB05EFE2D}"/>
              </a:ext>
            </a:extLst>
          </p:cNvPr>
          <p:cNvSpPr txBox="1"/>
          <p:nvPr/>
        </p:nvSpPr>
        <p:spPr>
          <a:xfrm>
            <a:off x="728870" y="435650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Kristalna struktura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A11DC-6D44-49A3-B783-7BCAEA5E0CB7}"/>
              </a:ext>
            </a:extLst>
          </p:cNvPr>
          <p:cNvSpPr txBox="1"/>
          <p:nvPr/>
        </p:nvSpPr>
        <p:spPr>
          <a:xfrm>
            <a:off x="538521" y="4712623"/>
            <a:ext cx="27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Magnetna </a:t>
            </a:r>
            <a:r>
              <a:rPr lang="sr-Latn-RS" dirty="0" err="1"/>
              <a:t>superstruktura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06CC2-D9F5-40E2-9EC0-1543DF2B4844}"/>
              </a:ext>
            </a:extLst>
          </p:cNvPr>
          <p:cNvSpPr txBox="1"/>
          <p:nvPr/>
        </p:nvSpPr>
        <p:spPr>
          <a:xfrm>
            <a:off x="728870" y="5618922"/>
            <a:ext cx="3428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u="sng" dirty="0"/>
              <a:t>Vidimo pojavu novih refleksija</a:t>
            </a:r>
          </a:p>
          <a:p>
            <a:r>
              <a:rPr lang="sr-Latn-RS" u="sng" dirty="0"/>
              <a:t>One otkrivaju </a:t>
            </a:r>
            <a:r>
              <a:rPr lang="sr-Latn-RS" u="sng" dirty="0" err="1"/>
              <a:t>antiferomagnetno</a:t>
            </a:r>
            <a:endParaRPr lang="sr-Latn-RS" u="sng" dirty="0"/>
          </a:p>
          <a:p>
            <a:r>
              <a:rPr lang="sr-Latn-RS" u="sng" dirty="0"/>
              <a:t>uređenje</a:t>
            </a:r>
            <a:endParaRPr lang="en-GB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123EB-6B2F-4C27-849F-46B9705E5D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srgbClr val="7AD4A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6" y="4334893"/>
            <a:ext cx="1133781" cy="245344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F6B8C5-A002-45E0-8E59-3143A7E14C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prstClr val="black"/>
              <a:srgbClr val="7AD4A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07" y="4836611"/>
            <a:ext cx="1133781" cy="24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709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C4E36-D592-4FCB-BD86-B464CBB6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12" y="429051"/>
            <a:ext cx="8894835" cy="57185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0C3B4D-C0DD-461E-A28D-5B066D7C6B4C}"/>
              </a:ext>
            </a:extLst>
          </p:cNvPr>
          <p:cNvCxnSpPr/>
          <p:nvPr/>
        </p:nvCxnSpPr>
        <p:spPr>
          <a:xfrm flipV="1">
            <a:off x="7906043" y="4712677"/>
            <a:ext cx="970671" cy="154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A5AB5B-5F21-45DF-B29A-2F403589C508}"/>
              </a:ext>
            </a:extLst>
          </p:cNvPr>
          <p:cNvSpPr txBox="1"/>
          <p:nvPr/>
        </p:nvSpPr>
        <p:spPr>
          <a:xfrm>
            <a:off x="8507896" y="601648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Temperatura faznog prelaza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58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3598B9-B638-40C6-9505-7E390EC49447}"/>
              </a:ext>
            </a:extLst>
          </p:cNvPr>
          <p:cNvSpPr txBox="1"/>
          <p:nvPr/>
        </p:nvSpPr>
        <p:spPr>
          <a:xfrm rot="19356920">
            <a:off x="356941" y="934853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latin typeface="+mj-lt"/>
              </a:rPr>
              <a:t>Zaključak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73EBF-91AF-459D-938B-FEFC2021E741}"/>
              </a:ext>
            </a:extLst>
          </p:cNvPr>
          <p:cNvSpPr txBox="1"/>
          <p:nvPr/>
        </p:nvSpPr>
        <p:spPr>
          <a:xfrm>
            <a:off x="2328023" y="0"/>
            <a:ext cx="9474772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Neutroni se rasejavaju na jezgrima pa se mogu prepoznati i laki atomi i susedni atomi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Neutroni imaju spin pa se mogu određivati i magnetne strukture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Postrojenja zahtevaju ili fisioni reaktor ili ubrzane protonske snopove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Veoma je zahtevno održavanje, ima ih ograničen broj u svetu.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Nije rutinska metoda analize, ali je </a:t>
            </a:r>
            <a:r>
              <a:rPr lang="sr-Latn-RS" dirty="0" err="1"/>
              <a:t>komplenetarna</a:t>
            </a:r>
            <a:r>
              <a:rPr lang="sr-Latn-RS" dirty="0"/>
              <a:t> difrakciji X zračenja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FD8C3-4C2F-4FA1-B033-8AA5C995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9" y="2574576"/>
            <a:ext cx="7128174" cy="4005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05E48-88A4-415B-A9B2-CCD1AD46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293" y="2995201"/>
            <a:ext cx="4833233" cy="36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5543-54E7-4B99-AC38-A7606C178B6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/>
              <a:t>Podse</a:t>
            </a:r>
            <a:r>
              <a:rPr lang="sr-Latn-RS" sz="3200" dirty="0" err="1"/>
              <a:t>ćanje</a:t>
            </a:r>
            <a:r>
              <a:rPr lang="sr-Latn-RS" sz="3200" dirty="0"/>
              <a:t> II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30F9E-D44B-48B5-B128-0053035538E9}"/>
              </a:ext>
            </a:extLst>
          </p:cNvPr>
          <p:cNvSpPr txBox="1"/>
          <p:nvPr/>
        </p:nvSpPr>
        <p:spPr>
          <a:xfrm>
            <a:off x="472409" y="1266093"/>
            <a:ext cx="11247182" cy="2113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RS" dirty="0"/>
              <a:t>Difrakcija je proces skretanja talasa kada naiđe na prepreku koja je uporedive veličine sa talasnom dužinom.</a:t>
            </a:r>
          </a:p>
          <a:p>
            <a:pPr algn="just">
              <a:lnSpc>
                <a:spcPct val="150000"/>
              </a:lnSpc>
            </a:pPr>
            <a:r>
              <a:rPr lang="sr-Latn-RS" dirty="0"/>
              <a:t>Kada ima više prepreka svaka od njih se ponaša kao izvor novog sfernog talasa i dolazi do pojave </a:t>
            </a:r>
          </a:p>
          <a:p>
            <a:pPr algn="just">
              <a:lnSpc>
                <a:spcPct val="150000"/>
              </a:lnSpc>
            </a:pPr>
            <a:r>
              <a:rPr lang="sr-Latn-RS" dirty="0"/>
              <a:t>interferencije što rezultuje pojačanjima i smanjenjima intenziteta talasa.</a:t>
            </a:r>
          </a:p>
          <a:p>
            <a:pPr algn="just">
              <a:lnSpc>
                <a:spcPct val="150000"/>
              </a:lnSpc>
            </a:pPr>
            <a:endParaRPr lang="sr-Latn-RS" dirty="0"/>
          </a:p>
          <a:p>
            <a:pPr algn="just">
              <a:lnSpc>
                <a:spcPct val="150000"/>
              </a:lnSpc>
            </a:pPr>
            <a:r>
              <a:rPr lang="sr-Latn-RS" dirty="0"/>
              <a:t>Proces difrakcije talasa na kristalima sasvim korektno se opisuje </a:t>
            </a:r>
            <a:r>
              <a:rPr lang="sr-Latn-RS" dirty="0" err="1"/>
              <a:t>Bragovim</a:t>
            </a:r>
            <a:r>
              <a:rPr lang="sr-Latn-RS" dirty="0"/>
              <a:t> zakonom: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BD1ED-F189-4276-9485-12502CC81A57}"/>
              </a:ext>
            </a:extLst>
          </p:cNvPr>
          <p:cNvSpPr txBox="1"/>
          <p:nvPr/>
        </p:nvSpPr>
        <p:spPr>
          <a:xfrm flipH="1">
            <a:off x="518128" y="5158455"/>
            <a:ext cx="11201463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RS" dirty="0" err="1"/>
              <a:t>Međuatomska</a:t>
            </a:r>
            <a:r>
              <a:rPr lang="sr-Latn-RS" dirty="0"/>
              <a:t> rastojanja u kristalima su reda veličine </a:t>
            </a:r>
            <a:r>
              <a:rPr lang="sr-Latn-RS" dirty="0" err="1"/>
              <a:t>angstrema</a:t>
            </a:r>
            <a:r>
              <a:rPr lang="sr-Latn-RS" dirty="0"/>
              <a:t> (10</a:t>
            </a:r>
            <a:r>
              <a:rPr lang="sr-Latn-RS" baseline="30000" dirty="0"/>
              <a:t>-10</a:t>
            </a:r>
            <a:r>
              <a:rPr lang="sr-Latn-RS" dirty="0"/>
              <a:t>m) pa se talasi sličnih talasnih dužina</a:t>
            </a:r>
          </a:p>
          <a:p>
            <a:pPr algn="just">
              <a:lnSpc>
                <a:spcPct val="150000"/>
              </a:lnSpc>
            </a:pPr>
            <a:r>
              <a:rPr lang="sr-Latn-RS" dirty="0"/>
              <a:t>mogu </a:t>
            </a:r>
            <a:r>
              <a:rPr lang="sr-Latn-RS" dirty="0" err="1"/>
              <a:t>difraktovati</a:t>
            </a:r>
            <a:r>
              <a:rPr lang="sr-Latn-RS" dirty="0"/>
              <a:t>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09828-3EE8-44A2-B2D9-0D32CD53EC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90" y="3932701"/>
            <a:ext cx="2866557" cy="3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3E6B-6006-4E0D-A501-191474F1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/>
          </a:bodyPr>
          <a:lstStyle/>
          <a:p>
            <a:r>
              <a:rPr lang="sr-Latn-RS" sz="3200" dirty="0"/>
              <a:t>Šta sve možemo da rasejavamo?</a:t>
            </a:r>
            <a:endParaRPr lang="en-GB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713785-6FC9-4451-9443-7CA0CCED3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6557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25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57456B-CB83-49AD-A709-3C40876D63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86" y="1417711"/>
            <a:ext cx="3792663" cy="639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0215E-E468-4852-ABF6-B0580A302B3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55" y="232897"/>
            <a:ext cx="1469175" cy="4282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DE58A7-1063-4C3C-A448-F3B6E05C46E1}"/>
              </a:ext>
            </a:extLst>
          </p:cNvPr>
          <p:cNvSpPr/>
          <p:nvPr/>
        </p:nvSpPr>
        <p:spPr>
          <a:xfrm>
            <a:off x="534572" y="942535"/>
            <a:ext cx="11324493" cy="1589650"/>
          </a:xfrm>
          <a:custGeom>
            <a:avLst/>
            <a:gdLst>
              <a:gd name="connsiteX0" fmla="*/ 0 w 11324493"/>
              <a:gd name="connsiteY0" fmla="*/ 0 h 1589650"/>
              <a:gd name="connsiteX1" fmla="*/ 439657 w 11324493"/>
              <a:gd name="connsiteY1" fmla="*/ 0 h 1589650"/>
              <a:gd name="connsiteX2" fmla="*/ 879314 w 11324493"/>
              <a:gd name="connsiteY2" fmla="*/ 0 h 1589650"/>
              <a:gd name="connsiteX3" fmla="*/ 1658705 w 11324493"/>
              <a:gd name="connsiteY3" fmla="*/ 0 h 1589650"/>
              <a:gd name="connsiteX4" fmla="*/ 2211607 w 11324493"/>
              <a:gd name="connsiteY4" fmla="*/ 0 h 1589650"/>
              <a:gd name="connsiteX5" fmla="*/ 2651264 w 11324493"/>
              <a:gd name="connsiteY5" fmla="*/ 0 h 1589650"/>
              <a:gd name="connsiteX6" fmla="*/ 3317410 w 11324493"/>
              <a:gd name="connsiteY6" fmla="*/ 0 h 1589650"/>
              <a:gd name="connsiteX7" fmla="*/ 3983557 w 11324493"/>
              <a:gd name="connsiteY7" fmla="*/ 0 h 1589650"/>
              <a:gd name="connsiteX8" fmla="*/ 4423214 w 11324493"/>
              <a:gd name="connsiteY8" fmla="*/ 0 h 1589650"/>
              <a:gd name="connsiteX9" fmla="*/ 4976115 w 11324493"/>
              <a:gd name="connsiteY9" fmla="*/ 0 h 1589650"/>
              <a:gd name="connsiteX10" fmla="*/ 5868752 w 11324493"/>
              <a:gd name="connsiteY10" fmla="*/ 0 h 1589650"/>
              <a:gd name="connsiteX11" fmla="*/ 6195164 w 11324493"/>
              <a:gd name="connsiteY11" fmla="*/ 0 h 1589650"/>
              <a:gd name="connsiteX12" fmla="*/ 6521576 w 11324493"/>
              <a:gd name="connsiteY12" fmla="*/ 0 h 1589650"/>
              <a:gd name="connsiteX13" fmla="*/ 7300967 w 11324493"/>
              <a:gd name="connsiteY13" fmla="*/ 0 h 1589650"/>
              <a:gd name="connsiteX14" fmla="*/ 7627379 w 11324493"/>
              <a:gd name="connsiteY14" fmla="*/ 0 h 1589650"/>
              <a:gd name="connsiteX15" fmla="*/ 8406771 w 11324493"/>
              <a:gd name="connsiteY15" fmla="*/ 0 h 1589650"/>
              <a:gd name="connsiteX16" fmla="*/ 8959672 w 11324493"/>
              <a:gd name="connsiteY16" fmla="*/ 0 h 1589650"/>
              <a:gd name="connsiteX17" fmla="*/ 9739064 w 11324493"/>
              <a:gd name="connsiteY17" fmla="*/ 0 h 1589650"/>
              <a:gd name="connsiteX18" fmla="*/ 10631700 w 11324493"/>
              <a:gd name="connsiteY18" fmla="*/ 0 h 1589650"/>
              <a:gd name="connsiteX19" fmla="*/ 11324493 w 11324493"/>
              <a:gd name="connsiteY19" fmla="*/ 0 h 1589650"/>
              <a:gd name="connsiteX20" fmla="*/ 11324493 w 11324493"/>
              <a:gd name="connsiteY20" fmla="*/ 482194 h 1589650"/>
              <a:gd name="connsiteX21" fmla="*/ 11324493 w 11324493"/>
              <a:gd name="connsiteY21" fmla="*/ 1027974 h 1589650"/>
              <a:gd name="connsiteX22" fmla="*/ 11324493 w 11324493"/>
              <a:gd name="connsiteY22" fmla="*/ 1589650 h 1589650"/>
              <a:gd name="connsiteX23" fmla="*/ 10884836 w 11324493"/>
              <a:gd name="connsiteY23" fmla="*/ 1589650 h 1589650"/>
              <a:gd name="connsiteX24" fmla="*/ 10105445 w 11324493"/>
              <a:gd name="connsiteY24" fmla="*/ 1589650 h 1589650"/>
              <a:gd name="connsiteX25" fmla="*/ 9326053 w 11324493"/>
              <a:gd name="connsiteY25" fmla="*/ 1589650 h 1589650"/>
              <a:gd name="connsiteX26" fmla="*/ 8999641 w 11324493"/>
              <a:gd name="connsiteY26" fmla="*/ 1589650 h 1589650"/>
              <a:gd name="connsiteX27" fmla="*/ 8559984 w 11324493"/>
              <a:gd name="connsiteY27" fmla="*/ 1589650 h 1589650"/>
              <a:gd name="connsiteX28" fmla="*/ 7667348 w 11324493"/>
              <a:gd name="connsiteY28" fmla="*/ 1589650 h 1589650"/>
              <a:gd name="connsiteX29" fmla="*/ 7340936 w 11324493"/>
              <a:gd name="connsiteY29" fmla="*/ 1589650 h 1589650"/>
              <a:gd name="connsiteX30" fmla="*/ 6901279 w 11324493"/>
              <a:gd name="connsiteY30" fmla="*/ 1589650 h 1589650"/>
              <a:gd name="connsiteX31" fmla="*/ 6574867 w 11324493"/>
              <a:gd name="connsiteY31" fmla="*/ 1589650 h 1589650"/>
              <a:gd name="connsiteX32" fmla="*/ 6135211 w 11324493"/>
              <a:gd name="connsiteY32" fmla="*/ 1589650 h 1589650"/>
              <a:gd name="connsiteX33" fmla="*/ 5582309 w 11324493"/>
              <a:gd name="connsiteY33" fmla="*/ 1589650 h 1589650"/>
              <a:gd name="connsiteX34" fmla="*/ 4689672 w 11324493"/>
              <a:gd name="connsiteY34" fmla="*/ 1589650 h 1589650"/>
              <a:gd name="connsiteX35" fmla="*/ 4250016 w 11324493"/>
              <a:gd name="connsiteY35" fmla="*/ 1589650 h 1589650"/>
              <a:gd name="connsiteX36" fmla="*/ 3357379 w 11324493"/>
              <a:gd name="connsiteY36" fmla="*/ 1589650 h 1589650"/>
              <a:gd name="connsiteX37" fmla="*/ 2917722 w 11324493"/>
              <a:gd name="connsiteY37" fmla="*/ 1589650 h 1589650"/>
              <a:gd name="connsiteX38" fmla="*/ 2478066 w 11324493"/>
              <a:gd name="connsiteY38" fmla="*/ 1589650 h 1589650"/>
              <a:gd name="connsiteX39" fmla="*/ 1698674 w 11324493"/>
              <a:gd name="connsiteY39" fmla="*/ 1589650 h 1589650"/>
              <a:gd name="connsiteX40" fmla="*/ 806037 w 11324493"/>
              <a:gd name="connsiteY40" fmla="*/ 1589650 h 1589650"/>
              <a:gd name="connsiteX41" fmla="*/ 0 w 11324493"/>
              <a:gd name="connsiteY41" fmla="*/ 1589650 h 1589650"/>
              <a:gd name="connsiteX42" fmla="*/ 0 w 11324493"/>
              <a:gd name="connsiteY42" fmla="*/ 1027974 h 1589650"/>
              <a:gd name="connsiteX43" fmla="*/ 0 w 11324493"/>
              <a:gd name="connsiteY43" fmla="*/ 513987 h 1589650"/>
              <a:gd name="connsiteX44" fmla="*/ 0 w 11324493"/>
              <a:gd name="connsiteY44" fmla="*/ 0 h 15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24493" h="1589650" extrusionOk="0">
                <a:moveTo>
                  <a:pt x="0" y="0"/>
                </a:moveTo>
                <a:cubicBezTo>
                  <a:pt x="189061" y="2947"/>
                  <a:pt x="276679" y="-9630"/>
                  <a:pt x="439657" y="0"/>
                </a:cubicBezTo>
                <a:cubicBezTo>
                  <a:pt x="602635" y="9630"/>
                  <a:pt x="722266" y="-9013"/>
                  <a:pt x="879314" y="0"/>
                </a:cubicBezTo>
                <a:cubicBezTo>
                  <a:pt x="1036362" y="9013"/>
                  <a:pt x="1277516" y="-17486"/>
                  <a:pt x="1658705" y="0"/>
                </a:cubicBezTo>
                <a:cubicBezTo>
                  <a:pt x="2039894" y="17486"/>
                  <a:pt x="1972103" y="-9786"/>
                  <a:pt x="2211607" y="0"/>
                </a:cubicBezTo>
                <a:cubicBezTo>
                  <a:pt x="2451111" y="9786"/>
                  <a:pt x="2435585" y="-21092"/>
                  <a:pt x="2651264" y="0"/>
                </a:cubicBezTo>
                <a:cubicBezTo>
                  <a:pt x="2866943" y="21092"/>
                  <a:pt x="3107832" y="-14216"/>
                  <a:pt x="3317410" y="0"/>
                </a:cubicBezTo>
                <a:cubicBezTo>
                  <a:pt x="3526988" y="14216"/>
                  <a:pt x="3712808" y="-5839"/>
                  <a:pt x="3983557" y="0"/>
                </a:cubicBezTo>
                <a:cubicBezTo>
                  <a:pt x="4254306" y="5839"/>
                  <a:pt x="4274141" y="5006"/>
                  <a:pt x="4423214" y="0"/>
                </a:cubicBezTo>
                <a:cubicBezTo>
                  <a:pt x="4572287" y="-5006"/>
                  <a:pt x="4843486" y="-3554"/>
                  <a:pt x="4976115" y="0"/>
                </a:cubicBezTo>
                <a:cubicBezTo>
                  <a:pt x="5108744" y="3554"/>
                  <a:pt x="5527622" y="40257"/>
                  <a:pt x="5868752" y="0"/>
                </a:cubicBezTo>
                <a:cubicBezTo>
                  <a:pt x="6209882" y="-40257"/>
                  <a:pt x="6117071" y="-15135"/>
                  <a:pt x="6195164" y="0"/>
                </a:cubicBezTo>
                <a:cubicBezTo>
                  <a:pt x="6273257" y="15135"/>
                  <a:pt x="6387642" y="-12184"/>
                  <a:pt x="6521576" y="0"/>
                </a:cubicBezTo>
                <a:cubicBezTo>
                  <a:pt x="6655510" y="12184"/>
                  <a:pt x="7099244" y="18504"/>
                  <a:pt x="7300967" y="0"/>
                </a:cubicBezTo>
                <a:cubicBezTo>
                  <a:pt x="7502690" y="-18504"/>
                  <a:pt x="7474581" y="-11669"/>
                  <a:pt x="7627379" y="0"/>
                </a:cubicBezTo>
                <a:cubicBezTo>
                  <a:pt x="7780177" y="11669"/>
                  <a:pt x="8235930" y="-381"/>
                  <a:pt x="8406771" y="0"/>
                </a:cubicBezTo>
                <a:cubicBezTo>
                  <a:pt x="8577612" y="381"/>
                  <a:pt x="8695159" y="-9654"/>
                  <a:pt x="8959672" y="0"/>
                </a:cubicBezTo>
                <a:cubicBezTo>
                  <a:pt x="9224185" y="9654"/>
                  <a:pt x="9395805" y="11964"/>
                  <a:pt x="9739064" y="0"/>
                </a:cubicBezTo>
                <a:cubicBezTo>
                  <a:pt x="10082323" y="-11964"/>
                  <a:pt x="10282773" y="-9466"/>
                  <a:pt x="10631700" y="0"/>
                </a:cubicBezTo>
                <a:cubicBezTo>
                  <a:pt x="10980627" y="9466"/>
                  <a:pt x="10996948" y="-14316"/>
                  <a:pt x="11324493" y="0"/>
                </a:cubicBezTo>
                <a:cubicBezTo>
                  <a:pt x="11344919" y="214655"/>
                  <a:pt x="11311303" y="295487"/>
                  <a:pt x="11324493" y="482194"/>
                </a:cubicBezTo>
                <a:cubicBezTo>
                  <a:pt x="11337683" y="668901"/>
                  <a:pt x="11298557" y="828883"/>
                  <a:pt x="11324493" y="1027974"/>
                </a:cubicBezTo>
                <a:cubicBezTo>
                  <a:pt x="11350429" y="1227065"/>
                  <a:pt x="11326644" y="1430737"/>
                  <a:pt x="11324493" y="1589650"/>
                </a:cubicBezTo>
                <a:cubicBezTo>
                  <a:pt x="11162175" y="1569115"/>
                  <a:pt x="11102819" y="1576118"/>
                  <a:pt x="10884836" y="1589650"/>
                </a:cubicBezTo>
                <a:cubicBezTo>
                  <a:pt x="10666853" y="1603182"/>
                  <a:pt x="10368097" y="1605615"/>
                  <a:pt x="10105445" y="1589650"/>
                </a:cubicBezTo>
                <a:cubicBezTo>
                  <a:pt x="9842793" y="1573685"/>
                  <a:pt x="9487746" y="1613524"/>
                  <a:pt x="9326053" y="1589650"/>
                </a:cubicBezTo>
                <a:cubicBezTo>
                  <a:pt x="9164360" y="1565776"/>
                  <a:pt x="9130070" y="1601996"/>
                  <a:pt x="8999641" y="1589650"/>
                </a:cubicBezTo>
                <a:cubicBezTo>
                  <a:pt x="8869212" y="1577304"/>
                  <a:pt x="8750911" y="1593552"/>
                  <a:pt x="8559984" y="1589650"/>
                </a:cubicBezTo>
                <a:cubicBezTo>
                  <a:pt x="8369057" y="1585748"/>
                  <a:pt x="7998410" y="1576189"/>
                  <a:pt x="7667348" y="1589650"/>
                </a:cubicBezTo>
                <a:cubicBezTo>
                  <a:pt x="7336286" y="1603111"/>
                  <a:pt x="7498821" y="1576780"/>
                  <a:pt x="7340936" y="1589650"/>
                </a:cubicBezTo>
                <a:cubicBezTo>
                  <a:pt x="7183051" y="1602520"/>
                  <a:pt x="7090960" y="1594530"/>
                  <a:pt x="6901279" y="1589650"/>
                </a:cubicBezTo>
                <a:cubicBezTo>
                  <a:pt x="6711598" y="1584770"/>
                  <a:pt x="6707093" y="1587387"/>
                  <a:pt x="6574867" y="1589650"/>
                </a:cubicBezTo>
                <a:cubicBezTo>
                  <a:pt x="6442641" y="1591913"/>
                  <a:pt x="6285418" y="1601259"/>
                  <a:pt x="6135211" y="1589650"/>
                </a:cubicBezTo>
                <a:cubicBezTo>
                  <a:pt x="5985004" y="1578041"/>
                  <a:pt x="5753798" y="1606567"/>
                  <a:pt x="5582309" y="1589650"/>
                </a:cubicBezTo>
                <a:cubicBezTo>
                  <a:pt x="5410820" y="1572733"/>
                  <a:pt x="4870384" y="1582368"/>
                  <a:pt x="4689672" y="1589650"/>
                </a:cubicBezTo>
                <a:cubicBezTo>
                  <a:pt x="4508960" y="1596932"/>
                  <a:pt x="4377445" y="1587739"/>
                  <a:pt x="4250016" y="1589650"/>
                </a:cubicBezTo>
                <a:cubicBezTo>
                  <a:pt x="4122587" y="1591561"/>
                  <a:pt x="3760315" y="1561231"/>
                  <a:pt x="3357379" y="1589650"/>
                </a:cubicBezTo>
                <a:cubicBezTo>
                  <a:pt x="2954443" y="1618069"/>
                  <a:pt x="3085612" y="1591529"/>
                  <a:pt x="2917722" y="1589650"/>
                </a:cubicBezTo>
                <a:cubicBezTo>
                  <a:pt x="2749832" y="1587771"/>
                  <a:pt x="2614475" y="1593963"/>
                  <a:pt x="2478066" y="1589650"/>
                </a:cubicBezTo>
                <a:cubicBezTo>
                  <a:pt x="2341657" y="1585337"/>
                  <a:pt x="1885684" y="1589936"/>
                  <a:pt x="1698674" y="1589650"/>
                </a:cubicBezTo>
                <a:cubicBezTo>
                  <a:pt x="1511664" y="1589364"/>
                  <a:pt x="1099112" y="1606022"/>
                  <a:pt x="806037" y="1589650"/>
                </a:cubicBezTo>
                <a:cubicBezTo>
                  <a:pt x="512962" y="1573278"/>
                  <a:pt x="273281" y="1597115"/>
                  <a:pt x="0" y="1589650"/>
                </a:cubicBezTo>
                <a:cubicBezTo>
                  <a:pt x="-17379" y="1438913"/>
                  <a:pt x="27832" y="1174489"/>
                  <a:pt x="0" y="1027974"/>
                </a:cubicBezTo>
                <a:cubicBezTo>
                  <a:pt x="-27832" y="881459"/>
                  <a:pt x="-7731" y="766131"/>
                  <a:pt x="0" y="513987"/>
                </a:cubicBezTo>
                <a:cubicBezTo>
                  <a:pt x="7731" y="261843"/>
                  <a:pt x="7567" y="206517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710514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949A7-478C-4486-8DCA-CF963FC0E6E1}"/>
              </a:ext>
            </a:extLst>
          </p:cNvPr>
          <p:cNvSpPr/>
          <p:nvPr/>
        </p:nvSpPr>
        <p:spPr>
          <a:xfrm>
            <a:off x="534572" y="2799472"/>
            <a:ext cx="11324493" cy="1589650"/>
          </a:xfrm>
          <a:custGeom>
            <a:avLst/>
            <a:gdLst>
              <a:gd name="connsiteX0" fmla="*/ 0 w 11324493"/>
              <a:gd name="connsiteY0" fmla="*/ 0 h 1589650"/>
              <a:gd name="connsiteX1" fmla="*/ 779392 w 11324493"/>
              <a:gd name="connsiteY1" fmla="*/ 0 h 1589650"/>
              <a:gd name="connsiteX2" fmla="*/ 1558783 w 11324493"/>
              <a:gd name="connsiteY2" fmla="*/ 0 h 1589650"/>
              <a:gd name="connsiteX3" fmla="*/ 2451420 w 11324493"/>
              <a:gd name="connsiteY3" fmla="*/ 0 h 1589650"/>
              <a:gd name="connsiteX4" fmla="*/ 3230811 w 11324493"/>
              <a:gd name="connsiteY4" fmla="*/ 0 h 1589650"/>
              <a:gd name="connsiteX5" fmla="*/ 3896958 w 11324493"/>
              <a:gd name="connsiteY5" fmla="*/ 0 h 1589650"/>
              <a:gd name="connsiteX6" fmla="*/ 4563105 w 11324493"/>
              <a:gd name="connsiteY6" fmla="*/ 0 h 1589650"/>
              <a:gd name="connsiteX7" fmla="*/ 5455741 w 11324493"/>
              <a:gd name="connsiteY7" fmla="*/ 0 h 1589650"/>
              <a:gd name="connsiteX8" fmla="*/ 5782153 w 11324493"/>
              <a:gd name="connsiteY8" fmla="*/ 0 h 1589650"/>
              <a:gd name="connsiteX9" fmla="*/ 6108565 w 11324493"/>
              <a:gd name="connsiteY9" fmla="*/ 0 h 1589650"/>
              <a:gd name="connsiteX10" fmla="*/ 6434977 w 11324493"/>
              <a:gd name="connsiteY10" fmla="*/ 0 h 1589650"/>
              <a:gd name="connsiteX11" fmla="*/ 6761388 w 11324493"/>
              <a:gd name="connsiteY11" fmla="*/ 0 h 1589650"/>
              <a:gd name="connsiteX12" fmla="*/ 7654025 w 11324493"/>
              <a:gd name="connsiteY12" fmla="*/ 0 h 1589650"/>
              <a:gd name="connsiteX13" fmla="*/ 8206927 w 11324493"/>
              <a:gd name="connsiteY13" fmla="*/ 0 h 1589650"/>
              <a:gd name="connsiteX14" fmla="*/ 8759828 w 11324493"/>
              <a:gd name="connsiteY14" fmla="*/ 0 h 1589650"/>
              <a:gd name="connsiteX15" fmla="*/ 9652465 w 11324493"/>
              <a:gd name="connsiteY15" fmla="*/ 0 h 1589650"/>
              <a:gd name="connsiteX16" fmla="*/ 10318612 w 11324493"/>
              <a:gd name="connsiteY16" fmla="*/ 0 h 1589650"/>
              <a:gd name="connsiteX17" fmla="*/ 10645023 w 11324493"/>
              <a:gd name="connsiteY17" fmla="*/ 0 h 1589650"/>
              <a:gd name="connsiteX18" fmla="*/ 11324493 w 11324493"/>
              <a:gd name="connsiteY18" fmla="*/ 0 h 1589650"/>
              <a:gd name="connsiteX19" fmla="*/ 11324493 w 11324493"/>
              <a:gd name="connsiteY19" fmla="*/ 513987 h 1589650"/>
              <a:gd name="connsiteX20" fmla="*/ 11324493 w 11324493"/>
              <a:gd name="connsiteY20" fmla="*/ 1043870 h 1589650"/>
              <a:gd name="connsiteX21" fmla="*/ 11324493 w 11324493"/>
              <a:gd name="connsiteY21" fmla="*/ 1589650 h 1589650"/>
              <a:gd name="connsiteX22" fmla="*/ 10771591 w 11324493"/>
              <a:gd name="connsiteY22" fmla="*/ 1589650 h 1589650"/>
              <a:gd name="connsiteX23" fmla="*/ 10218690 w 11324493"/>
              <a:gd name="connsiteY23" fmla="*/ 1589650 h 1589650"/>
              <a:gd name="connsiteX24" fmla="*/ 9779033 w 11324493"/>
              <a:gd name="connsiteY24" fmla="*/ 1589650 h 1589650"/>
              <a:gd name="connsiteX25" fmla="*/ 8886396 w 11324493"/>
              <a:gd name="connsiteY25" fmla="*/ 1589650 h 1589650"/>
              <a:gd name="connsiteX26" fmla="*/ 7993760 w 11324493"/>
              <a:gd name="connsiteY26" fmla="*/ 1589650 h 1589650"/>
              <a:gd name="connsiteX27" fmla="*/ 7214368 w 11324493"/>
              <a:gd name="connsiteY27" fmla="*/ 1589650 h 1589650"/>
              <a:gd name="connsiteX28" fmla="*/ 6774711 w 11324493"/>
              <a:gd name="connsiteY28" fmla="*/ 1589650 h 1589650"/>
              <a:gd name="connsiteX29" fmla="*/ 6108565 w 11324493"/>
              <a:gd name="connsiteY29" fmla="*/ 1589650 h 1589650"/>
              <a:gd name="connsiteX30" fmla="*/ 5782153 w 11324493"/>
              <a:gd name="connsiteY30" fmla="*/ 1589650 h 1589650"/>
              <a:gd name="connsiteX31" fmla="*/ 4889516 w 11324493"/>
              <a:gd name="connsiteY31" fmla="*/ 1589650 h 1589650"/>
              <a:gd name="connsiteX32" fmla="*/ 3996880 w 11324493"/>
              <a:gd name="connsiteY32" fmla="*/ 1589650 h 1589650"/>
              <a:gd name="connsiteX33" fmla="*/ 3443978 w 11324493"/>
              <a:gd name="connsiteY33" fmla="*/ 1589650 h 1589650"/>
              <a:gd name="connsiteX34" fmla="*/ 2664587 w 11324493"/>
              <a:gd name="connsiteY34" fmla="*/ 1589650 h 1589650"/>
              <a:gd name="connsiteX35" fmla="*/ 1771950 w 11324493"/>
              <a:gd name="connsiteY35" fmla="*/ 1589650 h 1589650"/>
              <a:gd name="connsiteX36" fmla="*/ 1105803 w 11324493"/>
              <a:gd name="connsiteY36" fmla="*/ 1589650 h 1589650"/>
              <a:gd name="connsiteX37" fmla="*/ 0 w 11324493"/>
              <a:gd name="connsiteY37" fmla="*/ 1589650 h 1589650"/>
              <a:gd name="connsiteX38" fmla="*/ 0 w 11324493"/>
              <a:gd name="connsiteY38" fmla="*/ 1059767 h 1589650"/>
              <a:gd name="connsiteX39" fmla="*/ 0 w 11324493"/>
              <a:gd name="connsiteY39" fmla="*/ 577573 h 1589650"/>
              <a:gd name="connsiteX40" fmla="*/ 0 w 11324493"/>
              <a:gd name="connsiteY40" fmla="*/ 0 h 15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324493" h="1589650" extrusionOk="0">
                <a:moveTo>
                  <a:pt x="0" y="0"/>
                </a:moveTo>
                <a:cubicBezTo>
                  <a:pt x="178298" y="-12134"/>
                  <a:pt x="607657" y="34156"/>
                  <a:pt x="779392" y="0"/>
                </a:cubicBezTo>
                <a:cubicBezTo>
                  <a:pt x="951127" y="-34156"/>
                  <a:pt x="1292749" y="-2109"/>
                  <a:pt x="1558783" y="0"/>
                </a:cubicBezTo>
                <a:cubicBezTo>
                  <a:pt x="1824817" y="2109"/>
                  <a:pt x="2226888" y="-40744"/>
                  <a:pt x="2451420" y="0"/>
                </a:cubicBezTo>
                <a:cubicBezTo>
                  <a:pt x="2675952" y="40744"/>
                  <a:pt x="2850316" y="34874"/>
                  <a:pt x="3230811" y="0"/>
                </a:cubicBezTo>
                <a:cubicBezTo>
                  <a:pt x="3611306" y="-34874"/>
                  <a:pt x="3688955" y="10465"/>
                  <a:pt x="3896958" y="0"/>
                </a:cubicBezTo>
                <a:cubicBezTo>
                  <a:pt x="4104961" y="-10465"/>
                  <a:pt x="4268410" y="-17511"/>
                  <a:pt x="4563105" y="0"/>
                </a:cubicBezTo>
                <a:cubicBezTo>
                  <a:pt x="4857800" y="17511"/>
                  <a:pt x="5128566" y="27107"/>
                  <a:pt x="5455741" y="0"/>
                </a:cubicBezTo>
                <a:cubicBezTo>
                  <a:pt x="5782916" y="-27107"/>
                  <a:pt x="5657145" y="1038"/>
                  <a:pt x="5782153" y="0"/>
                </a:cubicBezTo>
                <a:cubicBezTo>
                  <a:pt x="5907161" y="-1038"/>
                  <a:pt x="6022511" y="-5954"/>
                  <a:pt x="6108565" y="0"/>
                </a:cubicBezTo>
                <a:cubicBezTo>
                  <a:pt x="6194619" y="5954"/>
                  <a:pt x="6272000" y="6435"/>
                  <a:pt x="6434977" y="0"/>
                </a:cubicBezTo>
                <a:cubicBezTo>
                  <a:pt x="6597954" y="-6435"/>
                  <a:pt x="6607942" y="15865"/>
                  <a:pt x="6761388" y="0"/>
                </a:cubicBezTo>
                <a:cubicBezTo>
                  <a:pt x="6914834" y="-15865"/>
                  <a:pt x="7346791" y="20463"/>
                  <a:pt x="7654025" y="0"/>
                </a:cubicBezTo>
                <a:cubicBezTo>
                  <a:pt x="7961259" y="-20463"/>
                  <a:pt x="7960643" y="-22005"/>
                  <a:pt x="8206927" y="0"/>
                </a:cubicBezTo>
                <a:cubicBezTo>
                  <a:pt x="8453211" y="22005"/>
                  <a:pt x="8587558" y="-17545"/>
                  <a:pt x="8759828" y="0"/>
                </a:cubicBezTo>
                <a:cubicBezTo>
                  <a:pt x="8932098" y="17545"/>
                  <a:pt x="9459682" y="41230"/>
                  <a:pt x="9652465" y="0"/>
                </a:cubicBezTo>
                <a:cubicBezTo>
                  <a:pt x="9845248" y="-41230"/>
                  <a:pt x="10017224" y="29508"/>
                  <a:pt x="10318612" y="0"/>
                </a:cubicBezTo>
                <a:cubicBezTo>
                  <a:pt x="10620000" y="-29508"/>
                  <a:pt x="10522622" y="1198"/>
                  <a:pt x="10645023" y="0"/>
                </a:cubicBezTo>
                <a:cubicBezTo>
                  <a:pt x="10767424" y="-1198"/>
                  <a:pt x="11083636" y="18229"/>
                  <a:pt x="11324493" y="0"/>
                </a:cubicBezTo>
                <a:cubicBezTo>
                  <a:pt x="11303051" y="202179"/>
                  <a:pt x="11325123" y="274231"/>
                  <a:pt x="11324493" y="513987"/>
                </a:cubicBezTo>
                <a:cubicBezTo>
                  <a:pt x="11323863" y="753743"/>
                  <a:pt x="11305345" y="895300"/>
                  <a:pt x="11324493" y="1043870"/>
                </a:cubicBezTo>
                <a:cubicBezTo>
                  <a:pt x="11343641" y="1192440"/>
                  <a:pt x="11324304" y="1345189"/>
                  <a:pt x="11324493" y="1589650"/>
                </a:cubicBezTo>
                <a:cubicBezTo>
                  <a:pt x="11136659" y="1565049"/>
                  <a:pt x="10890505" y="1577705"/>
                  <a:pt x="10771591" y="1589650"/>
                </a:cubicBezTo>
                <a:cubicBezTo>
                  <a:pt x="10652677" y="1601595"/>
                  <a:pt x="10411509" y="1569090"/>
                  <a:pt x="10218690" y="1589650"/>
                </a:cubicBezTo>
                <a:cubicBezTo>
                  <a:pt x="10025871" y="1610210"/>
                  <a:pt x="9954946" y="1606194"/>
                  <a:pt x="9779033" y="1589650"/>
                </a:cubicBezTo>
                <a:cubicBezTo>
                  <a:pt x="9603120" y="1573106"/>
                  <a:pt x="9160116" y="1591762"/>
                  <a:pt x="8886396" y="1589650"/>
                </a:cubicBezTo>
                <a:cubicBezTo>
                  <a:pt x="8612676" y="1587538"/>
                  <a:pt x="8395639" y="1585170"/>
                  <a:pt x="7993760" y="1589650"/>
                </a:cubicBezTo>
                <a:cubicBezTo>
                  <a:pt x="7591881" y="1594130"/>
                  <a:pt x="7402731" y="1598014"/>
                  <a:pt x="7214368" y="1589650"/>
                </a:cubicBezTo>
                <a:cubicBezTo>
                  <a:pt x="7026005" y="1581286"/>
                  <a:pt x="6930252" y="1596255"/>
                  <a:pt x="6774711" y="1589650"/>
                </a:cubicBezTo>
                <a:cubicBezTo>
                  <a:pt x="6619170" y="1583045"/>
                  <a:pt x="6354051" y="1573034"/>
                  <a:pt x="6108565" y="1589650"/>
                </a:cubicBezTo>
                <a:cubicBezTo>
                  <a:pt x="5863079" y="1606266"/>
                  <a:pt x="5872450" y="1579426"/>
                  <a:pt x="5782153" y="1589650"/>
                </a:cubicBezTo>
                <a:cubicBezTo>
                  <a:pt x="5691856" y="1599874"/>
                  <a:pt x="5123423" y="1612736"/>
                  <a:pt x="4889516" y="1589650"/>
                </a:cubicBezTo>
                <a:cubicBezTo>
                  <a:pt x="4655609" y="1566564"/>
                  <a:pt x="4440784" y="1631684"/>
                  <a:pt x="3996880" y="1589650"/>
                </a:cubicBezTo>
                <a:cubicBezTo>
                  <a:pt x="3552976" y="1547616"/>
                  <a:pt x="3684570" y="1572860"/>
                  <a:pt x="3443978" y="1589650"/>
                </a:cubicBezTo>
                <a:cubicBezTo>
                  <a:pt x="3203386" y="1606440"/>
                  <a:pt x="2919413" y="1628216"/>
                  <a:pt x="2664587" y="1589650"/>
                </a:cubicBezTo>
                <a:cubicBezTo>
                  <a:pt x="2409761" y="1551084"/>
                  <a:pt x="2135627" y="1618184"/>
                  <a:pt x="1771950" y="1589650"/>
                </a:cubicBezTo>
                <a:cubicBezTo>
                  <a:pt x="1408273" y="1561116"/>
                  <a:pt x="1385147" y="1560449"/>
                  <a:pt x="1105803" y="1589650"/>
                </a:cubicBezTo>
                <a:cubicBezTo>
                  <a:pt x="826459" y="1618851"/>
                  <a:pt x="399470" y="1569695"/>
                  <a:pt x="0" y="1589650"/>
                </a:cubicBezTo>
                <a:cubicBezTo>
                  <a:pt x="21791" y="1433312"/>
                  <a:pt x="18976" y="1186154"/>
                  <a:pt x="0" y="1059767"/>
                </a:cubicBezTo>
                <a:cubicBezTo>
                  <a:pt x="-18976" y="933380"/>
                  <a:pt x="-22937" y="769506"/>
                  <a:pt x="0" y="577573"/>
                </a:cubicBezTo>
                <a:cubicBezTo>
                  <a:pt x="22937" y="385640"/>
                  <a:pt x="-4000" y="28825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E1D7B-9E6D-4546-A262-F5A9D40BBD40}"/>
              </a:ext>
            </a:extLst>
          </p:cNvPr>
          <p:cNvSpPr/>
          <p:nvPr/>
        </p:nvSpPr>
        <p:spPr>
          <a:xfrm>
            <a:off x="534572" y="4783015"/>
            <a:ext cx="11324493" cy="1589650"/>
          </a:xfrm>
          <a:custGeom>
            <a:avLst/>
            <a:gdLst>
              <a:gd name="connsiteX0" fmla="*/ 0 w 11324493"/>
              <a:gd name="connsiteY0" fmla="*/ 0 h 1589650"/>
              <a:gd name="connsiteX1" fmla="*/ 779392 w 11324493"/>
              <a:gd name="connsiteY1" fmla="*/ 0 h 1589650"/>
              <a:gd name="connsiteX2" fmla="*/ 1105803 w 11324493"/>
              <a:gd name="connsiteY2" fmla="*/ 0 h 1589650"/>
              <a:gd name="connsiteX3" fmla="*/ 1545460 w 11324493"/>
              <a:gd name="connsiteY3" fmla="*/ 0 h 1589650"/>
              <a:gd name="connsiteX4" fmla="*/ 2438097 w 11324493"/>
              <a:gd name="connsiteY4" fmla="*/ 0 h 1589650"/>
              <a:gd name="connsiteX5" fmla="*/ 2877754 w 11324493"/>
              <a:gd name="connsiteY5" fmla="*/ 0 h 1589650"/>
              <a:gd name="connsiteX6" fmla="*/ 3770390 w 11324493"/>
              <a:gd name="connsiteY6" fmla="*/ 0 h 1589650"/>
              <a:gd name="connsiteX7" fmla="*/ 4210047 w 11324493"/>
              <a:gd name="connsiteY7" fmla="*/ 0 h 1589650"/>
              <a:gd name="connsiteX8" fmla="*/ 5102683 w 11324493"/>
              <a:gd name="connsiteY8" fmla="*/ 0 h 1589650"/>
              <a:gd name="connsiteX9" fmla="*/ 5429095 w 11324493"/>
              <a:gd name="connsiteY9" fmla="*/ 0 h 1589650"/>
              <a:gd name="connsiteX10" fmla="*/ 6321732 w 11324493"/>
              <a:gd name="connsiteY10" fmla="*/ 0 h 1589650"/>
              <a:gd name="connsiteX11" fmla="*/ 7101123 w 11324493"/>
              <a:gd name="connsiteY11" fmla="*/ 0 h 1589650"/>
              <a:gd name="connsiteX12" fmla="*/ 7767270 w 11324493"/>
              <a:gd name="connsiteY12" fmla="*/ 0 h 1589650"/>
              <a:gd name="connsiteX13" fmla="*/ 8093682 w 11324493"/>
              <a:gd name="connsiteY13" fmla="*/ 0 h 1589650"/>
              <a:gd name="connsiteX14" fmla="*/ 8646583 w 11324493"/>
              <a:gd name="connsiteY14" fmla="*/ 0 h 1589650"/>
              <a:gd name="connsiteX15" fmla="*/ 9539220 w 11324493"/>
              <a:gd name="connsiteY15" fmla="*/ 0 h 1589650"/>
              <a:gd name="connsiteX16" fmla="*/ 10092122 w 11324493"/>
              <a:gd name="connsiteY16" fmla="*/ 0 h 1589650"/>
              <a:gd name="connsiteX17" fmla="*/ 11324493 w 11324493"/>
              <a:gd name="connsiteY17" fmla="*/ 0 h 1589650"/>
              <a:gd name="connsiteX18" fmla="*/ 11324493 w 11324493"/>
              <a:gd name="connsiteY18" fmla="*/ 545780 h 1589650"/>
              <a:gd name="connsiteX19" fmla="*/ 11324493 w 11324493"/>
              <a:gd name="connsiteY19" fmla="*/ 1091560 h 1589650"/>
              <a:gd name="connsiteX20" fmla="*/ 11324493 w 11324493"/>
              <a:gd name="connsiteY20" fmla="*/ 1589650 h 1589650"/>
              <a:gd name="connsiteX21" fmla="*/ 10658346 w 11324493"/>
              <a:gd name="connsiteY21" fmla="*/ 1589650 h 1589650"/>
              <a:gd name="connsiteX22" fmla="*/ 10331934 w 11324493"/>
              <a:gd name="connsiteY22" fmla="*/ 1589650 h 1589650"/>
              <a:gd name="connsiteX23" fmla="*/ 9779033 w 11324493"/>
              <a:gd name="connsiteY23" fmla="*/ 1589650 h 1589650"/>
              <a:gd name="connsiteX24" fmla="*/ 9339376 w 11324493"/>
              <a:gd name="connsiteY24" fmla="*/ 1589650 h 1589650"/>
              <a:gd name="connsiteX25" fmla="*/ 8446739 w 11324493"/>
              <a:gd name="connsiteY25" fmla="*/ 1589650 h 1589650"/>
              <a:gd name="connsiteX26" fmla="*/ 8120328 w 11324493"/>
              <a:gd name="connsiteY26" fmla="*/ 1589650 h 1589650"/>
              <a:gd name="connsiteX27" fmla="*/ 7567426 w 11324493"/>
              <a:gd name="connsiteY27" fmla="*/ 1589650 h 1589650"/>
              <a:gd name="connsiteX28" fmla="*/ 7127769 w 11324493"/>
              <a:gd name="connsiteY28" fmla="*/ 1589650 h 1589650"/>
              <a:gd name="connsiteX29" fmla="*/ 6801357 w 11324493"/>
              <a:gd name="connsiteY29" fmla="*/ 1589650 h 1589650"/>
              <a:gd name="connsiteX30" fmla="*/ 6135211 w 11324493"/>
              <a:gd name="connsiteY30" fmla="*/ 1589650 h 1589650"/>
              <a:gd name="connsiteX31" fmla="*/ 5355819 w 11324493"/>
              <a:gd name="connsiteY31" fmla="*/ 1589650 h 1589650"/>
              <a:gd name="connsiteX32" fmla="*/ 4916162 w 11324493"/>
              <a:gd name="connsiteY32" fmla="*/ 1589650 h 1589650"/>
              <a:gd name="connsiteX33" fmla="*/ 4250016 w 11324493"/>
              <a:gd name="connsiteY33" fmla="*/ 1589650 h 1589650"/>
              <a:gd name="connsiteX34" fmla="*/ 3470624 w 11324493"/>
              <a:gd name="connsiteY34" fmla="*/ 1589650 h 1589650"/>
              <a:gd name="connsiteX35" fmla="*/ 2917722 w 11324493"/>
              <a:gd name="connsiteY35" fmla="*/ 1589650 h 1589650"/>
              <a:gd name="connsiteX36" fmla="*/ 2138331 w 11324493"/>
              <a:gd name="connsiteY36" fmla="*/ 1589650 h 1589650"/>
              <a:gd name="connsiteX37" fmla="*/ 1472184 w 11324493"/>
              <a:gd name="connsiteY37" fmla="*/ 1589650 h 1589650"/>
              <a:gd name="connsiteX38" fmla="*/ 1032527 w 11324493"/>
              <a:gd name="connsiteY38" fmla="*/ 1589650 h 1589650"/>
              <a:gd name="connsiteX39" fmla="*/ 706115 w 11324493"/>
              <a:gd name="connsiteY39" fmla="*/ 1589650 h 1589650"/>
              <a:gd name="connsiteX40" fmla="*/ 0 w 11324493"/>
              <a:gd name="connsiteY40" fmla="*/ 1589650 h 1589650"/>
              <a:gd name="connsiteX41" fmla="*/ 0 w 11324493"/>
              <a:gd name="connsiteY41" fmla="*/ 1059767 h 1589650"/>
              <a:gd name="connsiteX42" fmla="*/ 0 w 11324493"/>
              <a:gd name="connsiteY42" fmla="*/ 577573 h 1589650"/>
              <a:gd name="connsiteX43" fmla="*/ 0 w 11324493"/>
              <a:gd name="connsiteY43" fmla="*/ 0 h 15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324493" h="1589650" fill="none" extrusionOk="0">
                <a:moveTo>
                  <a:pt x="0" y="0"/>
                </a:moveTo>
                <a:cubicBezTo>
                  <a:pt x="364403" y="20873"/>
                  <a:pt x="482978" y="3989"/>
                  <a:pt x="779392" y="0"/>
                </a:cubicBezTo>
                <a:cubicBezTo>
                  <a:pt x="1075806" y="-3989"/>
                  <a:pt x="1008794" y="-5907"/>
                  <a:pt x="1105803" y="0"/>
                </a:cubicBezTo>
                <a:cubicBezTo>
                  <a:pt x="1202812" y="5907"/>
                  <a:pt x="1416718" y="-2816"/>
                  <a:pt x="1545460" y="0"/>
                </a:cubicBezTo>
                <a:cubicBezTo>
                  <a:pt x="1674202" y="2816"/>
                  <a:pt x="2167394" y="6349"/>
                  <a:pt x="2438097" y="0"/>
                </a:cubicBezTo>
                <a:cubicBezTo>
                  <a:pt x="2708800" y="-6349"/>
                  <a:pt x="2787980" y="-4395"/>
                  <a:pt x="2877754" y="0"/>
                </a:cubicBezTo>
                <a:cubicBezTo>
                  <a:pt x="2967528" y="4395"/>
                  <a:pt x="3342123" y="3953"/>
                  <a:pt x="3770390" y="0"/>
                </a:cubicBezTo>
                <a:cubicBezTo>
                  <a:pt x="4198657" y="-3953"/>
                  <a:pt x="4010710" y="-14275"/>
                  <a:pt x="4210047" y="0"/>
                </a:cubicBezTo>
                <a:cubicBezTo>
                  <a:pt x="4409384" y="14275"/>
                  <a:pt x="4818699" y="-29833"/>
                  <a:pt x="5102683" y="0"/>
                </a:cubicBezTo>
                <a:cubicBezTo>
                  <a:pt x="5386667" y="29833"/>
                  <a:pt x="5336609" y="-7838"/>
                  <a:pt x="5429095" y="0"/>
                </a:cubicBezTo>
                <a:cubicBezTo>
                  <a:pt x="5521581" y="7838"/>
                  <a:pt x="5975078" y="5656"/>
                  <a:pt x="6321732" y="0"/>
                </a:cubicBezTo>
                <a:cubicBezTo>
                  <a:pt x="6668386" y="-5656"/>
                  <a:pt x="6761713" y="-2973"/>
                  <a:pt x="7101123" y="0"/>
                </a:cubicBezTo>
                <a:cubicBezTo>
                  <a:pt x="7440533" y="2973"/>
                  <a:pt x="7438620" y="-20685"/>
                  <a:pt x="7767270" y="0"/>
                </a:cubicBezTo>
                <a:cubicBezTo>
                  <a:pt x="8095920" y="20685"/>
                  <a:pt x="7976689" y="4746"/>
                  <a:pt x="8093682" y="0"/>
                </a:cubicBezTo>
                <a:cubicBezTo>
                  <a:pt x="8210675" y="-4746"/>
                  <a:pt x="8451821" y="8621"/>
                  <a:pt x="8646583" y="0"/>
                </a:cubicBezTo>
                <a:cubicBezTo>
                  <a:pt x="8841345" y="-8621"/>
                  <a:pt x="9282534" y="-6177"/>
                  <a:pt x="9539220" y="0"/>
                </a:cubicBezTo>
                <a:cubicBezTo>
                  <a:pt x="9795906" y="6177"/>
                  <a:pt x="9941251" y="1007"/>
                  <a:pt x="10092122" y="0"/>
                </a:cubicBezTo>
                <a:cubicBezTo>
                  <a:pt x="10242993" y="-1007"/>
                  <a:pt x="11041260" y="14923"/>
                  <a:pt x="11324493" y="0"/>
                </a:cubicBezTo>
                <a:cubicBezTo>
                  <a:pt x="11321878" y="226868"/>
                  <a:pt x="11346919" y="344722"/>
                  <a:pt x="11324493" y="545780"/>
                </a:cubicBezTo>
                <a:cubicBezTo>
                  <a:pt x="11302067" y="746838"/>
                  <a:pt x="11316269" y="876017"/>
                  <a:pt x="11324493" y="1091560"/>
                </a:cubicBezTo>
                <a:cubicBezTo>
                  <a:pt x="11332717" y="1307103"/>
                  <a:pt x="11320501" y="1489543"/>
                  <a:pt x="11324493" y="1589650"/>
                </a:cubicBezTo>
                <a:cubicBezTo>
                  <a:pt x="11064273" y="1608723"/>
                  <a:pt x="10832927" y="1614053"/>
                  <a:pt x="10658346" y="1589650"/>
                </a:cubicBezTo>
                <a:cubicBezTo>
                  <a:pt x="10483765" y="1565247"/>
                  <a:pt x="10412041" y="1600589"/>
                  <a:pt x="10331934" y="1589650"/>
                </a:cubicBezTo>
                <a:cubicBezTo>
                  <a:pt x="10251827" y="1578711"/>
                  <a:pt x="9951781" y="1609961"/>
                  <a:pt x="9779033" y="1589650"/>
                </a:cubicBezTo>
                <a:cubicBezTo>
                  <a:pt x="9606285" y="1569339"/>
                  <a:pt x="9437871" y="1594295"/>
                  <a:pt x="9339376" y="1589650"/>
                </a:cubicBezTo>
                <a:cubicBezTo>
                  <a:pt x="9240881" y="1585005"/>
                  <a:pt x="8889592" y="1630395"/>
                  <a:pt x="8446739" y="1589650"/>
                </a:cubicBezTo>
                <a:cubicBezTo>
                  <a:pt x="8003886" y="1548905"/>
                  <a:pt x="8270294" y="1578767"/>
                  <a:pt x="8120328" y="1589650"/>
                </a:cubicBezTo>
                <a:cubicBezTo>
                  <a:pt x="7970362" y="1600533"/>
                  <a:pt x="7828828" y="1597969"/>
                  <a:pt x="7567426" y="1589650"/>
                </a:cubicBezTo>
                <a:cubicBezTo>
                  <a:pt x="7306024" y="1581331"/>
                  <a:pt x="7243910" y="1608193"/>
                  <a:pt x="7127769" y="1589650"/>
                </a:cubicBezTo>
                <a:cubicBezTo>
                  <a:pt x="7011628" y="1571107"/>
                  <a:pt x="6920973" y="1596849"/>
                  <a:pt x="6801357" y="1589650"/>
                </a:cubicBezTo>
                <a:cubicBezTo>
                  <a:pt x="6681741" y="1582451"/>
                  <a:pt x="6410100" y="1592024"/>
                  <a:pt x="6135211" y="1589650"/>
                </a:cubicBezTo>
                <a:cubicBezTo>
                  <a:pt x="5860322" y="1587276"/>
                  <a:pt x="5623935" y="1568409"/>
                  <a:pt x="5355819" y="1589650"/>
                </a:cubicBezTo>
                <a:cubicBezTo>
                  <a:pt x="5087703" y="1610891"/>
                  <a:pt x="5072082" y="1598660"/>
                  <a:pt x="4916162" y="1589650"/>
                </a:cubicBezTo>
                <a:cubicBezTo>
                  <a:pt x="4760242" y="1580640"/>
                  <a:pt x="4561183" y="1574945"/>
                  <a:pt x="4250016" y="1589650"/>
                </a:cubicBezTo>
                <a:cubicBezTo>
                  <a:pt x="3938849" y="1604355"/>
                  <a:pt x="3712206" y="1582206"/>
                  <a:pt x="3470624" y="1589650"/>
                </a:cubicBezTo>
                <a:cubicBezTo>
                  <a:pt x="3229042" y="1597094"/>
                  <a:pt x="3186677" y="1608651"/>
                  <a:pt x="2917722" y="1589650"/>
                </a:cubicBezTo>
                <a:cubicBezTo>
                  <a:pt x="2648767" y="1570649"/>
                  <a:pt x="2327693" y="1585602"/>
                  <a:pt x="2138331" y="1589650"/>
                </a:cubicBezTo>
                <a:cubicBezTo>
                  <a:pt x="1948969" y="1593698"/>
                  <a:pt x="1626306" y="1571092"/>
                  <a:pt x="1472184" y="1589650"/>
                </a:cubicBezTo>
                <a:cubicBezTo>
                  <a:pt x="1318062" y="1608208"/>
                  <a:pt x="1168913" y="1589327"/>
                  <a:pt x="1032527" y="1589650"/>
                </a:cubicBezTo>
                <a:cubicBezTo>
                  <a:pt x="896141" y="1589973"/>
                  <a:pt x="853203" y="1576015"/>
                  <a:pt x="706115" y="1589650"/>
                </a:cubicBezTo>
                <a:cubicBezTo>
                  <a:pt x="559027" y="1603285"/>
                  <a:pt x="303156" y="1617999"/>
                  <a:pt x="0" y="1589650"/>
                </a:cubicBezTo>
                <a:cubicBezTo>
                  <a:pt x="-16236" y="1440445"/>
                  <a:pt x="-21320" y="1322679"/>
                  <a:pt x="0" y="1059767"/>
                </a:cubicBezTo>
                <a:cubicBezTo>
                  <a:pt x="21320" y="796855"/>
                  <a:pt x="-7596" y="772143"/>
                  <a:pt x="0" y="577573"/>
                </a:cubicBezTo>
                <a:cubicBezTo>
                  <a:pt x="7596" y="383003"/>
                  <a:pt x="-6499" y="172619"/>
                  <a:pt x="0" y="0"/>
                </a:cubicBezTo>
                <a:close/>
              </a:path>
              <a:path w="11324493" h="1589650" stroke="0" extrusionOk="0">
                <a:moveTo>
                  <a:pt x="0" y="0"/>
                </a:moveTo>
                <a:cubicBezTo>
                  <a:pt x="169086" y="8081"/>
                  <a:pt x="354181" y="-2092"/>
                  <a:pt x="552902" y="0"/>
                </a:cubicBezTo>
                <a:cubicBezTo>
                  <a:pt x="751623" y="2092"/>
                  <a:pt x="965473" y="20573"/>
                  <a:pt x="1332293" y="0"/>
                </a:cubicBezTo>
                <a:cubicBezTo>
                  <a:pt x="1699113" y="-20573"/>
                  <a:pt x="1909700" y="-36448"/>
                  <a:pt x="2111685" y="0"/>
                </a:cubicBezTo>
                <a:cubicBezTo>
                  <a:pt x="2313670" y="36448"/>
                  <a:pt x="2755481" y="-29209"/>
                  <a:pt x="3004321" y="0"/>
                </a:cubicBezTo>
                <a:cubicBezTo>
                  <a:pt x="3253161" y="29209"/>
                  <a:pt x="3349351" y="17385"/>
                  <a:pt x="3670468" y="0"/>
                </a:cubicBezTo>
                <a:cubicBezTo>
                  <a:pt x="3991585" y="-17385"/>
                  <a:pt x="4124812" y="-5517"/>
                  <a:pt x="4563105" y="0"/>
                </a:cubicBezTo>
                <a:cubicBezTo>
                  <a:pt x="5001398" y="5517"/>
                  <a:pt x="4973475" y="3523"/>
                  <a:pt x="5116006" y="0"/>
                </a:cubicBezTo>
                <a:cubicBezTo>
                  <a:pt x="5258537" y="-3523"/>
                  <a:pt x="5652505" y="-15487"/>
                  <a:pt x="6008643" y="0"/>
                </a:cubicBezTo>
                <a:cubicBezTo>
                  <a:pt x="6364781" y="15487"/>
                  <a:pt x="6296711" y="11446"/>
                  <a:pt x="6561544" y="0"/>
                </a:cubicBezTo>
                <a:cubicBezTo>
                  <a:pt x="6826377" y="-11446"/>
                  <a:pt x="7142971" y="-767"/>
                  <a:pt x="7340936" y="0"/>
                </a:cubicBezTo>
                <a:cubicBezTo>
                  <a:pt x="7538901" y="767"/>
                  <a:pt x="7583421" y="3837"/>
                  <a:pt x="7667348" y="0"/>
                </a:cubicBezTo>
                <a:cubicBezTo>
                  <a:pt x="7751275" y="-3837"/>
                  <a:pt x="7948780" y="-19374"/>
                  <a:pt x="8107005" y="0"/>
                </a:cubicBezTo>
                <a:cubicBezTo>
                  <a:pt x="8265230" y="19374"/>
                  <a:pt x="8367382" y="-11751"/>
                  <a:pt x="8433417" y="0"/>
                </a:cubicBezTo>
                <a:cubicBezTo>
                  <a:pt x="8499452" y="11751"/>
                  <a:pt x="8759799" y="7735"/>
                  <a:pt x="8873073" y="0"/>
                </a:cubicBezTo>
                <a:cubicBezTo>
                  <a:pt x="8986347" y="-7735"/>
                  <a:pt x="9226907" y="18357"/>
                  <a:pt x="9425975" y="0"/>
                </a:cubicBezTo>
                <a:cubicBezTo>
                  <a:pt x="9625043" y="-18357"/>
                  <a:pt x="9727323" y="-19474"/>
                  <a:pt x="9978877" y="0"/>
                </a:cubicBezTo>
                <a:cubicBezTo>
                  <a:pt x="10230431" y="19474"/>
                  <a:pt x="11019287" y="-344"/>
                  <a:pt x="11324493" y="0"/>
                </a:cubicBezTo>
                <a:cubicBezTo>
                  <a:pt x="11341222" y="140823"/>
                  <a:pt x="11333126" y="294875"/>
                  <a:pt x="11324493" y="482194"/>
                </a:cubicBezTo>
                <a:cubicBezTo>
                  <a:pt x="11315860" y="669513"/>
                  <a:pt x="11323433" y="746720"/>
                  <a:pt x="11324493" y="980284"/>
                </a:cubicBezTo>
                <a:cubicBezTo>
                  <a:pt x="11325554" y="1213848"/>
                  <a:pt x="11346270" y="1373871"/>
                  <a:pt x="11324493" y="1589650"/>
                </a:cubicBezTo>
                <a:cubicBezTo>
                  <a:pt x="11106188" y="1610321"/>
                  <a:pt x="10936830" y="1568934"/>
                  <a:pt x="10658346" y="1589650"/>
                </a:cubicBezTo>
                <a:cubicBezTo>
                  <a:pt x="10379862" y="1610366"/>
                  <a:pt x="10032842" y="1600912"/>
                  <a:pt x="9765710" y="1589650"/>
                </a:cubicBezTo>
                <a:cubicBezTo>
                  <a:pt x="9498578" y="1578388"/>
                  <a:pt x="9428893" y="1601842"/>
                  <a:pt x="9212808" y="1589650"/>
                </a:cubicBezTo>
                <a:cubicBezTo>
                  <a:pt x="8996723" y="1577458"/>
                  <a:pt x="8959067" y="1594414"/>
                  <a:pt x="8886396" y="1589650"/>
                </a:cubicBezTo>
                <a:cubicBezTo>
                  <a:pt x="8813725" y="1584886"/>
                  <a:pt x="8521144" y="1594129"/>
                  <a:pt x="8333495" y="1589650"/>
                </a:cubicBezTo>
                <a:cubicBezTo>
                  <a:pt x="8145846" y="1585171"/>
                  <a:pt x="7776108" y="1592352"/>
                  <a:pt x="7554103" y="1589650"/>
                </a:cubicBezTo>
                <a:cubicBezTo>
                  <a:pt x="7332098" y="1586948"/>
                  <a:pt x="7203673" y="1586826"/>
                  <a:pt x="7114446" y="1589650"/>
                </a:cubicBezTo>
                <a:cubicBezTo>
                  <a:pt x="7025219" y="1592474"/>
                  <a:pt x="6679651" y="1615578"/>
                  <a:pt x="6448300" y="1589650"/>
                </a:cubicBezTo>
                <a:cubicBezTo>
                  <a:pt x="6216949" y="1563722"/>
                  <a:pt x="6042581" y="1555942"/>
                  <a:pt x="5668908" y="1589650"/>
                </a:cubicBezTo>
                <a:cubicBezTo>
                  <a:pt x="5295235" y="1623358"/>
                  <a:pt x="5355080" y="1606719"/>
                  <a:pt x="5116006" y="1589650"/>
                </a:cubicBezTo>
                <a:cubicBezTo>
                  <a:pt x="4876932" y="1572581"/>
                  <a:pt x="4867057" y="1570452"/>
                  <a:pt x="4676349" y="1589650"/>
                </a:cubicBezTo>
                <a:cubicBezTo>
                  <a:pt x="4485641" y="1608848"/>
                  <a:pt x="4494666" y="1602039"/>
                  <a:pt x="4349938" y="1589650"/>
                </a:cubicBezTo>
                <a:cubicBezTo>
                  <a:pt x="4205210" y="1577261"/>
                  <a:pt x="3915202" y="1596773"/>
                  <a:pt x="3570546" y="1589650"/>
                </a:cubicBezTo>
                <a:cubicBezTo>
                  <a:pt x="3225890" y="1582527"/>
                  <a:pt x="3334242" y="1601895"/>
                  <a:pt x="3244134" y="1589650"/>
                </a:cubicBezTo>
                <a:cubicBezTo>
                  <a:pt x="3154026" y="1577405"/>
                  <a:pt x="3038699" y="1577579"/>
                  <a:pt x="2917722" y="1589650"/>
                </a:cubicBezTo>
                <a:cubicBezTo>
                  <a:pt x="2796745" y="1601721"/>
                  <a:pt x="2429995" y="1622825"/>
                  <a:pt x="2251576" y="1589650"/>
                </a:cubicBezTo>
                <a:cubicBezTo>
                  <a:pt x="2073157" y="1556475"/>
                  <a:pt x="1761045" y="1565992"/>
                  <a:pt x="1358939" y="1589650"/>
                </a:cubicBezTo>
                <a:cubicBezTo>
                  <a:pt x="956833" y="1613308"/>
                  <a:pt x="1080329" y="1592826"/>
                  <a:pt x="806037" y="1589650"/>
                </a:cubicBezTo>
                <a:cubicBezTo>
                  <a:pt x="531745" y="1586474"/>
                  <a:pt x="271645" y="1587170"/>
                  <a:pt x="0" y="1589650"/>
                </a:cubicBezTo>
                <a:cubicBezTo>
                  <a:pt x="-1639" y="1345519"/>
                  <a:pt x="12487" y="1210876"/>
                  <a:pt x="0" y="1059767"/>
                </a:cubicBezTo>
                <a:cubicBezTo>
                  <a:pt x="-12487" y="908658"/>
                  <a:pt x="-19781" y="703572"/>
                  <a:pt x="0" y="498090"/>
                </a:cubicBezTo>
                <a:cubicBezTo>
                  <a:pt x="19781" y="292608"/>
                  <a:pt x="3496" y="2029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020988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B7A49C-7988-4E9F-A035-F575E689B5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0" y="5104619"/>
            <a:ext cx="2542670" cy="32620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873666-50E3-4BB8-88FF-5FF1F7B684E5}"/>
              </a:ext>
            </a:extLst>
          </p:cNvPr>
          <p:cNvGrpSpPr/>
          <p:nvPr/>
        </p:nvGrpSpPr>
        <p:grpSpPr>
          <a:xfrm>
            <a:off x="332935" y="795886"/>
            <a:ext cx="1516028" cy="866745"/>
            <a:chOff x="5635699" y="3572394"/>
            <a:chExt cx="1516028" cy="866745"/>
          </a:xfrm>
        </p:grpSpPr>
        <p:sp>
          <p:nvSpPr>
            <p:cNvPr id="15" name="Google Shape;13;p2 1">
              <a:extLst>
                <a:ext uri="{FF2B5EF4-FFF2-40B4-BE49-F238E27FC236}">
                  <a16:creationId xmlns:a16="http://schemas.microsoft.com/office/drawing/2014/main" id="{8F0B8675-22F3-4387-B61E-67D9457D6B1A}"/>
                </a:ext>
              </a:extLst>
            </p:cNvPr>
            <p:cNvSpPr/>
            <p:nvPr/>
          </p:nvSpPr>
          <p:spPr>
            <a:xfrm>
              <a:off x="5635699" y="3572394"/>
              <a:ext cx="1516028" cy="866745"/>
            </a:xfrm>
            <a:custGeom>
              <a:avLst/>
              <a:gdLst/>
              <a:ahLst/>
              <a:cxnLst/>
              <a:rect l="l" t="t" r="r" b="b"/>
              <a:pathLst>
                <a:path w="16599" h="9794" extrusionOk="0">
                  <a:moveTo>
                    <a:pt x="1" y="5801"/>
                  </a:moveTo>
                  <a:lnTo>
                    <a:pt x="15086" y="1"/>
                  </a:lnTo>
                  <a:cubicBezTo>
                    <a:pt x="15086" y="1"/>
                    <a:pt x="14756" y="544"/>
                    <a:pt x="14874" y="828"/>
                  </a:cubicBezTo>
                  <a:cubicBezTo>
                    <a:pt x="14992" y="1123"/>
                    <a:pt x="15618" y="1288"/>
                    <a:pt x="15618" y="1288"/>
                  </a:cubicBezTo>
                  <a:cubicBezTo>
                    <a:pt x="15618" y="1288"/>
                    <a:pt x="15287" y="1891"/>
                    <a:pt x="15464" y="2174"/>
                  </a:cubicBezTo>
                  <a:cubicBezTo>
                    <a:pt x="15630" y="2375"/>
                    <a:pt x="15831" y="2564"/>
                    <a:pt x="16055" y="2706"/>
                  </a:cubicBezTo>
                  <a:cubicBezTo>
                    <a:pt x="16055" y="2706"/>
                    <a:pt x="15642" y="3698"/>
                    <a:pt x="16598" y="4029"/>
                  </a:cubicBezTo>
                  <a:lnTo>
                    <a:pt x="1643" y="9794"/>
                  </a:lnTo>
                  <a:cubicBezTo>
                    <a:pt x="1643" y="9794"/>
                    <a:pt x="1879" y="9144"/>
                    <a:pt x="1785" y="8908"/>
                  </a:cubicBezTo>
                  <a:cubicBezTo>
                    <a:pt x="1690" y="8660"/>
                    <a:pt x="1100" y="8459"/>
                    <a:pt x="1100" y="8459"/>
                  </a:cubicBezTo>
                  <a:cubicBezTo>
                    <a:pt x="1100" y="8459"/>
                    <a:pt x="1430" y="7821"/>
                    <a:pt x="1289" y="7478"/>
                  </a:cubicBezTo>
                  <a:cubicBezTo>
                    <a:pt x="1147" y="7124"/>
                    <a:pt x="592" y="6982"/>
                    <a:pt x="592" y="6982"/>
                  </a:cubicBezTo>
                  <a:cubicBezTo>
                    <a:pt x="592" y="6982"/>
                    <a:pt x="851" y="6604"/>
                    <a:pt x="722" y="6274"/>
                  </a:cubicBezTo>
                  <a:cubicBezTo>
                    <a:pt x="580" y="5943"/>
                    <a:pt x="1" y="5801"/>
                    <a:pt x="1" y="58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3A04ED-A3BB-4DBC-A888-1BC4F21CD64D}"/>
                </a:ext>
              </a:extLst>
            </p:cNvPr>
            <p:cNvSpPr txBox="1"/>
            <p:nvPr/>
          </p:nvSpPr>
          <p:spPr>
            <a:xfrm rot="20422983">
              <a:off x="5994168" y="3821100"/>
              <a:ext cx="807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Fotoni</a:t>
              </a:r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AF3EB-484C-4314-A12C-57F10D642AB9}"/>
              </a:ext>
            </a:extLst>
          </p:cNvPr>
          <p:cNvGrpSpPr/>
          <p:nvPr/>
        </p:nvGrpSpPr>
        <p:grpSpPr>
          <a:xfrm>
            <a:off x="332935" y="4524170"/>
            <a:ext cx="1516028" cy="866745"/>
            <a:chOff x="5635699" y="3572394"/>
            <a:chExt cx="1516028" cy="866745"/>
          </a:xfrm>
        </p:grpSpPr>
        <p:sp>
          <p:nvSpPr>
            <p:cNvPr id="19" name="Google Shape;13;p2 2">
              <a:extLst>
                <a:ext uri="{FF2B5EF4-FFF2-40B4-BE49-F238E27FC236}">
                  <a16:creationId xmlns:a16="http://schemas.microsoft.com/office/drawing/2014/main" id="{9992415A-85ED-499B-AEE0-F81B6E4164B1}"/>
                </a:ext>
              </a:extLst>
            </p:cNvPr>
            <p:cNvSpPr/>
            <p:nvPr/>
          </p:nvSpPr>
          <p:spPr>
            <a:xfrm>
              <a:off x="5635699" y="3572394"/>
              <a:ext cx="1516028" cy="866745"/>
            </a:xfrm>
            <a:custGeom>
              <a:avLst/>
              <a:gdLst/>
              <a:ahLst/>
              <a:cxnLst/>
              <a:rect l="l" t="t" r="r" b="b"/>
              <a:pathLst>
                <a:path w="16599" h="9794" extrusionOk="0">
                  <a:moveTo>
                    <a:pt x="1" y="5801"/>
                  </a:moveTo>
                  <a:lnTo>
                    <a:pt x="15086" y="1"/>
                  </a:lnTo>
                  <a:cubicBezTo>
                    <a:pt x="15086" y="1"/>
                    <a:pt x="14756" y="544"/>
                    <a:pt x="14874" y="828"/>
                  </a:cubicBezTo>
                  <a:cubicBezTo>
                    <a:pt x="14992" y="1123"/>
                    <a:pt x="15618" y="1288"/>
                    <a:pt x="15618" y="1288"/>
                  </a:cubicBezTo>
                  <a:cubicBezTo>
                    <a:pt x="15618" y="1288"/>
                    <a:pt x="15287" y="1891"/>
                    <a:pt x="15464" y="2174"/>
                  </a:cubicBezTo>
                  <a:cubicBezTo>
                    <a:pt x="15630" y="2375"/>
                    <a:pt x="15831" y="2564"/>
                    <a:pt x="16055" y="2706"/>
                  </a:cubicBezTo>
                  <a:cubicBezTo>
                    <a:pt x="16055" y="2706"/>
                    <a:pt x="15642" y="3698"/>
                    <a:pt x="16598" y="4029"/>
                  </a:cubicBezTo>
                  <a:lnTo>
                    <a:pt x="1643" y="9794"/>
                  </a:lnTo>
                  <a:cubicBezTo>
                    <a:pt x="1643" y="9794"/>
                    <a:pt x="1879" y="9144"/>
                    <a:pt x="1785" y="8908"/>
                  </a:cubicBezTo>
                  <a:cubicBezTo>
                    <a:pt x="1690" y="8660"/>
                    <a:pt x="1100" y="8459"/>
                    <a:pt x="1100" y="8459"/>
                  </a:cubicBezTo>
                  <a:cubicBezTo>
                    <a:pt x="1100" y="8459"/>
                    <a:pt x="1430" y="7821"/>
                    <a:pt x="1289" y="7478"/>
                  </a:cubicBezTo>
                  <a:cubicBezTo>
                    <a:pt x="1147" y="7124"/>
                    <a:pt x="592" y="6982"/>
                    <a:pt x="592" y="6982"/>
                  </a:cubicBezTo>
                  <a:cubicBezTo>
                    <a:pt x="592" y="6982"/>
                    <a:pt x="851" y="6604"/>
                    <a:pt x="722" y="6274"/>
                  </a:cubicBezTo>
                  <a:cubicBezTo>
                    <a:pt x="580" y="5943"/>
                    <a:pt x="1" y="5801"/>
                    <a:pt x="1" y="580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C40ECC-57B8-4504-9263-9E93FE07420A}"/>
                </a:ext>
              </a:extLst>
            </p:cNvPr>
            <p:cNvSpPr txBox="1"/>
            <p:nvPr/>
          </p:nvSpPr>
          <p:spPr>
            <a:xfrm rot="20422983">
              <a:off x="5863043" y="3821100"/>
              <a:ext cx="1069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Elektroni</a:t>
              </a:r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A053F-7631-4BDE-BDA6-B4413C9B85AD}"/>
              </a:ext>
            </a:extLst>
          </p:cNvPr>
          <p:cNvGrpSpPr/>
          <p:nvPr/>
        </p:nvGrpSpPr>
        <p:grpSpPr>
          <a:xfrm>
            <a:off x="175846" y="2589687"/>
            <a:ext cx="1516028" cy="866745"/>
            <a:chOff x="5635699" y="3572394"/>
            <a:chExt cx="1516028" cy="866745"/>
          </a:xfrm>
        </p:grpSpPr>
        <p:sp>
          <p:nvSpPr>
            <p:cNvPr id="22" name="Google Shape;13;p2 3">
              <a:extLst>
                <a:ext uri="{FF2B5EF4-FFF2-40B4-BE49-F238E27FC236}">
                  <a16:creationId xmlns:a16="http://schemas.microsoft.com/office/drawing/2014/main" id="{5F7FE96A-7B30-43E3-A5C0-E1CE8159C2AA}"/>
                </a:ext>
              </a:extLst>
            </p:cNvPr>
            <p:cNvSpPr/>
            <p:nvPr/>
          </p:nvSpPr>
          <p:spPr>
            <a:xfrm>
              <a:off x="5635699" y="3572394"/>
              <a:ext cx="1516028" cy="866745"/>
            </a:xfrm>
            <a:custGeom>
              <a:avLst/>
              <a:gdLst/>
              <a:ahLst/>
              <a:cxnLst/>
              <a:rect l="l" t="t" r="r" b="b"/>
              <a:pathLst>
                <a:path w="16599" h="9794" extrusionOk="0">
                  <a:moveTo>
                    <a:pt x="1" y="5801"/>
                  </a:moveTo>
                  <a:lnTo>
                    <a:pt x="15086" y="1"/>
                  </a:lnTo>
                  <a:cubicBezTo>
                    <a:pt x="15086" y="1"/>
                    <a:pt x="14756" y="544"/>
                    <a:pt x="14874" y="828"/>
                  </a:cubicBezTo>
                  <a:cubicBezTo>
                    <a:pt x="14992" y="1123"/>
                    <a:pt x="15618" y="1288"/>
                    <a:pt x="15618" y="1288"/>
                  </a:cubicBezTo>
                  <a:cubicBezTo>
                    <a:pt x="15618" y="1288"/>
                    <a:pt x="15287" y="1891"/>
                    <a:pt x="15464" y="2174"/>
                  </a:cubicBezTo>
                  <a:cubicBezTo>
                    <a:pt x="15630" y="2375"/>
                    <a:pt x="15831" y="2564"/>
                    <a:pt x="16055" y="2706"/>
                  </a:cubicBezTo>
                  <a:cubicBezTo>
                    <a:pt x="16055" y="2706"/>
                    <a:pt x="15642" y="3698"/>
                    <a:pt x="16598" y="4029"/>
                  </a:cubicBezTo>
                  <a:lnTo>
                    <a:pt x="1643" y="9794"/>
                  </a:lnTo>
                  <a:cubicBezTo>
                    <a:pt x="1643" y="9794"/>
                    <a:pt x="1879" y="9144"/>
                    <a:pt x="1785" y="8908"/>
                  </a:cubicBezTo>
                  <a:cubicBezTo>
                    <a:pt x="1690" y="8660"/>
                    <a:pt x="1100" y="8459"/>
                    <a:pt x="1100" y="8459"/>
                  </a:cubicBezTo>
                  <a:cubicBezTo>
                    <a:pt x="1100" y="8459"/>
                    <a:pt x="1430" y="7821"/>
                    <a:pt x="1289" y="7478"/>
                  </a:cubicBezTo>
                  <a:cubicBezTo>
                    <a:pt x="1147" y="7124"/>
                    <a:pt x="592" y="6982"/>
                    <a:pt x="592" y="6982"/>
                  </a:cubicBezTo>
                  <a:cubicBezTo>
                    <a:pt x="592" y="6982"/>
                    <a:pt x="851" y="6604"/>
                    <a:pt x="722" y="6274"/>
                  </a:cubicBezTo>
                  <a:cubicBezTo>
                    <a:pt x="580" y="5943"/>
                    <a:pt x="1" y="5801"/>
                    <a:pt x="1" y="5801"/>
                  </a:cubicBezTo>
                  <a:close/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03D455-2DBE-41D9-B71C-42ABA488A196}"/>
                </a:ext>
              </a:extLst>
            </p:cNvPr>
            <p:cNvSpPr txBox="1"/>
            <p:nvPr/>
          </p:nvSpPr>
          <p:spPr>
            <a:xfrm rot="20422983">
              <a:off x="5871058" y="3821100"/>
              <a:ext cx="1053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Neutroni</a:t>
              </a:r>
              <a:endParaRPr lang="en-GB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DEEFDA9-0907-4180-B010-A78ADF1E46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98" y="3007035"/>
            <a:ext cx="2722940" cy="3262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E4DEC8-1F20-49DE-A4D3-171D33AAF1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39" y="3389106"/>
            <a:ext cx="4752194" cy="617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C41346-17F7-423C-9F7A-EBBEB98099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6" y="5589291"/>
            <a:ext cx="4828257" cy="6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2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26C9E-F165-4A00-BAD3-42784DAE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8E2E4"/>
              </a:clrFrom>
              <a:clrTo>
                <a:srgbClr val="D8E2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492" y="326319"/>
            <a:ext cx="7003794" cy="6205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BB86F8-A42D-4509-8C9F-FE4A899DEC03}"/>
              </a:ext>
            </a:extLst>
          </p:cNvPr>
          <p:cNvSpPr txBox="1"/>
          <p:nvPr/>
        </p:nvSpPr>
        <p:spPr>
          <a:xfrm>
            <a:off x="8326419" y="602428"/>
            <a:ext cx="3555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Različite vrste interakcija uzorka</a:t>
            </a:r>
          </a:p>
          <a:p>
            <a:r>
              <a:rPr lang="sr-Latn-RS" dirty="0"/>
              <a:t>sa neutronima, fotonima i </a:t>
            </a:r>
          </a:p>
          <a:p>
            <a:r>
              <a:rPr lang="sr-Latn-RS" dirty="0"/>
              <a:t>elektronima</a:t>
            </a:r>
          </a:p>
          <a:p>
            <a:endParaRPr lang="sr-Latn-RS" dirty="0"/>
          </a:p>
          <a:p>
            <a:r>
              <a:rPr lang="sr-Latn-RS" dirty="0"/>
              <a:t>Difrakcija elektrona je površinska</a:t>
            </a:r>
          </a:p>
          <a:p>
            <a:r>
              <a:rPr lang="sr-Latn-RS" dirty="0"/>
              <a:t>metoda</a:t>
            </a:r>
          </a:p>
        </p:txBody>
      </p:sp>
    </p:spTree>
    <p:extLst>
      <p:ext uri="{BB962C8B-B14F-4D97-AF65-F5344CB8AC3E}">
        <p14:creationId xmlns:p14="http://schemas.microsoft.com/office/powerpoint/2010/main" val="318295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97B-30EC-4BCB-8931-14D062F366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X fotona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17CA-02CD-4170-9BCB-1148E6EE95C4}"/>
              </a:ext>
            </a:extLst>
          </p:cNvPr>
          <p:cNvSpPr txBox="1"/>
          <p:nvPr/>
        </p:nvSpPr>
        <p:spPr>
          <a:xfrm>
            <a:off x="437495" y="1280160"/>
            <a:ext cx="11400878" cy="3359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Najstandardniji i najšire korišćeni uređaji.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Difrakcija se može vršiti na </a:t>
            </a:r>
            <a:r>
              <a:rPr lang="sr-Latn-RS" dirty="0" err="1"/>
              <a:t>monokristalu</a:t>
            </a:r>
            <a:r>
              <a:rPr lang="sr-Latn-RS" dirty="0"/>
              <a:t> i na kristalnom prahu, pa imamo uređaje za </a:t>
            </a:r>
            <a:r>
              <a:rPr lang="sr-Latn-RS" dirty="0" err="1"/>
              <a:t>monokristal</a:t>
            </a:r>
            <a:r>
              <a:rPr lang="sr-Latn-RS" dirty="0"/>
              <a:t> i za prah.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Kada se vrši difrakcija na </a:t>
            </a:r>
            <a:r>
              <a:rPr lang="sr-Latn-RS" dirty="0" err="1"/>
              <a:t>monokristalu</a:t>
            </a:r>
            <a:r>
              <a:rPr lang="sr-Latn-RS" dirty="0"/>
              <a:t>, dobijaju se kompletnije informacije i može se odrediti nepoznata</a:t>
            </a:r>
          </a:p>
          <a:p>
            <a:pPr>
              <a:lnSpc>
                <a:spcPct val="150000"/>
              </a:lnSpc>
            </a:pPr>
            <a:r>
              <a:rPr lang="sr-Latn-RS" dirty="0"/>
              <a:t>	kristalna struktura, ili se može </a:t>
            </a:r>
            <a:r>
              <a:rPr lang="sr-Latn-RS" dirty="0" err="1"/>
              <a:t>utačniti</a:t>
            </a:r>
            <a:r>
              <a:rPr lang="sr-Latn-RS" dirty="0"/>
              <a:t> već poznata korišćenjem </a:t>
            </a:r>
            <a:r>
              <a:rPr lang="sr-Latn-RS" dirty="0" err="1"/>
              <a:t>Ritveldove</a:t>
            </a:r>
            <a:r>
              <a:rPr lang="sr-Latn-RS" dirty="0"/>
              <a:t> metode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Nije uvek lako sintetisati </a:t>
            </a:r>
            <a:r>
              <a:rPr lang="sr-Latn-RS" dirty="0" err="1"/>
              <a:t>monokristal</a:t>
            </a:r>
            <a:r>
              <a:rPr lang="sr-Latn-RS" dirty="0"/>
              <a:t>, nije uvek ni potrebno jer se materijali često koriste u obliku praha.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Najčešće korišćena metoda je difrakcija na prahu.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rgbClr val="00B050"/>
                </a:solidFill>
              </a:rPr>
              <a:t>Osnovni problem ove metode je nemogućnost razlikovanja atoma koji su susedni u periodnom sistemu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rgbClr val="92D050"/>
                </a:solidFill>
              </a:rPr>
              <a:t>Takođe, laki atomi imaju mali broj elektrona, samim tim se slabo rasipaju fotoni sa njih.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8AF064A-3847-4F38-899D-12ED4AE56509}"/>
              </a:ext>
            </a:extLst>
          </p:cNvPr>
          <p:cNvSpPr/>
          <p:nvPr/>
        </p:nvSpPr>
        <p:spPr>
          <a:xfrm flipV="1">
            <a:off x="516644" y="914400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4D628-E391-4BA9-9497-E06EECD5F1F4}"/>
              </a:ext>
            </a:extLst>
          </p:cNvPr>
          <p:cNvSpPr txBox="1"/>
          <p:nvPr/>
        </p:nvSpPr>
        <p:spPr>
          <a:xfrm>
            <a:off x="624220" y="4977675"/>
            <a:ext cx="3017173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r-Latn-RS" dirty="0"/>
              <a:t>Vodonik, litijum, bor </a:t>
            </a:r>
          </a:p>
          <a:p>
            <a:r>
              <a:rPr lang="sr-Latn-RS" dirty="0"/>
              <a:t>oni su praktično </a:t>
            </a:r>
          </a:p>
          <a:p>
            <a:r>
              <a:rPr lang="sr-Latn-RS" dirty="0"/>
              <a:t>nevidljivi u </a:t>
            </a:r>
            <a:r>
              <a:rPr lang="sr-Latn-RS" dirty="0" err="1"/>
              <a:t>difraktogramima</a:t>
            </a:r>
            <a:endParaRPr lang="sr-Latn-RS" dirty="0"/>
          </a:p>
          <a:p>
            <a:r>
              <a:rPr lang="sr-Latn-RS" dirty="0"/>
              <a:t>praha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8471-A631-4BDE-B8EF-C183568956DA}"/>
              </a:ext>
            </a:extLst>
          </p:cNvPr>
          <p:cNvSpPr txBox="1"/>
          <p:nvPr/>
        </p:nvSpPr>
        <p:spPr>
          <a:xfrm>
            <a:off x="5798372" y="4977674"/>
            <a:ext cx="5660139" cy="1200329"/>
          </a:xfrm>
          <a:prstGeom prst="rect">
            <a:avLst/>
          </a:prstGeom>
          <a:solidFill>
            <a:srgbClr val="4DC58D"/>
          </a:solidFill>
        </p:spPr>
        <p:txBody>
          <a:bodyPr wrap="none" rtlCol="0">
            <a:spAutoFit/>
          </a:bodyPr>
          <a:lstStyle/>
          <a:p>
            <a:r>
              <a:rPr lang="sr-Latn-RS" dirty="0"/>
              <a:t>Aluminijum i silicijum čine osnovu </a:t>
            </a:r>
            <a:r>
              <a:rPr lang="sr-Latn-RS" dirty="0" err="1"/>
              <a:t>zeolitske</a:t>
            </a:r>
            <a:r>
              <a:rPr lang="sr-Latn-RS" dirty="0"/>
              <a:t> mreže.</a:t>
            </a:r>
          </a:p>
          <a:p>
            <a:r>
              <a:rPr lang="sr-Latn-RS" dirty="0"/>
              <a:t>U procesu </a:t>
            </a:r>
            <a:r>
              <a:rPr lang="sr-Latn-RS" dirty="0" err="1"/>
              <a:t>Ritveldove</a:t>
            </a:r>
            <a:r>
              <a:rPr lang="sr-Latn-RS" dirty="0"/>
              <a:t> analize nemoguće je </a:t>
            </a:r>
            <a:r>
              <a:rPr lang="sr-Latn-RS" dirty="0" err="1"/>
              <a:t>utačnjavati</a:t>
            </a:r>
            <a:endParaRPr lang="sr-Latn-RS" dirty="0"/>
          </a:p>
          <a:p>
            <a:r>
              <a:rPr lang="sr-Latn-RS" dirty="0"/>
              <a:t>faktore okupacija za ova dva elementa, pa se ni </a:t>
            </a:r>
          </a:p>
          <a:p>
            <a:r>
              <a:rPr lang="sr-Latn-RS" dirty="0"/>
              <a:t>hemijski sastav ne može </a:t>
            </a:r>
            <a:r>
              <a:rPr lang="sr-Latn-RS" dirty="0" err="1"/>
              <a:t>utačnjavati</a:t>
            </a:r>
            <a:endParaRPr lang="en-GB" dirty="0"/>
          </a:p>
        </p:txBody>
      </p:sp>
      <p:sp>
        <p:nvSpPr>
          <p:cNvPr id="7" name="Google Shape;10192;p84">
            <a:extLst>
              <a:ext uri="{FF2B5EF4-FFF2-40B4-BE49-F238E27FC236}">
                <a16:creationId xmlns:a16="http://schemas.microsoft.com/office/drawing/2014/main" id="{7C04F245-C367-4F27-9E0F-211D8823D783}"/>
              </a:ext>
            </a:extLst>
          </p:cNvPr>
          <p:cNvSpPr/>
          <p:nvPr/>
        </p:nvSpPr>
        <p:spPr>
          <a:xfrm>
            <a:off x="152334" y="4550288"/>
            <a:ext cx="321556" cy="62413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193;p84">
            <a:extLst>
              <a:ext uri="{FF2B5EF4-FFF2-40B4-BE49-F238E27FC236}">
                <a16:creationId xmlns:a16="http://schemas.microsoft.com/office/drawing/2014/main" id="{AEDD6EE5-6E8F-4EB8-A513-2F1E61A56B24}"/>
              </a:ext>
            </a:extLst>
          </p:cNvPr>
          <p:cNvSpPr/>
          <p:nvPr/>
        </p:nvSpPr>
        <p:spPr>
          <a:xfrm flipH="1">
            <a:off x="11458511" y="4088234"/>
            <a:ext cx="379862" cy="108619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DC5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B4B5-0978-4CAF-B56A-4FFD37C58F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X fotona</a:t>
            </a:r>
            <a:endParaRPr lang="en-GB" sz="3200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C4BE48B-47BD-424E-AD96-DDC60A983413}"/>
              </a:ext>
            </a:extLst>
          </p:cNvPr>
          <p:cNvSpPr/>
          <p:nvPr/>
        </p:nvSpPr>
        <p:spPr>
          <a:xfrm flipV="1">
            <a:off x="516644" y="914400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EBD9A-1885-4D99-A8F1-2A02979DF7CE}"/>
              </a:ext>
            </a:extLst>
          </p:cNvPr>
          <p:cNvSpPr txBox="1"/>
          <p:nvPr/>
        </p:nvSpPr>
        <p:spPr>
          <a:xfrm>
            <a:off x="183777" y="1176922"/>
            <a:ext cx="7938247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dirty="0"/>
              <a:t>Možemo da prikupljamo podatke na različitim temperaturama, pod visokim pritiscima…</a:t>
            </a:r>
          </a:p>
          <a:p>
            <a:pPr>
              <a:lnSpc>
                <a:spcPct val="150000"/>
              </a:lnSpc>
            </a:pPr>
            <a:r>
              <a:rPr lang="sr-Latn-RS" dirty="0"/>
              <a:t>Postoje dodaci koji omogućavaju da se snimaju tanki filmovi, dodaci za prikupljanje podataka na malim uglovima…</a:t>
            </a:r>
          </a:p>
          <a:p>
            <a:pPr>
              <a:lnSpc>
                <a:spcPct val="150000"/>
              </a:lnSpc>
            </a:pPr>
            <a:r>
              <a:rPr lang="sr-Latn-RS" dirty="0"/>
              <a:t>Moguće je analizirati </a:t>
            </a:r>
            <a:r>
              <a:rPr lang="sr-Latn-RS" dirty="0" err="1"/>
              <a:t>mikronaprezanje</a:t>
            </a:r>
            <a:r>
              <a:rPr lang="sr-Latn-RS" dirty="0"/>
              <a:t>, teksturu uzoraka, </a:t>
            </a:r>
            <a:r>
              <a:rPr lang="sr-Latn-RS" dirty="0" err="1"/>
              <a:t>mikroapsorpciju</a:t>
            </a:r>
            <a:r>
              <a:rPr lang="sr-Latn-RS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16783-C863-4D23-AECB-FB558048EE53}"/>
              </a:ext>
            </a:extLst>
          </p:cNvPr>
          <p:cNvSpPr txBox="1"/>
          <p:nvPr/>
        </p:nvSpPr>
        <p:spPr>
          <a:xfrm>
            <a:off x="115645" y="6277431"/>
            <a:ext cx="60942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Pole figures displaying crystallographic texture of gamma-</a:t>
            </a:r>
            <a:r>
              <a:rPr lang="en-US" sz="1100" dirty="0" err="1"/>
              <a:t>TiAl</a:t>
            </a:r>
            <a:r>
              <a:rPr lang="en-US" sz="1100" dirty="0"/>
              <a:t> in an alpha2-gamma alloy, as measured by high energy X-rays.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A4A7A-2FCF-46CF-B0CB-346648DB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531446"/>
            <a:ext cx="3687883" cy="2445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89DC5-756C-4004-AFB6-0D51A5D54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00"/>
          <a:stretch/>
        </p:blipFill>
        <p:spPr>
          <a:xfrm>
            <a:off x="7854499" y="3702685"/>
            <a:ext cx="3943055" cy="2848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A0928-1087-4F30-B796-98825D9565E2}"/>
              </a:ext>
            </a:extLst>
          </p:cNvPr>
          <p:cNvSpPr txBox="1"/>
          <p:nvPr/>
        </p:nvSpPr>
        <p:spPr>
          <a:xfrm>
            <a:off x="6418729" y="342777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33333"/>
                </a:solidFill>
                <a:effectLst/>
              </a:rPr>
              <a:t>X-ray diffraction patterns obtained from in situ high temperature XRD, starting from room temperature to 1573 K.</a:t>
            </a:r>
            <a:endParaRPr lang="en-GB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64834-9527-4D01-BE54-07F8EE12FA34}"/>
              </a:ext>
            </a:extLst>
          </p:cNvPr>
          <p:cNvSpPr txBox="1"/>
          <p:nvPr/>
        </p:nvSpPr>
        <p:spPr>
          <a:xfrm>
            <a:off x="8668872" y="6596390"/>
            <a:ext cx="6257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sng" dirty="0">
                <a:solidFill>
                  <a:srgbClr val="777777"/>
                </a:solidFill>
                <a:effectLst/>
                <a:latin typeface="inherit"/>
                <a:hlinkClick r:id="rId4"/>
              </a:rPr>
              <a:t>10.1016/j.matchemphys.2017.08.051</a:t>
            </a:r>
            <a:endParaRPr lang="en-GB" sz="11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4ED16-19D8-407F-BC06-0D030A9B6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729" y="365125"/>
            <a:ext cx="2404930" cy="27924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689DEC-F673-4E50-89EF-D3FB63B461FF}"/>
              </a:ext>
            </a:extLst>
          </p:cNvPr>
          <p:cNvSpPr txBox="1"/>
          <p:nvPr/>
        </p:nvSpPr>
        <p:spPr>
          <a:xfrm>
            <a:off x="8672306" y="55200"/>
            <a:ext cx="39937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u="none" strike="noStrike" dirty="0">
                <a:solidFill>
                  <a:srgbClr val="0C7DBB"/>
                </a:solidFill>
                <a:effectLst/>
                <a:latin typeface="NexusSans"/>
                <a:hlinkClick r:id="rId6" tooltip="Persistent link using digital object identifier"/>
              </a:rPr>
              <a:t>10.1016/j.jallcom.2017.06.090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1764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97B-30EC-4BCB-8931-14D062F366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/>
              <a:t>Difrakcija neutrona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17CA-02CD-4170-9BCB-1148E6EE95C4}"/>
              </a:ext>
            </a:extLst>
          </p:cNvPr>
          <p:cNvSpPr txBox="1"/>
          <p:nvPr/>
        </p:nvSpPr>
        <p:spPr>
          <a:xfrm>
            <a:off x="437495" y="1280160"/>
            <a:ext cx="9857186" cy="3359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Neutroni su čestice velike mase i imaju spin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Interaguju sa jezgrima u uzorku i prodiru u dubinu samog uzorka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Znatno bolje interaguju sa lakim atomima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Kako imaju spin interaguju i sa magnetnim komponentama u uzorku, samim tim moguće je </a:t>
            </a:r>
          </a:p>
          <a:p>
            <a:pPr>
              <a:lnSpc>
                <a:spcPct val="150000"/>
              </a:lnSpc>
            </a:pPr>
            <a:r>
              <a:rPr lang="sr-Latn-RS" dirty="0"/>
              <a:t>	odrediti magnetno uređenje u uzorku.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Moraju da nastanu oslobađanjem iz atomskog jezgra.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Atomski faktor rasejanja kod neutrona je nezavistan od ugla rasejanja 2θ dok kod </a:t>
            </a:r>
          </a:p>
          <a:p>
            <a:pPr>
              <a:lnSpc>
                <a:spcPct val="150000"/>
              </a:lnSpc>
            </a:pPr>
            <a:r>
              <a:rPr lang="sr-Latn-RS" dirty="0"/>
              <a:t>	elektromagnetnog zračenja opada sa povećanjem ugla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0F7F05E-75EA-4939-99B3-9D036F00C2C4}"/>
              </a:ext>
            </a:extLst>
          </p:cNvPr>
          <p:cNvSpPr/>
          <p:nvPr/>
        </p:nvSpPr>
        <p:spPr>
          <a:xfrm flipV="1">
            <a:off x="516644" y="914400"/>
            <a:ext cx="4933898" cy="18000"/>
          </a:xfrm>
          <a:custGeom>
            <a:avLst/>
            <a:gdLst>
              <a:gd name="connsiteX0" fmla="*/ 0 w 4933898"/>
              <a:gd name="connsiteY0" fmla="*/ 0 h 18000"/>
              <a:gd name="connsiteX1" fmla="*/ 666076 w 4933898"/>
              <a:gd name="connsiteY1" fmla="*/ 0 h 18000"/>
              <a:gd name="connsiteX2" fmla="*/ 1332152 w 4933898"/>
              <a:gd name="connsiteY2" fmla="*/ 0 h 18000"/>
              <a:gd name="connsiteX3" fmla="*/ 2047568 w 4933898"/>
              <a:gd name="connsiteY3" fmla="*/ 0 h 18000"/>
              <a:gd name="connsiteX4" fmla="*/ 2713644 w 4933898"/>
              <a:gd name="connsiteY4" fmla="*/ 0 h 18000"/>
              <a:gd name="connsiteX5" fmla="*/ 3330381 w 4933898"/>
              <a:gd name="connsiteY5" fmla="*/ 0 h 18000"/>
              <a:gd name="connsiteX6" fmla="*/ 3947118 w 4933898"/>
              <a:gd name="connsiteY6" fmla="*/ 0 h 18000"/>
              <a:gd name="connsiteX7" fmla="*/ 4933898 w 4933898"/>
              <a:gd name="connsiteY7" fmla="*/ 0 h 18000"/>
              <a:gd name="connsiteX8" fmla="*/ 4933898 w 4933898"/>
              <a:gd name="connsiteY8" fmla="*/ 18000 h 18000"/>
              <a:gd name="connsiteX9" fmla="*/ 4218483 w 4933898"/>
              <a:gd name="connsiteY9" fmla="*/ 18000 h 18000"/>
              <a:gd name="connsiteX10" fmla="*/ 3601746 w 4933898"/>
              <a:gd name="connsiteY10" fmla="*/ 18000 h 18000"/>
              <a:gd name="connsiteX11" fmla="*/ 3083686 w 4933898"/>
              <a:gd name="connsiteY11" fmla="*/ 18000 h 18000"/>
              <a:gd name="connsiteX12" fmla="*/ 2565627 w 4933898"/>
              <a:gd name="connsiteY12" fmla="*/ 18000 h 18000"/>
              <a:gd name="connsiteX13" fmla="*/ 1998229 w 4933898"/>
              <a:gd name="connsiteY13" fmla="*/ 18000 h 18000"/>
              <a:gd name="connsiteX14" fmla="*/ 1529508 w 4933898"/>
              <a:gd name="connsiteY14" fmla="*/ 18000 h 18000"/>
              <a:gd name="connsiteX15" fmla="*/ 912771 w 4933898"/>
              <a:gd name="connsiteY15" fmla="*/ 18000 h 18000"/>
              <a:gd name="connsiteX16" fmla="*/ 0 w 4933898"/>
              <a:gd name="connsiteY16" fmla="*/ 18000 h 18000"/>
              <a:gd name="connsiteX17" fmla="*/ 0 w 4933898"/>
              <a:gd name="connsiteY17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33898" h="18000" extrusionOk="0">
                <a:moveTo>
                  <a:pt x="0" y="0"/>
                </a:moveTo>
                <a:cubicBezTo>
                  <a:pt x="311179" y="-1059"/>
                  <a:pt x="443803" y="32749"/>
                  <a:pt x="666076" y="0"/>
                </a:cubicBezTo>
                <a:cubicBezTo>
                  <a:pt x="888349" y="-32749"/>
                  <a:pt x="1121194" y="27374"/>
                  <a:pt x="1332152" y="0"/>
                </a:cubicBezTo>
                <a:cubicBezTo>
                  <a:pt x="1543110" y="-27374"/>
                  <a:pt x="1708367" y="-18037"/>
                  <a:pt x="2047568" y="0"/>
                </a:cubicBezTo>
                <a:cubicBezTo>
                  <a:pt x="2386769" y="18037"/>
                  <a:pt x="2453541" y="3707"/>
                  <a:pt x="2713644" y="0"/>
                </a:cubicBezTo>
                <a:cubicBezTo>
                  <a:pt x="2973747" y="-3707"/>
                  <a:pt x="3041329" y="28261"/>
                  <a:pt x="3330381" y="0"/>
                </a:cubicBezTo>
                <a:cubicBezTo>
                  <a:pt x="3619433" y="-28261"/>
                  <a:pt x="3651858" y="22259"/>
                  <a:pt x="3947118" y="0"/>
                </a:cubicBezTo>
                <a:cubicBezTo>
                  <a:pt x="4242378" y="-22259"/>
                  <a:pt x="4715545" y="-26487"/>
                  <a:pt x="4933898" y="0"/>
                </a:cubicBezTo>
                <a:cubicBezTo>
                  <a:pt x="4934122" y="6059"/>
                  <a:pt x="4933864" y="11442"/>
                  <a:pt x="4933898" y="18000"/>
                </a:cubicBezTo>
                <a:cubicBezTo>
                  <a:pt x="4606517" y="44028"/>
                  <a:pt x="4502572" y="47079"/>
                  <a:pt x="4218483" y="18000"/>
                </a:cubicBezTo>
                <a:cubicBezTo>
                  <a:pt x="3934395" y="-11079"/>
                  <a:pt x="3886473" y="-4431"/>
                  <a:pt x="3601746" y="18000"/>
                </a:cubicBezTo>
                <a:cubicBezTo>
                  <a:pt x="3317019" y="40431"/>
                  <a:pt x="3260764" y="41459"/>
                  <a:pt x="3083686" y="18000"/>
                </a:cubicBezTo>
                <a:cubicBezTo>
                  <a:pt x="2906608" y="-5459"/>
                  <a:pt x="2771202" y="22832"/>
                  <a:pt x="2565627" y="18000"/>
                </a:cubicBezTo>
                <a:cubicBezTo>
                  <a:pt x="2360052" y="13168"/>
                  <a:pt x="2244431" y="-4494"/>
                  <a:pt x="1998229" y="18000"/>
                </a:cubicBezTo>
                <a:cubicBezTo>
                  <a:pt x="1752027" y="40494"/>
                  <a:pt x="1741322" y="34679"/>
                  <a:pt x="1529508" y="18000"/>
                </a:cubicBezTo>
                <a:cubicBezTo>
                  <a:pt x="1317694" y="1321"/>
                  <a:pt x="1162560" y="45973"/>
                  <a:pt x="912771" y="18000"/>
                </a:cubicBezTo>
                <a:cubicBezTo>
                  <a:pt x="662982" y="-9973"/>
                  <a:pt x="440923" y="21021"/>
                  <a:pt x="0" y="18000"/>
                </a:cubicBezTo>
                <a:cubicBezTo>
                  <a:pt x="872" y="12963"/>
                  <a:pt x="-804" y="6057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4DC58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18132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AD4AA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086BBD-A98F-45F2-9DB0-0F57982E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62" y="4390358"/>
            <a:ext cx="3819809" cy="23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1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714.8498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n\lambda = 2d\sin\theta\]&#10;&#10;\end{document}&#10;&#10;"/>
  <p:tag name="IGUANATEXSIZE" val="14"/>
  <p:tag name="IGUANATEXCURSOR" val="1658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5764"/>
  <p:tag name="ORIGINALWIDTH" val="360.8003"/>
  <p:tag name="LATEXADDIN" val="\documentclass{article}&#10;\usepackage{amsmath,array}&#10;\usepackage{esvect}&#10;\usepackage[none]{hyphenat}&#10;\usepackage[serbian]{babel}&#10;\usepackage[utf8]{inputenc}&#10;\usepackage[T1]{fontenc} &#10;\renewcommand{\rmdefault}{pplj}&#10;\linespread{1.05}&#10;\DeclareFontFamily{U}{cry}{\hyphenchar\font=-1}&#10;\DeclareFontShape{U}{cry}{m}{n}{ &lt;-&gt; cryst}{}&#10;\newcommand{\cry}[1]{{\usefont{U}{cry}{m}{n} \symbol{#1}}}&#10;\usepackage[small,euler-digits]{eulervm} &#10;\usepackage[euler]{textgreek}&#10;\usepackage{tikz,tkz-euclide,tikz-3dplot,smartdiagram}&#10;\usetikzlibrary{angles,quotes,shapes,shapes.geometric, calc, decorations,intersections,arrows.meta}&#10;\usepackage{siunitx,miller}&#10;\usepackage[version=4,arrows=pgf-filled]{mhchem}&#10;\definecolor{pltblue}{HTML}{1F77B4}&#10;\pagestyle{empty}&#10;\begin{document}&#10;&#10;&#10;\tikzset{&#10; xkcd/.style={&#10;  decoration={&#10;   name=random steps,&#10;   segment length=2pt,&#10;   amplitude=0.3pt,&#10;  },&#10;  line width=1pt,&#10;  line join=round,&#10;  line cap=round,&#10;  decorate,&#10; }, &gt;=latex}&#10;\begin{tikzpicture}&#10;\draw[xkcd, teal, -&gt;] (0,0) -- (1,0);&#10;&#10;\end{tikzpicture}&#10;\end{document}&#10;"/>
  <p:tag name="IGUANATEXSIZE" val="20"/>
  <p:tag name="IGUANATEXCURSOR" val="10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5764"/>
  <p:tag name="ORIGINALWIDTH" val="360.8003"/>
  <p:tag name="LATEXADDIN" val="\documentclass{article}&#10;\usepackage{amsmath,array}&#10;\usepackage{esvect}&#10;\usepackage[none]{hyphenat}&#10;\usepackage[serbian]{babel}&#10;\usepackage[utf8]{inputenc}&#10;\usepackage[T1]{fontenc} &#10;\renewcommand{\rmdefault}{pplj}&#10;\linespread{1.05}&#10;\DeclareFontFamily{U}{cry}{\hyphenchar\font=-1}&#10;\DeclareFontShape{U}{cry}{m}{n}{ &lt;-&gt; cryst}{}&#10;\newcommand{\cry}[1]{{\usefont{U}{cry}{m}{n} \symbol{#1}}}&#10;\usepackage[small,euler-digits]{eulervm} &#10;\usepackage[euler]{textgreek}&#10;\usepackage{tikz,tkz-euclide,tikz-3dplot,smartdiagram}&#10;\usetikzlibrary{angles,quotes,shapes,shapes.geometric, calc, decorations,intersections,arrows.meta}&#10;\usepackage{siunitx,miller}&#10;\usepackage[version=4,arrows=pgf-filled]{mhchem}&#10;\definecolor{pltblue}{HTML}{1F77B4}&#10;\pagestyle{empty}&#10;\begin{document}&#10;&#10;&#10;\tikzset{&#10; xkcd/.style={&#10;  decoration={&#10;   name=random steps,&#10;   segment length=2pt,&#10;   amplitude=0.3pt,&#10;  },&#10;  line width=1pt,&#10;  line join=round,&#10;  line cap=round,&#10;  decorate,&#10; }, &gt;=latex}&#10;\begin{tikzpicture}&#10;\draw[xkcd, teal, -&gt;] (0,0) -- (1,0);&#10;&#10;\end{tikzpicture}&#10;\end{document}&#10;"/>
  <p:tag name="IGUANATEXSIZE" val="20"/>
  <p:tag name="IGUANATEXCURSOR" val="10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857"/>
  <p:tag name="ORIGINALWIDTH" val="1517.462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E = h\nu =\frac{hc}{\lambda} \Rightarrow E=\SI{12}{\kilo\electronvolt} \]&#10;&#10;\end{document}&#10;&#10;"/>
  <p:tag name="IGUANATEXSIZE" val="14"/>
  <p:tag name="IGUANATEXCURSOR" val="170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5165"/>
  <p:tag name="ORIGINALWIDTH" val="406.5568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 \lambda = \SI{1}{\angstrom}\]&#10;&#10;\end{document}&#10;&#10;"/>
  <p:tag name="IGUANATEXSIZE" val="14"/>
  <p:tag name="IGUANATEXCURSOR" val="1662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199"/>
  <p:tag name="ORIGINALWIDTH" val="1110.90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m_e = \SI{9.1e-31}{\kilo\gram}\]&#10;&#10;\end{document}&#10;&#10;"/>
  <p:tag name="IGUANATEXSIZE" val="14"/>
  <p:tag name="IGUANATEXCURSOR" val="166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5199"/>
  <p:tag name="ORIGINALWIDTH" val="1189.666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m_n = \SI{1.67e-27}{\kilo\gram}\]&#10;&#10;\end{document}&#10;&#10;"/>
  <p:tag name="IGUANATEXSIZE" val="14"/>
  <p:tag name="IGUANATEXCURSOR" val="1653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857"/>
  <p:tag name="ORIGINALWIDTH" val="1968.27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p=hk=\frac{h}{\lambda}=\sqrt{2mE} \Rightarrow E = \SI{150}{\electronvolt}\]&#10;&#10;\end{document}&#10;&#10;"/>
  <p:tag name="IGUANATEXSIZE" val="14"/>
  <p:tag name="IGUANATEXCURSOR" val="170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857"/>
  <p:tag name="ORIGINALWIDTH" val="1999.779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p=hk=\frac{h}{\lambda}=\sqrt{2mE} \Rightarrow E = \SI{0.08}{\electronvolt}\]&#10;&#10;\end{document}&#10;&#10;"/>
  <p:tag name="IGUANATEXSIZE" val="14"/>
  <p:tag name="IGUANATEXCURSOR" val="1693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3.893"/>
  <p:tag name="ORIGINALWIDTH" val="38.25536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,fillbetween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begin{tikzpicture}&#10;&#10;\node[] at (2,3) (point) {};&#10;&#10;\draw[color=teal, decoration={brace,mirror,raise=5pt},decorate]&#10;  (2,0) --  (point);&#10;&#10;&#10;\end{tikzpicture}&#10;&#10;\end{document}&#10;&#10;"/>
  <p:tag name="IGUANATEXSIZE" val="14"/>
  <p:tag name="IGUANATEXCURSOR" val="1788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5764"/>
  <p:tag name="ORIGINALWIDTH" val="360.8003"/>
  <p:tag name="LATEXADDIN" val="\documentclass{article}&#10;\usepackage{amsmath,array}&#10;\usepackage{esvect}&#10;\usepackage[none]{hyphenat}&#10;\usepackage[serbian]{babel}&#10;\usepackage[utf8]{inputenc}&#10;\usepackage[T1]{fontenc} &#10;\renewcommand{\rmdefault}{pplj}&#10;\linespread{1.05}&#10;\DeclareFontFamily{U}{cry}{\hyphenchar\font=-1}&#10;\DeclareFontShape{U}{cry}{m}{n}{ &lt;-&gt; cryst}{}&#10;\newcommand{\cry}[1]{{\usefont{U}{cry}{m}{n} \symbol{#1}}}&#10;\usepackage[small,euler-digits]{eulervm} &#10;\usepackage[euler]{textgreek}&#10;\usepackage{tikz,tkz-euclide,tikz-3dplot,smartdiagram}&#10;\usetikzlibrary{angles,quotes,shapes,shapes.geometric, calc, decorations,intersections,arrows.meta}&#10;\usepackage{siunitx,miller}&#10;\usepackage[version=4,arrows=pgf-filled]{mhchem}&#10;\definecolor{pltblue}{HTML}{1F77B4}&#10;\pagestyle{empty}&#10;\begin{document}&#10;&#10;&#10;\tikzset{&#10; xkcd/.style={&#10;  decoration={&#10;   name=random steps,&#10;   segment length=2pt,&#10;   amplitude=0.3pt,&#10;  },&#10;  line width=1pt,&#10;  line join=round,&#10;  line cap=round,&#10;  decorate,&#10; }, &gt;=latex}&#10;\begin{tikzpicture}&#10;\draw[xkcd, teal, -&gt;] (0,0) -- (1,0);&#10;&#10;\end{tikzpicture}&#10;\end{document}&#10;"/>
  <p:tag name="IGUANATEXSIZE" val="20"/>
  <p:tag name="IGUANATEXCURSOR" val="10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Prin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1314</Words>
  <Application>Microsoft Office PowerPoint</Application>
  <PresentationFormat>Widescreen</PresentationFormat>
  <Paragraphs>184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inherit</vt:lpstr>
      <vt:lpstr>NexusSans</vt:lpstr>
      <vt:lpstr>Nunito</vt:lpstr>
      <vt:lpstr>Roboto</vt:lpstr>
      <vt:lpstr>Segoe Print</vt:lpstr>
      <vt:lpstr>Tahoma</vt:lpstr>
      <vt:lpstr>Office Theme</vt:lpstr>
      <vt:lpstr>Neutronska difrakcija</vt:lpstr>
      <vt:lpstr>PowerPoint Presentation</vt:lpstr>
      <vt:lpstr>PowerPoint Presentation</vt:lpstr>
      <vt:lpstr>Šta sve možemo da rasejavamo?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Difrakcija na prahu</dc:title>
  <dc:creator>Bojana Vasiljevic</dc:creator>
  <cp:lastModifiedBy>Bojana Vasiljevic</cp:lastModifiedBy>
  <cp:revision>35</cp:revision>
  <dcterms:created xsi:type="dcterms:W3CDTF">2021-05-22T21:24:25Z</dcterms:created>
  <dcterms:modified xsi:type="dcterms:W3CDTF">2021-05-24T13:39:21Z</dcterms:modified>
</cp:coreProperties>
</file>