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D60093"/>
    <a:srgbClr val="993366"/>
    <a:srgbClr val="FF9999"/>
    <a:srgbClr val="FF99CC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314A6-E727-45AD-BDD6-2125805E8C03}" v="138" dt="2020-11-29T16:34:51.580"/>
    <p1510:client id="{14E022C2-BE66-4788-8C57-9E227FA41BC6}" v="247" dt="2020-11-30T10:36:36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1E393-AD2D-4ECA-889B-D4EAD0DAC70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947B-ACFC-4225-AA07-04907965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6BAD-DA44-49EC-9C1B-A9EDBB84AC7F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7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9B1-201A-4FE3-BECD-7C11A246D660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9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2951-F0FE-408D-BAE4-FD1608C80BC7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3A09-43D2-4F25-A215-651285F4791D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65105-81BE-4163-AA9C-29BCF209828E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6AAA-3B06-4216-87F1-6FD9865FCB85}" type="datetime1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5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85B0-A38F-4269-9155-ED8AC40D9E7B}" type="datetime1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6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6BB1-D788-4BC5-A535-945B9C8268F8}" type="datetime1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6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FBDBB-9C31-45EF-904A-EFAC016CB1DA}" type="datetime1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0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9EFA-13E0-4E17-8C24-7A834734B236}" type="datetime1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6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FFCE-FBB3-4AED-A0E5-979C7DEA2C76}" type="datetime1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AD2A-9A46-45CF-BF93-D3B679597D16}" type="datetime1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0FEA-42FD-4B7E-BB32-16585CD12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4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ana.dobrota@ffh.bg.ac.rs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5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90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520.png"/><Relationship Id="rId11" Type="http://schemas.openxmlformats.org/officeDocument/2006/relationships/image" Target="../media/image57.png"/><Relationship Id="rId5" Type="http://schemas.openxmlformats.org/officeDocument/2006/relationships/image" Target="../media/image510.pn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2.m4a"/><Relationship Id="rId7" Type="http://schemas.openxmlformats.org/officeDocument/2006/relationships/image" Target="../media/image61.png"/><Relationship Id="rId12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13.m4a"/><Relationship Id="rId7" Type="http://schemas.openxmlformats.org/officeDocument/2006/relationships/image" Target="../media/image68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media14.m4a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2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8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8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8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84.png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.png"/><Relationship Id="rId2" Type="http://schemas.microsoft.com/office/2007/relationships/media" Target="../media/media3.m4a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4.m4a"/><Relationship Id="rId7" Type="http://schemas.openxmlformats.org/officeDocument/2006/relationships/image" Target="../media/image2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media5.m4a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media8.m4a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2.png"/><Relationship Id="rId2" Type="http://schemas.microsoft.com/office/2007/relationships/media" Target="../media/media8.m4a"/><Relationship Id="rId16" Type="http://schemas.openxmlformats.org/officeDocument/2006/relationships/image" Target="../media/image44.png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9.m4a"/><Relationship Id="rId7" Type="http://schemas.openxmlformats.org/officeDocument/2006/relationships/image" Target="../media/image47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5B24BE-B620-4178-B670-2522B31915E8}"/>
              </a:ext>
            </a:extLst>
          </p:cNvPr>
          <p:cNvSpPr txBox="1">
            <a:spLocks/>
          </p:cNvSpPr>
          <p:nvPr/>
        </p:nvSpPr>
        <p:spPr>
          <a:xfrm>
            <a:off x="2099930" y="269970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Matemati</a:t>
            </a: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čke metode </a:t>
            </a:r>
            <a:b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fizičkoj hemiji</a:t>
            </a:r>
            <a:endParaRPr lang="en-US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8EFE42-ED2A-45BA-9611-915091DD9E68}"/>
              </a:ext>
            </a:extLst>
          </p:cNvPr>
          <p:cNvSpPr txBox="1">
            <a:spLocks/>
          </p:cNvSpPr>
          <p:nvPr/>
        </p:nvSpPr>
        <p:spPr>
          <a:xfrm>
            <a:off x="2785730" y="4398327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Predavanje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FEEED77-F40F-4051-A58C-5E0210490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01" y="627873"/>
            <a:ext cx="2034455" cy="202423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24974F3-D09C-4674-9A49-F44734FA9D95}"/>
              </a:ext>
            </a:extLst>
          </p:cNvPr>
          <p:cNvSpPr txBox="1">
            <a:spLocks/>
          </p:cNvSpPr>
          <p:nvPr/>
        </p:nvSpPr>
        <p:spPr>
          <a:xfrm>
            <a:off x="3185801" y="5084127"/>
            <a:ext cx="5600654" cy="591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red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transformacija</a:t>
            </a:r>
            <a:endParaRPr lang="sr-Latn-RS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AB0058-06CB-4A5C-A2B9-4FCFE6DC4205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57A52B-3DC7-4AE1-95DB-53A3AAF214EF}"/>
              </a:ext>
            </a:extLst>
          </p:cNvPr>
          <p:cNvSpPr/>
          <p:nvPr/>
        </p:nvSpPr>
        <p:spPr>
          <a:xfrm>
            <a:off x="2938128" y="581317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Ana Dobrota</a:t>
            </a:r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/>
              <a:t>✉︎</a:t>
            </a:r>
            <a:r>
              <a:rPr lang="sr-Latn-RS" dirty="0"/>
              <a:t> </a:t>
            </a:r>
            <a:r>
              <a:rPr lang="sr-Latn-RS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5"/>
              </a:rPr>
              <a:t>ana.dobrota@ffh.bg.ac.rs</a:t>
            </a:r>
            <a:endParaRPr lang="sr-Latn-RS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sr-Latn-RS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Lab. 358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E6E0D60-3AB9-4909-B467-B360B8C92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7"/>
    </mc:Choice>
    <mc:Fallback xmlns="">
      <p:transition spd="slow" advTm="1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 red: eksponencijalni oblik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/>
              <p:nvPr/>
            </p:nvSpPr>
            <p:spPr>
              <a:xfrm>
                <a:off x="987055" y="1687969"/>
                <a:ext cx="9900685" cy="4972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sr-Latn-R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𝑖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=−1</m:t>
                        </m:r>
                      </m:e>
                    </m:func>
                  </m:oMath>
                </a14:m>
                <a:endParaRPr lang="sr-Latn-RS" sz="2000" dirty="0"/>
              </a:p>
              <a:p>
                <a:pPr marL="627063" lvl="0" indent="-36195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sr-Latn-R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𝑖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sr-Latn-RS" sz="2000" dirty="0"/>
              </a:p>
              <a:p>
                <a:pPr marL="627063" indent="-36195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sr-Latn-R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𝑖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sz="2000" dirty="0"/>
              </a:p>
              <a:p>
                <a:pPr marL="342900" indent="-34290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2000" b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</m:nary>
                  </m:oMath>
                </a14:m>
                <a:endParaRPr lang="sr-Latn-RS" sz="2000" dirty="0"/>
              </a:p>
              <a:p>
                <a:pPr marL="627063" indent="-36195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sr-Latn-RS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sr-Latn-RS" sz="2000" dirty="0"/>
              </a:p>
              <a:p>
                <a:pPr marL="627063" indent="-36195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sr-Latn-RS" sz="2000" dirty="0"/>
              </a:p>
              <a:p>
                <a:pPr marL="627063" indent="-36195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/>
              </a:p>
              <a:p>
                <a:pPr marL="627063" indent="-361950" algn="just">
                  <a:lnSpc>
                    <a:spcPct val="107000"/>
                  </a:lnSpc>
                  <a:spcBef>
                    <a:spcPts val="9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</a:rPr>
                      <m:t>∓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5" y="1687969"/>
                <a:ext cx="9900685" cy="4972451"/>
              </a:xfrm>
              <a:prstGeom prst="rect">
                <a:avLst/>
              </a:prstGeom>
              <a:blipFill>
                <a:blip r:embed="rId5"/>
                <a:stretch>
                  <a:fillRect l="-554" t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FE38894-B3EF-4255-898E-5A63BE6C4C4D}"/>
                  </a:ext>
                </a:extLst>
              </p:cNvPr>
              <p:cNvSpPr/>
              <p:nvPr/>
            </p:nvSpPr>
            <p:spPr>
              <a:xfrm>
                <a:off x="6593957" y="2007734"/>
                <a:ext cx="6096000" cy="11780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627063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e>
                    </m:d>
                  </m:oMath>
                </a14:m>
                <a:r>
                  <a:rPr lang="sr-Latn-RS" sz="2000" dirty="0"/>
                  <a:t> </a:t>
                </a:r>
                <a:endParaRPr lang="en-US" sz="2000" dirty="0"/>
              </a:p>
              <a:p>
                <a:pPr marL="627063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e>
                    </m:d>
                  </m:oMath>
                </a14:m>
                <a:r>
                  <a:rPr lang="sr-Latn-RS" sz="20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FE38894-B3EF-4255-898E-5A63BE6C4C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57" y="2007734"/>
                <a:ext cx="6096000" cy="1178015"/>
              </a:xfrm>
              <a:prstGeom prst="rect">
                <a:avLst/>
              </a:prstGeom>
              <a:blipFill>
                <a:blip r:embed="rId6"/>
                <a:stretch>
                  <a:fillRect b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C4F59962-A733-4AFD-B48C-5E88FEA046A7}"/>
              </a:ext>
            </a:extLst>
          </p:cNvPr>
          <p:cNvSpPr/>
          <p:nvPr/>
        </p:nvSpPr>
        <p:spPr>
          <a:xfrm>
            <a:off x="6539909" y="2170902"/>
            <a:ext cx="108095" cy="878541"/>
          </a:xfrm>
          <a:prstGeom prst="rightBrace">
            <a:avLst>
              <a:gd name="adj1" fmla="val 55391"/>
              <a:gd name="adj2" fmla="val 5121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7D5E55-06BE-42F8-9087-7EDAC820A563}"/>
                  </a:ext>
                </a:extLst>
              </p:cNvPr>
              <p:cNvSpPr/>
              <p:nvPr/>
            </p:nvSpPr>
            <p:spPr>
              <a:xfrm>
                <a:off x="7289571" y="5650035"/>
                <a:ext cx="2695225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000" b="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000" b="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sz="2000" b="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sz="20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𝒊𝒏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7D5E55-06BE-42F8-9087-7EDAC820A5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571" y="5650035"/>
                <a:ext cx="2695225" cy="9314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1D877C1-1341-40B7-BE05-1E6AE4CA81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5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96"/>
    </mc:Choice>
    <mc:Fallback xmlns="">
      <p:transition spd="slow" advTm="28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uiExpand="1" build="p"/>
      <p:bldP spid="3" grpId="0"/>
      <p:bldP spid="7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8921" x="1114425" y="2163763"/>
          <p14:tracePt t="8933" x="1131888" y="2209800"/>
          <p14:tracePt t="8942" x="1204913" y="2282825"/>
          <p14:tracePt t="8952" x="1287463" y="2338388"/>
          <p14:tracePt t="8969" x="1350963" y="2374900"/>
          <p14:tracePt t="8970" x="1406525" y="2401888"/>
          <p14:tracePt t="8986" x="1433513" y="2411413"/>
          <p14:tracePt t="9054" x="1443038" y="2411413"/>
          <p14:tracePt t="9061" x="1452563" y="2419350"/>
          <p14:tracePt t="9069" x="1460500" y="2428875"/>
          <p14:tracePt t="9093" x="1460500" y="2438400"/>
          <p14:tracePt t="9103" x="1470025" y="2438400"/>
          <p14:tracePt t="9119" x="1479550" y="2438400"/>
          <p14:tracePt t="9142" x="1489075" y="2438400"/>
          <p14:tracePt t="9214" x="1497013" y="2438400"/>
          <p14:tracePt t="9230" x="1497013" y="2428875"/>
          <p14:tracePt t="9246" x="1497013" y="2419350"/>
          <p14:tracePt t="9254" x="1516063" y="2419350"/>
          <p14:tracePt t="9262" x="1543050" y="2419350"/>
          <p14:tracePt t="9270" x="1562100" y="2419350"/>
          <p14:tracePt t="9286" x="1635125" y="2455863"/>
          <p14:tracePt t="9287" x="1671638" y="2474913"/>
          <p14:tracePt t="9303" x="1725613" y="2511425"/>
          <p14:tracePt t="9686" x="1725613" y="2492375"/>
          <p14:tracePt t="9694" x="1717675" y="2455863"/>
          <p14:tracePt t="9703" x="1717675" y="2438400"/>
          <p14:tracePt t="9720" x="1717675" y="2428875"/>
          <p14:tracePt t="9720" x="1717675" y="2411413"/>
          <p14:tracePt t="9736" x="1717675" y="2392363"/>
          <p14:tracePt t="9753" x="1717675" y="2374900"/>
          <p14:tracePt t="9753" x="1717675" y="2355850"/>
          <p14:tracePt t="9770" x="1717675" y="2346325"/>
          <p14:tracePt t="9770" x="1717675" y="2338388"/>
          <p14:tracePt t="9786" x="1717675" y="2328863"/>
          <p14:tracePt t="9787" x="1717675" y="2319338"/>
          <p14:tracePt t="9803" x="1717675" y="2309813"/>
          <p14:tracePt t="10046" x="1717675" y="2301875"/>
          <p14:tracePt t="10054" x="1717675" y="2292350"/>
          <p14:tracePt t="10062" x="1725613" y="2292350"/>
          <p14:tracePt t="10070" x="1735138" y="2292350"/>
          <p14:tracePt t="10086" x="1744663" y="2282825"/>
          <p14:tracePt t="10087" x="1754188" y="2282825"/>
          <p14:tracePt t="10166" x="1762125" y="2273300"/>
          <p14:tracePt t="10174" x="1771650" y="2265363"/>
          <p14:tracePt t="10186" x="1781175" y="2255838"/>
          <p14:tracePt t="10203" x="1790700" y="2255838"/>
          <p14:tracePt t="10204" x="1798638" y="2246313"/>
          <p14:tracePt t="10220" x="1808163" y="2246313"/>
          <p14:tracePt t="10222" x="1827213" y="2246313"/>
          <p14:tracePt t="10236" x="1844675" y="2246313"/>
          <p14:tracePt t="10238" x="1854200" y="2246313"/>
          <p14:tracePt t="10255" x="1854200" y="2236788"/>
          <p14:tracePt t="10270" x="1871663" y="2236788"/>
          <p14:tracePt t="10272" x="1890713" y="2228850"/>
          <p14:tracePt t="10286" x="1908175" y="2228850"/>
          <p14:tracePt t="10288" x="1917700" y="2228850"/>
          <p14:tracePt t="10303" x="1927225" y="2228850"/>
          <p14:tracePt t="10474" x="1944688" y="2228850"/>
          <p14:tracePt t="10486" x="2000250" y="2236788"/>
          <p14:tracePt t="10494" x="2063750" y="2236788"/>
          <p14:tracePt t="10503" x="2090738" y="2236788"/>
          <p14:tracePt t="10520" x="2119313" y="2236788"/>
          <p14:tracePt t="10520" x="2127250" y="2236788"/>
          <p14:tracePt t="10536" x="2136775" y="2236788"/>
          <p14:tracePt t="10537" x="2146300" y="2236788"/>
          <p14:tracePt t="10553" x="2155825" y="2236788"/>
          <p14:tracePt t="10554" x="2163763" y="2236788"/>
          <p14:tracePt t="11078" x="2192338" y="2236788"/>
          <p14:tracePt t="11086" x="2236788" y="2246313"/>
          <p14:tracePt t="11094" x="2255838" y="2246313"/>
          <p14:tracePt t="11103" x="2265363" y="2246313"/>
          <p14:tracePt t="11119" x="2273300" y="2255838"/>
          <p14:tracePt t="11120" x="2292350" y="2255838"/>
          <p14:tracePt t="11136" x="2319338" y="2255838"/>
          <p14:tracePt t="11137" x="2346325" y="2255838"/>
          <p14:tracePt t="11153" x="2382838" y="2255838"/>
          <p14:tracePt t="11154" x="2411413" y="2255838"/>
          <p14:tracePt t="11170" x="2428875" y="2255838"/>
          <p14:tracePt t="11170" x="2447925" y="2246313"/>
          <p14:tracePt t="11186" x="2457450" y="2246313"/>
          <p14:tracePt t="11187" x="2465388" y="2246313"/>
          <p14:tracePt t="11370" x="2474913" y="2246313"/>
          <p14:tracePt t="11382" x="2501900" y="2246313"/>
          <p14:tracePt t="11390" x="2530475" y="2246313"/>
          <p14:tracePt t="11403" x="2547938" y="2246313"/>
          <p14:tracePt t="11406" x="2566988" y="2246313"/>
          <p14:tracePt t="11420" x="2574925" y="2246313"/>
          <p14:tracePt t="11422" x="2584450" y="2246313"/>
          <p14:tracePt t="11454" x="2584450" y="2236788"/>
          <p14:tracePt t="12070" x="2620963" y="2255838"/>
          <p14:tracePt t="12077" x="2676525" y="2282825"/>
          <p14:tracePt t="12086" x="2720975" y="2292350"/>
          <p14:tracePt t="12103" x="2767013" y="2301875"/>
          <p14:tracePt t="12104" x="2786063" y="2309813"/>
          <p14:tracePt t="12119" x="2813050" y="2309813"/>
          <p14:tracePt t="12120" x="2849563" y="2319338"/>
          <p14:tracePt t="12136" x="2859088" y="2319338"/>
          <p14:tracePt t="12174" x="2867025" y="2319338"/>
          <p14:tracePt t="12426" x="2876550" y="2319338"/>
          <p14:tracePt t="12437" x="2903538" y="2319338"/>
          <p14:tracePt t="12446" x="2959100" y="2319338"/>
          <p14:tracePt t="12454" x="3005138" y="2319338"/>
          <p14:tracePt t="12470" x="3022600" y="2319338"/>
          <p14:tracePt t="12471" x="3041650" y="2319338"/>
          <p14:tracePt t="12486" x="3059113" y="2319338"/>
          <p14:tracePt t="12487" x="3078163" y="2319338"/>
          <p14:tracePt t="12503" x="3095625" y="2319338"/>
          <p14:tracePt t="12520" x="3105150" y="2319338"/>
          <p14:tracePt t="12536" x="3105150" y="2309813"/>
          <p14:tracePt t="12537" x="3114675" y="2309813"/>
          <p14:tracePt t="12614" x="3114675" y="2301875"/>
          <p14:tracePt t="12954" x="3151188" y="2301875"/>
          <p14:tracePt t="12966" x="3187700" y="2301875"/>
          <p14:tracePt t="12974" x="3260725" y="2301875"/>
          <p14:tracePt t="12987" x="3287713" y="2301875"/>
          <p14:tracePt t="12990" x="3306763" y="2301875"/>
          <p14:tracePt t="13003" x="3324225" y="2301875"/>
          <p14:tracePt t="13020" x="3343275" y="2301875"/>
          <p14:tracePt t="13020" x="3351213" y="2301875"/>
          <p14:tracePt t="13166" x="3360738" y="2301875"/>
          <p14:tracePt t="13174" x="3379788" y="2301875"/>
          <p14:tracePt t="13186" x="3406775" y="2301875"/>
          <p14:tracePt t="13203" x="3433763" y="2301875"/>
          <p14:tracePt t="13204" x="3470275" y="2301875"/>
          <p14:tracePt t="13206" x="3489325" y="2301875"/>
          <p14:tracePt t="13220" x="3516313" y="2301875"/>
          <p14:tracePt t="13222" x="3533775" y="2301875"/>
          <p14:tracePt t="13236" x="3562350" y="2301875"/>
          <p14:tracePt t="13238" x="3598863" y="2301875"/>
          <p14:tracePt t="13253" x="3616325" y="2301875"/>
          <p14:tracePt t="16990" x="3625850" y="2282825"/>
          <p14:tracePt t="16998" x="3652838" y="2246313"/>
          <p14:tracePt t="17005" x="3679825" y="2219325"/>
          <p14:tracePt t="17020" x="3716338" y="2209800"/>
          <p14:tracePt t="17022" x="3716338" y="2200275"/>
          <p14:tracePt t="17036" x="3725863" y="2192338"/>
          <p14:tracePt t="17039" x="3752850" y="2182813"/>
          <p14:tracePt t="17053" x="3752850" y="2173288"/>
          <p14:tracePt t="17055" x="3771900" y="2163763"/>
          <p14:tracePt t="17070" x="3781425" y="2163763"/>
          <p14:tracePt t="17072" x="3789363" y="2163763"/>
          <p14:tracePt t="17150" x="3798888" y="2163763"/>
          <p14:tracePt t="17158" x="3835400" y="2163763"/>
          <p14:tracePt t="17170" x="3908425" y="2163763"/>
          <p14:tracePt t="17186" x="3935413" y="2163763"/>
          <p14:tracePt t="17187" x="3990975" y="2163763"/>
          <p14:tracePt t="17203" x="4054475" y="2163763"/>
          <p14:tracePt t="17204" x="4073525" y="2163763"/>
          <p14:tracePt t="17206" x="4100513" y="2163763"/>
          <p14:tracePt t="17220" x="4119563" y="2163763"/>
          <p14:tracePt t="17222" x="4146550" y="2163763"/>
          <p14:tracePt t="17236" x="4173538" y="2163763"/>
          <p14:tracePt t="17238" x="4237038" y="2192338"/>
          <p14:tracePt t="17253" x="4292600" y="2192338"/>
          <p14:tracePt t="17255" x="4375150" y="2192338"/>
          <p14:tracePt t="17270" x="4429125" y="2192338"/>
          <p14:tracePt t="17272" x="4456113" y="2200275"/>
          <p14:tracePt t="17286" x="4521200" y="2209800"/>
          <p14:tracePt t="17288" x="4611688" y="2228850"/>
          <p14:tracePt t="17303" x="4730750" y="2236788"/>
          <p14:tracePt t="17305" x="4821238" y="2236788"/>
          <p14:tracePt t="17319" x="4922838" y="2255838"/>
          <p14:tracePt t="17322" x="4949825" y="2255838"/>
          <p14:tracePt t="17336" x="4968875" y="2265363"/>
          <p14:tracePt t="17338" x="4976813" y="2265363"/>
          <p14:tracePt t="17706" x="4968875" y="2265363"/>
          <p14:tracePt t="17717" x="4922838" y="2273300"/>
          <p14:tracePt t="17726" x="4830763" y="2282825"/>
          <p14:tracePt t="17736" x="4711700" y="2301875"/>
          <p14:tracePt t="17752" x="4548188" y="2319338"/>
          <p14:tracePt t="17752" x="4392613" y="2319338"/>
          <p14:tracePt t="17769" x="4265613" y="2319338"/>
          <p14:tracePt t="17769" x="4156075" y="2319338"/>
          <p14:tracePt t="17785" x="4017963" y="2319338"/>
          <p14:tracePt t="17786" x="3927475" y="2319338"/>
          <p14:tracePt t="17802" x="3798888" y="2319338"/>
          <p14:tracePt t="17802" x="3643313" y="2319338"/>
          <p14:tracePt t="17820" x="3497263" y="2319338"/>
          <p14:tracePt t="17820" x="3387725" y="2319338"/>
          <p14:tracePt t="17821" x="3260725" y="2319338"/>
          <p14:tracePt t="17836" x="3141663" y="2319338"/>
          <p14:tracePt t="17837" x="3049588" y="2319338"/>
          <p14:tracePt t="17853" x="2959100" y="2319338"/>
          <p14:tracePt t="17854" x="2876550" y="2319338"/>
          <p14:tracePt t="17870" x="2822575" y="2319338"/>
          <p14:tracePt t="17870" x="2767013" y="2319338"/>
          <p14:tracePt t="17886" x="2703513" y="2319338"/>
          <p14:tracePt t="17887" x="2647950" y="2319338"/>
          <p14:tracePt t="17903" x="2574925" y="2319338"/>
          <p14:tracePt t="17903" x="2511425" y="2319338"/>
          <p14:tracePt t="17919" x="2457450" y="2319338"/>
          <p14:tracePt t="17920" x="2401888" y="2319338"/>
          <p14:tracePt t="17935" x="2365375" y="2319338"/>
          <p14:tracePt t="17936" x="2309813" y="2319338"/>
          <p14:tracePt t="17952" x="2255838" y="2319338"/>
          <p14:tracePt t="17953" x="2228850" y="2319338"/>
          <p14:tracePt t="17969" x="2163763" y="2319338"/>
          <p14:tracePt t="17969" x="2073275" y="2319338"/>
          <p14:tracePt t="17987" x="1863725" y="2319338"/>
          <p14:tracePt t="18003" x="1754188" y="2319338"/>
          <p14:tracePt t="18004" x="1662113" y="2319338"/>
          <p14:tracePt t="18007" x="1579563" y="2309813"/>
          <p14:tracePt t="18020" x="1525588" y="2309813"/>
          <p14:tracePt t="18022" x="1506538" y="2309813"/>
          <p14:tracePt t="18036" x="1489075" y="2301875"/>
          <p14:tracePt t="18039" x="1479550" y="2301875"/>
          <p14:tracePt t="18053" x="1470025" y="2301875"/>
          <p14:tracePt t="18055" x="1470025" y="2292350"/>
          <p14:tracePt t="18174" x="1460500" y="2292350"/>
          <p14:tracePt t="18182" x="1443038" y="2292350"/>
          <p14:tracePt t="18189" x="1406525" y="2292350"/>
          <p14:tracePt t="18203" x="1360488" y="2292350"/>
          <p14:tracePt t="18206" x="1314450" y="2292350"/>
          <p14:tracePt t="18220" x="1277938" y="2292350"/>
          <p14:tracePt t="18222" x="1250950" y="2292350"/>
          <p14:tracePt t="18236" x="1233488" y="2292350"/>
          <p14:tracePt t="18238" x="1223963" y="2292350"/>
          <p14:tracePt t="18522" x="1214438" y="2292350"/>
          <p14:tracePt t="18534" x="1187450" y="2292350"/>
          <p14:tracePt t="18542" x="1160463" y="2292350"/>
          <p14:tracePt t="18553" x="1150938" y="2292350"/>
          <p14:tracePt t="18570" x="1131888" y="2292350"/>
          <p14:tracePt t="18570" x="1114425" y="2292350"/>
          <p14:tracePt t="18586" x="1114425" y="2301875"/>
          <p14:tracePt t="18587" x="1104900" y="2301875"/>
          <p14:tracePt t="24538" x="1114425" y="2338388"/>
          <p14:tracePt t="24550" x="1160463" y="2419350"/>
          <p14:tracePt t="24557" x="1196975" y="2474913"/>
          <p14:tracePt t="24570" x="1223963" y="2501900"/>
          <p14:tracePt t="24586" x="1296988" y="2593975"/>
          <p14:tracePt t="24587" x="1370013" y="2657475"/>
          <p14:tracePt t="24590" x="1452563" y="2767013"/>
          <p14:tracePt t="24603" x="1562100" y="2867025"/>
          <p14:tracePt t="24606" x="1652588" y="2959100"/>
          <p14:tracePt t="24620" x="1735138" y="3032125"/>
          <p14:tracePt t="24622" x="1817688" y="3095625"/>
          <p14:tracePt t="24636" x="1854200" y="3122613"/>
          <p14:tracePt t="24639" x="1908175" y="3159125"/>
          <p14:tracePt t="24653" x="1944688" y="3168650"/>
          <p14:tracePt t="24655" x="1963738" y="3178175"/>
          <p14:tracePt t="24670" x="1973263" y="3178175"/>
          <p14:tracePt t="24672" x="1981200" y="3178175"/>
          <p14:tracePt t="24703" x="1990725" y="3178175"/>
          <p14:tracePt t="25038" x="2009775" y="3178175"/>
          <p14:tracePt t="25046" x="2046288" y="3168650"/>
          <p14:tracePt t="25054" x="2127250" y="3122613"/>
          <p14:tracePt t="25070" x="2219325" y="3086100"/>
          <p14:tracePt t="25070" x="2236788" y="3068638"/>
          <p14:tracePt t="25214" x="2236788" y="3032125"/>
          <p14:tracePt t="25221" x="2236788" y="2995613"/>
          <p14:tracePt t="25230" x="2219325" y="2959100"/>
          <p14:tracePt t="25237" x="2209800" y="2922588"/>
          <p14:tracePt t="25253" x="2200275" y="2876550"/>
          <p14:tracePt t="25254" x="2200275" y="2857500"/>
          <p14:tracePt t="25270" x="2192338" y="2830513"/>
          <p14:tracePt t="25271" x="2182813" y="2803525"/>
          <p14:tracePt t="25286" x="2173288" y="2784475"/>
          <p14:tracePt t="25303" x="2173288" y="2767013"/>
          <p14:tracePt t="25304" x="2173288" y="2757488"/>
          <p14:tracePt t="25542" x="2209800" y="2757488"/>
          <p14:tracePt t="25550" x="2236788" y="2757488"/>
          <p14:tracePt t="25557" x="2255838" y="2757488"/>
          <p14:tracePt t="25569" x="2273300" y="2757488"/>
          <p14:tracePt t="25586" x="2301875" y="2740025"/>
          <p14:tracePt t="25587" x="2338388" y="2740025"/>
          <p14:tracePt t="25589" x="2374900" y="2740025"/>
          <p14:tracePt t="25603" x="2401888" y="2740025"/>
          <p14:tracePt t="25619" x="2438400" y="2740025"/>
          <p14:tracePt t="25620" x="2493963" y="2730500"/>
          <p14:tracePt t="25622" x="2520950" y="2730500"/>
          <p14:tracePt t="25636" x="2557463" y="2730500"/>
          <p14:tracePt t="25637" x="2566988" y="2720975"/>
          <p14:tracePt t="25670" x="2566988" y="2711450"/>
          <p14:tracePt t="25685" x="2574925" y="2711450"/>
          <p14:tracePt t="25845" x="2574925" y="2703513"/>
          <p14:tracePt t="25965" x="2593975" y="2703513"/>
          <p14:tracePt t="25974" x="2676525" y="2747963"/>
          <p14:tracePt t="25987" x="2703513" y="2776538"/>
          <p14:tracePt t="25990" x="2767013" y="2813050"/>
          <p14:tracePt t="26003" x="2813050" y="2849563"/>
          <p14:tracePt t="26005" x="2830513" y="2867025"/>
          <p14:tracePt t="26020" x="2859088" y="2876550"/>
          <p14:tracePt t="26022" x="2886075" y="2886075"/>
          <p14:tracePt t="26036" x="2913063" y="2903538"/>
          <p14:tracePt t="26038" x="2932113" y="2913063"/>
          <p14:tracePt t="26053" x="2940050" y="2913063"/>
          <p14:tracePt t="26126" x="2940050" y="2922588"/>
          <p14:tracePt t="26190" x="2959100" y="2913063"/>
          <p14:tracePt t="26198" x="2976563" y="2886075"/>
          <p14:tracePt t="26205" x="2986088" y="2867025"/>
          <p14:tracePt t="26219" x="2995613" y="2830513"/>
          <p14:tracePt t="26222" x="2995613" y="2813050"/>
          <p14:tracePt t="26236" x="3005138" y="2794000"/>
          <p14:tracePt t="26238" x="3005138" y="2776538"/>
          <p14:tracePt t="26253" x="3022600" y="2757488"/>
          <p14:tracePt t="26255" x="3022600" y="2740025"/>
          <p14:tracePt t="26270" x="3022600" y="2720975"/>
          <p14:tracePt t="26272" x="3022600" y="2711450"/>
          <p14:tracePt t="26286" x="3022600" y="2703513"/>
          <p14:tracePt t="26303" x="3022600" y="2693988"/>
          <p14:tracePt t="26319" x="3022600" y="2684463"/>
          <p14:tracePt t="26322" x="3022600" y="2674938"/>
          <p14:tracePt t="26336" x="3022600" y="2667000"/>
          <p14:tracePt t="26358" x="3022600" y="2657475"/>
          <p14:tracePt t="26725" x="3013075" y="2657475"/>
          <p14:tracePt t="26733" x="3005138" y="2657475"/>
          <p14:tracePt t="26742" x="3005138" y="2667000"/>
          <p14:tracePt t="26752" x="3005138" y="2674938"/>
          <p14:tracePt t="26789" x="3005138" y="2684463"/>
          <p14:tracePt t="26918" x="3005138" y="2703513"/>
          <p14:tracePt t="26926" x="3022600" y="2711450"/>
          <p14:tracePt t="26942" x="3032125" y="2711450"/>
          <p14:tracePt t="26952" x="3041650" y="2720975"/>
          <p14:tracePt t="26969" x="3049588" y="2730500"/>
          <p14:tracePt t="26970" x="3059113" y="2730500"/>
          <p14:tracePt t="26986" x="3095625" y="2740025"/>
          <p14:tracePt t="26987" x="3122613" y="2747963"/>
          <p14:tracePt t="26990" x="3141663" y="2767013"/>
          <p14:tracePt t="27003" x="3151188" y="2767013"/>
          <p14:tracePt t="27005" x="3159125" y="2767013"/>
          <p14:tracePt t="27019" x="3168650" y="2767013"/>
          <p14:tracePt t="27130" x="3178175" y="2767013"/>
          <p14:tracePt t="27142" x="3195638" y="2767013"/>
          <p14:tracePt t="27150" x="3205163" y="2767013"/>
          <p14:tracePt t="27157" x="3224213" y="2757488"/>
          <p14:tracePt t="27169" x="3224213" y="2747963"/>
          <p14:tracePt t="27186" x="3232150" y="2740025"/>
          <p14:tracePt t="27203" x="3241675" y="2740025"/>
          <p14:tracePt t="27205" x="3241675" y="2730500"/>
          <p14:tracePt t="27222" x="3251200" y="2720975"/>
          <p14:tracePt t="27253" x="3260725" y="2711450"/>
          <p14:tracePt t="27270" x="3270250" y="2703513"/>
          <p14:tracePt t="27302" x="3278188" y="2703513"/>
          <p14:tracePt t="27334" x="3278188" y="2693988"/>
          <p14:tracePt t="27342" x="3287713" y="2693988"/>
          <p14:tracePt t="27357" x="3287713" y="2684463"/>
          <p14:tracePt t="27382" x="3287713" y="2674938"/>
          <p14:tracePt t="27562" x="3297238" y="2674938"/>
          <p14:tracePt t="27573" x="3306763" y="2674938"/>
          <p14:tracePt t="27582" x="3314700" y="2684463"/>
          <p14:tracePt t="27589" x="3324225" y="2693988"/>
          <p14:tracePt t="27603" x="3333750" y="2693988"/>
          <p14:tracePt t="27605" x="3343275" y="2693988"/>
          <p14:tracePt t="27622" x="3343275" y="2703513"/>
          <p14:tracePt t="27638" x="3360738" y="2703513"/>
          <p14:tracePt t="27653" x="3370263" y="2711450"/>
          <p14:tracePt t="27655" x="3379788" y="2711450"/>
          <p14:tracePt t="27670" x="3387725" y="2711450"/>
          <p14:tracePt t="27672" x="3406775" y="2711450"/>
          <p14:tracePt t="27686" x="3424238" y="2711450"/>
          <p14:tracePt t="27688" x="3443288" y="2711450"/>
          <p14:tracePt t="27703" x="3452813" y="2711450"/>
          <p14:tracePt t="27705" x="3460750" y="2711450"/>
          <p14:tracePt t="27719" x="3470275" y="2711450"/>
          <p14:tracePt t="27722" x="3489325" y="2711450"/>
          <p14:tracePt t="27736" x="3497263" y="2711450"/>
          <p14:tracePt t="27738" x="3516313" y="2711450"/>
          <p14:tracePt t="27753" x="3525838" y="2711450"/>
          <p14:tracePt t="27755" x="3543300" y="2711450"/>
          <p14:tracePt t="27769" x="3562350" y="2711450"/>
          <p14:tracePt t="27786" x="3570288" y="2711450"/>
          <p14:tracePt t="27894" x="3589338" y="2711450"/>
          <p14:tracePt t="27902" x="3606800" y="2711450"/>
          <p14:tracePt t="27910" x="3616325" y="2703513"/>
          <p14:tracePt t="27919" x="3635375" y="2703513"/>
          <p14:tracePt t="27936" x="3643313" y="2693988"/>
          <p14:tracePt t="27937" x="3662363" y="2684463"/>
          <p14:tracePt t="27953" x="3671888" y="2674938"/>
          <p14:tracePt t="27969" x="3679825" y="2674938"/>
          <p14:tracePt t="27970" x="3689350" y="2674938"/>
          <p14:tracePt t="27988" x="3689350" y="2667000"/>
          <p14:tracePt t="28082" x="3698875" y="2667000"/>
          <p14:tracePt t="28118" x="3708400" y="2667000"/>
          <p14:tracePt t="28298" x="3708400" y="2657475"/>
          <p14:tracePt t="28734" x="3725863" y="2657475"/>
          <p14:tracePt t="28742" x="3735388" y="2667000"/>
          <p14:tracePt t="28753" x="3752850" y="2667000"/>
          <p14:tracePt t="28769" x="3781425" y="2674938"/>
          <p14:tracePt t="28770" x="3798888" y="2684463"/>
          <p14:tracePt t="28786" x="3835400" y="2693988"/>
          <p14:tracePt t="28787" x="3854450" y="2693988"/>
          <p14:tracePt t="28790" x="3881438" y="2703513"/>
          <p14:tracePt t="28803" x="3908425" y="2711450"/>
          <p14:tracePt t="28805" x="3917950" y="2711450"/>
          <p14:tracePt t="28819" x="3927475" y="2711450"/>
          <p14:tracePt t="28822" x="3935413" y="2711450"/>
          <p14:tracePt t="28836" x="3944938" y="2711450"/>
          <p14:tracePt t="28838" x="3954463" y="2711450"/>
          <p14:tracePt t="28853" x="3963988" y="2711450"/>
          <p14:tracePt t="28870" x="3971925" y="2711450"/>
          <p14:tracePt t="28886" x="3981450" y="2711450"/>
          <p14:tracePt t="28888" x="3990975" y="2711450"/>
          <p14:tracePt t="28919" x="4000500" y="2711450"/>
          <p14:tracePt t="29226" x="4008438" y="2711450"/>
          <p14:tracePt t="29234" x="4027488" y="2711450"/>
          <p14:tracePt t="29237" x="4054475" y="2711450"/>
          <p14:tracePt t="29253" x="4083050" y="2711450"/>
          <p14:tracePt t="29254" x="4100513" y="2711450"/>
          <p14:tracePt t="29269" x="4146550" y="2711450"/>
          <p14:tracePt t="29270" x="4164013" y="2711450"/>
          <p14:tracePt t="29286" x="4192588" y="2711450"/>
          <p14:tracePt t="29287" x="4210050" y="2711450"/>
          <p14:tracePt t="29303" x="4237038" y="2711450"/>
          <p14:tracePt t="29303" x="4246563" y="2703513"/>
          <p14:tracePt t="29319" x="4265613" y="2703513"/>
          <p14:tracePt t="29320" x="4273550" y="2703513"/>
          <p14:tracePt t="29336" x="4283075" y="2693988"/>
          <p14:tracePt t="29353" x="4292600" y="2693988"/>
          <p14:tracePt t="29434" x="4292600" y="2684463"/>
          <p14:tracePt t="29674" x="4302125" y="2684463"/>
          <p14:tracePt t="29685" x="4310063" y="2684463"/>
          <p14:tracePt t="29694" x="4338638" y="2693988"/>
          <p14:tracePt t="29703" x="4338638" y="2703513"/>
          <p14:tracePt t="29719" x="4356100" y="2711450"/>
          <p14:tracePt t="29720" x="4375150" y="2711450"/>
          <p14:tracePt t="29736" x="4383088" y="2711450"/>
          <p14:tracePt t="29752" x="4392613" y="2720975"/>
          <p14:tracePt t="29813" x="4402138" y="2720975"/>
          <p14:tracePt t="29830" x="4411663" y="2720975"/>
          <p14:tracePt t="29846" x="4419600" y="2720975"/>
          <p14:tracePt t="29877" x="4429125" y="2720975"/>
          <p14:tracePt t="30114" x="4448175" y="2711450"/>
          <p14:tracePt t="30121" x="4465638" y="2703513"/>
          <p14:tracePt t="30134" x="4484688" y="2703513"/>
          <p14:tracePt t="30141" x="4511675" y="2693988"/>
          <p14:tracePt t="30157" x="4521200" y="2693988"/>
          <p14:tracePt t="30169" x="4529138" y="2693988"/>
          <p14:tracePt t="30186" x="4538663" y="2684463"/>
          <p14:tracePt t="30187" x="4548188" y="2684463"/>
          <p14:tracePt t="30213" x="4557713" y="2684463"/>
          <p14:tracePt t="30270" x="4565650" y="2684463"/>
          <p14:tracePt t="30278" x="4565650" y="2674938"/>
          <p14:tracePt t="30286" x="4575175" y="2674938"/>
          <p14:tracePt t="30303" x="4584700" y="2674938"/>
          <p14:tracePt t="30319" x="4594225" y="2674938"/>
          <p14:tracePt t="30336" x="4602163" y="2674938"/>
          <p14:tracePt t="30337" x="4611688" y="2674938"/>
          <p14:tracePt t="30353" x="4621213" y="2674938"/>
          <p14:tracePt t="30354" x="4630738" y="2674938"/>
          <p14:tracePt t="30369" x="4638675" y="2674938"/>
          <p14:tracePt t="30398" x="4648200" y="2674938"/>
          <p14:tracePt t="30405" x="4657725" y="2674938"/>
          <p14:tracePt t="30419" x="4667250" y="2684463"/>
          <p14:tracePt t="30422" x="4675188" y="2684463"/>
          <p14:tracePt t="30436" x="4675188" y="2693988"/>
          <p14:tracePt t="30438" x="4684713" y="2693988"/>
          <p14:tracePt t="30453" x="4694238" y="2693988"/>
          <p14:tracePt t="30455" x="4703763" y="2693988"/>
          <p14:tracePt t="30493" x="4703763" y="2703513"/>
          <p14:tracePt t="30503" x="4721225" y="2703513"/>
          <p14:tracePt t="30519" x="4757738" y="2711450"/>
          <p14:tracePt t="30520" x="4784725" y="2730500"/>
          <p14:tracePt t="30536" x="4813300" y="2730500"/>
          <p14:tracePt t="30537" x="4849813" y="2740025"/>
          <p14:tracePt t="30553" x="4886325" y="2740025"/>
          <p14:tracePt t="30554" x="4922838" y="2747963"/>
          <p14:tracePt t="30569" x="4940300" y="2747963"/>
          <p14:tracePt t="30586" x="4949825" y="2747963"/>
          <p14:tracePt t="30721" x="4959350" y="2747963"/>
          <p14:tracePt t="30733" x="4995863" y="2747963"/>
          <p14:tracePt t="30742" x="5013325" y="2747963"/>
          <p14:tracePt t="30753" x="5032375" y="2747963"/>
          <p14:tracePt t="30769" x="5049838" y="2747963"/>
          <p14:tracePt t="30770" x="5068888" y="2747963"/>
          <p14:tracePt t="30786" x="5078413" y="2747963"/>
          <p14:tracePt t="30803" x="5095875" y="2740025"/>
          <p14:tracePt t="30805" x="5105400" y="2730500"/>
          <p14:tracePt t="30819" x="5114925" y="2720975"/>
          <p14:tracePt t="30836" x="5122863" y="2711450"/>
          <p14:tracePt t="30854" x="5132388" y="2703513"/>
          <p14:tracePt t="30869" x="5141913" y="2703513"/>
          <p14:tracePt t="30886" x="5141913" y="2693988"/>
          <p14:tracePt t="30902" x="5141913" y="2684463"/>
          <p14:tracePt t="30919" x="5151438" y="2684463"/>
          <p14:tracePt t="30936" x="5151438" y="2674938"/>
          <p14:tracePt t="31178" x="5141913" y="2674938"/>
          <p14:tracePt t="31189" x="5122863" y="2674938"/>
          <p14:tracePt t="31198" x="5068888" y="2703513"/>
          <p14:tracePt t="31205" x="5032375" y="2720975"/>
          <p14:tracePt t="31219" x="4995863" y="2730500"/>
          <p14:tracePt t="31222" x="4949825" y="2740025"/>
          <p14:tracePt t="31236" x="4886325" y="2767013"/>
          <p14:tracePt t="31238" x="4857750" y="2767013"/>
          <p14:tracePt t="31253" x="4813300" y="2776538"/>
          <p14:tracePt t="31255" x="4675188" y="2803525"/>
          <p14:tracePt t="31269" x="4565650" y="2820988"/>
          <p14:tracePt t="31272" x="4411663" y="2840038"/>
          <p14:tracePt t="31286" x="4283075" y="2849563"/>
          <p14:tracePt t="31288" x="4164013" y="2867025"/>
          <p14:tracePt t="31303" x="4037013" y="2876550"/>
          <p14:tracePt t="31305" x="3917950" y="2894013"/>
          <p14:tracePt t="31319" x="3825875" y="2913063"/>
          <p14:tracePt t="31321" x="3725863" y="2922588"/>
          <p14:tracePt t="31336" x="3598863" y="2940050"/>
          <p14:tracePt t="31338" x="3479800" y="2949575"/>
          <p14:tracePt t="31353" x="3379788" y="2976563"/>
          <p14:tracePt t="31355" x="3232150" y="3013075"/>
          <p14:tracePt t="31369" x="3114675" y="3022600"/>
          <p14:tracePt t="31372" x="2968625" y="3041650"/>
          <p14:tracePt t="31386" x="2813050" y="3059113"/>
          <p14:tracePt t="31388" x="2647950" y="3068638"/>
          <p14:tracePt t="31403" x="2474913" y="3068638"/>
          <p14:tracePt t="31403" x="2309813" y="3068638"/>
          <p14:tracePt t="31406" x="2182813" y="3068638"/>
          <p14:tracePt t="31419" x="2027238" y="3068638"/>
          <p14:tracePt t="31422" x="1881188" y="3068638"/>
          <p14:tracePt t="31436" x="1771650" y="3068638"/>
          <p14:tracePt t="31438" x="1671638" y="3068638"/>
          <p14:tracePt t="31453" x="1579563" y="3068638"/>
          <p14:tracePt t="31455" x="1506538" y="3068638"/>
          <p14:tracePt t="31469" x="1423988" y="3068638"/>
          <p14:tracePt t="31472" x="1370013" y="3068638"/>
          <p14:tracePt t="31486" x="1314450" y="3068638"/>
          <p14:tracePt t="31488" x="1277938" y="3068638"/>
          <p14:tracePt t="31503" x="1260475" y="3068638"/>
          <p14:tracePt t="31519" x="1241425" y="3068638"/>
          <p14:tracePt t="31522" x="1223963" y="3068638"/>
          <p14:tracePt t="31536" x="1204913" y="3068638"/>
          <p14:tracePt t="31538" x="1187450" y="3068638"/>
          <p14:tracePt t="31553" x="1168400" y="3068638"/>
          <p14:tracePt t="31555" x="1123950" y="3068638"/>
          <p14:tracePt t="31569" x="1114425" y="3068638"/>
          <p14:tracePt t="31572" x="1068388" y="3068638"/>
          <p14:tracePt t="31586" x="1022350" y="3068638"/>
          <p14:tracePt t="31588" x="985838" y="3068638"/>
          <p14:tracePt t="31603" x="968375" y="3068638"/>
          <p14:tracePt t="31603" x="949325" y="3059113"/>
          <p14:tracePt t="31606" x="941388" y="3059113"/>
          <p14:tracePt t="31619" x="931863" y="3049588"/>
          <p14:tracePt t="31670" x="931863" y="3022600"/>
          <p14:tracePt t="31677" x="941388" y="3005138"/>
          <p14:tracePt t="31686" x="968375" y="2949575"/>
          <p14:tracePt t="31703" x="977900" y="2913063"/>
          <p14:tracePt t="31704" x="985838" y="2876550"/>
          <p14:tracePt t="31719" x="995363" y="2830513"/>
          <p14:tracePt t="31720" x="995363" y="2803525"/>
          <p14:tracePt t="31736" x="995363" y="2784475"/>
          <p14:tracePt t="31737" x="995363" y="2776538"/>
          <p14:tracePt t="31790" x="995363" y="2767013"/>
          <p14:tracePt t="31838" x="995363" y="2757488"/>
          <p14:tracePt t="36277" x="995363" y="2767013"/>
          <p14:tracePt t="36286" x="1058863" y="2830513"/>
          <p14:tracePt t="36293" x="1095375" y="2849563"/>
          <p14:tracePt t="36303" x="1160463" y="2903538"/>
          <p14:tracePt t="36319" x="1223963" y="2959100"/>
          <p14:tracePt t="36320" x="1296988" y="3022600"/>
          <p14:tracePt t="36336" x="1360488" y="3095625"/>
          <p14:tracePt t="36337" x="1416050" y="3159125"/>
          <p14:tracePt t="36353" x="1452563" y="3195638"/>
          <p14:tracePt t="36354" x="1470025" y="3214688"/>
          <p14:tracePt t="36369" x="1497013" y="3232150"/>
          <p14:tracePt t="36370" x="1533525" y="3241675"/>
          <p14:tracePt t="36373" x="1533525" y="3251200"/>
          <p14:tracePt t="36421" x="1543050" y="3251200"/>
          <p14:tracePt t="36461" x="1552575" y="3251200"/>
          <p14:tracePt t="36469" x="1570038" y="3241675"/>
          <p14:tracePt t="36477" x="1606550" y="3214688"/>
          <p14:tracePt t="36486" x="1625600" y="3178175"/>
          <p14:tracePt t="36503" x="1652588" y="3168650"/>
          <p14:tracePt t="36504" x="1689100" y="3151188"/>
          <p14:tracePt t="36519" x="1717675" y="3114675"/>
          <p14:tracePt t="36520" x="1735138" y="3105150"/>
          <p14:tracePt t="36536" x="1754188" y="3095625"/>
          <p14:tracePt t="36537" x="1790700" y="3086100"/>
          <p14:tracePt t="36553" x="1808163" y="3078163"/>
          <p14:tracePt t="36554" x="1827213" y="3068638"/>
          <p14:tracePt t="36569" x="1835150" y="3068638"/>
          <p14:tracePt t="36570" x="1844675" y="3068638"/>
          <p14:tracePt t="36586" x="1854200" y="3068638"/>
          <p14:tracePt t="36603" x="1863725" y="3068638"/>
          <p14:tracePt t="36603" x="1871663" y="3068638"/>
          <p14:tracePt t="36606" x="1890713" y="3068638"/>
          <p14:tracePt t="36619" x="1908175" y="3068638"/>
          <p14:tracePt t="36622" x="1927225" y="3068638"/>
          <p14:tracePt t="36636" x="1954213" y="3078163"/>
          <p14:tracePt t="36653" x="1973263" y="3078163"/>
          <p14:tracePt t="36655" x="1990725" y="3086100"/>
          <p14:tracePt t="36669" x="2009775" y="3086100"/>
          <p14:tracePt t="36672" x="2027238" y="3095625"/>
          <p14:tracePt t="36686" x="2054225" y="3105150"/>
          <p14:tracePt t="36688" x="2063750" y="3105150"/>
          <p14:tracePt t="36703" x="2090738" y="3114675"/>
          <p14:tracePt t="36705" x="2090738" y="3122613"/>
          <p14:tracePt t="36719" x="2100263" y="3132138"/>
          <p14:tracePt t="36797" x="2109788" y="3132138"/>
          <p14:tracePt t="36853" x="2119313" y="3132138"/>
          <p14:tracePt t="37229" x="2127250" y="3141663"/>
          <p14:tracePt t="37237" x="2155825" y="3159125"/>
          <p14:tracePt t="37325" x="2163763" y="3159125"/>
          <p14:tracePt t="37333" x="2173288" y="3159125"/>
          <p14:tracePt t="37341" x="2182813" y="3159125"/>
          <p14:tracePt t="37357" x="2192338" y="3159125"/>
          <p14:tracePt t="37381" x="2200275" y="3159125"/>
          <p14:tracePt t="37405" x="2209800" y="3159125"/>
          <p14:tracePt t="37478" x="2228850" y="3151188"/>
          <p14:tracePt t="37486" x="2246313" y="3141663"/>
          <p14:tracePt t="37493" x="2282825" y="3122613"/>
          <p14:tracePt t="37503" x="2309813" y="3114675"/>
          <p14:tracePt t="37519" x="2338388" y="3105150"/>
          <p14:tracePt t="37520" x="2374900" y="3095625"/>
          <p14:tracePt t="37536" x="2401888" y="3078163"/>
          <p14:tracePt t="37537" x="2428875" y="3078163"/>
          <p14:tracePt t="37553" x="2465388" y="3078163"/>
          <p14:tracePt t="37554" x="2474913" y="3078163"/>
          <p14:tracePt t="37914" x="2493963" y="3078163"/>
          <p14:tracePt t="37921" x="2520950" y="3095625"/>
          <p14:tracePt t="37929" x="2538413" y="3114675"/>
          <p14:tracePt t="37938" x="2593975" y="3151188"/>
          <p14:tracePt t="37953" x="2667000" y="3187700"/>
          <p14:tracePt t="37969" x="2730500" y="3224213"/>
          <p14:tracePt t="37970" x="2813050" y="3268663"/>
          <p14:tracePt t="37974" x="2859088" y="3297238"/>
          <p14:tracePt t="37986" x="2903538" y="3305175"/>
          <p14:tracePt t="37989" x="2932113" y="3324225"/>
          <p14:tracePt t="38003" x="2949575" y="3333750"/>
          <p14:tracePt t="38005" x="2959100" y="3341688"/>
          <p14:tracePt t="38020" x="2968625" y="3341688"/>
          <p14:tracePt t="38265" x="2986088" y="3341688"/>
          <p14:tracePt t="38278" x="3013075" y="3333750"/>
          <p14:tracePt t="38286" x="3032125" y="3305175"/>
          <p14:tracePt t="38303" x="3049588" y="3305175"/>
          <p14:tracePt t="38304" x="3059113" y="3305175"/>
          <p14:tracePt t="38319" x="3078163" y="3305175"/>
          <p14:tracePt t="38320" x="3086100" y="3305175"/>
          <p14:tracePt t="38336" x="3105150" y="3297238"/>
          <p14:tracePt t="38337" x="3114675" y="3297238"/>
          <p14:tracePt t="38353" x="3122613" y="3287713"/>
          <p14:tracePt t="38354" x="3132138" y="3287713"/>
          <p14:tracePt t="38413" x="3132138" y="3278188"/>
          <p14:tracePt t="38509" x="3151188" y="3278188"/>
          <p14:tracePt t="38517" x="3168650" y="3268663"/>
          <p14:tracePt t="38525" x="3187700" y="3268663"/>
          <p14:tracePt t="38536" x="3195638" y="3268663"/>
          <p14:tracePt t="38553" x="3205163" y="3268663"/>
          <p14:tracePt t="38553" x="3214688" y="3268663"/>
          <p14:tracePt t="38569" x="3224213" y="3268663"/>
          <p14:tracePt t="38570" x="3232150" y="3268663"/>
          <p14:tracePt t="38678" x="3241675" y="3268663"/>
          <p14:tracePt t="38686" x="3270250" y="3268663"/>
          <p14:tracePt t="38693" x="3297238" y="3268663"/>
          <p14:tracePt t="38703" x="3324225" y="3268663"/>
          <p14:tracePt t="38719" x="3351213" y="3260725"/>
          <p14:tracePt t="38720" x="3370263" y="3260725"/>
          <p14:tracePt t="38736" x="3387725" y="3260725"/>
          <p14:tracePt t="38737" x="3424238" y="3260725"/>
          <p14:tracePt t="38752" x="3452813" y="3260725"/>
          <p14:tracePt t="38753" x="3470275" y="3260725"/>
          <p14:tracePt t="38769" x="3489325" y="3260725"/>
          <p14:tracePt t="38769" x="3497263" y="3260725"/>
          <p14:tracePt t="38786" x="3516313" y="3260725"/>
          <p14:tracePt t="38803" x="3525838" y="3260725"/>
          <p14:tracePt t="38803" x="3533775" y="3260725"/>
          <p14:tracePt t="38806" x="3543300" y="3260725"/>
          <p14:tracePt t="38819" x="3552825" y="3260725"/>
          <p14:tracePt t="38836" x="3562350" y="3260725"/>
          <p14:tracePt t="38869" x="3562350" y="3251200"/>
          <p14:tracePt t="39145" x="3579813" y="3251200"/>
          <p14:tracePt t="39153" x="3616325" y="3251200"/>
          <p14:tracePt t="39157" x="3662363" y="3251200"/>
          <p14:tracePt t="39169" x="3689350" y="3251200"/>
          <p14:tracePt t="39186" x="3708400" y="3251200"/>
          <p14:tracePt t="39187" x="3716338" y="3251200"/>
          <p14:tracePt t="39189" x="3735388" y="3251200"/>
          <p14:tracePt t="39203" x="3752850" y="3251200"/>
          <p14:tracePt t="39205" x="3771900" y="3251200"/>
          <p14:tracePt t="39219" x="3781425" y="3251200"/>
          <p14:tracePt t="39222" x="3789363" y="3251200"/>
          <p14:tracePt t="39318" x="3808413" y="3251200"/>
          <p14:tracePt t="39325" x="3825875" y="3251200"/>
          <p14:tracePt t="39336" x="3835400" y="3251200"/>
          <p14:tracePt t="39353" x="3844925" y="3251200"/>
          <p14:tracePt t="39353" x="3854450" y="3251200"/>
          <p14:tracePt t="39369" x="3871913" y="3251200"/>
          <p14:tracePt t="39370" x="3881438" y="3251200"/>
          <p14:tracePt t="40065" x="3898900" y="3251200"/>
          <p14:tracePt t="40073" x="3935413" y="3251200"/>
          <p14:tracePt t="40086" x="3971925" y="3251200"/>
          <p14:tracePt t="40087" x="4017963" y="3251200"/>
          <p14:tracePt t="40103" x="4044950" y="3251200"/>
          <p14:tracePt t="40103" x="4090988" y="3251200"/>
          <p14:tracePt t="40119" x="4119563" y="3232150"/>
          <p14:tracePt t="40120" x="4146550" y="3232150"/>
          <p14:tracePt t="40136" x="4183063" y="3224213"/>
          <p14:tracePt t="40137" x="4200525" y="3224213"/>
          <p14:tracePt t="40153" x="4219575" y="3224213"/>
          <p14:tracePt t="40154" x="4229100" y="3214688"/>
          <p14:tracePt t="40473" x="4237038" y="3214688"/>
          <p14:tracePt t="40569" x="4246563" y="3214688"/>
          <p14:tracePt t="40581" x="4265613" y="3214688"/>
          <p14:tracePt t="40589" x="4283075" y="3214688"/>
          <p14:tracePt t="40603" x="4292600" y="3205163"/>
          <p14:tracePt t="40606" x="4302125" y="3205163"/>
          <p14:tracePt t="40619" x="4310063" y="3205163"/>
          <p14:tracePt t="40622" x="4319588" y="3195638"/>
          <p14:tracePt t="40653" x="4329113" y="3195638"/>
          <p14:tracePt t="40701" x="4338638" y="3195638"/>
          <p14:tracePt t="40733" x="4346575" y="3195638"/>
          <p14:tracePt t="40781" x="4346575" y="3187700"/>
          <p14:tracePt t="41065" x="4356100" y="3187700"/>
          <p14:tracePt t="41077" x="4375150" y="3187700"/>
          <p14:tracePt t="41086" x="4402138" y="3187700"/>
          <p14:tracePt t="41103" x="4419600" y="3187700"/>
          <p14:tracePt t="41104" x="4448175" y="3187700"/>
          <p14:tracePt t="41119" x="4465638" y="3187700"/>
          <p14:tracePt t="41120" x="4484688" y="3187700"/>
          <p14:tracePt t="41136" x="4502150" y="3187700"/>
          <p14:tracePt t="41137" x="4521200" y="3187700"/>
          <p14:tracePt t="41153" x="4538663" y="3187700"/>
          <p14:tracePt t="41154" x="4557713" y="3187700"/>
          <p14:tracePt t="41169" x="4565650" y="3187700"/>
          <p14:tracePt t="41170" x="4575175" y="3187700"/>
          <p14:tracePt t="41186" x="4584700" y="3187700"/>
          <p14:tracePt t="41203" x="4594225" y="3187700"/>
          <p14:tracePt t="41281" x="4594225" y="3195638"/>
          <p14:tracePt t="41773" x="4602163" y="3195638"/>
          <p14:tracePt t="41781" x="4611688" y="3195638"/>
          <p14:tracePt t="41790" x="4657725" y="3195638"/>
          <p14:tracePt t="41803" x="4703763" y="3195638"/>
          <p14:tracePt t="41805" x="4730750" y="3205163"/>
          <p14:tracePt t="41819" x="4776788" y="3205163"/>
          <p14:tracePt t="41822" x="4803775" y="3205163"/>
          <p14:tracePt t="41836" x="4830763" y="3214688"/>
          <p14:tracePt t="41853" x="4840288" y="3214688"/>
          <p14:tracePt t="42285" x="4849813" y="3214688"/>
          <p14:tracePt t="42293" x="4867275" y="3214688"/>
          <p14:tracePt t="42303" x="4886325" y="3214688"/>
          <p14:tracePt t="42319" x="4932363" y="3224213"/>
          <p14:tracePt t="42320" x="4959350" y="3232150"/>
          <p14:tracePt t="42336" x="4986338" y="3232150"/>
          <p14:tracePt t="42337" x="5022850" y="3251200"/>
          <p14:tracePt t="42353" x="5041900" y="3251200"/>
          <p14:tracePt t="42353" x="5059363" y="3260725"/>
          <p14:tracePt t="42369" x="5068888" y="3260725"/>
          <p14:tracePt t="42386" x="5078413" y="3260725"/>
          <p14:tracePt t="42403" x="5086350" y="3260725"/>
          <p14:tracePt t="42405" x="5095875" y="3260725"/>
          <p14:tracePt t="42419" x="5114925" y="3260725"/>
          <p14:tracePt t="42422" x="5122863" y="3260725"/>
          <p14:tracePt t="42436" x="5132388" y="3260725"/>
          <p14:tracePt t="42453" x="5151438" y="3260725"/>
          <p14:tracePt t="42469" x="5168900" y="3260725"/>
          <p14:tracePt t="42472" x="5178425" y="3260725"/>
          <p14:tracePt t="42486" x="5214938" y="3260725"/>
          <p14:tracePt t="42488" x="5232400" y="3260725"/>
          <p14:tracePt t="42503" x="5251450" y="3260725"/>
          <p14:tracePt t="42505" x="5268913" y="3260725"/>
          <p14:tracePt t="42519" x="5287963" y="3260725"/>
          <p14:tracePt t="42521" x="5305425" y="3260725"/>
          <p14:tracePt t="42536" x="5314950" y="3260725"/>
          <p14:tracePt t="42538" x="5324475" y="3260725"/>
          <p14:tracePt t="42553" x="5334000" y="3260725"/>
          <p14:tracePt t="42569" x="5334000" y="3251200"/>
          <p14:tracePt t="42586" x="5341938" y="3251200"/>
          <p14:tracePt t="42606" x="5341938" y="3241675"/>
          <p14:tracePt t="42619" x="5351463" y="3241675"/>
          <p14:tracePt t="42636" x="5360988" y="3232150"/>
          <p14:tracePt t="42653" x="5370513" y="3232150"/>
          <p14:tracePt t="42669" x="5370513" y="3224213"/>
          <p14:tracePt t="42765" x="5370513" y="3205163"/>
          <p14:tracePt t="42773" x="5378450" y="3187700"/>
          <p14:tracePt t="42786" x="5378450" y="3178175"/>
          <p14:tracePt t="42803" x="5378450" y="3168650"/>
          <p14:tracePt t="42805" x="5387975" y="3159125"/>
          <p14:tracePt t="42819" x="5387975" y="3151188"/>
          <p14:tracePt t="42822" x="5387975" y="3141663"/>
          <p14:tracePt t="42836" x="5387975" y="3132138"/>
          <p14:tracePt t="42950" x="5387975" y="3122613"/>
          <p14:tracePt t="43497" x="5370513" y="3132138"/>
          <p14:tracePt t="43509" x="5360988" y="3151188"/>
          <p14:tracePt t="43519" x="5324475" y="3195638"/>
          <p14:tracePt t="43520" x="5305425" y="3224213"/>
          <p14:tracePt t="43536" x="5287963" y="3241675"/>
          <p14:tracePt t="43537" x="5278438" y="3260725"/>
          <p14:tracePt t="43553" x="5260975" y="3268663"/>
          <p14:tracePt t="43553" x="5251450" y="3287713"/>
          <p14:tracePt t="43569" x="5241925" y="3297238"/>
          <p14:tracePt t="43570" x="5232400" y="3297238"/>
          <p14:tracePt t="43586" x="5224463" y="3305175"/>
          <p14:tracePt t="43603" x="5214938" y="3305175"/>
          <p14:tracePt t="43605" x="5205413" y="3314700"/>
          <p14:tracePt t="43619" x="5195888" y="3314700"/>
          <p14:tracePt t="43621" x="5159375" y="3314700"/>
          <p14:tracePt t="43636" x="5151438" y="3324225"/>
          <p14:tracePt t="43638" x="5114925" y="3324225"/>
          <p14:tracePt t="43652" x="5078413" y="3324225"/>
          <p14:tracePt t="43653" x="5041900" y="3324225"/>
          <p14:tracePt t="43669" x="4986338" y="3324225"/>
          <p14:tracePt t="43670" x="4932363" y="3314700"/>
          <p14:tracePt t="43685" x="4849813" y="3305175"/>
          <p14:tracePt t="43687" x="4748213" y="3287713"/>
          <p14:tracePt t="43703" x="4638675" y="3278188"/>
          <p14:tracePt t="43705" x="4538663" y="3260725"/>
          <p14:tracePt t="43719" x="4448175" y="3232150"/>
          <p14:tracePt t="43721" x="4365625" y="3224213"/>
          <p14:tracePt t="43736" x="4283075" y="3205163"/>
          <p14:tracePt t="43738" x="4210050" y="3195638"/>
          <p14:tracePt t="43753" x="4127500" y="3178175"/>
          <p14:tracePt t="43755" x="4017963" y="3168650"/>
          <p14:tracePt t="43769" x="3917950" y="3168650"/>
          <p14:tracePt t="43771" x="3825875" y="3168650"/>
          <p14:tracePt t="43786" x="3725863" y="3151188"/>
          <p14:tracePt t="43788" x="3652838" y="3141663"/>
          <p14:tracePt t="43802" x="3516313" y="3122613"/>
          <p14:tracePt t="43804" x="3424238" y="3122613"/>
          <p14:tracePt t="43819" x="3324225" y="3114675"/>
          <p14:tracePt t="43821" x="3159125" y="3114675"/>
          <p14:tracePt t="43836" x="3059113" y="3095625"/>
          <p14:tracePt t="43838" x="2968625" y="3095625"/>
          <p14:tracePt t="43853" x="2903538" y="3095625"/>
          <p14:tracePt t="43855" x="2830513" y="3095625"/>
          <p14:tracePt t="43869" x="2740025" y="3095625"/>
          <p14:tracePt t="43871" x="2657475" y="3095625"/>
          <p14:tracePt t="43886" x="2584450" y="3095625"/>
          <p14:tracePt t="43888" x="2530475" y="3095625"/>
          <p14:tracePt t="43903" x="2465388" y="3095625"/>
          <p14:tracePt t="43905" x="2411413" y="3086100"/>
          <p14:tracePt t="43919" x="2346325" y="3086100"/>
          <p14:tracePt t="43922" x="2292350" y="3086100"/>
          <p14:tracePt t="43936" x="2236788" y="3086100"/>
          <p14:tracePt t="43938" x="2155825" y="3086100"/>
          <p14:tracePt t="43953" x="2082800" y="3086100"/>
          <p14:tracePt t="43955" x="2027238" y="3086100"/>
          <p14:tracePt t="43969" x="1944688" y="3086100"/>
          <p14:tracePt t="43971" x="1890713" y="3086100"/>
          <p14:tracePt t="43990" x="1762125" y="3086100"/>
          <p14:tracePt t="44003" x="1717675" y="3086100"/>
          <p14:tracePt t="44005" x="1689100" y="3086100"/>
          <p14:tracePt t="44019" x="1644650" y="3086100"/>
          <p14:tracePt t="44022" x="1616075" y="3086100"/>
          <p14:tracePt t="44036" x="1598613" y="3086100"/>
          <p14:tracePt t="44038" x="1570038" y="3086100"/>
          <p14:tracePt t="44053" x="1552575" y="3086100"/>
          <p14:tracePt t="44055" x="1543050" y="3086100"/>
          <p14:tracePt t="44173" x="1543050" y="3095625"/>
          <p14:tracePt t="44213" x="1570038" y="3095625"/>
          <p14:tracePt t="44221" x="1625600" y="3105150"/>
          <p14:tracePt t="44229" x="1698625" y="3105150"/>
          <p14:tracePt t="44237" x="1762125" y="3105150"/>
          <p14:tracePt t="44253" x="1835150" y="3105150"/>
          <p14:tracePt t="44254" x="1908175" y="3105150"/>
          <p14:tracePt t="44269" x="1990725" y="3114675"/>
          <p14:tracePt t="44270" x="2109788" y="3132138"/>
          <p14:tracePt t="44286" x="2219325" y="3141663"/>
          <p14:tracePt t="44287" x="2309813" y="3141663"/>
          <p14:tracePt t="44303" x="2447925" y="3159125"/>
          <p14:tracePt t="44303" x="2538413" y="3159125"/>
          <p14:tracePt t="44319" x="2676525" y="3178175"/>
          <p14:tracePt t="44320" x="2803525" y="3178175"/>
          <p14:tracePt t="44336" x="2903538" y="3187700"/>
          <p14:tracePt t="44337" x="2995613" y="3187700"/>
          <p14:tracePt t="44353" x="3086100" y="3187700"/>
          <p14:tracePt t="44353" x="3205163" y="3205163"/>
          <p14:tracePt t="44369" x="3314700" y="3205163"/>
          <p14:tracePt t="44370" x="3424238" y="3205163"/>
          <p14:tracePt t="44386" x="3543300" y="3214688"/>
          <p14:tracePt t="44387" x="3652838" y="3214688"/>
          <p14:tracePt t="44389" x="3771900" y="3214688"/>
          <p14:tracePt t="44403" x="3898900" y="3232150"/>
          <p14:tracePt t="44405" x="4017963" y="3232150"/>
          <p14:tracePt t="44419" x="4110038" y="3241675"/>
          <p14:tracePt t="44421" x="4200525" y="3241675"/>
          <p14:tracePt t="44436" x="4302125" y="3260725"/>
          <p14:tracePt t="44439" x="4375150" y="3260725"/>
          <p14:tracePt t="44453" x="4456113" y="3260725"/>
          <p14:tracePt t="44455" x="4529138" y="3268663"/>
          <p14:tracePt t="44469" x="4594225" y="3268663"/>
          <p14:tracePt t="44472" x="4648200" y="3268663"/>
          <p14:tracePt t="44486" x="4694238" y="3268663"/>
          <p14:tracePt t="44488" x="4730750" y="3287713"/>
          <p14:tracePt t="44503" x="4767263" y="3287713"/>
          <p14:tracePt t="44505" x="4803775" y="3287713"/>
          <p14:tracePt t="44519" x="4830763" y="3287713"/>
          <p14:tracePt t="44522" x="4849813" y="3287713"/>
          <p14:tracePt t="44536" x="4867275" y="3287713"/>
          <p14:tracePt t="44553" x="4876800" y="3287713"/>
          <p14:tracePt t="44581" x="4886325" y="3287713"/>
          <p14:tracePt t="44661" x="4886325" y="3278188"/>
          <p14:tracePt t="44801" x="4903788" y="3268663"/>
          <p14:tracePt t="44813" x="4932363" y="3251200"/>
          <p14:tracePt t="44821" x="4976813" y="3224213"/>
          <p14:tracePt t="44836" x="5022850" y="3214688"/>
          <p14:tracePt t="44837" x="5049838" y="3205163"/>
          <p14:tracePt t="44852" x="5095875" y="3195638"/>
          <p14:tracePt t="44853" x="5132388" y="3178175"/>
          <p14:tracePt t="44869" x="5168900" y="3168650"/>
          <p14:tracePt t="44869" x="5187950" y="3168650"/>
          <p14:tracePt t="44885" x="5205413" y="3159125"/>
          <p14:tracePt t="44886" x="5214938" y="3159125"/>
          <p14:tracePt t="44917" x="5214938" y="3151188"/>
          <p14:tracePt t="46137" x="5260975" y="3178175"/>
          <p14:tracePt t="46145" x="5287963" y="3205163"/>
          <p14:tracePt t="46154" x="5334000" y="3232150"/>
          <p14:tracePt t="46169" x="5370513" y="3260725"/>
          <p14:tracePt t="46186" x="5387975" y="3268663"/>
          <p14:tracePt t="46187" x="5407025" y="3278188"/>
          <p14:tracePt t="46189" x="5424488" y="3305175"/>
          <p14:tracePt t="46203" x="5461000" y="3314700"/>
          <p14:tracePt t="46205" x="5480050" y="3324225"/>
          <p14:tracePt t="46219" x="5507038" y="3333750"/>
          <p14:tracePt t="46222" x="5516563" y="3333750"/>
          <p14:tracePt t="46236" x="5524500" y="3333750"/>
          <p14:tracePt t="46409" x="5524500" y="3314700"/>
          <p14:tracePt t="46417" x="5524500" y="3268663"/>
          <p14:tracePt t="46421" x="5524500" y="3251200"/>
          <p14:tracePt t="46436" x="5524500" y="3232150"/>
          <p14:tracePt t="46453" x="5524500" y="3224213"/>
          <p14:tracePt t="46454" x="5524500" y="3214688"/>
          <p14:tracePt t="46485" x="5524500" y="3205163"/>
          <p14:tracePt t="46533" x="5524500" y="3195638"/>
          <p14:tracePt t="49785" x="5561013" y="3195638"/>
          <p14:tracePt t="49797" x="5597525" y="3195638"/>
          <p14:tracePt t="49805" x="5643563" y="3195638"/>
          <p14:tracePt t="49819" x="5662613" y="3195638"/>
          <p14:tracePt t="49836" x="5670550" y="3195638"/>
          <p14:tracePt t="49838" x="5680075" y="3195638"/>
          <p14:tracePt t="49853" x="5689600" y="3195638"/>
          <p14:tracePt t="49854" x="5689600" y="3187700"/>
          <p14:tracePt t="49869" x="5699125" y="3168650"/>
          <p14:tracePt t="49870" x="5708650" y="3151188"/>
          <p14:tracePt t="49886" x="5726113" y="3122613"/>
          <p14:tracePt t="49887" x="5726113" y="3095625"/>
          <p14:tracePt t="49903" x="5726113" y="3049588"/>
          <p14:tracePt t="49904" x="5726113" y="2995613"/>
          <p14:tracePt t="49919" x="5726113" y="2913063"/>
          <p14:tracePt t="49920" x="5726113" y="2840038"/>
          <p14:tracePt t="49936" x="5708650" y="2757488"/>
          <p14:tracePt t="49937" x="5708650" y="2703513"/>
          <p14:tracePt t="49953" x="5689600" y="2657475"/>
          <p14:tracePt t="49953" x="5680075" y="2630488"/>
          <p14:tracePt t="49969" x="5680075" y="2611438"/>
          <p14:tracePt t="49970" x="5670550" y="2565400"/>
          <p14:tracePt t="49986" x="5662613" y="2538413"/>
          <p14:tracePt t="49987" x="5643563" y="2492375"/>
          <p14:tracePt t="49991" x="5616575" y="2474913"/>
          <p14:tracePt t="50003" x="5607050" y="2455863"/>
          <p14:tracePt t="50006" x="5597525" y="2447925"/>
          <p14:tracePt t="50019" x="5589588" y="2428875"/>
          <p14:tracePt t="50022" x="5580063" y="2419350"/>
          <p14:tracePt t="50036" x="5570538" y="2411413"/>
          <p14:tracePt t="50038" x="5553075" y="2392363"/>
          <p14:tracePt t="50053" x="5543550" y="2382838"/>
          <p14:tracePt t="50055" x="5524500" y="2374900"/>
          <p14:tracePt t="50069" x="5507038" y="2365375"/>
          <p14:tracePt t="50072" x="5487988" y="2355850"/>
          <p14:tracePt t="50086" x="5470525" y="2346325"/>
          <p14:tracePt t="50088" x="5451475" y="2338388"/>
          <p14:tracePt t="50103" x="5434013" y="2328863"/>
          <p14:tracePt t="50105" x="5397500" y="2309813"/>
          <p14:tracePt t="50119" x="5370513" y="2301875"/>
          <p14:tracePt t="50121" x="5334000" y="2301875"/>
          <p14:tracePt t="50136" x="5314950" y="2282825"/>
          <p14:tracePt t="50138" x="5297488" y="2282825"/>
          <p14:tracePt t="50153" x="5278438" y="2273300"/>
          <p14:tracePt t="50155" x="5260975" y="2273300"/>
          <p14:tracePt t="50169" x="5251450" y="2273300"/>
          <p14:tracePt t="50186" x="5241925" y="2273300"/>
          <p14:tracePt t="50301" x="5251450" y="2273300"/>
          <p14:tracePt t="50309" x="5251450" y="2265363"/>
          <p14:tracePt t="50319" x="5260975" y="2265363"/>
          <p14:tracePt t="50336" x="5260975" y="2255838"/>
          <p14:tracePt t="50337" x="5268913" y="2255838"/>
          <p14:tracePt t="50353" x="5278438" y="2255838"/>
          <p14:tracePt t="50354" x="5287963" y="2255838"/>
          <p14:tracePt t="50369" x="5287963" y="2246313"/>
          <p14:tracePt t="50386" x="5297488" y="2246313"/>
          <p14:tracePt t="50403" x="5305425" y="2246313"/>
          <p14:tracePt t="50437" x="5314950" y="2246313"/>
          <p14:tracePt t="50445" x="5351463" y="2246313"/>
          <p14:tracePt t="50453" x="5378450" y="2246313"/>
          <p14:tracePt t="50469" x="5407025" y="2246313"/>
          <p14:tracePt t="50470" x="5443538" y="2255838"/>
          <p14:tracePt t="50486" x="5451475" y="2265363"/>
          <p14:tracePt t="50486" x="5480050" y="2282825"/>
          <p14:tracePt t="50503" x="5497513" y="2292350"/>
          <p14:tracePt t="50504" x="5524500" y="2309813"/>
          <p14:tracePt t="50519" x="5561013" y="2346325"/>
          <p14:tracePt t="50520" x="5589588" y="2382838"/>
          <p14:tracePt t="50536" x="5616575" y="2401888"/>
          <p14:tracePt t="50537" x="5626100" y="2419350"/>
          <p14:tracePt t="50553" x="5643563" y="2438400"/>
          <p14:tracePt t="50553" x="5653088" y="2455863"/>
          <p14:tracePt t="50569" x="5662613" y="2474913"/>
          <p14:tracePt t="50570" x="5670550" y="2492375"/>
          <p14:tracePt t="50586" x="5670550" y="2511425"/>
          <p14:tracePt t="50587" x="5680075" y="2528888"/>
          <p14:tracePt t="50589" x="5689600" y="2547938"/>
          <p14:tracePt t="50603" x="5689600" y="2557463"/>
          <p14:tracePt t="50619" x="5689600" y="2574925"/>
          <p14:tracePt t="50622" x="5689600" y="2584450"/>
          <p14:tracePt t="50636" x="5689600" y="2593975"/>
          <p14:tracePt t="50638" x="5689600" y="2601913"/>
          <p14:tracePt t="50653" x="5689600" y="2620963"/>
          <p14:tracePt t="50655" x="5689600" y="2638425"/>
          <p14:tracePt t="50669" x="5680075" y="2667000"/>
          <p14:tracePt t="50671" x="5680075" y="2684463"/>
          <p14:tracePt t="50686" x="5670550" y="2730500"/>
          <p14:tracePt t="50688" x="5643563" y="2757488"/>
          <p14:tracePt t="50703" x="5634038" y="2794000"/>
          <p14:tracePt t="50705" x="5626100" y="2820988"/>
          <p14:tracePt t="50719" x="5616575" y="2849563"/>
          <p14:tracePt t="50721" x="5616575" y="2867025"/>
          <p14:tracePt t="50736" x="5607050" y="2876550"/>
          <p14:tracePt t="50738" x="5607050" y="2886075"/>
          <p14:tracePt t="50753" x="5597525" y="2894013"/>
          <p14:tracePt t="50755" x="5589588" y="2903538"/>
          <p14:tracePt t="50769" x="5589588" y="2913063"/>
          <p14:tracePt t="50771" x="5570538" y="2930525"/>
          <p14:tracePt t="50786" x="5570538" y="2940050"/>
          <p14:tracePt t="50788" x="5553075" y="2968625"/>
          <p14:tracePt t="50803" x="5524500" y="2986088"/>
          <p14:tracePt t="50803" x="5507038" y="3005138"/>
          <p14:tracePt t="50806" x="5487988" y="3022600"/>
          <p14:tracePt t="50819" x="5461000" y="3032125"/>
          <p14:tracePt t="50822" x="5434013" y="3049588"/>
          <p14:tracePt t="50836" x="5407025" y="3068638"/>
          <p14:tracePt t="50838" x="5378450" y="3078163"/>
          <p14:tracePt t="50853" x="5334000" y="3078163"/>
          <p14:tracePt t="50855" x="5287963" y="3086100"/>
          <p14:tracePt t="50869" x="5251450" y="3095625"/>
          <p14:tracePt t="50871" x="5214938" y="3095625"/>
          <p14:tracePt t="50886" x="5187950" y="3095625"/>
          <p14:tracePt t="50888" x="5168900" y="3095625"/>
          <p14:tracePt t="50903" x="5151438" y="3095625"/>
          <p14:tracePt t="50905" x="5141913" y="3105150"/>
          <p14:tracePt t="51005" x="5141913" y="3114675"/>
          <p14:tracePt t="51045" x="5141913" y="3122613"/>
          <p14:tracePt t="51061" x="5205413" y="3122613"/>
          <p14:tracePt t="51069" x="5268913" y="3114675"/>
          <p14:tracePt t="51077" x="5324475" y="3095625"/>
          <p14:tracePt t="51086" x="5370513" y="3078163"/>
          <p14:tracePt t="51103" x="5407025" y="3059113"/>
          <p14:tracePt t="51103" x="5451475" y="3022600"/>
          <p14:tracePt t="51119" x="5516563" y="2959100"/>
          <p14:tracePt t="51120" x="5543550" y="2922588"/>
          <p14:tracePt t="51136" x="5589588" y="2867025"/>
          <p14:tracePt t="51137" x="5616575" y="2820988"/>
          <p14:tracePt t="51153" x="5653088" y="2730500"/>
          <p14:tracePt t="51153" x="5662613" y="2703513"/>
          <p14:tracePt t="51169" x="5680075" y="2674938"/>
          <p14:tracePt t="51170" x="5680075" y="2638425"/>
          <p14:tracePt t="51186" x="5708650" y="2611438"/>
          <p14:tracePt t="51187" x="5708650" y="2584450"/>
          <p14:tracePt t="51189" x="5708650" y="2538413"/>
          <p14:tracePt t="51203" x="5708650" y="2511425"/>
          <p14:tracePt t="51205" x="5689600" y="2474913"/>
          <p14:tracePt t="51219" x="5680075" y="2447925"/>
          <p14:tracePt t="51221" x="5662613" y="2411413"/>
          <p14:tracePt t="51236" x="5643563" y="2401888"/>
          <p14:tracePt t="51238" x="5626100" y="2382838"/>
          <p14:tracePt t="51253" x="5616575" y="2374900"/>
          <p14:tracePt t="51255" x="5597525" y="2355850"/>
          <p14:tracePt t="51269" x="5580063" y="2346325"/>
          <p14:tracePt t="51272" x="5561013" y="2338388"/>
          <p14:tracePt t="51286" x="5524500" y="2328863"/>
          <p14:tracePt t="51288" x="5507038" y="2319338"/>
          <p14:tracePt t="51303" x="5480050" y="2309813"/>
          <p14:tracePt t="51305" x="5461000" y="2309813"/>
          <p14:tracePt t="51319" x="5443538" y="2292350"/>
          <p14:tracePt t="51321" x="5434013" y="2292350"/>
          <p14:tracePt t="51336" x="5434013" y="2282825"/>
          <p14:tracePt t="51353" x="5424488" y="2282825"/>
          <p14:tracePt t="51501" x="5443538" y="2301875"/>
          <p14:tracePt t="51509" x="5461000" y="2328863"/>
          <p14:tracePt t="51519" x="5480050" y="2365375"/>
          <p14:tracePt t="51536" x="5507038" y="2392363"/>
          <p14:tracePt t="51537" x="5524500" y="2455863"/>
          <p14:tracePt t="51553" x="5534025" y="2474913"/>
          <p14:tracePt t="51553" x="5561013" y="2520950"/>
          <p14:tracePt t="51569" x="5597525" y="2584450"/>
          <p14:tracePt t="51570" x="5626100" y="2630488"/>
          <p14:tracePt t="51586" x="5634038" y="2657475"/>
          <p14:tracePt t="51587" x="5653088" y="2720975"/>
          <p14:tracePt t="51589" x="5653088" y="2747963"/>
          <p14:tracePt t="51603" x="5662613" y="2776538"/>
          <p14:tracePt t="51605" x="5662613" y="2794000"/>
          <p14:tracePt t="51619" x="5662613" y="2813050"/>
          <p14:tracePt t="51621" x="5662613" y="2830513"/>
          <p14:tracePt t="51636" x="5662613" y="2867025"/>
          <p14:tracePt t="51638" x="5662613" y="2894013"/>
          <p14:tracePt t="51653" x="5662613" y="2922588"/>
          <p14:tracePt t="51655" x="5643563" y="2940050"/>
          <p14:tracePt t="51669" x="5626100" y="2976563"/>
          <p14:tracePt t="51672" x="5607050" y="2995613"/>
          <p14:tracePt t="51686" x="5570538" y="3013075"/>
          <p14:tracePt t="51688" x="5524500" y="3059113"/>
          <p14:tracePt t="51703" x="5497513" y="3086100"/>
          <p14:tracePt t="51705" x="5461000" y="3114675"/>
          <p14:tracePt t="51719" x="5443538" y="3122613"/>
          <p14:tracePt t="51721" x="5424488" y="3132138"/>
          <p14:tracePt t="51736" x="5414963" y="3141663"/>
          <p14:tracePt t="51805" x="5407025" y="3141663"/>
          <p14:tracePt t="54553" x="5414963" y="3141663"/>
          <p14:tracePt t="54566" x="5487988" y="3132138"/>
          <p14:tracePt t="54573" x="5626100" y="3086100"/>
          <p14:tracePt t="54586" x="5781675" y="3041650"/>
          <p14:tracePt t="54603" x="5927725" y="2995613"/>
          <p14:tracePt t="54603" x="6081713" y="2949575"/>
          <p14:tracePt t="54606" x="6200775" y="2903538"/>
          <p14:tracePt t="54619" x="6337300" y="2876550"/>
          <p14:tracePt t="54622" x="6475413" y="2849563"/>
          <p14:tracePt t="54636" x="6584950" y="2813050"/>
          <p14:tracePt t="54639" x="6704013" y="2803525"/>
          <p14:tracePt t="54653" x="6813550" y="2784475"/>
          <p14:tracePt t="54655" x="6950075" y="2776538"/>
          <p14:tracePt t="54669" x="7096125" y="2757488"/>
          <p14:tracePt t="54672" x="7251700" y="2740025"/>
          <p14:tracePt t="54686" x="7388225" y="2711450"/>
          <p14:tracePt t="54688" x="7516813" y="2693988"/>
          <p14:tracePt t="54703" x="7653338" y="2684463"/>
          <p14:tracePt t="54705" x="7762875" y="2667000"/>
          <p14:tracePt t="54719" x="7881938" y="2638425"/>
          <p14:tracePt t="54722" x="7908925" y="2638425"/>
          <p14:tracePt t="54736" x="7962900" y="2630488"/>
          <p14:tracePt t="54738" x="7991475" y="2620963"/>
          <p14:tracePt t="54753" x="7999413" y="2620963"/>
          <p14:tracePt t="54755" x="8008938" y="2620963"/>
          <p14:tracePt t="54769" x="8008938" y="2611438"/>
          <p14:tracePt t="54771" x="8018463" y="2611438"/>
          <p14:tracePt t="54869" x="8035925" y="2611438"/>
          <p14:tracePt t="54877" x="8054975" y="2611438"/>
          <p14:tracePt t="54886" x="8101013" y="2611438"/>
          <p14:tracePt t="54903" x="8128000" y="2611438"/>
          <p14:tracePt t="54903" x="8154988" y="2611438"/>
          <p14:tracePt t="54919" x="8191500" y="2611438"/>
          <p14:tracePt t="54920" x="8220075" y="2611438"/>
          <p14:tracePt t="54936" x="8228013" y="2620963"/>
          <p14:tracePt t="54937" x="8237538" y="2620963"/>
          <p14:tracePt t="55005" x="8256588" y="2620963"/>
          <p14:tracePt t="55013" x="8274050" y="2620963"/>
          <p14:tracePt t="55021" x="8293100" y="2620963"/>
          <p14:tracePt t="55036" x="8329613" y="2620963"/>
          <p14:tracePt t="55038" x="8356600" y="2620963"/>
          <p14:tracePt t="55053" x="8393113" y="2620963"/>
          <p14:tracePt t="55055" x="8429625" y="2620963"/>
          <p14:tracePt t="55069" x="8483600" y="2647950"/>
          <p14:tracePt t="55070" x="8520113" y="2657475"/>
          <p14:tracePt t="55086" x="8556625" y="2674938"/>
          <p14:tracePt t="55087" x="8593138" y="2684463"/>
          <p14:tracePt t="55103" x="8621713" y="2693988"/>
          <p14:tracePt t="55103" x="8639175" y="2703513"/>
          <p14:tracePt t="55119" x="8648700" y="2703513"/>
          <p14:tracePt t="55120" x="8658225" y="2703513"/>
          <p14:tracePt t="55149" x="8666163" y="2703513"/>
          <p14:tracePt t="55241" x="8675688" y="2703513"/>
          <p14:tracePt t="55253" x="8694738" y="2711450"/>
          <p14:tracePt t="55261" x="8721725" y="2711450"/>
          <p14:tracePt t="55270" x="8748713" y="2711450"/>
          <p14:tracePt t="55286" x="8767763" y="2711450"/>
          <p14:tracePt t="55286" x="8785225" y="2720975"/>
          <p14:tracePt t="55303" x="8804275" y="2720975"/>
          <p14:tracePt t="55303" x="8812213" y="2720975"/>
          <p14:tracePt t="55319" x="8821738" y="2720975"/>
          <p14:tracePt t="55320" x="8831263" y="2720975"/>
          <p14:tracePt t="55336" x="8840788" y="2720975"/>
          <p14:tracePt t="55541" x="8840788" y="2674938"/>
          <p14:tracePt t="55549" x="8840788" y="2620963"/>
          <p14:tracePt t="55557" x="8840788" y="2601913"/>
          <p14:tracePt t="55569" x="8840788" y="2584450"/>
          <p14:tracePt t="55586" x="8840788" y="2557463"/>
          <p14:tracePt t="55587" x="8840788" y="2520950"/>
          <p14:tracePt t="55589" x="8840788" y="2484438"/>
          <p14:tracePt t="55603" x="8840788" y="2447925"/>
          <p14:tracePt t="55619" x="8831263" y="2411413"/>
          <p14:tracePt t="55620" x="8831263" y="2374900"/>
          <p14:tracePt t="55622" x="8831263" y="2355850"/>
          <p14:tracePt t="55638" x="8831263" y="2338388"/>
          <p14:tracePt t="55653" x="8812213" y="2319338"/>
          <p14:tracePt t="55655" x="8812213" y="2309813"/>
          <p14:tracePt t="55669" x="8812213" y="2301875"/>
          <p14:tracePt t="55671" x="8812213" y="2292350"/>
          <p14:tracePt t="55686" x="8812213" y="2282825"/>
          <p14:tracePt t="55718" x="8812213" y="2273300"/>
          <p14:tracePt t="55865" x="8812213" y="2292350"/>
          <p14:tracePt t="55878" x="8812213" y="2319338"/>
          <p14:tracePt t="55886" x="8812213" y="2365375"/>
          <p14:tracePt t="55903" x="8812213" y="2392363"/>
          <p14:tracePt t="55903" x="8812213" y="2428875"/>
          <p14:tracePt t="55919" x="8812213" y="2447925"/>
          <p14:tracePt t="55920" x="8812213" y="2474913"/>
          <p14:tracePt t="55936" x="8812213" y="2492375"/>
          <p14:tracePt t="55937" x="8812213" y="2501900"/>
          <p14:tracePt t="55953" x="8812213" y="2520950"/>
          <p14:tracePt t="55953" x="8812213" y="2538413"/>
          <p14:tracePt t="55969" x="8812213" y="2557463"/>
          <p14:tracePt t="55988" x="8812213" y="2584450"/>
          <p14:tracePt t="55989" x="8812213" y="2593975"/>
          <p14:tracePt t="56003" x="8812213" y="2601913"/>
          <p14:tracePt t="56006" x="8812213" y="2620963"/>
          <p14:tracePt t="56036" x="8812213" y="2630488"/>
          <p14:tracePt t="56037" x="8812213" y="2638425"/>
          <p14:tracePt t="56133" x="8812213" y="2647950"/>
          <p14:tracePt t="56313" x="8812213" y="2657475"/>
          <p14:tracePt t="56613" x="8840788" y="2657475"/>
          <p14:tracePt t="56621" x="8858250" y="2657475"/>
          <p14:tracePt t="56629" x="8867775" y="2647950"/>
          <p14:tracePt t="56637" x="8885238" y="2647950"/>
          <p14:tracePt t="56653" x="8894763" y="2638425"/>
          <p14:tracePt t="56654" x="8904288" y="2638425"/>
          <p14:tracePt t="56669" x="8913813" y="2630488"/>
          <p14:tracePt t="56686" x="8921750" y="2620963"/>
          <p14:tracePt t="57037" x="8931275" y="2601913"/>
          <p14:tracePt t="57045" x="8940800" y="2593975"/>
          <p14:tracePt t="57053" x="8950325" y="2574925"/>
          <p14:tracePt t="57069" x="8950325" y="2565400"/>
          <p14:tracePt t="57070" x="8959850" y="2565400"/>
          <p14:tracePt t="57086" x="8959850" y="2557463"/>
          <p14:tracePt t="57087" x="8959850" y="2547938"/>
          <p14:tracePt t="57103" x="8967788" y="2547938"/>
          <p14:tracePt t="57119" x="8967788" y="2538413"/>
          <p14:tracePt t="57437" x="8977313" y="2538413"/>
          <p14:tracePt t="57445" x="8986838" y="2538413"/>
          <p14:tracePt t="57453" x="9013825" y="2538413"/>
          <p14:tracePt t="57469" x="9032875" y="2538413"/>
          <p14:tracePt t="57470" x="9040813" y="2538413"/>
          <p14:tracePt t="57486" x="9050338" y="2538413"/>
          <p14:tracePt t="57487" x="9059863" y="2538413"/>
          <p14:tracePt t="57503" x="9069388" y="2538413"/>
          <p14:tracePt t="57503" x="9077325" y="2520950"/>
          <p14:tracePt t="57519" x="9077325" y="2511425"/>
          <p14:tracePt t="57536" x="9086850" y="2501900"/>
          <p14:tracePt t="57537" x="9086850" y="2492375"/>
          <p14:tracePt t="57553" x="9086850" y="2484438"/>
          <p14:tracePt t="57553" x="9096375" y="2474913"/>
          <p14:tracePt t="57569" x="9096375" y="2465388"/>
          <p14:tracePt t="57570" x="9096375" y="2455863"/>
          <p14:tracePt t="57865" x="9113838" y="2455863"/>
          <p14:tracePt t="57877" x="9159875" y="2465388"/>
          <p14:tracePt t="57886" x="9159875" y="2474913"/>
          <p14:tracePt t="57903" x="9178925" y="2474913"/>
          <p14:tracePt t="57903" x="9186863" y="2474913"/>
          <p14:tracePt t="57919" x="9196388" y="2474913"/>
          <p14:tracePt t="57920" x="9205913" y="2484438"/>
          <p14:tracePt t="57936" x="9215438" y="2484438"/>
          <p14:tracePt t="58073" x="9223375" y="2484438"/>
          <p14:tracePt t="58081" x="9251950" y="2484438"/>
          <p14:tracePt t="58093" x="9269413" y="2484438"/>
          <p14:tracePt t="58103" x="9296400" y="2484438"/>
          <p14:tracePt t="58119" x="9305925" y="2484438"/>
          <p14:tracePt t="58120" x="9315450" y="2484438"/>
          <p14:tracePt t="58136" x="9324975" y="2484438"/>
          <p14:tracePt t="58137" x="9332913" y="2484438"/>
          <p14:tracePt t="58153" x="9342438" y="2484438"/>
          <p14:tracePt t="58169" x="9351963" y="2484438"/>
          <p14:tracePt t="58186" x="9361488" y="2484438"/>
          <p14:tracePt t="58203" x="9369425" y="2484438"/>
          <p14:tracePt t="58203" x="9378950" y="2484438"/>
          <p14:tracePt t="58221" x="9388475" y="2484438"/>
          <p14:tracePt t="58361" x="9398000" y="2484438"/>
          <p14:tracePt t="58373" x="9434513" y="2484438"/>
          <p14:tracePt t="58381" x="9471025" y="2484438"/>
          <p14:tracePt t="58389" x="9507538" y="2484438"/>
          <p14:tracePt t="58403" x="9534525" y="2484438"/>
          <p14:tracePt t="58405" x="9551988" y="2492375"/>
          <p14:tracePt t="58419" x="9571038" y="2492375"/>
          <p14:tracePt t="58422" x="9580563" y="2492375"/>
          <p14:tracePt t="58436" x="9598025" y="2492375"/>
          <p14:tracePt t="58733" x="9607550" y="2492375"/>
          <p14:tracePt t="58757" x="9617075" y="2492375"/>
          <p14:tracePt t="58765" x="9625013" y="2492375"/>
          <p14:tracePt t="58780" x="9634538" y="2492375"/>
          <p14:tracePt t="58797" x="9644063" y="2492375"/>
          <p14:tracePt t="59433" x="9653588" y="2492375"/>
          <p14:tracePt t="59441" x="9671050" y="2511425"/>
          <p14:tracePt t="59453" x="9680575" y="2528888"/>
          <p14:tracePt t="59469" x="9690100" y="2538413"/>
          <p14:tracePt t="59470" x="9690100" y="2547938"/>
          <p14:tracePt t="59486" x="9698038" y="2557463"/>
          <p14:tracePt t="59487" x="9698038" y="2565400"/>
          <p14:tracePt t="59503" x="9707563" y="2574925"/>
          <p14:tracePt t="59505" x="9717088" y="2574925"/>
          <p14:tracePt t="59519" x="9726613" y="2574925"/>
          <p14:tracePt t="59617" x="9734550" y="2574925"/>
          <p14:tracePt t="59629" x="9753600" y="2574925"/>
          <p14:tracePt t="59637" x="9772650" y="2574925"/>
          <p14:tracePt t="59653" x="9780588" y="2574925"/>
          <p14:tracePt t="59669" x="9799638" y="2574925"/>
          <p14:tracePt t="59686" x="9809163" y="2574925"/>
          <p14:tracePt t="59741" x="9826625" y="2574925"/>
          <p14:tracePt t="59749" x="9836150" y="2574925"/>
          <p14:tracePt t="59757" x="9845675" y="2574925"/>
          <p14:tracePt t="59769" x="9853613" y="2574925"/>
          <p14:tracePt t="59786" x="9863138" y="2574925"/>
          <p14:tracePt t="59805" x="9872663" y="2574925"/>
          <p14:tracePt t="59829" x="9882188" y="2574925"/>
          <p14:tracePt t="59837" x="9882188" y="2565400"/>
          <p14:tracePt t="59853" x="9890125" y="2565400"/>
          <p14:tracePt t="59877" x="9899650" y="2565400"/>
          <p14:tracePt t="59893" x="9909175" y="2565400"/>
          <p14:tracePt t="59902" x="9918700" y="2565400"/>
          <p14:tracePt t="59919" x="9926638" y="2565400"/>
          <p14:tracePt t="59936" x="9936163" y="2565400"/>
          <p14:tracePt t="59953" x="9945688" y="2565400"/>
          <p14:tracePt t="59953" x="9955213" y="2565400"/>
          <p14:tracePt t="59969" x="9963150" y="2565400"/>
          <p14:tracePt t="59970" x="9972675" y="2565400"/>
          <p14:tracePt t="59987" x="9982200" y="2565400"/>
          <p14:tracePt t="59990" x="9991725" y="2565400"/>
          <p14:tracePt t="60217" x="10009188" y="2547938"/>
          <p14:tracePt t="60229" x="10018713" y="2538413"/>
          <p14:tracePt t="60237" x="10028238" y="2520950"/>
          <p14:tracePt t="60253" x="10045700" y="2501900"/>
          <p14:tracePt t="60253" x="10055225" y="2492375"/>
          <p14:tracePt t="60269" x="10055225" y="2484438"/>
          <p14:tracePt t="60270" x="10064750" y="2484438"/>
          <p14:tracePt t="60286" x="10072688" y="2474913"/>
          <p14:tracePt t="60303" x="10072688" y="2465388"/>
          <p14:tracePt t="60319" x="10072688" y="2455863"/>
          <p14:tracePt t="60320" x="10082213" y="2455863"/>
          <p14:tracePt t="60336" x="10082213" y="2447925"/>
          <p14:tracePt t="60337" x="10091738" y="2447925"/>
          <p14:tracePt t="60353" x="10091738" y="2438400"/>
          <p14:tracePt t="60353" x="10091738" y="2428875"/>
          <p14:tracePt t="60369" x="10091738" y="2419350"/>
          <p14:tracePt t="60845" x="10101263" y="2419350"/>
          <p14:tracePt t="60853" x="10118725" y="2428875"/>
          <p14:tracePt t="60861" x="10128250" y="2438400"/>
          <p14:tracePt t="60869" x="10137775" y="2438400"/>
          <p14:tracePt t="60886" x="10145713" y="2455863"/>
          <p14:tracePt t="60887" x="10155238" y="2455863"/>
          <p14:tracePt t="60903" x="10164763" y="2465388"/>
          <p14:tracePt t="60903" x="10174288" y="2465388"/>
          <p14:tracePt t="60919" x="10174288" y="2474913"/>
          <p14:tracePt t="61037" x="10201275" y="2474913"/>
          <p14:tracePt t="61045" x="10218738" y="2474913"/>
          <p14:tracePt t="61053" x="10247313" y="2484438"/>
          <p14:tracePt t="61069" x="10291763" y="2484438"/>
          <p14:tracePt t="61070" x="10310813" y="2484438"/>
          <p14:tracePt t="61086" x="10328275" y="2484438"/>
          <p14:tracePt t="61087" x="10337800" y="2484438"/>
          <p14:tracePt t="61103" x="10347325" y="2484438"/>
          <p14:tracePt t="61119" x="10347325" y="2492375"/>
          <p14:tracePt t="61249" x="10356850" y="2492375"/>
          <p14:tracePt t="61261" x="10393363" y="2492375"/>
          <p14:tracePt t="61269" x="10437813" y="2492375"/>
          <p14:tracePt t="61286" x="10483850" y="2501900"/>
          <p14:tracePt t="61287" x="10510838" y="2511425"/>
          <p14:tracePt t="61303" x="10529888" y="2511425"/>
          <p14:tracePt t="61303" x="10556875" y="2511425"/>
          <p14:tracePt t="61319" x="10566400" y="2520950"/>
          <p14:tracePt t="61320" x="10585450" y="2520950"/>
          <p14:tracePt t="61336" x="10593388" y="2520950"/>
          <p14:tracePt t="61405" x="10602913" y="2520950"/>
          <p14:tracePt t="61413" x="10629900" y="2520950"/>
          <p14:tracePt t="61421" x="10648950" y="2520950"/>
          <p14:tracePt t="61436" x="10675938" y="2520950"/>
          <p14:tracePt t="61437" x="10702925" y="2520950"/>
          <p14:tracePt t="61453" x="10739438" y="2520950"/>
          <p14:tracePt t="61454" x="10768013" y="2528888"/>
          <p14:tracePt t="61469" x="10821988" y="2528888"/>
          <p14:tracePt t="61470" x="10868025" y="2528888"/>
          <p14:tracePt t="61486" x="10904538" y="2528888"/>
          <p14:tracePt t="61487" x="10950575" y="2547938"/>
          <p14:tracePt t="61503" x="10968038" y="2547938"/>
          <p14:tracePt t="61503" x="10987088" y="2547938"/>
          <p14:tracePt t="61519" x="11004550" y="2547938"/>
          <p14:tracePt t="61845" x="11004550" y="2520950"/>
          <p14:tracePt t="61853" x="11004550" y="2484438"/>
          <p14:tracePt t="61861" x="11004550" y="2465388"/>
          <p14:tracePt t="61869" x="10995025" y="2438400"/>
          <p14:tracePt t="61886" x="10987088" y="2419350"/>
          <p14:tracePt t="61887" x="10987088" y="2411413"/>
          <p14:tracePt t="62249" x="10977563" y="2411413"/>
          <p14:tracePt t="62602" x="10968038" y="2411413"/>
          <p14:tracePt t="62609" x="10941050" y="2411413"/>
          <p14:tracePt t="62619" x="10895013" y="2428875"/>
          <p14:tracePt t="62636" x="10795000" y="2465388"/>
          <p14:tracePt t="62637" x="10675938" y="2492375"/>
          <p14:tracePt t="62653" x="10547350" y="2501900"/>
          <p14:tracePt t="62654" x="10410825" y="2520950"/>
          <p14:tracePt t="62669" x="10320338" y="2528888"/>
          <p14:tracePt t="62670" x="10182225" y="2547938"/>
          <p14:tracePt t="62686" x="10072688" y="2565400"/>
          <p14:tracePt t="62687" x="9936163" y="2565400"/>
          <p14:tracePt t="62702" x="9845675" y="2574925"/>
          <p14:tracePt t="62703" x="9726613" y="2593975"/>
          <p14:tracePt t="62719" x="9598025" y="2620963"/>
          <p14:tracePt t="62720" x="9498013" y="2638425"/>
          <p14:tracePt t="62736" x="9415463" y="2647950"/>
          <p14:tracePt t="62736" x="9324975" y="2674938"/>
          <p14:tracePt t="62752" x="9205913" y="2703513"/>
          <p14:tracePt t="62752" x="9105900" y="2730500"/>
          <p14:tracePt t="62768" x="8977313" y="2767013"/>
          <p14:tracePt t="62769" x="8840788" y="2794000"/>
          <p14:tracePt t="62785" x="8685213" y="2820988"/>
          <p14:tracePt t="62786" x="8566150" y="2849563"/>
          <p14:tracePt t="62802" x="8439150" y="2867025"/>
          <p14:tracePt t="62802" x="8320088" y="2886075"/>
          <p14:tracePt t="62819" x="8228013" y="2894013"/>
          <p14:tracePt t="62820" x="8128000" y="2913063"/>
          <p14:tracePt t="62821" x="8018463" y="2913063"/>
          <p14:tracePt t="62836" x="7945438" y="2913063"/>
          <p14:tracePt t="62837" x="7862888" y="2922588"/>
          <p14:tracePt t="62852" x="7808913" y="2922588"/>
          <p14:tracePt t="62853" x="7743825" y="2930525"/>
          <p14:tracePt t="62869" x="7689850" y="2930525"/>
          <p14:tracePt t="62869" x="7626350" y="2949575"/>
          <p14:tracePt t="62885" x="7561263" y="2959100"/>
          <p14:tracePt t="62885" x="7524750" y="2968625"/>
          <p14:tracePt t="62902" x="7461250" y="2976563"/>
          <p14:tracePt t="62902" x="7397750" y="2995613"/>
          <p14:tracePt t="62919" x="7361238" y="2995613"/>
          <p14:tracePt t="62919" x="7324725" y="3005138"/>
          <p14:tracePt t="62936" x="7296150" y="3005138"/>
          <p14:tracePt t="62937" x="7278688" y="3013075"/>
          <p14:tracePt t="62953" x="7259638" y="3013075"/>
          <p14:tracePt t="62953" x="7242175" y="3022600"/>
          <p14:tracePt t="62969" x="7223125" y="3032125"/>
          <p14:tracePt t="62969" x="7215188" y="3032125"/>
          <p14:tracePt t="62986" x="7186613" y="3041650"/>
          <p14:tracePt t="62989" x="7178675" y="3041650"/>
          <p14:tracePt t="63002" x="7169150" y="3041650"/>
          <p14:tracePt t="63153" x="7169150" y="3049588"/>
          <p14:tracePt t="63161" x="7178675" y="3078163"/>
          <p14:tracePt t="63171" x="7186613" y="3086100"/>
          <p14:tracePt t="63186" x="7196138" y="3095625"/>
          <p14:tracePt t="63187" x="7205663" y="3114675"/>
          <p14:tracePt t="63203" x="7215188" y="3114675"/>
          <p14:tracePt t="63203" x="7223125" y="3132138"/>
          <p14:tracePt t="63219" x="7232650" y="3151188"/>
          <p14:tracePt t="63220" x="7242175" y="3159125"/>
          <p14:tracePt t="63236" x="7251700" y="3178175"/>
          <p14:tracePt t="63237" x="7251700" y="3187700"/>
          <p14:tracePt t="63253" x="7259638" y="3205163"/>
          <p14:tracePt t="63253" x="7269163" y="3214688"/>
          <p14:tracePt t="63269" x="7278688" y="3214688"/>
          <p14:tracePt t="63270" x="7278688" y="3224213"/>
          <p14:tracePt t="63302" x="7288213" y="3224213"/>
          <p14:tracePt t="63309" x="7288213" y="3232150"/>
          <p14:tracePt t="63357" x="7296150" y="3232150"/>
          <p14:tracePt t="63373" x="7305675" y="3232150"/>
          <p14:tracePt t="63389" x="7315200" y="3232150"/>
          <p14:tracePt t="63421" x="7324725" y="3232150"/>
          <p14:tracePt t="63429" x="7342188" y="3232150"/>
          <p14:tracePt t="63437" x="7361238" y="3232150"/>
          <p14:tracePt t="63453" x="7378700" y="3224213"/>
          <p14:tracePt t="63454" x="7397750" y="3224213"/>
          <p14:tracePt t="63469" x="7424738" y="3205163"/>
          <p14:tracePt t="63470" x="7434263" y="3205163"/>
          <p14:tracePt t="63486" x="7451725" y="3195638"/>
          <p14:tracePt t="63486" x="7461250" y="3187700"/>
          <p14:tracePt t="63503" x="7480300" y="3178175"/>
          <p14:tracePt t="63503" x="7488238" y="3178175"/>
          <p14:tracePt t="63519" x="7488238" y="3168650"/>
          <p14:tracePt t="63520" x="7497763" y="3168650"/>
          <p14:tracePt t="63536" x="7507288" y="3168650"/>
          <p14:tracePt t="63537" x="7516813" y="3159125"/>
          <p14:tracePt t="63553" x="7524750" y="3159125"/>
          <p14:tracePt t="63553" x="7534275" y="3159125"/>
          <p14:tracePt t="63817" x="7553325" y="3159125"/>
          <p14:tracePt t="63825" x="7607300" y="3159125"/>
          <p14:tracePt t="63835" x="7653338" y="3159125"/>
          <p14:tracePt t="63852" x="7680325" y="3168650"/>
          <p14:tracePt t="63854" x="7707313" y="3187700"/>
          <p14:tracePt t="63869" x="7726363" y="3187700"/>
          <p14:tracePt t="63870" x="7762875" y="3195638"/>
          <p14:tracePt t="63886" x="7789863" y="3195638"/>
          <p14:tracePt t="63887" x="7808913" y="3205163"/>
          <p14:tracePt t="63903" x="7816850" y="3205163"/>
          <p14:tracePt t="63903" x="7835900" y="3205163"/>
          <p14:tracePt t="63919" x="7845425" y="3205163"/>
          <p14:tracePt t="63941" x="7853363" y="3205163"/>
          <p14:tracePt t="63957" x="7872413" y="3205163"/>
          <p14:tracePt t="63969" x="7889875" y="3205163"/>
          <p14:tracePt t="63987" x="7926388" y="3214688"/>
          <p14:tracePt t="63990" x="7935913" y="3214688"/>
          <p14:tracePt t="64003" x="7945438" y="3214688"/>
          <p14:tracePt t="64005" x="7954963" y="3214688"/>
          <p14:tracePt t="64019" x="7962900" y="3214688"/>
          <p14:tracePt t="64021" x="7972425" y="3214688"/>
          <p14:tracePt t="64589" x="7972425" y="3224213"/>
          <p14:tracePt t="64597" x="7991475" y="3241675"/>
          <p14:tracePt t="64605" x="8045450" y="3287713"/>
          <p14:tracePt t="64619" x="8081963" y="3333750"/>
          <p14:tracePt t="64622" x="8154988" y="3387725"/>
          <p14:tracePt t="64636" x="8191500" y="3443288"/>
          <p14:tracePt t="64638" x="8201025" y="3497263"/>
          <p14:tracePt t="64653" x="8201025" y="3560763"/>
          <p14:tracePt t="64949" x="8201025" y="3543300"/>
          <p14:tracePt t="64957" x="8201025" y="3524250"/>
          <p14:tracePt t="64969" x="8191500" y="3506788"/>
          <p14:tracePt t="64988" x="8183563" y="3443288"/>
          <p14:tracePt t="64990" x="8183563" y="3424238"/>
          <p14:tracePt t="65003" x="8174038" y="3414713"/>
          <p14:tracePt t="65006" x="8174038" y="3406775"/>
          <p14:tracePt t="65036" x="8183563" y="3406775"/>
          <p14:tracePt t="65085" x="8174038" y="3406775"/>
          <p14:tracePt t="65101" x="8164513" y="3406775"/>
          <p14:tracePt t="65641" x="8183563" y="3406775"/>
          <p14:tracePt t="65653" x="8220075" y="3406775"/>
          <p14:tracePt t="65669" x="8237538" y="3406775"/>
          <p14:tracePt t="65677" x="8274050" y="3414713"/>
          <p14:tracePt t="65686" x="8310563" y="3433763"/>
          <p14:tracePt t="65703" x="8366125" y="3470275"/>
          <p14:tracePt t="65704" x="8420100" y="3533775"/>
          <p14:tracePt t="65719" x="8439150" y="3579813"/>
          <p14:tracePt t="65720" x="8466138" y="3625850"/>
          <p14:tracePt t="65736" x="8483600" y="3662363"/>
          <p14:tracePt t="65737" x="8493125" y="3689350"/>
          <p14:tracePt t="65753" x="8502650" y="3716338"/>
          <p14:tracePt t="65753" x="8502650" y="3771900"/>
          <p14:tracePt t="66361" x="8566150" y="3816350"/>
          <p14:tracePt t="66373" x="8904288" y="4081463"/>
          <p14:tracePt t="66381" x="9251950" y="4483100"/>
          <p14:tracePt t="66389" x="9671050" y="5122863"/>
          <p14:tracePt t="66403" x="9926638" y="5643563"/>
          <p14:tracePt t="66405" x="10028238" y="5918200"/>
          <p14:tracePt t="66453" x="9999663" y="5918200"/>
          <p14:tracePt t="66461" x="9963150" y="5918200"/>
          <p14:tracePt t="66469" x="9909175" y="5899150"/>
          <p14:tracePt t="66486" x="9799638" y="5908675"/>
          <p14:tracePt t="66486" x="9717088" y="5918200"/>
          <p14:tracePt t="66503" x="9634538" y="5945188"/>
          <p14:tracePt t="66503" x="9625013" y="5981700"/>
          <p14:tracePt t="66519" x="9625013" y="6008688"/>
          <p14:tracePt t="66520" x="9634538" y="6027738"/>
          <p14:tracePt t="66536" x="9671050" y="6064250"/>
          <p14:tracePt t="66537" x="9690100" y="6081713"/>
          <p14:tracePt t="66553" x="9734550" y="6100763"/>
          <p14:tracePt t="66553" x="9780588" y="6137275"/>
          <p14:tracePt t="66569" x="9826625" y="6164263"/>
          <p14:tracePt t="66570" x="9853613" y="6164263"/>
          <p14:tracePt t="66586" x="9890125" y="6173788"/>
          <p14:tracePt t="66587" x="9918700" y="6173788"/>
          <p14:tracePt t="66589" x="9936163" y="6173788"/>
          <p14:tracePt t="66603" x="9945688" y="6173788"/>
          <p14:tracePt t="66619" x="9955213" y="6173788"/>
          <p14:tracePt t="66693" x="9955213" y="6164263"/>
          <p14:tracePt t="66701" x="9926638" y="6127750"/>
          <p14:tracePt t="66709" x="9899650" y="6091238"/>
          <p14:tracePt t="66719" x="9890125" y="6064250"/>
          <p14:tracePt t="66736" x="9853613" y="5999163"/>
          <p14:tracePt t="66737" x="9799638" y="5918200"/>
          <p14:tracePt t="66753" x="9753600" y="5835650"/>
          <p14:tracePt t="66753" x="9734550" y="5789613"/>
          <p14:tracePt t="66769" x="9671050" y="5689600"/>
          <p14:tracePt t="66770" x="9617075" y="5607050"/>
          <p14:tracePt t="66786" x="9544050" y="5478463"/>
          <p14:tracePt t="66787" x="9471025" y="5378450"/>
          <p14:tracePt t="66789" x="9405938" y="5259388"/>
          <p14:tracePt t="66803" x="9369425" y="5159375"/>
          <p14:tracePt t="66805" x="9324975" y="5059363"/>
          <p14:tracePt t="66819" x="9278938" y="4940300"/>
          <p14:tracePt t="66821" x="9232900" y="4821238"/>
          <p14:tracePt t="66836" x="9205913" y="4730750"/>
          <p14:tracePt t="66838" x="9178925" y="4648200"/>
          <p14:tracePt t="66853" x="9169400" y="4584700"/>
          <p14:tracePt t="66855" x="9150350" y="4519613"/>
          <p14:tracePt t="66869" x="9132888" y="4492625"/>
          <p14:tracePt t="66871" x="9113838" y="4429125"/>
          <p14:tracePt t="66886" x="9086850" y="4402138"/>
          <p14:tracePt t="66888" x="9077325" y="4383088"/>
          <p14:tracePt t="66903" x="9059863" y="4337050"/>
          <p14:tracePt t="66905" x="9032875" y="4292600"/>
          <p14:tracePt t="66919" x="9013825" y="4256088"/>
          <p14:tracePt t="66921" x="8996363" y="4227513"/>
          <p14:tracePt t="66936" x="8986838" y="4200525"/>
          <p14:tracePt t="66938" x="8959850" y="4154488"/>
          <p14:tracePt t="66953" x="8940800" y="4117975"/>
          <p14:tracePt t="66955" x="8913813" y="4090988"/>
          <p14:tracePt t="66969" x="8885238" y="4044950"/>
          <p14:tracePt t="66971" x="8858250" y="4000500"/>
          <p14:tracePt t="66986" x="8821738" y="3944938"/>
          <p14:tracePt t="66988" x="8804275" y="3917950"/>
          <p14:tracePt t="67003" x="8775700" y="3871913"/>
          <p14:tracePt t="67004" x="8767763" y="3844925"/>
          <p14:tracePt t="67008" x="8758238" y="3798888"/>
          <p14:tracePt t="67020" x="8748713" y="3771900"/>
          <p14:tracePt t="67022" x="8721725" y="3706813"/>
          <p14:tracePt t="67036" x="8702675" y="3643313"/>
          <p14:tracePt t="67039" x="8675688" y="3560763"/>
          <p14:tracePt t="67053" x="8648700" y="3497263"/>
          <p14:tracePt t="67069" x="8639175" y="3479800"/>
          <p14:tracePt t="67071" x="8639175" y="3460750"/>
          <p14:tracePt t="67086" x="8629650" y="3424238"/>
          <p14:tracePt t="67088" x="8629650" y="3397250"/>
          <p14:tracePt t="67103" x="8629650" y="3351213"/>
          <p14:tracePt t="67105" x="8629650" y="3324225"/>
          <p14:tracePt t="67119" x="8629650" y="3278188"/>
          <p14:tracePt t="67121" x="8629650" y="3241675"/>
          <p14:tracePt t="67136" x="8629650" y="3168650"/>
          <p14:tracePt t="67138" x="8629650" y="3132138"/>
          <p14:tracePt t="67153" x="8612188" y="3059113"/>
          <p14:tracePt t="67155" x="8612188" y="2995613"/>
          <p14:tracePt t="67169" x="8602663" y="2949575"/>
          <p14:tracePt t="67171" x="8602663" y="2913063"/>
          <p14:tracePt t="67186" x="8602663" y="2867025"/>
          <p14:tracePt t="67188" x="8593138" y="2830513"/>
          <p14:tracePt t="67203" x="8593138" y="2784475"/>
          <p14:tracePt t="67203" x="8585200" y="2757488"/>
          <p14:tracePt t="67206" x="8585200" y="2711450"/>
          <p14:tracePt t="67219" x="8585200" y="2667000"/>
          <p14:tracePt t="67222" x="8585200" y="2638425"/>
          <p14:tracePt t="67236" x="8585200" y="2620963"/>
          <p14:tracePt t="67238" x="8585200" y="2611438"/>
          <p14:tracePt t="67253" x="8585200" y="2601913"/>
          <p14:tracePt t="67277" x="8585200" y="2593975"/>
          <p14:tracePt t="67293" x="8585200" y="2584450"/>
          <p14:tracePt t="67309" x="8585200" y="2574925"/>
          <p14:tracePt t="67319" x="8585200" y="2565400"/>
          <p14:tracePt t="67336" x="8585200" y="2557463"/>
          <p14:tracePt t="67373" x="8575675" y="2557463"/>
          <p14:tracePt t="67381" x="8556625" y="2584450"/>
          <p14:tracePt t="67389" x="8548688" y="2611438"/>
          <p14:tracePt t="67403" x="8539163" y="2647950"/>
          <p14:tracePt t="67405" x="8529638" y="2693988"/>
          <p14:tracePt t="67419" x="8529638" y="2720975"/>
          <p14:tracePt t="67421" x="8512175" y="2767013"/>
          <p14:tracePt t="67436" x="8502650" y="2784475"/>
          <p14:tracePt t="67438" x="8502650" y="2813050"/>
          <p14:tracePt t="67453" x="8493125" y="2857500"/>
          <p14:tracePt t="67455" x="8493125" y="2930525"/>
          <p14:tracePt t="67469" x="8493125" y="2976563"/>
          <p14:tracePt t="67471" x="8493125" y="3013075"/>
          <p14:tracePt t="67486" x="8493125" y="3059113"/>
          <p14:tracePt t="67488" x="8493125" y="3086100"/>
          <p14:tracePt t="67502" x="8493125" y="3132138"/>
          <p14:tracePt t="67505" x="8493125" y="3159125"/>
          <p14:tracePt t="67519" x="8493125" y="3187700"/>
          <p14:tracePt t="67521" x="8493125" y="3214688"/>
          <p14:tracePt t="67536" x="8493125" y="3251200"/>
          <p14:tracePt t="67538" x="8493125" y="3260725"/>
          <p14:tracePt t="67553" x="8493125" y="3268663"/>
          <p14:tracePt t="67917" x="8493125" y="3278188"/>
          <p14:tracePt t="68005" x="8512175" y="3268663"/>
          <p14:tracePt t="68013" x="8575675" y="3251200"/>
          <p14:tracePt t="68021" x="8648700" y="3232150"/>
          <p14:tracePt t="68036" x="8685213" y="3251200"/>
          <p14:tracePt t="68037" x="8685213" y="3278188"/>
          <p14:tracePt t="68653" x="8694738" y="3278188"/>
          <p14:tracePt t="68661" x="8702675" y="3260725"/>
          <p14:tracePt t="68669" x="8721725" y="3232150"/>
          <p14:tracePt t="68686" x="8731250" y="3214688"/>
          <p14:tracePt t="68687" x="8739188" y="3214688"/>
          <p14:tracePt t="68703" x="8758238" y="3205163"/>
          <p14:tracePt t="68703" x="8767763" y="3205163"/>
          <p14:tracePt t="68719" x="8775700" y="3205163"/>
          <p14:tracePt t="68736" x="8785225" y="3205163"/>
          <p14:tracePt t="68737" x="8804275" y="3205163"/>
          <p14:tracePt t="68753" x="8840788" y="3205163"/>
          <p14:tracePt t="68753" x="8867775" y="3205163"/>
          <p14:tracePt t="68769" x="8894763" y="3205163"/>
          <p14:tracePt t="68770" x="8921750" y="3205163"/>
          <p14:tracePt t="68786" x="8967788" y="3214688"/>
          <p14:tracePt t="68787" x="8986838" y="3214688"/>
          <p14:tracePt t="68789" x="9013825" y="3214688"/>
          <p14:tracePt t="68802" x="9059863" y="3214688"/>
          <p14:tracePt t="68805" x="9113838" y="3214688"/>
          <p14:tracePt t="68819" x="9159875" y="3214688"/>
          <p14:tracePt t="68822" x="9196388" y="3224213"/>
          <p14:tracePt t="68836" x="9232900" y="3224213"/>
          <p14:tracePt t="68838" x="9259888" y="3224213"/>
          <p14:tracePt t="68852" x="9278938" y="3224213"/>
          <p14:tracePt t="69285" x="9251950" y="3224213"/>
          <p14:tracePt t="69293" x="9232900" y="3214688"/>
          <p14:tracePt t="69302" x="9215438" y="3214688"/>
          <p14:tracePt t="69319" x="9196388" y="3205163"/>
          <p14:tracePt t="69320" x="9178925" y="3195638"/>
          <p14:tracePt t="69336" x="9169400" y="3187700"/>
          <p14:tracePt t="69337" x="9150350" y="3187700"/>
          <p14:tracePt t="69353" x="9142413" y="3178175"/>
          <p14:tracePt t="69353" x="9132888" y="3178175"/>
          <p14:tracePt t="69369" x="9123363" y="3168650"/>
          <p14:tracePt t="69386" x="9123363" y="3159125"/>
          <p14:tracePt t="69609" x="9132888" y="3159125"/>
          <p14:tracePt t="69617" x="9150350" y="3151188"/>
          <p14:tracePt t="69625" x="9186863" y="3151188"/>
          <p14:tracePt t="69641" x="9205913" y="3151188"/>
          <p14:tracePt t="69653" x="9215438" y="3141663"/>
          <p14:tracePt t="69669" x="9232900" y="3141663"/>
          <p14:tracePt t="69670" x="9251950" y="3132138"/>
          <p14:tracePt t="69686" x="9259888" y="3122613"/>
          <p14:tracePt t="69687" x="9278938" y="3114675"/>
          <p14:tracePt t="69689" x="9288463" y="3105150"/>
          <p14:tracePt t="69703" x="9305925" y="3105150"/>
          <p14:tracePt t="69705" x="9315450" y="3105150"/>
          <p14:tracePt t="69737" x="9315450" y="3095625"/>
          <p14:tracePt t="69893" x="9332913" y="3095625"/>
          <p14:tracePt t="69901" x="9342438" y="3095625"/>
          <p14:tracePt t="69909" x="9351963" y="3095625"/>
          <p14:tracePt t="69919" x="9361488" y="3095625"/>
          <p14:tracePt t="69936" x="9369425" y="3095625"/>
          <p14:tracePt t="69937" x="9378950" y="3105150"/>
          <p14:tracePt t="69957" x="9388475" y="3114675"/>
          <p14:tracePt t="69973" x="9398000" y="3114675"/>
          <p14:tracePt t="69989" x="9405938" y="3122613"/>
          <p14:tracePt t="70003" x="9415463" y="3122613"/>
          <p14:tracePt t="70005" x="9424988" y="3122613"/>
          <p14:tracePt t="70021" x="9434513" y="3122613"/>
          <p14:tracePt t="70036" x="9442450" y="3122613"/>
          <p14:tracePt t="70053" x="9451975" y="3122613"/>
          <p14:tracePt t="70069" x="9461500" y="3122613"/>
          <p14:tracePt t="70071" x="9471025" y="3122613"/>
          <p14:tracePt t="70086" x="9471025" y="3132138"/>
          <p14:tracePt t="70088" x="9478963" y="3132138"/>
          <p14:tracePt t="70103" x="9488488" y="3132138"/>
          <p14:tracePt t="70119" x="9498013" y="3132138"/>
          <p14:tracePt t="70136" x="9507538" y="3132138"/>
          <p14:tracePt t="70138" x="9515475" y="3132138"/>
          <p14:tracePt t="70153" x="9525000" y="3132138"/>
          <p14:tracePt t="70169" x="9534525" y="3132138"/>
          <p14:tracePt t="70171" x="9544050" y="3132138"/>
          <p14:tracePt t="70186" x="9551988" y="3132138"/>
          <p14:tracePt t="70188" x="9561513" y="3132138"/>
          <p14:tracePt t="70203" x="9580563" y="3132138"/>
          <p14:tracePt t="70205" x="9588500" y="3132138"/>
          <p14:tracePt t="70219" x="9598025" y="3141663"/>
          <p14:tracePt t="70221" x="9607550" y="3141663"/>
          <p14:tracePt t="70238" x="9617075" y="3141663"/>
          <p14:tracePt t="70252" x="9625013" y="3141663"/>
          <p14:tracePt t="70269" x="9634538" y="3141663"/>
          <p14:tracePt t="70271" x="9644063" y="3141663"/>
          <p14:tracePt t="70349" x="9653588" y="3141663"/>
          <p14:tracePt t="71049" x="9690100" y="3178175"/>
          <p14:tracePt t="71061" x="9717088" y="3205163"/>
          <p14:tracePt t="71069" x="9744075" y="3241675"/>
          <p14:tracePt t="71086" x="9744075" y="3251200"/>
          <p14:tracePt t="71103" x="9753600" y="3260725"/>
          <p14:tracePt t="71401" x="9763125" y="3260725"/>
          <p14:tracePt t="71413" x="9780588" y="3260725"/>
          <p14:tracePt t="71421" x="9790113" y="3260725"/>
          <p14:tracePt t="71436" x="9799638" y="3260725"/>
          <p14:tracePt t="71437" x="9809163" y="3260725"/>
          <p14:tracePt t="71461" x="9817100" y="3260725"/>
          <p14:tracePt t="71477" x="9826625" y="3260725"/>
          <p14:tracePt t="71486" x="9845675" y="3260725"/>
          <p14:tracePt t="71502" x="9863138" y="3251200"/>
          <p14:tracePt t="71503" x="9872663" y="3241675"/>
          <p14:tracePt t="71519" x="9890125" y="3241675"/>
          <p14:tracePt t="71520" x="9899650" y="3232150"/>
          <p14:tracePt t="71536" x="9918700" y="3232150"/>
          <p14:tracePt t="71537" x="9926638" y="3232150"/>
          <p14:tracePt t="71552" x="9926638" y="3224213"/>
          <p14:tracePt t="71569" x="9945688" y="3214688"/>
          <p14:tracePt t="71570" x="9955213" y="3214688"/>
          <p14:tracePt t="71586" x="9963150" y="3214688"/>
          <p14:tracePt t="71603" x="9972675" y="3214688"/>
          <p14:tracePt t="71603" x="9991725" y="3205163"/>
          <p14:tracePt t="71606" x="9999663" y="3205163"/>
          <p14:tracePt t="71619" x="10009188" y="3205163"/>
          <p14:tracePt t="71638" x="10018713" y="3205163"/>
          <p14:tracePt t="71652" x="10018713" y="3195638"/>
          <p14:tracePt t="71837" x="10045700" y="3178175"/>
          <p14:tracePt t="71845" x="10055225" y="3178175"/>
          <p14:tracePt t="71853" x="10082213" y="3159125"/>
          <p14:tracePt t="71869" x="10101263" y="3151188"/>
          <p14:tracePt t="71869" x="10118725" y="3151188"/>
          <p14:tracePt t="71885" x="10128250" y="3141663"/>
          <p14:tracePt t="71941" x="10137775" y="3141663"/>
          <p14:tracePt t="72157" x="10145713" y="3141663"/>
          <p14:tracePt t="72165" x="10182225" y="3141663"/>
          <p14:tracePt t="72173" x="10228263" y="3141663"/>
          <p14:tracePt t="72186" x="10283825" y="3151188"/>
          <p14:tracePt t="72189" x="10328275" y="3151188"/>
          <p14:tracePt t="72203" x="10356850" y="3168650"/>
          <p14:tracePt t="72205" x="10374313" y="3168650"/>
          <p14:tracePt t="72219" x="10383838" y="3168650"/>
          <p14:tracePt t="72221" x="10393363" y="3168650"/>
          <p14:tracePt t="72301" x="10410825" y="3168650"/>
          <p14:tracePt t="72309" x="10429875" y="3168650"/>
          <p14:tracePt t="72319" x="10437813" y="3168650"/>
          <p14:tracePt t="72336" x="10456863" y="3168650"/>
          <p14:tracePt t="72337" x="10474325" y="3168650"/>
          <p14:tracePt t="72352" x="10493375" y="3168650"/>
          <p14:tracePt t="72353" x="10529888" y="3168650"/>
          <p14:tracePt t="72369" x="10556875" y="3168650"/>
          <p14:tracePt t="72370" x="10585450" y="3168650"/>
          <p14:tracePt t="72386" x="10658475" y="3168650"/>
          <p14:tracePt t="72387" x="10702925" y="3168650"/>
          <p14:tracePt t="72389" x="10739438" y="3187700"/>
          <p14:tracePt t="72402" x="10775950" y="3187700"/>
          <p14:tracePt t="72405" x="10831513" y="3195638"/>
          <p14:tracePt t="72419" x="10858500" y="3195638"/>
          <p14:tracePt t="72421" x="10885488" y="3195638"/>
          <p14:tracePt t="72436" x="10895013" y="3195638"/>
          <p14:tracePt t="72439" x="10904538" y="3195638"/>
          <p14:tracePt t="72729" x="10904538" y="3205163"/>
          <p14:tracePt t="76709" x="10841038" y="3159125"/>
          <p14:tracePt t="76717" x="10795000" y="3132138"/>
          <p14:tracePt t="76725" x="10694988" y="3078163"/>
          <p14:tracePt t="76736" x="10556875" y="3013075"/>
          <p14:tracePt t="76752" x="10401300" y="2968625"/>
          <p14:tracePt t="76753" x="10228263" y="2940050"/>
          <p14:tracePt t="76769" x="10082213" y="2913063"/>
          <p14:tracePt t="76770" x="9963150" y="2894013"/>
          <p14:tracePt t="76773" x="9872663" y="2886075"/>
          <p14:tracePt t="76786" x="9772650" y="2867025"/>
          <p14:tracePt t="76789" x="9690100" y="2840038"/>
          <p14:tracePt t="76803" x="9634538" y="2830513"/>
          <p14:tracePt t="76805" x="9534525" y="2803525"/>
          <p14:tracePt t="76819" x="9451975" y="2776538"/>
          <p14:tracePt t="76821" x="9351963" y="2747963"/>
          <p14:tracePt t="76836" x="9232900" y="2720975"/>
          <p14:tracePt t="76838" x="9123363" y="2684463"/>
          <p14:tracePt t="76853" x="9004300" y="2647950"/>
          <p14:tracePt t="76855" x="8921750" y="2620963"/>
          <p14:tracePt t="76869" x="8840788" y="2593975"/>
          <p14:tracePt t="76871" x="8775700" y="2565400"/>
          <p14:tracePt t="76886" x="8748713" y="2547938"/>
          <p14:tracePt t="76888" x="8712200" y="2520950"/>
          <p14:tracePt t="76903" x="8702675" y="2501900"/>
          <p14:tracePt t="76905" x="8685213" y="2492375"/>
          <p14:tracePt t="76919" x="8675688" y="2484438"/>
          <p14:tracePt t="76921" x="8666163" y="2465388"/>
          <p14:tracePt t="76936" x="8648700" y="2447925"/>
          <p14:tracePt t="76938" x="8629650" y="2438400"/>
          <p14:tracePt t="76953" x="8602663" y="2419350"/>
          <p14:tracePt t="76955" x="8575675" y="2401888"/>
          <p14:tracePt t="76969" x="8556625" y="2401888"/>
          <p14:tracePt t="76971" x="8520113" y="2382838"/>
          <p14:tracePt t="76989" x="8456613" y="2355850"/>
          <p14:tracePt t="77149" x="8456613" y="2338388"/>
          <p14:tracePt t="77157" x="8456613" y="2319338"/>
          <p14:tracePt t="77169" x="8447088" y="2301875"/>
          <p14:tracePt t="77186" x="8439150" y="2292350"/>
          <p14:tracePt t="77187" x="8439150" y="2265363"/>
          <p14:tracePt t="77189" x="8429625" y="2255838"/>
          <p14:tracePt t="77202" x="8420100" y="2228850"/>
          <p14:tracePt t="77219" x="8410575" y="2182813"/>
          <p14:tracePt t="77221" x="8393113" y="2163763"/>
          <p14:tracePt t="77236" x="8383588" y="2146300"/>
          <p14:tracePt t="77238" x="8366125" y="2127250"/>
          <p14:tracePt t="77253" x="8337550" y="2109788"/>
          <p14:tracePt t="77255" x="8310563" y="2082800"/>
          <p14:tracePt t="77269" x="8293100" y="2073275"/>
          <p14:tracePt t="77271" x="8274050" y="2063750"/>
          <p14:tracePt t="77286" x="8228013" y="2054225"/>
          <p14:tracePt t="77288" x="8154988" y="2046288"/>
          <p14:tracePt t="77302" x="8091488" y="2046288"/>
          <p14:tracePt t="77305" x="8018463" y="2027238"/>
          <p14:tracePt t="77319" x="7935913" y="2027238"/>
          <p14:tracePt t="77321" x="7881938" y="2027238"/>
          <p14:tracePt t="77336" x="7808913" y="2027238"/>
          <p14:tracePt t="77338" x="7762875" y="2027238"/>
          <p14:tracePt t="77352" x="7707313" y="2027238"/>
          <p14:tracePt t="77355" x="7653338" y="2027238"/>
          <p14:tracePt t="77369" x="7570788" y="2027238"/>
          <p14:tracePt t="77371" x="7543800" y="2027238"/>
          <p14:tracePt t="77386" x="7470775" y="2027238"/>
          <p14:tracePt t="77388" x="7397750" y="2027238"/>
          <p14:tracePt t="77402" x="7351713" y="2027238"/>
          <p14:tracePt t="77403" x="7324725" y="2027238"/>
          <p14:tracePt t="77405" x="7288213" y="2046288"/>
          <p14:tracePt t="77419" x="7269163" y="2054225"/>
          <p14:tracePt t="77422" x="7251700" y="2073275"/>
          <p14:tracePt t="77436" x="7223125" y="2090738"/>
          <p14:tracePt t="77438" x="7205663" y="2100263"/>
          <p14:tracePt t="77453" x="7169150" y="2136775"/>
          <p14:tracePt t="77455" x="7142163" y="2155825"/>
          <p14:tracePt t="77469" x="7105650" y="2182813"/>
          <p14:tracePt t="77471" x="7077075" y="2209800"/>
          <p14:tracePt t="77486" x="7040563" y="2236788"/>
          <p14:tracePt t="77488" x="6996113" y="2292350"/>
          <p14:tracePt t="77502" x="6967538" y="2309813"/>
          <p14:tracePt t="77505" x="6940550" y="2346325"/>
          <p14:tracePt t="77519" x="6923088" y="2374900"/>
          <p14:tracePt t="77521" x="6894513" y="2401888"/>
          <p14:tracePt t="77536" x="6886575" y="2438400"/>
          <p14:tracePt t="77538" x="6886575" y="2465388"/>
          <p14:tracePt t="77553" x="6886575" y="2492375"/>
          <p14:tracePt t="77555" x="6886575" y="2511425"/>
          <p14:tracePt t="77569" x="6904038" y="2557463"/>
          <p14:tracePt t="77571" x="6940550" y="2611438"/>
          <p14:tracePt t="77586" x="7023100" y="2647950"/>
          <p14:tracePt t="77588" x="7069138" y="2674938"/>
          <p14:tracePt t="77589" x="7132638" y="2693988"/>
          <p14:tracePt t="77602" x="7223125" y="2730500"/>
          <p14:tracePt t="77605" x="7305675" y="2747963"/>
          <p14:tracePt t="77619" x="7424738" y="2767013"/>
          <p14:tracePt t="77621" x="7534275" y="2784475"/>
          <p14:tracePt t="77636" x="7653338" y="2784475"/>
          <p14:tracePt t="77638" x="7743825" y="2784475"/>
          <p14:tracePt t="77653" x="7826375" y="2767013"/>
          <p14:tracePt t="77655" x="7908925" y="2740025"/>
          <p14:tracePt t="77669" x="7972425" y="2711450"/>
          <p14:tracePt t="77671" x="8054975" y="2667000"/>
          <p14:tracePt t="77686" x="8137525" y="2630488"/>
          <p14:tracePt t="77688" x="8220075" y="2584450"/>
          <p14:tracePt t="77702" x="8247063" y="2574925"/>
          <p14:tracePt t="77705" x="8310563" y="2538413"/>
          <p14:tracePt t="77719" x="8356600" y="2520950"/>
          <p14:tracePt t="77721" x="8374063" y="2501900"/>
          <p14:tracePt t="77736" x="8383588" y="2474913"/>
          <p14:tracePt t="77738" x="8393113" y="2447925"/>
          <p14:tracePt t="77752" x="8393113" y="2419350"/>
          <p14:tracePt t="77755" x="8393113" y="2382838"/>
          <p14:tracePt t="77769" x="8393113" y="2346325"/>
          <p14:tracePt t="77771" x="8393113" y="2319338"/>
          <p14:tracePt t="77786" x="8393113" y="2273300"/>
          <p14:tracePt t="77788" x="8374063" y="2236788"/>
          <p14:tracePt t="77802" x="8356600" y="2219325"/>
          <p14:tracePt t="77803" x="8329613" y="2200275"/>
          <p14:tracePt t="77805" x="8310563" y="2182813"/>
          <p14:tracePt t="77819" x="8264525" y="2155825"/>
          <p14:tracePt t="77821" x="8237538" y="2146300"/>
          <p14:tracePt t="77836" x="8191500" y="2136775"/>
          <p14:tracePt t="77838" x="8164513" y="2127250"/>
          <p14:tracePt t="77853" x="8118475" y="2119313"/>
          <p14:tracePt t="77855" x="8091488" y="2119313"/>
          <p14:tracePt t="77869" x="8045450" y="2109788"/>
          <p14:tracePt t="77871" x="8027988" y="2109788"/>
          <p14:tracePt t="77886" x="7999413" y="2100263"/>
          <p14:tracePt t="77888" x="7972425" y="2100263"/>
          <p14:tracePt t="77902" x="7962900" y="2100263"/>
          <p14:tracePt t="77957" x="7962900" y="2119313"/>
          <p14:tracePt t="77965" x="7962900" y="2163763"/>
          <p14:tracePt t="77973" x="7962900" y="2209800"/>
          <p14:tracePt t="77986" x="7962900" y="2246313"/>
          <p14:tracePt t="77989" x="7962900" y="2319338"/>
          <p14:tracePt t="78002" x="7962900" y="2392363"/>
          <p14:tracePt t="78005" x="7962900" y="2455863"/>
          <p14:tracePt t="78019" x="7962900" y="2528888"/>
          <p14:tracePt t="78021" x="7962900" y="2574925"/>
          <p14:tracePt t="78036" x="7972425" y="2630488"/>
          <p14:tracePt t="78038" x="7991475" y="2693988"/>
          <p14:tracePt t="78053" x="7999413" y="2740025"/>
          <p14:tracePt t="78055" x="8018463" y="2784475"/>
          <p14:tracePt t="78069" x="8027988" y="2803525"/>
          <p14:tracePt t="78072" x="8054975" y="2820988"/>
          <p14:tracePt t="78086" x="8054975" y="2830513"/>
          <p14:tracePt t="78088" x="8064500" y="2830513"/>
          <p14:tracePt t="78125" x="8072438" y="2830513"/>
          <p14:tracePt t="78136" x="8072438" y="2794000"/>
          <p14:tracePt t="78152" x="8072438" y="2767013"/>
          <p14:tracePt t="78153" x="8072438" y="2720975"/>
          <p14:tracePt t="78169" x="8072438" y="2674938"/>
          <p14:tracePt t="78170" x="8064500" y="2657475"/>
          <p14:tracePt t="78186" x="8045450" y="2638425"/>
          <p14:tracePt t="78187" x="8008938" y="2630488"/>
          <p14:tracePt t="78189" x="7972425" y="2620963"/>
          <p14:tracePt t="78202" x="7908925" y="2611438"/>
          <p14:tracePt t="78205" x="7881938" y="2611438"/>
          <p14:tracePt t="78219" x="7835900" y="2611438"/>
          <p14:tracePt t="78221" x="7780338" y="2611438"/>
          <p14:tracePt t="78236" x="7726363" y="2611438"/>
          <p14:tracePt t="78238" x="7662863" y="2611438"/>
          <p14:tracePt t="78253" x="7607300" y="2611438"/>
          <p14:tracePt t="78255" x="7524750" y="2620963"/>
          <p14:tracePt t="78269" x="7443788" y="2647950"/>
          <p14:tracePt t="78271" x="7378700" y="2674938"/>
          <p14:tracePt t="78286" x="7315200" y="2703513"/>
          <p14:tracePt t="78288" x="7251700" y="2730500"/>
          <p14:tracePt t="78302" x="7223125" y="2747963"/>
          <p14:tracePt t="78305" x="7205663" y="2776538"/>
          <p14:tracePt t="78319" x="7178675" y="2813050"/>
          <p14:tracePt t="78321" x="7169150" y="2840038"/>
          <p14:tracePt t="78336" x="7150100" y="2876550"/>
          <p14:tracePt t="78338" x="7142163" y="2913063"/>
          <p14:tracePt t="78352" x="7132638" y="2949575"/>
          <p14:tracePt t="78355" x="7132638" y="3005138"/>
          <p14:tracePt t="78369" x="7132638" y="3041650"/>
          <p14:tracePt t="78372" x="7132638" y="3086100"/>
          <p14:tracePt t="78386" x="7132638" y="3114675"/>
          <p14:tracePt t="78386" x="7142163" y="3159125"/>
          <p14:tracePt t="78389" x="7169150" y="3205163"/>
          <p14:tracePt t="78402" x="7186613" y="3241675"/>
          <p14:tracePt t="78405" x="7215188" y="3268663"/>
          <p14:tracePt t="78419" x="7251700" y="3305175"/>
          <p14:tracePt t="78421" x="7278688" y="3324225"/>
          <p14:tracePt t="78436" x="7324725" y="3351213"/>
          <p14:tracePt t="78438" x="7370763" y="3360738"/>
          <p14:tracePt t="78453" x="7397750" y="3370263"/>
          <p14:tracePt t="78455" x="7434263" y="3378200"/>
          <p14:tracePt t="78469" x="7461250" y="3387725"/>
          <p14:tracePt t="78471" x="7516813" y="3387725"/>
          <p14:tracePt t="78486" x="7553325" y="3387725"/>
          <p14:tracePt t="78488" x="7616825" y="3387725"/>
          <p14:tracePt t="78502" x="7680325" y="3387725"/>
          <p14:tracePt t="78505" x="7753350" y="3387725"/>
          <p14:tracePt t="78519" x="7799388" y="3387725"/>
          <p14:tracePt t="78520" x="7853363" y="3387725"/>
          <p14:tracePt t="78536" x="7926388" y="3387725"/>
          <p14:tracePt t="78538" x="7972425" y="3360738"/>
          <p14:tracePt t="78552" x="8035925" y="3351213"/>
          <p14:tracePt t="78555" x="8064500" y="3341688"/>
          <p14:tracePt t="78569" x="8108950" y="3333750"/>
          <p14:tracePt t="78571" x="8154988" y="3305175"/>
          <p14:tracePt t="78586" x="8210550" y="3268663"/>
          <p14:tracePt t="78588" x="8237538" y="3251200"/>
          <p14:tracePt t="78602" x="8264525" y="3224213"/>
          <p14:tracePt t="78603" x="8301038" y="3195638"/>
          <p14:tracePt t="78605" x="8329613" y="3178175"/>
          <p14:tracePt t="78619" x="8366125" y="3141663"/>
          <p14:tracePt t="78621" x="8383588" y="3132138"/>
          <p14:tracePt t="78636" x="8402638" y="3105150"/>
          <p14:tracePt t="78638" x="8429625" y="3078163"/>
          <p14:tracePt t="78653" x="8447088" y="3032125"/>
          <p14:tracePt t="78655" x="8456613" y="3005138"/>
          <p14:tracePt t="78669" x="8466138" y="2976563"/>
          <p14:tracePt t="78671" x="8466138" y="2940050"/>
          <p14:tracePt t="78686" x="8466138" y="2913063"/>
          <p14:tracePt t="78688" x="8466138" y="2886075"/>
          <p14:tracePt t="78702" x="8456613" y="2840038"/>
          <p14:tracePt t="78705" x="8439150" y="2813050"/>
          <p14:tracePt t="78719" x="8410575" y="2784475"/>
          <p14:tracePt t="78721" x="8393113" y="2757488"/>
          <p14:tracePt t="78736" x="8347075" y="2720975"/>
          <p14:tracePt t="78738" x="8310563" y="2674938"/>
          <p14:tracePt t="78753" x="8283575" y="2647950"/>
          <p14:tracePt t="78755" x="8247063" y="2630488"/>
          <p14:tracePt t="78769" x="8201025" y="2620963"/>
          <p14:tracePt t="78771" x="8137525" y="2593975"/>
          <p14:tracePt t="78786" x="8064500" y="2584450"/>
          <p14:tracePt t="78788" x="7999413" y="2584450"/>
          <p14:tracePt t="78802" x="7926388" y="2584450"/>
          <p14:tracePt t="78803" x="7853363" y="2584450"/>
          <p14:tracePt t="78805" x="7772400" y="2584450"/>
          <p14:tracePt t="78819" x="7699375" y="2584450"/>
          <p14:tracePt t="78822" x="7607300" y="2584450"/>
          <p14:tracePt t="78836" x="7507288" y="2584450"/>
          <p14:tracePt t="78838" x="7451725" y="2584450"/>
          <p14:tracePt t="78853" x="7370763" y="2601913"/>
          <p14:tracePt t="78855" x="7305675" y="2620963"/>
          <p14:tracePt t="78869" x="7251700" y="2638425"/>
          <p14:tracePt t="78871" x="7215188" y="2657475"/>
          <p14:tracePt t="78886" x="7169150" y="2674938"/>
          <p14:tracePt t="78888" x="7159625" y="2684463"/>
          <p14:tracePt t="78902" x="7142163" y="2693988"/>
          <p14:tracePt t="78919" x="7142163" y="2703513"/>
          <p14:tracePt t="78973" x="7142163" y="2711450"/>
          <p14:tracePt t="83053" x="7123113" y="2720975"/>
          <p14:tracePt t="83061" x="7086600" y="2767013"/>
          <p14:tracePt t="83069" x="7040563" y="2867025"/>
          <p14:tracePt t="83086" x="6986588" y="3005138"/>
          <p14:tracePt t="83086" x="6923088" y="3159125"/>
          <p14:tracePt t="83102" x="6840538" y="3314700"/>
          <p14:tracePt t="83103" x="6767513" y="3433763"/>
          <p14:tracePt t="83119" x="6621463" y="3597275"/>
          <p14:tracePt t="83120" x="6475413" y="3743325"/>
          <p14:tracePt t="83136" x="6283325" y="3898900"/>
          <p14:tracePt t="83136" x="6091238" y="4017963"/>
          <p14:tracePt t="83152" x="5935663" y="4100513"/>
          <p14:tracePt t="83153" x="5781675" y="4173538"/>
          <p14:tracePt t="83169" x="5662613" y="4219575"/>
          <p14:tracePt t="83170" x="5524500" y="4283075"/>
          <p14:tracePt t="83173" x="5434013" y="4310063"/>
          <p14:tracePt t="83186" x="5351463" y="4337050"/>
          <p14:tracePt t="83189" x="5287963" y="4346575"/>
          <p14:tracePt t="83202" x="5268913" y="4346575"/>
          <p14:tracePt t="83205" x="5251450" y="4346575"/>
          <p14:tracePt t="83219" x="5241925" y="4346575"/>
          <p14:tracePt t="83221" x="5214938" y="4346575"/>
          <p14:tracePt t="83236" x="5195888" y="4346575"/>
          <p14:tracePt t="83238" x="5178425" y="4346575"/>
          <p14:tracePt t="83252" x="5122863" y="4310063"/>
          <p14:tracePt t="83255" x="5068888" y="4273550"/>
          <p14:tracePt t="83269" x="5041900" y="4264025"/>
          <p14:tracePt t="83271" x="4976813" y="4227513"/>
          <p14:tracePt t="83286" x="4895850" y="4200525"/>
          <p14:tracePt t="83288" x="4784725" y="4154488"/>
          <p14:tracePt t="83302" x="4684713" y="4127500"/>
          <p14:tracePt t="83305" x="4565650" y="4100513"/>
          <p14:tracePt t="83319" x="4465638" y="4081463"/>
          <p14:tracePt t="83321" x="4392613" y="4073525"/>
          <p14:tracePt t="83336" x="4329113" y="4064000"/>
          <p14:tracePt t="83338" x="4302125" y="4064000"/>
          <p14:tracePt t="83352" x="4273550" y="4064000"/>
          <p14:tracePt t="83355" x="4237038" y="4064000"/>
          <p14:tracePt t="83369" x="4210050" y="4064000"/>
          <p14:tracePt t="83371" x="4183063" y="4064000"/>
          <p14:tracePt t="83386" x="4110038" y="4064000"/>
          <p14:tracePt t="83388" x="4083050" y="4064000"/>
          <p14:tracePt t="83402" x="4017963" y="4073525"/>
          <p14:tracePt t="83403" x="3908425" y="4090988"/>
          <p14:tracePt t="83405" x="3752850" y="4100513"/>
          <p14:tracePt t="83419" x="3570288" y="4117975"/>
          <p14:tracePt t="83421" x="3397250" y="4137025"/>
          <p14:tracePt t="83436" x="3232150" y="4137025"/>
          <p14:tracePt t="83438" x="3032125" y="4137025"/>
          <p14:tracePt t="83453" x="2822575" y="4137025"/>
          <p14:tracePt t="83455" x="2657475" y="4137025"/>
          <p14:tracePt t="83469" x="2493963" y="4137025"/>
          <p14:tracePt t="83471" x="2319338" y="4137025"/>
          <p14:tracePt t="83486" x="2173288" y="4137025"/>
          <p14:tracePt t="83488" x="2082800" y="4137025"/>
          <p14:tracePt t="83502" x="2000250" y="4137025"/>
          <p14:tracePt t="83505" x="1908175" y="4137025"/>
          <p14:tracePt t="83519" x="1854200" y="4137025"/>
          <p14:tracePt t="83521" x="1790700" y="4137025"/>
          <p14:tracePt t="83536" x="1762125" y="4137025"/>
          <p14:tracePt t="83538" x="1708150" y="4137025"/>
          <p14:tracePt t="83552" x="1681163" y="4137025"/>
          <p14:tracePt t="83555" x="1635125" y="4137025"/>
          <p14:tracePt t="83569" x="1589088" y="4117975"/>
          <p14:tracePt t="83571" x="1562100" y="4110038"/>
          <p14:tracePt t="83586" x="1506538" y="4100513"/>
          <p14:tracePt t="83588" x="1423988" y="4073525"/>
          <p14:tracePt t="83602" x="1360488" y="4044950"/>
          <p14:tracePt t="83603" x="1314450" y="4037013"/>
          <p14:tracePt t="83605" x="1287463" y="4027488"/>
          <p14:tracePt t="83619" x="1250950" y="4017963"/>
          <p14:tracePt t="83621" x="1233488" y="4000500"/>
          <p14:tracePt t="83652" x="1223963" y="3990975"/>
          <p14:tracePt t="83653" x="1223963" y="3971925"/>
          <p14:tracePt t="83669" x="1214438" y="3954463"/>
          <p14:tracePt t="83670" x="1204913" y="3935413"/>
          <p14:tracePt t="83686" x="1187450" y="3917950"/>
          <p14:tracePt t="83687" x="1177925" y="3908425"/>
          <p14:tracePt t="83702" x="1168400" y="3889375"/>
          <p14:tracePt t="83703" x="1150938" y="3881438"/>
          <p14:tracePt t="83719" x="1141413" y="3871913"/>
          <p14:tracePt t="83720" x="1131888" y="3871913"/>
          <p14:tracePt t="83736" x="1123950" y="3862388"/>
          <p14:tracePt t="83753" x="1123950" y="3852863"/>
          <p14:tracePt t="83753" x="1123950" y="3844925"/>
          <p14:tracePt t="83769" x="1114425" y="3835400"/>
          <p14:tracePt t="83770" x="1104900" y="3825875"/>
          <p14:tracePt t="83773" x="1095375" y="3825875"/>
          <p14:tracePt t="83786" x="1087438" y="3816350"/>
          <p14:tracePt t="83802" x="1077913" y="3816350"/>
          <p14:tracePt t="83819" x="1077913" y="3808413"/>
          <p14:tracePt t="83820" x="1068388" y="3808413"/>
          <p14:tracePt t="83853" x="1068388" y="3798888"/>
          <p14:tracePt t="83861" x="1068388" y="3779838"/>
          <p14:tracePt t="83869" x="1068388" y="3771900"/>
          <p14:tracePt t="83886" x="1058863" y="3762375"/>
          <p14:tracePt t="83902" x="1058863" y="3752850"/>
          <p14:tracePt t="83919" x="1058863" y="3743325"/>
          <p14:tracePt t="83920" x="1058863" y="3735388"/>
          <p14:tracePt t="84025" x="1058863" y="3725863"/>
          <p14:tracePt t="84037" x="1058863" y="3706813"/>
          <p14:tracePt t="84045" x="1058863" y="3698875"/>
          <p14:tracePt t="84053" x="1058863" y="3679825"/>
          <p14:tracePt t="84069" x="1058863" y="3670300"/>
          <p14:tracePt t="84086" x="1068388" y="3662363"/>
          <p14:tracePt t="84225" x="1068388" y="3652838"/>
          <p14:tracePt t="84245" x="1068388" y="3643313"/>
          <p14:tracePt t="84253" x="1077913" y="3643313"/>
          <p14:tracePt t="84261" x="1077913" y="3633788"/>
          <p14:tracePt t="87086" x="1087438" y="3633788"/>
          <p14:tracePt t="87093" x="1114425" y="3670300"/>
          <p14:tracePt t="87102" x="1187450" y="3762375"/>
          <p14:tracePt t="87119" x="1260475" y="3844925"/>
          <p14:tracePt t="87120" x="1343025" y="3935413"/>
          <p14:tracePt t="87136" x="1452563" y="4037013"/>
          <p14:tracePt t="87137" x="1552575" y="4127500"/>
          <p14:tracePt t="87152" x="1644650" y="4200525"/>
          <p14:tracePt t="87153" x="1725613" y="4273550"/>
          <p14:tracePt t="87169" x="1762125" y="4283075"/>
          <p14:tracePt t="87170" x="1798638" y="4300538"/>
          <p14:tracePt t="87173" x="1835150" y="4319588"/>
          <p14:tracePt t="87186" x="1863725" y="4337050"/>
          <p14:tracePt t="87189" x="1881188" y="4337050"/>
          <p14:tracePt t="87202" x="1890713" y="4337050"/>
          <p14:tracePt t="87205" x="1900238" y="4337050"/>
          <p14:tracePt t="87221" x="1908175" y="4337050"/>
          <p14:tracePt t="87236" x="1917700" y="4337050"/>
          <p14:tracePt t="87357" x="1927225" y="4346575"/>
          <p14:tracePt t="87365" x="1944688" y="4402138"/>
          <p14:tracePt t="87373" x="1973263" y="4446588"/>
          <p14:tracePt t="87386" x="1981200" y="4492625"/>
          <p14:tracePt t="87389" x="1990725" y="4511675"/>
          <p14:tracePt t="87402" x="2000250" y="4529138"/>
          <p14:tracePt t="87419" x="2000250" y="4538663"/>
          <p14:tracePt t="87436" x="2017713" y="4548188"/>
          <p14:tracePt t="87438" x="2027238" y="4565650"/>
          <p14:tracePt t="87452" x="2036763" y="4565650"/>
          <p14:tracePt t="87455" x="2046288" y="4575175"/>
          <p14:tracePt t="88449" x="2046288" y="4584700"/>
          <p14:tracePt t="88469" x="2073275" y="4584700"/>
          <p14:tracePt t="88477" x="2127250" y="4556125"/>
          <p14:tracePt t="88486" x="2163763" y="4556125"/>
          <p14:tracePt t="88502" x="2200275" y="4548188"/>
          <p14:tracePt t="88503" x="2219325" y="4538663"/>
          <p14:tracePt t="88519" x="2246313" y="4529138"/>
          <p14:tracePt t="88536" x="2255838" y="4519613"/>
          <p14:tracePt t="88552" x="2265363" y="4519613"/>
          <p14:tracePt t="88553" x="2265363" y="4511675"/>
          <p14:tracePt t="88569" x="2273300" y="4511675"/>
          <p14:tracePt t="88586" x="2273300" y="4492625"/>
          <p14:tracePt t="88587" x="2282825" y="4475163"/>
          <p14:tracePt t="88589" x="2292350" y="4456113"/>
          <p14:tracePt t="88602" x="2301875" y="4429125"/>
          <p14:tracePt t="88605" x="2319338" y="4402138"/>
          <p14:tracePt t="88619" x="2346325" y="4373563"/>
          <p14:tracePt t="88621" x="2365375" y="4337050"/>
          <p14:tracePt t="88636" x="2374900" y="4310063"/>
          <p14:tracePt t="88638" x="2392363" y="4273550"/>
          <p14:tracePt t="88653" x="2411413" y="4256088"/>
          <p14:tracePt t="88655" x="2411413" y="4246563"/>
          <p14:tracePt t="88669" x="2411413" y="4237038"/>
          <p14:tracePt t="88686" x="2411413" y="4227513"/>
          <p14:tracePt t="88702" x="2411413" y="4219575"/>
          <p14:tracePt t="88705" x="2411413" y="4210050"/>
          <p14:tracePt t="88719" x="2411413" y="4200525"/>
          <p14:tracePt t="88721" x="2411413" y="4191000"/>
          <p14:tracePt t="88736" x="2411413" y="4183063"/>
          <p14:tracePt t="88738" x="2411413" y="4173538"/>
          <p14:tracePt t="88752" x="2411413" y="4164013"/>
          <p14:tracePt t="88953" x="2411413" y="4173538"/>
          <p14:tracePt t="88965" x="2411413" y="4191000"/>
          <p14:tracePt t="88973" x="2411413" y="4200525"/>
          <p14:tracePt t="88986" x="2411413" y="4219575"/>
          <p14:tracePt t="88989" x="2411413" y="4237038"/>
          <p14:tracePt t="89002" x="2411413" y="4246563"/>
          <p14:tracePt t="89018" x="2411413" y="4256088"/>
          <p14:tracePt t="89035" x="2411413" y="4283075"/>
          <p14:tracePt t="89036" x="2411413" y="4300538"/>
          <p14:tracePt t="89036" x="2428875" y="4329113"/>
          <p14:tracePt t="89052" x="2428875" y="4346575"/>
          <p14:tracePt t="89053" x="2428875" y="4365625"/>
          <p14:tracePt t="89069" x="2428875" y="4383088"/>
          <p14:tracePt t="89070" x="2438400" y="4410075"/>
          <p14:tracePt t="89086" x="2438400" y="4429125"/>
          <p14:tracePt t="89087" x="2438400" y="4446588"/>
          <p14:tracePt t="89102" x="2438400" y="4483100"/>
          <p14:tracePt t="89103" x="2438400" y="4502150"/>
          <p14:tracePt t="89119" x="2438400" y="4529138"/>
          <p14:tracePt t="89120" x="2438400" y="4538663"/>
          <p14:tracePt t="89136" x="2438400" y="4548188"/>
          <p14:tracePt t="89137" x="2438400" y="4556125"/>
          <p14:tracePt t="89152" x="2428875" y="4556125"/>
          <p14:tracePt t="90025" x="2428875" y="4565650"/>
          <p14:tracePt t="90041" x="2465388" y="4565650"/>
          <p14:tracePt t="90049" x="2493963" y="4565650"/>
          <p14:tracePt t="90058" x="2547938" y="4565650"/>
          <p14:tracePt t="90069" x="2611438" y="4565650"/>
          <p14:tracePt t="90086" x="2667000" y="4565650"/>
          <p14:tracePt t="90086" x="2720975" y="4565650"/>
          <p14:tracePt t="90089" x="2786063" y="4565650"/>
          <p14:tracePt t="90102" x="2840038" y="4556125"/>
          <p14:tracePt t="90105" x="2903538" y="4548188"/>
          <p14:tracePt t="90119" x="2959100" y="4548188"/>
          <p14:tracePt t="90121" x="2976563" y="4548188"/>
          <p14:tracePt t="90139" x="2995613" y="4548188"/>
          <p14:tracePt t="90169" x="2995613" y="4538663"/>
          <p14:tracePt t="90493" x="3005138" y="4519613"/>
          <p14:tracePt t="90501" x="3013075" y="4492625"/>
          <p14:tracePt t="90509" x="3032125" y="4446588"/>
          <p14:tracePt t="90519" x="3032125" y="4438650"/>
          <p14:tracePt t="90536" x="3032125" y="4419600"/>
          <p14:tracePt t="90536" x="3032125" y="4410075"/>
          <p14:tracePt t="90552" x="3032125" y="4402138"/>
          <p14:tracePt t="90761" x="3041650" y="4402138"/>
          <p14:tracePt t="90773" x="3049588" y="4438650"/>
          <p14:tracePt t="90781" x="3059113" y="4475163"/>
          <p14:tracePt t="90789" x="3068638" y="4519613"/>
          <p14:tracePt t="90802" x="3086100" y="4565650"/>
          <p14:tracePt t="90805" x="3105150" y="4611688"/>
          <p14:tracePt t="90819" x="3122613" y="4638675"/>
          <p14:tracePt t="90821" x="3132138" y="4648200"/>
          <p14:tracePt t="90836" x="3132138" y="4657725"/>
          <p14:tracePt t="90838" x="3141663" y="4665663"/>
          <p14:tracePt t="90981" x="3151188" y="4665663"/>
          <p14:tracePt t="90989" x="3187700" y="4657725"/>
          <p14:tracePt t="91002" x="3241675" y="4648200"/>
          <p14:tracePt t="91005" x="3278188" y="4629150"/>
          <p14:tracePt t="91019" x="3333750" y="4621213"/>
          <p14:tracePt t="91021" x="3416300" y="4621213"/>
          <p14:tracePt t="91036" x="3452813" y="4621213"/>
          <p14:tracePt t="91038" x="3497263" y="4621213"/>
          <p14:tracePt t="91052" x="3525838" y="4621213"/>
          <p14:tracePt t="91055" x="3533775" y="4621213"/>
          <p14:tracePt t="91069" x="3543300" y="4621213"/>
          <p14:tracePt t="91709" x="3543300" y="4611688"/>
          <p14:tracePt t="91945" x="3543300" y="4602163"/>
          <p14:tracePt t="91953" x="3543300" y="4556125"/>
          <p14:tracePt t="91965" x="3543300" y="4529138"/>
          <p14:tracePt t="91973" x="3543300" y="4483100"/>
          <p14:tracePt t="91986" x="3543300" y="4410075"/>
          <p14:tracePt t="91989" x="3525838" y="4356100"/>
          <p14:tracePt t="92002" x="3525838" y="4292600"/>
          <p14:tracePt t="92005" x="3516313" y="4264025"/>
          <p14:tracePt t="92019" x="3516313" y="4246563"/>
          <p14:tracePt t="92021" x="3516313" y="4237038"/>
          <p14:tracePt t="92036" x="3516313" y="4219575"/>
          <p14:tracePt t="92038" x="3516313" y="4210050"/>
          <p14:tracePt t="92052" x="3506788" y="4200525"/>
          <p14:tracePt t="92965" x="3562350" y="4210050"/>
          <p14:tracePt t="92973" x="3606800" y="4210050"/>
          <p14:tracePt t="92986" x="3662363" y="4210050"/>
          <p14:tracePt t="92989" x="3708400" y="4210050"/>
          <p14:tracePt t="93002" x="3735388" y="4219575"/>
          <p14:tracePt t="93005" x="3762375" y="4227513"/>
          <p14:tracePt t="93019" x="3808413" y="4237038"/>
          <p14:tracePt t="93021" x="3825875" y="4237038"/>
          <p14:tracePt t="93036" x="3835400" y="4246563"/>
          <p14:tracePt t="93085" x="3844925" y="4246563"/>
          <p14:tracePt t="93093" x="3854450" y="4227513"/>
          <p14:tracePt t="93102" x="3862388" y="4219575"/>
          <p14:tracePt t="93119" x="3862388" y="4200525"/>
          <p14:tracePt t="93120" x="3871913" y="4183063"/>
          <p14:tracePt t="93136" x="3871913" y="4164013"/>
          <p14:tracePt t="93137" x="3871913" y="4137025"/>
          <p14:tracePt t="93152" x="3871913" y="4117975"/>
          <p14:tracePt t="93153" x="3871913" y="4100513"/>
          <p14:tracePt t="93169" x="3871913" y="4090988"/>
          <p14:tracePt t="93170" x="3871913" y="4081463"/>
          <p14:tracePt t="93186" x="3871913" y="4073525"/>
          <p14:tracePt t="93213" x="3871913" y="4064000"/>
          <p14:tracePt t="93229" x="3871913" y="4054475"/>
          <p14:tracePt t="93237" x="3871913" y="4044950"/>
          <p14:tracePt t="93253" x="3871913" y="4037013"/>
          <p14:tracePt t="93277" x="3871913" y="4027488"/>
          <p14:tracePt t="93517" x="3871913" y="4037013"/>
          <p14:tracePt t="93525" x="3871913" y="4044950"/>
          <p14:tracePt t="93536" x="3871913" y="4064000"/>
          <p14:tracePt t="93552" x="3871913" y="4073525"/>
          <p14:tracePt t="93553" x="3881438" y="4081463"/>
          <p14:tracePt t="93569" x="3890963" y="4090988"/>
          <p14:tracePt t="93586" x="3898900" y="4100513"/>
          <p14:tracePt t="93586" x="3908425" y="4100513"/>
          <p14:tracePt t="93589" x="3917950" y="4110038"/>
          <p14:tracePt t="93602" x="3927475" y="4110038"/>
          <p14:tracePt t="93605" x="3927475" y="4117975"/>
          <p14:tracePt t="93619" x="3935413" y="4117975"/>
          <p14:tracePt t="93636" x="3944938" y="4127500"/>
          <p14:tracePt t="93717" x="3954463" y="4127500"/>
          <p14:tracePt t="93741" x="3963988" y="4127500"/>
          <p14:tracePt t="93765" x="3971925" y="4127500"/>
          <p14:tracePt t="93781" x="3971925" y="4117975"/>
          <p14:tracePt t="93797" x="3981450" y="4117975"/>
          <p14:tracePt t="93877" x="3981450" y="4110038"/>
          <p14:tracePt t="93961" x="3981450" y="4127500"/>
          <p14:tracePt t="93969" x="3990975" y="4146550"/>
          <p14:tracePt t="93977" x="4000500" y="4191000"/>
          <p14:tracePt t="93986" x="4000500" y="4237038"/>
          <p14:tracePt t="94002" x="4008438" y="4273550"/>
          <p14:tracePt t="94003" x="4027488" y="4337050"/>
          <p14:tracePt t="94019" x="4044950" y="4383088"/>
          <p14:tracePt t="94020" x="4064000" y="4446588"/>
          <p14:tracePt t="94036" x="4073525" y="4483100"/>
          <p14:tracePt t="94036" x="4083050" y="4548188"/>
          <p14:tracePt t="94052" x="4110038" y="4592638"/>
          <p14:tracePt t="94052" x="4119563" y="4657725"/>
          <p14:tracePt t="94069" x="4127500" y="4675188"/>
          <p14:tracePt t="94069" x="4127500" y="4684713"/>
          <p14:tracePt t="94085" x="4127500" y="4694238"/>
          <p14:tracePt t="94102" x="4127500" y="4702175"/>
          <p14:tracePt t="94493" x="4137025" y="4702175"/>
          <p14:tracePt t="94533" x="4146550" y="4702175"/>
          <p14:tracePt t="94541" x="4156075" y="4694238"/>
          <p14:tracePt t="94552" x="4173538" y="4665663"/>
          <p14:tracePt t="94569" x="4183063" y="4648200"/>
          <p14:tracePt t="94570" x="4192588" y="4638675"/>
          <p14:tracePt t="94573" x="4200525" y="4638675"/>
          <p14:tracePt t="94586" x="4210050" y="4621213"/>
          <p14:tracePt t="94602" x="4210050" y="4611688"/>
          <p14:tracePt t="94605" x="4219575" y="4592638"/>
          <p14:tracePt t="94619" x="4219575" y="4584700"/>
          <p14:tracePt t="94621" x="4229100" y="4575175"/>
          <p14:tracePt t="94636" x="4237038" y="4565650"/>
          <p14:tracePt t="94652" x="4237038" y="4556125"/>
          <p14:tracePt t="94654" x="4246563" y="4548188"/>
          <p14:tracePt t="94669" x="4256088" y="4538663"/>
          <p14:tracePt t="94671" x="4256088" y="4529138"/>
          <p14:tracePt t="94686" x="4265613" y="4519613"/>
          <p14:tracePt t="94688" x="4265613" y="4511675"/>
          <p14:tracePt t="94805" x="4265613" y="4502150"/>
          <p14:tracePt t="95325" x="4292600" y="4502150"/>
          <p14:tracePt t="95333" x="4310063" y="4529138"/>
          <p14:tracePt t="95341" x="4319588" y="4529138"/>
          <p14:tracePt t="95352" x="4329113" y="4538663"/>
          <p14:tracePt t="95369" x="4338638" y="4538663"/>
          <p14:tracePt t="95370" x="4338638" y="4548188"/>
          <p14:tracePt t="95805" x="4346575" y="4548188"/>
          <p14:tracePt t="95813" x="4356100" y="4548188"/>
          <p14:tracePt t="95821" x="4356100" y="4538663"/>
          <p14:tracePt t="95836" x="4365625" y="4538663"/>
          <p14:tracePt t="95837" x="4375150" y="4529138"/>
          <p14:tracePt t="95852" x="4375150" y="4519613"/>
          <p14:tracePt t="95853" x="4383088" y="4511675"/>
          <p14:tracePt t="95869" x="4383088" y="4502150"/>
          <p14:tracePt t="95870" x="4383088" y="4492625"/>
          <p14:tracePt t="95886" x="4383088" y="4483100"/>
          <p14:tracePt t="95886" x="4392613" y="4483100"/>
          <p14:tracePt t="95917" x="4392613" y="4475163"/>
          <p14:tracePt t="95941" x="4392613" y="4465638"/>
          <p14:tracePt t="96033" x="4392613" y="4456113"/>
          <p14:tracePt t="96042" x="4392613" y="4446588"/>
          <p14:tracePt t="96057" x="4392613" y="4438650"/>
          <p14:tracePt t="96069" x="4392613" y="4429125"/>
          <p14:tracePt t="96161" x="4402138" y="4429125"/>
          <p14:tracePt t="96177" x="4411663" y="4429125"/>
          <p14:tracePt t="96185" x="4419600" y="4429125"/>
          <p14:tracePt t="96193" x="4429125" y="4438650"/>
          <p14:tracePt t="96202" x="4448175" y="4446588"/>
          <p14:tracePt t="96219" x="4465638" y="4456113"/>
          <p14:tracePt t="96220" x="4492625" y="4465638"/>
          <p14:tracePt t="96236" x="4511675" y="4465638"/>
          <p14:tracePt t="96237" x="4529138" y="4475163"/>
          <p14:tracePt t="96252" x="4548188" y="4475163"/>
          <p14:tracePt t="96253" x="4575175" y="4483100"/>
          <p14:tracePt t="96269" x="4575175" y="4492625"/>
          <p14:tracePt t="96270" x="4584700" y="4492625"/>
          <p14:tracePt t="96286" x="4594225" y="4492625"/>
          <p14:tracePt t="96337" x="4602163" y="4492625"/>
          <p14:tracePt t="96353" x="4611688" y="4492625"/>
          <p14:tracePt t="96369" x="4621213" y="4492625"/>
          <p14:tracePt t="96441" x="4630738" y="4492625"/>
          <p14:tracePt t="96457" x="4638675" y="4492625"/>
          <p14:tracePt t="96473" x="4657725" y="4492625"/>
          <p14:tracePt t="96481" x="4667250" y="4492625"/>
          <p14:tracePt t="96489" x="4675188" y="4483100"/>
          <p14:tracePt t="96502" x="4694238" y="4483100"/>
          <p14:tracePt t="96519" x="4703763" y="4475163"/>
          <p14:tracePt t="96521" x="4711700" y="4475163"/>
          <p14:tracePt t="96538" x="4721225" y="4475163"/>
          <p14:tracePt t="96964" x="4740275" y="4475163"/>
          <p14:tracePt t="96972" x="4748213" y="4475163"/>
          <p14:tracePt t="96981" x="4767263" y="4475163"/>
          <p14:tracePt t="96989" x="4776788" y="4475163"/>
          <p14:tracePt t="97002" x="4784725" y="4475163"/>
          <p14:tracePt t="97021" x="4794250" y="4475163"/>
          <p14:tracePt t="97513" x="4803775" y="4475163"/>
          <p14:tracePt t="97521" x="4849813" y="4475163"/>
          <p14:tracePt t="97529" x="4886325" y="4475163"/>
          <p14:tracePt t="97536" x="4932363" y="4475163"/>
          <p14:tracePt t="97552" x="4995863" y="4502150"/>
          <p14:tracePt t="97893" x="4995863" y="4483100"/>
          <p14:tracePt t="97901" x="4986338" y="4465638"/>
          <p14:tracePt t="97909" x="4976813" y="4456113"/>
          <p14:tracePt t="97981" x="4976813" y="4465638"/>
          <p14:tracePt t="97997" x="4976813" y="4475163"/>
          <p14:tracePt t="98005" x="4976813" y="4483100"/>
          <p14:tracePt t="98021" x="4986338" y="4492625"/>
          <p14:tracePt t="98053" x="4995863" y="4492625"/>
          <p14:tracePt t="98201" x="5005388" y="4502150"/>
          <p14:tracePt t="98225" x="5013325" y="4502150"/>
          <p14:tracePt t="98233" x="5022850" y="4511675"/>
          <p14:tracePt t="98241" x="5032375" y="4511675"/>
          <p14:tracePt t="98257" x="5032375" y="4519613"/>
          <p14:tracePt t="98269" x="5041900" y="4519613"/>
          <p14:tracePt t="98286" x="5049838" y="4519613"/>
          <p14:tracePt t="98302" x="5059363" y="4519613"/>
          <p14:tracePt t="98319" x="5068888" y="4519613"/>
          <p14:tracePt t="98321" x="5068888" y="4529138"/>
          <p14:tracePt t="98336" x="5078413" y="4529138"/>
          <p14:tracePt t="98361" x="5086350" y="4529138"/>
          <p14:tracePt t="98385" x="5086350" y="4538663"/>
          <p14:tracePt t="98393" x="5095875" y="4538663"/>
          <p14:tracePt t="98409" x="5095875" y="4548188"/>
          <p14:tracePt t="98419" x="5105400" y="4556125"/>
          <p14:tracePt t="98436" x="5114925" y="4556125"/>
          <p14:tracePt t="98436" x="5132388" y="4565650"/>
          <p14:tracePt t="98452" x="5151438" y="4575175"/>
          <p14:tracePt t="98453" x="5168900" y="4575175"/>
          <p14:tracePt t="98469" x="5205413" y="4584700"/>
          <p14:tracePt t="98470" x="5241925" y="4584700"/>
          <p14:tracePt t="98486" x="5278438" y="4592638"/>
          <p14:tracePt t="98487" x="5297488" y="4592638"/>
          <p14:tracePt t="98502" x="5305425" y="4592638"/>
          <p14:tracePt t="98649" x="5314950" y="4592638"/>
          <p14:tracePt t="98669" x="5324475" y="4592638"/>
          <p14:tracePt t="98677" x="5334000" y="4592638"/>
          <p14:tracePt t="98686" x="5341938" y="4592638"/>
          <p14:tracePt t="98702" x="5360988" y="4584700"/>
          <p14:tracePt t="98703" x="5378450" y="4565650"/>
          <p14:tracePt t="98719" x="5397500" y="4538663"/>
          <p14:tracePt t="98720" x="5434013" y="4502150"/>
          <p14:tracePt t="98736" x="5443538" y="4475163"/>
          <p14:tracePt t="98736" x="5461000" y="4438650"/>
          <p14:tracePt t="98752" x="5470525" y="4419600"/>
          <p14:tracePt t="98753" x="5480050" y="4410075"/>
          <p14:tracePt t="98769" x="5487988" y="4402138"/>
          <p14:tracePt t="99001" x="5507038" y="4402138"/>
          <p14:tracePt t="99013" x="5516563" y="4402138"/>
          <p14:tracePt t="99021" x="5543550" y="4410075"/>
          <p14:tracePt t="99036" x="5553075" y="4410075"/>
          <p14:tracePt t="99037" x="5561013" y="4419600"/>
          <p14:tracePt t="99052" x="5570538" y="4419600"/>
          <p14:tracePt t="99053" x="5580063" y="4419600"/>
          <p14:tracePt t="99069" x="5597525" y="4419600"/>
          <p14:tracePt t="99070" x="5607050" y="4429125"/>
          <p14:tracePt t="99085" x="5616575" y="4429125"/>
          <p14:tracePt t="99086" x="5626100" y="4429125"/>
          <p14:tracePt t="99102" x="5634038" y="4429125"/>
          <p14:tracePt t="99119" x="5634038" y="4438650"/>
          <p14:tracePt t="99165" x="5653088" y="4438650"/>
          <p14:tracePt t="99173" x="5670550" y="4438650"/>
          <p14:tracePt t="99186" x="5680075" y="4438650"/>
          <p14:tracePt t="99202" x="5699125" y="4438650"/>
          <p14:tracePt t="99203" x="5716588" y="4438650"/>
          <p14:tracePt t="99205" x="5735638" y="4438650"/>
          <p14:tracePt t="99219" x="5753100" y="4438650"/>
          <p14:tracePt t="99221" x="5772150" y="4438650"/>
          <p14:tracePt t="99236" x="5789613" y="4438650"/>
          <p14:tracePt t="99238" x="5808663" y="4438650"/>
          <p14:tracePt t="99252" x="5826125" y="4438650"/>
          <p14:tracePt t="99255" x="5835650" y="4438650"/>
          <p14:tracePt t="99385" x="5845175" y="4438650"/>
          <p14:tracePt t="99441" x="5854700" y="4446588"/>
          <p14:tracePt t="99457" x="5862638" y="4446588"/>
          <p14:tracePt t="99521" x="5862638" y="4456113"/>
          <p14:tracePt t="99537" x="5872163" y="4456113"/>
          <p14:tracePt t="99545" x="5881688" y="4456113"/>
          <p14:tracePt t="99553" x="5891213" y="4456113"/>
          <p14:tracePt t="99569" x="5899150" y="4456113"/>
          <p14:tracePt t="99585" x="5908675" y="4456113"/>
          <p14:tracePt t="99753" x="5918200" y="4456113"/>
          <p14:tracePt t="99761" x="5935663" y="4456113"/>
          <p14:tracePt t="99769" x="5954713" y="4456113"/>
          <p14:tracePt t="99786" x="5964238" y="4456113"/>
          <p14:tracePt t="99786" x="5981700" y="4456113"/>
          <p14:tracePt t="99802" x="5991225" y="4456113"/>
          <p14:tracePt t="99819" x="6000750" y="4456113"/>
          <p14:tracePt t="99836" x="6000750" y="4446588"/>
          <p14:tracePt t="99965" x="6037263" y="4475163"/>
          <p14:tracePt t="99973" x="6054725" y="4483100"/>
          <p14:tracePt t="99986" x="6064250" y="4492625"/>
          <p14:tracePt t="99989" x="6064250" y="4502150"/>
          <p14:tracePt t="100002" x="6064250" y="4511675"/>
          <p14:tracePt t="100005" x="6073775" y="4511675"/>
          <p14:tracePt t="101345" x="6081713" y="4519613"/>
          <p14:tracePt t="101365" x="6100763" y="4519613"/>
          <p14:tracePt t="101373" x="6118225" y="4519613"/>
          <p14:tracePt t="101386" x="6173788" y="4519613"/>
          <p14:tracePt t="101402" x="6200775" y="4519613"/>
          <p14:tracePt t="101403" x="6237288" y="4529138"/>
          <p14:tracePt t="101405" x="6264275" y="4529138"/>
          <p14:tracePt t="101419" x="6283325" y="4529138"/>
          <p14:tracePt t="101421" x="6300788" y="4529138"/>
          <p14:tracePt t="101436" x="6310313" y="4529138"/>
          <p14:tracePt t="101452" x="6319838" y="4529138"/>
          <p14:tracePt t="101501" x="6329363" y="4529138"/>
          <p14:tracePt t="101549" x="6337300" y="4529138"/>
          <p14:tracePt t="101565" x="6356350" y="4529138"/>
          <p14:tracePt t="101573" x="6365875" y="4529138"/>
          <p14:tracePt t="101637" x="6373813" y="4519613"/>
          <p14:tracePt t="101645" x="6373813" y="4511675"/>
          <p14:tracePt t="101653" x="6373813" y="4502150"/>
          <p14:tracePt t="101669" x="6383338" y="4502150"/>
          <p14:tracePt t="101670" x="6383338" y="4492625"/>
          <p14:tracePt t="101977" x="6392863" y="4483100"/>
          <p14:tracePt t="101985" x="6402388" y="4483100"/>
          <p14:tracePt t="101993" x="6410325" y="4465638"/>
          <p14:tracePt t="102002" x="6410325" y="4456113"/>
          <p14:tracePt t="102019" x="6410325" y="4446588"/>
          <p14:tracePt t="102020" x="6419850" y="4438650"/>
          <p14:tracePt t="102036" x="6419850" y="4429125"/>
          <p14:tracePt t="102036" x="6429375" y="4410075"/>
          <p14:tracePt t="102052" x="6429375" y="4402138"/>
          <p14:tracePt t="102053" x="6438900" y="4383088"/>
          <p14:tracePt t="102069" x="6446838" y="4373563"/>
          <p14:tracePt t="102086" x="6446838" y="4356100"/>
          <p14:tracePt t="102086" x="6446838" y="4346575"/>
          <p14:tracePt t="102089" x="6456363" y="4337050"/>
          <p14:tracePt t="102102" x="6456363" y="4329113"/>
          <p14:tracePt t="102121" x="6456363" y="4319588"/>
          <p14:tracePt t="102469" x="6465888" y="4319588"/>
          <p14:tracePt t="102485" x="6475413" y="4319588"/>
          <p14:tracePt t="102493" x="6475413" y="4329113"/>
          <p14:tracePt t="102525" x="6483350" y="4329113"/>
          <p14:tracePt t="102533" x="6492875" y="4329113"/>
          <p14:tracePt t="102541" x="6511925" y="4329113"/>
          <p14:tracePt t="102552" x="6521450" y="4337050"/>
          <p14:tracePt t="102569" x="6538913" y="4337050"/>
          <p14:tracePt t="102570" x="6548438" y="4337050"/>
          <p14:tracePt t="102586" x="6557963" y="4337050"/>
          <p14:tracePt t="102602" x="6565900" y="4337050"/>
          <p14:tracePt t="102653" x="6584950" y="4337050"/>
          <p14:tracePt t="102669" x="6602413" y="4337050"/>
          <p14:tracePt t="102677" x="6611938" y="4337050"/>
          <p14:tracePt t="102685" x="6621463" y="4329113"/>
          <p14:tracePt t="102702" x="6630988" y="4329113"/>
          <p14:tracePt t="102719" x="6638925" y="4329113"/>
          <p14:tracePt t="102741" x="6648450" y="4319588"/>
          <p14:tracePt t="102765" x="6657975" y="4319588"/>
          <p14:tracePt t="102781" x="6667500" y="4319588"/>
          <p14:tracePt t="102845" x="6675438" y="4319588"/>
          <p14:tracePt t="102909" x="6684963" y="4319588"/>
          <p14:tracePt t="102917" x="6694488" y="4337050"/>
          <p14:tracePt t="102925" x="6704013" y="4356100"/>
          <p14:tracePt t="102936" x="6721475" y="4365625"/>
          <p14:tracePt t="102952" x="6731000" y="4383088"/>
          <p14:tracePt t="102953" x="6731000" y="4392613"/>
          <p14:tracePt t="102969" x="6740525" y="4402138"/>
          <p14:tracePt t="102970" x="6740525" y="4410075"/>
          <p14:tracePt t="102973" x="6748463" y="4429125"/>
          <p14:tracePt t="102989" x="6757988" y="4446588"/>
          <p14:tracePt t="103005" x="6767513" y="4456113"/>
          <p14:tracePt t="103019" x="6767513" y="4465638"/>
          <p14:tracePt t="103021" x="6767513" y="4475163"/>
          <p14:tracePt t="103038" x="6767513" y="4483100"/>
          <p14:tracePt t="103053" x="6767513" y="4492625"/>
          <p14:tracePt t="103069" x="6767513" y="4502150"/>
          <p14:tracePt t="103071" x="6767513" y="4511675"/>
          <p14:tracePt t="103085" x="6767513" y="4519613"/>
          <p14:tracePt t="103102" x="6767513" y="4529138"/>
          <p14:tracePt t="103119" x="6767513" y="4538663"/>
          <p14:tracePt t="103309" x="6767513" y="4548188"/>
          <p14:tracePt t="104185" x="6767513" y="4556125"/>
          <p14:tracePt t="104321" x="6777038" y="4565650"/>
          <p14:tracePt t="104329" x="6794500" y="4565650"/>
          <p14:tracePt t="104341" x="6813550" y="4575175"/>
          <p14:tracePt t="104352" x="6831013" y="4575175"/>
          <p14:tracePt t="104369" x="6850063" y="4575175"/>
          <p14:tracePt t="104370" x="6858000" y="4584700"/>
          <p14:tracePt t="104386" x="6877050" y="4584700"/>
          <p14:tracePt t="104402" x="6886575" y="4584700"/>
          <p14:tracePt t="104403" x="6904038" y="4584700"/>
          <p14:tracePt t="104405" x="6913563" y="4592638"/>
          <p14:tracePt t="104419" x="6923088" y="4592638"/>
          <p14:tracePt t="105025" x="6940550" y="4584700"/>
          <p14:tracePt t="105033" x="6950075" y="4575175"/>
          <p14:tracePt t="105041" x="6959600" y="4575175"/>
          <p14:tracePt t="105052" x="6986588" y="4556125"/>
          <p14:tracePt t="105069" x="6996113" y="4556125"/>
          <p14:tracePt t="105086" x="7004050" y="4556125"/>
          <p14:tracePt t="105173" x="7013575" y="4548188"/>
          <p14:tracePt t="105189" x="7023100" y="4548188"/>
          <p14:tracePt t="105197" x="7023100" y="4538663"/>
          <p14:tracePt t="105205" x="7032625" y="4538663"/>
          <p14:tracePt t="105221" x="7040563" y="4529138"/>
          <p14:tracePt t="105305" x="7040563" y="4519613"/>
          <p14:tracePt t="105529" x="7050088" y="4519613"/>
          <p14:tracePt t="105541" x="7059613" y="4519613"/>
          <p14:tracePt t="105549" x="7096125" y="4519613"/>
          <p14:tracePt t="105557" x="7123113" y="4519613"/>
          <p14:tracePt t="105569" x="7150100" y="4519613"/>
          <p14:tracePt t="105586" x="7169150" y="4519613"/>
          <p14:tracePt t="105587" x="7186613" y="4519613"/>
          <p14:tracePt t="105613" x="7186613" y="4511675"/>
          <p14:tracePt t="105752" x="7186613" y="4502150"/>
          <p14:tracePt t="105760" x="7186613" y="4492625"/>
          <p14:tracePt t="105768" x="7186613" y="4483100"/>
          <p14:tracePt t="105785" x="7186613" y="4475163"/>
          <p14:tracePt t="105786" x="7186613" y="4465638"/>
          <p14:tracePt t="105802" x="7186613" y="4456113"/>
          <p14:tracePt t="105802" x="7186613" y="4446588"/>
          <p14:tracePt t="105819" x="7186613" y="4438650"/>
          <p14:tracePt t="105819" x="7186613" y="4429125"/>
          <p14:tracePt t="105841" x="7186613" y="4419600"/>
          <p14:tracePt t="105857" x="7186613" y="4410075"/>
          <p14:tracePt t="105869" x="7178675" y="4410075"/>
          <p14:tracePt t="105885" x="7178675" y="4402138"/>
          <p14:tracePt t="106049" x="7196138" y="4402138"/>
          <p14:tracePt t="106057" x="7223125" y="4402138"/>
          <p14:tracePt t="106069" x="7251700" y="4402138"/>
          <p14:tracePt t="106086" x="7269163" y="4410075"/>
          <p14:tracePt t="106086" x="7288213" y="4419600"/>
          <p14:tracePt t="106089" x="7305675" y="4419600"/>
          <p14:tracePt t="106102" x="7324725" y="4429125"/>
          <p14:tracePt t="106118" x="7334250" y="4429125"/>
          <p14:tracePt t="106120" x="7351713" y="4438650"/>
          <p14:tracePt t="106369" x="7361238" y="4438650"/>
          <p14:tracePt t="106377" x="7370763" y="4438650"/>
          <p14:tracePt t="106386" x="7378700" y="4438650"/>
          <p14:tracePt t="106402" x="7388225" y="4446588"/>
          <p14:tracePt t="106403" x="7415213" y="4446588"/>
          <p14:tracePt t="106419" x="7434263" y="4456113"/>
          <p14:tracePt t="106420" x="7451725" y="4456113"/>
          <p14:tracePt t="106436" x="7461250" y="4456113"/>
          <p14:tracePt t="106452" x="7470775" y="4456113"/>
          <p14:tracePt t="106529" x="7470775" y="4465638"/>
          <p14:tracePt t="106573" x="7488238" y="4465638"/>
          <p14:tracePt t="106581" x="7507288" y="4465638"/>
          <p14:tracePt t="106597" x="7516813" y="4465638"/>
          <p14:tracePt t="106605" x="7524750" y="4465638"/>
          <p14:tracePt t="106621" x="7534275" y="4465638"/>
          <p14:tracePt t="106793" x="7543800" y="4456113"/>
          <p14:tracePt t="106801" x="7553325" y="4446588"/>
          <p14:tracePt t="106809" x="7561263" y="4429125"/>
          <p14:tracePt t="106821" x="7570788" y="4419600"/>
          <p14:tracePt t="106837" x="7580313" y="4410075"/>
          <p14:tracePt t="106852" x="7580313" y="4402138"/>
          <p14:tracePt t="106877" x="7580313" y="4392613"/>
          <p14:tracePt t="107293" x="7580313" y="4402138"/>
          <p14:tracePt t="107301" x="7580313" y="4410075"/>
          <p14:tracePt t="107309" x="7580313" y="4429125"/>
          <p14:tracePt t="107319" x="7589838" y="4446588"/>
          <p14:tracePt t="107336" x="7589838" y="4465638"/>
          <p14:tracePt t="107336" x="7589838" y="4483100"/>
          <p14:tracePt t="107352" x="7607300" y="4502150"/>
          <p14:tracePt t="107353" x="7607300" y="4519613"/>
          <p14:tracePt t="107369" x="7616825" y="4529138"/>
          <p14:tracePt t="107386" x="7616825" y="4538663"/>
          <p14:tracePt t="107453" x="7616825" y="4548188"/>
          <p14:tracePt t="107509" x="7626350" y="4548188"/>
          <p14:tracePt t="107533" x="7634288" y="4548188"/>
          <p14:tracePt t="107549" x="7643813" y="4548188"/>
          <p14:tracePt t="107557" x="7653338" y="4548188"/>
          <p14:tracePt t="107569" x="7662863" y="4548188"/>
          <p14:tracePt t="107597" x="7670800" y="4538663"/>
          <p14:tracePt t="107697" x="7680325" y="4538663"/>
          <p14:tracePt t="107705" x="7707313" y="4538663"/>
          <p14:tracePt t="107719" x="7735888" y="4538663"/>
          <p14:tracePt t="107721" x="7772400" y="4538663"/>
          <p14:tracePt t="107736" x="7799388" y="4538663"/>
          <p14:tracePt t="107738" x="7816850" y="4538663"/>
          <p14:tracePt t="107752" x="7845425" y="4538663"/>
          <p14:tracePt t="107755" x="7881938" y="4538663"/>
          <p14:tracePt t="107769" x="7908925" y="4538663"/>
          <p14:tracePt t="107771" x="7918450" y="4538663"/>
          <p14:tracePt t="107786" x="7935913" y="4538663"/>
          <p14:tracePt t="108077" x="7945438" y="4529138"/>
          <p14:tracePt t="108085" x="7954963" y="4502150"/>
          <p14:tracePt t="108093" x="7954963" y="4483100"/>
          <p14:tracePt t="108102" x="7962900" y="4465638"/>
          <p14:tracePt t="108119" x="7962900" y="4456113"/>
          <p14:tracePt t="108120" x="7972425" y="4438650"/>
          <p14:tracePt t="108136" x="7972425" y="4429125"/>
          <p14:tracePt t="108136" x="7981950" y="4429125"/>
          <p14:tracePt t="108157" x="7981950" y="4419600"/>
          <p14:tracePt t="108169" x="7991475" y="4419600"/>
          <p14:tracePt t="108253" x="7999413" y="4419600"/>
          <p14:tracePt t="108268" x="8008938" y="4419600"/>
          <p14:tracePt t="108301" x="8008938" y="4410075"/>
          <p14:tracePt t="108381" x="8027988" y="4410075"/>
          <p14:tracePt t="108389" x="8054975" y="4410075"/>
          <p14:tracePt t="108402" x="8091488" y="4419600"/>
          <p14:tracePt t="108405" x="8118475" y="4419600"/>
          <p14:tracePt t="108419" x="8147050" y="4429125"/>
          <p14:tracePt t="108421" x="8154988" y="4429125"/>
          <p14:tracePt t="108436" x="8174038" y="4438650"/>
          <p14:tracePt t="108438" x="8191500" y="4438650"/>
          <p14:tracePt t="108452" x="8201025" y="4446588"/>
          <p14:tracePt t="108455" x="8210550" y="4446588"/>
          <p14:tracePt t="108649" x="8220075" y="4446588"/>
          <p14:tracePt t="108661" x="8237538" y="4446588"/>
          <p14:tracePt t="108669" x="8247063" y="4446588"/>
          <p14:tracePt t="108685" x="8256588" y="4446588"/>
          <p14:tracePt t="108686" x="8274050" y="4446588"/>
          <p14:tracePt t="108702" x="8310563" y="4456113"/>
          <p14:tracePt t="108703" x="8329613" y="4465638"/>
          <p14:tracePt t="108719" x="8356600" y="4475163"/>
          <p14:tracePt t="108720" x="8393113" y="4483100"/>
          <p14:tracePt t="108736" x="8420100" y="4483100"/>
          <p14:tracePt t="108737" x="8439150" y="4492625"/>
          <p14:tracePt t="108752" x="8456613" y="4492625"/>
          <p14:tracePt t="108753" x="8466138" y="4502150"/>
          <p14:tracePt t="108769" x="8475663" y="4502150"/>
          <p14:tracePt t="108821" x="8483600" y="4502150"/>
          <p14:tracePt t="108913" x="8493125" y="4502150"/>
          <p14:tracePt t="108921" x="8529638" y="4502150"/>
          <p14:tracePt t="108929" x="8548688" y="4502150"/>
          <p14:tracePt t="108941" x="8556625" y="4502150"/>
          <p14:tracePt t="108952" x="8566150" y="4502150"/>
          <p14:tracePt t="108969" x="8585200" y="4502150"/>
          <p14:tracePt t="108987" x="8593138" y="4502150"/>
          <p14:tracePt t="109053" x="8602663" y="4502150"/>
          <p14:tracePt t="109061" x="8621713" y="4502150"/>
          <p14:tracePt t="109069" x="8648700" y="4502150"/>
          <p14:tracePt t="109086" x="8685213" y="4502150"/>
          <p14:tracePt t="109086" x="8712200" y="4502150"/>
          <p14:tracePt t="109102" x="8739188" y="4502150"/>
          <p14:tracePt t="109103" x="8758238" y="4502150"/>
          <p14:tracePt t="109119" x="8775700" y="4511675"/>
          <p14:tracePt t="109120" x="8785225" y="4511675"/>
          <p14:tracePt t="109136" x="8794750" y="4511675"/>
          <p14:tracePt t="109136" x="8804275" y="4511675"/>
          <p14:tracePt t="109152" x="8812213" y="4511675"/>
          <p14:tracePt t="109168" x="8821738" y="4511675"/>
          <p14:tracePt t="109333" x="8831263" y="4511675"/>
          <p14:tracePt t="109417" x="8848725" y="4511675"/>
          <p14:tracePt t="109425" x="8867775" y="4511675"/>
          <p14:tracePt t="109436" x="8913813" y="4511675"/>
          <p14:tracePt t="109452" x="8931275" y="4519613"/>
          <p14:tracePt t="109453" x="8959850" y="4519613"/>
          <p14:tracePt t="109469" x="8986838" y="4529138"/>
          <p14:tracePt t="109470" x="9023350" y="4529138"/>
          <p14:tracePt t="109486" x="9040813" y="4529138"/>
          <p14:tracePt t="109486" x="9050338" y="4529138"/>
          <p14:tracePt t="109641" x="9069388" y="4529138"/>
          <p14:tracePt t="109653" x="9105900" y="4529138"/>
          <p14:tracePt t="109661" x="9123363" y="4529138"/>
          <p14:tracePt t="109669" x="9142413" y="4519613"/>
          <p14:tracePt t="109686" x="9150350" y="4511675"/>
          <p14:tracePt t="109686" x="9159875" y="4511675"/>
          <p14:tracePt t="110773" x="9159875" y="4538663"/>
          <p14:tracePt t="110781" x="9159875" y="4575175"/>
          <p14:tracePt t="110788" x="9169400" y="4611688"/>
          <p14:tracePt t="110802" x="9169400" y="4675188"/>
          <p14:tracePt t="110805" x="9169400" y="4711700"/>
          <p14:tracePt t="111377" x="9169400" y="4684713"/>
          <p14:tracePt t="111385" x="9169400" y="4665663"/>
          <p14:tracePt t="111393" x="9169400" y="4648200"/>
          <p14:tracePt t="111409" x="9169400" y="4638675"/>
          <p14:tracePt t="111419" x="9159875" y="4629150"/>
          <p14:tracePt t="111436" x="9159875" y="4621213"/>
          <p14:tracePt t="111436" x="9150350" y="4611688"/>
          <p14:tracePt t="111452" x="9142413" y="4602163"/>
          <p14:tracePt t="111469" x="9142413" y="4592638"/>
          <p14:tracePt t="111486" x="9142413" y="4584700"/>
          <p14:tracePt t="111561" x="9132888" y="4584700"/>
          <p14:tracePt t="111593" x="9132888" y="4575175"/>
          <p14:tracePt t="111705" x="9123363" y="4575175"/>
          <p14:tracePt t="111729" x="9113838" y="4575175"/>
          <p14:tracePt t="111745" x="9105900" y="4575175"/>
          <p14:tracePt t="111761" x="9096375" y="4575175"/>
          <p14:tracePt t="111777" x="9086850" y="4575175"/>
          <p14:tracePt t="111785" x="9077325" y="4575175"/>
          <p14:tracePt t="111793" x="9069388" y="4575175"/>
          <p14:tracePt t="111802" x="9050338" y="4575175"/>
          <p14:tracePt t="111819" x="9004300" y="4575175"/>
          <p14:tracePt t="111820" x="8950325" y="4575175"/>
          <p14:tracePt t="111835" x="8904288" y="4575175"/>
          <p14:tracePt t="111836" x="8867775" y="4575175"/>
          <p14:tracePt t="111852" x="8821738" y="4565650"/>
          <p14:tracePt t="111853" x="8775700" y="4565650"/>
          <p14:tracePt t="111869" x="8702675" y="4548188"/>
          <p14:tracePt t="111870" x="8629650" y="4548188"/>
          <p14:tracePt t="111885" x="8556625" y="4538663"/>
          <p14:tracePt t="111886" x="8475663" y="4538663"/>
          <p14:tracePt t="111902" x="8447088" y="4538663"/>
          <p14:tracePt t="111903" x="8356600" y="4538663"/>
          <p14:tracePt t="111919" x="8264525" y="4538663"/>
          <p14:tracePt t="111920" x="8154988" y="4538663"/>
          <p14:tracePt t="111936" x="7999413" y="4519613"/>
          <p14:tracePt t="111936" x="7835900" y="4519613"/>
          <p14:tracePt t="111952" x="7707313" y="4511675"/>
          <p14:tracePt t="111953" x="7553325" y="4492625"/>
          <p14:tracePt t="111969" x="7388225" y="4475163"/>
          <p14:tracePt t="111970" x="7251700" y="4465638"/>
          <p14:tracePt t="111974" x="7142163" y="4465638"/>
          <p14:tracePt t="111986" x="7040563" y="4446588"/>
          <p14:tracePt t="111989" x="6967538" y="4446588"/>
          <p14:tracePt t="112002" x="6904038" y="4446588"/>
          <p14:tracePt t="112005" x="6867525" y="4446588"/>
          <p14:tracePt t="112019" x="6840538" y="4446588"/>
          <p14:tracePt t="112021" x="6804025" y="4446588"/>
          <p14:tracePt t="112036" x="6767513" y="4446588"/>
          <p14:tracePt t="112038" x="6731000" y="4446588"/>
          <p14:tracePt t="112052" x="6711950" y="4446588"/>
          <p14:tracePt t="112069" x="6694488" y="4446588"/>
          <p14:tracePt t="112071" x="6675438" y="4446588"/>
          <p14:tracePt t="112085" x="6657975" y="4446588"/>
          <p14:tracePt t="112088" x="6638925" y="4446588"/>
          <p14:tracePt t="112102" x="6611938" y="4446588"/>
          <p14:tracePt t="112104" x="6575425" y="4446588"/>
          <p14:tracePt t="112119" x="6538913" y="4446588"/>
          <p14:tracePt t="112120" x="6492875" y="4446588"/>
          <p14:tracePt t="112136" x="6438900" y="4446588"/>
          <p14:tracePt t="112138" x="6410325" y="4446588"/>
          <p14:tracePt t="112152" x="6392863" y="4438650"/>
          <p14:tracePt t="112154" x="6373813" y="4438650"/>
          <p14:tracePt t="112169" x="6365875" y="4438650"/>
          <p14:tracePt t="112186" x="6356350" y="4438650"/>
          <p14:tracePt t="112313" x="6356350" y="4429125"/>
          <p14:tracePt t="112653" x="6356350" y="4419600"/>
          <p14:tracePt t="112661" x="6373813" y="4392613"/>
          <p14:tracePt t="112669" x="6410325" y="4346575"/>
          <p14:tracePt t="112685" x="6483350" y="4273550"/>
          <p14:tracePt t="112686" x="6548438" y="4219575"/>
          <p14:tracePt t="112702" x="6630988" y="4154488"/>
          <p14:tracePt t="112703" x="6684963" y="4117975"/>
          <p14:tracePt t="112719" x="6767513" y="4044950"/>
          <p14:tracePt t="112720" x="6804025" y="4008438"/>
          <p14:tracePt t="112736" x="6886575" y="3927475"/>
          <p14:tracePt t="112736" x="6940550" y="3852863"/>
          <p14:tracePt t="112752" x="6977063" y="3825875"/>
          <p14:tracePt t="112753" x="7032625" y="3752850"/>
          <p14:tracePt t="112769" x="7077075" y="3706813"/>
          <p14:tracePt t="112770" x="7142163" y="3652838"/>
          <p14:tracePt t="112772" x="7196138" y="3597275"/>
          <p14:tracePt t="112786" x="7251700" y="3552825"/>
          <p14:tracePt t="112789" x="7278688" y="3524250"/>
          <p14:tracePt t="112802" x="7315200" y="3497263"/>
          <p14:tracePt t="112805" x="7342188" y="3487738"/>
          <p14:tracePt t="112819" x="7370763" y="3451225"/>
          <p14:tracePt t="112821" x="7407275" y="3443288"/>
          <p14:tracePt t="112836" x="7434263" y="3414713"/>
          <p14:tracePt t="112838" x="7480300" y="3387725"/>
          <p14:tracePt t="112852" x="7507288" y="3378200"/>
          <p14:tracePt t="112855" x="7534275" y="3351213"/>
          <p14:tracePt t="112869" x="7597775" y="3305175"/>
          <p14:tracePt t="112871" x="7643813" y="3287713"/>
          <p14:tracePt t="112886" x="7680325" y="3260725"/>
          <p14:tracePt t="112888" x="7689850" y="3260725"/>
          <p14:tracePt t="112902" x="7716838" y="3241675"/>
          <p14:tracePt t="112904" x="7735888" y="3232150"/>
          <p14:tracePt t="112919" x="7753350" y="3224213"/>
          <p14:tracePt t="112921" x="7762875" y="3214688"/>
          <p14:tracePt t="112936" x="7789863" y="3205163"/>
          <p14:tracePt t="112938" x="7808913" y="3195638"/>
          <p14:tracePt t="112952" x="7816850" y="3187700"/>
          <p14:tracePt t="112954" x="7835900" y="3178175"/>
          <p14:tracePt t="112969" x="7862888" y="3168650"/>
          <p14:tracePt t="112970" x="7889875" y="3159125"/>
          <p14:tracePt t="112974" x="7926388" y="3151188"/>
          <p14:tracePt t="112986" x="7945438" y="3132138"/>
          <p14:tracePt t="112989" x="7972425" y="3132138"/>
          <p14:tracePt t="113006" x="7991475" y="3122613"/>
          <p14:tracePt t="113008" x="8035925" y="3095625"/>
          <p14:tracePt t="113019" x="8081963" y="3095625"/>
          <p14:tracePt t="113021" x="8118475" y="3095625"/>
          <p14:tracePt t="113036" x="8164513" y="3086100"/>
          <p14:tracePt t="113038" x="8191500" y="3086100"/>
          <p14:tracePt t="113052" x="8237538" y="3086100"/>
          <p14:tracePt t="113054" x="8264525" y="3078163"/>
          <p14:tracePt t="113069" x="8301038" y="3078163"/>
          <p14:tracePt t="113071" x="8320088" y="3078163"/>
          <p14:tracePt t="113086" x="8347075" y="3078163"/>
          <p14:tracePt t="113088" x="8374063" y="3078163"/>
          <p14:tracePt t="113102" x="8402638" y="3078163"/>
          <p14:tracePt t="113104" x="8447088" y="3078163"/>
          <p14:tracePt t="113119" x="8475663" y="3078163"/>
          <p14:tracePt t="113121" x="8520113" y="3078163"/>
          <p14:tracePt t="113136" x="8539163" y="3078163"/>
          <p14:tracePt t="113138" x="8548688" y="3078163"/>
          <p14:tracePt t="113152" x="8556625" y="3078163"/>
          <p14:tracePt t="113154" x="8566150" y="3078163"/>
          <p14:tracePt t="113169" x="8585200" y="3078163"/>
          <p14:tracePt t="113171" x="8612188" y="3078163"/>
          <p14:tracePt t="113186" x="8629650" y="3078163"/>
          <p14:tracePt t="113202" x="8648700" y="3078163"/>
          <p14:tracePt t="113205" x="8694738" y="3078163"/>
          <p14:tracePt t="113219" x="8712200" y="3078163"/>
          <p14:tracePt t="113221" x="8721725" y="3078163"/>
          <p14:tracePt t="113236" x="8731250" y="3086100"/>
          <p14:tracePt t="113333" x="8739188" y="3086100"/>
          <p14:tracePt t="113341" x="8748713" y="3095625"/>
          <p14:tracePt t="113352" x="8775700" y="3114675"/>
          <p14:tracePt t="113369" x="8812213" y="3141663"/>
          <p14:tracePt t="113370" x="8831263" y="3178175"/>
          <p14:tracePt t="113372" x="8840788" y="3195638"/>
          <p14:tracePt t="113386" x="8858250" y="3214688"/>
          <p14:tracePt t="113388" x="8877300" y="3232150"/>
          <p14:tracePt t="113402" x="8885238" y="3251200"/>
          <p14:tracePt t="113405" x="8894763" y="3251200"/>
          <p14:tracePt t="113419" x="8894763" y="3260725"/>
          <p14:tracePt t="113421" x="8904288" y="3260725"/>
          <p14:tracePt t="113436" x="8904288" y="3268663"/>
          <p14:tracePt t="113438" x="8913813" y="3268663"/>
          <p14:tracePt t="113717" x="8913813" y="3260725"/>
          <p14:tracePt t="113725" x="8913813" y="3224213"/>
          <p14:tracePt t="113736" x="8913813" y="3214688"/>
          <p14:tracePt t="113752" x="8913813" y="3195638"/>
          <p14:tracePt t="113753" x="8913813" y="3187700"/>
          <p14:tracePt t="113769" x="8913813" y="3178175"/>
          <p14:tracePt t="113770" x="8913813" y="3168650"/>
          <p14:tracePt t="113786" x="8913813" y="3159125"/>
          <p14:tracePt t="113805" x="8913813" y="3151188"/>
          <p14:tracePt t="113829" x="8913813" y="3141663"/>
          <p14:tracePt t="113852" x="8913813" y="3132138"/>
          <p14:tracePt t="113957" x="8913813" y="3114675"/>
          <p14:tracePt t="113973" x="8913813" y="3095625"/>
          <p14:tracePt t="113981" x="8913813" y="3078163"/>
          <p14:tracePt t="113989" x="8913813" y="3041650"/>
          <p14:tracePt t="114002" x="8913813" y="3022600"/>
          <p14:tracePt t="114005" x="8913813" y="3005138"/>
          <p14:tracePt t="114019" x="8913813" y="2976563"/>
          <p14:tracePt t="114021" x="8904288" y="2959100"/>
          <p14:tracePt t="114036" x="8904288" y="2940050"/>
          <p14:tracePt t="114038" x="8904288" y="2922588"/>
          <p14:tracePt t="114052" x="8904288" y="2913063"/>
          <p14:tracePt t="114053" x="8894763" y="2903538"/>
          <p14:tracePt t="114069" x="8894763" y="2894013"/>
          <p14:tracePt t="114086" x="8894763" y="2886075"/>
          <p14:tracePt t="114088" x="8885238" y="2867025"/>
          <p14:tracePt t="114102" x="8885238" y="2857500"/>
          <p14:tracePt t="114104" x="8885238" y="2840038"/>
          <p14:tracePt t="114119" x="8885238" y="2830513"/>
          <p14:tracePt t="114121" x="8877300" y="2820988"/>
          <p14:tracePt t="114136" x="8877300" y="2813050"/>
          <p14:tracePt t="114152" x="8877300" y="2803525"/>
          <p14:tracePt t="114154" x="8867775" y="2794000"/>
          <p14:tracePt t="114169" x="8867775" y="2784475"/>
          <p14:tracePt t="114186" x="8858250" y="2776538"/>
          <p14:tracePt t="114188" x="8858250" y="2767013"/>
          <p14:tracePt t="114218" x="8848725" y="2767013"/>
          <p14:tracePt t="114277" x="8848725" y="2757488"/>
          <p14:tracePt t="114293" x="8840788" y="2757488"/>
          <p14:tracePt t="114309" x="8831263" y="2757488"/>
          <p14:tracePt t="114325" x="8821738" y="2757488"/>
          <p14:tracePt t="114333" x="8804275" y="2757488"/>
          <p14:tracePt t="114341" x="8785225" y="2757488"/>
          <p14:tracePt t="114352" x="8775700" y="2757488"/>
          <p14:tracePt t="114369" x="8758238" y="2757488"/>
          <p14:tracePt t="114386" x="8739188" y="2757488"/>
          <p14:tracePt t="114386" x="8721725" y="2757488"/>
          <p14:tracePt t="114389" x="8712200" y="2757488"/>
          <p14:tracePt t="114402" x="8702675" y="2757488"/>
          <p14:tracePt t="114405" x="8694738" y="2757488"/>
          <p14:tracePt t="114419" x="8685213" y="2757488"/>
          <p14:tracePt t="114421" x="8675688" y="2757488"/>
          <p14:tracePt t="114436" x="8666163" y="2757488"/>
          <p14:tracePt t="114453" x="8658225" y="2757488"/>
          <p14:tracePt t="114469" x="8648700" y="2757488"/>
          <p14:tracePt t="114471" x="8639175" y="2767013"/>
          <p14:tracePt t="114502" x="8629650" y="2767013"/>
          <p14:tracePt t="114525" x="8629650" y="2776538"/>
          <p14:tracePt t="114536" x="8621713" y="2776538"/>
          <p14:tracePt t="114552" x="8621713" y="2784475"/>
          <p14:tracePt t="114553" x="8612188" y="2784475"/>
          <p14:tracePt t="114569" x="8612188" y="2794000"/>
          <p14:tracePt t="114585" x="8612188" y="2803525"/>
          <p14:tracePt t="114586" x="8602663" y="2803525"/>
          <p14:tracePt t="114602" x="8602663" y="2813050"/>
          <p14:tracePt t="114603" x="8602663" y="2830513"/>
          <p14:tracePt t="114605" x="8602663" y="2849563"/>
          <p14:tracePt t="114619" x="8602663" y="2857500"/>
          <p14:tracePt t="114620" x="8602663" y="2876550"/>
          <p14:tracePt t="114635" x="8602663" y="2886075"/>
          <p14:tracePt t="114637" x="8602663" y="2894013"/>
          <p14:tracePt t="114652" x="8602663" y="2903538"/>
          <p14:tracePt t="114654" x="8602663" y="2913063"/>
          <p14:tracePt t="114669" x="8602663" y="2930525"/>
          <p14:tracePt t="114671" x="8602663" y="2940050"/>
          <p14:tracePt t="114685" x="8602663" y="2959100"/>
          <p14:tracePt t="114688" x="8602663" y="2976563"/>
          <p14:tracePt t="114702" x="8602663" y="3005138"/>
          <p14:tracePt t="114704" x="8602663" y="3022600"/>
          <p14:tracePt t="114719" x="8602663" y="3041650"/>
          <p14:tracePt t="114721" x="8602663" y="3059113"/>
          <p14:tracePt t="114735" x="8602663" y="3078163"/>
          <p14:tracePt t="114737" x="8602663" y="3105150"/>
          <p14:tracePt t="114752" x="8602663" y="3122613"/>
          <p14:tracePt t="114752" x="8602663" y="3132138"/>
          <p14:tracePt t="114768" x="8602663" y="3141663"/>
          <p14:tracePt t="114769" x="8602663" y="3159125"/>
          <p14:tracePt t="114785" x="8602663" y="3168650"/>
          <p14:tracePt t="114785" x="8602663" y="3178175"/>
          <p14:tracePt t="114801" x="8602663" y="3187700"/>
          <p14:tracePt t="114818" x="8602663" y="3195638"/>
          <p14:tracePt t="114836" x="8602663" y="3205163"/>
          <p14:tracePt t="114852" x="8602663" y="3214688"/>
          <p14:tracePt t="114868" x="8602663" y="3224213"/>
          <p14:tracePt t="114885" x="8612188" y="3232150"/>
          <p14:tracePt t="114901" x="8612188" y="3241675"/>
          <p14:tracePt t="114918" x="8621713" y="3241675"/>
          <p14:tracePt t="114935" x="8629650" y="3251200"/>
          <p14:tracePt t="114936" x="8629650" y="3260725"/>
          <p14:tracePt t="114952" x="8639175" y="3268663"/>
          <p14:tracePt t="114969" x="8648700" y="3278188"/>
          <p14:tracePt t="114987" x="8658225" y="3297238"/>
          <p14:tracePt t="114989" x="8666163" y="3297238"/>
          <p14:tracePt t="115003" x="8675688" y="3305175"/>
          <p14:tracePt t="115005" x="8694738" y="3305175"/>
          <p14:tracePt t="115019" x="8702675" y="3305175"/>
          <p14:tracePt t="115036" x="8721725" y="3305175"/>
          <p14:tracePt t="115038" x="8731250" y="3305175"/>
          <p14:tracePt t="115052" x="8739188" y="3305175"/>
          <p14:tracePt t="115069" x="8748713" y="3305175"/>
          <p14:tracePt t="115085" x="8758238" y="3305175"/>
          <p14:tracePt t="115102" x="8767763" y="3305175"/>
          <p14:tracePt t="115119" x="8775700" y="3305175"/>
          <p14:tracePt t="115136" x="8785225" y="3305175"/>
          <p14:tracePt t="115152" x="8794750" y="3305175"/>
          <p14:tracePt t="115169" x="8804275" y="3305175"/>
          <p14:tracePt t="115185" x="8804275" y="3297238"/>
          <p14:tracePt t="115187" x="8812213" y="3287713"/>
          <p14:tracePt t="115202" x="8812213" y="3268663"/>
          <p14:tracePt t="115205" x="8831263" y="3241675"/>
          <p14:tracePt t="115219" x="8831263" y="3224213"/>
          <p14:tracePt t="115221" x="8840788" y="3205163"/>
          <p14:tracePt t="115236" x="8840788" y="3187700"/>
          <p14:tracePt t="115238" x="8840788" y="3168650"/>
          <p14:tracePt t="115252" x="8848725" y="3151188"/>
          <p14:tracePt t="115253" x="8848725" y="3132138"/>
          <p14:tracePt t="115269" x="8848725" y="3114675"/>
          <p14:tracePt t="115271" x="8848725" y="3095625"/>
          <p14:tracePt t="115285" x="8848725" y="3068638"/>
          <p14:tracePt t="115287" x="8848725" y="3049588"/>
          <p14:tracePt t="115302" x="8848725" y="3032125"/>
          <p14:tracePt t="115304" x="8848725" y="3013075"/>
          <p14:tracePt t="115319" x="8848725" y="3005138"/>
          <p14:tracePt t="115320" x="8848725" y="2986088"/>
          <p14:tracePt t="115335" x="8848725" y="2968625"/>
          <p14:tracePt t="115337" x="8848725" y="2930525"/>
          <p14:tracePt t="115352" x="8848725" y="2922588"/>
          <p14:tracePt t="115354" x="8840788" y="2867025"/>
          <p14:tracePt t="115369" x="8831263" y="2849563"/>
          <p14:tracePt t="115371" x="8831263" y="2820988"/>
          <p14:tracePt t="115386" x="8821738" y="2813050"/>
          <p14:tracePt t="115402" x="8812213" y="2784475"/>
          <p14:tracePt t="115405" x="8812213" y="2776538"/>
          <p14:tracePt t="115421" x="8804275" y="2776538"/>
          <p14:tracePt t="115436" x="8804275" y="2757488"/>
          <p14:tracePt t="115438" x="8794750" y="2747963"/>
          <p14:tracePt t="115452" x="8794750" y="2740025"/>
          <p14:tracePt t="115454" x="8785225" y="2730500"/>
          <p14:tracePt t="115469" x="8775700" y="2720975"/>
          <p14:tracePt t="115486" x="8767763" y="2711450"/>
          <p14:tracePt t="115541" x="8758238" y="2711450"/>
          <p14:tracePt t="115549" x="8748713" y="2711450"/>
          <p14:tracePt t="115557" x="8739188" y="2711450"/>
          <p14:tracePt t="115581" x="8731250" y="2711450"/>
          <p14:tracePt t="115589" x="8721725" y="2711450"/>
          <p14:tracePt t="115602" x="8712200" y="2711450"/>
          <p14:tracePt t="115605" x="8702675" y="2711450"/>
          <p14:tracePt t="115619" x="8694738" y="2711450"/>
          <p14:tracePt t="115621" x="8685213" y="2720975"/>
          <p14:tracePt t="115636" x="8666163" y="2730500"/>
          <p14:tracePt t="115638" x="8648700" y="2747963"/>
          <p14:tracePt t="115653" x="8639175" y="2757488"/>
          <p14:tracePt t="115669" x="8629650" y="2767013"/>
          <p14:tracePt t="115685" x="8629650" y="2776538"/>
          <p14:tracePt t="115688" x="8621713" y="2794000"/>
          <p14:tracePt t="115702" x="8612188" y="2803525"/>
          <p14:tracePt t="115704" x="8612188" y="2813050"/>
          <p14:tracePt t="115719" x="8602663" y="2820988"/>
          <p14:tracePt t="115721" x="8593138" y="2830513"/>
          <p14:tracePt t="115736" x="8593138" y="2840038"/>
          <p14:tracePt t="115738" x="8585200" y="2857500"/>
          <p14:tracePt t="115752" x="8585200" y="2876550"/>
          <p14:tracePt t="115754" x="8575675" y="2886075"/>
          <p14:tracePt t="115769" x="8575675" y="2894013"/>
          <p14:tracePt t="115771" x="8575675" y="2903538"/>
          <p14:tracePt t="115786" x="8575675" y="2913063"/>
          <p14:tracePt t="115802" x="8575675" y="2922588"/>
          <p14:tracePt t="115805" x="8575675" y="2968625"/>
          <p14:tracePt t="115819" x="8575675" y="3005138"/>
          <p14:tracePt t="115821" x="8575675" y="3022600"/>
          <p14:tracePt t="115836" x="8575675" y="3041650"/>
          <p14:tracePt t="115838" x="8585200" y="3059113"/>
          <p14:tracePt t="115852" x="8585200" y="3078163"/>
          <p14:tracePt t="115854" x="8585200" y="3095625"/>
          <p14:tracePt t="115869" x="8593138" y="3105150"/>
          <p14:tracePt t="115871" x="8593138" y="3122613"/>
          <p14:tracePt t="115885" x="8593138" y="3132138"/>
          <p14:tracePt t="115902" x="8602663" y="3151188"/>
          <p14:tracePt t="115905" x="8602663" y="3159125"/>
          <p14:tracePt t="115919" x="8602663" y="3178175"/>
          <p14:tracePt t="115921" x="8602663" y="3187700"/>
          <p14:tracePt t="115935" x="8612188" y="3195638"/>
          <p14:tracePt t="116049" x="8621713" y="3214688"/>
          <p14:tracePt t="116057" x="8666163" y="3224213"/>
          <p14:tracePt t="116069" x="8685213" y="3232150"/>
          <p14:tracePt t="116086" x="8702675" y="3241675"/>
          <p14:tracePt t="116086" x="8731250" y="3241675"/>
          <p14:tracePt t="116089" x="8748713" y="3251200"/>
          <p14:tracePt t="116102" x="8767763" y="3251200"/>
          <p14:tracePt t="116105" x="8775700" y="3251200"/>
          <p14:tracePt t="116119" x="8785225" y="3251200"/>
          <p14:tracePt t="116121" x="8794750" y="3251200"/>
          <p14:tracePt t="116136" x="8804275" y="3241675"/>
          <p14:tracePt t="116138" x="8804275" y="3232150"/>
          <p14:tracePt t="116152" x="8812213" y="3214688"/>
          <p14:tracePt t="116154" x="8821738" y="3195638"/>
          <p14:tracePt t="116169" x="8831263" y="3178175"/>
          <p14:tracePt t="116186" x="8848725" y="3159125"/>
          <p14:tracePt t="116202" x="8867775" y="3095625"/>
          <p14:tracePt t="116203" x="8867775" y="3078163"/>
          <p14:tracePt t="116205" x="8867775" y="3059113"/>
          <p14:tracePt t="116219" x="8877300" y="3041650"/>
          <p14:tracePt t="116221" x="8877300" y="3022600"/>
          <p14:tracePt t="116237" x="8877300" y="3005138"/>
          <p14:tracePt t="116252" x="8877300" y="2995613"/>
          <p14:tracePt t="116254" x="8877300" y="2986088"/>
          <p14:tracePt t="116401" x="8877300" y="2959100"/>
          <p14:tracePt t="116409" x="8877300" y="2930525"/>
          <p14:tracePt t="116419" x="8877300" y="2894013"/>
          <p14:tracePt t="116436" x="8877300" y="2867025"/>
          <p14:tracePt t="116436" x="8877300" y="2849563"/>
          <p14:tracePt t="116452" x="8877300" y="2813050"/>
          <p14:tracePt t="116453" x="8877300" y="2776538"/>
          <p14:tracePt t="116469" x="8877300" y="2757488"/>
          <p14:tracePt t="116470" x="8877300" y="2747963"/>
          <p14:tracePt t="116486" x="8885238" y="2747963"/>
          <p14:tracePt t="116502" x="8885238" y="2740025"/>
          <p14:tracePt t="116505" x="8885238" y="2730500"/>
          <p14:tracePt t="116521" x="8885238" y="2720975"/>
          <p14:tracePt t="116617" x="8885238" y="2730500"/>
          <p14:tracePt t="116625" x="8885238" y="2757488"/>
          <p14:tracePt t="116636" x="8885238" y="2784475"/>
          <p14:tracePt t="116652" x="8885238" y="2820988"/>
          <p14:tracePt t="116653" x="8885238" y="2830513"/>
          <p14:tracePt t="116669" x="8885238" y="2840038"/>
          <p14:tracePt t="116670" x="8894763" y="2857500"/>
          <p14:tracePt t="116686" x="8894763" y="2867025"/>
          <p14:tracePt t="116686" x="8894763" y="2876550"/>
          <p14:tracePt t="116689" x="8894763" y="2886075"/>
          <p14:tracePt t="116719" x="8894763" y="2894013"/>
          <p14:tracePt t="116737" x="8894763" y="2903538"/>
          <p14:tracePt t="116797" x="8894763" y="2894013"/>
          <p14:tracePt t="116805" x="8894763" y="2840038"/>
          <p14:tracePt t="116813" x="8894763" y="2794000"/>
          <p14:tracePt t="116821" x="8904288" y="2757488"/>
          <p14:tracePt t="116836" x="8904288" y="2720975"/>
          <p14:tracePt t="116837" x="8904288" y="2703513"/>
          <p14:tracePt t="116852" x="8904288" y="2693988"/>
          <p14:tracePt t="116981" x="8904288" y="2730500"/>
          <p14:tracePt t="116989" x="8913813" y="2784475"/>
          <p14:tracePt t="117002" x="8921750" y="2830513"/>
          <p14:tracePt t="117005" x="8921750" y="2867025"/>
          <p14:tracePt t="117019" x="8940800" y="2913063"/>
          <p14:tracePt t="117021" x="8950325" y="2940050"/>
          <p14:tracePt t="117036" x="8959850" y="2976563"/>
          <p14:tracePt t="117038" x="8959850" y="2986088"/>
          <p14:tracePt t="117052" x="8959850" y="3005138"/>
          <p14:tracePt t="117069" x="8959850" y="3013075"/>
          <p14:tracePt t="117071" x="8959850" y="3022600"/>
          <p14:tracePt t="117305" x="8959850" y="3032125"/>
          <p14:tracePt t="117313" x="8959850" y="3041650"/>
          <p14:tracePt t="117321" x="8950325" y="3049588"/>
          <p14:tracePt t="117336" x="8950325" y="3059113"/>
          <p14:tracePt t="117337" x="8940800" y="3068638"/>
          <p14:tracePt t="117597" x="8931275" y="3078163"/>
          <p14:tracePt t="117605" x="8931275" y="3114675"/>
          <p14:tracePt t="117619" x="8921750" y="3141663"/>
          <p14:tracePt t="117621" x="8921750" y="3168650"/>
          <p14:tracePt t="117636" x="8921750" y="3187700"/>
          <p14:tracePt t="117638" x="8913813" y="3195638"/>
          <p14:tracePt t="117669" x="8913813" y="3205163"/>
          <p14:tracePt t="118585" x="8904288" y="3205163"/>
          <p14:tracePt t="118593" x="8867775" y="3205163"/>
          <p14:tracePt t="118602" x="8812213" y="3205163"/>
          <p14:tracePt t="118619" x="8739188" y="3224213"/>
          <p14:tracePt t="118620" x="8621713" y="3232150"/>
          <p14:tracePt t="118636" x="8493125" y="3251200"/>
          <p14:tracePt t="118636" x="8393113" y="3278188"/>
          <p14:tracePt t="118652" x="8256588" y="3305175"/>
          <p14:tracePt t="118653" x="8101013" y="3351213"/>
          <p14:tracePt t="118669" x="7972425" y="3378200"/>
          <p14:tracePt t="118669" x="7835900" y="3424238"/>
          <p14:tracePt t="118685" x="7716838" y="3460750"/>
          <p14:tracePt t="118685" x="7597775" y="3487738"/>
          <p14:tracePt t="118702" x="7497763" y="3516313"/>
          <p14:tracePt t="118702" x="7424738" y="3543300"/>
          <p14:tracePt t="118718" x="7342188" y="3570288"/>
          <p14:tracePt t="118719" x="7278688" y="3606800"/>
          <p14:tracePt t="118720" x="7196138" y="3652838"/>
          <p14:tracePt t="118735" x="7105650" y="3689350"/>
          <p14:tracePt t="118736" x="7040563" y="3725863"/>
          <p14:tracePt t="118751" x="6996113" y="3752850"/>
          <p14:tracePt t="118752" x="6967538" y="3779838"/>
          <p14:tracePt t="118768" x="6913563" y="3816350"/>
          <p14:tracePt t="118769" x="6886575" y="3852863"/>
          <p14:tracePt t="118785" x="6850063" y="3871913"/>
          <p14:tracePt t="118786" x="6821488" y="3898900"/>
          <p14:tracePt t="118802" x="6813550" y="3898900"/>
          <p14:tracePt t="118803" x="6794500" y="3917950"/>
          <p14:tracePt t="118818" x="6777038" y="3944938"/>
          <p14:tracePt t="118819" x="6757988" y="3963988"/>
          <p14:tracePt t="118834" x="6748463" y="3971925"/>
          <p14:tracePt t="118835" x="6740525" y="3990975"/>
          <p14:tracePt t="118851" x="6731000" y="3990975"/>
          <p14:tracePt t="118852" x="6721475" y="4008438"/>
          <p14:tracePt t="118868" x="6704013" y="4027488"/>
          <p14:tracePt t="118869" x="6694488" y="4054475"/>
          <p14:tracePt t="118885" x="6667500" y="4073525"/>
          <p14:tracePt t="118887" x="6667500" y="4090988"/>
          <p14:tracePt t="118902" x="6648450" y="4110038"/>
          <p14:tracePt t="118919" x="6630988" y="4164013"/>
          <p14:tracePt t="118919" x="6611938" y="4210050"/>
          <p14:tracePt t="118921" x="6584950" y="4237038"/>
          <p14:tracePt t="118935" x="6557963" y="4283075"/>
          <p14:tracePt t="118952" x="6529388" y="4319588"/>
          <p14:tracePt t="118954" x="6502400" y="4346575"/>
          <p14:tracePt t="118969" x="6492875" y="4356100"/>
          <p14:tracePt t="118970" x="6483350" y="4365625"/>
          <p14:tracePt t="118989" x="6475413" y="4365625"/>
          <p14:tracePt t="119003" x="6465888" y="4373563"/>
          <p14:tracePt t="119019" x="6456363" y="4383088"/>
          <p14:tracePt t="119053" x="6456363" y="4392613"/>
          <p14:tracePt t="119060" x="6446838" y="4392613"/>
          <p14:tracePt t="119069" x="6438900" y="4402138"/>
          <p14:tracePt t="119085" x="6410325" y="4410075"/>
          <p14:tracePt t="119086" x="6392863" y="4429125"/>
          <p14:tracePt t="119102" x="6365875" y="4438650"/>
          <p14:tracePt t="119103" x="6346825" y="4446588"/>
          <p14:tracePt t="119119" x="6319838" y="4465638"/>
          <p14:tracePt t="119119" x="6300788" y="4475163"/>
          <p14:tracePt t="119135" x="6283325" y="4492625"/>
          <p14:tracePt t="119136" x="6273800" y="4502150"/>
          <p14:tracePt t="119152" x="6264275" y="4502150"/>
          <p14:tracePt t="119153" x="6264275" y="4511675"/>
          <p14:tracePt t="119377" x="6283325" y="4511675"/>
          <p14:tracePt t="119385" x="6300788" y="4511675"/>
          <p14:tracePt t="119401" x="6310313" y="4511675"/>
          <p14:tracePt t="119409" x="6319838" y="4511675"/>
          <p14:tracePt t="119419" x="6337300" y="4511675"/>
          <p14:tracePt t="119436" x="6346825" y="4492625"/>
          <p14:tracePt t="119436" x="6365875" y="4483100"/>
          <p14:tracePt t="119452" x="6383338" y="4465638"/>
          <p14:tracePt t="119453" x="6392863" y="4456113"/>
          <p14:tracePt t="119469" x="6402388" y="4446588"/>
          <p14:tracePt t="119470" x="6419850" y="4429125"/>
          <p14:tracePt t="119485" x="6429375" y="4419600"/>
          <p14:tracePt t="119486" x="6438900" y="4402138"/>
          <p14:tracePt t="119502" x="6456363" y="4392613"/>
          <p14:tracePt t="119503" x="6465888" y="4373563"/>
          <p14:tracePt t="119519" x="6475413" y="4365625"/>
          <p14:tracePt t="119535" x="6475413" y="4356100"/>
          <p14:tracePt t="119536" x="6483350" y="4356100"/>
          <p14:tracePt t="119552" x="6483350" y="4346575"/>
          <p14:tracePt t="119569" x="6492875" y="4346575"/>
          <p14:tracePt t="119570" x="6492875" y="4337050"/>
          <p14:tracePt t="119801" x="6492875" y="4329113"/>
          <p14:tracePt t="120348" x="6492875" y="4365625"/>
          <p14:tracePt t="120356" x="6492875" y="4402138"/>
          <p14:tracePt t="120364" x="6492875" y="4456113"/>
          <p14:tracePt t="120372" x="6492875" y="4511675"/>
          <p14:tracePt t="120384" x="6492875" y="4538663"/>
          <p14:tracePt t="120401" x="6492875" y="4575175"/>
          <p14:tracePt t="120401" x="6492875" y="4592638"/>
          <p14:tracePt t="120418" x="6502400" y="4621213"/>
          <p14:tracePt t="120419" x="6511925" y="4638675"/>
          <p14:tracePt t="120420" x="6511925" y="4648200"/>
          <p14:tracePt t="120435" x="6511925" y="4657725"/>
          <p14:tracePt t="126816" x="6475413" y="4665663"/>
          <p14:tracePt t="126825" x="6429375" y="4675188"/>
          <p14:tracePt t="126836" x="6373813" y="4675188"/>
          <p14:tracePt t="126852" x="6310313" y="4675188"/>
          <p14:tracePt t="126853" x="6219825" y="4694238"/>
          <p14:tracePt t="126869" x="6064250" y="4702175"/>
          <p14:tracePt t="126870" x="5899150" y="4702175"/>
          <p14:tracePt t="126872" x="5789613" y="4702175"/>
          <p14:tracePt t="126886" x="5634038" y="4702175"/>
          <p14:tracePt t="126902" x="5507038" y="4721225"/>
          <p14:tracePt t="126903" x="5414963" y="4721225"/>
          <p14:tracePt t="126905" x="5314950" y="4721225"/>
          <p14:tracePt t="126919" x="5241925" y="4721225"/>
          <p14:tracePt t="126921" x="5187950" y="4721225"/>
          <p14:tracePt t="126936" x="5105400" y="4730750"/>
          <p14:tracePt t="126938" x="5032375" y="4730750"/>
          <p14:tracePt t="126952" x="4949825" y="4730750"/>
          <p14:tracePt t="126954" x="4876800" y="4730750"/>
          <p14:tracePt t="126969" x="4803775" y="4730750"/>
          <p14:tracePt t="126971" x="4721225" y="4730750"/>
          <p14:tracePt t="126989" x="4594225" y="4730750"/>
          <p14:tracePt t="127002" x="4557713" y="4730750"/>
          <p14:tracePt t="127005" x="4521200" y="4730750"/>
          <p14:tracePt t="127019" x="4502150" y="4730750"/>
          <p14:tracePt t="127021" x="4484688" y="4721225"/>
          <p14:tracePt t="127036" x="4448175" y="4721225"/>
          <p14:tracePt t="127039" x="4429125" y="4721225"/>
          <p14:tracePt t="127052" x="4392613" y="4711700"/>
          <p14:tracePt t="127055" x="4356100" y="4711700"/>
          <p14:tracePt t="127069" x="4329113" y="4711700"/>
          <p14:tracePt t="127071" x="4302125" y="4702175"/>
          <p14:tracePt t="127085" x="4265613" y="4702175"/>
          <p14:tracePt t="127088" x="4237038" y="4694238"/>
          <p14:tracePt t="127102" x="4210050" y="4694238"/>
          <p14:tracePt t="127104" x="4192588" y="4684713"/>
          <p14:tracePt t="127119" x="4183063" y="4684713"/>
          <p14:tracePt t="127121" x="4173538" y="4684713"/>
          <p14:tracePt t="127173" x="4164013" y="4684713"/>
          <p14:tracePt t="127325" x="4164013" y="4675188"/>
          <p14:tracePt t="127333" x="4173538" y="4657725"/>
          <p14:tracePt t="127341" x="4183063" y="4638675"/>
          <p14:tracePt t="127352" x="4200525" y="4611688"/>
          <p14:tracePt t="127369" x="4210050" y="4592638"/>
          <p14:tracePt t="127370" x="4229100" y="4584700"/>
          <p14:tracePt t="127373" x="4237038" y="4565650"/>
          <p14:tracePt t="127386" x="4246563" y="4556125"/>
          <p14:tracePt t="127389" x="4256088" y="4548188"/>
          <p14:tracePt t="127402" x="4265613" y="4548188"/>
          <p14:tracePt t="127405" x="4273550" y="4538663"/>
          <p14:tracePt t="127953" x="4237038" y="4548188"/>
          <p14:tracePt t="127961" x="4156075" y="4556125"/>
          <p14:tracePt t="127971" x="4110038" y="4584700"/>
          <p14:tracePt t="127986" x="4054475" y="4584700"/>
          <p14:tracePt t="127987" x="4008438" y="4602163"/>
          <p14:tracePt t="128002" x="3944938" y="4602163"/>
          <p14:tracePt t="128003" x="3890963" y="4621213"/>
          <p14:tracePt t="128019" x="3844925" y="4621213"/>
          <p14:tracePt t="128019" x="3789363" y="4629150"/>
          <p14:tracePt t="128036" x="3689350" y="4638675"/>
          <p14:tracePt t="128036" x="3579813" y="4657725"/>
          <p14:tracePt t="128052" x="3424238" y="4675188"/>
          <p14:tracePt t="128053" x="3297238" y="4675188"/>
          <p14:tracePt t="128069" x="3159125" y="4684713"/>
          <p14:tracePt t="128070" x="2976563" y="4702175"/>
          <p14:tracePt t="128072" x="2786063" y="4721225"/>
          <p14:tracePt t="128085" x="2620963" y="4721225"/>
          <p14:tracePt t="128102" x="2474913" y="4730750"/>
          <p14:tracePt t="128104" x="2119313" y="4748213"/>
          <p14:tracePt t="128119" x="1944688" y="4767263"/>
          <p14:tracePt t="128121" x="1781175" y="4767263"/>
          <p14:tracePt t="128135" x="1652588" y="4767263"/>
          <p14:tracePt t="128138" x="1497013" y="4775200"/>
          <p14:tracePt t="128152" x="1370013" y="4775200"/>
          <p14:tracePt t="128154" x="1260475" y="4775200"/>
          <p14:tracePt t="128169" x="1104900" y="4775200"/>
          <p14:tracePt t="128185" x="977900" y="4775200"/>
          <p14:tracePt t="128187" x="766763" y="4775200"/>
          <p14:tracePt t="128202" x="676275" y="4775200"/>
          <p14:tracePt t="128204" x="566738" y="4775200"/>
          <p14:tracePt t="128219" x="465138" y="4775200"/>
          <p14:tracePt t="128221" x="438150" y="4775200"/>
          <p14:tracePt t="128235" x="411163" y="4775200"/>
          <p14:tracePt t="128236" x="374650" y="4767263"/>
          <p14:tracePt t="128332" x="384175" y="4748213"/>
          <p14:tracePt t="128340" x="428625" y="4738688"/>
          <p14:tracePt t="128351" x="493713" y="4711700"/>
          <p14:tracePt t="128368" x="520700" y="4711700"/>
          <p14:tracePt t="128368" x="566738" y="4702175"/>
          <p14:tracePt t="128384" x="647700" y="4684713"/>
          <p14:tracePt t="128385" x="676275" y="4684713"/>
          <p14:tracePt t="128401" x="720725" y="4684713"/>
          <p14:tracePt t="128401" x="749300" y="4684713"/>
          <p14:tracePt t="128418" x="766763" y="4684713"/>
          <p14:tracePt t="128419" x="776288" y="4684713"/>
          <p14:tracePt t="128465" x="776288" y="4675188"/>
          <p14:tracePt t="128601" x="785813" y="4675188"/>
          <p14:tracePt t="131037" x="831850" y="4648200"/>
          <p14:tracePt t="131045" x="868363" y="4648200"/>
          <p14:tracePt t="131053" x="922338" y="4648200"/>
          <p14:tracePt t="131069" x="977900" y="4648200"/>
          <p14:tracePt t="131069" x="1087438" y="4648200"/>
          <p14:tracePt t="131085" x="1223963" y="4648200"/>
          <p14:tracePt t="131086" x="1314450" y="4648200"/>
          <p14:tracePt t="131102" x="1433513" y="4657725"/>
          <p14:tracePt t="131104" x="1525588" y="4684713"/>
          <p14:tracePt t="131119" x="1606550" y="4711700"/>
          <p14:tracePt t="131120" x="1689100" y="4748213"/>
          <p14:tracePt t="131135" x="1725613" y="4784725"/>
          <p14:tracePt t="131136" x="1771650" y="4821238"/>
          <p14:tracePt t="131152" x="1790700" y="4840288"/>
          <p14:tracePt t="131153" x="1798638" y="4857750"/>
          <p14:tracePt t="131169" x="1808163" y="4857750"/>
          <p14:tracePt t="131170" x="1808163" y="4867275"/>
          <p14:tracePt t="131185" x="1808163" y="4876800"/>
          <p14:tracePt t="131186" x="1817688" y="4876800"/>
          <p14:tracePt t="131189" x="1817688" y="4884738"/>
          <p14:tracePt t="131219" x="1817688" y="4894263"/>
          <p14:tracePt t="131219" x="1827213" y="4903788"/>
          <p14:tracePt t="131221" x="1844675" y="4922838"/>
          <p14:tracePt t="131236" x="1890713" y="4940300"/>
          <p14:tracePt t="131237" x="1954213" y="4967288"/>
          <p14:tracePt t="131252" x="1981200" y="4976813"/>
          <p14:tracePt t="131253" x="2027238" y="4986338"/>
          <p14:tracePt t="131269" x="2073275" y="5013325"/>
          <p14:tracePt t="131369" x="2073275" y="4995863"/>
          <p14:tracePt t="131377" x="2073275" y="4976813"/>
          <p14:tracePt t="131385" x="2073275" y="4967288"/>
          <p14:tracePt t="131402" x="2073275" y="4959350"/>
          <p14:tracePt t="131403" x="2073275" y="4949825"/>
          <p14:tracePt t="131457" x="2073275" y="4959350"/>
          <p14:tracePt t="131465" x="2073275" y="4967288"/>
          <p14:tracePt t="131472" x="2073275" y="4976813"/>
          <p14:tracePt t="131485" x="2063750" y="4995863"/>
          <p14:tracePt t="131489" x="2063750" y="5022850"/>
          <p14:tracePt t="131502" x="2054225" y="5049838"/>
          <p14:tracePt t="131505" x="2054225" y="5068888"/>
          <p14:tracePt t="131519" x="2054225" y="5105400"/>
          <p14:tracePt t="131521" x="2054225" y="5141913"/>
          <p14:tracePt t="131535" x="2054225" y="5178425"/>
          <p14:tracePt t="131538" x="2054225" y="5205413"/>
          <p14:tracePt t="131552" x="2054225" y="5232400"/>
          <p14:tracePt t="131554" x="2054225" y="5268913"/>
          <p14:tracePt t="131569" x="2054225" y="5295900"/>
          <p14:tracePt t="131571" x="2054225" y="5314950"/>
          <p14:tracePt t="131585" x="2054225" y="5324475"/>
          <p14:tracePt t="131602" x="2054225" y="5332413"/>
          <p14:tracePt t="132429" x="2090738" y="5332413"/>
          <p14:tracePt t="132436" x="2109788" y="5332413"/>
          <p14:tracePt t="132445" x="2182813" y="5332413"/>
          <p14:tracePt t="132452" x="2219325" y="5332413"/>
          <p14:tracePt t="132469" x="2265363" y="5332413"/>
          <p14:tracePt t="132470" x="2292350" y="5332413"/>
          <p14:tracePt t="132485" x="2328863" y="5332413"/>
          <p14:tracePt t="132486" x="2355850" y="5332413"/>
          <p14:tracePt t="132502" x="2374900" y="5332413"/>
          <p14:tracePt t="132503" x="2382838" y="5341938"/>
          <p14:tracePt t="132519" x="2401888" y="5341938"/>
          <p14:tracePt t="132633" x="2411413" y="5341938"/>
          <p14:tracePt t="132665" x="2419350" y="5341938"/>
          <p14:tracePt t="133549" x="2419350" y="5324475"/>
          <p14:tracePt t="133556" x="2419350" y="5295900"/>
          <p14:tracePt t="133569" x="2419350" y="5268913"/>
          <p14:tracePt t="133585" x="2419350" y="5222875"/>
          <p14:tracePt t="133586" x="2419350" y="5186363"/>
          <p14:tracePt t="133589" x="2419350" y="5141913"/>
          <p14:tracePt t="133602" x="2419350" y="5095875"/>
          <p14:tracePt t="133605" x="2419350" y="5068888"/>
          <p14:tracePt t="133619" x="2419350" y="5049838"/>
          <p14:tracePt t="133621" x="2419350" y="5040313"/>
          <p14:tracePt t="133635" x="2419350" y="5022850"/>
          <p14:tracePt t="133638" x="2419350" y="5013325"/>
          <p14:tracePt t="133669" x="2419350" y="5003800"/>
          <p14:tracePt t="133670" x="2419350" y="4995863"/>
          <p14:tracePt t="133685" x="2419350" y="4986338"/>
          <p14:tracePt t="133686" x="2419350" y="4967288"/>
          <p14:tracePt t="133702" x="2419350" y="4959350"/>
          <p14:tracePt t="133703" x="2419350" y="4940300"/>
          <p14:tracePt t="133719" x="2428875" y="4930775"/>
          <p14:tracePt t="133720" x="2428875" y="4922838"/>
          <p14:tracePt t="133735" x="2428875" y="4913313"/>
          <p14:tracePt t="133752" x="2428875" y="4903788"/>
          <p14:tracePt t="133753" x="2438400" y="4903788"/>
          <p14:tracePt t="134005" x="2438400" y="4913313"/>
          <p14:tracePt t="134008" x="2438400" y="4940300"/>
          <p14:tracePt t="134020" x="2438400" y="4959350"/>
          <p14:tracePt t="134035" x="2438400" y="4986338"/>
          <p14:tracePt t="134037" x="2438400" y="5022850"/>
          <p14:tracePt t="134052" x="2438400" y="5059363"/>
          <p14:tracePt t="134053" x="2438400" y="5076825"/>
          <p14:tracePt t="134069" x="2438400" y="5095875"/>
          <p14:tracePt t="134070" x="2438400" y="5122863"/>
          <p14:tracePt t="134085" x="2438400" y="5132388"/>
          <p14:tracePt t="134086" x="2438400" y="5149850"/>
          <p14:tracePt t="134102" x="2438400" y="5159375"/>
          <p14:tracePt t="134133" x="2438400" y="5168900"/>
          <p14:tracePt t="134140" x="2438400" y="5178425"/>
          <p14:tracePt t="134152" x="2438400" y="5186363"/>
          <p14:tracePt t="134169" x="2447925" y="5186363"/>
          <p14:tracePt t="134170" x="2447925" y="5195888"/>
          <p14:tracePt t="134185" x="2447925" y="5205413"/>
          <p14:tracePt t="134202" x="2447925" y="5214938"/>
          <p14:tracePt t="134205" x="2447925" y="5222875"/>
          <p14:tracePt t="134780" x="2493963" y="5251450"/>
          <p14:tracePt t="134789" x="2511425" y="5268913"/>
          <p14:tracePt t="134802" x="2547938" y="5278438"/>
          <p14:tracePt t="134805" x="2603500" y="5287963"/>
          <p14:tracePt t="134819" x="2667000" y="5305425"/>
          <p14:tracePt t="134821" x="2720975" y="5314950"/>
          <p14:tracePt t="134835" x="2767013" y="5324475"/>
          <p14:tracePt t="134838" x="2813050" y="5324475"/>
          <p14:tracePt t="134852" x="2867025" y="5332413"/>
          <p14:tracePt t="134854" x="2922588" y="5332413"/>
          <p14:tracePt t="134869" x="2959100" y="5332413"/>
          <p14:tracePt t="134871" x="2968625" y="5332413"/>
          <p14:tracePt t="134953" x="2976563" y="5332413"/>
          <p14:tracePt t="135065" x="2976563" y="5305425"/>
          <p14:tracePt t="135073" x="2976563" y="5287963"/>
          <p14:tracePt t="135085" x="2976563" y="5268913"/>
          <p14:tracePt t="135102" x="2976563" y="5251450"/>
          <p14:tracePt t="135103" x="2976563" y="5222875"/>
          <p14:tracePt t="135105" x="2976563" y="5205413"/>
          <p14:tracePt t="135119" x="2976563" y="5178425"/>
          <p14:tracePt t="135121" x="2976563" y="5159375"/>
          <p14:tracePt t="135135" x="2976563" y="5149850"/>
          <p14:tracePt t="135138" x="2976563" y="5141913"/>
          <p14:tracePt t="135152" x="2976563" y="5132388"/>
          <p14:tracePt t="135401" x="2995613" y="5149850"/>
          <p14:tracePt t="135409" x="3005138" y="5168900"/>
          <p14:tracePt t="135419" x="3005138" y="5205413"/>
          <p14:tracePt t="135435" x="3013075" y="5232400"/>
          <p14:tracePt t="135436" x="3022600" y="5241925"/>
          <p14:tracePt t="135452" x="3022600" y="5259388"/>
          <p14:tracePt t="135453" x="3022600" y="5268913"/>
          <p14:tracePt t="135469" x="3022600" y="5278438"/>
          <p14:tracePt t="135470" x="3032125" y="5278438"/>
          <p14:tracePt t="135513" x="3041650" y="5278438"/>
          <p14:tracePt t="135601" x="3059113" y="5287963"/>
          <p14:tracePt t="135609" x="3078163" y="5295900"/>
          <p14:tracePt t="135619" x="3114675" y="5295900"/>
          <p14:tracePt t="135635" x="3141663" y="5295900"/>
          <p14:tracePt t="135636" x="3168650" y="5295900"/>
          <p14:tracePt t="135652" x="3187700" y="5305425"/>
          <p14:tracePt t="135653" x="3205163" y="5305425"/>
          <p14:tracePt t="135669" x="3224213" y="5305425"/>
          <p14:tracePt t="135670" x="3241675" y="5305425"/>
          <p14:tracePt t="135685" x="3251200" y="5305425"/>
          <p14:tracePt t="135686" x="3270250" y="5305425"/>
          <p14:tracePt t="135689" x="3297238" y="5324475"/>
          <p14:tracePt t="135702" x="3314700" y="5324475"/>
          <p14:tracePt t="135704" x="3333750" y="5324475"/>
          <p14:tracePt t="135719" x="3351213" y="5324475"/>
          <p14:tracePt t="135721" x="3370263" y="5324475"/>
          <p14:tracePt t="135735" x="3397250" y="5324475"/>
          <p14:tracePt t="135738" x="3416300" y="5324475"/>
          <p14:tracePt t="135752" x="3433763" y="5332413"/>
          <p14:tracePt t="135754" x="3452813" y="5332413"/>
          <p14:tracePt t="135769" x="3460750" y="5332413"/>
          <p14:tracePt t="135785" x="3470275" y="5332413"/>
          <p14:tracePt t="135802" x="3479800" y="5341938"/>
          <p14:tracePt t="136385" x="3452813" y="5305425"/>
          <p14:tracePt t="136392" x="3416300" y="5287963"/>
          <p14:tracePt t="136402" x="3397250" y="5259388"/>
          <p14:tracePt t="136419" x="3379788" y="5222875"/>
          <p14:tracePt t="136419" x="3351213" y="5178425"/>
          <p14:tracePt t="136436" x="3343275" y="5159375"/>
          <p14:tracePt t="136437" x="3333750" y="5113338"/>
          <p14:tracePt t="136452" x="3324225" y="5086350"/>
          <p14:tracePt t="136453" x="3314700" y="5076825"/>
          <p14:tracePt t="136469" x="3314700" y="5068888"/>
          <p14:tracePt t="136470" x="3314700" y="5049838"/>
          <p14:tracePt t="136485" x="3314700" y="5032375"/>
          <p14:tracePt t="136502" x="3314700" y="5013325"/>
          <p14:tracePt t="136503" x="3314700" y="4995863"/>
          <p14:tracePt t="136505" x="3314700" y="4976813"/>
          <p14:tracePt t="136519" x="3314700" y="4959350"/>
          <p14:tracePt t="136535" x="3314700" y="4949825"/>
          <p14:tracePt t="136538" x="3314700" y="4940300"/>
          <p14:tracePt t="136552" x="3314700" y="4930775"/>
          <p14:tracePt t="136554" x="3314700" y="4922838"/>
          <p14:tracePt t="136685" x="3324225" y="4922838"/>
          <p14:tracePt t="136693" x="3333750" y="4922838"/>
          <p14:tracePt t="136702" x="3343275" y="4922838"/>
          <p14:tracePt t="136719" x="3351213" y="4930775"/>
          <p14:tracePt t="136719" x="3360738" y="4949825"/>
          <p14:tracePt t="136735" x="3379788" y="4967288"/>
          <p14:tracePt t="136736" x="3406775" y="5003800"/>
          <p14:tracePt t="136752" x="3416300" y="5032375"/>
          <p14:tracePt t="136753" x="3433763" y="5068888"/>
          <p14:tracePt t="136769" x="3452813" y="5086350"/>
          <p14:tracePt t="136770" x="3489325" y="5113338"/>
          <p14:tracePt t="136772" x="3506788" y="5132388"/>
          <p14:tracePt t="136785" x="3525838" y="5159375"/>
          <p14:tracePt t="136788" x="3543300" y="5178425"/>
          <p14:tracePt t="136802" x="3570288" y="5195888"/>
          <p14:tracePt t="136804" x="3570288" y="5205413"/>
          <p14:tracePt t="136819" x="3579813" y="5222875"/>
          <p14:tracePt t="136821" x="3598863" y="5232400"/>
          <p14:tracePt t="136835" x="3616325" y="5251450"/>
          <p14:tracePt t="136838" x="3616325" y="5259388"/>
          <p14:tracePt t="136852" x="3616325" y="5268913"/>
          <p14:tracePt t="136869" x="3625850" y="5287963"/>
          <p14:tracePt t="136871" x="3635375" y="5287963"/>
          <p14:tracePt t="136885" x="3643313" y="5295900"/>
          <p14:tracePt t="136902" x="3662363" y="5314950"/>
          <p14:tracePt t="136903" x="3671888" y="5332413"/>
          <p14:tracePt t="136919" x="3671888" y="5341938"/>
          <p14:tracePt t="136920" x="3679825" y="5341938"/>
          <p14:tracePt t="137161" x="3679825" y="5351463"/>
          <p14:tracePt t="137261" x="3679825" y="5360988"/>
          <p14:tracePt t="137269" x="3679825" y="5368925"/>
          <p14:tracePt t="137277" x="3679825" y="5405438"/>
          <p14:tracePt t="137285" x="3698875" y="5424488"/>
          <p14:tracePt t="137302" x="3708400" y="5441950"/>
          <p14:tracePt t="137303" x="3708400" y="5487988"/>
          <p14:tracePt t="137319" x="3708400" y="5514975"/>
          <p14:tracePt t="137319" x="3662363" y="5561013"/>
          <p14:tracePt t="137633" x="3679825" y="5524500"/>
          <p14:tracePt t="137641" x="3698875" y="5461000"/>
          <p14:tracePt t="137652" x="3708400" y="5441950"/>
          <p14:tracePt t="137669" x="3708400" y="5424488"/>
          <p14:tracePt t="137670" x="3708400" y="5405438"/>
          <p14:tracePt t="137685" x="3708400" y="5397500"/>
          <p14:tracePt t="137702" x="3708400" y="5387975"/>
          <p14:tracePt t="137705" x="3716338" y="5387975"/>
          <p14:tracePt t="137719" x="3725863" y="5378450"/>
          <p14:tracePt t="137721" x="3735388" y="5378450"/>
          <p14:tracePt t="137735" x="3744913" y="5368925"/>
          <p14:tracePt t="137738" x="3752850" y="5368925"/>
          <p14:tracePt t="137752" x="3771900" y="5360988"/>
          <p14:tracePt t="137769" x="3789363" y="5351463"/>
          <p14:tracePt t="137771" x="3808413" y="5341938"/>
          <p14:tracePt t="137785" x="3817938" y="5332413"/>
          <p14:tracePt t="137788" x="3817938" y="5324475"/>
          <p14:tracePt t="137802" x="3825875" y="5324475"/>
          <p14:tracePt t="137836" x="3825875" y="5314950"/>
          <p14:tracePt t="137861" x="3825875" y="5305425"/>
          <p14:tracePt t="137877" x="3835400" y="5305425"/>
          <p14:tracePt t="137885" x="3835400" y="5295900"/>
          <p14:tracePt t="137900" x="3835400" y="5287963"/>
          <p14:tracePt t="137909" x="3835400" y="5268913"/>
          <p14:tracePt t="137925" x="3835400" y="5241925"/>
          <p14:tracePt t="137935" x="3835400" y="5222875"/>
          <p14:tracePt t="137952" x="3835400" y="5186363"/>
          <p14:tracePt t="137953" x="3835400" y="5168900"/>
          <p14:tracePt t="137969" x="3835400" y="5149850"/>
          <p14:tracePt t="137970" x="3835400" y="5132388"/>
          <p14:tracePt t="137972" x="3835400" y="5113338"/>
          <p14:tracePt t="137989" x="3835400" y="5105400"/>
          <p14:tracePt t="138002" x="3835400" y="5095875"/>
          <p14:tracePt t="138005" x="3835400" y="5086350"/>
          <p14:tracePt t="138019" x="3835400" y="5076825"/>
          <p14:tracePt t="138109" x="3835400" y="5068888"/>
          <p14:tracePt t="138169" x="3835400" y="5059363"/>
          <p14:tracePt t="138209" x="3835400" y="5049838"/>
          <p14:tracePt t="138264" x="3835400" y="5040313"/>
          <p14:tracePt t="138288" x="3835400" y="5032375"/>
          <p14:tracePt t="138312" x="3835400" y="5022850"/>
          <p14:tracePt t="138528" x="3844925" y="5022850"/>
          <p14:tracePt t="138536" x="3854450" y="5022850"/>
          <p14:tracePt t="138545" x="3871913" y="5022850"/>
          <p14:tracePt t="138553" x="3881438" y="5022850"/>
          <p14:tracePt t="138569" x="3890963" y="5022850"/>
          <p14:tracePt t="138570" x="3898900" y="5022850"/>
          <p14:tracePt t="138585" x="3908425" y="5022850"/>
          <p14:tracePt t="138586" x="3917950" y="5022850"/>
          <p14:tracePt t="138602" x="3927475" y="5022850"/>
          <p14:tracePt t="138603" x="3935413" y="5022850"/>
          <p14:tracePt t="138619" x="3944938" y="5022850"/>
          <p14:tracePt t="138721" x="3954463" y="5022850"/>
          <p14:tracePt t="138728" x="3963988" y="5022850"/>
          <p14:tracePt t="138736" x="3971925" y="5022850"/>
          <p14:tracePt t="138752" x="3981450" y="5022850"/>
          <p14:tracePt t="138753" x="4008438" y="5022850"/>
          <p14:tracePt t="138769" x="4027488" y="5022850"/>
          <p14:tracePt t="138770" x="4064000" y="5022850"/>
          <p14:tracePt t="138785" x="4100513" y="5022850"/>
          <p14:tracePt t="138786" x="4146550" y="5022850"/>
          <p14:tracePt t="138802" x="4173538" y="5022850"/>
          <p14:tracePt t="138803" x="4192588" y="5022850"/>
          <p14:tracePt t="138819" x="4200525" y="5022850"/>
          <p14:tracePt t="138819" x="4210050" y="5022850"/>
          <p14:tracePt t="139001" x="4210050" y="5013325"/>
          <p14:tracePt t="139152" x="4229100" y="5013325"/>
          <p14:tracePt t="139160" x="4246563" y="5013325"/>
          <p14:tracePt t="139169" x="4246563" y="5022850"/>
          <p14:tracePt t="139185" x="4256088" y="5022850"/>
          <p14:tracePt t="139186" x="4273550" y="5022850"/>
          <p14:tracePt t="139202" x="4283075" y="5032375"/>
          <p14:tracePt t="139205" x="4302125" y="5032375"/>
          <p14:tracePt t="139219" x="4310063" y="5032375"/>
          <p14:tracePt t="139221" x="4319588" y="5032375"/>
          <p14:tracePt t="139235" x="4329113" y="5032375"/>
          <p14:tracePt t="139252" x="4338638" y="5032375"/>
          <p14:tracePt t="139254" x="4346575" y="5032375"/>
          <p14:tracePt t="139269" x="4356100" y="5032375"/>
          <p14:tracePt t="139301" x="4365625" y="5032375"/>
          <p14:tracePt t="139316" x="4375150" y="5032375"/>
          <p14:tracePt t="139333" x="4383088" y="5032375"/>
          <p14:tracePt t="139340" x="4392613" y="5032375"/>
          <p14:tracePt t="139356" x="4402138" y="5032375"/>
          <p14:tracePt t="139369" x="4411663" y="5032375"/>
          <p14:tracePt t="139385" x="4419600" y="5022850"/>
          <p14:tracePt t="139386" x="4429125" y="5022850"/>
          <p14:tracePt t="139389" x="4438650" y="5013325"/>
          <p14:tracePt t="139402" x="4448175" y="5003800"/>
          <p14:tracePt t="139405" x="4456113" y="5003800"/>
          <p14:tracePt t="139419" x="4456113" y="4995863"/>
          <p14:tracePt t="139435" x="4465638" y="4995863"/>
          <p14:tracePt t="139452" x="4475163" y="4995863"/>
          <p14:tracePt t="139454" x="4475163" y="4986338"/>
          <p14:tracePt t="139661" x="4484688" y="4986338"/>
          <p14:tracePt t="139677" x="4492625" y="4986338"/>
          <p14:tracePt t="139685" x="4502150" y="4986338"/>
          <p14:tracePt t="139701" x="4502150" y="4995863"/>
          <p14:tracePt t="139709" x="4502150" y="5003800"/>
          <p14:tracePt t="139719" x="4502150" y="5013325"/>
          <p14:tracePt t="139735" x="4502150" y="5022850"/>
          <p14:tracePt t="139736" x="4502150" y="5032375"/>
          <p14:tracePt t="139756" x="4502150" y="5040313"/>
          <p14:tracePt t="139773" x="4502150" y="5049838"/>
          <p14:tracePt t="139785" x="4502150" y="5059363"/>
          <p14:tracePt t="139802" x="4484688" y="5068888"/>
          <p14:tracePt t="139803" x="4475163" y="5076825"/>
          <p14:tracePt t="139805" x="4465638" y="5095875"/>
          <p14:tracePt t="139819" x="4448175" y="5113338"/>
          <p14:tracePt t="139821" x="4438650" y="5141913"/>
          <p14:tracePt t="139835" x="4419600" y="5159375"/>
          <p14:tracePt t="139838" x="4411663" y="5168900"/>
          <p14:tracePt t="139852" x="4392613" y="5186363"/>
          <p14:tracePt t="139854" x="4383088" y="5205413"/>
          <p14:tracePt t="139869" x="4375150" y="5214938"/>
          <p14:tracePt t="139871" x="4365625" y="5232400"/>
          <p14:tracePt t="139885" x="4356100" y="5251450"/>
          <p14:tracePt t="139902" x="4346575" y="5251450"/>
          <p14:tracePt t="139904" x="4346575" y="5259388"/>
          <p14:tracePt t="140092" x="4346575" y="5268913"/>
          <p14:tracePt t="140100" x="4338638" y="5268913"/>
          <p14:tracePt t="140569" x="4338638" y="5278438"/>
          <p14:tracePt t="140576" x="4365625" y="5278438"/>
          <p14:tracePt t="140585" x="4411663" y="5278438"/>
          <p14:tracePt t="140602" x="4448175" y="5278438"/>
          <p14:tracePt t="140603" x="4465638" y="5278438"/>
          <p14:tracePt t="140619" x="4511675" y="5278438"/>
          <p14:tracePt t="140619" x="4538663" y="5278438"/>
          <p14:tracePt t="140635" x="4565650" y="5278438"/>
          <p14:tracePt t="140636" x="4575175" y="5278438"/>
          <p14:tracePt t="140652" x="4584700" y="5278438"/>
          <p14:tracePt t="140653" x="4594225" y="5278438"/>
          <p14:tracePt t="140669" x="4602163" y="5278438"/>
          <p14:tracePt t="140685" x="4611688" y="5278438"/>
          <p14:tracePt t="140686" x="4621213" y="5278438"/>
          <p14:tracePt t="140856" x="4621213" y="5268913"/>
          <p14:tracePt t="141245" x="4621213" y="5259388"/>
          <p14:tracePt t="141253" x="4630738" y="5251450"/>
          <p14:tracePt t="141260" x="4638675" y="5241925"/>
          <p14:tracePt t="141269" x="4638675" y="5222875"/>
          <p14:tracePt t="141285" x="4648200" y="5222875"/>
          <p14:tracePt t="141332" x="4648200" y="5214938"/>
          <p14:tracePt t="141656" x="4667250" y="5214938"/>
          <p14:tracePt t="141664" x="4675188" y="5214938"/>
          <p14:tracePt t="141672" x="4684713" y="5205413"/>
          <p14:tracePt t="141685" x="4694238" y="5195888"/>
          <p14:tracePt t="141688" x="4703763" y="5186363"/>
          <p14:tracePt t="141702" x="4703763" y="5178425"/>
          <p14:tracePt t="141704" x="4711700" y="5178425"/>
          <p14:tracePt t="141719" x="4721225" y="5178425"/>
          <p14:tracePt t="141721" x="4730750" y="5168900"/>
          <p14:tracePt t="141735" x="4730750" y="5159375"/>
          <p14:tracePt t="141737" x="4740275" y="5141913"/>
          <p14:tracePt t="141752" x="4740275" y="5132388"/>
          <p14:tracePt t="141753" x="4748213" y="5122863"/>
          <p14:tracePt t="141768" x="4748213" y="5113338"/>
          <p14:tracePt t="141792" x="4748213" y="5105400"/>
          <p14:tracePt t="142056" x="4757738" y="5105400"/>
          <p14:tracePt t="142064" x="4767263" y="5105400"/>
          <p14:tracePt t="142072" x="4767263" y="5113338"/>
          <p14:tracePt t="142085" x="4776788" y="5113338"/>
          <p14:tracePt t="142102" x="4784725" y="5122863"/>
          <p14:tracePt t="142103" x="4794250" y="5122863"/>
          <p14:tracePt t="142105" x="4803775" y="5132388"/>
          <p14:tracePt t="142119" x="4813300" y="5132388"/>
          <p14:tracePt t="142123" x="4821238" y="5141913"/>
          <p14:tracePt t="142135" x="4830763" y="5141913"/>
          <p14:tracePt t="142273" x="4849813" y="5141913"/>
          <p14:tracePt t="142280" x="4857750" y="5141913"/>
          <p14:tracePt t="142288" x="4876800" y="5141913"/>
          <p14:tracePt t="142302" x="4886325" y="5141913"/>
          <p14:tracePt t="142305" x="4895850" y="5141913"/>
          <p14:tracePt t="142319" x="4913313" y="5141913"/>
          <p14:tracePt t="142335" x="4922838" y="5141913"/>
          <p14:tracePt t="142360" x="4932363" y="5141913"/>
          <p14:tracePt t="142468" x="4949825" y="5141913"/>
          <p14:tracePt t="142476" x="4968875" y="5141913"/>
          <p14:tracePt t="142485" x="4986338" y="5141913"/>
          <p14:tracePt t="142502" x="5005388" y="5141913"/>
          <p14:tracePt t="142503" x="5013325" y="5141913"/>
          <p14:tracePt t="142519" x="5022850" y="5141913"/>
          <p14:tracePt t="142519" x="5032375" y="5141913"/>
          <p14:tracePt t="142535" x="5041900" y="5141913"/>
          <p14:tracePt t="142552" x="5049838" y="5141913"/>
          <p14:tracePt t="142569" x="5059363" y="5141913"/>
          <p14:tracePt t="142570" x="5068888" y="5141913"/>
          <p14:tracePt t="142585" x="5086350" y="5141913"/>
          <p14:tracePt t="142586" x="5095875" y="5141913"/>
          <p14:tracePt t="142602" x="5105400" y="5141913"/>
          <p14:tracePt t="142736" x="5114925" y="5141913"/>
          <p14:tracePt t="142797" x="5122863" y="5141913"/>
          <p14:tracePt t="142820" x="5122863" y="5132388"/>
          <p14:tracePt t="142828" x="5132388" y="5132388"/>
          <p14:tracePt t="143128" x="5132388" y="5122863"/>
          <p14:tracePt t="143532" x="5151438" y="5141913"/>
          <p14:tracePt t="143540" x="5168900" y="5159375"/>
          <p14:tracePt t="143552" x="5205413" y="5186363"/>
          <p14:tracePt t="143569" x="5224463" y="5214938"/>
          <p14:tracePt t="143569" x="5241925" y="5222875"/>
          <p14:tracePt t="143572" x="5251450" y="5232400"/>
          <p14:tracePt t="143585" x="5260975" y="5241925"/>
          <p14:tracePt t="144328" x="5260975" y="5251450"/>
          <p14:tracePt t="144340" x="5268913" y="5251450"/>
          <p14:tracePt t="144348" x="5287963" y="5241925"/>
          <p14:tracePt t="144356" x="5314950" y="5232400"/>
          <p14:tracePt t="144369" x="5324475" y="5222875"/>
          <p14:tracePt t="144385" x="5341938" y="5205413"/>
          <p14:tracePt t="144386" x="5360988" y="5186363"/>
          <p14:tracePt t="144389" x="5397500" y="5159375"/>
          <p14:tracePt t="144402" x="5407025" y="5141913"/>
          <p14:tracePt t="144404" x="5424488" y="5122863"/>
          <p14:tracePt t="144419" x="5424488" y="5105400"/>
          <p14:tracePt t="144421" x="5434013" y="5095875"/>
          <p14:tracePt t="144435" x="5443538" y="5076825"/>
          <p14:tracePt t="144437" x="5443538" y="5068888"/>
          <p14:tracePt t="144452" x="5451475" y="5040313"/>
          <p14:tracePt t="144468" x="5461000" y="5022850"/>
          <p14:tracePt t="144470" x="5470525" y="5003800"/>
          <p14:tracePt t="144485" x="5470525" y="4995863"/>
          <p14:tracePt t="144487" x="5470525" y="4986338"/>
          <p14:tracePt t="144502" x="5470525" y="4976813"/>
          <p14:tracePt t="144504" x="5470525" y="4967288"/>
          <p14:tracePt t="144877" x="5480050" y="4967288"/>
          <p14:tracePt t="144884" x="5497513" y="4967288"/>
          <p14:tracePt t="144892" x="5497513" y="4976813"/>
          <p14:tracePt t="144902" x="5516563" y="4986338"/>
          <p14:tracePt t="144918" x="5524500" y="4995863"/>
          <p14:tracePt t="144919" x="5534025" y="5003800"/>
          <p14:tracePt t="144935" x="5543550" y="5003800"/>
          <p14:tracePt t="145028" x="5543550" y="5013325"/>
          <p14:tracePt t="145048" x="5553075" y="5013325"/>
          <p14:tracePt t="145060" x="5561013" y="5022850"/>
          <p14:tracePt t="145077" x="5570538" y="5022850"/>
          <p14:tracePt t="145085" x="5580063" y="5032375"/>
          <p14:tracePt t="145102" x="5597525" y="5032375"/>
          <p14:tracePt t="145103" x="5616575" y="5032375"/>
          <p14:tracePt t="145119" x="5634038" y="5032375"/>
          <p14:tracePt t="145119" x="5643563" y="5032375"/>
          <p14:tracePt t="145135" x="5653088" y="5032375"/>
          <p14:tracePt t="145448" x="5670550" y="5032375"/>
          <p14:tracePt t="145457" x="5745163" y="5049838"/>
          <p14:tracePt t="145469" x="5772150" y="5049838"/>
          <p14:tracePt t="145485" x="5789613" y="5049838"/>
          <p14:tracePt t="145486" x="5808663" y="5049838"/>
          <p14:tracePt t="145489" x="5818188" y="5049838"/>
          <p14:tracePt t="145648" x="5826125" y="5049838"/>
          <p14:tracePt t="145656" x="5835650" y="5049838"/>
          <p14:tracePt t="145669" x="5845175" y="5049838"/>
          <p14:tracePt t="145685" x="5862638" y="5040313"/>
          <p14:tracePt t="145702" x="5872163" y="5040313"/>
          <p14:tracePt t="145776" x="5872163" y="5032375"/>
          <p14:tracePt t="146009" x="5891213" y="5032375"/>
          <p14:tracePt t="146016" x="5908675" y="5032375"/>
          <p14:tracePt t="146020" x="5927725" y="5032375"/>
          <p14:tracePt t="146035" x="5945188" y="5032375"/>
          <p14:tracePt t="146037" x="5964238" y="5032375"/>
          <p14:tracePt t="146052" x="5972175" y="5040313"/>
          <p14:tracePt t="146053" x="5991225" y="5040313"/>
          <p14:tracePt t="146112" x="6000750" y="5040313"/>
          <p14:tracePt t="146136" x="6008688" y="5040313"/>
          <p14:tracePt t="146144" x="6018213" y="5040313"/>
          <p14:tracePt t="146153" x="6027738" y="5040313"/>
          <p14:tracePt t="146169" x="6037263" y="5040313"/>
          <p14:tracePt t="146169" x="6045200" y="5049838"/>
          <p14:tracePt t="146185" x="6054725" y="5049838"/>
          <p14:tracePt t="146202" x="6064250" y="5049838"/>
          <p14:tracePt t="146205" x="6073775" y="5049838"/>
          <p14:tracePt t="146221" x="6081713" y="5049838"/>
          <p14:tracePt t="146252" x="6091238" y="5049838"/>
          <p14:tracePt t="146253" x="6100763" y="5049838"/>
          <p14:tracePt t="146556" x="6091238" y="5068888"/>
          <p14:tracePt t="146564" x="6091238" y="5076825"/>
          <p14:tracePt t="146572" x="6081713" y="5086350"/>
          <p14:tracePt t="146585" x="6081713" y="5105400"/>
          <p14:tracePt t="146602" x="6064250" y="5113338"/>
          <p14:tracePt t="146603" x="6064250" y="5132388"/>
          <p14:tracePt t="146605" x="6037263" y="5141913"/>
          <p14:tracePt t="146619" x="6037263" y="5149850"/>
          <p14:tracePt t="146621" x="6027738" y="5168900"/>
          <p14:tracePt t="146635" x="6027738" y="5178425"/>
          <p14:tracePt t="146638" x="6018213" y="5186363"/>
          <p14:tracePt t="146652" x="6008688" y="5186363"/>
          <p14:tracePt t="146654" x="6000750" y="5195888"/>
          <p14:tracePt t="146669" x="5991225" y="5214938"/>
          <p14:tracePt t="146671" x="5981700" y="5222875"/>
          <p14:tracePt t="146685" x="5981700" y="5232400"/>
          <p14:tracePt t="146702" x="5972175" y="5251450"/>
          <p14:tracePt t="146704" x="5972175" y="5259388"/>
          <p14:tracePt t="146735" x="5972175" y="5268913"/>
          <p14:tracePt t="147336" x="5981700" y="5268913"/>
          <p14:tracePt t="147344" x="6037263" y="5268913"/>
          <p14:tracePt t="147353" x="6081713" y="5268913"/>
          <p14:tracePt t="147369" x="6137275" y="5268913"/>
          <p14:tracePt t="147369" x="6183313" y="5268913"/>
          <p14:tracePt t="147385" x="6210300" y="5259388"/>
          <p14:tracePt t="147386" x="6227763" y="5251450"/>
          <p14:tracePt t="147945" x="6237288" y="5251450"/>
          <p14:tracePt t="147952" x="6264275" y="5241925"/>
          <p14:tracePt t="147960" x="6283325" y="5241925"/>
          <p14:tracePt t="147976" x="6292850" y="5241925"/>
          <p14:tracePt t="148056" x="6300788" y="5232400"/>
          <p14:tracePt t="148065" x="6310313" y="5214938"/>
          <p14:tracePt t="148072" x="6319838" y="5195888"/>
          <p14:tracePt t="148085" x="6329363" y="5178425"/>
          <p14:tracePt t="148088" x="6337300" y="5168900"/>
          <p14:tracePt t="148102" x="6346825" y="5159375"/>
          <p14:tracePt t="148105" x="6346825" y="5149850"/>
          <p14:tracePt t="148119" x="6356350" y="5149850"/>
          <p14:tracePt t="148121" x="6365875" y="5141913"/>
          <p14:tracePt t="148135" x="6365875" y="5132388"/>
          <p14:tracePt t="148138" x="6365875" y="5122863"/>
          <p14:tracePt t="148152" x="6365875" y="5113338"/>
          <p14:tracePt t="148588" x="6373813" y="5113338"/>
          <p14:tracePt t="148596" x="6383338" y="5113338"/>
          <p14:tracePt t="148604" x="6392863" y="5113338"/>
          <p14:tracePt t="148619" x="6419850" y="5122863"/>
          <p14:tracePt t="148621" x="6438900" y="5122863"/>
          <p14:tracePt t="148635" x="6456363" y="5132388"/>
          <p14:tracePt t="148638" x="6483350" y="5132388"/>
          <p14:tracePt t="148652" x="6492875" y="5141913"/>
          <p14:tracePt t="148654" x="6511925" y="5141913"/>
          <p14:tracePt t="148669" x="6521450" y="5141913"/>
          <p14:tracePt t="148671" x="6529388" y="5141913"/>
          <p14:tracePt t="148685" x="6538913" y="5141913"/>
          <p14:tracePt t="148687" x="6548438" y="5141913"/>
          <p14:tracePt t="148702" x="6557963" y="5141913"/>
          <p14:tracePt t="148719" x="6565900" y="5141913"/>
          <p14:tracePt t="148721" x="6584950" y="5141913"/>
          <p14:tracePt t="148735" x="6594475" y="5141913"/>
          <p14:tracePt t="148752" x="6602413" y="5141913"/>
          <p14:tracePt t="148769" x="6611938" y="5141913"/>
          <p14:tracePt t="149128" x="6630988" y="5141913"/>
          <p14:tracePt t="149136" x="6667500" y="5141913"/>
          <p14:tracePt t="149145" x="6694488" y="5141913"/>
          <p14:tracePt t="149153" x="6704013" y="5141913"/>
          <p14:tracePt t="149169" x="6711950" y="5141913"/>
          <p14:tracePt t="149185" x="6721475" y="5141913"/>
          <p14:tracePt t="149186" x="6731000" y="5141913"/>
          <p14:tracePt t="149353" x="6748463" y="5141913"/>
          <p14:tracePt t="149360" x="6767513" y="5141913"/>
          <p14:tracePt t="149369" x="6784975" y="5141913"/>
          <p14:tracePt t="149385" x="6804025" y="5141913"/>
          <p14:tracePt t="149386" x="6821488" y="5141913"/>
          <p14:tracePt t="149402" x="6840538" y="5141913"/>
          <p14:tracePt t="149403" x="6858000" y="5149850"/>
          <p14:tracePt t="149419" x="6867525" y="5149850"/>
          <p14:tracePt t="149435" x="6877050" y="5149850"/>
          <p14:tracePt t="149436" x="6886575" y="5149850"/>
          <p14:tracePt t="149452" x="6894513" y="5149850"/>
          <p14:tracePt t="149624" x="6923088" y="5149850"/>
          <p14:tracePt t="149633" x="6940550" y="5149850"/>
          <p14:tracePt t="149640" x="6959600" y="5149850"/>
          <p14:tracePt t="149652" x="6986588" y="5149850"/>
          <p14:tracePt t="149669" x="7004050" y="5149850"/>
          <p14:tracePt t="149669" x="7013575" y="5149850"/>
          <p14:tracePt t="149685" x="7032625" y="5149850"/>
          <p14:tracePt t="149686" x="7040563" y="5149850"/>
          <p14:tracePt t="149688" x="7050088" y="5149850"/>
          <p14:tracePt t="149702" x="7059613" y="5149850"/>
          <p14:tracePt t="153748" x="7004050" y="5159375"/>
          <p14:tracePt t="153756" x="6923088" y="5178425"/>
          <p14:tracePt t="153769" x="6886575" y="5178425"/>
          <p14:tracePt t="153785" x="6840538" y="5178425"/>
          <p14:tracePt t="153786" x="6638925" y="5178425"/>
          <p14:tracePt t="153802" x="6529388" y="5178425"/>
          <p14:tracePt t="153803" x="6438900" y="5168900"/>
          <p14:tracePt t="153819" x="6337300" y="5159375"/>
          <p14:tracePt t="153819" x="6256338" y="5141913"/>
          <p14:tracePt t="153835" x="6183313" y="5132388"/>
          <p14:tracePt t="153836" x="6100763" y="5113338"/>
          <p14:tracePt t="153852" x="6027738" y="5113338"/>
          <p14:tracePt t="153853" x="5972175" y="5113338"/>
          <p14:tracePt t="153869" x="5908675" y="5113338"/>
          <p14:tracePt t="153870" x="5854700" y="5113338"/>
          <p14:tracePt t="153885" x="5772150" y="5113338"/>
          <p14:tracePt t="153886" x="5699125" y="5113338"/>
          <p14:tracePt t="153888" x="5626100" y="5113338"/>
          <p14:tracePt t="153902" x="5516563" y="5113338"/>
          <p14:tracePt t="153904" x="5397500" y="5113338"/>
          <p14:tracePt t="153919" x="5305425" y="5113338"/>
          <p14:tracePt t="153921" x="5214938" y="5113338"/>
          <p14:tracePt t="153935" x="5132388" y="5113338"/>
          <p14:tracePt t="153938" x="5041900" y="5113338"/>
          <p14:tracePt t="153952" x="4968875" y="5113338"/>
          <p14:tracePt t="153969" x="4867275" y="5113338"/>
          <p14:tracePt t="153971" x="4776788" y="5113338"/>
          <p14:tracePt t="153985" x="4684713" y="5113338"/>
          <p14:tracePt t="153986" x="4584700" y="5113338"/>
          <p14:tracePt t="154003" x="4419600" y="5113338"/>
          <p14:tracePt t="154005" x="4319588" y="5113338"/>
          <p14:tracePt t="154019" x="4229100" y="5113338"/>
          <p14:tracePt t="154021" x="4173538" y="5113338"/>
          <p14:tracePt t="154035" x="4073525" y="5113338"/>
          <p14:tracePt t="154037" x="4000500" y="5113338"/>
          <p14:tracePt t="154052" x="3917950" y="5122863"/>
          <p14:tracePt t="154053" x="3862388" y="5122863"/>
          <p14:tracePt t="154069" x="3798888" y="5132388"/>
          <p14:tracePt t="154069" x="3744913" y="5132388"/>
          <p14:tracePt t="154085" x="3689350" y="5132388"/>
          <p14:tracePt t="154086" x="3625850" y="5132388"/>
          <p14:tracePt t="154102" x="3570288" y="5132388"/>
          <p14:tracePt t="154103" x="3543300" y="5141913"/>
          <p14:tracePt t="154119" x="3497263" y="5141913"/>
          <p14:tracePt t="154120" x="3479800" y="5141913"/>
          <p14:tracePt t="154135" x="3452813" y="5141913"/>
          <p14:tracePt t="154136" x="3433763" y="5141913"/>
          <p14:tracePt t="154152" x="3416300" y="5141913"/>
          <p14:tracePt t="154153" x="3397250" y="5141913"/>
          <p14:tracePt t="154169" x="3351213" y="5149850"/>
          <p14:tracePt t="154169" x="3306763" y="5168900"/>
          <p14:tracePt t="154172" x="3270250" y="5168900"/>
          <p14:tracePt t="154185" x="3232150" y="5168900"/>
          <p14:tracePt t="154202" x="3178175" y="5168900"/>
          <p14:tracePt t="154202" x="3141663" y="5168900"/>
          <p14:tracePt t="154205" x="3086100" y="5168900"/>
          <p14:tracePt t="154219" x="3041650" y="5168900"/>
          <p14:tracePt t="154221" x="3013075" y="5168900"/>
          <p14:tracePt t="154235" x="2976563" y="5168900"/>
          <p14:tracePt t="154237" x="2940050" y="5168900"/>
          <p14:tracePt t="154252" x="2922588" y="5168900"/>
          <p14:tracePt t="154254" x="2895600" y="5178425"/>
          <p14:tracePt t="154269" x="2876550" y="5178425"/>
          <p14:tracePt t="154271" x="2859088" y="5178425"/>
          <p14:tracePt t="154285" x="2840038" y="5186363"/>
          <p14:tracePt t="154286" x="2803525" y="5195888"/>
          <p14:tracePt t="154288" x="2794000" y="5195888"/>
          <p14:tracePt t="154302" x="2776538" y="5195888"/>
          <p14:tracePt t="154304" x="2776538" y="5205413"/>
          <p14:tracePt t="154319" x="2767013" y="5214938"/>
          <p14:tracePt t="154335" x="2757488" y="5214938"/>
          <p14:tracePt t="154338" x="2749550" y="5214938"/>
          <p14:tracePt t="154352" x="2740025" y="5214938"/>
          <p14:tracePt t="154354" x="2713038" y="5232400"/>
          <p14:tracePt t="154369" x="2684463" y="5241925"/>
          <p14:tracePt t="154385" x="2657475" y="5241925"/>
          <p14:tracePt t="154402" x="2611438" y="5259388"/>
          <p14:tracePt t="154402" x="2584450" y="5259388"/>
          <p14:tracePt t="154405" x="2574925" y="5259388"/>
          <p14:tracePt t="154421" x="2566988" y="5259388"/>
          <p14:tracePt t="155320" x="2566988" y="5268913"/>
          <p14:tracePt t="155376" x="2566988" y="5278438"/>
          <p14:tracePt t="155384" x="2593975" y="5278438"/>
          <p14:tracePt t="155392" x="2611438" y="5278438"/>
          <p14:tracePt t="155402" x="2620963" y="5278438"/>
          <p14:tracePt t="155419" x="2640013" y="5278438"/>
          <p14:tracePt t="155419" x="2647950" y="5278438"/>
          <p14:tracePt t="155435" x="2657475" y="5278438"/>
          <p14:tracePt t="155437" x="2676525" y="5278438"/>
          <p14:tracePt t="155452" x="2684463" y="5278438"/>
          <p14:tracePt t="155469" x="2693988" y="5278438"/>
          <p14:tracePt t="155485" x="2703513" y="5278438"/>
          <p14:tracePt t="155502" x="2713038" y="5278438"/>
          <p14:tracePt t="155503" x="2720975" y="5278438"/>
          <p14:tracePt t="155505" x="2730500" y="5278438"/>
          <p14:tracePt t="155521" x="2740025" y="5268913"/>
          <p14:tracePt t="155535" x="2749550" y="5259388"/>
          <p14:tracePt t="155538" x="2757488" y="5241925"/>
          <p14:tracePt t="155552" x="2767013" y="5222875"/>
          <p14:tracePt t="155554" x="2776538" y="5186363"/>
          <p14:tracePt t="155569" x="2794000" y="5149850"/>
          <p14:tracePt t="155571" x="2794000" y="5086350"/>
          <p14:tracePt t="155585" x="2794000" y="5059363"/>
          <p14:tracePt t="155587" x="2794000" y="5032375"/>
          <p14:tracePt t="155602" x="2794000" y="5003800"/>
          <p14:tracePt t="155604" x="2794000" y="4986338"/>
          <p14:tracePt t="155619" x="2794000" y="4949825"/>
          <p14:tracePt t="155621" x="2794000" y="4930775"/>
          <p14:tracePt t="155635" x="2786063" y="4903788"/>
          <p14:tracePt t="155638" x="2776538" y="4884738"/>
          <p14:tracePt t="155652" x="2767013" y="4867275"/>
          <p14:tracePt t="155654" x="2767013" y="4857750"/>
          <p14:tracePt t="155669" x="2757488" y="4840288"/>
          <p14:tracePt t="155671" x="2749550" y="4830763"/>
          <p14:tracePt t="155685" x="2749550" y="4821238"/>
          <p14:tracePt t="155687" x="2749550" y="4811713"/>
          <p14:tracePt t="155702" x="2740025" y="4811713"/>
          <p14:tracePt t="155704" x="2730500" y="4803775"/>
          <p14:tracePt t="155719" x="2720975" y="4794250"/>
          <p14:tracePt t="155721" x="2693988" y="4784725"/>
          <p14:tracePt t="155735" x="2676525" y="4775200"/>
          <p14:tracePt t="155738" x="2647950" y="4775200"/>
          <p14:tracePt t="155752" x="2630488" y="4767263"/>
          <p14:tracePt t="155754" x="2611438" y="4767263"/>
          <p14:tracePt t="155769" x="2603500" y="4767263"/>
          <p14:tracePt t="155771" x="2593975" y="4767263"/>
          <p14:tracePt t="155785" x="2584450" y="4767263"/>
          <p14:tracePt t="155786" x="2574925" y="4767263"/>
          <p14:tracePt t="155802" x="2566988" y="4767263"/>
          <p14:tracePt t="155819" x="2557463" y="4767263"/>
          <p14:tracePt t="155819" x="2547938" y="4767263"/>
          <p14:tracePt t="155835" x="2538413" y="4767263"/>
          <p14:tracePt t="155852" x="2530475" y="4775200"/>
          <p14:tracePt t="155869" x="2520950" y="4775200"/>
          <p14:tracePt t="155869" x="2520950" y="4784725"/>
          <p14:tracePt t="155885" x="2511425" y="4803775"/>
          <p14:tracePt t="155886" x="2511425" y="4821238"/>
          <p14:tracePt t="155888" x="2501900" y="4848225"/>
          <p14:tracePt t="155902" x="2493963" y="4876800"/>
          <p14:tracePt t="155904" x="2493963" y="4903788"/>
          <p14:tracePt t="155919" x="2493963" y="4913313"/>
          <p14:tracePt t="155921" x="2493963" y="4940300"/>
          <p14:tracePt t="155935" x="2493963" y="4959350"/>
          <p14:tracePt t="155938" x="2493963" y="4986338"/>
          <p14:tracePt t="155952" x="2493963" y="5003800"/>
          <p14:tracePt t="155954" x="2493963" y="5040313"/>
          <p14:tracePt t="155969" x="2493963" y="5059363"/>
          <p14:tracePt t="155989" x="2493963" y="5113338"/>
          <p14:tracePt t="156002" x="2501900" y="5141913"/>
          <p14:tracePt t="156019" x="2511425" y="5159375"/>
          <p14:tracePt t="156020" x="2520950" y="5178425"/>
          <p14:tracePt t="156035" x="2530475" y="5205413"/>
          <p14:tracePt t="156037" x="2538413" y="5222875"/>
          <p14:tracePt t="156052" x="2547938" y="5241925"/>
          <p14:tracePt t="156053" x="2557463" y="5259388"/>
          <p14:tracePt t="156069" x="2566988" y="5268913"/>
          <p14:tracePt t="156069" x="2574925" y="5287963"/>
          <p14:tracePt t="156085" x="2584450" y="5314950"/>
          <p14:tracePt t="156086" x="2593975" y="5324475"/>
          <p14:tracePt t="156102" x="2603500" y="5332413"/>
          <p14:tracePt t="156103" x="2603500" y="5341938"/>
          <p14:tracePt t="156119" x="2611438" y="5351463"/>
          <p14:tracePt t="156119" x="2620963" y="5351463"/>
          <p14:tracePt t="156135" x="2620963" y="5360988"/>
          <p14:tracePt t="156152" x="2630488" y="5368925"/>
          <p14:tracePt t="156153" x="2647950" y="5387975"/>
          <p14:tracePt t="156169" x="2657475" y="5397500"/>
          <p14:tracePt t="156185" x="2667000" y="5397500"/>
          <p14:tracePt t="156186" x="2684463" y="5397500"/>
          <p14:tracePt t="156202" x="2703513" y="5397500"/>
          <p14:tracePt t="156203" x="2720975" y="5397500"/>
          <p14:tracePt t="156219" x="2749550" y="5397500"/>
          <p14:tracePt t="156219" x="2767013" y="5397500"/>
          <p14:tracePt t="156235" x="2776538" y="5387975"/>
          <p14:tracePt t="156237" x="2794000" y="5378450"/>
          <p14:tracePt t="156252" x="2803525" y="5368925"/>
          <p14:tracePt t="156253" x="2813050" y="5360988"/>
          <p14:tracePt t="156269" x="2813050" y="5341938"/>
          <p14:tracePt t="156269" x="2830513" y="5324475"/>
          <p14:tracePt t="156285" x="2830513" y="5305425"/>
          <p14:tracePt t="156286" x="2840038" y="5287963"/>
          <p14:tracePt t="156302" x="2840038" y="5268913"/>
          <p14:tracePt t="156303" x="2840038" y="5251450"/>
          <p14:tracePt t="156319" x="2840038" y="5232400"/>
          <p14:tracePt t="156319" x="2840038" y="5214938"/>
          <p14:tracePt t="156335" x="2840038" y="5195888"/>
          <p14:tracePt t="156336" x="2830513" y="5168900"/>
          <p14:tracePt t="156352" x="2830513" y="5141913"/>
          <p14:tracePt t="156353" x="2822575" y="5105400"/>
          <p14:tracePt t="156369" x="2813050" y="5076825"/>
          <p14:tracePt t="156369" x="2803525" y="5032375"/>
          <p14:tracePt t="156372" x="2776538" y="4967288"/>
          <p14:tracePt t="156385" x="2767013" y="4940300"/>
          <p14:tracePt t="156388" x="2749550" y="4903788"/>
          <p14:tracePt t="156402" x="2740025" y="4876800"/>
          <p14:tracePt t="156404" x="2730500" y="4857750"/>
          <p14:tracePt t="156419" x="2703513" y="4840288"/>
          <p14:tracePt t="156421" x="2703513" y="4830763"/>
          <p14:tracePt t="156435" x="2703513" y="4821238"/>
          <p14:tracePt t="156437" x="2703513" y="4811713"/>
          <p14:tracePt t="156452" x="2693988" y="4794250"/>
          <p14:tracePt t="156454" x="2676525" y="4784725"/>
          <p14:tracePt t="156469" x="2657475" y="4767263"/>
          <p14:tracePt t="156471" x="2640013" y="4757738"/>
          <p14:tracePt t="156485" x="2620963" y="4748213"/>
          <p14:tracePt t="156486" x="2603500" y="4748213"/>
          <p14:tracePt t="156488" x="2584450" y="4738688"/>
          <p14:tracePt t="156502" x="2566988" y="4738688"/>
          <p14:tracePt t="156504" x="2547938" y="4738688"/>
          <p14:tracePt t="156519" x="2530475" y="4730750"/>
          <p14:tracePt t="156521" x="2520950" y="4730750"/>
          <p14:tracePt t="156656" x="2530475" y="4730750"/>
          <p14:tracePt t="156664" x="2574925" y="4730750"/>
          <p14:tracePt t="156672" x="2630488" y="4730750"/>
          <p14:tracePt t="156685" x="2667000" y="4730750"/>
          <p14:tracePt t="156702" x="2713038" y="4730750"/>
          <p14:tracePt t="156703" x="2767013" y="4730750"/>
          <p14:tracePt t="156705" x="2830513" y="4730750"/>
          <p14:tracePt t="156719" x="2886075" y="4730750"/>
          <p14:tracePt t="156721" x="2922588" y="4730750"/>
          <p14:tracePt t="156735" x="2968625" y="4730750"/>
          <p14:tracePt t="156738" x="3013075" y="4730750"/>
          <p14:tracePt t="156752" x="3049588" y="4730750"/>
          <p14:tracePt t="156754" x="3105150" y="4730750"/>
          <p14:tracePt t="156769" x="3187700" y="4730750"/>
          <p14:tracePt t="156771" x="3260725" y="4730750"/>
          <p14:tracePt t="156785" x="3287713" y="4730750"/>
          <p14:tracePt t="156787" x="3343275" y="4730750"/>
          <p14:tracePt t="156802" x="3406775" y="4730750"/>
          <p14:tracePt t="156804" x="3479800" y="4730750"/>
          <p14:tracePt t="156819" x="3598863" y="4730750"/>
          <p14:tracePt t="156821" x="3708400" y="4748213"/>
          <p14:tracePt t="156835" x="3808413" y="4757738"/>
          <p14:tracePt t="156837" x="3917950" y="4757738"/>
          <p14:tracePt t="156852" x="4017963" y="4775200"/>
          <p14:tracePt t="156854" x="4090988" y="4784725"/>
          <p14:tracePt t="156869" x="4156075" y="4803775"/>
          <p14:tracePt t="156871" x="4200525" y="4811713"/>
          <p14:tracePt t="156885" x="4210050" y="4821238"/>
          <p14:tracePt t="156888" x="4210050" y="4830763"/>
          <p14:tracePt t="157284" x="4200525" y="4840288"/>
          <p14:tracePt t="157292" x="4164013" y="4848225"/>
          <p14:tracePt t="157302" x="4146550" y="4848225"/>
          <p14:tracePt t="157319" x="4119563" y="4848225"/>
          <p14:tracePt t="157335" x="4110038" y="4848225"/>
          <p14:tracePt t="157336" x="4110038" y="4857750"/>
          <p14:tracePt t="157392" x="4100513" y="4857750"/>
          <p14:tracePt t="157408" x="4090988" y="4857750"/>
          <p14:tracePt t="157424" x="4083050" y="4857750"/>
          <p14:tracePt t="157441" x="4073525" y="4867275"/>
          <p14:tracePt t="157465" x="4064000" y="4867275"/>
          <p14:tracePt t="157664" x="4090988" y="4848225"/>
          <p14:tracePt t="157672" x="4110038" y="4848225"/>
          <p14:tracePt t="157685" x="4127500" y="4840288"/>
          <p14:tracePt t="157688" x="4146550" y="4840288"/>
          <p14:tracePt t="157702" x="4164013" y="4830763"/>
          <p14:tracePt t="157704" x="4192588" y="4830763"/>
          <p14:tracePt t="157719" x="4210050" y="4821238"/>
          <p14:tracePt t="157721" x="4229100" y="4811713"/>
          <p14:tracePt t="157735" x="4246563" y="4811713"/>
          <p14:tracePt t="157738" x="4256088" y="4811713"/>
          <p14:tracePt t="157752" x="4265613" y="4811713"/>
          <p14:tracePt t="157776" x="4283075" y="4811713"/>
          <p14:tracePt t="157785" x="4292600" y="4811713"/>
          <p14:tracePt t="157802" x="4302125" y="4811713"/>
          <p14:tracePt t="157803" x="4319588" y="4811713"/>
          <p14:tracePt t="157819" x="4338638" y="4811713"/>
          <p14:tracePt t="157819" x="4356100" y="4811713"/>
          <p14:tracePt t="157835" x="4375150" y="4811713"/>
          <p14:tracePt t="157836" x="4392613" y="4811713"/>
          <p14:tracePt t="157852" x="4402138" y="4821238"/>
          <p14:tracePt t="157869" x="4411663" y="4830763"/>
          <p14:tracePt t="157869" x="4419600" y="4830763"/>
          <p14:tracePt t="157885" x="4419600" y="4840288"/>
          <p14:tracePt t="157888" x="4429125" y="4840288"/>
          <p14:tracePt t="157919" x="4429125" y="4848225"/>
          <p14:tracePt t="157920" x="4438650" y="4857750"/>
          <p14:tracePt t="158052" x="4411663" y="4857750"/>
          <p14:tracePt t="158060" x="4356100" y="4857750"/>
          <p14:tracePt t="158069" x="4310063" y="4857750"/>
          <p14:tracePt t="158085" x="4237038" y="4857750"/>
          <p14:tracePt t="158086" x="4146550" y="4848225"/>
          <p14:tracePt t="158102" x="4044950" y="4840288"/>
          <p14:tracePt t="158103" x="3935413" y="4821238"/>
          <p14:tracePt t="158119" x="3817938" y="4811713"/>
          <p14:tracePt t="158119" x="3698875" y="4775200"/>
          <p14:tracePt t="158135" x="3570288" y="4767263"/>
          <p14:tracePt t="158136" x="3452813" y="4748213"/>
          <p14:tracePt t="158152" x="3306763" y="4721225"/>
          <p14:tracePt t="158153" x="3168650" y="4702175"/>
          <p14:tracePt t="158169" x="3095625" y="4694238"/>
          <p14:tracePt t="158169" x="2995613" y="4675188"/>
          <p14:tracePt t="158172" x="2913063" y="4665663"/>
          <p14:tracePt t="158185" x="2840038" y="4665663"/>
          <p14:tracePt t="158202" x="2813050" y="4665663"/>
          <p14:tracePt t="158203" x="2776538" y="4665663"/>
          <p14:tracePt t="158205" x="2749550" y="4665663"/>
          <p14:tracePt t="158219" x="2720975" y="4665663"/>
          <p14:tracePt t="158221" x="2713038" y="4665663"/>
          <p14:tracePt t="158235" x="2693988" y="4665663"/>
          <p14:tracePt t="158237" x="2676525" y="4665663"/>
          <p14:tracePt t="158252" x="2647950" y="4665663"/>
          <p14:tracePt t="158254" x="2640013" y="4675188"/>
          <p14:tracePt t="158269" x="2630488" y="4684713"/>
          <p14:tracePt t="158285" x="2611438" y="4694238"/>
          <p14:tracePt t="158287" x="2603500" y="4702175"/>
          <p14:tracePt t="158302" x="2593975" y="4702175"/>
          <p14:tracePt t="158319" x="2584450" y="4711700"/>
          <p14:tracePt t="158321" x="2574925" y="4721225"/>
          <p14:tracePt t="158335" x="2574925" y="4730750"/>
          <p14:tracePt t="158456" x="2574925" y="4757738"/>
          <p14:tracePt t="158464" x="2574925" y="4775200"/>
          <p14:tracePt t="158472" x="2574925" y="4794250"/>
          <p14:tracePt t="158485" x="2584450" y="4811713"/>
          <p14:tracePt t="158488" x="2584450" y="4821238"/>
          <p14:tracePt t="158502" x="2584450" y="4830763"/>
          <p14:tracePt t="158504" x="2593975" y="4830763"/>
          <p14:tracePt t="158628" x="2593975" y="4848225"/>
          <p14:tracePt t="158636" x="2593975" y="4884738"/>
          <p14:tracePt t="158644" x="2566988" y="4940300"/>
          <p14:tracePt t="158652" x="2557463" y="4995863"/>
          <p14:tracePt t="158669" x="2538413" y="5040313"/>
          <p14:tracePt t="158669" x="2530475" y="5068888"/>
          <p14:tracePt t="158685" x="2520950" y="5113338"/>
          <p14:tracePt t="158686" x="2520950" y="5141913"/>
          <p14:tracePt t="158702" x="2511425" y="5159375"/>
          <p14:tracePt t="158703" x="2501900" y="5178425"/>
          <p14:tracePt t="158719" x="2501900" y="5186363"/>
          <p14:tracePt t="158719" x="2493963" y="5195888"/>
          <p14:tracePt t="158735" x="2493963" y="5205413"/>
          <p14:tracePt t="158736" x="2484438" y="5214938"/>
          <p14:tracePt t="158752" x="2465388" y="5232400"/>
          <p14:tracePt t="158753" x="2465388" y="5241925"/>
          <p14:tracePt t="158769" x="2457450" y="5259388"/>
          <p14:tracePt t="158785" x="2447925" y="5268913"/>
          <p14:tracePt t="158786" x="2438400" y="5278438"/>
          <p14:tracePt t="158802" x="2428875" y="5278438"/>
          <p14:tracePt t="158803" x="2419350" y="5287963"/>
          <p14:tracePt t="158819" x="2419350" y="5295900"/>
          <p14:tracePt t="158819" x="2411413" y="5295900"/>
          <p14:tracePt t="158835" x="2411413" y="5305425"/>
          <p14:tracePt t="158852" x="2401888" y="5305425"/>
          <p14:tracePt t="158853" x="2401888" y="5314950"/>
          <p14:tracePt t="158869" x="2392363" y="5324475"/>
          <p14:tracePt t="158885" x="2392363" y="5332413"/>
          <p14:tracePt t="158886" x="2382838" y="5332413"/>
          <p14:tracePt t="158936" x="2374900" y="5332413"/>
          <p14:tracePt t="160172" x="2374900" y="5341938"/>
          <p14:tracePt t="161664" x="2355850" y="5341938"/>
          <p14:tracePt t="161672" x="2309813" y="5341938"/>
          <p14:tracePt t="161685" x="2246313" y="5341938"/>
          <p14:tracePt t="161702" x="2182813" y="5341938"/>
          <p14:tracePt t="161703" x="2127250" y="5360988"/>
          <p14:tracePt t="161719" x="2090738" y="5368925"/>
          <p14:tracePt t="161719" x="2063750" y="5378450"/>
          <p14:tracePt t="161735" x="2017713" y="5387975"/>
          <p14:tracePt t="161736" x="1973263" y="5387975"/>
          <p14:tracePt t="161752" x="1936750" y="5405438"/>
          <p14:tracePt t="161753" x="1871663" y="5424488"/>
          <p14:tracePt t="161769" x="1808163" y="5434013"/>
          <p14:tracePt t="161769" x="1771650" y="5434013"/>
          <p14:tracePt t="161772" x="1725613" y="5441950"/>
          <p14:tracePt t="161785" x="1662113" y="5461000"/>
          <p14:tracePt t="161788" x="1606550" y="5470525"/>
          <p14:tracePt t="161802" x="1562100" y="5478463"/>
          <p14:tracePt t="161804" x="1516063" y="5487988"/>
          <p14:tracePt t="161819" x="1489075" y="5497513"/>
          <p14:tracePt t="161821" x="1470025" y="5507038"/>
          <p14:tracePt t="161835" x="1460500" y="5514975"/>
          <p14:tracePt t="161852" x="1452563" y="5524500"/>
          <p14:tracePt t="161854" x="1452563" y="5534025"/>
          <p14:tracePt t="161869" x="1452563" y="5543550"/>
          <p14:tracePt t="161871" x="1452563" y="5551488"/>
          <p14:tracePt t="161885" x="1443038" y="5570538"/>
          <p14:tracePt t="161887" x="1443038" y="5597525"/>
          <p14:tracePt t="161902" x="1443038" y="5607050"/>
          <p14:tracePt t="161904" x="1443038" y="5624513"/>
          <p14:tracePt t="161919" x="1443038" y="5653088"/>
          <p14:tracePt t="161921" x="1443038" y="5670550"/>
          <p14:tracePt t="161935" x="1443038" y="5697538"/>
          <p14:tracePt t="161937" x="1452563" y="5734050"/>
          <p14:tracePt t="161952" x="1460500" y="5762625"/>
          <p14:tracePt t="161954" x="1470025" y="5799138"/>
          <p14:tracePt t="161969" x="1497013" y="5826125"/>
          <p14:tracePt t="161971" x="1516063" y="5843588"/>
          <p14:tracePt t="161985" x="1533525" y="5889625"/>
          <p14:tracePt t="161989" x="1589088" y="5954713"/>
          <p14:tracePt t="162005" x="1635125" y="5991225"/>
          <p14:tracePt t="162019" x="1662113" y="6008688"/>
          <p14:tracePt t="162021" x="1689100" y="6018213"/>
          <p14:tracePt t="162035" x="1708150" y="6027738"/>
          <p14:tracePt t="162037" x="1744663" y="6027738"/>
          <p14:tracePt t="162052" x="1771650" y="6035675"/>
          <p14:tracePt t="162054" x="1798638" y="6035675"/>
          <p14:tracePt t="162069" x="1817688" y="6045200"/>
          <p14:tracePt t="162071" x="1854200" y="6045200"/>
          <p14:tracePt t="162085" x="1871663" y="6045200"/>
          <p14:tracePt t="162086" x="1890713" y="6054725"/>
          <p14:tracePt t="162088" x="1917700" y="6054725"/>
          <p14:tracePt t="162102" x="1936750" y="6054725"/>
          <p14:tracePt t="162119" x="1963738" y="6054725"/>
          <p14:tracePt t="162121" x="2000250" y="6054725"/>
          <p14:tracePt t="162135" x="2017713" y="6054725"/>
          <p14:tracePt t="162137" x="2054225" y="6054725"/>
          <p14:tracePt t="162152" x="2100263" y="6054725"/>
          <p14:tracePt t="162154" x="2155825" y="6054725"/>
          <p14:tracePt t="162169" x="2200275" y="6045200"/>
          <p14:tracePt t="162171" x="2228850" y="6045200"/>
          <p14:tracePt t="162185" x="2255838" y="6045200"/>
          <p14:tracePt t="162202" x="2292350" y="6018213"/>
          <p14:tracePt t="162202" x="2301875" y="6018213"/>
          <p14:tracePt t="162205" x="2319338" y="6008688"/>
          <p14:tracePt t="162219" x="2328863" y="5999163"/>
          <p14:tracePt t="162221" x="2346325" y="5981700"/>
          <p14:tracePt t="162235" x="2355850" y="5962650"/>
          <p14:tracePt t="162238" x="2365375" y="5945188"/>
          <p14:tracePt t="162252" x="2382838" y="5935663"/>
          <p14:tracePt t="162254" x="2392363" y="5908675"/>
          <p14:tracePt t="162269" x="2401888" y="5889625"/>
          <p14:tracePt t="162271" x="2411413" y="5881688"/>
          <p14:tracePt t="162285" x="2419350" y="5881688"/>
          <p14:tracePt t="162287" x="2419350" y="5862638"/>
          <p14:tracePt t="162302" x="2428875" y="5853113"/>
          <p14:tracePt t="162304" x="2438400" y="5835650"/>
          <p14:tracePt t="162319" x="2438400" y="5816600"/>
          <p14:tracePt t="162321" x="2447925" y="5789613"/>
          <p14:tracePt t="162335" x="2447925" y="5753100"/>
          <p14:tracePt t="162338" x="2447925" y="5670550"/>
          <p14:tracePt t="162352" x="2447925" y="5643563"/>
          <p14:tracePt t="162354" x="2447925" y="5597525"/>
          <p14:tracePt t="162369" x="2447925" y="5580063"/>
          <p14:tracePt t="162371" x="2447925" y="5561013"/>
          <p14:tracePt t="162385" x="2447925" y="5543550"/>
          <p14:tracePt t="162387" x="2447925" y="5514975"/>
          <p14:tracePt t="162402" x="2438400" y="5497513"/>
          <p14:tracePt t="162404" x="2419350" y="5461000"/>
          <p14:tracePt t="162419" x="2392363" y="5441950"/>
          <p14:tracePt t="162421" x="2374900" y="5414963"/>
          <p14:tracePt t="162435" x="2346325" y="5397500"/>
          <p14:tracePt t="162438" x="2338388" y="5387975"/>
          <p14:tracePt t="162452" x="2319338" y="5378450"/>
          <p14:tracePt t="162454" x="2282825" y="5351463"/>
          <p14:tracePt t="162469" x="2255838" y="5351463"/>
          <p14:tracePt t="162471" x="2228850" y="5341938"/>
          <p14:tracePt t="162485" x="2200275" y="5341938"/>
          <p14:tracePt t="162488" x="2155825" y="5332413"/>
          <p14:tracePt t="162502" x="2127250" y="5332413"/>
          <p14:tracePt t="162504" x="2082800" y="5332413"/>
          <p14:tracePt t="162519" x="2054225" y="5332413"/>
          <p14:tracePt t="162521" x="2017713" y="5332413"/>
          <p14:tracePt t="162535" x="1963738" y="5332413"/>
          <p14:tracePt t="162538" x="1944688" y="5332413"/>
          <p14:tracePt t="162552" x="1917700" y="5341938"/>
          <p14:tracePt t="162554" x="1908175" y="5351463"/>
          <p14:tracePt t="162569" x="1890713" y="5360988"/>
          <p14:tracePt t="162571" x="1881188" y="5378450"/>
          <p14:tracePt t="162585" x="1871663" y="5387975"/>
          <p14:tracePt t="162587" x="1844675" y="5414963"/>
          <p14:tracePt t="162602" x="1835150" y="5434013"/>
          <p14:tracePt t="162604" x="1827213" y="5451475"/>
          <p14:tracePt t="162619" x="1808163" y="5497513"/>
          <p14:tracePt t="162621" x="1798638" y="5534025"/>
          <p14:tracePt t="162635" x="1771650" y="5561013"/>
          <p14:tracePt t="162637" x="1762125" y="5588000"/>
          <p14:tracePt t="162652" x="1762125" y="5624513"/>
          <p14:tracePt t="162654" x="1754188" y="5643563"/>
          <p14:tracePt t="162669" x="1754188" y="5680075"/>
          <p14:tracePt t="162671" x="1754188" y="5743575"/>
          <p14:tracePt t="162685" x="1754188" y="5780088"/>
          <p14:tracePt t="162686" x="1754188" y="5826125"/>
          <p14:tracePt t="162688" x="1762125" y="5853113"/>
          <p14:tracePt t="162702" x="1771650" y="5889625"/>
          <p14:tracePt t="162704" x="1790700" y="5908675"/>
          <p14:tracePt t="162719" x="1798638" y="5926138"/>
          <p14:tracePt t="162721" x="1798638" y="5935663"/>
          <p14:tracePt t="162735" x="1808163" y="5954713"/>
          <p14:tracePt t="162738" x="1817688" y="5954713"/>
          <p14:tracePt t="162752" x="1835150" y="5972175"/>
          <p14:tracePt t="162754" x="1854200" y="5981700"/>
          <p14:tracePt t="162769" x="1863725" y="6008688"/>
          <p14:tracePt t="162771" x="1890713" y="6018213"/>
          <p14:tracePt t="162785" x="1890713" y="6027738"/>
          <p14:tracePt t="162787" x="1908175" y="6027738"/>
          <p14:tracePt t="162802" x="1944688" y="6045200"/>
          <p14:tracePt t="162804" x="1973263" y="6054725"/>
          <p14:tracePt t="162819" x="2017713" y="6064250"/>
          <p14:tracePt t="162821" x="2063750" y="6072188"/>
          <p14:tracePt t="162835" x="2090738" y="6072188"/>
          <p14:tracePt t="162838" x="2109788" y="6081713"/>
          <p14:tracePt t="162852" x="2119313" y="6081713"/>
          <p14:tracePt t="162854" x="2127250" y="6081713"/>
          <p14:tracePt t="162869" x="2136775" y="6081713"/>
          <p14:tracePt t="162885" x="2146300" y="6081713"/>
          <p14:tracePt t="162902" x="2173288" y="6081713"/>
          <p14:tracePt t="162903" x="2192338" y="6064250"/>
          <p14:tracePt t="162919" x="2228850" y="6045200"/>
          <p14:tracePt t="162919" x="2273300" y="6008688"/>
          <p14:tracePt t="162935" x="2309813" y="5962650"/>
          <p14:tracePt t="162936" x="2338388" y="5926138"/>
          <p14:tracePt t="162952" x="2374900" y="5881688"/>
          <p14:tracePt t="162953" x="2401888" y="5862638"/>
          <p14:tracePt t="162969" x="2419350" y="5826125"/>
          <p14:tracePt t="162969" x="2438400" y="5780088"/>
          <p14:tracePt t="162972" x="2447925" y="5762625"/>
          <p14:tracePt t="162989" x="2457450" y="5716588"/>
          <p14:tracePt t="163002" x="2457450" y="5689600"/>
          <p14:tracePt t="163005" x="2457450" y="5643563"/>
          <p14:tracePt t="163019" x="2457450" y="5616575"/>
          <p14:tracePt t="163021" x="2447925" y="5588000"/>
          <p14:tracePt t="163052" x="2438400" y="5588000"/>
          <p14:tracePt t="163069" x="2438400" y="5580063"/>
          <p14:tracePt t="163104" x="2438400" y="5561013"/>
          <p14:tracePt t="163112" x="2474913" y="5514975"/>
          <p14:tracePt t="163120" x="2530475" y="5461000"/>
          <p14:tracePt t="163135" x="2557463" y="5424488"/>
          <p14:tracePt t="163137" x="2603500" y="5360988"/>
          <p14:tracePt t="163152" x="2640013" y="5314950"/>
          <p14:tracePt t="163153" x="2676525" y="5268913"/>
          <p14:tracePt t="163169" x="2684463" y="5232400"/>
          <p14:tracePt t="163169" x="2693988" y="5205413"/>
          <p14:tracePt t="163185" x="2703513" y="5168900"/>
          <p14:tracePt t="163186" x="2720975" y="5132388"/>
          <p14:tracePt t="163202" x="2720975" y="5095875"/>
          <p14:tracePt t="163204" x="2730500" y="5068888"/>
          <p14:tracePt t="163219" x="2749550" y="5040313"/>
          <p14:tracePt t="163221" x="2757488" y="4995863"/>
          <p14:tracePt t="163235" x="2757488" y="4967288"/>
          <p14:tracePt t="163238" x="2767013" y="4959350"/>
          <p14:tracePt t="163252" x="2767013" y="4940300"/>
          <p14:tracePt t="163269" x="2767013" y="4930775"/>
          <p14:tracePt t="163336" x="2767013" y="4903788"/>
          <p14:tracePt t="163344" x="2767013" y="4894263"/>
          <p14:tracePt t="163352" x="2767013" y="4876800"/>
          <p14:tracePt t="163369" x="2767013" y="4867275"/>
          <p14:tracePt t="163369" x="2767013" y="4857750"/>
          <p14:tracePt t="163385" x="2767013" y="4848225"/>
          <p14:tracePt t="163386" x="2767013" y="4840288"/>
          <p14:tracePt t="163402" x="2767013" y="4830763"/>
          <p14:tracePt t="163419" x="2757488" y="4821238"/>
          <p14:tracePt t="163419" x="2749550" y="4811713"/>
          <p14:tracePt t="163435" x="2730500" y="4811713"/>
          <p14:tracePt t="163436" x="2720975" y="4803775"/>
          <p14:tracePt t="163452" x="2703513" y="4803775"/>
          <p14:tracePt t="163469" x="2693988" y="4803775"/>
          <p14:tracePt t="163469" x="2676525" y="4803775"/>
          <p14:tracePt t="163485" x="2667000" y="4803775"/>
          <p14:tracePt t="163486" x="2647950" y="4803775"/>
          <p14:tracePt t="163488" x="2630488" y="4803775"/>
          <p14:tracePt t="163502" x="2603500" y="4811713"/>
          <p14:tracePt t="163504" x="2584450" y="4821238"/>
          <p14:tracePt t="163519" x="2566988" y="4821238"/>
          <p14:tracePt t="163521" x="2538413" y="4840288"/>
          <p14:tracePt t="163535" x="2530475" y="4840288"/>
          <p14:tracePt t="163538" x="2520950" y="4840288"/>
          <p14:tracePt t="163552" x="2511425" y="4840288"/>
          <p14:tracePt t="163555" x="2501900" y="4848225"/>
          <p14:tracePt t="163569" x="2493963" y="4848225"/>
          <p14:tracePt t="163571" x="2484438" y="4857750"/>
          <p14:tracePt t="163585" x="2474913" y="4867275"/>
          <p14:tracePt t="163587" x="2465388" y="4876800"/>
          <p14:tracePt t="163602" x="2465388" y="4884738"/>
          <p14:tracePt t="163604" x="2457450" y="4894263"/>
          <p14:tracePt t="163619" x="2447925" y="4903788"/>
          <p14:tracePt t="163621" x="2447925" y="4913313"/>
          <p14:tracePt t="163635" x="2438400" y="4930775"/>
          <p14:tracePt t="163638" x="2438400" y="4949825"/>
          <p14:tracePt t="163652" x="2438400" y="4967288"/>
          <p14:tracePt t="163654" x="2438400" y="4986338"/>
          <p14:tracePt t="163669" x="2438400" y="5022850"/>
          <p14:tracePt t="163671" x="2438400" y="5040313"/>
          <p14:tracePt t="163685" x="2438400" y="5059363"/>
          <p14:tracePt t="163702" x="2447925" y="5076825"/>
          <p14:tracePt t="163703" x="2447925" y="5095875"/>
          <p14:tracePt t="163705" x="2457450" y="5105400"/>
          <p14:tracePt t="163719" x="2457450" y="5122863"/>
          <p14:tracePt t="163721" x="2457450" y="5141913"/>
          <p14:tracePt t="163735" x="2465388" y="5149850"/>
          <p14:tracePt t="163738" x="2465388" y="5159375"/>
          <p14:tracePt t="163752" x="2474913" y="5178425"/>
          <p14:tracePt t="163754" x="2484438" y="5195888"/>
          <p14:tracePt t="163769" x="2493963" y="5205413"/>
          <p14:tracePt t="163771" x="2493963" y="5222875"/>
          <p14:tracePt t="163785" x="2501900" y="5241925"/>
          <p14:tracePt t="163787" x="2511425" y="5251450"/>
          <p14:tracePt t="163802" x="2511425" y="5259388"/>
          <p14:tracePt t="163804" x="2520950" y="5259388"/>
          <p14:tracePt t="163819" x="2530475" y="5268913"/>
          <p14:tracePt t="163835" x="2530475" y="5278438"/>
          <p14:tracePt t="163837" x="2538413" y="5278438"/>
          <p14:tracePt t="163852" x="2547938" y="5287963"/>
          <p14:tracePt t="163854" x="2557463" y="5295900"/>
          <p14:tracePt t="163869" x="2557463" y="5305425"/>
          <p14:tracePt t="163871" x="2566988" y="5305425"/>
          <p14:tracePt t="163885" x="2574925" y="5314950"/>
          <p14:tracePt t="163886" x="2593975" y="5324475"/>
          <p14:tracePt t="163888" x="2603500" y="5324475"/>
          <p14:tracePt t="163902" x="2611438" y="5324475"/>
          <p14:tracePt t="163904" x="2620963" y="5324475"/>
          <p14:tracePt t="163919" x="2640013" y="5324475"/>
          <p14:tracePt t="163937" x="2647950" y="5324475"/>
          <p14:tracePt t="163952" x="2657475" y="5324475"/>
          <p14:tracePt t="163953" x="2667000" y="5324475"/>
          <p14:tracePt t="163969" x="2676525" y="5324475"/>
          <p14:tracePt t="163987" x="2713038" y="5324475"/>
          <p14:tracePt t="163989" x="2730500" y="5324475"/>
          <p14:tracePt t="164002" x="2740025" y="5324475"/>
          <p14:tracePt t="164005" x="2757488" y="5305425"/>
          <p14:tracePt t="164019" x="2776538" y="5268913"/>
          <p14:tracePt t="164021" x="2794000" y="5251450"/>
          <p14:tracePt t="164035" x="2803525" y="5222875"/>
          <p14:tracePt t="164038" x="2813050" y="5186363"/>
          <p14:tracePt t="164052" x="2830513" y="5159375"/>
          <p14:tracePt t="164054" x="2840038" y="5122863"/>
          <p14:tracePt t="164069" x="2849563" y="5086350"/>
          <p14:tracePt t="164071" x="2849563" y="5068888"/>
          <p14:tracePt t="164085" x="2859088" y="5032375"/>
          <p14:tracePt t="164087" x="2859088" y="5003800"/>
          <p14:tracePt t="164102" x="2859088" y="4976813"/>
          <p14:tracePt t="164104" x="2859088" y="4930775"/>
          <p14:tracePt t="164119" x="2859088" y="4922838"/>
          <p14:tracePt t="164121" x="2859088" y="4894263"/>
          <p14:tracePt t="164135" x="2859088" y="4867275"/>
          <p14:tracePt t="164138" x="2849563" y="4840288"/>
          <p14:tracePt t="164152" x="2849563" y="4821238"/>
          <p14:tracePt t="164154" x="2840038" y="4803775"/>
          <p14:tracePt t="164169" x="2830513" y="4794250"/>
          <p14:tracePt t="164171" x="2813050" y="4767263"/>
          <p14:tracePt t="164185" x="2813050" y="4757738"/>
          <p14:tracePt t="164187" x="2803525" y="4748213"/>
          <p14:tracePt t="164202" x="2794000" y="4738688"/>
          <p14:tracePt t="164204" x="2786063" y="4730750"/>
          <p14:tracePt t="164219" x="2776538" y="4730750"/>
          <p14:tracePt t="164221" x="2749550" y="4721225"/>
          <p14:tracePt t="164235" x="2730500" y="4711700"/>
          <p14:tracePt t="164238" x="2713038" y="4711700"/>
          <p14:tracePt t="164252" x="2693988" y="4711700"/>
          <p14:tracePt t="164254" x="2684463" y="4711700"/>
          <p14:tracePt t="164269" x="2676525" y="4711700"/>
          <p14:tracePt t="164285" x="2667000" y="4711700"/>
          <p14:tracePt t="164287" x="2657475" y="4711700"/>
          <p14:tracePt t="164302" x="2647950" y="4711700"/>
          <p14:tracePt t="164304" x="2640013" y="4711700"/>
          <p14:tracePt t="164319" x="2620963" y="4711700"/>
          <p14:tracePt t="164321" x="2611438" y="4711700"/>
          <p14:tracePt t="164335" x="2611438" y="4721225"/>
          <p14:tracePt t="164338" x="2603500" y="4730750"/>
          <p14:tracePt t="164352" x="2593975" y="4738688"/>
          <p14:tracePt t="164354" x="2566988" y="4767263"/>
          <p14:tracePt t="164369" x="2557463" y="4784725"/>
          <p14:tracePt t="164371" x="2547938" y="4794250"/>
          <p14:tracePt t="164385" x="2538413" y="4811713"/>
          <p14:tracePt t="164387" x="2538413" y="4821238"/>
          <p14:tracePt t="164402" x="2530475" y="4848225"/>
          <p14:tracePt t="164404" x="2530475" y="4867275"/>
          <p14:tracePt t="164418" x="2530475" y="4884738"/>
          <p14:tracePt t="164421" x="2520950" y="4913313"/>
          <p14:tracePt t="164435" x="2520950" y="4930775"/>
          <p14:tracePt t="164437" x="2520950" y="4949825"/>
          <p14:tracePt t="164452" x="2520950" y="4967288"/>
          <p14:tracePt t="164454" x="2520950" y="4986338"/>
          <p14:tracePt t="164469" x="2520950" y="5003800"/>
          <p14:tracePt t="164471" x="2520950" y="5032375"/>
          <p14:tracePt t="164485" x="2520950" y="5049838"/>
          <p14:tracePt t="164486" x="2520950" y="5068888"/>
          <p14:tracePt t="164488" x="2520950" y="5076825"/>
          <p14:tracePt t="164502" x="2520950" y="5095875"/>
          <p14:tracePt t="164504" x="2520950" y="5113338"/>
          <p14:tracePt t="164519" x="2530475" y="5132388"/>
          <p14:tracePt t="164521" x="2530475" y="5141913"/>
          <p14:tracePt t="164535" x="2530475" y="5159375"/>
          <p14:tracePt t="164538" x="2530475" y="5168900"/>
          <p14:tracePt t="164552" x="2538413" y="5178425"/>
          <p14:tracePt t="164554" x="2547938" y="5186363"/>
          <p14:tracePt t="164569" x="2557463" y="5214938"/>
          <p14:tracePt t="164585" x="2566988" y="5232400"/>
          <p14:tracePt t="164602" x="2584450" y="5251450"/>
          <p14:tracePt t="164602" x="2593975" y="5259388"/>
          <p14:tracePt t="164605" x="2593975" y="5278438"/>
          <p14:tracePt t="164621" x="2603500" y="5287963"/>
          <p14:tracePt t="164635" x="2603500" y="5295900"/>
          <p14:tracePt t="164638" x="2611438" y="5295900"/>
          <p14:tracePt t="164692" x="2611438" y="5305425"/>
          <p14:tracePt t="164700" x="2620963" y="5305425"/>
          <p14:tracePt t="164716" x="2620963" y="5314950"/>
          <p14:tracePt t="164724" x="2630488" y="5314950"/>
          <p14:tracePt t="164760" x="2640013" y="5314950"/>
          <p14:tracePt t="164768" x="2657475" y="5314950"/>
          <p14:tracePt t="164776" x="2703513" y="5268913"/>
          <p14:tracePt t="164785" x="2720975" y="5241925"/>
          <p14:tracePt t="164802" x="2757488" y="5214938"/>
          <p14:tracePt t="164803" x="2776538" y="5178425"/>
          <p14:tracePt t="164819" x="2794000" y="5132388"/>
          <p14:tracePt t="164820" x="2813050" y="5105400"/>
          <p14:tracePt t="164835" x="2830513" y="5076825"/>
          <p14:tracePt t="164836" x="2840038" y="5040313"/>
          <p14:tracePt t="164852" x="2840038" y="5032375"/>
          <p14:tracePt t="164853" x="2840038" y="5022850"/>
          <p14:tracePt t="164869" x="2849563" y="4986338"/>
          <p14:tracePt t="164869" x="2849563" y="4959350"/>
          <p14:tracePt t="164885" x="2849563" y="4940300"/>
          <p14:tracePt t="164886" x="2859088" y="4894263"/>
          <p14:tracePt t="164902" x="2859088" y="4867275"/>
          <p14:tracePt t="164903" x="2859088" y="4840288"/>
          <p14:tracePt t="164919" x="2859088" y="4803775"/>
          <p14:tracePt t="164919" x="2859088" y="4784725"/>
          <p14:tracePt t="164935" x="2849563" y="4757738"/>
          <p14:tracePt t="164936" x="2840038" y="4738688"/>
          <p14:tracePt t="164952" x="2830513" y="4721225"/>
          <p14:tracePt t="164953" x="2822575" y="4702175"/>
          <p14:tracePt t="164969" x="2813050" y="4694238"/>
          <p14:tracePt t="164969" x="2803525" y="4684713"/>
          <p14:tracePt t="164986" x="2794000" y="4675188"/>
          <p14:tracePt t="165002" x="2786063" y="4675188"/>
          <p14:tracePt t="165018" x="2776538" y="4665663"/>
          <p14:tracePt t="165035" x="2767013" y="4665663"/>
          <p14:tracePt t="165036" x="2757488" y="4665663"/>
          <p14:tracePt t="165052" x="2749550" y="4665663"/>
          <p14:tracePt t="165080" x="2740025" y="4665663"/>
          <p14:tracePt t="165088" x="2720975" y="4665663"/>
          <p14:tracePt t="165102" x="2703513" y="4665663"/>
          <p14:tracePt t="165119" x="2684463" y="4665663"/>
          <p14:tracePt t="165119" x="2667000" y="4665663"/>
          <p14:tracePt t="165135" x="2657475" y="4675188"/>
          <p14:tracePt t="165136" x="2640013" y="4684713"/>
          <p14:tracePt t="165152" x="2620963" y="4694238"/>
          <p14:tracePt t="165153" x="2603500" y="4694238"/>
          <p14:tracePt t="165169" x="2603500" y="4702175"/>
          <p14:tracePt t="165169" x="2603500" y="4711700"/>
          <p14:tracePt t="165185" x="2593975" y="4711700"/>
          <p14:tracePt t="165186" x="2593975" y="4721225"/>
          <p14:tracePt t="165202" x="2584450" y="4730750"/>
          <p14:tracePt t="165203" x="2574925" y="4730750"/>
          <p14:tracePt t="165219" x="2574925" y="4738688"/>
          <p14:tracePt t="165219" x="2566988" y="4757738"/>
          <p14:tracePt t="165235" x="2566988" y="4767263"/>
          <p14:tracePt t="165236" x="2566988" y="4775200"/>
          <p14:tracePt t="165252" x="2557463" y="4784725"/>
          <p14:tracePt t="165269" x="2557463" y="4794250"/>
          <p14:tracePt t="165269" x="2557463" y="4811713"/>
          <p14:tracePt t="165285" x="2557463" y="4830763"/>
          <p14:tracePt t="165286" x="2557463" y="4848225"/>
          <p14:tracePt t="165302" x="2557463" y="4876800"/>
          <p14:tracePt t="165305" x="2557463" y="4894263"/>
          <p14:tracePt t="165319" x="2557463" y="4930775"/>
          <p14:tracePt t="165321" x="2557463" y="4949825"/>
          <p14:tracePt t="165335" x="2557463" y="4976813"/>
          <p14:tracePt t="165338" x="2566988" y="4995863"/>
          <p14:tracePt t="165352" x="2566988" y="5013325"/>
          <p14:tracePt t="165369" x="2574925" y="5032375"/>
          <p14:tracePt t="165371" x="2574925" y="5049838"/>
          <p14:tracePt t="165385" x="2574925" y="5068888"/>
          <p14:tracePt t="165402" x="2584450" y="5105400"/>
          <p14:tracePt t="165403" x="2593975" y="5113338"/>
          <p14:tracePt t="165405" x="2593975" y="5122863"/>
          <p14:tracePt t="165419" x="2593975" y="5132388"/>
          <p14:tracePt t="165421" x="2593975" y="5141913"/>
          <p14:tracePt t="165472" x="2603500" y="5141913"/>
          <p14:tracePt t="165532" x="2603500" y="5149850"/>
          <p14:tracePt t="165540" x="2611438" y="5149850"/>
          <p14:tracePt t="165552" x="2611438" y="5159375"/>
          <p14:tracePt t="165569" x="2620963" y="5168900"/>
          <p14:tracePt t="165585" x="2630488" y="5178425"/>
          <p14:tracePt t="165864" x="2630488" y="5186363"/>
          <p14:tracePt t="165888" x="2630488" y="5195888"/>
          <p14:tracePt t="166316" x="2630488" y="5186363"/>
          <p14:tracePt t="166348" x="2630488" y="5178425"/>
          <p14:tracePt t="166356" x="2630488" y="5168900"/>
          <p14:tracePt t="166369" x="2630488" y="5159375"/>
          <p14:tracePt t="166385" x="2630488" y="5149850"/>
          <p14:tracePt t="166402" x="2630488" y="5141913"/>
          <p14:tracePt t="166418" x="2647950" y="5132388"/>
          <p14:tracePt t="166421" x="2647950" y="5122863"/>
          <p14:tracePt t="166435" x="2667000" y="5122863"/>
          <p14:tracePt t="166438" x="2684463" y="5122863"/>
          <p14:tracePt t="166452" x="2703513" y="5122863"/>
          <p14:tracePt t="166454" x="2713038" y="5122863"/>
          <p14:tracePt t="166512" x="2713038" y="5113338"/>
          <p14:tracePt t="166520" x="2713038" y="5105400"/>
          <p14:tracePt t="166528" x="2713038" y="5086350"/>
          <p14:tracePt t="166536" x="2713038" y="5076825"/>
          <p14:tracePt t="166560" x="2713038" y="5068888"/>
          <p14:tracePt t="166576" x="2713038" y="5059363"/>
          <p14:tracePt t="166585" x="2713038" y="5049838"/>
          <p14:tracePt t="166602" x="2713038" y="5040313"/>
          <p14:tracePt t="166618" x="2720975" y="5032375"/>
          <p14:tracePt t="166635" x="2730500" y="5032375"/>
          <p14:tracePt t="166636" x="2740025" y="5032375"/>
          <p14:tracePt t="166652" x="2749550" y="5022850"/>
          <p14:tracePt t="166669" x="2757488" y="5022850"/>
          <p14:tracePt t="166669" x="2757488" y="5013325"/>
          <p14:tracePt t="166685" x="2767013" y="5013325"/>
          <p14:tracePt t="166702" x="2776538" y="5013325"/>
          <p14:tracePt t="166720" x="2786063" y="5013325"/>
          <p14:tracePt t="166808" x="2776538" y="5013325"/>
          <p14:tracePt t="166824" x="2767013" y="5013325"/>
          <p14:tracePt t="166832" x="2767013" y="5022850"/>
          <p14:tracePt t="166840" x="2767013" y="5032375"/>
          <p14:tracePt t="166852" x="2757488" y="5032375"/>
          <p14:tracePt t="166869" x="2757488" y="5040313"/>
          <p14:tracePt t="166885" x="2757488" y="5049838"/>
          <p14:tracePt t="166902" x="2757488" y="5059363"/>
          <p14:tracePt t="166924" x="2749550" y="5068888"/>
          <p14:tracePt t="166948" x="2749550" y="5076825"/>
          <p14:tracePt t="166952" x="2749550" y="5086350"/>
          <p14:tracePt t="166969" x="2740025" y="5086350"/>
          <p14:tracePt t="166969" x="2740025" y="5105400"/>
          <p14:tracePt t="166986" x="2730500" y="5132388"/>
          <p14:tracePt t="167002" x="2730500" y="5149850"/>
          <p14:tracePt t="167003" x="2720975" y="5168900"/>
          <p14:tracePt t="167019" x="2720975" y="5195888"/>
          <p14:tracePt t="167019" x="2713038" y="5232400"/>
          <p14:tracePt t="167035" x="2703513" y="5259388"/>
          <p14:tracePt t="167036" x="2703513" y="5278438"/>
          <p14:tracePt t="167052" x="2684463" y="5305425"/>
          <p14:tracePt t="167053" x="2684463" y="5341938"/>
          <p14:tracePt t="167069" x="2676525" y="5368925"/>
          <p14:tracePt t="167069" x="2676525" y="5397500"/>
          <p14:tracePt t="167085" x="2667000" y="5434013"/>
          <p14:tracePt t="167086" x="2657475" y="5461000"/>
          <p14:tracePt t="167102" x="2657475" y="5487988"/>
          <p14:tracePt t="167103" x="2657475" y="5524500"/>
          <p14:tracePt t="167118" x="2657475" y="5534025"/>
          <p14:tracePt t="167119" x="2647950" y="5580063"/>
          <p14:tracePt t="167135" x="2647950" y="5607050"/>
          <p14:tracePt t="167136" x="2647950" y="5643563"/>
          <p14:tracePt t="167152" x="2647950" y="5670550"/>
          <p14:tracePt t="167153" x="2640013" y="5716588"/>
          <p14:tracePt t="167169" x="2640013" y="5753100"/>
          <p14:tracePt t="167169" x="2640013" y="5780088"/>
          <p14:tracePt t="167185" x="2640013" y="5799138"/>
          <p14:tracePt t="167186" x="2640013" y="5807075"/>
          <p14:tracePt t="167202" x="2640013" y="5826125"/>
          <p14:tracePt t="167203" x="2640013" y="5843588"/>
          <p14:tracePt t="167218" x="2630488" y="5862638"/>
          <p14:tracePt t="167219" x="2630488" y="5881688"/>
          <p14:tracePt t="167235" x="2630488" y="5889625"/>
          <p14:tracePt t="167236" x="2630488" y="5899150"/>
          <p14:tracePt t="167256" x="2630488" y="5908675"/>
          <p14:tracePt t="167648" x="2676525" y="5918200"/>
          <p14:tracePt t="167656" x="2757488" y="5935663"/>
          <p14:tracePt t="167669" x="2794000" y="5935663"/>
          <p14:tracePt t="167685" x="2813050" y="5935663"/>
          <p14:tracePt t="167686" x="2830513" y="5935663"/>
          <p14:tracePt t="167688" x="2849563" y="5935663"/>
          <p14:tracePt t="167702" x="2859088" y="5935663"/>
          <p14:tracePt t="167760" x="2876550" y="5935663"/>
          <p14:tracePt t="167768" x="2903538" y="5935663"/>
          <p14:tracePt t="167776" x="2922588" y="5935663"/>
          <p14:tracePt t="167785" x="2932113" y="5935663"/>
          <p14:tracePt t="167802" x="2940050" y="5935663"/>
          <p14:tracePt t="167818" x="2949575" y="5935663"/>
          <p14:tracePt t="167835" x="2959100" y="5935663"/>
          <p14:tracePt t="167836" x="2968625" y="5935663"/>
          <p14:tracePt t="167852" x="2976563" y="5935663"/>
          <p14:tracePt t="167869" x="2986088" y="5935663"/>
          <p14:tracePt t="167957" x="3005138" y="5935663"/>
          <p14:tracePt t="167964" x="3022600" y="5935663"/>
          <p14:tracePt t="167972" x="3032125" y="5935663"/>
          <p14:tracePt t="167985" x="3041650" y="5935663"/>
          <p14:tracePt t="167988" x="3049588" y="5935663"/>
          <p14:tracePt t="168002" x="3059113" y="5935663"/>
          <p14:tracePt t="168208" x="3078163" y="5935663"/>
          <p14:tracePt t="168216" x="3086100" y="5935663"/>
          <p14:tracePt t="168224" x="3095625" y="5935663"/>
          <p14:tracePt t="168235" x="3105150" y="5926138"/>
          <p14:tracePt t="168252" x="3114675" y="5926138"/>
          <p14:tracePt t="168268" x="3122613" y="5926138"/>
          <p14:tracePt t="168285" x="3132138" y="5918200"/>
          <p14:tracePt t="168286" x="3151188" y="5908675"/>
          <p14:tracePt t="168289" x="3151188" y="5899150"/>
          <p14:tracePt t="168302" x="3168650" y="5881688"/>
          <p14:tracePt t="168304" x="3178175" y="5872163"/>
          <p14:tracePt t="168319" x="3195638" y="5862638"/>
          <p14:tracePt t="168335" x="3205163" y="5862638"/>
          <p14:tracePt t="168617" x="3214688" y="5853113"/>
          <p14:tracePt t="168625" x="3232150" y="5826125"/>
          <p14:tracePt t="168635" x="3241675" y="5807075"/>
          <p14:tracePt t="168652" x="3251200" y="5770563"/>
          <p14:tracePt t="168653" x="3251200" y="5753100"/>
          <p14:tracePt t="168669" x="3260725" y="5734050"/>
          <p14:tracePt t="168669" x="3270250" y="5716588"/>
          <p14:tracePt t="168672" x="3278188" y="5697538"/>
          <p14:tracePt t="168685" x="3287713" y="5680075"/>
          <p14:tracePt t="168688" x="3297238" y="5661025"/>
          <p14:tracePt t="168702" x="3297238" y="5653088"/>
          <p14:tracePt t="168704" x="3306763" y="5643563"/>
          <p14:tracePt t="168721" x="3314700" y="5634038"/>
          <p14:tracePt t="168880" x="3324225" y="5634038"/>
          <p14:tracePt t="168888" x="3351213" y="5643563"/>
          <p14:tracePt t="168902" x="3360738" y="5653088"/>
          <p14:tracePt t="168904" x="3370263" y="5653088"/>
          <p14:tracePt t="168918" x="3370263" y="5661025"/>
          <p14:tracePt t="168934" x="3379788" y="5661025"/>
          <p14:tracePt t="168935" x="3379788" y="5670550"/>
          <p14:tracePt t="168951" x="3387725" y="5680075"/>
          <p14:tracePt t="168952" x="3387725" y="5689600"/>
          <p14:tracePt t="168968" x="3397250" y="5697538"/>
          <p14:tracePt t="168987" x="3397250" y="5707063"/>
          <p14:tracePt t="168988" x="3397250" y="5716588"/>
          <p14:tracePt t="169002" x="3406775" y="5716588"/>
          <p14:tracePt t="169560" x="3416300" y="5716588"/>
          <p14:tracePt t="169596" x="3424238" y="5716588"/>
          <p14:tracePt t="169616" x="3433763" y="5716588"/>
          <p14:tracePt t="169633" x="3443288" y="5726113"/>
          <p14:tracePt t="169640" x="3452813" y="5726113"/>
          <p14:tracePt t="169656" x="3460750" y="5726113"/>
          <p14:tracePt t="169668" x="3470275" y="5726113"/>
          <p14:tracePt t="169685" x="3479800" y="5726113"/>
          <p14:tracePt t="169776" x="3489325" y="5726113"/>
          <p14:tracePt t="169848" x="3506788" y="5726113"/>
          <p14:tracePt t="169856" x="3525838" y="5726113"/>
          <p14:tracePt t="169869" x="3552825" y="5726113"/>
          <p14:tracePt t="169885" x="3570288" y="5726113"/>
          <p14:tracePt t="169886" x="3579813" y="5726113"/>
          <p14:tracePt t="169888" x="3598863" y="5726113"/>
          <p14:tracePt t="169902" x="3616325" y="5726113"/>
          <p14:tracePt t="169919" x="3625850" y="5726113"/>
          <p14:tracePt t="170144" x="3625850" y="5707063"/>
          <p14:tracePt t="170152" x="3635375" y="5707063"/>
          <p14:tracePt t="170160" x="3635375" y="5697538"/>
          <p14:tracePt t="170168" x="3643313" y="5689600"/>
          <p14:tracePt t="170185" x="3643313" y="5680075"/>
          <p14:tracePt t="170186" x="3652838" y="5680075"/>
          <p14:tracePt t="170202" x="3652838" y="5670550"/>
          <p14:tracePt t="170218" x="3662363" y="5670550"/>
          <p14:tracePt t="170219" x="3662363" y="5661025"/>
          <p14:tracePt t="170256" x="3662363" y="5653088"/>
          <p14:tracePt t="170280" x="3671888" y="5653088"/>
          <p14:tracePt t="170312" x="3671888" y="5643563"/>
          <p14:tracePt t="170488" x="3679825" y="5643563"/>
          <p14:tracePt t="170496" x="3689350" y="5643563"/>
          <p14:tracePt t="170616" x="3716338" y="5653088"/>
          <p14:tracePt t="170624" x="3752850" y="5661025"/>
          <p14:tracePt t="170635" x="3781425" y="5670550"/>
          <p14:tracePt t="170652" x="3808413" y="5670550"/>
          <p14:tracePt t="170653" x="3854450" y="5680075"/>
          <p14:tracePt t="170668" x="3898900" y="5697538"/>
          <p14:tracePt t="170669" x="3927475" y="5697538"/>
          <p14:tracePt t="170685" x="3963988" y="5707063"/>
          <p14:tracePt t="170702" x="3971925" y="5707063"/>
          <p14:tracePt t="170872" x="3981450" y="5707063"/>
          <p14:tracePt t="171012" x="3981450" y="5716588"/>
          <p14:tracePt t="171028" x="3971925" y="5734050"/>
          <p14:tracePt t="171036" x="3963988" y="5762625"/>
          <p14:tracePt t="171044" x="3944938" y="5789613"/>
          <p14:tracePt t="171052" x="3935413" y="5799138"/>
          <p14:tracePt t="171068" x="3927475" y="5816600"/>
          <p14:tracePt t="171069" x="3917950" y="5835650"/>
          <p14:tracePt t="171085" x="3908425" y="5843588"/>
          <p14:tracePt t="171086" x="3898900" y="5853113"/>
          <p14:tracePt t="171102" x="3881438" y="5872163"/>
          <p14:tracePt t="171118" x="3871913" y="5881688"/>
          <p14:tracePt t="171135" x="3862388" y="5881688"/>
          <p14:tracePt t="171136" x="3862388" y="5889625"/>
          <p14:tracePt t="171152" x="3854450" y="5899150"/>
          <p14:tracePt t="171153" x="3844925" y="5908675"/>
          <p14:tracePt t="171616" x="3881438" y="5853113"/>
          <p14:tracePt t="171624" x="3927475" y="5807075"/>
          <p14:tracePt t="171635" x="3981450" y="5716588"/>
          <p14:tracePt t="171652" x="4037013" y="5670550"/>
          <p14:tracePt t="171653" x="4054475" y="5634038"/>
          <p14:tracePt t="171669" x="4110038" y="5588000"/>
          <p14:tracePt t="171669" x="4127500" y="5524500"/>
          <p14:tracePt t="171672" x="4156075" y="5497513"/>
          <p14:tracePt t="171685" x="4192588" y="5434013"/>
          <p14:tracePt t="171688" x="4219575" y="5351463"/>
          <p14:tracePt t="171702" x="4237038" y="5287963"/>
          <p14:tracePt t="171704" x="4265613" y="5241925"/>
          <p14:tracePt t="171719" x="4273550" y="5214938"/>
          <p14:tracePt t="171721" x="4283075" y="5195888"/>
          <p14:tracePt t="171735" x="4292600" y="5178425"/>
          <p14:tracePt t="171738" x="4302125" y="5159375"/>
          <p14:tracePt t="171752" x="4302125" y="5149850"/>
          <p14:tracePt t="171754" x="4302125" y="5141913"/>
          <p14:tracePt t="171769" x="4302125" y="5132388"/>
          <p14:tracePt t="171771" x="4302125" y="5122863"/>
          <p14:tracePt t="171785" x="4310063" y="5113338"/>
          <p14:tracePt t="171787" x="4310063" y="5095875"/>
          <p14:tracePt t="171802" x="4319588" y="5076825"/>
          <p14:tracePt t="171819" x="4319588" y="5068888"/>
          <p14:tracePt t="171821" x="4319588" y="5059363"/>
          <p14:tracePt t="171835" x="4319588" y="5049838"/>
          <p14:tracePt t="171837" x="4319588" y="5040313"/>
          <p14:tracePt t="171852" x="4329113" y="5032375"/>
          <p14:tracePt t="171854" x="4329113" y="5022850"/>
          <p14:tracePt t="171869" x="4338638" y="5022850"/>
          <p14:tracePt t="171871" x="4346575" y="5003800"/>
          <p14:tracePt t="171885" x="4346575" y="4995863"/>
          <p14:tracePt t="171886" x="4356100" y="4995863"/>
          <p14:tracePt t="171888" x="4356100" y="4986338"/>
          <p14:tracePt t="171968" x="4356100" y="4976813"/>
          <p14:tracePt t="171976" x="4356100" y="4949825"/>
          <p14:tracePt t="171985" x="4356100" y="4930775"/>
          <p14:tracePt t="172002" x="4356100" y="4903788"/>
          <p14:tracePt t="172003" x="4356100" y="4884738"/>
          <p14:tracePt t="172019" x="4356100" y="4876800"/>
          <p14:tracePt t="172019" x="4356100" y="4867275"/>
          <p14:tracePt t="172035" x="4346575" y="4857750"/>
          <p14:tracePt t="172052" x="4338638" y="4848225"/>
          <p14:tracePt t="172053" x="4338638" y="4840288"/>
          <p14:tracePt t="172069" x="4310063" y="4821238"/>
          <p14:tracePt t="172085" x="4292600" y="4811713"/>
          <p14:tracePt t="172086" x="4283075" y="4811713"/>
          <p14:tracePt t="172088" x="4265613" y="4803775"/>
          <p14:tracePt t="172102" x="4256088" y="4794250"/>
          <p14:tracePt t="172119" x="4237038" y="4794250"/>
          <p14:tracePt t="172121" x="4210050" y="4784725"/>
          <p14:tracePt t="172135" x="4183063" y="4767263"/>
          <p14:tracePt t="172137" x="4146550" y="4767263"/>
          <p14:tracePt t="172152" x="4119563" y="4757738"/>
          <p14:tracePt t="172154" x="4100513" y="4748213"/>
          <p14:tracePt t="172169" x="4090988" y="4748213"/>
          <p14:tracePt t="172171" x="4083050" y="4738688"/>
          <p14:tracePt t="172185" x="4064000" y="4738688"/>
          <p14:tracePt t="172186" x="4044950" y="4738688"/>
          <p14:tracePt t="172202" x="4037013" y="4738688"/>
          <p14:tracePt t="172203" x="4017963" y="4738688"/>
          <p14:tracePt t="172219" x="4000500" y="4738688"/>
          <p14:tracePt t="172219" x="3981450" y="4738688"/>
          <p14:tracePt t="172235" x="3963988" y="4738688"/>
          <p14:tracePt t="172236" x="3944938" y="4738688"/>
          <p14:tracePt t="172252" x="3927475" y="4738688"/>
          <p14:tracePt t="172253" x="3908425" y="4738688"/>
          <p14:tracePt t="172268" x="3890963" y="4738688"/>
          <p14:tracePt t="172269" x="3871913" y="4738688"/>
          <p14:tracePt t="172285" x="3854450" y="4757738"/>
          <p14:tracePt t="172286" x="3835400" y="4767263"/>
          <p14:tracePt t="172288" x="3825875" y="4767263"/>
          <p14:tracePt t="172302" x="3808413" y="4775200"/>
          <p14:tracePt t="172304" x="3798888" y="4775200"/>
          <p14:tracePt t="172319" x="3789363" y="4775200"/>
          <p14:tracePt t="172321" x="3781425" y="4775200"/>
          <p14:tracePt t="172335" x="3781425" y="4784725"/>
          <p14:tracePt t="172338" x="3771900" y="4794250"/>
          <p14:tracePt t="172352" x="3771900" y="4803775"/>
          <p14:tracePt t="172372" x="3762375" y="4811713"/>
          <p14:tracePt t="172385" x="3762375" y="4821238"/>
          <p14:tracePt t="172402" x="3752850" y="4830763"/>
          <p14:tracePt t="172403" x="3752850" y="4840288"/>
          <p14:tracePt t="172419" x="3744913" y="4848225"/>
          <p14:tracePt t="172421" x="3744913" y="4857750"/>
          <p14:tracePt t="172435" x="3744913" y="4876800"/>
          <p14:tracePt t="172437" x="3744913" y="4894263"/>
          <p14:tracePt t="172452" x="3744913" y="4903788"/>
          <p14:tracePt t="172454" x="3744913" y="4930775"/>
          <p14:tracePt t="172469" x="3744913" y="4949825"/>
          <p14:tracePt t="172471" x="3744913" y="4967288"/>
          <p14:tracePt t="172485" x="3744913" y="4995863"/>
          <p14:tracePt t="172487" x="3744913" y="5013325"/>
          <p14:tracePt t="172502" x="3744913" y="5032375"/>
          <p14:tracePt t="172504" x="3762375" y="5068888"/>
          <p14:tracePt t="172519" x="3762375" y="5076825"/>
          <p14:tracePt t="172521" x="3771900" y="5076825"/>
          <p14:tracePt t="172535" x="3771900" y="5086350"/>
          <p14:tracePt t="172538" x="3771900" y="5095875"/>
          <p14:tracePt t="172552" x="3771900" y="5105400"/>
          <p14:tracePt t="172569" x="3771900" y="5113338"/>
          <p14:tracePt t="172571" x="3781425" y="5113338"/>
          <p14:tracePt t="172585" x="3781425" y="5122863"/>
          <p14:tracePt t="172602" x="3789363" y="5132388"/>
          <p14:tracePt t="172619" x="3798888" y="5141913"/>
          <p14:tracePt t="172621" x="3808413" y="5168900"/>
          <p14:tracePt t="172635" x="3817938" y="5178425"/>
          <p14:tracePt t="172638" x="3825875" y="5195888"/>
          <p14:tracePt t="172652" x="3825875" y="5205413"/>
          <p14:tracePt t="172654" x="3835400" y="5214938"/>
          <p14:tracePt t="172669" x="3844925" y="5222875"/>
          <p14:tracePt t="172685" x="3854450" y="5241925"/>
          <p14:tracePt t="172687" x="3862388" y="5241925"/>
          <p14:tracePt t="172702" x="3871913" y="5259388"/>
          <p14:tracePt t="172704" x="3881438" y="5259388"/>
          <p14:tracePt t="172719" x="3890963" y="5268913"/>
          <p14:tracePt t="172735" x="3898900" y="5278438"/>
          <p14:tracePt t="172737" x="3898900" y="5287963"/>
          <p14:tracePt t="172752" x="3917950" y="5295900"/>
          <p14:tracePt t="172754" x="3927475" y="5305425"/>
          <p14:tracePt t="172769" x="3944938" y="5314950"/>
          <p14:tracePt t="172771" x="3954463" y="5324475"/>
          <p14:tracePt t="172785" x="3971925" y="5324475"/>
          <p14:tracePt t="172802" x="3990975" y="5332413"/>
          <p14:tracePt t="172802" x="4000500" y="5341938"/>
          <p14:tracePt t="172819" x="4008438" y="5341938"/>
          <p14:tracePt t="172820" x="4017963" y="5341938"/>
          <p14:tracePt t="172835" x="4027488" y="5341938"/>
          <p14:tracePt t="172837" x="4044950" y="5341938"/>
          <p14:tracePt t="172852" x="4054475" y="5341938"/>
          <p14:tracePt t="172853" x="4064000" y="5341938"/>
          <p14:tracePt t="172869" x="4073525" y="5341938"/>
          <p14:tracePt t="172869" x="4083050" y="5341938"/>
          <p14:tracePt t="172885" x="4090988" y="5341938"/>
          <p14:tracePt t="172886" x="4110038" y="5341938"/>
          <p14:tracePt t="172888" x="4119563" y="5341938"/>
          <p14:tracePt t="172902" x="4127500" y="5341938"/>
          <p14:tracePt t="172919" x="4137025" y="5341938"/>
          <p14:tracePt t="172921" x="4146550" y="5341938"/>
          <p14:tracePt t="172935" x="4164013" y="5341938"/>
          <p14:tracePt t="172952" x="4183063" y="5332413"/>
          <p14:tracePt t="172954" x="4200525" y="5332413"/>
          <p14:tracePt t="172969" x="4219575" y="5324475"/>
          <p14:tracePt t="172971" x="4237038" y="5314950"/>
          <p14:tracePt t="172989" x="4256088" y="5305425"/>
          <p14:tracePt t="173018" x="4265613" y="5305425"/>
          <p14:tracePt t="173019" x="4265613" y="5295900"/>
          <p14:tracePt t="173035" x="4273550" y="5295900"/>
          <p14:tracePt t="173036" x="4283075" y="5287963"/>
          <p14:tracePt t="173052" x="4292600" y="5278438"/>
          <p14:tracePt t="173053" x="4302125" y="5268913"/>
          <p14:tracePt t="173069" x="4310063" y="5259388"/>
          <p14:tracePt t="173069" x="4319588" y="5241925"/>
          <p14:tracePt t="173072" x="4329113" y="5222875"/>
          <p14:tracePt t="173085" x="4338638" y="5214938"/>
          <p14:tracePt t="173102" x="4338638" y="5205413"/>
          <p14:tracePt t="173119" x="4338638" y="5195888"/>
          <p14:tracePt t="173121" x="4346575" y="5178425"/>
          <p14:tracePt t="173135" x="4346575" y="5168900"/>
          <p14:tracePt t="173137" x="4356100" y="5159375"/>
          <p14:tracePt t="173152" x="4365625" y="5141913"/>
          <p14:tracePt t="173154" x="4365625" y="5122863"/>
          <p14:tracePt t="173169" x="4365625" y="5105400"/>
          <p14:tracePt t="173171" x="4365625" y="5076825"/>
          <p14:tracePt t="173185" x="4365625" y="5059363"/>
          <p14:tracePt t="173202" x="4365625" y="5022850"/>
          <p14:tracePt t="173202" x="4365625" y="5003800"/>
          <p14:tracePt t="173204" x="4365625" y="4976813"/>
          <p14:tracePt t="173218" x="4365625" y="4959350"/>
          <p14:tracePt t="173221" x="4365625" y="4922838"/>
          <p14:tracePt t="173235" x="4356100" y="4903788"/>
          <p14:tracePt t="173237" x="4356100" y="4884738"/>
          <p14:tracePt t="173252" x="4346575" y="4857750"/>
          <p14:tracePt t="173254" x="4338638" y="4840288"/>
          <p14:tracePt t="173269" x="4329113" y="4821238"/>
          <p14:tracePt t="173271" x="4319588" y="4803775"/>
          <p14:tracePt t="173285" x="4310063" y="4794250"/>
          <p14:tracePt t="173287" x="4302125" y="4784725"/>
          <p14:tracePt t="173302" x="4302125" y="4775200"/>
          <p14:tracePt t="173304" x="4283075" y="4757738"/>
          <p14:tracePt t="173319" x="4273550" y="4748213"/>
          <p14:tracePt t="173321" x="4265613" y="4738688"/>
          <p14:tracePt t="173335" x="4246563" y="4730750"/>
          <p14:tracePt t="173338" x="4237038" y="4721225"/>
          <p14:tracePt t="173352" x="4219575" y="4711700"/>
          <p14:tracePt t="173354" x="4200525" y="4711700"/>
          <p14:tracePt t="173369" x="4183063" y="4702175"/>
          <p14:tracePt t="173371" x="4146550" y="4702175"/>
          <p14:tracePt t="173385" x="4127500" y="4694238"/>
          <p14:tracePt t="173387" x="4100513" y="4694238"/>
          <p14:tracePt t="173402" x="4073525" y="4684713"/>
          <p14:tracePt t="173404" x="4037013" y="4684713"/>
          <p14:tracePt t="173419" x="4000500" y="4675188"/>
          <p14:tracePt t="173421" x="3981450" y="4675188"/>
          <p14:tracePt t="173435" x="3944938" y="4675188"/>
          <p14:tracePt t="173437" x="3927475" y="4675188"/>
          <p14:tracePt t="173452" x="3908425" y="4675188"/>
          <p14:tracePt t="173468" x="3890963" y="4675188"/>
          <p14:tracePt t="173471" x="3871913" y="4675188"/>
          <p14:tracePt t="173485" x="3862388" y="4675188"/>
          <p14:tracePt t="173502" x="3844925" y="4684713"/>
          <p14:tracePt t="173502" x="3835400" y="4684713"/>
          <p14:tracePt t="173505" x="3825875" y="4694238"/>
          <p14:tracePt t="173519" x="3817938" y="4694238"/>
          <p14:tracePt t="173521" x="3817938" y="4702175"/>
          <p14:tracePt t="173535" x="3817938" y="4711700"/>
          <p14:tracePt t="173538" x="3808413" y="4711700"/>
          <p14:tracePt t="173552" x="3798888" y="4721225"/>
          <p14:tracePt t="173554" x="3798888" y="4730750"/>
          <p14:tracePt t="173569" x="3789363" y="4738688"/>
          <p14:tracePt t="173571" x="3781425" y="4757738"/>
          <p14:tracePt t="173585" x="3781425" y="4767263"/>
          <p14:tracePt t="173587" x="3771900" y="4784725"/>
          <p14:tracePt t="173602" x="3771900" y="4794250"/>
          <p14:tracePt t="173604" x="3771900" y="4811713"/>
          <p14:tracePt t="173618" x="3762375" y="4830763"/>
          <p14:tracePt t="173635" x="3762375" y="4848225"/>
          <p14:tracePt t="173637" x="3762375" y="4867275"/>
          <p14:tracePt t="173652" x="3762375" y="4903788"/>
          <p14:tracePt t="173652" x="3762375" y="4922838"/>
          <p14:tracePt t="173668" x="3762375" y="4949825"/>
          <p14:tracePt t="173686" x="3762375" y="4967288"/>
          <p14:tracePt t="173687" x="3762375" y="5003800"/>
          <p14:tracePt t="173702" x="3762375" y="5022850"/>
          <p14:tracePt t="173703" x="3771900" y="5032375"/>
          <p14:tracePt t="173718" x="3771900" y="5040313"/>
          <p14:tracePt t="173719" x="3781425" y="5049838"/>
          <p14:tracePt t="173735" x="3781425" y="5059363"/>
          <p14:tracePt t="173736" x="3789363" y="5076825"/>
          <p14:tracePt t="173752" x="3798888" y="5086350"/>
          <p14:tracePt t="173753" x="3808413" y="5105400"/>
          <p14:tracePt t="173769" x="3808413" y="5113338"/>
          <p14:tracePt t="173769" x="3817938" y="5132388"/>
          <p14:tracePt t="173772" x="3844925" y="5141913"/>
          <p14:tracePt t="173785" x="3854450" y="5159375"/>
          <p14:tracePt t="173788" x="3871913" y="5168900"/>
          <p14:tracePt t="173802" x="3890963" y="5178425"/>
          <p14:tracePt t="173804" x="3898900" y="5186363"/>
          <p14:tracePt t="173819" x="3908425" y="5195888"/>
          <p14:tracePt t="173821" x="3917950" y="5214938"/>
          <p14:tracePt t="173835" x="3927475" y="5214938"/>
          <p14:tracePt t="173838" x="3935413" y="5222875"/>
          <p14:tracePt t="173852" x="3954463" y="5232400"/>
          <p14:tracePt t="173852" x="3971925" y="5241925"/>
          <p14:tracePt t="173869" x="3981450" y="5241925"/>
          <p14:tracePt t="173871" x="4000500" y="5251450"/>
          <p14:tracePt t="173885" x="4017963" y="5251450"/>
          <p14:tracePt t="173887" x="4044950" y="5268913"/>
          <p14:tracePt t="173902" x="4064000" y="5278438"/>
          <p14:tracePt t="173904" x="4110038" y="5287963"/>
          <p14:tracePt t="173919" x="4127500" y="5287963"/>
          <p14:tracePt t="173921" x="4137025" y="5287963"/>
          <p14:tracePt t="173935" x="4146550" y="5287963"/>
          <p14:tracePt t="173938" x="4164013" y="5287963"/>
          <p14:tracePt t="173952" x="4173538" y="5287963"/>
          <p14:tracePt t="173954" x="4192588" y="5287963"/>
          <p14:tracePt t="173969" x="4210050" y="5287963"/>
          <p14:tracePt t="173971" x="4229100" y="5305425"/>
          <p14:tracePt t="173988" x="4265613" y="5305425"/>
          <p14:tracePt t="174002" x="4283075" y="5295900"/>
          <p14:tracePt t="174005" x="4302125" y="5287963"/>
          <p14:tracePt t="174019" x="4319588" y="5278438"/>
          <p14:tracePt t="174021" x="4338638" y="5268913"/>
          <p14:tracePt t="174035" x="4365625" y="5251450"/>
          <p14:tracePt t="174038" x="4383088" y="5232400"/>
          <p14:tracePt t="174052" x="4411663" y="5222875"/>
          <p14:tracePt t="174054" x="4429125" y="5205413"/>
          <p14:tracePt t="174069" x="4448175" y="5178425"/>
          <p14:tracePt t="174071" x="4456113" y="5178425"/>
          <p14:tracePt t="174085" x="4456113" y="5168900"/>
          <p14:tracePt t="174087" x="4465638" y="5168900"/>
          <p14:tracePt t="174102" x="4465638" y="5159375"/>
          <p14:tracePt t="174104" x="4475163" y="5149850"/>
          <p14:tracePt t="174119" x="4475163" y="5141913"/>
          <p14:tracePt t="174121" x="4475163" y="5132388"/>
          <p14:tracePt t="174135" x="4484688" y="5122863"/>
          <p14:tracePt t="174138" x="4484688" y="5113338"/>
          <p14:tracePt t="174152" x="4484688" y="5105400"/>
          <p14:tracePt t="174154" x="4484688" y="5095875"/>
          <p14:tracePt t="174169" x="4484688" y="5086350"/>
          <p14:tracePt t="174185" x="4484688" y="5076825"/>
          <p14:tracePt t="174248" x="4484688" y="5068888"/>
          <p14:tracePt t="174504" x="4502150" y="5068888"/>
          <p14:tracePt t="174512" x="4511675" y="5086350"/>
          <p14:tracePt t="174520" x="4521200" y="5105400"/>
          <p14:tracePt t="174535" x="4529138" y="5113338"/>
          <p14:tracePt t="174537" x="4548188" y="5132388"/>
          <p14:tracePt t="174552" x="4557713" y="5141913"/>
          <p14:tracePt t="174553" x="4565650" y="5149850"/>
          <p14:tracePt t="174569" x="4575175" y="5168900"/>
          <p14:tracePt t="174585" x="4575175" y="5178425"/>
          <p14:tracePt t="174586" x="4575175" y="5186363"/>
          <p14:tracePt t="174648" x="4584700" y="5186363"/>
          <p14:tracePt t="175044" x="4594225" y="5159375"/>
          <p14:tracePt t="175052" x="4594225" y="5122863"/>
          <p14:tracePt t="175060" x="4602163" y="5105400"/>
          <p14:tracePt t="175068" x="4611688" y="5095875"/>
          <p14:tracePt t="175085" x="4611688" y="5086350"/>
          <p14:tracePt t="175102" x="4611688" y="5076825"/>
          <p14:tracePt t="175119" x="4611688" y="5068888"/>
          <p14:tracePt t="175713" x="4630738" y="5059363"/>
          <p14:tracePt t="175720" x="4638675" y="5059363"/>
          <p14:tracePt t="175735" x="4648200" y="5059363"/>
          <p14:tracePt t="175737" x="4657725" y="5049838"/>
          <p14:tracePt t="175752" x="4667250" y="5049838"/>
          <p14:tracePt t="175792" x="4675188" y="5049838"/>
          <p14:tracePt t="176056" x="4675188" y="5040313"/>
          <p14:tracePt t="176232" x="4684713" y="5040313"/>
          <p14:tracePt t="176241" x="4711700" y="5040313"/>
          <p14:tracePt t="176252" x="4776788" y="5068888"/>
          <p14:tracePt t="176269" x="4794250" y="5076825"/>
          <p14:tracePt t="176269" x="4821238" y="5076825"/>
          <p14:tracePt t="176285" x="4840288" y="5086350"/>
          <p14:tracePt t="176286" x="4857750" y="5086350"/>
          <p14:tracePt t="176302" x="4867275" y="5095875"/>
          <p14:tracePt t="176303" x="4876800" y="5095875"/>
          <p14:tracePt t="176792" x="4895850" y="5095875"/>
          <p14:tracePt t="176801" x="4922838" y="5105400"/>
          <p14:tracePt t="176808" x="4959350" y="5113338"/>
          <p14:tracePt t="176819" x="4986338" y="5122863"/>
          <p14:tracePt t="176835" x="5005388" y="5132388"/>
          <p14:tracePt t="176836" x="5022850" y="5141913"/>
          <p14:tracePt t="177416" x="5049838" y="5141913"/>
          <p14:tracePt t="177424" x="5059363" y="5141913"/>
          <p14:tracePt t="177435" x="5078413" y="5141913"/>
          <p14:tracePt t="177452" x="5086350" y="5141913"/>
          <p14:tracePt t="177452" x="5095875" y="5141913"/>
          <p14:tracePt t="177468" x="5105400" y="5141913"/>
          <p14:tracePt t="177879" x="5095875" y="5141913"/>
          <p14:tracePt t="177887" x="5049838" y="5149850"/>
          <p14:tracePt t="177895" x="5032375" y="5159375"/>
          <p14:tracePt t="177903" x="5013325" y="5168900"/>
          <p14:tracePt t="177918" x="4968875" y="5186363"/>
          <p14:tracePt t="177935" x="4922838" y="5214938"/>
          <p14:tracePt t="177936" x="4813300" y="5268913"/>
          <p14:tracePt t="177952" x="4748213" y="5295900"/>
          <p14:tracePt t="177953" x="4703763" y="5324475"/>
          <p14:tracePt t="177969" x="4657725" y="5332413"/>
          <p14:tracePt t="177969" x="4630738" y="5341938"/>
          <p14:tracePt t="177986" x="4565650" y="5368925"/>
          <p14:tracePt t="177987" x="4538663" y="5378450"/>
          <p14:tracePt t="178002" x="4502150" y="5387975"/>
          <p14:tracePt t="178003" x="4448175" y="5414963"/>
          <p14:tracePt t="178019" x="4383088" y="5434013"/>
          <p14:tracePt t="178019" x="4338638" y="5441950"/>
          <p14:tracePt t="178035" x="4256088" y="5470525"/>
          <p14:tracePt t="178036" x="4192588" y="5497513"/>
          <p14:tracePt t="178052" x="4127500" y="5524500"/>
          <p14:tracePt t="178052" x="4073525" y="5551488"/>
          <p14:tracePt t="178069" x="4008438" y="5561013"/>
          <p14:tracePt t="178069" x="3944938" y="5597525"/>
          <p14:tracePt t="178072" x="3908425" y="5616575"/>
          <p14:tracePt t="178085" x="3881438" y="5624513"/>
          <p14:tracePt t="178088" x="3844925" y="5643563"/>
          <p14:tracePt t="178102" x="3817938" y="5653088"/>
          <p14:tracePt t="178104" x="3762375" y="5680075"/>
          <p14:tracePt t="178119" x="3725863" y="5689600"/>
          <p14:tracePt t="178121" x="3698875" y="5707063"/>
          <p14:tracePt t="178135" x="3652838" y="5716588"/>
          <p14:tracePt t="178138" x="3625850" y="5726113"/>
          <p14:tracePt t="178152" x="3606800" y="5734050"/>
          <p14:tracePt t="178154" x="3570288" y="5753100"/>
          <p14:tracePt t="178169" x="3562350" y="5753100"/>
          <p14:tracePt t="178171" x="3552825" y="5753100"/>
          <p14:tracePt t="178185" x="3543300" y="5762625"/>
          <p14:tracePt t="178187" x="3533775" y="5762625"/>
          <p14:tracePt t="178202" x="3525838" y="5770563"/>
          <p14:tracePt t="178204" x="3516313" y="5770563"/>
          <p14:tracePt t="178218" x="3506788" y="5780088"/>
          <p14:tracePt t="178221" x="3489325" y="5780088"/>
          <p14:tracePt t="178235" x="3460750" y="5799138"/>
          <p14:tracePt t="178237" x="3424238" y="5807075"/>
          <p14:tracePt t="178252" x="3397250" y="5826125"/>
          <p14:tracePt t="178254" x="3379788" y="5826125"/>
          <p14:tracePt t="178269" x="3351213" y="5826125"/>
          <p14:tracePt t="178271" x="3343275" y="5826125"/>
          <p14:tracePt t="178312" x="3333750" y="5826125"/>
          <p14:tracePt t="178320" x="3314700" y="5826125"/>
          <p14:tracePt t="178335" x="3297238" y="5826125"/>
          <p14:tracePt t="178337" x="3287713" y="5826125"/>
          <p14:tracePt t="178424" x="3270250" y="5826125"/>
          <p14:tracePt t="178432" x="3251200" y="5826125"/>
          <p14:tracePt t="178448" x="3241675" y="5826125"/>
          <p14:tracePt t="178456" x="3232150" y="5826125"/>
          <p14:tracePt t="178640" x="3224213" y="5789613"/>
          <p14:tracePt t="178648" x="3224213" y="5762625"/>
          <p14:tracePt t="178656" x="3224213" y="5743575"/>
          <p14:tracePt t="178669" x="3224213" y="5734050"/>
          <p14:tracePt t="178685" x="3214688" y="5716588"/>
          <p14:tracePt t="178686" x="3214688" y="5697538"/>
          <p14:tracePt t="178688" x="3205163" y="5689600"/>
          <p14:tracePt t="178704" x="3195638" y="5689600"/>
          <p14:tracePt t="178719" x="3187700" y="5680075"/>
          <p14:tracePt t="178721" x="3178175" y="5680075"/>
          <p14:tracePt t="178737" x="3159125" y="5680075"/>
          <p14:tracePt t="178752" x="3141663" y="5680075"/>
          <p14:tracePt t="178754" x="3122613" y="5680075"/>
          <p14:tracePt t="178769" x="3086100" y="5680075"/>
          <p14:tracePt t="178771" x="3068638" y="5680075"/>
          <p14:tracePt t="178785" x="3041650" y="5680075"/>
          <p14:tracePt t="178802" x="3032125" y="5680075"/>
          <p14:tracePt t="178804" x="3013075" y="5680075"/>
          <p14:tracePt t="178818" x="2995613" y="5680075"/>
          <p14:tracePt t="178821" x="2986088" y="5680075"/>
          <p14:tracePt t="178835" x="2968625" y="5680075"/>
          <p14:tracePt t="178837" x="2949575" y="5680075"/>
          <p14:tracePt t="178852" x="2922588" y="5689600"/>
          <p14:tracePt t="178854" x="2903538" y="5697538"/>
          <p14:tracePt t="178868" x="2895600" y="5707063"/>
          <p14:tracePt t="178871" x="2876550" y="5716588"/>
          <p14:tracePt t="178872" x="2859088" y="5716588"/>
          <p14:tracePt t="178885" x="2849563" y="5716588"/>
          <p14:tracePt t="178902" x="2840038" y="5716588"/>
          <p14:tracePt t="178902" x="2830513" y="5726113"/>
          <p14:tracePt t="178918" x="2822575" y="5734050"/>
          <p14:tracePt t="178935" x="2813050" y="5743575"/>
          <p14:tracePt t="178952" x="2803525" y="5753100"/>
          <p14:tracePt t="178953" x="2803525" y="5762625"/>
          <p14:tracePt t="178969" x="2794000" y="5780088"/>
          <p14:tracePt t="178969" x="2786063" y="5799138"/>
          <p14:tracePt t="178972" x="2786063" y="5807075"/>
          <p14:tracePt t="178988" x="2786063" y="5826125"/>
          <p14:tracePt t="179002" x="2786063" y="5835650"/>
          <p14:tracePt t="179005" x="2786063" y="5843588"/>
          <p14:tracePt t="179018" x="2786063" y="5862638"/>
          <p14:tracePt t="179021" x="2786063" y="5872163"/>
          <p14:tracePt t="179035" x="2786063" y="5889625"/>
          <p14:tracePt t="179037" x="2794000" y="5899150"/>
          <p14:tracePt t="179052" x="2794000" y="5908675"/>
          <p14:tracePt t="179054" x="2803525" y="5908675"/>
          <p14:tracePt t="179069" x="2813050" y="5918200"/>
          <p14:tracePt t="179071" x="2813050" y="5926138"/>
          <p14:tracePt t="179085" x="2822575" y="5926138"/>
          <p14:tracePt t="179086" x="2830513" y="5935663"/>
          <p14:tracePt t="179088" x="2849563" y="5945188"/>
          <p14:tracePt t="179102" x="2867025" y="5945188"/>
          <p14:tracePt t="179104" x="2913063" y="5945188"/>
          <p14:tracePt t="179119" x="2940050" y="5945188"/>
          <p14:tracePt t="179121" x="2968625" y="5954713"/>
          <p14:tracePt t="179135" x="2986088" y="5954713"/>
          <p14:tracePt t="179138" x="3005138" y="5954713"/>
          <p14:tracePt t="179152" x="3022600" y="5954713"/>
          <p14:tracePt t="179168" x="3041650" y="5954713"/>
          <p14:tracePt t="179171" x="3059113" y="5954713"/>
          <p14:tracePt t="179185" x="3078163" y="5954713"/>
          <p14:tracePt t="179186" x="3086100" y="5945188"/>
          <p14:tracePt t="179188" x="3105150" y="5935663"/>
          <p14:tracePt t="179202" x="3114675" y="5935663"/>
          <p14:tracePt t="179204" x="3122613" y="5908675"/>
          <p14:tracePt t="179218" x="3141663" y="5889625"/>
          <p14:tracePt t="179221" x="3141663" y="5881688"/>
          <p14:tracePt t="179235" x="3151188" y="5872163"/>
          <p14:tracePt t="179237" x="3151188" y="5862638"/>
          <p14:tracePt t="179252" x="3151188" y="5843588"/>
          <p14:tracePt t="179254" x="3151188" y="5826125"/>
          <p14:tracePt t="179268" x="3151188" y="5807075"/>
          <p14:tracePt t="179271" x="3151188" y="5789613"/>
          <p14:tracePt t="179285" x="3151188" y="5770563"/>
          <p14:tracePt t="179286" x="3132138" y="5753100"/>
          <p14:tracePt t="179288" x="3122613" y="5734050"/>
          <p14:tracePt t="179302" x="3095625" y="5707063"/>
          <p14:tracePt t="179319" x="3086100" y="5707063"/>
          <p14:tracePt t="179335" x="3068638" y="5697538"/>
          <p14:tracePt t="179338" x="3005138" y="5670550"/>
          <p14:tracePt t="179352" x="2976563" y="5670550"/>
          <p14:tracePt t="179369" x="2940050" y="5661025"/>
          <p14:tracePt t="179371" x="2903538" y="5661025"/>
          <p14:tracePt t="179385" x="2867025" y="5653088"/>
          <p14:tracePt t="179386" x="2840038" y="5643563"/>
          <p14:tracePt t="179388" x="2813050" y="5643563"/>
          <p14:tracePt t="179402" x="2776538" y="5634038"/>
          <p14:tracePt t="179404" x="2757488" y="5634038"/>
          <p14:tracePt t="179418" x="2740025" y="5634038"/>
          <p14:tracePt t="179421" x="2720975" y="5634038"/>
          <p14:tracePt t="179438" x="2703513" y="5634038"/>
          <p14:tracePt t="179452" x="2693988" y="5634038"/>
          <p14:tracePt t="179454" x="2676525" y="5634038"/>
          <p14:tracePt t="179468" x="2667000" y="5643563"/>
          <p14:tracePt t="179471" x="2647950" y="5653088"/>
          <p14:tracePt t="179485" x="2630488" y="5661025"/>
          <p14:tracePt t="179488" x="2611438" y="5689600"/>
          <p14:tracePt t="179502" x="2603500" y="5707063"/>
          <p14:tracePt t="179504" x="2593975" y="5707063"/>
          <p14:tracePt t="179519" x="2593975" y="5716588"/>
          <p14:tracePt t="179521" x="2584450" y="5726113"/>
          <p14:tracePt t="179535" x="2584450" y="5734050"/>
          <p14:tracePt t="179538" x="2584450" y="5743575"/>
          <p14:tracePt t="179552" x="2584450" y="5753100"/>
          <p14:tracePt t="179554" x="2584450" y="5770563"/>
          <p14:tracePt t="179585" x="2584450" y="5780088"/>
          <p14:tracePt t="179586" x="2584450" y="5789613"/>
          <p14:tracePt t="179588" x="2584450" y="5799138"/>
          <p14:tracePt t="179602" x="2593975" y="5807075"/>
          <p14:tracePt t="179604" x="2603500" y="5816600"/>
          <p14:tracePt t="179619" x="2620963" y="5835650"/>
          <p14:tracePt t="179621" x="2640013" y="5843588"/>
          <p14:tracePt t="179635" x="2676525" y="5853113"/>
          <p14:tracePt t="179638" x="2703513" y="5862638"/>
          <p14:tracePt t="179652" x="2749550" y="5889625"/>
          <p14:tracePt t="179654" x="2776538" y="5899150"/>
          <p14:tracePt t="179669" x="2794000" y="5908675"/>
          <p14:tracePt t="179671" x="2830513" y="5918200"/>
          <p14:tracePt t="179685" x="2840038" y="5918200"/>
          <p14:tracePt t="179688" x="2849563" y="5926138"/>
          <p14:tracePt t="179702" x="2859088" y="5926138"/>
          <p14:tracePt t="179704" x="2867025" y="5926138"/>
          <p14:tracePt t="179718" x="2886075" y="5926138"/>
          <p14:tracePt t="179721" x="2903538" y="5926138"/>
          <p14:tracePt t="179735" x="2932113" y="5926138"/>
          <p14:tracePt t="179738" x="2949575" y="5926138"/>
          <p14:tracePt t="179752" x="2968625" y="5926138"/>
          <p14:tracePt t="179754" x="2995613" y="5926138"/>
          <p14:tracePt t="179768" x="3013075" y="5926138"/>
          <p14:tracePt t="179771" x="3041650" y="5918200"/>
          <p14:tracePt t="179784" x="3059113" y="5908675"/>
          <p14:tracePt t="179786" x="3059113" y="5899150"/>
          <p14:tracePt t="179801" x="3078163" y="5889625"/>
          <p14:tracePt t="179818" x="3086100" y="5889625"/>
          <p14:tracePt t="179835" x="3105150" y="5889625"/>
          <p14:tracePt t="179835" x="3114675" y="5889625"/>
          <p14:tracePt t="179836" x="3114675" y="5881688"/>
          <p14:tracePt t="180028" x="3114675" y="5872163"/>
          <p14:tracePt t="180180" x="3122613" y="5872163"/>
          <p14:tracePt t="180188" x="3159125" y="5872163"/>
          <p14:tracePt t="180202" x="3195638" y="5872163"/>
          <p14:tracePt t="180204" x="3241675" y="5872163"/>
          <p14:tracePt t="180218" x="3297238" y="5872163"/>
          <p14:tracePt t="180220" x="3379788" y="5881688"/>
          <p14:tracePt t="180235" x="3460750" y="5908675"/>
          <p14:tracePt t="180238" x="3533775" y="5935663"/>
          <p14:tracePt t="180252" x="3606800" y="5972175"/>
          <p14:tracePt t="180254" x="3643313" y="6027738"/>
          <p14:tracePt t="180604" x="3643313" y="6018213"/>
          <p14:tracePt t="180612" x="3643313" y="5999163"/>
          <p14:tracePt t="180620" x="3625850" y="5981700"/>
          <p14:tracePt t="180635" x="3625850" y="5972175"/>
          <p14:tracePt t="180636" x="3625850" y="5962650"/>
          <p14:tracePt t="180652" x="3625850" y="5954713"/>
          <p14:tracePt t="180668" x="3625850" y="5945188"/>
          <p14:tracePt t="180685" x="3616325" y="5926138"/>
          <p14:tracePt t="180686" x="3616325" y="5908675"/>
          <p14:tracePt t="180702" x="3606800" y="5889625"/>
          <p14:tracePt t="180703" x="3606800" y="5881688"/>
          <p14:tracePt t="180719" x="3606800" y="5862638"/>
          <p14:tracePt t="180740" x="3598863" y="5862638"/>
          <p14:tracePt t="180760" x="3589338" y="5853113"/>
          <p14:tracePt t="180792" x="3579813" y="5853113"/>
          <p14:tracePt t="180844" x="3579813" y="5843588"/>
          <p14:tracePt t="180928" x="3589338" y="5843588"/>
          <p14:tracePt t="181032" x="3589338" y="5835650"/>
          <p14:tracePt t="181232" x="3606800" y="5835650"/>
          <p14:tracePt t="181240" x="3662363" y="5835650"/>
          <p14:tracePt t="181252" x="3735388" y="5843588"/>
          <p14:tracePt t="181268" x="3817938" y="5862638"/>
          <p14:tracePt t="181269" x="3844925" y="5862638"/>
          <p14:tracePt t="181272" x="3881438" y="5872163"/>
          <p14:tracePt t="181285" x="3917950" y="5881688"/>
          <p14:tracePt t="181287" x="3963988" y="5881688"/>
          <p14:tracePt t="181302" x="3971925" y="5881688"/>
          <p14:tracePt t="181318" x="3990975" y="5881688"/>
          <p14:tracePt t="181320" x="4000500" y="5881688"/>
          <p14:tracePt t="181335" x="4008438" y="5872163"/>
          <p14:tracePt t="181336" x="4017963" y="5862638"/>
          <p14:tracePt t="181352" x="4027488" y="5862638"/>
          <p14:tracePt t="181354" x="4044950" y="5853113"/>
          <p14:tracePt t="181368" x="4054475" y="5853113"/>
          <p14:tracePt t="181371" x="4083050" y="5853113"/>
          <p14:tracePt t="181385" x="4100513" y="5843588"/>
          <p14:tracePt t="181387" x="4127500" y="5843588"/>
          <p14:tracePt t="181402" x="4156075" y="5826125"/>
          <p14:tracePt t="181404" x="4164013" y="5826125"/>
          <p14:tracePt t="181418" x="4173538" y="5826125"/>
          <p14:tracePt t="181421" x="4183063" y="5826125"/>
          <p14:tracePt t="181435" x="4200525" y="5826125"/>
          <p14:tracePt t="181438" x="4210050" y="5816600"/>
          <p14:tracePt t="181452" x="4229100" y="5816600"/>
          <p14:tracePt t="181452" x="4237038" y="5816600"/>
          <p14:tracePt t="181720" x="4246563" y="5816600"/>
          <p14:tracePt t="181776" x="4246563" y="5807075"/>
          <p14:tracePt t="181864" x="4256088" y="5807075"/>
          <p14:tracePt t="181872" x="4265613" y="5816600"/>
          <p14:tracePt t="181885" x="4273550" y="5816600"/>
          <p14:tracePt t="181902" x="4283075" y="5816600"/>
          <p14:tracePt t="181903" x="4292600" y="5826125"/>
          <p14:tracePt t="181905" x="4302125" y="5835650"/>
          <p14:tracePt t="181919" x="4302125" y="5843588"/>
          <p14:tracePt t="181920" x="4310063" y="5843588"/>
          <p14:tracePt t="181935" x="4319588" y="5853113"/>
          <p14:tracePt t="181937" x="4329113" y="5853113"/>
          <p14:tracePt t="182540" x="4338638" y="5853113"/>
          <p14:tracePt t="182548" x="4375150" y="5853113"/>
          <p14:tracePt t="182556" x="4429125" y="5853113"/>
          <p14:tracePt t="182568" x="4511675" y="5862638"/>
          <p14:tracePt t="182585" x="4565650" y="5862638"/>
          <p14:tracePt t="182586" x="4638675" y="5862638"/>
          <p14:tracePt t="182588" x="4757738" y="5862638"/>
          <p14:tracePt t="182602" x="4867275" y="5862638"/>
          <p14:tracePt t="182604" x="4995863" y="5862638"/>
          <p14:tracePt t="182618" x="5132388" y="5862638"/>
          <p14:tracePt t="182621" x="5241925" y="5862638"/>
          <p14:tracePt t="182635" x="5341938" y="5881688"/>
          <p14:tracePt t="182856" x="5351463" y="5853113"/>
          <p14:tracePt t="182868" x="5378450" y="5816600"/>
          <p14:tracePt t="182876" x="5397500" y="5770563"/>
          <p14:tracePt t="182885" x="5434013" y="5707063"/>
          <p14:tracePt t="182902" x="5480050" y="5624513"/>
          <p14:tracePt t="182903" x="5487988" y="5597525"/>
          <p14:tracePt t="182919" x="5516563" y="5551488"/>
          <p14:tracePt t="182919" x="5524500" y="5514975"/>
          <p14:tracePt t="182935" x="5543550" y="5497513"/>
          <p14:tracePt t="182936" x="5553075" y="5478463"/>
          <p14:tracePt t="182952" x="5553075" y="5470525"/>
          <p14:tracePt t="182953" x="5561013" y="5461000"/>
          <p14:tracePt t="182968" x="5561013" y="5451475"/>
          <p14:tracePt t="182969" x="5570538" y="5441950"/>
          <p14:tracePt t="182987" x="5570538" y="5434013"/>
          <p14:tracePt t="183068" x="5570538" y="5424488"/>
          <p14:tracePt t="183272" x="5553075" y="5441950"/>
          <p14:tracePt t="183280" x="5497513" y="5497513"/>
          <p14:tracePt t="183288" x="5451475" y="5543550"/>
          <p14:tracePt t="183302" x="5378450" y="5616575"/>
          <p14:tracePt t="183304" x="5334000" y="5653088"/>
          <p14:tracePt t="183319" x="5268913" y="5680075"/>
          <p14:tracePt t="183321" x="5205413" y="5697538"/>
          <p14:tracePt t="183335" x="5168900" y="5726113"/>
          <p14:tracePt t="183338" x="5132388" y="5734050"/>
          <p14:tracePt t="183352" x="5086350" y="5753100"/>
          <p14:tracePt t="183354" x="5049838" y="5780088"/>
          <p14:tracePt t="183369" x="5022850" y="5799138"/>
          <p14:tracePt t="183371" x="4986338" y="5807075"/>
          <p14:tracePt t="183385" x="4959350" y="5826125"/>
          <p14:tracePt t="183387" x="4922838" y="5843588"/>
          <p14:tracePt t="183402" x="4895850" y="5853113"/>
          <p14:tracePt t="183404" x="4876800" y="5862638"/>
          <p14:tracePt t="183418" x="4867275" y="5862638"/>
          <p14:tracePt t="183421" x="4857750" y="5862638"/>
          <p14:tracePt t="183435" x="4857750" y="5872163"/>
          <p14:tracePt t="183437" x="4849813" y="5872163"/>
          <p14:tracePt t="183452" x="4840288" y="5872163"/>
          <p14:tracePt t="183468" x="4830763" y="5872163"/>
          <p14:tracePt t="183471" x="4821238" y="5872163"/>
          <p14:tracePt t="183485" x="4813300" y="5881688"/>
          <p14:tracePt t="183520" x="4803775" y="5881688"/>
          <p14:tracePt t="183560" x="4794250" y="5881688"/>
          <p14:tracePt t="183568" x="4776788" y="5862638"/>
          <p14:tracePt t="183576" x="4767263" y="5843588"/>
          <p14:tracePt t="183585" x="4757738" y="5816600"/>
          <p14:tracePt t="183602" x="4757738" y="5789613"/>
          <p14:tracePt t="183603" x="4748213" y="5753100"/>
          <p14:tracePt t="183618" x="4748213" y="5726113"/>
          <p14:tracePt t="183619" x="4740275" y="5697538"/>
          <p14:tracePt t="183635" x="4740275" y="5661025"/>
          <p14:tracePt t="183636" x="4721225" y="5634038"/>
          <p14:tracePt t="183652" x="4703763" y="5588000"/>
          <p14:tracePt t="183653" x="4684713" y="5570538"/>
          <p14:tracePt t="183669" x="4675188" y="5551488"/>
          <p14:tracePt t="183669" x="4657725" y="5534025"/>
          <p14:tracePt t="183672" x="4638675" y="5524500"/>
          <p14:tracePt t="183685" x="4630738" y="5514975"/>
          <p14:tracePt t="183688" x="4611688" y="5507038"/>
          <p14:tracePt t="183702" x="4584700" y="5507038"/>
          <p14:tracePt t="183704" x="4548188" y="5497513"/>
          <p14:tracePt t="183718" x="4521200" y="5487988"/>
          <p14:tracePt t="183721" x="4475163" y="5470525"/>
          <p14:tracePt t="183735" x="4438650" y="5461000"/>
          <p14:tracePt t="183752" x="4375150" y="5451475"/>
          <p14:tracePt t="183754" x="4346575" y="5451475"/>
          <p14:tracePt t="183769" x="4329113" y="5451475"/>
          <p14:tracePt t="183771" x="4310063" y="5451475"/>
          <p14:tracePt t="183785" x="4292600" y="5451475"/>
          <p14:tracePt t="183786" x="4273550" y="5451475"/>
          <p14:tracePt t="183788" x="4237038" y="5451475"/>
          <p14:tracePt t="183802" x="4219575" y="5451475"/>
          <p14:tracePt t="183804" x="4192588" y="5451475"/>
          <p14:tracePt t="183818" x="4173538" y="5451475"/>
          <p14:tracePt t="183821" x="4156075" y="5461000"/>
          <p14:tracePt t="183835" x="4146550" y="5470525"/>
          <p14:tracePt t="183837" x="4137025" y="5470525"/>
          <p14:tracePt t="183852" x="4127500" y="5478463"/>
          <p14:tracePt t="183869" x="4119563" y="5497513"/>
          <p14:tracePt t="183871" x="4110038" y="5507038"/>
          <p14:tracePt t="183885" x="4100513" y="5534025"/>
          <p14:tracePt t="183888" x="4083050" y="5570538"/>
          <p14:tracePt t="183902" x="4083050" y="5597525"/>
          <p14:tracePt t="183904" x="4083050" y="5624513"/>
          <p14:tracePt t="183918" x="4064000" y="5661025"/>
          <p14:tracePt t="183921" x="4064000" y="5689600"/>
          <p14:tracePt t="183935" x="4064000" y="5716588"/>
          <p14:tracePt t="183938" x="4083050" y="5762625"/>
          <p14:tracePt t="183952" x="4090988" y="5799138"/>
          <p14:tracePt t="183954" x="4110038" y="5816600"/>
          <p14:tracePt t="183969" x="4146550" y="5843588"/>
          <p14:tracePt t="183971" x="4173538" y="5881688"/>
          <p14:tracePt t="183986" x="4210050" y="5908675"/>
          <p14:tracePt t="183988" x="4237038" y="5935663"/>
          <p14:tracePt t="184002" x="4273550" y="5962650"/>
          <p14:tracePt t="184004" x="4319588" y="5991225"/>
          <p14:tracePt t="184018" x="4338638" y="5999163"/>
          <p14:tracePt t="184021" x="4365625" y="6008688"/>
          <p14:tracePt t="184035" x="4392613" y="6018213"/>
          <p14:tracePt t="184052" x="4392613" y="6027738"/>
          <p14:tracePt t="184076" x="4402138" y="6027738"/>
          <p14:tracePt t="184088" x="4411663" y="6018213"/>
          <p14:tracePt t="184102" x="4429125" y="5999163"/>
          <p14:tracePt t="184104" x="4438650" y="5981700"/>
          <p14:tracePt t="184118" x="4456113" y="5945188"/>
          <p14:tracePt t="184121" x="4465638" y="5918200"/>
          <p14:tracePt t="184135" x="4475163" y="5872163"/>
          <p14:tracePt t="184138" x="4475163" y="5835650"/>
          <p14:tracePt t="184152" x="4484688" y="5789613"/>
          <p14:tracePt t="184154" x="4484688" y="5762625"/>
          <p14:tracePt t="184168" x="4484688" y="5743575"/>
          <p14:tracePt t="184171" x="4484688" y="5726113"/>
          <p14:tracePt t="184185" x="4475163" y="5707063"/>
          <p14:tracePt t="184187" x="4465638" y="5680075"/>
          <p14:tracePt t="184202" x="4429125" y="5661025"/>
          <p14:tracePt t="184204" x="4411663" y="5634038"/>
          <p14:tracePt t="184218" x="4365625" y="5607050"/>
          <p14:tracePt t="184221" x="4346575" y="5588000"/>
          <p14:tracePt t="184235" x="4319588" y="5570538"/>
          <p14:tracePt t="184237" x="4283075" y="5543550"/>
          <p14:tracePt t="184252" x="4265613" y="5534025"/>
          <p14:tracePt t="184254" x="4246563" y="5534025"/>
          <p14:tracePt t="184268" x="4219575" y="5524500"/>
          <p14:tracePt t="184271" x="4183063" y="5524500"/>
          <p14:tracePt t="184285" x="4173538" y="5524500"/>
          <p14:tracePt t="184287" x="4156075" y="5524500"/>
          <p14:tracePt t="184302" x="4146550" y="5524500"/>
          <p14:tracePt t="184318" x="4127500" y="5524500"/>
          <p14:tracePt t="184321" x="4119563" y="5534025"/>
          <p14:tracePt t="184335" x="4100513" y="5561013"/>
          <p14:tracePt t="184338" x="4073525" y="5580063"/>
          <p14:tracePt t="184352" x="4064000" y="5607050"/>
          <p14:tracePt t="184354" x="4064000" y="5624513"/>
          <p14:tracePt t="184369" x="4054475" y="5653088"/>
          <p14:tracePt t="184371" x="4054475" y="5661025"/>
          <p14:tracePt t="184385" x="4054475" y="5689600"/>
          <p14:tracePt t="184387" x="4054475" y="5726113"/>
          <p14:tracePt t="184402" x="4054475" y="5753100"/>
          <p14:tracePt t="184404" x="4064000" y="5799138"/>
          <p14:tracePt t="184418" x="4090988" y="5826125"/>
          <p14:tracePt t="184421" x="4110038" y="5862638"/>
          <p14:tracePt t="184435" x="4156075" y="5889625"/>
          <p14:tracePt t="184437" x="4192588" y="5918200"/>
          <p14:tracePt t="184452" x="4229100" y="5935663"/>
          <p14:tracePt t="184454" x="4265613" y="5945188"/>
          <p14:tracePt t="184468" x="4338638" y="5962650"/>
          <p14:tracePt t="184471" x="4365625" y="5962650"/>
          <p14:tracePt t="184485" x="4392613" y="5962650"/>
          <p14:tracePt t="184486" x="4429125" y="5962650"/>
          <p14:tracePt t="184502" x="4438650" y="5962650"/>
          <p14:tracePt t="184524" x="4438650" y="5954713"/>
          <p14:tracePt t="184892" x="4492625" y="5935663"/>
          <p14:tracePt t="184900" x="4575175" y="5889625"/>
          <p14:tracePt t="184908" x="4657725" y="5862638"/>
          <p14:tracePt t="184918" x="4776788" y="5835650"/>
          <p14:tracePt t="184935" x="4922838" y="5807075"/>
          <p14:tracePt t="184935" x="5078413" y="5753100"/>
          <p14:tracePt t="184952" x="5178425" y="5726113"/>
          <p14:tracePt t="184952" x="5297488" y="5697538"/>
          <p14:tracePt t="184968" x="5324475" y="5680075"/>
          <p14:tracePt t="184969" x="5378450" y="5616575"/>
          <p14:tracePt t="184985" x="5387975" y="5597525"/>
          <p14:tracePt t="184986" x="5397500" y="5561013"/>
          <p14:tracePt t="185001" x="5424488" y="5524500"/>
          <p14:tracePt t="185002" x="5434013" y="5461000"/>
          <p14:tracePt t="185018" x="5443538" y="5434013"/>
          <p14:tracePt t="185019" x="5451475" y="5397500"/>
          <p14:tracePt t="185035" x="5461000" y="5378450"/>
          <p14:tracePt t="185036" x="5470525" y="5360988"/>
          <p14:tracePt t="185052" x="5480050" y="5351463"/>
          <p14:tracePt t="185052" x="5480050" y="5332413"/>
          <p14:tracePt t="185068" x="5487988" y="5324475"/>
          <p14:tracePt t="185069" x="5487988" y="5314950"/>
          <p14:tracePt t="185085" x="5497513" y="5305425"/>
          <p14:tracePt t="185085" x="5497513" y="5295900"/>
          <p14:tracePt t="185102" x="5497513" y="5287963"/>
          <p14:tracePt t="185102" x="5497513" y="5278438"/>
          <p14:tracePt t="185136" x="5507038" y="5268913"/>
          <p14:tracePt t="185152" x="5507038" y="5259388"/>
          <p14:tracePt t="185160" x="5516563" y="5241925"/>
          <p14:tracePt t="185168" x="5516563" y="5232400"/>
          <p14:tracePt t="185185" x="5534025" y="5214938"/>
          <p14:tracePt t="185186" x="5543550" y="5195888"/>
          <p14:tracePt t="185202" x="5553075" y="5195888"/>
          <p14:tracePt t="185203" x="5553075" y="5186363"/>
          <p14:tracePt t="185218" x="5570538" y="5168900"/>
          <p14:tracePt t="185219" x="5580063" y="5168900"/>
          <p14:tracePt t="185235" x="5589588" y="5159375"/>
          <p14:tracePt t="185236" x="5597525" y="5159375"/>
          <p14:tracePt t="185252" x="5616575" y="5159375"/>
          <p14:tracePt t="185268" x="5626100" y="5159375"/>
          <p14:tracePt t="185269" x="5662613" y="5159375"/>
          <p14:tracePt t="185285" x="5689600" y="5159375"/>
          <p14:tracePt t="185286" x="5735638" y="5149850"/>
          <p14:tracePt t="185302" x="5772150" y="5149850"/>
          <p14:tracePt t="185303" x="5808663" y="5149850"/>
          <p14:tracePt t="185305" x="5826125" y="5149850"/>
          <p14:tracePt t="185424" x="5835650" y="5149850"/>
          <p14:tracePt t="185432" x="5854700" y="5149850"/>
          <p14:tracePt t="185440" x="5872163" y="5132388"/>
          <p14:tracePt t="185452" x="5891213" y="5122863"/>
          <p14:tracePt t="185468" x="5899150" y="5122863"/>
          <p14:tracePt t="185469" x="5918200" y="5122863"/>
          <p14:tracePt t="185485" x="5935663" y="5113338"/>
          <p14:tracePt t="185486" x="5945188" y="5105400"/>
          <p14:tracePt t="185488" x="5964238" y="5095875"/>
          <p14:tracePt t="185504" x="5972175" y="5086350"/>
          <p14:tracePt t="185518" x="5981700" y="5068888"/>
          <p14:tracePt t="185521" x="5991225" y="5068888"/>
          <p14:tracePt t="185535" x="5991225" y="5049838"/>
          <p14:tracePt t="185538" x="6000750" y="5032375"/>
          <p14:tracePt t="185552" x="6000750" y="5022850"/>
          <p14:tracePt t="185554" x="6000750" y="4995863"/>
          <p14:tracePt t="185568" x="6000750" y="4976813"/>
          <p14:tracePt t="185571" x="6000750" y="4959350"/>
          <p14:tracePt t="185585" x="6000750" y="4930775"/>
          <p14:tracePt t="185587" x="6000750" y="4903788"/>
          <p14:tracePt t="185602" x="6000750" y="4884738"/>
          <p14:tracePt t="185604" x="5991225" y="4848225"/>
          <p14:tracePt t="185618" x="5981700" y="4830763"/>
          <p14:tracePt t="185635" x="5981700" y="4821238"/>
          <p14:tracePt t="185637" x="5972175" y="4811713"/>
          <p14:tracePt t="185652" x="5964238" y="4803775"/>
          <p14:tracePt t="185654" x="5945188" y="4803775"/>
          <p14:tracePt t="185668" x="5935663" y="4803775"/>
          <p14:tracePt t="185671" x="5918200" y="4803775"/>
          <p14:tracePt t="185685" x="5899150" y="4803775"/>
          <p14:tracePt t="185686" x="5872163" y="4803775"/>
          <p14:tracePt t="185688" x="5826125" y="4784725"/>
          <p14:tracePt t="185702" x="5772150" y="4784725"/>
          <p14:tracePt t="185704" x="5726113" y="4784725"/>
          <p14:tracePt t="185718" x="5670550" y="4784725"/>
          <p14:tracePt t="185721" x="5616575" y="4784725"/>
          <p14:tracePt t="185735" x="5570538" y="4775200"/>
          <p14:tracePt t="185738" x="5534025" y="4775200"/>
          <p14:tracePt t="185752" x="5497513" y="4775200"/>
          <p14:tracePt t="185754" x="5487988" y="4775200"/>
          <p14:tracePt t="185785" x="5480050" y="4775200"/>
          <p14:tracePt t="185802" x="5470525" y="4775200"/>
          <p14:tracePt t="185803" x="5461000" y="4794250"/>
          <p14:tracePt t="185805" x="5443538" y="4811713"/>
          <p14:tracePt t="185818" x="5424488" y="4821238"/>
          <p14:tracePt t="185821" x="5414963" y="4840288"/>
          <p14:tracePt t="185835" x="5407025" y="4857750"/>
          <p14:tracePt t="185852" x="5387975" y="4884738"/>
          <p14:tracePt t="185869" x="5387975" y="4894263"/>
          <p14:tracePt t="185871" x="5378450" y="4913313"/>
          <p14:tracePt t="185885" x="5378450" y="4930775"/>
          <p14:tracePt t="185902" x="5360988" y="4976813"/>
          <p14:tracePt t="185902" x="5360988" y="4995863"/>
          <p14:tracePt t="185905" x="5360988" y="5032375"/>
          <p14:tracePt t="185918" x="5360988" y="5059363"/>
          <p14:tracePt t="185921" x="5370513" y="5086350"/>
          <p14:tracePt t="185935" x="5378450" y="5105400"/>
          <p14:tracePt t="185937" x="5387975" y="5132388"/>
          <p14:tracePt t="185952" x="5397500" y="5149850"/>
          <p14:tracePt t="185954" x="5407025" y="5168900"/>
          <p14:tracePt t="185969" x="5424488" y="5186363"/>
          <p14:tracePt t="185971" x="5434013" y="5205413"/>
          <p14:tracePt t="185988" x="5443538" y="5214938"/>
          <p14:tracePt t="186002" x="5451475" y="5222875"/>
          <p14:tracePt t="186018" x="5461000" y="5232400"/>
          <p14:tracePt t="186021" x="5470525" y="5232400"/>
          <p14:tracePt t="186035" x="5480050" y="5241925"/>
          <p14:tracePt t="186037" x="5524500" y="5251450"/>
          <p14:tracePt t="186052" x="5543550" y="5259388"/>
          <p14:tracePt t="186054" x="5561013" y="5259388"/>
          <p14:tracePt t="186069" x="5580063" y="5268913"/>
          <p14:tracePt t="186071" x="5597525" y="5268913"/>
          <p14:tracePt t="186085" x="5607050" y="5268913"/>
          <p14:tracePt t="186087" x="5626100" y="5268913"/>
          <p14:tracePt t="186102" x="5643563" y="5268913"/>
          <p14:tracePt t="186118" x="5653088" y="5268913"/>
          <p14:tracePt t="186121" x="5699125" y="5268913"/>
          <p14:tracePt t="186135" x="5716588" y="5259388"/>
          <p14:tracePt t="186138" x="5735638" y="5251450"/>
          <p14:tracePt t="186152" x="5745163" y="5241925"/>
          <p14:tracePt t="186154" x="5762625" y="5232400"/>
          <p14:tracePt t="186169" x="5781675" y="5222875"/>
          <p14:tracePt t="186171" x="5799138" y="5205413"/>
          <p14:tracePt t="186185" x="5808663" y="5186363"/>
          <p14:tracePt t="186187" x="5835650" y="5159375"/>
          <p14:tracePt t="186202" x="5835650" y="5149850"/>
          <p14:tracePt t="186204" x="5845175" y="5141913"/>
          <p14:tracePt t="186218" x="5872163" y="5113338"/>
          <p14:tracePt t="186221" x="5881688" y="5095875"/>
          <p14:tracePt t="186235" x="5891213" y="5086350"/>
          <p14:tracePt t="186237" x="5891213" y="5076825"/>
          <p14:tracePt t="186252" x="5891213" y="5068888"/>
          <p14:tracePt t="186254" x="5891213" y="5059363"/>
          <p14:tracePt t="186268" x="5899150" y="5040313"/>
          <p14:tracePt t="186271" x="5899150" y="5022850"/>
          <p14:tracePt t="186285" x="5908675" y="5003800"/>
          <p14:tracePt t="186287" x="5908675" y="4986338"/>
          <p14:tracePt t="186302" x="5908675" y="4967288"/>
          <p14:tracePt t="186304" x="5908675" y="4949825"/>
          <p14:tracePt t="186318" x="5908675" y="4940300"/>
          <p14:tracePt t="186320" x="5908675" y="4922838"/>
          <p14:tracePt t="186335" x="5908675" y="4894263"/>
          <p14:tracePt t="186337" x="5908675" y="4876800"/>
          <p14:tracePt t="186352" x="5891213" y="4857750"/>
          <p14:tracePt t="186354" x="5881688" y="4821238"/>
          <p14:tracePt t="186368" x="5872163" y="4811713"/>
          <p14:tracePt t="186371" x="5862638" y="4811713"/>
          <p14:tracePt t="186385" x="5845175" y="4803775"/>
          <p14:tracePt t="186388" x="5835650" y="4794250"/>
          <p14:tracePt t="186402" x="5826125" y="4794250"/>
          <p14:tracePt t="186404" x="5808663" y="4784725"/>
          <p14:tracePt t="186418" x="5762625" y="4784725"/>
          <p14:tracePt t="186421" x="5745163" y="4775200"/>
          <p14:tracePt t="186435" x="5716588" y="4775200"/>
          <p14:tracePt t="186438" x="5699125" y="4767263"/>
          <p14:tracePt t="186452" x="5689600" y="4767263"/>
          <p14:tracePt t="186468" x="5680075" y="4767263"/>
          <p14:tracePt t="186471" x="5662613" y="4767263"/>
          <p14:tracePt t="186485" x="5643563" y="4784725"/>
          <p14:tracePt t="186502" x="5626100" y="4803775"/>
          <p14:tracePt t="186502" x="5616575" y="4811713"/>
          <p14:tracePt t="186505" x="5607050" y="4840288"/>
          <p14:tracePt t="186518" x="5589588" y="4857750"/>
          <p14:tracePt t="186521" x="5589588" y="4876800"/>
          <p14:tracePt t="186535" x="5580063" y="4903788"/>
          <p14:tracePt t="186538" x="5570538" y="4922838"/>
          <p14:tracePt t="186552" x="5561013" y="4959350"/>
          <p14:tracePt t="186554" x="5543550" y="4986338"/>
          <p14:tracePt t="186569" x="5543550" y="5013325"/>
          <p14:tracePt t="186571" x="5543550" y="5040313"/>
          <p14:tracePt t="186585" x="5543550" y="5076825"/>
          <p14:tracePt t="186602" x="5543550" y="5105400"/>
          <p14:tracePt t="186602" x="5553075" y="5132388"/>
          <p14:tracePt t="186605" x="5570538" y="5168900"/>
          <p14:tracePt t="186618" x="5589588" y="5214938"/>
          <p14:tracePt t="186621" x="5626100" y="5241925"/>
          <p14:tracePt t="186635" x="5670550" y="5295900"/>
          <p14:tracePt t="186637" x="5745163" y="5332413"/>
          <p14:tracePt t="186652" x="5789613" y="5387975"/>
          <p14:tracePt t="186654" x="5854700" y="5424488"/>
          <p14:tracePt t="186669" x="5899150" y="5451475"/>
          <p14:tracePt t="186671" x="5954713" y="5470525"/>
          <p14:tracePt t="186685" x="6000750" y="5497513"/>
          <p14:tracePt t="186686" x="6037263" y="5507038"/>
          <p14:tracePt t="186688" x="6073775" y="5507038"/>
          <p14:tracePt t="186702" x="6091238" y="5507038"/>
          <p14:tracePt t="186718" x="6110288" y="5507038"/>
          <p14:tracePt t="186720" x="6127750" y="5507038"/>
          <p14:tracePt t="186735" x="6154738" y="5497513"/>
          <p14:tracePt t="186737" x="6173788" y="5478463"/>
          <p14:tracePt t="186752" x="6191250" y="5441950"/>
          <p14:tracePt t="186754" x="6210300" y="5414963"/>
          <p14:tracePt t="186768" x="6219825" y="5397500"/>
          <p14:tracePt t="186768" x="6227763" y="5387975"/>
          <p14:tracePt t="186785" x="6237288" y="5378450"/>
          <p14:tracePt t="186787" x="6237288" y="5368925"/>
          <p14:tracePt t="186984" x="6237288" y="5341938"/>
          <p14:tracePt t="186992" x="6237288" y="5314950"/>
          <p14:tracePt t="187002" x="6246813" y="5295900"/>
          <p14:tracePt t="187018" x="6246813" y="5259388"/>
          <p14:tracePt t="187018" x="6246813" y="5232400"/>
          <p14:tracePt t="187035" x="6246813" y="5214938"/>
          <p14:tracePt t="187035" x="6246813" y="5205413"/>
          <p14:tracePt t="187056" x="6246813" y="5195888"/>
          <p14:tracePt t="187307" x="6256338" y="5205413"/>
          <p14:tracePt t="187315" x="6264275" y="5222875"/>
          <p14:tracePt t="187323" x="6273800" y="5232400"/>
          <p14:tracePt t="187334" x="6283325" y="5241925"/>
          <p14:tracePt t="187336" x="6292850" y="5241925"/>
          <p14:tracePt t="187351" x="6292850" y="5251450"/>
          <p14:tracePt t="187368" x="6300788" y="5251450"/>
          <p14:tracePt t="187384" x="6300788" y="5259388"/>
          <p14:tracePt t="187432" x="6310313" y="5259388"/>
          <p14:tracePt t="187440" x="6329363" y="5232400"/>
          <p14:tracePt t="187452" x="6337300" y="5205413"/>
          <p14:tracePt t="187468" x="6346825" y="5168900"/>
          <p14:tracePt t="187468" x="6365875" y="5149850"/>
          <p14:tracePt t="187485" x="6373813" y="5122863"/>
          <p14:tracePt t="187485" x="6383338" y="5105400"/>
          <p14:tracePt t="187502" x="6392863" y="5076825"/>
          <p14:tracePt t="187912" x="6402388" y="5076825"/>
          <p14:tracePt t="187920" x="6410325" y="5076825"/>
          <p14:tracePt t="187928" x="6419850" y="5076825"/>
          <p14:tracePt t="188024" x="6429375" y="5076825"/>
          <p14:tracePt t="188056" x="6438900" y="5076825"/>
          <p14:tracePt t="188072" x="6446838" y="5076825"/>
          <p14:tracePt t="188088" x="6456363" y="5076825"/>
          <p14:tracePt t="188096" x="6475413" y="5076825"/>
          <p14:tracePt t="188104" x="6483350" y="5076825"/>
          <p14:tracePt t="188118" x="6492875" y="5076825"/>
          <p14:tracePt t="188135" x="6502400" y="5076825"/>
          <p14:tracePt t="188152" x="6511925" y="5076825"/>
          <p14:tracePt t="188168" x="6521450" y="5076825"/>
          <p14:tracePt t="188185" x="6529388" y="5076825"/>
          <p14:tracePt t="188186" x="6548438" y="5076825"/>
          <p14:tracePt t="188188" x="6575425" y="5086350"/>
          <p14:tracePt t="188202" x="6584950" y="5086350"/>
          <p14:tracePt t="188204" x="6611938" y="5086350"/>
          <p14:tracePt t="188218" x="6630988" y="5086350"/>
          <p14:tracePt t="188221" x="6648450" y="5095875"/>
          <p14:tracePt t="188235" x="6657975" y="5095875"/>
          <p14:tracePt t="188237" x="6667500" y="5095875"/>
          <p14:tracePt t="188504" x="6684963" y="5095875"/>
          <p14:tracePt t="188512" x="6721475" y="5095875"/>
          <p14:tracePt t="188520" x="6767513" y="5095875"/>
          <p14:tracePt t="188535" x="6794500" y="5095875"/>
          <p14:tracePt t="188537" x="6831013" y="5095875"/>
          <p14:tracePt t="188552" x="6850063" y="5095875"/>
          <p14:tracePt t="188553" x="6867525" y="5095875"/>
          <p14:tracePt t="188568" x="6886575" y="5095875"/>
          <p14:tracePt t="188585" x="6894513" y="5095875"/>
          <p14:tracePt t="188744" x="6913563" y="5105400"/>
          <p14:tracePt t="188752" x="6950075" y="5113338"/>
          <p14:tracePt t="188760" x="6977063" y="5122863"/>
          <p14:tracePt t="188768" x="7004050" y="5132388"/>
          <p14:tracePt t="188785" x="7023100" y="5141913"/>
          <p14:tracePt t="188786" x="7032625" y="5141913"/>
          <p14:tracePt t="188802" x="7050088" y="5141913"/>
          <p14:tracePt t="188802" x="7059613" y="5141913"/>
          <p14:tracePt t="188818" x="7069138" y="5141913"/>
          <p14:tracePt t="188819" x="7077075" y="5141913"/>
          <p14:tracePt t="188835" x="7086600" y="5141913"/>
          <p14:tracePt t="188852" x="7096125" y="5141913"/>
          <p14:tracePt t="189088" x="7113588" y="5141913"/>
          <p14:tracePt t="189096" x="7123113" y="5122863"/>
          <p14:tracePt t="189104" x="7132638" y="5122863"/>
          <p14:tracePt t="189118" x="7142163" y="5113338"/>
          <p14:tracePt t="189120" x="7142163" y="5105400"/>
          <p14:tracePt t="189135" x="7150100" y="5105400"/>
          <p14:tracePt t="189137" x="7150100" y="5095875"/>
          <p14:tracePt t="189516" x="7132638" y="5086350"/>
          <p14:tracePt t="189524" x="7105650" y="5076825"/>
          <p14:tracePt t="189535" x="7059613" y="5068888"/>
          <p14:tracePt t="189552" x="7032625" y="5059363"/>
          <p14:tracePt t="189553" x="6986588" y="5059363"/>
          <p14:tracePt t="189568" x="6940550" y="5049838"/>
          <p14:tracePt t="189569" x="6886575" y="5032375"/>
          <p14:tracePt t="189572" x="6850063" y="5032375"/>
          <p14:tracePt t="189585" x="6813550" y="5022850"/>
          <p14:tracePt t="189587" x="6748463" y="5022850"/>
          <p14:tracePt t="189602" x="6694488" y="5013325"/>
          <p14:tracePt t="189604" x="6611938" y="5013325"/>
          <p14:tracePt t="189618" x="6529388" y="5032375"/>
          <p14:tracePt t="189621" x="6475413" y="5040313"/>
          <p14:tracePt t="189635" x="6438900" y="5040313"/>
          <p14:tracePt t="189637" x="6383338" y="5049838"/>
          <p14:tracePt t="189652" x="6264275" y="5086350"/>
          <p14:tracePt t="189654" x="6173788" y="5113338"/>
          <p14:tracePt t="189668" x="6054725" y="5141913"/>
          <p14:tracePt t="189671" x="5881688" y="5168900"/>
          <p14:tracePt t="189685" x="5753100" y="5195888"/>
          <p14:tracePt t="189687" x="5634038" y="5214938"/>
          <p14:tracePt t="189702" x="5553075" y="5222875"/>
          <p14:tracePt t="189704" x="5480050" y="5241925"/>
          <p14:tracePt t="189718" x="5414963" y="5268913"/>
          <p14:tracePt t="189721" x="5351463" y="5278438"/>
          <p14:tracePt t="189735" x="5324475" y="5278438"/>
          <p14:tracePt t="189738" x="5287963" y="5295900"/>
          <p14:tracePt t="189752" x="5260975" y="5324475"/>
          <p14:tracePt t="189754" x="5241925" y="5351463"/>
          <p14:tracePt t="189768" x="5205413" y="5397500"/>
          <p14:tracePt t="189771" x="5168900" y="5461000"/>
          <p14:tracePt t="189772" x="5141913" y="5497513"/>
          <p14:tracePt t="189785" x="5095875" y="5570538"/>
          <p14:tracePt t="190032" x="5095875" y="5561013"/>
          <p14:tracePt t="190040" x="5086350" y="5543550"/>
          <p14:tracePt t="190052" x="5086350" y="5534025"/>
          <p14:tracePt t="190168" x="5086350" y="5543550"/>
          <p14:tracePt t="190176" x="5086350" y="5551488"/>
          <p14:tracePt t="190185" x="5086350" y="5561013"/>
          <p14:tracePt t="190202" x="5086350" y="5570538"/>
          <p14:tracePt t="190218" x="5086350" y="5580063"/>
          <p14:tracePt t="190219" x="5086350" y="5588000"/>
          <p14:tracePt t="190235" x="5078413" y="5616575"/>
          <p14:tracePt t="190252" x="5068888" y="5634038"/>
          <p14:tracePt t="190253" x="5059363" y="5661025"/>
          <p14:tracePt t="190268" x="5032375" y="5697538"/>
          <p14:tracePt t="190269" x="5022850" y="5726113"/>
          <p14:tracePt t="190272" x="5013325" y="5743575"/>
          <p14:tracePt t="190285" x="4995863" y="5762625"/>
          <p14:tracePt t="190288" x="4986338" y="5780088"/>
          <p14:tracePt t="190302" x="4968875" y="5799138"/>
          <p14:tracePt t="190304" x="4959350" y="5807075"/>
          <p14:tracePt t="190318" x="4940300" y="5826125"/>
          <p14:tracePt t="190321" x="4922838" y="5843588"/>
          <p14:tracePt t="190335" x="4903788" y="5872163"/>
          <p14:tracePt t="190338" x="4895850" y="5881688"/>
          <p14:tracePt t="190352" x="4876800" y="5889625"/>
          <p14:tracePt t="190354" x="4867275" y="5889625"/>
          <p14:tracePt t="190368" x="4857750" y="5889625"/>
          <p14:tracePt t="190385" x="4849813" y="5889625"/>
          <p14:tracePt t="190402" x="4840288" y="5889625"/>
          <p14:tracePt t="190418" x="4830763" y="5899150"/>
          <p14:tracePt t="190420" x="4821238" y="5899150"/>
          <p14:tracePt t="190435" x="4813300" y="5899150"/>
          <p14:tracePt t="190437" x="4776788" y="5899150"/>
          <p14:tracePt t="190452" x="4748213" y="5908675"/>
          <p14:tracePt t="190454" x="4730750" y="5908675"/>
          <p14:tracePt t="190468" x="4721225" y="5908675"/>
          <p14:tracePt t="190888" x="4740275" y="5908675"/>
          <p14:tracePt t="190900" x="4784725" y="5908675"/>
          <p14:tracePt t="190904" x="4821238" y="5908675"/>
          <p14:tracePt t="190918" x="4867275" y="5899150"/>
          <p14:tracePt t="190920" x="4895850" y="5889625"/>
          <p14:tracePt t="190935" x="4922838" y="5872163"/>
          <p14:tracePt t="190936" x="4932363" y="5835650"/>
          <p14:tracePt t="190952" x="4949825" y="5816600"/>
          <p14:tracePt t="190953" x="4959350" y="5789613"/>
          <p14:tracePt t="190956" x="4968875" y="5753100"/>
          <p14:tracePt t="190968" x="4976813" y="5734050"/>
          <p14:tracePt t="190973" x="4986338" y="5726113"/>
          <p14:tracePt t="190986" x="4986338" y="5716588"/>
          <p14:tracePt t="191002" x="4995863" y="5707063"/>
          <p14:tracePt t="191018" x="5005388" y="5697538"/>
          <p14:tracePt t="191035" x="5005388" y="5689600"/>
          <p14:tracePt t="191052" x="5013325" y="5689600"/>
          <p14:tracePt t="191068" x="5013325" y="5680075"/>
          <p14:tracePt t="191085" x="5013325" y="5670550"/>
          <p14:tracePt t="191102" x="5022850" y="5661025"/>
          <p14:tracePt t="191176" x="5032375" y="5661025"/>
          <p14:tracePt t="191244" x="5049838" y="5689600"/>
          <p14:tracePt t="191260" x="5049838" y="5697538"/>
          <p14:tracePt t="191268" x="5059363" y="5707063"/>
          <p14:tracePt t="191276" x="5068888" y="5716588"/>
          <p14:tracePt t="191285" x="5078413" y="5726113"/>
          <p14:tracePt t="191302" x="5086350" y="5726113"/>
          <p14:tracePt t="191303" x="5095875" y="5734050"/>
          <p14:tracePt t="191318" x="5105400" y="5734050"/>
          <p14:tracePt t="191320" x="5105400" y="5743575"/>
          <p14:tracePt t="191344" x="5114925" y="5743575"/>
          <p14:tracePt t="191352" x="5114925" y="5753100"/>
          <p14:tracePt t="191399" x="5122863" y="5753100"/>
          <p14:tracePt t="191431" x="5132388" y="5753100"/>
          <p14:tracePt t="191471" x="5132388" y="5762625"/>
          <p14:tracePt t="191504" x="5141913" y="5762625"/>
          <p14:tracePt t="191532" x="5151438" y="5762625"/>
          <p14:tracePt t="191540" x="5159375" y="5762625"/>
          <p14:tracePt t="191552" x="5168900" y="5762625"/>
          <p14:tracePt t="191576" x="5178425" y="5753100"/>
          <p14:tracePt t="191620" x="5178425" y="5743575"/>
          <p14:tracePt t="191632" x="5178425" y="5734050"/>
          <p14:tracePt t="191640" x="5187950" y="5734050"/>
          <p14:tracePt t="191652" x="5187950" y="5726113"/>
          <p14:tracePt t="191668" x="5187950" y="5716588"/>
          <p14:tracePt t="191685" x="5187950" y="5707063"/>
          <p14:tracePt t="191704" x="5195888" y="5697538"/>
          <p14:tracePt t="191944" x="5214938" y="5697538"/>
          <p14:tracePt t="191952" x="5224463" y="5697538"/>
          <p14:tracePt t="191960" x="5241925" y="5697538"/>
          <p14:tracePt t="191970" x="5251450" y="5697538"/>
          <p14:tracePt t="191985" x="5260975" y="5697538"/>
          <p14:tracePt t="192002" x="5278438" y="5697538"/>
          <p14:tracePt t="192002" x="5297488" y="5707063"/>
          <p14:tracePt t="192018" x="5305425" y="5707063"/>
          <p14:tracePt t="192019" x="5324475" y="5707063"/>
          <p14:tracePt t="192034" x="5334000" y="5707063"/>
          <p14:tracePt t="192036" x="5341938" y="5716588"/>
          <p14:tracePt t="192051" x="5351463" y="5716588"/>
          <p14:tracePt t="192052" x="5360988" y="5716588"/>
          <p14:tracePt t="192067" x="5360988" y="5726113"/>
          <p14:tracePt t="192192" x="5378450" y="5726113"/>
          <p14:tracePt t="192200" x="5397500" y="5726113"/>
          <p14:tracePt t="192208" x="5424488" y="5716588"/>
          <p14:tracePt t="192218" x="5443538" y="5707063"/>
          <p14:tracePt t="192235" x="5470525" y="5689600"/>
          <p14:tracePt t="192236" x="5470525" y="5680075"/>
          <p14:tracePt t="192252" x="5497513" y="5670550"/>
          <p14:tracePt t="192253" x="5507038" y="5653088"/>
          <p14:tracePt t="192268" x="5516563" y="5653088"/>
          <p14:tracePt t="192269" x="5516563" y="5643563"/>
          <p14:tracePt t="192285" x="5524500" y="5643563"/>
          <p14:tracePt t="192456" x="5543550" y="5643563"/>
          <p14:tracePt t="192464" x="5580063" y="5643563"/>
          <p14:tracePt t="192472" x="5597525" y="5643563"/>
          <p14:tracePt t="192485" x="5616575" y="5643563"/>
          <p14:tracePt t="192502" x="5626100" y="5643563"/>
          <p14:tracePt t="192520" x="5626100" y="5634038"/>
          <p14:tracePt t="192728" x="5626100" y="5643563"/>
          <p14:tracePt t="192736" x="5616575" y="5661025"/>
          <p14:tracePt t="192744" x="5607050" y="5680075"/>
          <p14:tracePt t="192752" x="5589588" y="5716588"/>
          <p14:tracePt t="192768" x="5570538" y="5734050"/>
          <p14:tracePt t="192785" x="5570538" y="5743575"/>
          <p14:tracePt t="192786" x="5553075" y="5762625"/>
          <p14:tracePt t="192802" x="5543550" y="5780088"/>
          <p14:tracePt t="192802" x="5534025" y="5799138"/>
          <p14:tracePt t="192818" x="5524500" y="5807075"/>
          <p14:tracePt t="192819" x="5524500" y="5816600"/>
          <p14:tracePt t="192835" x="5516563" y="5816600"/>
          <p14:tracePt t="192836" x="5516563" y="5826125"/>
          <p14:tracePt t="192852" x="5507038" y="5835650"/>
          <p14:tracePt t="192852" x="5507038" y="5843588"/>
          <p14:tracePt t="192868" x="5497513" y="5843588"/>
          <p14:tracePt t="193056" x="5497513" y="5853113"/>
          <p14:tracePt t="193136" x="5497513" y="5862638"/>
          <p14:tracePt t="200468" x="5451475" y="5881688"/>
          <p14:tracePt t="200476" x="5387975" y="5908675"/>
          <p14:tracePt t="200485" x="5305425" y="5935663"/>
          <p14:tracePt t="200488" x="5205413" y="5962650"/>
          <p14:tracePt t="200502" x="5032375" y="6027738"/>
          <p14:tracePt t="200504" x="4840288" y="6072188"/>
          <p14:tracePt t="200518" x="4548188" y="6127750"/>
          <p14:tracePt t="200521" x="3954463" y="6200775"/>
          <p14:tracePt t="200535" x="3433763" y="6300788"/>
          <p14:tracePt t="200538" x="2949575" y="6400800"/>
          <p14:tracePt t="200552" x="2647950" y="6483350"/>
          <p14:tracePt t="200554" x="2382838" y="6556375"/>
          <p14:tracePt t="200568" x="2228850" y="6602413"/>
          <p14:tracePt t="200572" x="2090738" y="6648450"/>
          <p14:tracePt t="200585" x="1990725" y="6675438"/>
          <p14:tracePt t="200587" x="1927225" y="6702425"/>
          <p14:tracePt t="200602" x="1908175" y="6711950"/>
          <p14:tracePt t="200604" x="1890713" y="6721475"/>
          <p14:tracePt t="200618" x="1890713" y="6729413"/>
          <p14:tracePt t="200621" x="1881188" y="6729413"/>
          <p14:tracePt t="200635" x="1881188" y="6711950"/>
          <p14:tracePt t="200652" x="1881188" y="6684963"/>
          <p14:tracePt t="200654" x="1881188" y="6638925"/>
          <p14:tracePt t="200668" x="1890713" y="6611938"/>
          <p14:tracePt t="200671" x="1927225" y="6546850"/>
          <p14:tracePt t="200685" x="1954213" y="6529388"/>
          <p14:tracePt t="200686" x="2009775" y="6529388"/>
          <p14:tracePt t="200904" x="2009775" y="6519863"/>
          <p14:tracePt t="200960" x="2000250" y="6519863"/>
          <p14:tracePt t="200984" x="1981200" y="6519863"/>
          <p14:tracePt t="200992" x="1963738" y="6519863"/>
          <p14:tracePt t="201002" x="1954213" y="6519863"/>
          <p14:tracePt t="201018" x="1944688" y="6519863"/>
          <p14:tracePt t="201035" x="1936750" y="6519863"/>
          <p14:tracePt t="201036" x="1936750" y="6529388"/>
          <p14:tracePt t="201052" x="1927225" y="6546850"/>
          <p14:tracePt t="201068" x="1917700" y="6556375"/>
          <p14:tracePt t="201069" x="1917700" y="6565900"/>
          <p14:tracePt t="201073" x="1908175" y="6575425"/>
          <p14:tracePt t="201085" x="1908175" y="6583363"/>
          <p14:tracePt t="201088" x="1900238" y="6583363"/>
          <p14:tracePt t="201102" x="1890713" y="6592888"/>
          <p14:tracePt t="201104" x="1890713" y="6602413"/>
          <p14:tracePt t="201118" x="1881188" y="6611938"/>
          <p14:tracePt t="201135" x="1871663" y="6611938"/>
          <p14:tracePt t="201138" x="1863725" y="6619875"/>
          <p14:tracePt t="201152" x="1854200" y="6619875"/>
          <p14:tracePt t="201154" x="1844675" y="6629400"/>
          <p14:tracePt t="201168" x="1835150" y="6629400"/>
          <p14:tracePt t="201352" x="1844675" y="6629400"/>
          <p14:tracePt t="201360" x="1854200" y="6629400"/>
          <p14:tracePt t="201368" x="1871663" y="6629400"/>
          <p14:tracePt t="201385" x="1881188" y="6629400"/>
          <p14:tracePt t="201386" x="1890713" y="6629400"/>
          <p14:tracePt t="201402" x="1908175" y="6629400"/>
          <p14:tracePt t="201403" x="1917700" y="6629400"/>
          <p14:tracePt t="201418" x="1936750" y="6629400"/>
          <p14:tracePt t="201420" x="1944688" y="6629400"/>
          <p14:tracePt t="201435" x="1954213" y="6629400"/>
          <p14:tracePt t="201452" x="1963738" y="6629400"/>
          <p14:tracePt t="201600" x="1973263" y="6629400"/>
          <p14:tracePt t="201608" x="2009775" y="6638925"/>
          <p14:tracePt t="201618" x="2036763" y="6648450"/>
          <p14:tracePt t="201635" x="2054225" y="6656388"/>
          <p14:tracePt t="201636" x="2063750" y="6665913"/>
          <p14:tracePt t="201652" x="2073275" y="6665913"/>
          <p14:tracePt t="201653" x="2090738" y="6675438"/>
          <p14:tracePt t="201668" x="2100263" y="6675438"/>
          <p14:tracePt t="201669" x="2109788" y="6675438"/>
          <p14:tracePt t="201685" x="2119313" y="6684963"/>
          <p14:tracePt t="201884" x="2119313" y="6692900"/>
          <p14:tracePt t="202540" x="2155825" y="6692900"/>
          <p14:tracePt t="202548" x="2200275" y="6656388"/>
          <p14:tracePt t="202556" x="2246313" y="6619875"/>
          <p14:tracePt t="202568" x="2265363" y="6611938"/>
          <p14:tracePt t="202585" x="2273300" y="6602413"/>
          <p14:tracePt t="202586" x="2282825" y="6602413"/>
          <p14:tracePt t="202588" x="2292350" y="6592888"/>
          <p14:tracePt t="202602" x="2301875" y="6592888"/>
          <p14:tracePt t="202604" x="2309813" y="6583363"/>
          <p14:tracePt t="202776" x="2328863" y="6583363"/>
          <p14:tracePt t="202784" x="2338388" y="6583363"/>
          <p14:tracePt t="202800" x="2346325" y="6583363"/>
          <p14:tracePt t="202808" x="2365375" y="6583363"/>
          <p14:tracePt t="202818" x="2374900" y="6575425"/>
          <p14:tracePt t="202835" x="2382838" y="6575425"/>
          <p14:tracePt t="202836" x="2392363" y="6575425"/>
          <p14:tracePt t="202852" x="2401888" y="6575425"/>
          <p14:tracePt t="202868" x="2411413" y="6575425"/>
          <p14:tracePt t="202869" x="2419350" y="6575425"/>
          <p14:tracePt t="202885" x="2428875" y="6565900"/>
          <p14:tracePt t="202888" x="2438400" y="6565900"/>
          <p14:tracePt t="202902" x="2447925" y="6565900"/>
          <p14:tracePt t="202920" x="2457450" y="6565900"/>
          <p14:tracePt t="202940" x="2465388" y="6556375"/>
          <p14:tracePt t="202960" x="2474913" y="6556375"/>
          <p14:tracePt t="203128" x="2493963" y="6556375"/>
          <p14:tracePt t="203136" x="2520950" y="6556375"/>
          <p14:tracePt t="203144" x="2530475" y="6556375"/>
          <p14:tracePt t="203152" x="2547938" y="6565900"/>
          <p14:tracePt t="203168" x="2557463" y="6565900"/>
          <p14:tracePt t="203169" x="2574925" y="6575425"/>
          <p14:tracePt t="203185" x="2584450" y="6575425"/>
          <p14:tracePt t="203202" x="2584450" y="6583363"/>
          <p14:tracePt t="203203" x="2593975" y="6583363"/>
          <p14:tracePt t="203218" x="2603500" y="6583363"/>
          <p14:tracePt t="203235" x="2611438" y="6583363"/>
          <p14:tracePt t="203236" x="2611438" y="6592888"/>
          <p14:tracePt t="203512" x="2620963" y="6592888"/>
          <p14:tracePt t="203520" x="2640013" y="6602413"/>
          <p14:tracePt t="203528" x="2657475" y="6602413"/>
          <p14:tracePt t="203536" x="2676525" y="6611938"/>
          <p14:tracePt t="203552" x="2684463" y="6611938"/>
          <p14:tracePt t="203568" x="2693988" y="6611938"/>
          <p14:tracePt t="203585" x="2703513" y="6611938"/>
          <p14:tracePt t="203736" x="2713038" y="6611938"/>
          <p14:tracePt t="203744" x="2749550" y="6602413"/>
          <p14:tracePt t="203752" x="2786063" y="6583363"/>
          <p14:tracePt t="203768" x="2813050" y="6556375"/>
          <p14:tracePt t="203769" x="2830513" y="6529388"/>
          <p14:tracePt t="203785" x="2867025" y="6492875"/>
          <p14:tracePt t="203786" x="2886075" y="6473825"/>
          <p14:tracePt t="203802" x="2903538" y="6456363"/>
          <p14:tracePt t="203802" x="2913063" y="6437313"/>
          <p14:tracePt t="203818" x="2913063" y="6429375"/>
          <p14:tracePt t="203819" x="2922588" y="6410325"/>
          <p14:tracePt t="203835" x="2932113" y="6392863"/>
          <p14:tracePt t="203836" x="2940050" y="6373813"/>
          <p14:tracePt t="203852" x="2940050" y="6346825"/>
          <p14:tracePt t="203852" x="2949575" y="6310313"/>
          <p14:tracePt t="203868" x="2949575" y="6283325"/>
          <p14:tracePt t="203869" x="2949575" y="6254750"/>
          <p14:tracePt t="203885" x="2949575" y="6218238"/>
          <p14:tracePt t="203886" x="2949575" y="6210300"/>
          <p14:tracePt t="203902" x="2949575" y="6191250"/>
          <p14:tracePt t="203918" x="2949575" y="6181725"/>
          <p14:tracePt t="203984" x="2959100" y="6181725"/>
          <p14:tracePt t="204104" x="2959100" y="6200775"/>
          <p14:tracePt t="204112" x="2968625" y="6237288"/>
          <p14:tracePt t="204120" x="2986088" y="6283325"/>
          <p14:tracePt t="204135" x="2995613" y="6327775"/>
          <p14:tracePt t="204136" x="2995613" y="6364288"/>
          <p14:tracePt t="204152" x="3005138" y="6400800"/>
          <p14:tracePt t="204153" x="3013075" y="6437313"/>
          <p14:tracePt t="204168" x="3013075" y="6456363"/>
          <p14:tracePt t="204169" x="3013075" y="6473825"/>
          <p14:tracePt t="204185" x="3013075" y="6492875"/>
          <p14:tracePt t="204186" x="3022600" y="6502400"/>
          <p14:tracePt t="204202" x="3022600" y="6510338"/>
          <p14:tracePt t="204280" x="3022600" y="6519863"/>
          <p14:tracePt t="204368" x="3022600" y="6529388"/>
          <p14:tracePt t="204600" x="3032125" y="6538913"/>
          <p14:tracePt t="204608" x="3041650" y="6546850"/>
          <p14:tracePt t="204775" x="3059113" y="6546850"/>
          <p14:tracePt t="204783" x="3086100" y="6546850"/>
          <p14:tracePt t="204791" x="3105150" y="6546850"/>
          <p14:tracePt t="204801" x="3132138" y="6546850"/>
          <p14:tracePt t="204818" x="3141663" y="6546850"/>
          <p14:tracePt t="204818" x="3168650" y="6546850"/>
          <p14:tracePt t="204835" x="3187700" y="6556375"/>
          <p14:tracePt t="204836" x="3214688" y="6565900"/>
          <p14:tracePt t="204852" x="3251200" y="6575425"/>
          <p14:tracePt t="204852" x="3278188" y="6575425"/>
          <p14:tracePt t="204868" x="3287713" y="6583363"/>
          <p14:tracePt t="204868" x="3297238" y="6583363"/>
          <p14:tracePt t="204884" x="3306763" y="6583363"/>
          <p14:tracePt t="204935" x="3314700" y="6583363"/>
          <p14:tracePt t="204952" x="3333750" y="6583363"/>
          <p14:tracePt t="204959" x="3351213" y="6583363"/>
          <p14:tracePt t="204968" x="3360738" y="6583363"/>
          <p14:tracePt t="204985" x="3397250" y="6583363"/>
          <p14:tracePt t="205001" x="3406775" y="6583363"/>
          <p14:tracePt t="205002" x="3416300" y="6583363"/>
          <p14:tracePt t="205018" x="3424238" y="6583363"/>
          <p14:tracePt t="205724" x="3416300" y="6583363"/>
          <p14:tracePt t="205732" x="3397250" y="6583363"/>
          <p14:tracePt t="205740" x="3387725" y="6583363"/>
          <p14:tracePt t="205752" x="3370263" y="6583363"/>
          <p14:tracePt t="205752" x="3360738" y="6583363"/>
          <p14:tracePt t="205768" x="3343275" y="6583363"/>
          <p14:tracePt t="205769" x="3333750" y="6583363"/>
          <p14:tracePt t="205785" x="3324225" y="6583363"/>
          <p14:tracePt t="205786" x="3314700" y="6583363"/>
          <p14:tracePt t="206088" x="3306763" y="6583363"/>
          <p14:tracePt t="206096" x="3270250" y="6583363"/>
          <p14:tracePt t="206104" x="3241675" y="6583363"/>
          <p14:tracePt t="206118" x="3195638" y="6583363"/>
          <p14:tracePt t="206120" x="3168650" y="6583363"/>
          <p14:tracePt t="206135" x="3132138" y="6583363"/>
          <p14:tracePt t="206136" x="3086100" y="6583363"/>
          <p14:tracePt t="206152" x="3059113" y="6583363"/>
          <p14:tracePt t="206153" x="3013075" y="6583363"/>
          <p14:tracePt t="206168" x="2968625" y="6583363"/>
          <p14:tracePt t="206169" x="2932113" y="6583363"/>
          <p14:tracePt t="206185" x="2876550" y="6583363"/>
          <p14:tracePt t="206186" x="2830513" y="6583363"/>
          <p14:tracePt t="206202" x="2757488" y="6583363"/>
          <p14:tracePt t="206202" x="2693988" y="6583363"/>
          <p14:tracePt t="206218" x="2657475" y="6583363"/>
          <p14:tracePt t="206219" x="2611438" y="6583363"/>
          <p14:tracePt t="206235" x="2557463" y="6583363"/>
          <p14:tracePt t="206236" x="2511425" y="6583363"/>
          <p14:tracePt t="206252" x="2484438" y="6575425"/>
          <p14:tracePt t="206252" x="2457450" y="6575425"/>
          <p14:tracePt t="206268" x="2419350" y="6575425"/>
          <p14:tracePt t="206269" x="2392363" y="6565900"/>
          <p14:tracePt t="206271" x="2382838" y="6565900"/>
          <p14:tracePt t="206285" x="2374900" y="6565900"/>
          <p14:tracePt t="206302" x="2365375" y="6565900"/>
          <p14:tracePt t="206302" x="2346325" y="6565900"/>
          <p14:tracePt t="206318" x="2338388" y="6565900"/>
          <p14:tracePt t="206320" x="2328863" y="6565900"/>
          <p14:tracePt t="206336" x="2319338" y="6565900"/>
          <p14:tracePt t="206352" x="2309813" y="6565900"/>
          <p14:tracePt t="206352" x="2301875" y="6565900"/>
          <p14:tracePt t="206368" x="2282825" y="6565900"/>
          <p14:tracePt t="206369" x="2273300" y="6565900"/>
          <p14:tracePt t="206385" x="2265363" y="6565900"/>
          <p14:tracePt t="206386" x="2246313" y="6565900"/>
          <p14:tracePt t="206402" x="2209800" y="6565900"/>
          <p14:tracePt t="206402" x="2182813" y="6565900"/>
          <p14:tracePt t="206418" x="2155825" y="6565900"/>
          <p14:tracePt t="206419" x="2119313" y="6565900"/>
          <p14:tracePt t="206435" x="2082800" y="6565900"/>
          <p14:tracePt t="206436" x="2036763" y="6565900"/>
          <p14:tracePt t="206452" x="2009775" y="6565900"/>
          <p14:tracePt t="206452" x="1990725" y="6565900"/>
          <p14:tracePt t="206468" x="1973263" y="6565900"/>
          <p14:tracePt t="206469" x="1954213" y="6546850"/>
          <p14:tracePt t="206485" x="1944688" y="6546850"/>
          <p14:tracePt t="206488" x="1936750" y="6546850"/>
          <p14:tracePt t="206501" x="1927225" y="6546850"/>
          <p14:tracePt t="206518" x="1917700" y="6546850"/>
          <p14:tracePt t="206624" x="1900238" y="6519863"/>
          <p14:tracePt t="206632" x="1890713" y="6519863"/>
          <p14:tracePt t="206640" x="1881188" y="6502400"/>
          <p14:tracePt t="206652" x="1881188" y="6492875"/>
          <p14:tracePt t="206668" x="1881188" y="6483350"/>
          <p14:tracePt t="206669" x="1881188" y="6473825"/>
          <p14:tracePt t="206744" x="1881188" y="6465888"/>
          <p14:tracePt t="206840" x="1890713" y="6465888"/>
          <p14:tracePt t="206856" x="1900238" y="6465888"/>
          <p14:tracePt t="206864" x="1900238" y="6456363"/>
          <p14:tracePt t="206880" x="1908175" y="6456363"/>
          <p14:tracePt t="206904" x="1917700" y="6456363"/>
          <p14:tracePt t="206912" x="1927225" y="6456363"/>
          <p14:tracePt t="206920" x="1936750" y="6456363"/>
          <p14:tracePt t="206935" x="1954213" y="6456363"/>
          <p14:tracePt t="206936" x="1954213" y="6465888"/>
          <p14:tracePt t="206952" x="1963738" y="6465888"/>
          <p14:tracePt t="206952" x="1981200" y="6473825"/>
          <p14:tracePt t="206968" x="1990725" y="6483350"/>
          <p14:tracePt t="206985" x="2009775" y="6483350"/>
          <p14:tracePt t="206986" x="2017713" y="6492875"/>
          <p14:tracePt t="207002" x="2027238" y="6502400"/>
          <p14:tracePt t="207018" x="2036763" y="6502400"/>
          <p14:tracePt t="207035" x="2036763" y="6510338"/>
          <p14:tracePt t="207388" x="2046288" y="6510338"/>
          <p14:tracePt t="207396" x="2054225" y="6510338"/>
          <p14:tracePt t="207404" x="2054225" y="6502400"/>
          <p14:tracePt t="207418" x="2063750" y="6492875"/>
          <p14:tracePt t="207419" x="2073275" y="6483350"/>
          <p14:tracePt t="207435" x="2082800" y="6473825"/>
          <p14:tracePt t="207436" x="2090738" y="6465888"/>
          <p14:tracePt t="207452" x="2090738" y="6456363"/>
          <p14:tracePt t="207453" x="2100263" y="6446838"/>
          <p14:tracePt t="207455" x="2109788" y="6437313"/>
          <p14:tracePt t="207468" x="2109788" y="6419850"/>
          <p14:tracePt t="207485" x="2136775" y="6400800"/>
          <p14:tracePt t="207488" x="2163763" y="6356350"/>
          <p14:tracePt t="207502" x="2182813" y="6337300"/>
          <p14:tracePt t="207504" x="2200275" y="6319838"/>
          <p14:tracePt t="207518" x="2236788" y="6300788"/>
          <p14:tracePt t="207520" x="2255838" y="6273800"/>
          <p14:tracePt t="207535" x="2273300" y="6254750"/>
          <p14:tracePt t="207538" x="2301875" y="6246813"/>
          <p14:tracePt t="207552" x="2328863" y="6237288"/>
          <p14:tracePt t="207554" x="2346325" y="6218238"/>
          <p14:tracePt t="207568" x="2365375" y="6210300"/>
          <p14:tracePt t="207571" x="2382838" y="6200775"/>
          <p14:tracePt t="207585" x="2411413" y="6191250"/>
          <p14:tracePt t="207587" x="2419350" y="6181725"/>
          <p14:tracePt t="207602" x="2447925" y="6173788"/>
          <p14:tracePt t="207604" x="2484438" y="6164263"/>
          <p14:tracePt t="207618" x="2501900" y="6164263"/>
          <p14:tracePt t="207620" x="2538413" y="6145213"/>
          <p14:tracePt t="207635" x="2557463" y="6145213"/>
          <p14:tracePt t="207637" x="2574925" y="6137275"/>
          <p14:tracePt t="207652" x="2584450" y="6137275"/>
          <p14:tracePt t="207654" x="2603500" y="6137275"/>
          <p14:tracePt t="207668" x="2611438" y="6137275"/>
          <p14:tracePt t="207670" x="2630488" y="6137275"/>
          <p14:tracePt t="207685" x="2647950" y="6137275"/>
          <p14:tracePt t="207702" x="2676525" y="6137275"/>
          <p14:tracePt t="207702" x="2684463" y="6137275"/>
          <p14:tracePt t="207704" x="2693988" y="6137275"/>
          <p14:tracePt t="207718" x="2713038" y="6137275"/>
          <p14:tracePt t="207720" x="2730500" y="6137275"/>
          <p14:tracePt t="207735" x="2740025" y="6137275"/>
          <p14:tracePt t="207738" x="2757488" y="6145213"/>
          <p14:tracePt t="207752" x="2767013" y="6145213"/>
          <p14:tracePt t="207768" x="2776538" y="6145213"/>
          <p14:tracePt t="207785" x="2786063" y="6164263"/>
          <p14:tracePt t="207787" x="2794000" y="6173788"/>
          <p14:tracePt t="207802" x="2803525" y="6173788"/>
          <p14:tracePt t="207804" x="2803525" y="6191250"/>
          <p14:tracePt t="207818" x="2813050" y="6200775"/>
          <p14:tracePt t="207820" x="2822575" y="6210300"/>
          <p14:tracePt t="207835" x="2830513" y="6218238"/>
          <p14:tracePt t="207837" x="2840038" y="6218238"/>
          <p14:tracePt t="207852" x="2840038" y="6227763"/>
          <p14:tracePt t="207904" x="2849563" y="6227763"/>
          <p14:tracePt t="207928" x="2849563" y="6237288"/>
          <p14:tracePt t="207944" x="2859088" y="6237288"/>
          <p14:tracePt t="208364" x="2859088" y="6246813"/>
          <p14:tracePt t="208368" x="2830513" y="6246813"/>
          <p14:tracePt t="208385" x="2803525" y="6254750"/>
          <p14:tracePt t="208386" x="2767013" y="6264275"/>
          <p14:tracePt t="208402" x="2740025" y="6283325"/>
          <p14:tracePt t="208402" x="2676525" y="6300788"/>
          <p14:tracePt t="208418" x="2630488" y="6327775"/>
          <p14:tracePt t="208419" x="2603500" y="6346825"/>
          <p14:tracePt t="208435" x="2566988" y="6356350"/>
          <p14:tracePt t="208436" x="2547938" y="6364288"/>
          <p14:tracePt t="208452" x="2530475" y="6373813"/>
          <p14:tracePt t="208452" x="2511425" y="6383338"/>
          <p14:tracePt t="208468" x="2493963" y="6410325"/>
          <p14:tracePt t="208469" x="2465388" y="6419850"/>
          <p14:tracePt t="208472" x="2428875" y="6446838"/>
          <p14:tracePt t="208485" x="2401888" y="6465888"/>
          <p14:tracePt t="208488" x="2365375" y="6483350"/>
          <p14:tracePt t="208502" x="2338388" y="6502400"/>
          <p14:tracePt t="208504" x="2301875" y="6519863"/>
          <p14:tracePt t="208518" x="2273300" y="6538913"/>
          <p14:tracePt t="208521" x="2228850" y="6556375"/>
          <p14:tracePt t="208535" x="2146300" y="6583363"/>
          <p14:tracePt t="208538" x="2100263" y="6602413"/>
          <p14:tracePt t="208552" x="2082800" y="6611938"/>
          <p14:tracePt t="208554" x="2054225" y="6619875"/>
          <p14:tracePt t="208568" x="2017713" y="6629400"/>
          <p14:tracePt t="208571" x="1990725" y="6629400"/>
          <p14:tracePt t="208585" x="1981200" y="6629400"/>
          <p14:tracePt t="208587" x="1973263" y="6638925"/>
          <p14:tracePt t="208602" x="1963738" y="6638925"/>
          <p14:tracePt t="208618" x="1954213" y="6648450"/>
          <p14:tracePt t="208620" x="1944688" y="6648450"/>
          <p14:tracePt t="208635" x="1936750" y="6648450"/>
          <p14:tracePt t="208637" x="1927225" y="6648450"/>
          <p14:tracePt t="208652" x="1917700" y="6648450"/>
          <p14:tracePt t="208654" x="1908175" y="6648450"/>
          <p14:tracePt t="208668" x="1900238" y="6648450"/>
          <p14:tracePt t="208670" x="1881188" y="6648450"/>
          <p14:tracePt t="208685" x="1871663" y="6648450"/>
          <p14:tracePt t="208702" x="1863725" y="6648450"/>
          <p14:tracePt t="208702" x="1854200" y="6648450"/>
          <p14:tracePt t="208704" x="1844675" y="6648450"/>
          <p14:tracePt t="208718" x="1827213" y="6648450"/>
          <p14:tracePt t="208735" x="1817688" y="6648450"/>
          <p14:tracePt t="208737" x="1808163" y="6648450"/>
          <p14:tracePt t="208960" x="1817688" y="6648450"/>
          <p14:tracePt t="208968" x="1827213" y="6648450"/>
          <p14:tracePt t="208976" x="1835150" y="6648450"/>
          <p14:tracePt t="208985" x="1844675" y="6648450"/>
          <p14:tracePt t="209002" x="1854200" y="6648450"/>
          <p14:tracePt t="209032" x="1863725" y="6648450"/>
          <p14:tracePt t="209072" x="1871663" y="6648450"/>
          <p14:tracePt t="209080" x="1890713" y="6648450"/>
          <p14:tracePt t="209088" x="1908175" y="6648450"/>
          <p14:tracePt t="209101" x="1927225" y="6648450"/>
          <p14:tracePt t="209104" x="1936750" y="6638925"/>
          <p14:tracePt t="209118" x="1954213" y="6629400"/>
          <p14:tracePt t="209121" x="1973263" y="6629400"/>
          <p14:tracePt t="209135" x="1981200" y="6619875"/>
          <p14:tracePt t="209138" x="2000250" y="6611938"/>
          <p14:tracePt t="209152" x="2009775" y="6602413"/>
          <p14:tracePt t="209154" x="2027238" y="6583363"/>
          <p14:tracePt t="209168" x="2027238" y="6575425"/>
          <p14:tracePt t="209170" x="2036763" y="6556375"/>
          <p14:tracePt t="209185" x="2046288" y="6529388"/>
          <p14:tracePt t="209187" x="2046288" y="6502400"/>
          <p14:tracePt t="209202" x="2063750" y="6473825"/>
          <p14:tracePt t="209456" x="2073275" y="6510338"/>
          <p14:tracePt t="209464" x="2073275" y="6529388"/>
          <p14:tracePt t="209472" x="2082800" y="6565900"/>
          <p14:tracePt t="209485" x="2090738" y="6575425"/>
          <p14:tracePt t="209488" x="2090738" y="6592888"/>
          <p14:tracePt t="209502" x="2100263" y="6611938"/>
          <p14:tracePt t="209504" x="2100263" y="6619875"/>
          <p14:tracePt t="209518" x="2109788" y="6629400"/>
          <p14:tracePt t="209584" x="2136775" y="6619875"/>
          <p14:tracePt t="209592" x="2182813" y="6583363"/>
          <p14:tracePt t="209602" x="2209800" y="6575425"/>
          <p14:tracePt t="209618" x="2255838" y="6538913"/>
          <p14:tracePt t="209619" x="2273300" y="6519863"/>
          <p14:tracePt t="209635" x="2292350" y="6502400"/>
          <p14:tracePt t="209636" x="2309813" y="6502400"/>
          <p14:tracePt t="209652" x="2319338" y="6492875"/>
          <p14:tracePt t="209784" x="2365375" y="6502400"/>
          <p14:tracePt t="209792" x="2428875" y="6556375"/>
          <p14:tracePt t="209802" x="2493963" y="6592888"/>
          <p14:tracePt t="209818" x="2538413" y="6629400"/>
          <p14:tracePt t="209819" x="2603500" y="6656388"/>
          <p14:tracePt t="209835" x="2611438" y="6665913"/>
          <p14:tracePt t="209836" x="2676525" y="6684963"/>
          <p14:tracePt t="209852" x="2713038" y="6692900"/>
          <p14:tracePt t="209852" x="2730500" y="6702425"/>
          <p14:tracePt t="209868" x="2740025" y="6711950"/>
          <p14:tracePt t="209869" x="2757488" y="6721475"/>
          <p14:tracePt t="209887" x="2767013" y="6721475"/>
          <p14:tracePt t="209901" x="2786063" y="6721475"/>
          <p14:tracePt t="209918" x="2794000" y="6721475"/>
          <p14:tracePt t="209918" x="2813050" y="6721475"/>
          <p14:tracePt t="209920" x="2830513" y="6711950"/>
          <p14:tracePt t="209935" x="2840038" y="6692900"/>
          <p14:tracePt t="209938" x="2859088" y="6675438"/>
          <p14:tracePt t="209952" x="2886075" y="6656388"/>
          <p14:tracePt t="209954" x="2903538" y="6619875"/>
          <p14:tracePt t="209968" x="2913063" y="6592888"/>
          <p14:tracePt t="209970" x="2932113" y="6556375"/>
          <p14:tracePt t="209988" x="2940050" y="6556375"/>
          <p14:tracePt t="210001" x="2940050" y="6546850"/>
          <p14:tracePt t="210003" x="2940050" y="6538913"/>
          <p14:tracePt t="210780" x="2968625" y="6546850"/>
          <p14:tracePt t="210788" x="3005138" y="6556375"/>
          <p14:tracePt t="210802" x="3032125" y="6575425"/>
          <p14:tracePt t="210804" x="3059113" y="6602413"/>
          <p14:tracePt t="210818" x="3105150" y="6602413"/>
          <p14:tracePt t="210820" x="3159125" y="6619875"/>
          <p14:tracePt t="210835" x="3187700" y="6638925"/>
          <p14:tracePt t="210837" x="3195638" y="6675438"/>
          <p14:tracePt t="211096" x="3205163" y="6665913"/>
          <p14:tracePt t="211104" x="3214688" y="6602413"/>
          <p14:tracePt t="211118" x="3214688" y="6575425"/>
          <p14:tracePt t="211120" x="3214688" y="6529388"/>
          <p14:tracePt t="211135" x="3195638" y="6510338"/>
          <p14:tracePt t="211136" x="3187700" y="6502400"/>
          <p14:tracePt t="211152" x="3178175" y="6492875"/>
          <p14:tracePt t="211152" x="3168650" y="6492875"/>
          <p14:tracePt t="211192" x="3159125" y="6492875"/>
          <p14:tracePt t="211200" x="3151188" y="6492875"/>
          <p14:tracePt t="211208" x="3141663" y="6483350"/>
          <p14:tracePt t="211218" x="3132138" y="6473825"/>
          <p14:tracePt t="211288" x="3122613" y="6465888"/>
          <p14:tracePt t="211328" x="3114675" y="6465888"/>
          <p14:tracePt t="211352" x="3105150" y="6465888"/>
          <p14:tracePt t="211368" x="3095625" y="6465888"/>
          <p14:tracePt t="211392" x="3086100" y="6465888"/>
          <p14:tracePt t="211432" x="3078163" y="6465888"/>
          <p14:tracePt t="211440" x="3078163" y="6473825"/>
          <p14:tracePt t="211456" x="3078163" y="6483350"/>
          <p14:tracePt t="211468" x="3078163" y="6502400"/>
          <p14:tracePt t="211485" x="3078163" y="6519863"/>
          <p14:tracePt t="211486" x="3086100" y="6538913"/>
          <p14:tracePt t="211488" x="3114675" y="6565900"/>
          <p14:tracePt t="211502" x="3132138" y="6575425"/>
          <p14:tracePt t="211504" x="3141663" y="6575425"/>
          <p14:tracePt t="211518" x="3168650" y="6592888"/>
          <p14:tracePt t="211520" x="3195638" y="6619875"/>
          <p14:tracePt t="211535" x="3241675" y="6629400"/>
          <p14:tracePt t="211538" x="3270250" y="6638925"/>
          <p14:tracePt t="211552" x="3287713" y="6648450"/>
          <p14:tracePt t="211554" x="3297238" y="6648450"/>
          <p14:tracePt t="211568" x="3306763" y="6656388"/>
          <p14:tracePt t="211570" x="3324225" y="6656388"/>
          <p14:tracePt t="211585" x="3333750" y="6656388"/>
          <p14:tracePt t="211602" x="3351213" y="6656388"/>
          <p14:tracePt t="211604" x="3351213" y="6665913"/>
          <p14:tracePt t="211618" x="3370263" y="6665913"/>
          <p14:tracePt t="211620" x="3379788" y="6665913"/>
          <p14:tracePt t="211635" x="3387725" y="6665913"/>
          <p14:tracePt t="211637" x="3397250" y="6665913"/>
          <p14:tracePt t="211652" x="3406775" y="6665913"/>
          <p14:tracePt t="211668" x="3416300" y="6665913"/>
          <p14:tracePt t="211670" x="3424238" y="6665913"/>
          <p14:tracePt t="211685" x="3443288" y="6665913"/>
          <p14:tracePt t="211702" x="3460750" y="6665913"/>
          <p14:tracePt t="211702" x="3479800" y="6675438"/>
          <p14:tracePt t="211705" x="3497263" y="6675438"/>
          <p14:tracePt t="211718" x="3533775" y="6675438"/>
          <p14:tracePt t="211721" x="3552825" y="6675438"/>
          <p14:tracePt t="211735" x="3570288" y="6684963"/>
          <p14:tracePt t="211737" x="3589338" y="6684963"/>
          <p14:tracePt t="211752" x="3616325" y="6684963"/>
          <p14:tracePt t="211754" x="3625850" y="6684963"/>
          <p14:tracePt t="212232" x="3643313" y="6684963"/>
          <p14:tracePt t="212240" x="3662363" y="6684963"/>
          <p14:tracePt t="212252" x="3679825" y="6684963"/>
          <p14:tracePt t="212268" x="3698875" y="6684963"/>
          <p14:tracePt t="212269" x="3698875" y="6692900"/>
          <p14:tracePt t="212285" x="3708400" y="6692900"/>
          <p14:tracePt t="212288" x="3716338" y="6692900"/>
          <p14:tracePt t="212318" x="3725863" y="6692900"/>
          <p14:tracePt t="212448" x="3735388" y="6692900"/>
          <p14:tracePt t="212456" x="3735388" y="6675438"/>
          <p14:tracePt t="212468" x="3735388" y="6665913"/>
          <p14:tracePt t="212485" x="3735388" y="6638925"/>
          <p14:tracePt t="212486" x="3735388" y="6619875"/>
          <p14:tracePt t="212488" x="3735388" y="6592888"/>
          <p14:tracePt t="212502" x="3735388" y="6575425"/>
          <p14:tracePt t="212504" x="3735388" y="6546850"/>
          <p14:tracePt t="212518" x="3735388" y="6502400"/>
          <p14:tracePt t="212520" x="3735388" y="6483350"/>
          <p14:tracePt t="212535" x="3735388" y="6456363"/>
          <p14:tracePt t="212537" x="3735388" y="6429375"/>
          <p14:tracePt t="212551" x="3735388" y="6383338"/>
          <p14:tracePt t="212554" x="3735388" y="6346825"/>
          <p14:tracePt t="212568" x="3735388" y="6310313"/>
          <p14:tracePt t="212570" x="3735388" y="6291263"/>
          <p14:tracePt t="212585" x="3735388" y="6273800"/>
          <p14:tracePt t="212587" x="3735388" y="6254750"/>
          <p14:tracePt t="212602" x="3735388" y="6246813"/>
          <p14:tracePt t="212618" x="3735388" y="6237288"/>
          <p14:tracePt t="212620" x="3735388" y="6227763"/>
          <p14:tracePt t="212635" x="3744913" y="6218238"/>
          <p14:tracePt t="212637" x="3744913" y="6210300"/>
          <p14:tracePt t="212652" x="3744913" y="6200775"/>
          <p14:tracePt t="212653" x="3744913" y="6191250"/>
          <p14:tracePt t="212668" x="3752850" y="6181725"/>
          <p14:tracePt t="212671" x="3752850" y="6173788"/>
          <p14:tracePt t="212685" x="3752850" y="6164263"/>
          <p14:tracePt t="212936" x="3762375" y="6191250"/>
          <p14:tracePt t="212944" x="3781425" y="6237288"/>
          <p14:tracePt t="212952" x="3781425" y="6264275"/>
          <p14:tracePt t="212968" x="3789363" y="6300788"/>
          <p14:tracePt t="212969" x="3798888" y="6319838"/>
          <p14:tracePt t="212985" x="3808413" y="6337300"/>
          <p14:tracePt t="212986" x="3808413" y="6356350"/>
          <p14:tracePt t="213002" x="3817938" y="6373813"/>
          <p14:tracePt t="213002" x="3835400" y="6392863"/>
          <p14:tracePt t="213018" x="3835400" y="6419850"/>
          <p14:tracePt t="213019" x="3844925" y="6437313"/>
          <p14:tracePt t="213035" x="3844925" y="6473825"/>
          <p14:tracePt t="213036" x="3854450" y="6529388"/>
          <p14:tracePt t="213052" x="3862388" y="6556375"/>
          <p14:tracePt t="213052" x="3862388" y="6602413"/>
          <p14:tracePt t="213068" x="3871913" y="6629400"/>
          <p14:tracePt t="213069" x="3871913" y="6665913"/>
          <p14:tracePt t="213072" x="3881438" y="6702425"/>
          <p14:tracePt t="213085" x="3881438" y="6721475"/>
          <p14:tracePt t="213088" x="3881438" y="6757988"/>
          <p14:tracePt t="213102" x="3890963" y="6775450"/>
          <p14:tracePt t="213104" x="3890963" y="6784975"/>
          <p14:tracePt t="213121" x="3898900" y="6784975"/>
          <p14:tracePt t="213135" x="3898900" y="6794500"/>
          <p14:tracePt t="213336" x="3917950" y="6794500"/>
          <p14:tracePt t="213344" x="3927475" y="6794500"/>
          <p14:tracePt t="213361" x="3935413" y="6794500"/>
          <p14:tracePt t="213376" x="3944938" y="6794500"/>
          <p14:tracePt t="213400" x="3954463" y="6794500"/>
          <p14:tracePt t="213464" x="3963988" y="6794500"/>
          <p14:tracePt t="213512" x="3971925" y="6794500"/>
          <p14:tracePt t="213536" x="3981450" y="6784975"/>
          <p14:tracePt t="213544" x="3990975" y="6784975"/>
          <p14:tracePt t="213552" x="4000500" y="6765925"/>
          <p14:tracePt t="213568" x="4000500" y="6748463"/>
          <p14:tracePt t="213585" x="4000500" y="6738938"/>
          <p14:tracePt t="213704" x="4000500" y="6711950"/>
          <p14:tracePt t="213712" x="4000500" y="6692900"/>
          <p14:tracePt t="213720" x="4000500" y="6684963"/>
          <p14:tracePt t="213735" x="4000500" y="6675438"/>
          <p14:tracePt t="213751" x="4000500" y="6665913"/>
          <p14:tracePt t="214216" x="4008438" y="6665913"/>
          <p14:tracePt t="214224" x="4017963" y="6665913"/>
          <p14:tracePt t="214235" x="4037013" y="6665913"/>
          <p14:tracePt t="214252" x="4044950" y="6665913"/>
          <p14:tracePt t="214268" x="4064000" y="6665913"/>
          <p14:tracePt t="214269" x="4073525" y="6665913"/>
          <p14:tracePt t="214272" x="4083050" y="6665913"/>
          <p14:tracePt t="214285" x="4090988" y="6665913"/>
          <p14:tracePt t="214301" x="4100513" y="6665913"/>
          <p14:tracePt t="214318" x="4110038" y="6665913"/>
          <p14:tracePt t="214337" x="4127500" y="6665913"/>
          <p14:tracePt t="214352" x="4137025" y="6665913"/>
          <p14:tracePt t="214352" x="4156075" y="6665913"/>
          <p14:tracePt t="214368" x="4164013" y="6665913"/>
          <p14:tracePt t="214369" x="4183063" y="6665913"/>
          <p14:tracePt t="214385" x="4192588" y="6665913"/>
          <p14:tracePt t="214386" x="4200525" y="6665913"/>
          <p14:tracePt t="214401" x="4210050" y="6675438"/>
          <p14:tracePt t="214418" x="4219575" y="6675438"/>
          <p14:tracePt t="214440" x="4229100" y="6675438"/>
          <p14:tracePt t="214464" x="4237038" y="6675438"/>
          <p14:tracePt t="214504" x="4246563" y="6675438"/>
          <p14:tracePt t="214520" x="4256088" y="6675438"/>
          <p14:tracePt t="214528" x="4273550" y="6675438"/>
          <p14:tracePt t="214544" x="4283075" y="6675438"/>
          <p14:tracePt t="214552" x="4302125" y="6675438"/>
          <p14:tracePt t="214568" x="4319588" y="6675438"/>
          <p14:tracePt t="214569" x="4329113" y="6675438"/>
          <p14:tracePt t="214585" x="4346575" y="6675438"/>
          <p14:tracePt t="214586" x="4356100" y="6675438"/>
          <p14:tracePt t="214602" x="4365625" y="6675438"/>
          <p14:tracePt t="214618" x="4383088" y="6675438"/>
          <p14:tracePt t="214635" x="4392613" y="6675438"/>
          <p14:tracePt t="214636" x="4402138" y="6675438"/>
          <p14:tracePt t="214856" x="4411663" y="6675438"/>
          <p14:tracePt t="214952" x="4402138" y="6665913"/>
          <p14:tracePt t="214960" x="4392613" y="6648450"/>
          <p14:tracePt t="214968" x="4383088" y="6629400"/>
          <p14:tracePt t="214985" x="4375150" y="6583363"/>
          <p14:tracePt t="214986" x="4346575" y="6556375"/>
          <p14:tracePt t="215002" x="4338638" y="6519863"/>
          <p14:tracePt t="215003" x="4329113" y="6502400"/>
          <p14:tracePt t="215018" x="4319588" y="6473825"/>
          <p14:tracePt t="215019" x="4319588" y="6456363"/>
          <p14:tracePt t="215035" x="4310063" y="6437313"/>
          <p14:tracePt t="215036" x="4302125" y="6400800"/>
          <p14:tracePt t="215052" x="4292600" y="6400800"/>
          <p14:tracePt t="215052" x="4292600" y="6392863"/>
          <p14:tracePt t="215068" x="4283075" y="6383338"/>
          <p14:tracePt t="215069" x="4283075" y="6364288"/>
          <p14:tracePt t="215072" x="4283075" y="6356350"/>
          <p14:tracePt t="215101" x="4273550" y="6346825"/>
          <p14:tracePt t="215118" x="4273550" y="6337300"/>
          <p14:tracePt t="215168" x="4273550" y="6327775"/>
          <p14:tracePt t="215184" x="4265613" y="6327775"/>
          <p14:tracePt t="215200" x="4265613" y="6319838"/>
          <p14:tracePt t="215328" x="4265613" y="6310313"/>
          <p14:tracePt t="216092" x="4265613" y="6319838"/>
          <p14:tracePt t="216100" x="4302125" y="6337300"/>
          <p14:tracePt t="216108" x="4329113" y="6373813"/>
          <p14:tracePt t="216118" x="4356100" y="6392863"/>
          <p14:tracePt t="216135" x="4383088" y="6419850"/>
          <p14:tracePt t="216136" x="4402138" y="6446838"/>
          <p14:tracePt t="216152" x="4419600" y="6456363"/>
          <p14:tracePt t="216152" x="4456113" y="6483350"/>
          <p14:tracePt t="216156" x="4475163" y="6502400"/>
          <p14:tracePt t="216168" x="4484688" y="6510338"/>
          <p14:tracePt t="216171" x="4492625" y="6510338"/>
          <p14:tracePt t="216680" x="4511675" y="6519863"/>
          <p14:tracePt t="216688" x="4565650" y="6529388"/>
          <p14:tracePt t="216701" x="4648200" y="6546850"/>
          <p14:tracePt t="216704" x="4703763" y="6556375"/>
          <p14:tracePt t="216718" x="4767263" y="6565900"/>
          <p14:tracePt t="216719" x="4794250" y="6565900"/>
          <p14:tracePt t="216735" x="4840288" y="6583363"/>
          <p14:tracePt t="216736" x="4867275" y="6583363"/>
          <p14:tracePt t="216751" x="4903788" y="6583363"/>
          <p14:tracePt t="217240" x="4922838" y="6583363"/>
          <p14:tracePt t="217248" x="4968875" y="6583363"/>
          <p14:tracePt t="217256" x="4995863" y="6583363"/>
          <p14:tracePt t="217268" x="5041900" y="6583363"/>
          <p14:tracePt t="217285" x="5068888" y="6592888"/>
          <p14:tracePt t="217286" x="5086350" y="6592888"/>
          <p14:tracePt t="217288" x="5105400" y="6592888"/>
          <p14:tracePt t="217301" x="5114925" y="6592888"/>
          <p14:tracePt t="217304" x="5122863" y="6592888"/>
          <p14:tracePt t="217612" x="5132388" y="6592888"/>
          <p14:tracePt t="217620" x="5151438" y="6575425"/>
          <p14:tracePt t="217628" x="5159375" y="6556375"/>
          <p14:tracePt t="217636" x="5159375" y="6546850"/>
          <p14:tracePt t="217652" x="5168900" y="6538913"/>
          <p14:tracePt t="217668" x="5168900" y="6529388"/>
          <p14:tracePt t="217768" x="5178425" y="6519863"/>
          <p14:tracePt t="217776" x="5187950" y="6510338"/>
          <p14:tracePt t="217792" x="5195888" y="6502400"/>
          <p14:tracePt t="217833" x="5195888" y="6492875"/>
          <p14:tracePt t="218072" x="5205413" y="6492875"/>
          <p14:tracePt t="218080" x="5241925" y="6492875"/>
          <p14:tracePt t="218088" x="5268913" y="6492875"/>
          <p14:tracePt t="218102" x="5287963" y="6492875"/>
          <p14:tracePt t="218104" x="5305425" y="6492875"/>
          <p14:tracePt t="218118" x="5314950" y="6492875"/>
          <p14:tracePt t="218120" x="5324475" y="6492875"/>
          <p14:tracePt t="218256" x="5334000" y="6492875"/>
          <p14:tracePt t="218272" x="5341938" y="6492875"/>
          <p14:tracePt t="218280" x="5351463" y="6492875"/>
          <p14:tracePt t="218320" x="5360988" y="6492875"/>
          <p14:tracePt t="218536" x="5378450" y="6492875"/>
          <p14:tracePt t="218544" x="5387975" y="6492875"/>
          <p14:tracePt t="218552" x="5397500" y="6492875"/>
          <p14:tracePt t="218568" x="5414963" y="6492875"/>
          <p14:tracePt t="218585" x="5424488" y="6492875"/>
          <p14:tracePt t="218586" x="5434013" y="6492875"/>
          <p14:tracePt t="218648" x="5443538" y="6492875"/>
          <p14:tracePt t="218656" x="5461000" y="6492875"/>
          <p14:tracePt t="218668" x="5480050" y="6492875"/>
          <p14:tracePt t="218685" x="5497513" y="6492875"/>
          <p14:tracePt t="218686" x="5507038" y="6492875"/>
          <p14:tracePt t="218688" x="5516563" y="6492875"/>
          <p14:tracePt t="218702" x="5524500" y="6492875"/>
          <p14:tracePt t="218704" x="5534025" y="6492875"/>
          <p14:tracePt t="218718" x="5543550" y="6492875"/>
          <p14:tracePt t="218735" x="5553075" y="6492875"/>
          <p14:tracePt t="218760" x="5561013" y="6492875"/>
          <p14:tracePt t="218840" x="5570538" y="6492875"/>
          <p14:tracePt t="218904" x="5580063" y="6492875"/>
          <p14:tracePt t="218912" x="5597525" y="6492875"/>
          <p14:tracePt t="218920" x="5616575" y="6492875"/>
          <p14:tracePt t="218935" x="5626100" y="6492875"/>
          <p14:tracePt t="218936" x="5634038" y="6492875"/>
          <p14:tracePt t="218960" x="5643563" y="6492875"/>
          <p14:tracePt t="218976" x="5653088" y="6492875"/>
          <p14:tracePt t="218992" x="5662613" y="6492875"/>
          <p14:tracePt t="219002" x="5680075" y="6492875"/>
          <p14:tracePt t="219018" x="5699125" y="6492875"/>
          <p14:tracePt t="219019" x="5708650" y="6492875"/>
          <p14:tracePt t="219035" x="5716588" y="6492875"/>
          <p14:tracePt t="219036" x="5726113" y="6492875"/>
          <p14:tracePt t="219256" x="5753100" y="6492875"/>
          <p14:tracePt t="219264" x="5781675" y="6483350"/>
          <p14:tracePt t="219272" x="5799138" y="6473825"/>
          <p14:tracePt t="219285" x="5799138" y="6465888"/>
          <p14:tracePt t="219302" x="5818188" y="6456363"/>
          <p14:tracePt t="219302" x="5826125" y="6446838"/>
          <p14:tracePt t="219304" x="5835650" y="6437313"/>
          <p14:tracePt t="219321" x="5845175" y="6429375"/>
          <p14:tracePt t="219368" x="5845175" y="6419850"/>
          <p14:tracePt t="219756" x="5854700" y="6465888"/>
          <p14:tracePt t="219760" x="5854700" y="6473825"/>
          <p14:tracePt t="219768" x="5862638" y="6502400"/>
          <p14:tracePt t="219785" x="5872163" y="6538913"/>
          <p14:tracePt t="219786" x="5881688" y="6556375"/>
          <p14:tracePt t="219802" x="5881688" y="6565900"/>
          <p14:tracePt t="219802" x="5891213" y="6583363"/>
          <p14:tracePt t="219818" x="5891213" y="6592888"/>
          <p14:tracePt t="219819" x="5899150" y="6592888"/>
          <p14:tracePt t="219835" x="5899150" y="6602413"/>
          <p14:tracePt t="219960" x="5908675" y="6602413"/>
          <p14:tracePt t="219968" x="5927725" y="6602413"/>
          <p14:tracePt t="219976" x="5935663" y="6602413"/>
          <p14:tracePt t="219985" x="5945188" y="6602413"/>
          <p14:tracePt t="220002" x="5954713" y="6602413"/>
          <p14:tracePt t="220018" x="5972175" y="6602413"/>
          <p14:tracePt t="220019" x="5981700" y="6602413"/>
          <p14:tracePt t="220035" x="5991225" y="6602413"/>
          <p14:tracePt t="220036" x="6008688" y="6602413"/>
          <p14:tracePt t="220052" x="6018213" y="6602413"/>
          <p14:tracePt t="220052" x="6027738" y="6602413"/>
          <p14:tracePt t="220068" x="6037263" y="6602413"/>
          <p14:tracePt t="220085" x="6045200" y="6602413"/>
          <p14:tracePt t="220085" x="6054725" y="6602413"/>
          <p14:tracePt t="220088" x="6064250" y="6602413"/>
          <p14:tracePt t="220120" x="6073775" y="6602413"/>
          <p14:tracePt t="224088" x="6081713" y="6602413"/>
          <p14:tracePt t="224096" x="6127750" y="6583363"/>
          <p14:tracePt t="224104" x="6246813" y="6565900"/>
          <p14:tracePt t="224118" x="6410325" y="6556375"/>
          <p14:tracePt t="224120" x="6548438" y="6556375"/>
          <p14:tracePt t="224135" x="6694488" y="6538913"/>
          <p14:tracePt t="224136" x="6850063" y="6538913"/>
          <p14:tracePt t="224152" x="6977063" y="6538913"/>
          <p14:tracePt t="224152" x="7069138" y="6538913"/>
          <p14:tracePt t="224168" x="7186613" y="6538913"/>
          <p14:tracePt t="224169" x="7259638" y="6538913"/>
          <p14:tracePt t="224185" x="7334250" y="6538913"/>
          <p14:tracePt t="224185" x="7415213" y="6538913"/>
          <p14:tracePt t="224202" x="7470775" y="6538913"/>
          <p14:tracePt t="224202" x="7524750" y="6538913"/>
          <p14:tracePt t="224218" x="7607300" y="6538913"/>
          <p14:tracePt t="224219" x="7634288" y="6538913"/>
          <p14:tracePt t="224235" x="7662863" y="6538913"/>
          <p14:tracePt t="224252" x="7662863" y="6529388"/>
          <p14:tracePt t="224268" x="7670800" y="6529388"/>
          <p14:tracePt t="224285" x="7680325" y="6519863"/>
          <p14:tracePt t="224408" x="7699375" y="6519863"/>
          <p14:tracePt t="224416" x="7726363" y="6538913"/>
          <p14:tracePt t="224424" x="7762875" y="6556375"/>
          <p14:tracePt t="224435" x="7780338" y="6565900"/>
          <p14:tracePt t="224452" x="7799388" y="6565900"/>
          <p14:tracePt t="224452" x="7816850" y="6565900"/>
          <p14:tracePt t="224468" x="7835900" y="6565900"/>
          <p14:tracePt t="225164" x="7826375" y="6556375"/>
          <p14:tracePt t="225171" x="7816850" y="6546850"/>
          <p14:tracePt t="225184" x="7816850" y="6538913"/>
          <p14:tracePt t="225201" x="7808913" y="6538913"/>
          <p14:tracePt t="225202" x="7799388" y="6519863"/>
          <p14:tracePt t="225224" x="7799388" y="6510338"/>
          <p14:tracePt t="225234" x="7799388" y="6502400"/>
          <p14:tracePt t="225251" x="7799388" y="6492875"/>
          <p14:tracePt t="225268" x="7789863" y="6483350"/>
          <p14:tracePt t="225285" x="7789863" y="6473825"/>
          <p14:tracePt t="225320" x="7780338" y="6473825"/>
          <p14:tracePt t="225360" x="7772400" y="6473825"/>
          <p14:tracePt t="225368" x="7762875" y="6473825"/>
          <p14:tracePt t="225384" x="7753350" y="6473825"/>
          <p14:tracePt t="225408" x="7753350" y="6483350"/>
          <p14:tracePt t="225756" x="7762875" y="6483350"/>
          <p14:tracePt t="225764" x="7780338" y="6483350"/>
          <p14:tracePt t="225772" x="7789863" y="6483350"/>
          <p14:tracePt t="225824" x="7808913" y="6483350"/>
          <p14:tracePt t="225832" x="7826375" y="6483350"/>
          <p14:tracePt t="225840" x="7845425" y="6483350"/>
          <p14:tracePt t="225851" x="7862888" y="6483350"/>
          <p14:tracePt t="225868" x="7881938" y="6483350"/>
          <p14:tracePt t="225869" x="7908925" y="6483350"/>
          <p14:tracePt t="225885" x="7926388" y="6483350"/>
          <p14:tracePt t="225886" x="7935913" y="6483350"/>
          <p14:tracePt t="225889" x="7945438" y="6483350"/>
          <p14:tracePt t="225901" x="7954963" y="6483350"/>
          <p14:tracePt t="225904" x="7972425" y="6483350"/>
          <p14:tracePt t="225918" x="7981950" y="6483350"/>
          <p14:tracePt t="225935" x="7991475" y="6483350"/>
          <p14:tracePt t="226104" x="7991475" y="6492875"/>
          <p14:tracePt t="226112" x="7999413" y="6502400"/>
          <p14:tracePt t="226120" x="7999413" y="6519863"/>
          <p14:tracePt t="226144" x="7999413" y="6529388"/>
          <p14:tracePt t="226152" x="7999413" y="6538913"/>
          <p14:tracePt t="226168" x="7999413" y="6546850"/>
          <p14:tracePt t="226169" x="8008938" y="6546850"/>
          <p14:tracePt t="226185" x="8008938" y="6556375"/>
          <p14:tracePt t="226186" x="8008938" y="6565900"/>
          <p14:tracePt t="226201" x="8008938" y="6575425"/>
          <p14:tracePt t="226202" x="8018463" y="6583363"/>
          <p14:tracePt t="226218" x="8027988" y="6583363"/>
          <p14:tracePt t="226219" x="8027988" y="6592888"/>
          <p14:tracePt t="226235" x="8027988" y="6602413"/>
          <p14:tracePt t="226236" x="8035925" y="6611938"/>
          <p14:tracePt t="226252" x="8035925" y="6619875"/>
          <p14:tracePt t="226252" x="8045450" y="6629400"/>
          <p14:tracePt t="226268" x="8054975" y="6638925"/>
          <p14:tracePt t="226269" x="8054975" y="6648450"/>
          <p14:tracePt t="226272" x="8064500" y="6648450"/>
          <p14:tracePt t="226301" x="8064500" y="6656388"/>
          <p14:tracePt t="226302" x="8072438" y="6656388"/>
          <p14:tracePt t="226328" x="8091488" y="6665913"/>
          <p14:tracePt t="226336" x="8108950" y="6675438"/>
          <p14:tracePt t="226351" x="8118475" y="6675438"/>
          <p14:tracePt t="226352" x="8137525" y="6675438"/>
          <p14:tracePt t="226368" x="8154988" y="6684963"/>
          <p14:tracePt t="226369" x="8183563" y="6684963"/>
          <p14:tracePt t="226385" x="8201025" y="6684963"/>
          <p14:tracePt t="226386" x="8237538" y="6702425"/>
          <p14:tracePt t="226402" x="8264525" y="6702425"/>
          <p14:tracePt t="226402" x="8293100" y="6711950"/>
          <p14:tracePt t="226418" x="8310563" y="6721475"/>
          <p14:tracePt t="226419" x="8329613" y="6721475"/>
          <p14:tracePt t="226435" x="8356600" y="6729413"/>
          <p14:tracePt t="226436" x="8374063" y="6738938"/>
          <p14:tracePt t="226452" x="8383588" y="6738938"/>
          <p14:tracePt t="226792" x="8402638" y="6738938"/>
          <p14:tracePt t="226800" x="8447088" y="6738938"/>
          <p14:tracePt t="226808" x="8483600" y="6738938"/>
          <p14:tracePt t="226818" x="8548688" y="6738938"/>
          <p14:tracePt t="226835" x="8575675" y="6738938"/>
          <p14:tracePt t="226836" x="8602663" y="6738938"/>
          <p14:tracePt t="226851" x="8629650" y="6738938"/>
          <p14:tracePt t="226852" x="8639175" y="6738938"/>
          <p14:tracePt t="227032" x="8648700" y="6738938"/>
          <p14:tracePt t="227040" x="8666163" y="6738938"/>
          <p14:tracePt t="227051" x="8675688" y="6729413"/>
          <p14:tracePt t="227068" x="8685213" y="6729413"/>
          <p14:tracePt t="227069" x="8694738" y="6721475"/>
          <p14:tracePt t="227085" x="8702675" y="6711950"/>
          <p14:tracePt t="227086" x="8712200" y="6711950"/>
          <p14:tracePt t="227088" x="8721725" y="6702425"/>
          <p14:tracePt t="227102" x="8731250" y="6702425"/>
          <p14:tracePt t="227104" x="8731250" y="6692900"/>
          <p14:tracePt t="227120" x="8739188" y="6692900"/>
          <p14:tracePt t="227688" x="8748713" y="6692900"/>
          <p14:tracePt t="227696" x="8785225" y="6692900"/>
          <p14:tracePt t="227704" x="8812213" y="6692900"/>
          <p14:tracePt t="227718" x="8848725" y="6702425"/>
          <p14:tracePt t="227720" x="8858250" y="6702425"/>
          <p14:tracePt t="227760" x="8867775" y="6702425"/>
          <p14:tracePt t="227768" x="8894763" y="6702425"/>
          <p14:tracePt t="227776" x="8967788" y="6702425"/>
          <p14:tracePt t="227785" x="8996363" y="6702425"/>
          <p14:tracePt t="227801" x="9050338" y="6702425"/>
          <p14:tracePt t="227802" x="9132888" y="6702425"/>
          <p14:tracePt t="227818" x="9205913" y="6702425"/>
          <p14:tracePt t="227819" x="9315450" y="6702425"/>
          <p14:tracePt t="227835" x="9434513" y="6702425"/>
          <p14:tracePt t="227836" x="9561513" y="6702425"/>
          <p14:tracePt t="227851" x="9698038" y="6692900"/>
          <p14:tracePt t="227852" x="9809163" y="6675438"/>
          <p14:tracePt t="227868" x="9926638" y="6665913"/>
          <p14:tracePt t="227869" x="10036175" y="6638925"/>
          <p14:tracePt t="227872" x="10072688" y="6611938"/>
          <p14:tracePt t="227885" x="10128250" y="6592888"/>
          <p14:tracePt t="227888" x="10191750" y="6546850"/>
          <p14:tracePt t="227902" x="10228263" y="6519863"/>
          <p14:tracePt t="227904" x="10247313" y="6483350"/>
          <p14:tracePt t="227918" x="10283825" y="6429375"/>
          <p14:tracePt t="227921" x="10310813" y="6383338"/>
          <p14:tracePt t="227935" x="10310813" y="6337300"/>
          <p14:tracePt t="227938" x="10337800" y="6264275"/>
          <p14:tracePt t="227951" x="10337800" y="6237288"/>
          <p14:tracePt t="227953" x="10337800" y="6191250"/>
          <p14:tracePt t="227968" x="10337800" y="6137275"/>
          <p14:tracePt t="227970" x="10337800" y="6091238"/>
          <p14:tracePt t="227988" x="10337800" y="5981700"/>
          <p14:tracePt t="228002" x="10328275" y="5935663"/>
          <p14:tracePt t="228004" x="10301288" y="5853113"/>
          <p14:tracePt t="228018" x="10283825" y="5789613"/>
          <p14:tracePt t="228020" x="10237788" y="5726113"/>
          <p14:tracePt t="228035" x="10182225" y="5661025"/>
          <p14:tracePt t="228037" x="10128250" y="5597525"/>
          <p14:tracePt t="228052" x="10082213" y="5543550"/>
          <p14:tracePt t="228054" x="10036175" y="5507038"/>
          <p14:tracePt t="228068" x="9963150" y="5470525"/>
          <p14:tracePt t="228070" x="9882188" y="5424488"/>
          <p14:tracePt t="228085" x="9809163" y="5397500"/>
          <p14:tracePt t="228085" x="9726613" y="5368925"/>
          <p14:tracePt t="228088" x="9644063" y="5341938"/>
          <p14:tracePt t="228102" x="9544050" y="5332413"/>
          <p14:tracePt t="228104" x="9471025" y="5314950"/>
          <p14:tracePt t="228118" x="9434513" y="5305425"/>
          <p14:tracePt t="228120" x="9378950" y="5305425"/>
          <p14:tracePt t="228135" x="9324975" y="5305425"/>
          <p14:tracePt t="228138" x="9288463" y="5305425"/>
          <p14:tracePt t="228151" x="9251950" y="5305425"/>
          <p14:tracePt t="228154" x="9205913" y="5305425"/>
          <p14:tracePt t="228168" x="9169400" y="5305425"/>
          <p14:tracePt t="228170" x="9132888" y="5324475"/>
          <p14:tracePt t="228185" x="9105900" y="5332413"/>
          <p14:tracePt t="228187" x="9069388" y="5351463"/>
          <p14:tracePt t="228202" x="8996363" y="5387975"/>
          <p14:tracePt t="228204" x="8950325" y="5424488"/>
          <p14:tracePt t="228218" x="8885238" y="5461000"/>
          <p14:tracePt t="228220" x="8831263" y="5497513"/>
          <p14:tracePt t="228235" x="8785225" y="5524500"/>
          <p14:tracePt t="228237" x="8758238" y="5551488"/>
          <p14:tracePt t="228252" x="8721725" y="5588000"/>
          <p14:tracePt t="228254" x="8702675" y="5607050"/>
          <p14:tracePt t="228268" x="8694738" y="5616575"/>
          <p14:tracePt t="228270" x="8685213" y="5634038"/>
          <p14:tracePt t="228285" x="8675688" y="5643563"/>
          <p14:tracePt t="228286" x="8666163" y="5653088"/>
          <p14:tracePt t="228288" x="8666163" y="5661025"/>
          <p14:tracePt t="228304" x="8658225" y="5670550"/>
          <p14:tracePt t="229160" x="8658225" y="5689600"/>
          <p14:tracePt t="229168" x="8648700" y="5726113"/>
          <p14:tracePt t="229176" x="8648700" y="5753100"/>
          <p14:tracePt t="229185" x="8648700" y="5789613"/>
          <p14:tracePt t="229201" x="8629650" y="5826125"/>
          <p14:tracePt t="229202" x="8629650" y="5853113"/>
          <p14:tracePt t="229218" x="8629650" y="5881688"/>
          <p14:tracePt t="229219" x="8629650" y="5926138"/>
          <p14:tracePt t="229235" x="8629650" y="5981700"/>
          <p14:tracePt t="229235" x="8629650" y="6027738"/>
          <p14:tracePt t="229251" x="8629650" y="6045200"/>
          <p14:tracePt t="229252" x="8629650" y="6072188"/>
          <p14:tracePt t="229268" x="8629650" y="6100763"/>
          <p14:tracePt t="229269" x="8629650" y="6118225"/>
          <p14:tracePt t="229271" x="8629650" y="6164263"/>
          <p14:tracePt t="229285" x="8621713" y="6191250"/>
          <p14:tracePt t="229288" x="8621713" y="6218238"/>
          <p14:tracePt t="229301" x="8612188" y="6254750"/>
          <p14:tracePt t="229304" x="8612188" y="6283325"/>
          <p14:tracePt t="229318" x="8612188" y="6310313"/>
          <p14:tracePt t="229320" x="8612188" y="6356350"/>
          <p14:tracePt t="229335" x="8612188" y="6383338"/>
          <p14:tracePt t="229338" x="8612188" y="6400800"/>
          <p14:tracePt t="229351" x="8612188" y="6419850"/>
          <p14:tracePt t="229354" x="8612188" y="6437313"/>
          <p14:tracePt t="229368" x="8612188" y="6446838"/>
          <p14:tracePt t="229370" x="8612188" y="6456363"/>
          <p14:tracePt t="229385" x="8612188" y="6473825"/>
          <p14:tracePt t="229387" x="8621713" y="6483350"/>
          <p14:tracePt t="229401" x="8629650" y="6492875"/>
          <p14:tracePt t="229418" x="8639175" y="6502400"/>
          <p14:tracePt t="229435" x="8648700" y="6519863"/>
          <p14:tracePt t="229437" x="8658225" y="6519863"/>
          <p14:tracePt t="229451" x="8658225" y="6529388"/>
          <p14:tracePt t="229454" x="8658225" y="6538913"/>
          <p14:tracePt t="229468" x="8666163" y="6546850"/>
          <p14:tracePt t="229485" x="8685213" y="6546850"/>
          <p14:tracePt t="229501" x="8712200" y="6556375"/>
          <p14:tracePt t="229502" x="8721725" y="6556375"/>
          <p14:tracePt t="229504" x="8748713" y="6556375"/>
          <p14:tracePt t="229518" x="8767763" y="6556375"/>
          <p14:tracePt t="229520" x="8785225" y="6556375"/>
          <p14:tracePt t="229535" x="8804275" y="6556375"/>
          <p14:tracePt t="229537" x="8831263" y="6556375"/>
          <p14:tracePt t="229551" x="8848725" y="6556375"/>
          <p14:tracePt t="229554" x="8858250" y="6556375"/>
          <p14:tracePt t="229568" x="8877300" y="6556375"/>
          <p14:tracePt t="229570" x="8877300" y="6546850"/>
          <p14:tracePt t="229585" x="8894763" y="6546850"/>
          <p14:tracePt t="229587" x="8904288" y="6538913"/>
          <p14:tracePt t="229601" x="8913813" y="6529388"/>
          <p14:tracePt t="229604" x="8921750" y="6519863"/>
          <p14:tracePt t="229618" x="8931275" y="6519863"/>
          <p14:tracePt t="229620" x="8940800" y="6510338"/>
          <p14:tracePt t="229635" x="8950325" y="6502400"/>
          <p14:tracePt t="229656" x="8950325" y="6492875"/>
          <p14:tracePt t="229668" x="8959850" y="6492875"/>
          <p14:tracePt t="229685" x="8959850" y="6483350"/>
          <p14:tracePt t="229686" x="8967788" y="6473825"/>
          <p14:tracePt t="229688" x="8977313" y="6456363"/>
          <p14:tracePt t="229701" x="8977313" y="6446838"/>
          <p14:tracePt t="229704" x="8977313" y="6437313"/>
          <p14:tracePt t="229718" x="8986838" y="6429375"/>
          <p14:tracePt t="229735" x="8986838" y="6419850"/>
          <p14:tracePt t="230720" x="9004300" y="6429375"/>
          <p14:tracePt t="230728" x="9032875" y="6446838"/>
          <p14:tracePt t="230736" x="9086850" y="6483350"/>
          <p14:tracePt t="230752" x="9113838" y="6492875"/>
          <p14:tracePt t="230752" x="9142413" y="6502400"/>
          <p14:tracePt t="230768" x="9159875" y="6510338"/>
          <p14:tracePt t="230769" x="9178925" y="6519863"/>
          <p14:tracePt t="230785" x="9186863" y="6529388"/>
          <p14:tracePt t="230864" x="9196388" y="6519863"/>
          <p14:tracePt t="230872" x="9205913" y="6502400"/>
          <p14:tracePt t="230885" x="9215438" y="6483350"/>
          <p14:tracePt t="230888" x="9215438" y="6473825"/>
          <p14:tracePt t="230901" x="9223375" y="6465888"/>
          <p14:tracePt t="230904" x="9223375" y="6446838"/>
          <p14:tracePt t="230918" x="9232900" y="6437313"/>
          <p14:tracePt t="230935" x="9232900" y="6419850"/>
          <p14:tracePt t="230938" x="9232900" y="6400800"/>
          <p14:tracePt t="230951" x="9232900" y="6392863"/>
          <p14:tracePt t="230954" x="9242425" y="6373813"/>
          <p14:tracePt t="230968" x="9242425" y="6364288"/>
          <p14:tracePt t="231567" x="9251950" y="6356350"/>
          <p14:tracePt t="231583" x="9269413" y="6337300"/>
          <p14:tracePt t="231591" x="9278938" y="6310313"/>
          <p14:tracePt t="231601" x="9288463" y="6273800"/>
          <p14:tracePt t="231617" x="9296400" y="6254750"/>
          <p14:tracePt t="231618" x="9296400" y="6237288"/>
          <p14:tracePt t="231634" x="9296400" y="6210300"/>
          <p14:tracePt t="231635" x="9296400" y="6191250"/>
          <p14:tracePt t="231651" x="9296400" y="6173788"/>
          <p14:tracePt t="231652" x="9296400" y="6154738"/>
          <p14:tracePt t="231668" x="9296400" y="6145213"/>
          <p14:tracePt t="231669" x="9296400" y="6137275"/>
          <p14:tracePt t="231688" x="9296400" y="6127750"/>
          <p14:tracePt t="231943" x="9305925" y="6127750"/>
          <p14:tracePt t="231951" x="9315450" y="6137275"/>
          <p14:tracePt t="231959" x="9332913" y="6164263"/>
          <p14:tracePt t="231968" x="9351963" y="6181725"/>
          <p14:tracePt t="231985" x="9378950" y="6200775"/>
          <p14:tracePt t="231986" x="9398000" y="6218238"/>
          <p14:tracePt t="232002" x="9405938" y="6237288"/>
          <p14:tracePt t="232002" x="9415463" y="6246813"/>
          <p14:tracePt t="232018" x="9424988" y="6254750"/>
          <p14:tracePt t="232035" x="9434513" y="6264275"/>
          <p14:tracePt t="232151" x="9442450" y="6264275"/>
          <p14:tracePt t="232160" x="9451975" y="6264275"/>
          <p14:tracePt t="232168" x="9461500" y="6264275"/>
          <p14:tracePt t="232185" x="9478963" y="6264275"/>
          <p14:tracePt t="232185" x="9488488" y="6273800"/>
          <p14:tracePt t="232201" x="9498013" y="6273800"/>
          <p14:tracePt t="232218" x="9507538" y="6273800"/>
          <p14:tracePt t="232235" x="9515475" y="6273800"/>
          <p14:tracePt t="232236" x="9525000" y="6273800"/>
          <p14:tracePt t="232251" x="9534525" y="6273800"/>
          <p14:tracePt t="232252" x="9544050" y="6273800"/>
          <p14:tracePt t="232268" x="9551988" y="6273800"/>
          <p14:tracePt t="232269" x="9561513" y="6273800"/>
          <p14:tracePt t="232271" x="9571038" y="6273800"/>
          <p14:tracePt t="232285" x="9580563" y="6273800"/>
          <p14:tracePt t="232301" x="9598025" y="6273800"/>
          <p14:tracePt t="232302" x="9607550" y="6264275"/>
          <p14:tracePt t="232304" x="9625013" y="6264275"/>
          <p14:tracePt t="232318" x="9634538" y="6264275"/>
          <p14:tracePt t="232320" x="9653588" y="6264275"/>
          <p14:tracePt t="232335" x="9661525" y="6264275"/>
          <p14:tracePt t="232337" x="9671050" y="6264275"/>
          <p14:tracePt t="232351" x="9690100" y="6264275"/>
          <p14:tracePt t="232353" x="9698038" y="6264275"/>
          <p14:tracePt t="232368" x="9717088" y="6264275"/>
          <p14:tracePt t="232370" x="9734550" y="6264275"/>
          <p14:tracePt t="232385" x="9744075" y="6264275"/>
          <p14:tracePt t="232401" x="9753600" y="6264275"/>
          <p14:tracePt t="232404" x="9763125" y="6264275"/>
          <p14:tracePt t="232435" x="9772650" y="6264275"/>
          <p14:tracePt t="232451" x="9780588" y="6264275"/>
          <p14:tracePt t="232452" x="9790113" y="6264275"/>
          <p14:tracePt t="232468" x="9809163" y="6273800"/>
          <p14:tracePt t="232469" x="9826625" y="6273800"/>
          <p14:tracePt t="232471" x="9845675" y="6273800"/>
          <p14:tracePt t="232485" x="9882188" y="6283325"/>
          <p14:tracePt t="232501" x="9890125" y="6283325"/>
          <p14:tracePt t="232518" x="9899650" y="6283325"/>
          <p14:tracePt t="232519" x="9909175" y="6283325"/>
          <p14:tracePt t="236471" x="9918700" y="6283325"/>
          <p14:tracePt t="236480" x="9945688" y="6273800"/>
          <p14:tracePt t="236488" x="9972675" y="6254750"/>
          <p14:tracePt t="236501" x="9999663" y="6246813"/>
          <p14:tracePt t="236504" x="10009188" y="6200775"/>
          <p14:tracePt t="236518" x="10009188" y="6173788"/>
          <p14:tracePt t="236521" x="10018713" y="6137275"/>
          <p14:tracePt t="236535" x="10018713" y="6108700"/>
          <p14:tracePt t="236538" x="10018713" y="6091238"/>
          <p14:tracePt t="236552" x="10018713" y="6072188"/>
          <p14:tracePt t="236554" x="10018713" y="6064250"/>
          <p14:tracePt t="236568" x="10018713" y="6045200"/>
          <p14:tracePt t="236570" x="9999663" y="6027738"/>
          <p14:tracePt t="236585" x="9972675" y="6008688"/>
          <p14:tracePt t="236587" x="9945688" y="5991225"/>
          <p14:tracePt t="236601" x="9918700" y="5962650"/>
          <p14:tracePt t="236604" x="9872663" y="5935663"/>
          <p14:tracePt t="236618" x="9845675" y="5908675"/>
          <p14:tracePt t="236620" x="9826625" y="5899150"/>
          <p14:tracePt t="236635" x="9809163" y="5881688"/>
          <p14:tracePt t="236637" x="9790113" y="5872163"/>
          <p14:tracePt t="236651" x="9772650" y="5853113"/>
          <p14:tracePt t="236654" x="9734550" y="5835650"/>
          <p14:tracePt t="236668" x="9690100" y="5807075"/>
          <p14:tracePt t="236670" x="9617075" y="5780088"/>
          <p14:tracePt t="236672" x="9534525" y="5753100"/>
          <p14:tracePt t="236685" x="9498013" y="5753100"/>
          <p14:tracePt t="236688" x="9415463" y="5743575"/>
          <p14:tracePt t="236701" x="9324975" y="5743575"/>
          <p14:tracePt t="236704" x="9223375" y="5743575"/>
          <p14:tracePt t="236718" x="9150350" y="5743575"/>
          <p14:tracePt t="236721" x="9059863" y="5743575"/>
          <p14:tracePt t="236734" x="8959850" y="5743575"/>
          <p14:tracePt t="236736" x="8885238" y="5743575"/>
          <p14:tracePt t="236751" x="8812213" y="5743575"/>
          <p14:tracePt t="236753" x="8748713" y="5743575"/>
          <p14:tracePt t="236768" x="8721725" y="5743575"/>
          <p14:tracePt t="236769" x="8675688" y="5743575"/>
          <p14:tracePt t="236784" x="8648700" y="5743575"/>
          <p14:tracePt t="236786" x="8602663" y="5743575"/>
          <p14:tracePt t="236801" x="8575675" y="5753100"/>
          <p14:tracePt t="236803" x="8529638" y="5753100"/>
          <p14:tracePt t="236818" x="8475663" y="5762625"/>
          <p14:tracePt t="236819" x="8429625" y="5762625"/>
          <p14:tracePt t="236834" x="8374063" y="5780088"/>
          <p14:tracePt t="236836" x="8310563" y="5789613"/>
          <p14:tracePt t="236851" x="8256588" y="5799138"/>
          <p14:tracePt t="236854" x="8174038" y="5816600"/>
          <p14:tracePt t="236868" x="8101013" y="5826125"/>
          <p14:tracePt t="236870" x="8035925" y="5843588"/>
          <p14:tracePt t="236871" x="7972425" y="5853113"/>
          <p14:tracePt t="236885" x="7918450" y="5862638"/>
          <p14:tracePt t="236887" x="7881938" y="5889625"/>
          <p14:tracePt t="236902" x="7826375" y="5908675"/>
          <p14:tracePt t="236904" x="7789863" y="5926138"/>
          <p14:tracePt t="236918" x="7762875" y="5962650"/>
          <p14:tracePt t="236920" x="7726363" y="5981700"/>
          <p14:tracePt t="236935" x="7707313" y="5999163"/>
          <p14:tracePt t="236937" x="7680325" y="6035675"/>
          <p14:tracePt t="236952" x="7643813" y="6072188"/>
          <p14:tracePt t="236954" x="7626350" y="6100763"/>
          <p14:tracePt t="236968" x="7597775" y="6118225"/>
          <p14:tracePt t="236970" x="7580313" y="6137275"/>
          <p14:tracePt t="236988" x="7553325" y="6181725"/>
          <p14:tracePt t="237002" x="7534275" y="6210300"/>
          <p14:tracePt t="237004" x="7507288" y="6254750"/>
          <p14:tracePt t="237018" x="7480300" y="6291263"/>
          <p14:tracePt t="237021" x="7461250" y="6310313"/>
          <p14:tracePt t="237035" x="7434263" y="6327775"/>
          <p14:tracePt t="237037" x="7415213" y="6346825"/>
          <p14:tracePt t="237051" x="7407275" y="6364288"/>
          <p14:tracePt t="237054" x="7397750" y="6400800"/>
          <p14:tracePt t="237068" x="7388225" y="6437313"/>
          <p14:tracePt t="237070" x="7388225" y="6456363"/>
          <p14:tracePt t="237085" x="7388225" y="6492875"/>
          <p14:tracePt t="237085" x="7388225" y="6519863"/>
          <p14:tracePt t="237088" x="7397750" y="6546850"/>
          <p14:tracePt t="237101" x="7415213" y="6583363"/>
          <p14:tracePt t="237104" x="7451725" y="6629400"/>
          <p14:tracePt t="237118" x="7507288" y="6675438"/>
          <p14:tracePt t="237120" x="7570788" y="6729413"/>
          <p14:tracePt t="237135" x="7607300" y="6765925"/>
          <p14:tracePt t="237137" x="7689850" y="6821488"/>
          <p14:tracePt t="237152" x="7735888" y="6848475"/>
          <p14:tracePt t="237336" x="10401300" y="6802438"/>
          <p14:tracePt t="237352" x="10410825" y="6784975"/>
          <p14:tracePt t="237353" x="10420350" y="6757988"/>
          <p14:tracePt t="237368" x="10420350" y="6729413"/>
          <p14:tracePt t="237369" x="10437813" y="6684963"/>
          <p14:tracePt t="237385" x="10437813" y="6656388"/>
          <p14:tracePt t="237386" x="10437813" y="6602413"/>
          <p14:tracePt t="237402" x="10437813" y="6565900"/>
          <p14:tracePt t="237402" x="10393363" y="6492875"/>
          <p14:tracePt t="237419" x="10356850" y="6446838"/>
          <p14:tracePt t="237419" x="10320338" y="6392863"/>
          <p14:tracePt t="237435" x="10237788" y="6310313"/>
          <p14:tracePt t="237436" x="10109200" y="6200775"/>
          <p14:tracePt t="237452" x="9991725" y="6108700"/>
          <p14:tracePt t="237453" x="9853613" y="6018213"/>
          <p14:tracePt t="237455" x="9734550" y="5945188"/>
          <p14:tracePt t="237469" x="9625013" y="5872163"/>
          <p14:tracePt t="237471" x="9544050" y="5826125"/>
          <p14:tracePt t="237485" x="9442450" y="5770563"/>
          <p14:tracePt t="237488" x="9378950" y="5743575"/>
          <p14:tracePt t="237502" x="9315450" y="5716588"/>
          <p14:tracePt t="237504" x="9242425" y="5707063"/>
          <p14:tracePt t="237519" x="9178925" y="5689600"/>
          <p14:tracePt t="237521" x="9105900" y="5689600"/>
          <p14:tracePt t="237535" x="9023350" y="5689600"/>
          <p14:tracePt t="237537" x="8913813" y="5689600"/>
          <p14:tracePt t="237552" x="8785225" y="5689600"/>
          <p14:tracePt t="237554" x="8685213" y="5689600"/>
          <p14:tracePt t="237568" x="8556625" y="5689600"/>
          <p14:tracePt t="237571" x="8410575" y="5689600"/>
          <p14:tracePt t="237585" x="8293100" y="5689600"/>
          <p14:tracePt t="237588" x="8164513" y="5689600"/>
          <p14:tracePt t="237602" x="8035925" y="5697538"/>
          <p14:tracePt t="237604" x="7918450" y="5707063"/>
          <p14:tracePt t="237618" x="7789863" y="5726113"/>
          <p14:tracePt t="237620" x="7634288" y="5743575"/>
          <p14:tracePt t="237635" x="7516813" y="5770563"/>
          <p14:tracePt t="237637" x="7388225" y="5799138"/>
          <p14:tracePt t="237651" x="7269163" y="5843588"/>
          <p14:tracePt t="237654" x="7169150" y="5889625"/>
          <p14:tracePt t="237668" x="7086600" y="5926138"/>
          <p14:tracePt t="237670" x="6996113" y="5999163"/>
          <p14:tracePt t="237685" x="6923088" y="6091238"/>
          <p14:tracePt t="237685" x="6886575" y="6154738"/>
          <p14:tracePt t="237688" x="6858000" y="6237288"/>
          <p14:tracePt t="237701" x="6850063" y="6310313"/>
          <p14:tracePt t="237704" x="6850063" y="6383338"/>
          <p14:tracePt t="237718" x="6850063" y="6483350"/>
          <p14:tracePt t="237720" x="6867525" y="6583363"/>
          <p14:tracePt t="237735" x="6923088" y="6665913"/>
          <p14:tracePt t="237738" x="6996113" y="6765925"/>
          <p14:tracePt t="238951" x="7553325" y="6702425"/>
          <p14:tracePt t="238959" x="7470775" y="6619875"/>
          <p14:tracePt t="238968" x="7397750" y="6546850"/>
          <p14:tracePt t="238984" x="7324725" y="6465888"/>
          <p14:tracePt t="238985" x="7259638" y="6373813"/>
          <p14:tracePt t="239002" x="7186613" y="6273800"/>
          <p14:tracePt t="239002" x="7113588" y="6191250"/>
          <p14:tracePt t="239018" x="7086600" y="6154738"/>
          <p14:tracePt t="239019" x="7040563" y="6100763"/>
          <p14:tracePt t="239035" x="6967538" y="6027738"/>
          <p14:tracePt t="239036" x="6923088" y="5972175"/>
          <p14:tracePt t="239052" x="6858000" y="5926138"/>
          <p14:tracePt t="239052" x="6784975" y="5872163"/>
          <p14:tracePt t="239068" x="6704013" y="5816600"/>
          <p14:tracePt t="239069" x="6657975" y="5780088"/>
          <p14:tracePt t="239085" x="6621463" y="5743575"/>
          <p14:tracePt t="239085" x="6594475" y="5726113"/>
          <p14:tracePt t="239087" x="6575425" y="5716588"/>
          <p14:tracePt t="239102" x="6565900" y="5707063"/>
          <p14:tracePt t="239136" x="6565900" y="5697538"/>
          <p14:tracePt t="239144" x="6557963" y="5689600"/>
          <p14:tracePt t="239160" x="6548438" y="5689600"/>
          <p14:tracePt t="239169" x="6548438" y="5680075"/>
          <p14:tracePt t="239216" x="6538913" y="5680075"/>
          <p14:tracePt t="239368" x="6538913" y="5670550"/>
          <p14:tracePt t="239376" x="6475413" y="5661025"/>
          <p14:tracePt t="239385" x="6429375" y="5643563"/>
          <p14:tracePt t="239401" x="6365875" y="5624513"/>
          <p14:tracePt t="239402" x="6283325" y="5597525"/>
          <p14:tracePt t="239418" x="6227763" y="5588000"/>
          <p14:tracePt t="239419" x="6164263" y="5561013"/>
          <p14:tracePt t="239435" x="6081713" y="5534025"/>
          <p14:tracePt t="239436" x="6018213" y="5507038"/>
          <p14:tracePt t="239451" x="5918200" y="5478463"/>
          <p14:tracePt t="239452" x="5835650" y="5451475"/>
          <p14:tracePt t="239456" x="5762625" y="5424488"/>
          <p14:tracePt t="239468" x="5699125" y="5405438"/>
          <p14:tracePt t="239471" x="5634038" y="5378450"/>
          <p14:tracePt t="239485" x="5589588" y="5368925"/>
          <p14:tracePt t="239488" x="5524500" y="5351463"/>
          <p14:tracePt t="239501" x="5497513" y="5341938"/>
          <p14:tracePt t="239504" x="5451475" y="5341938"/>
          <p14:tracePt t="239518" x="5414963" y="5332413"/>
          <p14:tracePt t="239520" x="5351463" y="5324475"/>
          <p14:tracePt t="239535" x="5268913" y="5305425"/>
          <p14:tracePt t="239537" x="5241925" y="5295900"/>
          <p14:tracePt t="239551" x="5168900" y="5287963"/>
          <p14:tracePt t="239554" x="5105400" y="5278438"/>
          <p14:tracePt t="239568" x="5078413" y="5259388"/>
          <p14:tracePt t="239570" x="5032375" y="5251450"/>
          <p14:tracePt t="239585" x="5005388" y="5251450"/>
          <p14:tracePt t="239587" x="4976813" y="5241925"/>
          <p14:tracePt t="239601" x="4940300" y="5232400"/>
          <p14:tracePt t="239604" x="4932363" y="5232400"/>
          <p14:tracePt t="239618" x="4922838" y="5232400"/>
          <p14:tracePt t="239620" x="4903788" y="5232400"/>
          <p14:tracePt t="239635" x="4895850" y="5222875"/>
          <p14:tracePt t="239637" x="4876800" y="5222875"/>
          <p14:tracePt t="239651" x="4867275" y="5222875"/>
          <p14:tracePt t="239653" x="4857750" y="5222875"/>
          <p14:tracePt t="239668" x="4849813" y="5222875"/>
          <p14:tracePt t="239670" x="4830763" y="5222875"/>
          <p14:tracePt t="239685" x="4813300" y="5222875"/>
          <p14:tracePt t="239685" x="4803775" y="5222875"/>
          <p14:tracePt t="239701" x="4794250" y="5222875"/>
          <p14:tracePt t="239704" x="4784725" y="5222875"/>
          <p14:tracePt t="239720" x="4776788" y="5222875"/>
          <p14:tracePt t="239735" x="4767263" y="5222875"/>
          <p14:tracePt t="239737" x="4757738" y="5222875"/>
          <p14:tracePt t="239751" x="4748213" y="5222875"/>
          <p14:tracePt t="239753" x="4740275" y="5222875"/>
          <p14:tracePt t="240072" x="4748213" y="5222875"/>
          <p14:tracePt t="240080" x="4757738" y="5222875"/>
          <p14:tracePt t="240087" x="4767263" y="5222875"/>
          <p14:tracePt t="240101" x="4776788" y="5222875"/>
          <p14:tracePt t="240104" x="4794250" y="5232400"/>
          <p14:tracePt t="240118" x="4803775" y="5241925"/>
          <p14:tracePt t="240120" x="4821238" y="5241925"/>
          <p14:tracePt t="240135" x="4821238" y="5251450"/>
          <p14:tracePt t="240137" x="4840288" y="5259388"/>
          <p14:tracePt t="240151" x="4857750" y="5268913"/>
          <p14:tracePt t="240153" x="4867275" y="5278438"/>
          <p14:tracePt t="240168" x="4886325" y="5278438"/>
          <p14:tracePt t="240170" x="4903788" y="5287963"/>
          <p14:tracePt t="240185" x="4922838" y="5295900"/>
          <p14:tracePt t="240187" x="4940300" y="5305425"/>
          <p14:tracePt t="240201" x="4986338" y="5314950"/>
          <p14:tracePt t="240204" x="5032375" y="5324475"/>
          <p14:tracePt t="240218" x="5059363" y="5324475"/>
          <p14:tracePt t="240220" x="5105400" y="5332413"/>
          <p14:tracePt t="240235" x="5151438" y="5360988"/>
          <p14:tracePt t="240237" x="5195888" y="5360988"/>
          <p14:tracePt t="240251" x="5224463" y="5368925"/>
          <p14:tracePt t="240252" x="5251450" y="5368925"/>
          <p14:tracePt t="240255" x="5287963" y="5378450"/>
          <p14:tracePt t="240268" x="5314950" y="5378450"/>
          <p14:tracePt t="240284" x="5334000" y="5378450"/>
          <p14:tracePt t="240286" x="5351463" y="5378450"/>
          <p14:tracePt t="240301" x="5370513" y="5378450"/>
          <p14:tracePt t="240318" x="5414963" y="5387975"/>
          <p14:tracePt t="240318" x="5461000" y="5387975"/>
          <p14:tracePt t="240320" x="5487988" y="5387975"/>
          <p14:tracePt t="240335" x="5534025" y="5387975"/>
          <p14:tracePt t="240336" x="5570538" y="5387975"/>
          <p14:tracePt t="240351" x="5616575" y="5387975"/>
          <p14:tracePt t="240352" x="5653088" y="5387975"/>
          <p14:tracePt t="240368" x="5699125" y="5397500"/>
          <p14:tracePt t="240369" x="5745163" y="5397500"/>
          <p14:tracePt t="240385" x="5772150" y="5397500"/>
          <p14:tracePt t="240386" x="5818188" y="5397500"/>
          <p14:tracePt t="240401" x="5854700" y="5397500"/>
          <p14:tracePt t="240402" x="5891213" y="5397500"/>
          <p14:tracePt t="240418" x="5918200" y="5387975"/>
          <p14:tracePt t="240419" x="5972175" y="5387975"/>
          <p14:tracePt t="240435" x="6037263" y="5378450"/>
          <p14:tracePt t="240436" x="6073775" y="5368925"/>
          <p14:tracePt t="240451" x="6137275" y="5368925"/>
          <p14:tracePt t="240452" x="6183313" y="5351463"/>
          <p14:tracePt t="240468" x="6219825" y="5351463"/>
          <p14:tracePt t="240469" x="6273800" y="5351463"/>
          <p14:tracePt t="240472" x="6319838" y="5341938"/>
          <p14:tracePt t="240485" x="6365875" y="5341938"/>
          <p14:tracePt t="240488" x="6392863" y="5332413"/>
          <p14:tracePt t="240501" x="6419850" y="5324475"/>
          <p14:tracePt t="240504" x="6429375" y="5324475"/>
          <p14:tracePt t="240518" x="6446838" y="5314950"/>
          <p14:tracePt t="240521" x="6475413" y="5314950"/>
          <p14:tracePt t="240535" x="6492875" y="5305425"/>
          <p14:tracePt t="240538" x="6521450" y="5295900"/>
          <p14:tracePt t="240551" x="6548438" y="5287963"/>
          <p14:tracePt t="240554" x="6557963" y="5287963"/>
          <p14:tracePt t="240568" x="6575425" y="5278438"/>
          <p14:tracePt t="240570" x="6584950" y="5268913"/>
          <p14:tracePt t="240585" x="6594475" y="5268913"/>
          <p14:tracePt t="240848" x="6557963" y="5278438"/>
          <p14:tracePt t="240855" x="6502400" y="5287963"/>
          <p14:tracePt t="240867" x="6465888" y="5314950"/>
          <p14:tracePt t="240884" x="6429375" y="5324475"/>
          <p14:tracePt t="240885" x="6392863" y="5324475"/>
          <p14:tracePt t="240901" x="6337300" y="5324475"/>
          <p14:tracePt t="240901" x="6264275" y="5332413"/>
          <p14:tracePt t="240918" x="6200775" y="5332413"/>
          <p14:tracePt t="240918" x="6127750" y="5332413"/>
          <p14:tracePt t="240919" x="6045200" y="5351463"/>
          <p14:tracePt t="240934" x="5954713" y="5351463"/>
          <p14:tracePt t="240936" x="5872163" y="5360988"/>
          <p14:tracePt t="240951" x="5781675" y="5360988"/>
          <p14:tracePt t="240952" x="5708650" y="5360988"/>
          <p14:tracePt t="240968" x="5589588" y="5360988"/>
          <p14:tracePt t="240969" x="5480050" y="5360988"/>
          <p14:tracePt t="240985" x="5370513" y="5360988"/>
          <p14:tracePt t="240986" x="5251450" y="5360988"/>
          <p14:tracePt t="241001" x="5141913" y="5360988"/>
          <p14:tracePt t="241002" x="5032375" y="5360988"/>
          <p14:tracePt t="241018" x="4932363" y="5341938"/>
          <p14:tracePt t="241019" x="4813300" y="5314950"/>
          <p14:tracePt t="241035" x="4721225" y="5295900"/>
          <p14:tracePt t="241036" x="4638675" y="5287963"/>
          <p14:tracePt t="241039" x="4538663" y="5268913"/>
          <p14:tracePt t="241051" x="4448175" y="5241925"/>
          <p14:tracePt t="241068" x="4365625" y="5232400"/>
          <p14:tracePt t="241069" x="4302125" y="5222875"/>
          <p14:tracePt t="241084" x="4246563" y="5205413"/>
          <p14:tracePt t="241085" x="4210050" y="5205413"/>
          <p14:tracePt t="241101" x="4192588" y="5195888"/>
          <p14:tracePt t="241104" x="4156075" y="5186363"/>
          <p14:tracePt t="241118" x="4146550" y="5186363"/>
          <p14:tracePt t="241868" x="4164013" y="5186363"/>
          <p14:tracePt t="241876" x="4229100" y="5205413"/>
          <p14:tracePt t="241885" x="4256088" y="5214938"/>
          <p14:tracePt t="241901" x="4302125" y="5222875"/>
          <p14:tracePt t="241902" x="4365625" y="5232400"/>
          <p14:tracePt t="241918" x="4438650" y="5251450"/>
          <p14:tracePt t="241920" x="4657725" y="5305425"/>
          <p14:tracePt t="241935" x="4784725" y="5332413"/>
          <p14:tracePt t="241936" x="4903788" y="5368925"/>
          <p14:tracePt t="241951" x="5022850" y="5397500"/>
          <p14:tracePt t="241952" x="5132388" y="5405438"/>
          <p14:tracePt t="241968" x="5214938" y="5424488"/>
          <p14:tracePt t="241969" x="5351463" y="5434013"/>
          <p14:tracePt t="241985" x="5461000" y="5451475"/>
          <p14:tracePt t="241986" x="5607050" y="5451475"/>
          <p14:tracePt t="242001" x="5781675" y="5470525"/>
          <p14:tracePt t="242002" x="5945188" y="5478463"/>
          <p14:tracePt t="242018" x="6100763" y="5497513"/>
          <p14:tracePt t="242019" x="6227763" y="5497513"/>
          <p14:tracePt t="242035" x="6402388" y="5514975"/>
          <p14:tracePt t="242036" x="6548438" y="5524500"/>
          <p14:tracePt t="242051" x="6740525" y="5543550"/>
          <p14:tracePt t="242052" x="6886575" y="5561013"/>
          <p14:tracePt t="242055" x="7023100" y="5570538"/>
          <p14:tracePt t="242068" x="7169150" y="5588000"/>
          <p14:tracePt t="242085" x="7342188" y="5616575"/>
          <p14:tracePt t="242088" x="7626350" y="5661025"/>
          <p14:tracePt t="242101" x="7808913" y="5697538"/>
          <p14:tracePt t="242104" x="7999413" y="5726113"/>
          <p14:tracePt t="242118" x="8174038" y="5753100"/>
          <p14:tracePt t="242121" x="8356600" y="5789613"/>
          <p14:tracePt t="242135" x="8529638" y="5816600"/>
          <p14:tracePt t="242137" x="8666163" y="5853113"/>
          <p14:tracePt t="242151" x="8775700" y="5881688"/>
          <p14:tracePt t="242154" x="8931275" y="5926138"/>
          <p14:tracePt t="242168" x="9050338" y="5954713"/>
          <p14:tracePt t="242170" x="9132888" y="5981700"/>
          <p14:tracePt t="242185" x="9196388" y="6008688"/>
          <p14:tracePt t="242187" x="9259888" y="6045200"/>
          <p14:tracePt t="242201" x="9278938" y="6054725"/>
          <p14:tracePt t="242204" x="9296400" y="6072188"/>
          <p14:tracePt t="242218" x="9305925" y="6091238"/>
          <p14:tracePt t="242220" x="9315450" y="6100763"/>
          <p14:tracePt t="242235" x="9324975" y="6108700"/>
          <p14:tracePt t="242237" x="9324975" y="6118225"/>
          <p14:tracePt t="242251" x="9332913" y="6137275"/>
          <p14:tracePt t="242254" x="9332913" y="6145213"/>
          <p14:tracePt t="242268" x="9332913" y="6164263"/>
          <p14:tracePt t="242270" x="9332913" y="6181725"/>
          <p14:tracePt t="242285" x="9332913" y="6210300"/>
          <p14:tracePt t="242285" x="9332913" y="6237288"/>
          <p14:tracePt t="242288" x="9332913" y="6264275"/>
          <p14:tracePt t="242301" x="9332913" y="6300788"/>
          <p14:tracePt t="242304" x="9332913" y="6337300"/>
          <p14:tracePt t="242318" x="9332913" y="6392863"/>
          <p14:tracePt t="242320" x="9332913" y="6437313"/>
          <p14:tracePt t="242335" x="9332913" y="6465888"/>
          <p14:tracePt t="242337" x="9332913" y="6483350"/>
          <p14:tracePt t="242351" x="9332913" y="6492875"/>
          <p14:tracePt t="242354" x="9332913" y="6502400"/>
          <p14:tracePt t="242764" x="9332913" y="6510338"/>
          <p14:tracePt t="245344" x="9305925" y="6510338"/>
          <p14:tracePt t="245351" x="9232900" y="6483350"/>
          <p14:tracePt t="245360" x="9186863" y="6465888"/>
          <p14:tracePt t="245368" x="9123363" y="6419850"/>
          <p14:tracePt t="245385" x="9040813" y="6383338"/>
          <p14:tracePt t="245385" x="8959850" y="6356350"/>
          <p14:tracePt t="245401" x="8877300" y="6327775"/>
          <p14:tracePt t="245402" x="8794750" y="6300788"/>
          <p14:tracePt t="245418" x="8712200" y="6273800"/>
          <p14:tracePt t="245419" x="8658225" y="6264275"/>
          <p14:tracePt t="245435" x="8621713" y="6264275"/>
          <p14:tracePt t="245436" x="8593138" y="6264275"/>
          <p14:tracePt t="245451" x="8575675" y="6264275"/>
          <p14:tracePt t="245452" x="8548688" y="6264275"/>
          <p14:tracePt t="245468" x="8529638" y="6264275"/>
          <p14:tracePt t="245469" x="8493125" y="6264275"/>
          <p14:tracePt t="245471" x="8475663" y="6264275"/>
          <p14:tracePt t="245501" x="8466138" y="6273800"/>
          <p14:tracePt t="245504" x="8447088" y="6291263"/>
          <p14:tracePt t="245518" x="8420100" y="6319838"/>
          <p14:tracePt t="245521" x="8410575" y="6337300"/>
          <p14:tracePt t="245535" x="8383588" y="6356350"/>
          <p14:tracePt t="245537" x="8366125" y="6364288"/>
          <p14:tracePt t="245551" x="8329613" y="6383338"/>
          <p14:tracePt t="245553" x="8310563" y="6429375"/>
          <p14:tracePt t="245908" x="8310563" y="6400800"/>
          <p14:tracePt t="245924" x="8301038" y="6383338"/>
          <p14:tracePt t="245932" x="8293100" y="6346825"/>
          <p14:tracePt t="245939" x="8256588" y="6327775"/>
          <p14:tracePt t="245951" x="8237538" y="6319838"/>
          <p14:tracePt t="245968" x="8237538" y="6310313"/>
          <p14:tracePt t="245969" x="8228013" y="6310313"/>
          <p14:tracePt t="246008" x="8228013" y="6300788"/>
          <p14:tracePt t="246040" x="8220075" y="6300788"/>
          <p14:tracePt t="246055" x="8210550" y="6300788"/>
          <p14:tracePt t="246072" x="8201025" y="6300788"/>
          <p14:tracePt t="246080" x="8191500" y="6300788"/>
          <p14:tracePt t="246096" x="8183563" y="6300788"/>
          <p14:tracePt t="246112" x="8174038" y="6300788"/>
          <p14:tracePt t="246152" x="8164513" y="6300788"/>
          <p14:tracePt t="246192" x="8154988" y="6300788"/>
          <p14:tracePt t="246208" x="8147050" y="6300788"/>
          <p14:tracePt t="246224" x="8137525" y="6300788"/>
          <p14:tracePt t="246240" x="8128000" y="6300788"/>
          <p14:tracePt t="246256" x="8108950" y="6300788"/>
          <p14:tracePt t="246264" x="8081963" y="6291263"/>
          <p14:tracePt t="246271" x="8054975" y="6283325"/>
          <p14:tracePt t="246285" x="8008938" y="6254750"/>
          <p14:tracePt t="246288" x="7962900" y="6246813"/>
          <p14:tracePt t="246301" x="7899400" y="6210300"/>
          <p14:tracePt t="246304" x="7862888" y="6200775"/>
          <p14:tracePt t="246318" x="7789863" y="6173788"/>
          <p14:tracePt t="246320" x="7689850" y="6127750"/>
          <p14:tracePt t="246335" x="7589838" y="6100763"/>
          <p14:tracePt t="246337" x="7480300" y="6072188"/>
          <p14:tracePt t="246351" x="7361238" y="6027738"/>
          <p14:tracePt t="246354" x="7205663" y="5981700"/>
          <p14:tracePt t="246368" x="7069138" y="5935663"/>
          <p14:tracePt t="246370" x="6950075" y="5881688"/>
          <p14:tracePt t="246385" x="6850063" y="5835650"/>
          <p14:tracePt t="246387" x="6748463" y="5789613"/>
          <p14:tracePt t="246401" x="6667500" y="5753100"/>
          <p14:tracePt t="246404" x="6565900" y="5707063"/>
          <p14:tracePt t="246418" x="6465888" y="5653088"/>
          <p14:tracePt t="246420" x="6383338" y="5624513"/>
          <p14:tracePt t="246435" x="6283325" y="5580063"/>
          <p14:tracePt t="246437" x="6256338" y="5570538"/>
          <p14:tracePt t="246451" x="6183313" y="5561013"/>
          <p14:tracePt t="246454" x="6154738" y="5561013"/>
          <p14:tracePt t="246468" x="6091238" y="5543550"/>
          <p14:tracePt t="246470" x="6037263" y="5534025"/>
          <p14:tracePt t="246485" x="5954713" y="5524500"/>
          <p14:tracePt t="246485" x="5854700" y="5497513"/>
          <p14:tracePt t="246488" x="5745163" y="5478463"/>
          <p14:tracePt t="246502" x="5643563" y="5451475"/>
          <p14:tracePt t="246504" x="5524500" y="5434013"/>
          <p14:tracePt t="246518" x="5414963" y="5405438"/>
          <p14:tracePt t="246521" x="5314950" y="5397500"/>
          <p14:tracePt t="246535" x="5232400" y="5378450"/>
          <p14:tracePt t="246537" x="5141913" y="5368925"/>
          <p14:tracePt t="246552" x="5059363" y="5351463"/>
          <p14:tracePt t="246554" x="4959350" y="5324475"/>
          <p14:tracePt t="246568" x="4886325" y="5295900"/>
          <p14:tracePt t="246570" x="4803775" y="5287963"/>
          <p14:tracePt t="246585" x="4776788" y="5278438"/>
          <p14:tracePt t="246587" x="4703763" y="5259388"/>
          <p14:tracePt t="246601" x="4667250" y="5259388"/>
          <p14:tracePt t="246604" x="4611688" y="5251450"/>
          <p14:tracePt t="246618" x="4557713" y="5251450"/>
          <p14:tracePt t="246620" x="4492625" y="5241925"/>
          <p14:tracePt t="246635" x="4438650" y="5241925"/>
          <p14:tracePt t="246637" x="4375150" y="5241925"/>
          <p14:tracePt t="246651" x="4319588" y="5241925"/>
          <p14:tracePt t="246654" x="4265613" y="5241925"/>
          <p14:tracePt t="246668" x="4183063" y="5222875"/>
          <p14:tracePt t="246670" x="4110038" y="5222875"/>
          <p14:tracePt t="246685" x="4044950" y="5222875"/>
          <p14:tracePt t="246685" x="3971925" y="5214938"/>
          <p14:tracePt t="246688" x="3908425" y="5214938"/>
          <p14:tracePt t="246702" x="3854450" y="5214938"/>
          <p14:tracePt t="246704" x="3781425" y="5214938"/>
          <p14:tracePt t="246718" x="3744913" y="5205413"/>
          <p14:tracePt t="246720" x="3725863" y="5205413"/>
          <p14:tracePt t="246735" x="3725863" y="5195888"/>
          <p14:tracePt t="246968" x="3716338" y="5195888"/>
          <p14:tracePt t="246976" x="3679825" y="5195888"/>
          <p14:tracePt t="246985" x="3662363" y="5195888"/>
          <p14:tracePt t="247001" x="3643313" y="5195888"/>
          <p14:tracePt t="247002" x="3635375" y="5205413"/>
          <p14:tracePt t="247018" x="3616325" y="5214938"/>
          <p14:tracePt t="247019" x="3598863" y="5214938"/>
          <p14:tracePt t="247035" x="3579813" y="5214938"/>
          <p14:tracePt t="247035" x="3562350" y="5222875"/>
          <p14:tracePt t="247051" x="3552825" y="5222875"/>
          <p14:tracePt t="247052" x="3543300" y="5222875"/>
          <p14:tracePt t="247068" x="3533775" y="5222875"/>
          <p14:tracePt t="247069" x="3525838" y="5222875"/>
          <p14:tracePt t="247071" x="3516313" y="5232400"/>
          <p14:tracePt t="247101" x="3506788" y="5232400"/>
          <p14:tracePt t="247102" x="3497263" y="5232400"/>
          <p14:tracePt t="247104" x="3489325" y="5241925"/>
          <p14:tracePt t="247118" x="3479800" y="5241925"/>
          <p14:tracePt t="247120" x="3470275" y="5251450"/>
          <p14:tracePt t="247135" x="3460750" y="5251450"/>
          <p14:tracePt t="247136" x="3443288" y="5251450"/>
          <p14:tracePt t="247152" x="3424238" y="5251450"/>
          <p14:tracePt t="247152" x="3397250" y="5251450"/>
          <p14:tracePt t="247168" x="3351213" y="5259388"/>
          <p14:tracePt t="247169" x="3314700" y="5259388"/>
          <p14:tracePt t="247185" x="3270250" y="5259388"/>
          <p14:tracePt t="247186" x="3232150" y="5259388"/>
          <p14:tracePt t="247201" x="3187700" y="5268913"/>
          <p14:tracePt t="247202" x="3114675" y="5268913"/>
          <p14:tracePt t="247218" x="3078163" y="5268913"/>
          <p14:tracePt t="247219" x="3013075" y="5268913"/>
          <p14:tracePt t="247235" x="2932113" y="5268913"/>
          <p14:tracePt t="247235" x="2859088" y="5268913"/>
          <p14:tracePt t="247251" x="2803525" y="5268913"/>
          <p14:tracePt t="247252" x="2767013" y="5268913"/>
          <p14:tracePt t="247268" x="2740025" y="5268913"/>
          <p14:tracePt t="247269" x="2693988" y="5268913"/>
          <p14:tracePt t="247272" x="2667000" y="5278438"/>
          <p14:tracePt t="247285" x="2620963" y="5278438"/>
          <p14:tracePt t="247287" x="2584450" y="5278438"/>
          <p14:tracePt t="247301" x="2530475" y="5287963"/>
          <p14:tracePt t="247304" x="2484438" y="5287963"/>
          <p14:tracePt t="247318" x="2428875" y="5287963"/>
          <p14:tracePt t="247321" x="2355850" y="5287963"/>
          <p14:tracePt t="247335" x="2273300" y="5287963"/>
          <p14:tracePt t="247337" x="2200275" y="5287963"/>
          <p14:tracePt t="247351" x="2155825" y="5287963"/>
          <p14:tracePt t="247354" x="2119313" y="5287963"/>
          <p14:tracePt t="247368" x="2082800" y="5287963"/>
          <p14:tracePt t="247370" x="2054225" y="5287963"/>
          <p14:tracePt t="247385" x="2036763" y="5287963"/>
          <p14:tracePt t="247387" x="2017713" y="5287963"/>
          <p14:tracePt t="247401" x="2000250" y="5287963"/>
          <p14:tracePt t="247404" x="1990725" y="5287963"/>
          <p14:tracePt t="247418" x="1981200" y="5287963"/>
          <p14:tracePt t="247420" x="1973263" y="5287963"/>
          <p14:tracePt t="247435" x="1963738" y="5287963"/>
          <p14:tracePt t="247437" x="1944688" y="5287963"/>
          <p14:tracePt t="247451" x="1927225" y="5287963"/>
          <p14:tracePt t="247454" x="1917700" y="5287963"/>
          <p14:tracePt t="247528" x="1917700" y="5295900"/>
          <p14:tracePt t="247767" x="1908175" y="5295900"/>
          <p14:tracePt t="247775" x="1900238" y="5295900"/>
          <p14:tracePt t="247784" x="1890713" y="5295900"/>
          <p14:tracePt t="247801" x="1871663" y="5295900"/>
          <p14:tracePt t="247818" x="1863725" y="5295900"/>
          <p14:tracePt t="247819" x="1854200" y="5295900"/>
          <p14:tracePt t="247834" x="1844675" y="5295900"/>
          <p14:tracePt t="248607" x="1827213" y="5287963"/>
          <p14:tracePt t="248615" x="1808163" y="5287963"/>
          <p14:tracePt t="248623" x="1798638" y="5278438"/>
          <p14:tracePt t="248634" x="1754188" y="5268913"/>
          <p14:tracePt t="248651" x="1717675" y="5259388"/>
          <p14:tracePt t="248651" x="1689100" y="5259388"/>
          <p14:tracePt t="248668" x="1671638" y="5251450"/>
          <p14:tracePt t="248669" x="1662113" y="5241925"/>
          <p14:tracePt t="248672" x="1652588" y="5222875"/>
          <p14:tracePt t="248685" x="1635125" y="5214938"/>
          <p14:tracePt t="248688" x="1625600" y="5186363"/>
          <p14:tracePt t="248701" x="1606550" y="5178425"/>
          <p14:tracePt t="248704" x="1598613" y="5159375"/>
          <p14:tracePt t="248718" x="1598613" y="5141913"/>
          <p14:tracePt t="248720" x="1589088" y="5122863"/>
          <p14:tracePt t="248735" x="1579563" y="5105400"/>
          <p14:tracePt t="248737" x="1579563" y="5095875"/>
          <p14:tracePt t="248751" x="1579563" y="5076825"/>
          <p14:tracePt t="248753" x="1579563" y="5049838"/>
          <p14:tracePt t="248768" x="1579563" y="5032375"/>
          <p14:tracePt t="248770" x="1579563" y="5013325"/>
          <p14:tracePt t="248784" x="1589088" y="4986338"/>
          <p14:tracePt t="248787" x="1598613" y="4967288"/>
          <p14:tracePt t="248801" x="1606550" y="4959350"/>
          <p14:tracePt t="248803" x="1616075" y="4959350"/>
          <p14:tracePt t="248818" x="1616075" y="4949825"/>
          <p14:tracePt t="248820" x="1625600" y="4940300"/>
          <p14:tracePt t="248835" x="1635125" y="4940300"/>
          <p14:tracePt t="248837" x="1652588" y="4930775"/>
          <p14:tracePt t="248851" x="1671638" y="4922838"/>
          <p14:tracePt t="248853" x="1681163" y="4903788"/>
          <p14:tracePt t="248868" x="1717675" y="4876800"/>
          <p14:tracePt t="248870" x="1735138" y="4867275"/>
          <p14:tracePt t="248885" x="1762125" y="4857750"/>
          <p14:tracePt t="248901" x="1827213" y="4830763"/>
          <p14:tracePt t="248902" x="1854200" y="4821238"/>
          <p14:tracePt t="248903" x="1863725" y="4821238"/>
          <p14:tracePt t="248918" x="1890713" y="4811713"/>
          <p14:tracePt t="248919" x="1954213" y="4794250"/>
          <p14:tracePt t="248935" x="1981200" y="4794250"/>
          <p14:tracePt t="248936" x="2036763" y="4784725"/>
          <p14:tracePt t="248951" x="2100263" y="4784725"/>
          <p14:tracePt t="248952" x="2155825" y="4784725"/>
          <p14:tracePt t="248968" x="2209800" y="4784725"/>
          <p14:tracePt t="248969" x="2292350" y="4784725"/>
          <p14:tracePt t="248986" x="2401888" y="4784725"/>
          <p14:tracePt t="249002" x="2447925" y="4784725"/>
          <p14:tracePt t="249003" x="2520950" y="4784725"/>
          <p14:tracePt t="249018" x="2630488" y="4784725"/>
          <p14:tracePt t="249019" x="2786063" y="4784725"/>
          <p14:tracePt t="249035" x="2913063" y="4784725"/>
          <p14:tracePt t="249035" x="3022600" y="4784725"/>
          <p14:tracePt t="249051" x="3151188" y="4784725"/>
          <p14:tracePt t="249052" x="3270250" y="4784725"/>
          <p14:tracePt t="249068" x="3416300" y="4784725"/>
          <p14:tracePt t="249069" x="3525838" y="4784725"/>
          <p14:tracePt t="249085" x="3662363" y="4784725"/>
          <p14:tracePt t="249085" x="3771900" y="4784725"/>
          <p14:tracePt t="249087" x="3898900" y="4784725"/>
          <p14:tracePt t="249101" x="4037013" y="4784725"/>
          <p14:tracePt t="249104" x="4146550" y="4784725"/>
          <p14:tracePt t="249118" x="4246563" y="4775200"/>
          <p14:tracePt t="249120" x="4375150" y="4775200"/>
          <p14:tracePt t="249135" x="4521200" y="4775200"/>
          <p14:tracePt t="249137" x="4657725" y="4775200"/>
          <p14:tracePt t="249151" x="4767263" y="4775200"/>
          <p14:tracePt t="249154" x="4895850" y="4775200"/>
          <p14:tracePt t="249168" x="5032375" y="4775200"/>
          <p14:tracePt t="249170" x="5122863" y="4775200"/>
          <p14:tracePt t="249185" x="5251450" y="4775200"/>
          <p14:tracePt t="249187" x="5351463" y="4775200"/>
          <p14:tracePt t="249201" x="5461000" y="4775200"/>
          <p14:tracePt t="249204" x="5570538" y="4775200"/>
          <p14:tracePt t="249218" x="5670550" y="4775200"/>
          <p14:tracePt t="249220" x="5799138" y="4775200"/>
          <p14:tracePt t="249235" x="5908675" y="4775200"/>
          <p14:tracePt t="249237" x="6045200" y="4775200"/>
          <p14:tracePt t="249251" x="6154738" y="4775200"/>
          <p14:tracePt t="249254" x="6264275" y="4775200"/>
          <p14:tracePt t="249268" x="6337300" y="4775200"/>
          <p14:tracePt t="249270" x="6438900" y="4775200"/>
          <p14:tracePt t="249284" x="6548438" y="4775200"/>
          <p14:tracePt t="249301" x="6740525" y="4775200"/>
          <p14:tracePt t="249302" x="6813550" y="4775200"/>
          <p14:tracePt t="249303" x="6894513" y="4794250"/>
          <p14:tracePt t="249318" x="6959600" y="4803775"/>
          <p14:tracePt t="249319" x="7013575" y="4803775"/>
          <p14:tracePt t="249335" x="7113588" y="4811713"/>
          <p14:tracePt t="249336" x="7186613" y="4811713"/>
          <p14:tracePt t="249351" x="7251700" y="4830763"/>
          <p14:tracePt t="249352" x="7278688" y="4840288"/>
          <p14:tracePt t="249368" x="7324725" y="4840288"/>
          <p14:tracePt t="249369" x="7342188" y="4848225"/>
          <p14:tracePt t="249385" x="7351713" y="4848225"/>
          <p14:tracePt t="249386" x="7351713" y="4857750"/>
          <p14:tracePt t="249401" x="7361238" y="4867275"/>
          <p14:tracePt t="249418" x="7370763" y="4867275"/>
          <p14:tracePt t="249419" x="7370763" y="4876800"/>
          <p14:tracePt t="249435" x="7378700" y="4876800"/>
          <p14:tracePt t="249451" x="7388225" y="4884738"/>
          <p14:tracePt t="249452" x="7397750" y="4884738"/>
          <p14:tracePt t="249456" x="7407275" y="4894263"/>
          <p14:tracePt t="249468" x="7415213" y="4903788"/>
          <p14:tracePt t="249485" x="7415213" y="4913313"/>
          <p14:tracePt t="249501" x="7415213" y="4940300"/>
          <p14:tracePt t="249502" x="7415213" y="4959350"/>
          <p14:tracePt t="249504" x="7415213" y="4976813"/>
          <p14:tracePt t="249518" x="7415213" y="4995863"/>
          <p14:tracePt t="249520" x="7415213" y="5013325"/>
          <p14:tracePt t="249535" x="7415213" y="5040313"/>
          <p14:tracePt t="249537" x="7388225" y="5068888"/>
          <p14:tracePt t="249551" x="7370763" y="5095875"/>
          <p14:tracePt t="249554" x="7334250" y="5122863"/>
          <p14:tracePt t="249568" x="7315200" y="5141913"/>
          <p14:tracePt t="249570" x="7269163" y="5149850"/>
          <p14:tracePt t="249585" x="7223125" y="5186363"/>
          <p14:tracePt t="249587" x="7178675" y="5205413"/>
          <p14:tracePt t="249601" x="7096125" y="5232400"/>
          <p14:tracePt t="249604" x="7013575" y="5259388"/>
          <p14:tracePt t="249618" x="6940550" y="5268913"/>
          <p14:tracePt t="249620" x="6858000" y="5278438"/>
          <p14:tracePt t="249635" x="6821488" y="5278438"/>
          <p14:tracePt t="249637" x="6748463" y="5278438"/>
          <p14:tracePt t="249651" x="6630988" y="5278438"/>
          <p14:tracePt t="249668" x="6483350" y="5278438"/>
          <p14:tracePt t="249669" x="6154738" y="5278438"/>
          <p14:tracePt t="249671" x="6018213" y="5278438"/>
          <p14:tracePt t="249685" x="5854700" y="5278438"/>
          <p14:tracePt t="249701" x="5708650" y="5278438"/>
          <p14:tracePt t="249702" x="5607050" y="5278438"/>
          <p14:tracePt t="249704" x="5461000" y="5278438"/>
          <p14:tracePt t="249718" x="5351463" y="5278438"/>
          <p14:tracePt t="249720" x="5214938" y="5278438"/>
          <p14:tracePt t="249735" x="5068888" y="5278438"/>
          <p14:tracePt t="249738" x="4903788" y="5278438"/>
          <p14:tracePt t="249751" x="4748213" y="5278438"/>
          <p14:tracePt t="249754" x="4548188" y="5278438"/>
          <p14:tracePt t="249768" x="4383088" y="5278438"/>
          <p14:tracePt t="249770" x="4210050" y="5278438"/>
          <p14:tracePt t="249785" x="4027488" y="5278438"/>
          <p14:tracePt t="249787" x="3881438" y="5278438"/>
          <p14:tracePt t="249801" x="3744913" y="5278438"/>
          <p14:tracePt t="249804" x="3635375" y="5278438"/>
          <p14:tracePt t="249818" x="3562350" y="5278438"/>
          <p14:tracePt t="249820" x="3479800" y="5278438"/>
          <p14:tracePt t="249835" x="3406775" y="5278438"/>
          <p14:tracePt t="249837" x="3351213" y="5278438"/>
          <p14:tracePt t="249851" x="3287713" y="5278438"/>
          <p14:tracePt t="249854" x="3232150" y="5278438"/>
          <p14:tracePt t="249868" x="3159125" y="5278438"/>
          <p14:tracePt t="249870" x="3059113" y="5278438"/>
          <p14:tracePt t="249885" x="2986088" y="5278438"/>
          <p14:tracePt t="249885" x="2895600" y="5278438"/>
          <p14:tracePt t="249888" x="2794000" y="5278438"/>
          <p14:tracePt t="249901" x="2684463" y="5278438"/>
          <p14:tracePt t="249904" x="2593975" y="5278438"/>
          <p14:tracePt t="249918" x="2511425" y="5278438"/>
          <p14:tracePt t="249920" x="2438400" y="5278438"/>
          <p14:tracePt t="249935" x="2365375" y="5278438"/>
          <p14:tracePt t="249937" x="2301875" y="5278438"/>
          <p14:tracePt t="249951" x="2209800" y="5278438"/>
          <p14:tracePt t="249954" x="2136775" y="5278438"/>
          <p14:tracePt t="249968" x="2073275" y="5278438"/>
          <p14:tracePt t="249970" x="2017713" y="5278438"/>
          <p14:tracePt t="249988" x="1936750" y="5278438"/>
          <p14:tracePt t="250002" x="1900238" y="5268913"/>
          <p14:tracePt t="250018" x="1890713" y="5259388"/>
          <p14:tracePt t="250716" x="1900238" y="5259388"/>
          <p14:tracePt t="250724" x="1927225" y="5295900"/>
          <p14:tracePt t="250735" x="1963738" y="5314950"/>
          <p14:tracePt t="250736" x="1990725" y="5324475"/>
          <p14:tracePt t="250751" x="2036763" y="5332413"/>
          <p14:tracePt t="250752" x="2063750" y="5341938"/>
          <p14:tracePt t="250768" x="2109788" y="5360988"/>
          <p14:tracePt t="250769" x="2163763" y="5368925"/>
          <p14:tracePt t="250785" x="2209800" y="5368925"/>
          <p14:tracePt t="250786" x="2282825" y="5368925"/>
          <p14:tracePt t="250801" x="2338388" y="5378450"/>
          <p14:tracePt t="250802" x="2382838" y="5378450"/>
          <p14:tracePt t="250818" x="2457450" y="5378450"/>
          <p14:tracePt t="250819" x="2530475" y="5378450"/>
          <p14:tracePt t="250835" x="2557463" y="5378450"/>
          <p14:tracePt t="250835" x="2630488" y="5378450"/>
          <p14:tracePt t="250851" x="2713038" y="5378450"/>
          <p14:tracePt t="250852" x="2786063" y="5378450"/>
          <p14:tracePt t="250868" x="2840038" y="5378450"/>
          <p14:tracePt t="250869" x="2886075" y="5378450"/>
          <p14:tracePt t="250885" x="2940050" y="5378450"/>
          <p14:tracePt t="250885" x="2986088" y="5378450"/>
          <p14:tracePt t="250888" x="3022600" y="5378450"/>
          <p14:tracePt t="250901" x="3049588" y="5378450"/>
          <p14:tracePt t="250918" x="3086100" y="5378450"/>
          <p14:tracePt t="250920" x="3141663" y="5378450"/>
          <p14:tracePt t="250935" x="3178175" y="5378450"/>
          <p14:tracePt t="250936" x="3232150" y="5378450"/>
          <p14:tracePt t="250951" x="3260725" y="5378450"/>
          <p14:tracePt t="250952" x="3287713" y="5378450"/>
          <p14:tracePt t="250968" x="3306763" y="5378450"/>
          <p14:tracePt t="250969" x="3324225" y="5378450"/>
          <p14:tracePt t="250986" x="3343275" y="5378450"/>
          <p14:tracePt t="251064" x="3343275" y="5368925"/>
          <p14:tracePt t="251095" x="3351213" y="5368925"/>
          <p14:tracePt t="251336" x="3351213" y="5360988"/>
          <p14:tracePt t="251344" x="3351213" y="5324475"/>
          <p14:tracePt t="251352" x="3351213" y="5314950"/>
          <p14:tracePt t="251368" x="3351213" y="5305425"/>
          <p14:tracePt t="251369" x="3351213" y="5295900"/>
          <p14:tracePt t="251385" x="3351213" y="5287963"/>
          <p14:tracePt t="251386" x="3351213" y="5278438"/>
          <p14:tracePt t="251401" x="3351213" y="5259388"/>
          <p14:tracePt t="251402" x="3351213" y="5251450"/>
          <p14:tracePt t="251418" x="3351213" y="5241925"/>
          <p14:tracePt t="252039" x="3351213" y="5251450"/>
          <p14:tracePt t="252047" x="3351213" y="5259388"/>
          <p14:tracePt t="252055" x="3351213" y="5268913"/>
          <p14:tracePt t="252067" x="3343275" y="5278438"/>
          <p14:tracePt t="252084" x="3343275" y="5287963"/>
          <p14:tracePt t="252535" x="3343275" y="5295900"/>
          <p14:tracePt t="252616" x="3360738" y="5295900"/>
          <p14:tracePt t="252623" x="3387725" y="5295900"/>
          <p14:tracePt t="252635" x="3406775" y="5295900"/>
          <p14:tracePt t="252651" x="3416300" y="5295900"/>
          <p14:tracePt t="252652" x="3443288" y="5295900"/>
          <p14:tracePt t="252668" x="3452813" y="5295900"/>
          <p14:tracePt t="252669" x="3460750" y="5295900"/>
          <p14:tracePt t="252685" x="3470275" y="5295900"/>
          <p14:tracePt t="252685" x="3479800" y="5295900"/>
          <p14:tracePt t="252688" x="3489325" y="5295900"/>
          <p14:tracePt t="252704" x="3497263" y="5295900"/>
          <p14:tracePt t="252887" x="3506788" y="5295900"/>
          <p14:tracePt t="254867" x="3479800" y="5295900"/>
          <p14:tracePt t="254875" x="3470275" y="5295900"/>
          <p14:tracePt t="254885" x="3460750" y="5295900"/>
          <p14:tracePt t="254887" x="3452813" y="5295900"/>
          <p14:tracePt t="254901" x="3433763" y="5295900"/>
          <p14:tracePt t="254904" x="3424238" y="5295900"/>
          <p14:tracePt t="254936" x="3416300" y="5287963"/>
          <p14:tracePt t="254951" x="3406775" y="5287963"/>
          <p14:tracePt t="254968" x="3406775" y="5278438"/>
          <p14:tracePt t="254986" x="3397250" y="5268913"/>
          <p14:tracePt t="255002" x="3387725" y="5259388"/>
          <p14:tracePt t="255003" x="3379788" y="5241925"/>
          <p14:tracePt t="255018" x="3370263" y="5222875"/>
          <p14:tracePt t="255019" x="3370263" y="5214938"/>
          <p14:tracePt t="255035" x="3370263" y="5205413"/>
          <p14:tracePt t="255036" x="3370263" y="5195888"/>
          <p14:tracePt t="255051" x="3370263" y="5186363"/>
          <p14:tracePt t="255068" x="3370263" y="5178425"/>
          <p14:tracePt t="255069" x="3370263" y="5168900"/>
          <p14:tracePt t="255071" x="3370263" y="5149850"/>
          <p14:tracePt t="255085" x="3370263" y="5132388"/>
          <p14:tracePt t="255101" x="3370263" y="5113338"/>
          <p14:tracePt t="255102" x="3370263" y="5095875"/>
          <p14:tracePt t="255104" x="3370263" y="5068888"/>
          <p14:tracePt t="255118" x="3370263" y="5049838"/>
          <p14:tracePt t="255120" x="3370263" y="5032375"/>
          <p14:tracePt t="255135" x="3370263" y="5013325"/>
          <p14:tracePt t="255138" x="3370263" y="4995863"/>
          <p14:tracePt t="255151" x="3370263" y="4986338"/>
          <p14:tracePt t="255154" x="3370263" y="4976813"/>
          <p14:tracePt t="255168" x="3370263" y="4967288"/>
          <p14:tracePt t="255231" x="3370263" y="4959350"/>
          <p14:tracePt t="255239" x="3370263" y="4949825"/>
          <p14:tracePt t="255251" x="3370263" y="4940300"/>
          <p14:tracePt t="255268" x="3370263" y="4930775"/>
          <p14:tracePt t="255287" x="3370263" y="4922838"/>
          <p14:tracePt t="255303" x="3370263" y="4913313"/>
          <p14:tracePt t="255318" x="3370263" y="4903788"/>
          <p14:tracePt t="255335" x="3370263" y="4894263"/>
          <p14:tracePt t="255336" x="3370263" y="4884738"/>
          <p14:tracePt t="255351" x="3370263" y="4876800"/>
          <p14:tracePt t="255352" x="3370263" y="4867275"/>
          <p14:tracePt t="255476" x="3370263" y="4857750"/>
          <p14:tracePt t="256663" x="3379788" y="4884738"/>
          <p14:tracePt t="256671" x="3424238" y="4922838"/>
          <p14:tracePt t="256685" x="3479800" y="4976813"/>
          <p14:tracePt t="256687" x="3525838" y="5032375"/>
          <p14:tracePt t="256701" x="3606800" y="5068888"/>
          <p14:tracePt t="256704" x="3652838" y="5095875"/>
          <p14:tracePt t="256718" x="3708400" y="5132388"/>
          <p14:tracePt t="256720" x="3752850" y="5149850"/>
          <p14:tracePt t="256734" x="3771900" y="5159375"/>
          <p14:tracePt t="256737" x="3817938" y="5186363"/>
          <p14:tracePt t="256751" x="3844925" y="5205413"/>
          <p14:tracePt t="256753" x="3890963" y="5222875"/>
          <p14:tracePt t="256767" x="3917950" y="5241925"/>
          <p14:tracePt t="256768" x="3935413" y="5251450"/>
          <p14:tracePt t="256784" x="3971925" y="5268913"/>
          <p14:tracePt t="256785" x="3981450" y="5268913"/>
          <p14:tracePt t="256800" x="4008438" y="5295900"/>
          <p14:tracePt t="256801" x="4037013" y="5305425"/>
          <p14:tracePt t="256818" x="4054475" y="5314950"/>
          <p14:tracePt t="256820" x="4064000" y="5324475"/>
          <p14:tracePt t="256835" x="4064000" y="5332413"/>
          <p14:tracePt t="258331" x="4083050" y="5332413"/>
          <p14:tracePt t="258339" x="4137025" y="5332413"/>
          <p14:tracePt t="258351" x="4200525" y="5332413"/>
          <p14:tracePt t="258368" x="4256088" y="5332413"/>
          <p14:tracePt t="258369" x="4383088" y="5332413"/>
          <p14:tracePt t="258371" x="4521200" y="5332413"/>
          <p14:tracePt t="258384" x="4630738" y="5332413"/>
          <p14:tracePt t="258401" x="4776788" y="5332413"/>
          <p14:tracePt t="258402" x="4949825" y="5341938"/>
          <p14:tracePt t="258404" x="5078413" y="5341938"/>
          <p14:tracePt t="258418" x="5232400" y="5351463"/>
          <p14:tracePt t="258420" x="5397500" y="5368925"/>
          <p14:tracePt t="258434" x="5543550" y="5368925"/>
          <p14:tracePt t="258437" x="5662613" y="5368925"/>
          <p14:tracePt t="258451" x="5808663" y="5368925"/>
          <p14:tracePt t="258453" x="5918200" y="5368925"/>
          <p14:tracePt t="258468" x="6018213" y="5368925"/>
          <p14:tracePt t="258470" x="6110288" y="5368925"/>
          <p14:tracePt t="258484" x="6164263" y="5368925"/>
          <p14:tracePt t="258485" x="6183313" y="5368925"/>
          <p14:tracePt t="258599" x="6183313" y="5378450"/>
          <p14:tracePt t="258607" x="6127750" y="5397500"/>
          <p14:tracePt t="258618" x="6073775" y="5414963"/>
          <p14:tracePt t="258635" x="5991225" y="5424488"/>
          <p14:tracePt t="258635" x="5945188" y="5424488"/>
          <p14:tracePt t="258651" x="5891213" y="5424488"/>
          <p14:tracePt t="258652" x="5835650" y="5424488"/>
          <p14:tracePt t="258668" x="5762625" y="5424488"/>
          <p14:tracePt t="258669" x="5680075" y="5424488"/>
          <p14:tracePt t="258671" x="5607050" y="5424488"/>
          <p14:tracePt t="258685" x="5570538" y="5424488"/>
          <p14:tracePt t="258701" x="5507038" y="5424488"/>
          <p14:tracePt t="258702" x="5443538" y="5424488"/>
          <p14:tracePt t="258704" x="5414963" y="5424488"/>
          <p14:tracePt t="258718" x="5360988" y="5424488"/>
          <p14:tracePt t="258720" x="5260975" y="5405438"/>
          <p14:tracePt t="258735" x="5168900" y="5397500"/>
          <p14:tracePt t="258738" x="5049838" y="5378450"/>
          <p14:tracePt t="258751" x="4959350" y="5368925"/>
          <p14:tracePt t="258754" x="4876800" y="5351463"/>
          <p14:tracePt t="258768" x="4813300" y="5341938"/>
          <p14:tracePt t="258770" x="4794250" y="5341938"/>
          <p14:tracePt t="258785" x="4767263" y="5332413"/>
          <p14:tracePt t="258787" x="4748213" y="5332413"/>
          <p14:tracePt t="258801" x="4721225" y="5332413"/>
          <p14:tracePt t="258804" x="4667250" y="5332413"/>
          <p14:tracePt t="258818" x="4602163" y="5332413"/>
          <p14:tracePt t="258820" x="4565650" y="5332413"/>
          <p14:tracePt t="258835" x="4521200" y="5332413"/>
          <p14:tracePt t="258837" x="4448175" y="5324475"/>
          <p14:tracePt t="258851" x="4375150" y="5324475"/>
          <p14:tracePt t="258854" x="4256088" y="5305425"/>
          <p14:tracePt t="258868" x="4164013" y="5287963"/>
          <p14:tracePt t="258870" x="4083050" y="5278438"/>
          <p14:tracePt t="258885" x="4008438" y="5268913"/>
          <p14:tracePt t="258885" x="3927475" y="5251450"/>
          <p14:tracePt t="258888" x="3898900" y="5251450"/>
          <p14:tracePt t="258901" x="3835400" y="5241925"/>
          <p14:tracePt t="258904" x="3781425" y="5241925"/>
          <p14:tracePt t="258918" x="3716338" y="5232400"/>
          <p14:tracePt t="258921" x="3643313" y="5232400"/>
          <p14:tracePt t="258935" x="3598863" y="5232400"/>
          <p14:tracePt t="258937" x="3543300" y="5232400"/>
          <p14:tracePt t="258951" x="3506788" y="5232400"/>
          <p14:tracePt t="258954" x="3470275" y="5214938"/>
          <p14:tracePt t="258968" x="3452813" y="5214938"/>
          <p14:tracePt t="259303" x="3460750" y="5214938"/>
          <p14:tracePt t="259311" x="3506788" y="5214938"/>
          <p14:tracePt t="259319" x="3562350" y="5214938"/>
          <p14:tracePt t="259335" x="3643313" y="5214938"/>
          <p14:tracePt t="259336" x="3716338" y="5214938"/>
          <p14:tracePt t="259351" x="3844925" y="5214938"/>
          <p14:tracePt t="259352" x="4000500" y="5232400"/>
          <p14:tracePt t="259368" x="4164013" y="5241925"/>
          <p14:tracePt t="259369" x="4338638" y="5259388"/>
          <p14:tracePt t="259385" x="4521200" y="5278438"/>
          <p14:tracePt t="259385" x="4694238" y="5295900"/>
          <p14:tracePt t="259401" x="4903788" y="5324475"/>
          <p14:tracePt t="259402" x="5086350" y="5341938"/>
          <p14:tracePt t="259418" x="5260975" y="5351463"/>
          <p14:tracePt t="259419" x="5424488" y="5368925"/>
          <p14:tracePt t="259435" x="5561013" y="5387975"/>
          <p14:tracePt t="259435" x="5726113" y="5414963"/>
          <p14:tracePt t="259451" x="5881688" y="5434013"/>
          <p14:tracePt t="259452" x="6008688" y="5441950"/>
          <p14:tracePt t="259455" x="6146800" y="5478463"/>
          <p14:tracePt t="259468" x="6283325" y="5487988"/>
          <p14:tracePt t="259471" x="6392863" y="5507038"/>
          <p14:tracePt t="259485" x="6548438" y="5534025"/>
          <p14:tracePt t="259487" x="6675438" y="5551488"/>
          <p14:tracePt t="259501" x="6794500" y="5561013"/>
          <p14:tracePt t="259504" x="6923088" y="5597525"/>
          <p14:tracePt t="259518" x="7040563" y="5607050"/>
          <p14:tracePt t="259521" x="7123113" y="5624513"/>
          <p14:tracePt t="259535" x="7178675" y="5634038"/>
          <p14:tracePt t="259537" x="7242175" y="5643563"/>
          <p14:tracePt t="259551" x="7324725" y="5670550"/>
          <p14:tracePt t="259553" x="7388225" y="5697538"/>
          <p14:tracePt t="259568" x="7443788" y="5707063"/>
          <p14:tracePt t="259570" x="7507288" y="5726113"/>
          <p14:tracePt t="259585" x="7570788" y="5743575"/>
          <p14:tracePt t="259587" x="7634288" y="5770563"/>
          <p14:tracePt t="259601" x="7716838" y="5799138"/>
          <p14:tracePt t="259604" x="7799388" y="5826125"/>
          <p14:tracePt t="259618" x="7881938" y="5872163"/>
          <p14:tracePt t="259621" x="7945438" y="5908675"/>
          <p14:tracePt t="259635" x="7991475" y="5945188"/>
          <p14:tracePt t="259637" x="8027988" y="5962650"/>
          <p14:tracePt t="259651" x="8054975" y="5999163"/>
          <p14:tracePt t="259652" x="8081963" y="6027738"/>
          <p14:tracePt t="259667" x="8101013" y="6064250"/>
          <p14:tracePt t="259669" x="8118475" y="6108700"/>
          <p14:tracePt t="259684" x="8147050" y="6137275"/>
          <p14:tracePt t="259685" x="8164513" y="6164263"/>
          <p14:tracePt t="259700" x="8201025" y="6218238"/>
          <p14:tracePt t="259702" x="8237538" y="6283325"/>
          <p14:tracePt t="259717" x="8256588" y="6310313"/>
          <p14:tracePt t="259718" x="8283575" y="6356350"/>
          <p14:tracePt t="259718" x="8293100" y="6383338"/>
          <p14:tracePt t="259734" x="8301038" y="6419850"/>
          <p14:tracePt t="259736" x="8310563" y="6446838"/>
          <p14:tracePt t="259751" x="8320088" y="6492875"/>
          <p14:tracePt t="259753" x="8347075" y="6556375"/>
          <p14:tracePt t="259768" x="8356600" y="6602413"/>
          <p14:tracePt t="259768" x="8374063" y="6656388"/>
          <p14:tracePt t="259784" x="8393113" y="6721475"/>
          <p14:tracePt t="259786" x="8420100" y="6765925"/>
          <p14:tracePt t="259801" x="8439150" y="6811963"/>
          <p14:tracePt t="259803" x="8447088" y="6831013"/>
          <p14:tracePt t="260007" x="8466138" y="6831013"/>
          <p14:tracePt t="260018" x="8466138" y="6821488"/>
          <p14:tracePt t="260035" x="8466138" y="6811963"/>
          <p14:tracePt t="260035" x="8466138" y="6802438"/>
          <p14:tracePt t="260051" x="8456613" y="6784975"/>
          <p14:tracePt t="260052" x="8439150" y="6775450"/>
          <p14:tracePt t="260068" x="8410575" y="6765925"/>
          <p14:tracePt t="260069" x="8410575" y="6757988"/>
          <p14:tracePt t="260071" x="8402638" y="6738938"/>
          <p14:tracePt t="260085" x="8393113" y="6729413"/>
          <p14:tracePt t="260101" x="8383588" y="6729413"/>
          <p14:tracePt t="260104" x="8383588" y="6721475"/>
          <p14:tracePt t="260120" x="8383588" y="6711950"/>
          <p14:tracePt t="260137" x="8374063" y="6692900"/>
          <p14:tracePt t="260151" x="8374063" y="6684963"/>
          <p14:tracePt t="260154" x="8366125" y="6665913"/>
          <p14:tracePt t="260168" x="8366125" y="6656388"/>
          <p14:tracePt t="260170" x="8356600" y="6648450"/>
          <p14:tracePt t="260185" x="8356600" y="6638925"/>
          <p14:tracePt t="260271" x="8374063" y="6638925"/>
          <p14:tracePt t="260279" x="8393113" y="6638925"/>
          <p14:tracePt t="260287" x="8420100" y="6638925"/>
          <p14:tracePt t="260301" x="8456613" y="6656388"/>
          <p14:tracePt t="260304" x="8483600" y="6665913"/>
          <p14:tracePt t="260318" x="8539163" y="6665913"/>
          <p14:tracePt t="260320" x="8602663" y="6675438"/>
          <p14:tracePt t="260335" x="8658225" y="6675438"/>
          <p14:tracePt t="260337" x="8721725" y="6684963"/>
          <p14:tracePt t="260351" x="8758238" y="6684963"/>
          <p14:tracePt t="260354" x="8812213" y="6684963"/>
          <p14:tracePt t="260368" x="8848725" y="6684963"/>
          <p14:tracePt t="260370" x="8877300" y="6684963"/>
          <p14:tracePt t="260385" x="8894763" y="6684963"/>
          <p14:tracePt t="260387" x="8913813" y="6684963"/>
          <p14:tracePt t="260401" x="8921750" y="6665913"/>
          <p14:tracePt t="260404" x="8940800" y="6656388"/>
          <p14:tracePt t="260418" x="8950325" y="6638925"/>
          <p14:tracePt t="260420" x="8950325" y="6619875"/>
          <p14:tracePt t="260435" x="8959850" y="6592888"/>
          <p14:tracePt t="260437" x="8959850" y="6556375"/>
          <p14:tracePt t="260451" x="8967788" y="6538913"/>
          <p14:tracePt t="260452" x="8967788" y="6510338"/>
          <p14:tracePt t="260467" x="8967788" y="6492875"/>
          <p14:tracePt t="260469" x="8967788" y="6483350"/>
          <p14:tracePt t="260485" x="8967788" y="6465888"/>
          <p14:tracePt t="260501" x="8959850" y="6446838"/>
          <p14:tracePt t="260502" x="8921750" y="6419850"/>
          <p14:tracePt t="260504" x="8894763" y="6400800"/>
          <p14:tracePt t="260518" x="8831263" y="6373813"/>
          <p14:tracePt t="260520" x="8758238" y="6364288"/>
          <p14:tracePt t="260535" x="8712200" y="6364288"/>
          <p14:tracePt t="260537" x="8639175" y="6356350"/>
          <p14:tracePt t="260551" x="8556625" y="6337300"/>
          <p14:tracePt t="260553" x="8483600" y="6327775"/>
          <p14:tracePt t="260568" x="8410575" y="6327775"/>
          <p14:tracePt t="260569" x="8347075" y="6327775"/>
          <p14:tracePt t="260584" x="8293100" y="6327775"/>
          <p14:tracePt t="260586" x="8264525" y="6327775"/>
          <p14:tracePt t="260601" x="8228013" y="6327775"/>
          <p14:tracePt t="260603" x="8191500" y="6337300"/>
          <p14:tracePt t="260618" x="8154988" y="6356350"/>
          <p14:tracePt t="260619" x="8128000" y="6383338"/>
          <p14:tracePt t="260634" x="8091488" y="6400800"/>
          <p14:tracePt t="260636" x="8064500" y="6419850"/>
          <p14:tracePt t="260651" x="8027988" y="6429375"/>
          <p14:tracePt t="260653" x="8008938" y="6456363"/>
          <p14:tracePt t="260668" x="7999413" y="6473825"/>
          <p14:tracePt t="260669" x="7981950" y="6492875"/>
          <p14:tracePt t="260684" x="7962900" y="6510338"/>
          <p14:tracePt t="260686" x="7962900" y="6529388"/>
          <p14:tracePt t="260701" x="7962900" y="6556375"/>
          <p14:tracePt t="260703" x="7962900" y="6575425"/>
          <p14:tracePt t="260718" x="7962900" y="6583363"/>
          <p14:tracePt t="260720" x="7962900" y="6602413"/>
          <p14:tracePt t="260735" x="7962900" y="6611938"/>
          <p14:tracePt t="260737" x="7981950" y="6629400"/>
          <p14:tracePt t="260751" x="8018463" y="6648450"/>
          <p14:tracePt t="260754" x="8054975" y="6675438"/>
          <p14:tracePt t="260768" x="8101013" y="6684963"/>
          <p14:tracePt t="260770" x="8164513" y="6711950"/>
          <p14:tracePt t="260785" x="8191500" y="6711950"/>
          <p14:tracePt t="260787" x="8264525" y="6721475"/>
          <p14:tracePt t="260801" x="8337550" y="6721475"/>
          <p14:tracePt t="260804" x="8402638" y="6729413"/>
          <p14:tracePt t="260818" x="8493125" y="6729413"/>
          <p14:tracePt t="260820" x="8566150" y="6729413"/>
          <p14:tracePt t="260835" x="8648700" y="6729413"/>
          <p14:tracePt t="260837" x="8702675" y="6729413"/>
          <p14:tracePt t="260851" x="8767763" y="6729413"/>
          <p14:tracePt t="260853" x="8794750" y="6711950"/>
          <p14:tracePt t="260868" x="8831263" y="6684963"/>
          <p14:tracePt t="260870" x="8848725" y="6665913"/>
          <p14:tracePt t="260885" x="8867775" y="6648450"/>
          <p14:tracePt t="260887" x="8913813" y="6556375"/>
          <p14:tracePt t="260901" x="8913813" y="6529388"/>
          <p14:tracePt t="260903" x="8913813" y="6519863"/>
          <p14:tracePt t="260918" x="8913813" y="6510338"/>
          <p14:tracePt t="260935" x="8913813" y="6502400"/>
          <p14:tracePt t="260937" x="8913813" y="6492875"/>
          <p14:tracePt t="260951" x="8913813" y="6483350"/>
          <p14:tracePt t="260953" x="8885238" y="6483350"/>
          <p14:tracePt t="260968" x="8858250" y="6473825"/>
          <p14:tracePt t="260969" x="8840788" y="6465888"/>
          <p14:tracePt t="260987" x="8812213" y="6456363"/>
          <p14:tracePt t="261002" x="8804275" y="6456363"/>
          <p14:tracePt t="261143" x="8804275" y="6437313"/>
          <p14:tracePt t="261151" x="8794750" y="6383338"/>
          <p14:tracePt t="261159" x="8785225" y="6356350"/>
          <p14:tracePt t="261168" x="8767763" y="6291263"/>
          <p14:tracePt t="261185" x="8758238" y="6237288"/>
          <p14:tracePt t="261185" x="8748713" y="6137275"/>
          <p14:tracePt t="261201" x="8712200" y="6035675"/>
          <p14:tracePt t="261202" x="8702675" y="5962650"/>
          <p14:tracePt t="261218" x="8694738" y="5899150"/>
          <p14:tracePt t="261219" x="8685213" y="5872163"/>
          <p14:tracePt t="261235" x="8685213" y="5853113"/>
          <p14:tracePt t="261235" x="8675688" y="5835650"/>
          <p14:tracePt t="261255" x="8675688" y="5826125"/>
          <p14:tracePt t="261271" x="8675688" y="5807075"/>
          <p14:tracePt t="261285" x="8675688" y="5789613"/>
          <p14:tracePt t="261287" x="8675688" y="5770563"/>
          <p14:tracePt t="261301" x="8675688" y="5753100"/>
          <p14:tracePt t="261304" x="8675688" y="5734050"/>
          <p14:tracePt t="261318" x="8675688" y="5716588"/>
          <p14:tracePt t="261320" x="8675688" y="5689600"/>
          <p14:tracePt t="261335" x="8675688" y="5653088"/>
          <p14:tracePt t="261337" x="8675688" y="5634038"/>
          <p14:tracePt t="261351" x="8666163" y="5624513"/>
          <p14:tracePt t="261353" x="8658225" y="5616575"/>
          <p14:tracePt t="261368" x="8648700" y="5607050"/>
          <p14:tracePt t="261370" x="8629650" y="5597525"/>
          <p14:tracePt t="261385" x="8621713" y="5597525"/>
          <p14:tracePt t="261387" x="8593138" y="5588000"/>
          <p14:tracePt t="261401" x="8556625" y="5570538"/>
          <p14:tracePt t="261404" x="8520113" y="5561013"/>
          <p14:tracePt t="261418" x="8483600" y="5561013"/>
          <p14:tracePt t="261420" x="8456613" y="5561013"/>
          <p14:tracePt t="261435" x="8439150" y="5561013"/>
          <p14:tracePt t="261437" x="8429625" y="5561013"/>
          <p14:tracePt t="261451" x="8420100" y="5561013"/>
          <p14:tracePt t="261454" x="8393113" y="5561013"/>
          <p14:tracePt t="261468" x="8374063" y="5570538"/>
          <p14:tracePt t="261485" x="8347075" y="5597525"/>
          <p14:tracePt t="261485" x="8337550" y="5616575"/>
          <p14:tracePt t="261487" x="8329613" y="5634038"/>
          <p14:tracePt t="261501" x="8320088" y="5670550"/>
          <p14:tracePt t="261504" x="8320088" y="5680075"/>
          <p14:tracePt t="261518" x="8310563" y="5716588"/>
          <p14:tracePt t="261519" x="8310563" y="5743575"/>
          <p14:tracePt t="261535" x="8310563" y="5770563"/>
          <p14:tracePt t="261537" x="8310563" y="5789613"/>
          <p14:tracePt t="261551" x="8347075" y="5835650"/>
          <p14:tracePt t="261553" x="8366125" y="5872163"/>
          <p14:tracePt t="261568" x="8402638" y="5889625"/>
          <p14:tracePt t="261570" x="8429625" y="5926138"/>
          <p14:tracePt t="261585" x="8466138" y="5935663"/>
          <p14:tracePt t="261587" x="8520113" y="5954713"/>
          <p14:tracePt t="261601" x="8556625" y="5972175"/>
          <p14:tracePt t="261603" x="8593138" y="5972175"/>
          <p14:tracePt t="261618" x="8629650" y="5972175"/>
          <p14:tracePt t="261621" x="8666163" y="5972175"/>
          <p14:tracePt t="261635" x="8694738" y="5972175"/>
          <p14:tracePt t="261637" x="8731250" y="5972175"/>
          <p14:tracePt t="261651" x="8758238" y="5972175"/>
          <p14:tracePt t="261653" x="8767763" y="5972175"/>
          <p14:tracePt t="261668" x="8775700" y="5972175"/>
          <p14:tracePt t="261670" x="8785225" y="5962650"/>
          <p14:tracePt t="261685" x="8794750" y="5945188"/>
          <p14:tracePt t="261685" x="8804275" y="5908675"/>
          <p14:tracePt t="261688" x="8812213" y="5881688"/>
          <p14:tracePt t="261701" x="8812213" y="5835650"/>
          <p14:tracePt t="261704" x="8812213" y="5799138"/>
          <p14:tracePt t="261718" x="8812213" y="5743575"/>
          <p14:tracePt t="261720" x="8794750" y="5707063"/>
          <p14:tracePt t="261735" x="8775700" y="5661025"/>
          <p14:tracePt t="261737" x="8739188" y="5634038"/>
          <p14:tracePt t="261751" x="8712200" y="5616575"/>
          <p14:tracePt t="261753" x="8648700" y="5580063"/>
          <p14:tracePt t="261768" x="8621713" y="5561013"/>
          <p14:tracePt t="261770" x="8548688" y="5551488"/>
          <p14:tracePt t="261785" x="8466138" y="5543550"/>
          <p14:tracePt t="261787" x="8410575" y="5543550"/>
          <p14:tracePt t="261801" x="8383588" y="5543550"/>
          <p14:tracePt t="261804" x="8356600" y="5543550"/>
          <p14:tracePt t="261818" x="8337550" y="5543550"/>
          <p14:tracePt t="261820" x="8329613" y="5543550"/>
          <p14:tracePt t="261851" x="8320088" y="5543550"/>
          <p14:tracePt t="262135" x="8320088" y="5551488"/>
          <p14:tracePt t="262359" x="8310563" y="5551488"/>
          <p14:tracePt t="262368" x="8293100" y="5561013"/>
          <p14:tracePt t="262375" x="8274050" y="5570538"/>
          <p14:tracePt t="262385" x="8274050" y="5580063"/>
          <p14:tracePt t="262401" x="8274050" y="5588000"/>
          <p14:tracePt t="262402" x="8293100" y="5597525"/>
          <p14:tracePt t="262418" x="8337550" y="5597525"/>
          <p14:tracePt t="262419" x="8356600" y="5634038"/>
          <p14:tracePt t="262434" x="8356600" y="5689600"/>
          <p14:tracePt t="262799" x="8366125" y="5661025"/>
          <p14:tracePt t="262807" x="8366125" y="5634038"/>
          <p14:tracePt t="262818" x="8366125" y="5624513"/>
          <p14:tracePt t="262835" x="8366125" y="5607050"/>
          <p14:tracePt t="262835" x="8366125" y="5597525"/>
          <p14:tracePt t="262927" x="8356600" y="5597525"/>
          <p14:tracePt t="262999" x="8347075" y="5597525"/>
          <p14:tracePt t="263063" x="8337550" y="5597525"/>
          <p14:tracePt t="263071" x="8329613" y="5597525"/>
          <p14:tracePt t="263085" x="8293100" y="5597525"/>
          <p14:tracePt t="263087" x="8264525" y="5597525"/>
          <p14:tracePt t="263101" x="8237538" y="5597525"/>
          <p14:tracePt t="263104" x="8201025" y="5597525"/>
          <p14:tracePt t="263118" x="8164513" y="5597525"/>
          <p14:tracePt t="263121" x="8128000" y="5597525"/>
          <p14:tracePt t="263135" x="8101013" y="5597525"/>
          <p14:tracePt t="263137" x="8072438" y="5597525"/>
          <p14:tracePt t="263151" x="8054975" y="5597525"/>
          <p14:tracePt t="263153" x="8045450" y="5597525"/>
          <p14:tracePt t="263168" x="8035925" y="5597525"/>
          <p14:tracePt t="263185" x="8018463" y="5597525"/>
          <p14:tracePt t="263187" x="7991475" y="5597525"/>
          <p14:tracePt t="263201" x="7972425" y="5597525"/>
          <p14:tracePt t="263203" x="7945438" y="5597525"/>
          <p14:tracePt t="263218" x="7899400" y="5597525"/>
          <p14:tracePt t="263220" x="7845425" y="5597525"/>
          <p14:tracePt t="263235" x="7816850" y="5597525"/>
          <p14:tracePt t="263237" x="7762875" y="5597525"/>
          <p14:tracePt t="263251" x="7662863" y="5597525"/>
          <p14:tracePt t="263253" x="7570788" y="5597525"/>
          <p14:tracePt t="263268" x="7543800" y="5597525"/>
          <p14:tracePt t="263270" x="7470775" y="5580063"/>
          <p14:tracePt t="263285" x="7424738" y="5580063"/>
          <p14:tracePt t="263285" x="7370763" y="5570538"/>
          <p14:tracePt t="263288" x="7324725" y="5561013"/>
          <p14:tracePt t="263301" x="7278688" y="5551488"/>
          <p14:tracePt t="263304" x="7242175" y="5543550"/>
          <p14:tracePt t="263318" x="7205663" y="5543550"/>
          <p14:tracePt t="263321" x="7178675" y="5524500"/>
          <p14:tracePt t="263335" x="7159625" y="5524500"/>
          <p14:tracePt t="263337" x="7132638" y="5514975"/>
          <p14:tracePt t="263351" x="7096125" y="5514975"/>
          <p14:tracePt t="263353" x="7069138" y="5507038"/>
          <p14:tracePt t="263368" x="7023100" y="5497513"/>
          <p14:tracePt t="263370" x="6967538" y="5487988"/>
          <p14:tracePt t="263385" x="6940550" y="5478463"/>
          <p14:tracePt t="263387" x="6913563" y="5451475"/>
          <p14:tracePt t="263401" x="6850063" y="5414963"/>
          <p14:tracePt t="263403" x="6831013" y="5405438"/>
          <p14:tracePt t="263418" x="6804025" y="5387975"/>
          <p14:tracePt t="263420" x="6784975" y="5368925"/>
          <p14:tracePt t="263435" x="6777038" y="5360988"/>
          <p14:tracePt t="263471" x="6767513" y="5351463"/>
          <p14:tracePt t="263480" x="6757988" y="5332413"/>
          <p14:tracePt t="263487" x="6740525" y="5332413"/>
          <p14:tracePt t="263501" x="6740525" y="5324475"/>
          <p14:tracePt t="263504" x="6731000" y="5314950"/>
          <p14:tracePt t="263518" x="6721475" y="5305425"/>
          <p14:tracePt t="263520" x="6711950" y="5305425"/>
          <p14:tracePt t="263535" x="6704013" y="5305425"/>
          <p14:tracePt t="263537" x="6704013" y="5295900"/>
          <p14:tracePt t="263551" x="6694488" y="5295900"/>
          <p14:tracePt t="263615" x="6694488" y="5287963"/>
          <p14:tracePt t="263623" x="6684963" y="5268913"/>
          <p14:tracePt t="263635" x="6684963" y="5251450"/>
          <p14:tracePt t="263651" x="6675438" y="5232400"/>
          <p14:tracePt t="263652" x="6675438" y="5214938"/>
          <p14:tracePt t="263668" x="6667500" y="5205413"/>
          <p14:tracePt t="263669" x="6667500" y="5186363"/>
          <p14:tracePt t="263671" x="6657975" y="5186363"/>
          <p14:tracePt t="263685" x="6657975" y="5178425"/>
          <p14:tracePt t="263719" x="6648450" y="5178425"/>
          <p14:tracePt t="263727" x="6648450" y="5168900"/>
          <p14:tracePt t="263911" x="6638925" y="5159375"/>
          <p14:tracePt t="263919" x="6638925" y="5149850"/>
          <p14:tracePt t="263927" x="6630988" y="5141913"/>
          <p14:tracePt t="263937" x="6621463" y="5122863"/>
          <p14:tracePt t="263951" x="6611938" y="5113338"/>
          <p14:tracePt t="263952" x="6611938" y="5105400"/>
          <p14:tracePt t="263968" x="6611938" y="5095875"/>
          <p14:tracePt t="263986" x="6611938" y="5086350"/>
          <p14:tracePt t="264002" x="6611938" y="5076825"/>
          <p14:tracePt t="264047" x="6611938" y="5068888"/>
          <p14:tracePt t="264063" x="6611938" y="5059363"/>
          <p14:tracePt t="264079" x="6611938" y="5049838"/>
          <p14:tracePt t="264087" x="6611938" y="5040313"/>
          <p14:tracePt t="264101" x="6611938" y="5032375"/>
          <p14:tracePt t="264104" x="6621463" y="5022850"/>
          <p14:tracePt t="264118" x="6621463" y="5013325"/>
          <p14:tracePt t="264120" x="6630988" y="5013325"/>
          <p14:tracePt t="264136" x="6630988" y="5003800"/>
          <p14:tracePt t="264151" x="6638925" y="4986338"/>
          <p14:tracePt t="264153" x="6638925" y="4967288"/>
          <p14:tracePt t="264168" x="6638925" y="4940300"/>
          <p14:tracePt t="264170" x="6638925" y="4922838"/>
          <p14:tracePt t="264185" x="6638925" y="4894263"/>
          <p14:tracePt t="264187" x="6630988" y="4867275"/>
          <p14:tracePt t="264201" x="6621463" y="4857750"/>
          <p14:tracePt t="264204" x="6611938" y="4840288"/>
          <p14:tracePt t="264218" x="6594475" y="4830763"/>
          <p14:tracePt t="264220" x="6557963" y="4821238"/>
          <p14:tracePt t="264235" x="6529388" y="4811713"/>
          <p14:tracePt t="264237" x="6511925" y="4803775"/>
          <p14:tracePt t="264251" x="6492875" y="4803775"/>
          <p14:tracePt t="264253" x="6465888" y="4794250"/>
          <p14:tracePt t="264268" x="6446838" y="4794250"/>
          <p14:tracePt t="264270" x="6429375" y="4794250"/>
          <p14:tracePt t="264285" x="6410325" y="4794250"/>
          <p14:tracePt t="264285" x="6402388" y="4794250"/>
          <p14:tracePt t="264301" x="6392863" y="4794250"/>
          <p14:tracePt t="264304" x="6373813" y="4794250"/>
          <p14:tracePt t="264318" x="6365875" y="4794250"/>
          <p14:tracePt t="264320" x="6346825" y="4803775"/>
          <p14:tracePt t="264335" x="6337300" y="4811713"/>
          <p14:tracePt t="264337" x="6319838" y="4830763"/>
          <p14:tracePt t="264351" x="6310313" y="4830763"/>
          <p14:tracePt t="264368" x="6300788" y="4830763"/>
          <p14:tracePt t="264370" x="6292850" y="4840288"/>
          <p14:tracePt t="264385" x="6273800" y="4848225"/>
          <p14:tracePt t="264387" x="6264275" y="4857750"/>
          <p14:tracePt t="264401" x="6256338" y="4867275"/>
          <p14:tracePt t="264403" x="6237288" y="4894263"/>
          <p14:tracePt t="264418" x="6227763" y="4913313"/>
          <p14:tracePt t="264420" x="6227763" y="4940300"/>
          <p14:tracePt t="264435" x="6219825" y="4986338"/>
          <p14:tracePt t="264437" x="6210300" y="5032375"/>
          <p14:tracePt t="264451" x="6210300" y="5059363"/>
          <p14:tracePt t="264453" x="6210300" y="5105400"/>
          <p14:tracePt t="264468" x="6210300" y="5132388"/>
          <p14:tracePt t="264470" x="6210300" y="5178425"/>
          <p14:tracePt t="264485" x="6210300" y="5195888"/>
          <p14:tracePt t="264485" x="6210300" y="5214938"/>
          <p14:tracePt t="264487" x="6210300" y="5241925"/>
          <p14:tracePt t="264501" x="6219825" y="5259388"/>
          <p14:tracePt t="264503" x="6227763" y="5278438"/>
          <p14:tracePt t="264518" x="6237288" y="5295900"/>
          <p14:tracePt t="264520" x="6256338" y="5305425"/>
          <p14:tracePt t="264535" x="6264275" y="5324475"/>
          <p14:tracePt t="264537" x="6300788" y="5341938"/>
          <p14:tracePt t="264551" x="6329363" y="5360988"/>
          <p14:tracePt t="264553" x="6356350" y="5368925"/>
          <p14:tracePt t="264568" x="6383338" y="5378450"/>
          <p14:tracePt t="264570" x="6402388" y="5387975"/>
          <p14:tracePt t="264585" x="6438900" y="5397500"/>
          <p14:tracePt t="264587" x="6475413" y="5405438"/>
          <p14:tracePt t="264601" x="6511925" y="5424488"/>
          <p14:tracePt t="264603" x="6557963" y="5424488"/>
          <p14:tracePt t="264618" x="6584950" y="5424488"/>
          <p14:tracePt t="264620" x="6630988" y="5434013"/>
          <p14:tracePt t="264635" x="6675438" y="5441950"/>
          <p14:tracePt t="264637" x="6704013" y="5441950"/>
          <p14:tracePt t="264651" x="6757988" y="5441950"/>
          <p14:tracePt t="264653" x="6804025" y="5441950"/>
          <p14:tracePt t="264668" x="6831013" y="5441950"/>
          <p14:tracePt t="264670" x="6877050" y="5441950"/>
          <p14:tracePt t="264685" x="6904038" y="5414963"/>
          <p14:tracePt t="264685" x="6940550" y="5397500"/>
          <p14:tracePt t="264688" x="6967538" y="5368925"/>
          <p14:tracePt t="264701" x="7032625" y="5324475"/>
          <p14:tracePt t="264703" x="7050088" y="5314950"/>
          <p14:tracePt t="264718" x="7077075" y="5295900"/>
          <p14:tracePt t="264720" x="7086600" y="5278438"/>
          <p14:tracePt t="264735" x="7105650" y="5259388"/>
          <p14:tracePt t="264737" x="7105650" y="5241925"/>
          <p14:tracePt t="264751" x="7113588" y="5222875"/>
          <p14:tracePt t="264753" x="7113588" y="5186363"/>
          <p14:tracePt t="264768" x="7123113" y="5168900"/>
          <p14:tracePt t="264770" x="7123113" y="5132388"/>
          <p14:tracePt t="264785" x="7123113" y="5095875"/>
          <p14:tracePt t="264787" x="7123113" y="5068888"/>
          <p14:tracePt t="264801" x="7105650" y="5040313"/>
          <p14:tracePt t="264804" x="7077075" y="5003800"/>
          <p14:tracePt t="264818" x="7059613" y="4976813"/>
          <p14:tracePt t="264820" x="7023100" y="4940300"/>
          <p14:tracePt t="264835" x="6977063" y="4903788"/>
          <p14:tracePt t="264837" x="6913563" y="4867275"/>
          <p14:tracePt t="264851" x="6867525" y="4840288"/>
          <p14:tracePt t="264853" x="6804025" y="4803775"/>
          <p14:tracePt t="264868" x="6721475" y="4775200"/>
          <p14:tracePt t="264871" x="6667500" y="4738688"/>
          <p14:tracePt t="264871" x="6638925" y="4730750"/>
          <p14:tracePt t="264885" x="6594475" y="4721225"/>
          <p14:tracePt t="264887" x="6538913" y="4702175"/>
          <p14:tracePt t="264901" x="6502400" y="4684713"/>
          <p14:tracePt t="264904" x="6465888" y="4684713"/>
          <p14:tracePt t="264918" x="6402388" y="4675188"/>
          <p14:tracePt t="264920" x="6365875" y="4675188"/>
          <p14:tracePt t="264935" x="6329363" y="4675188"/>
          <p14:tracePt t="264937" x="6273800" y="4675188"/>
          <p14:tracePt t="264951" x="6246813" y="4675188"/>
          <p14:tracePt t="264953" x="6210300" y="4675188"/>
          <p14:tracePt t="264968" x="6164263" y="4675188"/>
          <p14:tracePt t="264970" x="6127750" y="4684713"/>
          <p14:tracePt t="264988" x="6073775" y="4721225"/>
          <p14:tracePt t="265002" x="6037263" y="4738688"/>
          <p14:tracePt t="265004" x="6018213" y="4757738"/>
          <p14:tracePt t="265018" x="6000750" y="4775200"/>
          <p14:tracePt t="265020" x="5991225" y="4794250"/>
          <p14:tracePt t="265035" x="5981700" y="4830763"/>
          <p14:tracePt t="265037" x="5964238" y="4857750"/>
          <p14:tracePt t="265051" x="5954713" y="4894263"/>
          <p14:tracePt t="265054" x="5945188" y="4922838"/>
          <p14:tracePt t="265068" x="5945188" y="4976813"/>
          <p14:tracePt t="265070" x="5945188" y="5003800"/>
          <p14:tracePt t="265085" x="5945188" y="5049838"/>
          <p14:tracePt t="265085" x="5945188" y="5095875"/>
          <p14:tracePt t="265088" x="5954713" y="5113338"/>
          <p14:tracePt t="265101" x="5981700" y="5159375"/>
          <p14:tracePt t="265104" x="6018213" y="5205413"/>
          <p14:tracePt t="265118" x="6045200" y="5241925"/>
          <p14:tracePt t="265121" x="6081713" y="5259388"/>
          <p14:tracePt t="265135" x="6154738" y="5305425"/>
          <p14:tracePt t="265137" x="6237288" y="5332413"/>
          <p14:tracePt t="265151" x="6264275" y="5341938"/>
          <p14:tracePt t="265153" x="6329363" y="5360988"/>
          <p14:tracePt t="265168" x="6402388" y="5368925"/>
          <p14:tracePt t="265170" x="6465888" y="5368925"/>
          <p14:tracePt t="265185" x="6521450" y="5368925"/>
          <p14:tracePt t="265187" x="6548438" y="5378450"/>
          <p14:tracePt t="265201" x="6594475" y="5378450"/>
          <p14:tracePt t="265204" x="6648450" y="5378450"/>
          <p14:tracePt t="265218" x="6694488" y="5378450"/>
          <p14:tracePt t="265220" x="6711950" y="5360988"/>
          <p14:tracePt t="265235" x="6748463" y="5324475"/>
          <p14:tracePt t="265237" x="6777038" y="5305425"/>
          <p14:tracePt t="265251" x="6813550" y="5259388"/>
          <p14:tracePt t="265254" x="6840538" y="5195888"/>
          <p14:tracePt t="265268" x="6858000" y="5149850"/>
          <p14:tracePt t="265270" x="6886575" y="5086350"/>
          <p14:tracePt t="265285" x="6886575" y="5040313"/>
          <p14:tracePt t="265285" x="6894513" y="5013325"/>
          <p14:tracePt t="265287" x="6894513" y="4967288"/>
          <p14:tracePt t="265301" x="6894513" y="4940300"/>
          <p14:tracePt t="265304" x="6894513" y="4913313"/>
          <p14:tracePt t="265318" x="6894513" y="4894263"/>
          <p14:tracePt t="265320" x="6886575" y="4857750"/>
          <p14:tracePt t="265335" x="6867525" y="4830763"/>
          <p14:tracePt t="265337" x="6850063" y="4803775"/>
          <p14:tracePt t="265351" x="6831013" y="4775200"/>
          <p14:tracePt t="265353" x="6813550" y="4748213"/>
          <p14:tracePt t="265368" x="6784975" y="4730750"/>
          <p14:tracePt t="265370" x="6731000" y="4694238"/>
          <p14:tracePt t="265385" x="6684963" y="4665663"/>
          <p14:tracePt t="265387" x="6621463" y="4648200"/>
          <p14:tracePt t="265401" x="6565900" y="4621213"/>
          <p14:tracePt t="265403" x="6502400" y="4602163"/>
          <p14:tracePt t="265418" x="6438900" y="4592638"/>
          <p14:tracePt t="265420" x="6383338" y="4584700"/>
          <p14:tracePt t="265435" x="6300788" y="4565650"/>
          <p14:tracePt t="265437" x="6219825" y="4556125"/>
          <p14:tracePt t="265451" x="6164263" y="4556125"/>
          <p14:tracePt t="265453" x="6118225" y="4556125"/>
          <p14:tracePt t="265468" x="6081713" y="4556125"/>
          <p14:tracePt t="265470" x="6037263" y="4565650"/>
          <p14:tracePt t="265485" x="6000750" y="4592638"/>
          <p14:tracePt t="265485" x="5981700" y="4611688"/>
          <p14:tracePt t="265488" x="5954713" y="4638675"/>
          <p14:tracePt t="265501" x="5918200" y="4694238"/>
          <p14:tracePt t="265503" x="5899150" y="4711700"/>
          <p14:tracePt t="265517" x="5872163" y="4757738"/>
          <p14:tracePt t="265519" x="5845175" y="4821238"/>
          <p14:tracePt t="265534" x="5845175" y="4840288"/>
          <p14:tracePt t="265535" x="5835650" y="4894263"/>
          <p14:tracePt t="265551" x="5835650" y="4940300"/>
          <p14:tracePt t="265553" x="5835650" y="4995863"/>
          <p14:tracePt t="265568" x="5835650" y="5022850"/>
          <p14:tracePt t="265570" x="5835650" y="5068888"/>
          <p14:tracePt t="265584" x="5835650" y="5095875"/>
          <p14:tracePt t="265586" x="5862638" y="5141913"/>
          <p14:tracePt t="265601" x="5881688" y="5168900"/>
          <p14:tracePt t="265603" x="5908675" y="5205413"/>
          <p14:tracePt t="265618" x="5945188" y="5232400"/>
          <p14:tracePt t="265620" x="5972175" y="5259388"/>
          <p14:tracePt t="265635" x="6054725" y="5295900"/>
          <p14:tracePt t="265637" x="6137275" y="5324475"/>
          <p14:tracePt t="265651" x="6164263" y="5332413"/>
          <p14:tracePt t="265654" x="6237288" y="5341938"/>
          <p14:tracePt t="265668" x="6329363" y="5360988"/>
          <p14:tracePt t="265671" x="6548438" y="5387975"/>
          <p14:tracePt t="265685" x="6621463" y="5387975"/>
          <p14:tracePt t="265687" x="6675438" y="5387975"/>
          <p14:tracePt t="265701" x="6757988" y="5387975"/>
          <p14:tracePt t="265703" x="6813550" y="5387975"/>
          <p14:tracePt t="265718" x="6858000" y="5360988"/>
          <p14:tracePt t="265720" x="6913563" y="5324475"/>
          <p14:tracePt t="265734" x="6950075" y="5278438"/>
          <p14:tracePt t="265736" x="6986588" y="5222875"/>
          <p14:tracePt t="265751" x="7013575" y="5141913"/>
          <p14:tracePt t="265753" x="7023100" y="5068888"/>
          <p14:tracePt t="265767" x="7032625" y="4967288"/>
          <p14:tracePt t="265768" x="7050088" y="4894263"/>
          <p14:tracePt t="265784" x="7050088" y="4830763"/>
          <p14:tracePt t="265785" x="7050088" y="4821238"/>
          <p14:tracePt t="265800" x="7050088" y="4811713"/>
          <p14:tracePt t="265802" x="7032625" y="4775200"/>
          <p14:tracePt t="265817" x="7004050" y="4757738"/>
          <p14:tracePt t="265818" x="6967538" y="4730750"/>
          <p14:tracePt t="265835" x="6913563" y="4711700"/>
          <p14:tracePt t="265837" x="6877050" y="4702175"/>
          <p14:tracePt t="265851" x="6858000" y="4702175"/>
          <p14:tracePt t="265854" x="6813550" y="4694238"/>
          <p14:tracePt t="265868" x="6767513" y="4675188"/>
          <p14:tracePt t="265870" x="6694488" y="4665663"/>
          <p14:tracePt t="265871" x="6648450" y="4665663"/>
          <p14:tracePt t="265884" x="6594475" y="4665663"/>
          <p14:tracePt t="265901" x="6565900" y="4665663"/>
          <p14:tracePt t="265917" x="6475413" y="4665663"/>
          <p14:tracePt t="265918" x="6419850" y="4665663"/>
          <p14:tracePt t="265919" x="6356350" y="4684713"/>
          <p14:tracePt t="265934" x="6310313" y="4702175"/>
          <p14:tracePt t="265935" x="6264275" y="4730750"/>
          <p14:tracePt t="265951" x="6246813" y="4748213"/>
          <p14:tracePt t="265952" x="6227763" y="4794250"/>
          <p14:tracePt t="265967" x="6200775" y="4840288"/>
          <p14:tracePt t="265969" x="6191250" y="4876800"/>
          <p14:tracePt t="265987" x="6183313" y="4986338"/>
          <p14:tracePt t="266001" x="6183313" y="5013325"/>
          <p14:tracePt t="266003" x="6183313" y="5049838"/>
          <p14:tracePt t="266018" x="6183313" y="5095875"/>
          <p14:tracePt t="266019" x="6183313" y="5122863"/>
          <p14:tracePt t="266034" x="6183313" y="5168900"/>
          <p14:tracePt t="266036" x="6191250" y="5195888"/>
          <p14:tracePt t="266051" x="6200775" y="5232400"/>
          <p14:tracePt t="266052" x="6210300" y="5259388"/>
          <p14:tracePt t="266068" x="6246813" y="5295900"/>
          <p14:tracePt t="266069" x="6264275" y="5314950"/>
          <p14:tracePt t="266084" x="6292850" y="5332413"/>
          <p14:tracePt t="266086" x="6329363" y="5351463"/>
          <p14:tracePt t="266101" x="6373813" y="5368925"/>
          <p14:tracePt t="266102" x="6402388" y="5378450"/>
          <p14:tracePt t="266103" x="6475413" y="5397500"/>
          <p14:tracePt t="266118" x="6557963" y="5414963"/>
          <p14:tracePt t="266119" x="6611938" y="5414963"/>
          <p14:tracePt t="266134" x="6694488" y="5424488"/>
          <p14:tracePt t="266135" x="6767513" y="5441950"/>
          <p14:tracePt t="266151" x="6840538" y="5441950"/>
          <p14:tracePt t="266152" x="6923088" y="5441950"/>
          <p14:tracePt t="266168" x="6959600" y="5441950"/>
          <p14:tracePt t="266168" x="7004050" y="5424488"/>
          <p14:tracePt t="266184" x="7050088" y="5405438"/>
          <p14:tracePt t="266185" x="7086600" y="5368925"/>
          <p14:tracePt t="266201" x="7096125" y="5351463"/>
          <p14:tracePt t="266201" x="7105650" y="5305425"/>
          <p14:tracePt t="266217" x="7113588" y="5278438"/>
          <p14:tracePt t="266218" x="7113588" y="5232400"/>
          <p14:tracePt t="266234" x="7113588" y="5205413"/>
          <p14:tracePt t="266234" x="7105650" y="5178425"/>
          <p14:tracePt t="266251" x="7096125" y="5159375"/>
          <p14:tracePt t="266252" x="7077075" y="5132388"/>
          <p14:tracePt t="266255" x="7059613" y="5113338"/>
          <p14:tracePt t="266268" x="7032625" y="5095875"/>
          <p14:tracePt t="266271" x="7032625" y="5086350"/>
          <p14:tracePt t="266284" x="7013575" y="5076825"/>
          <p14:tracePt t="266301" x="7004050" y="5068888"/>
          <p14:tracePt t="266303" x="6959600" y="5059363"/>
          <p14:tracePt t="266317" x="6931025" y="5049838"/>
          <p14:tracePt t="266319" x="6894513" y="5049838"/>
          <p14:tracePt t="266334" x="6840538" y="5040313"/>
          <p14:tracePt t="266335" x="6804025" y="5040313"/>
          <p14:tracePt t="266351" x="6767513" y="5040313"/>
          <p14:tracePt t="266352" x="6711950" y="5040313"/>
          <p14:tracePt t="266367" x="6667500" y="5040313"/>
          <p14:tracePt t="266368" x="6638925" y="5040313"/>
          <p14:tracePt t="266384" x="6602413" y="5040313"/>
          <p14:tracePt t="266385" x="6594475" y="5040313"/>
          <p14:tracePt t="266418" x="6584950" y="5040313"/>
          <p14:tracePt t="266434" x="6575425" y="5049838"/>
          <p14:tracePt t="266695" x="6575425" y="5068888"/>
          <p14:tracePt t="266703" x="6575425" y="5095875"/>
          <p14:tracePt t="266711" x="6584950" y="5141913"/>
          <p14:tracePt t="266719" x="6594475" y="5159375"/>
          <p14:tracePt t="266735" x="6602413" y="5178425"/>
          <p14:tracePt t="266736" x="6611938" y="5186363"/>
          <p14:tracePt t="266751" x="6621463" y="5195888"/>
          <p14:tracePt t="266752" x="6630988" y="5214938"/>
          <p14:tracePt t="266768" x="6630988" y="5222875"/>
          <p14:tracePt t="266967" x="6630988" y="5178425"/>
          <p14:tracePt t="266976" x="6630988" y="5141913"/>
          <p14:tracePt t="266985" x="6621463" y="5105400"/>
          <p14:tracePt t="267001" x="6611938" y="5086350"/>
          <p14:tracePt t="267002" x="6602413" y="5059363"/>
          <p14:tracePt t="267018" x="6602413" y="5049838"/>
          <p14:tracePt t="267403" x="6602413" y="5068888"/>
          <p14:tracePt t="267411" x="6602413" y="5105400"/>
          <p14:tracePt t="267419" x="6611938" y="5141913"/>
          <p14:tracePt t="267434" x="6648450" y="5186363"/>
          <p14:tracePt t="267435" x="6704013" y="5268913"/>
          <p14:tracePt t="267451" x="6721475" y="5305425"/>
          <p14:tracePt t="267452" x="6784975" y="5351463"/>
          <p14:tracePt t="267455" x="6813550" y="5387975"/>
          <p14:tracePt t="267468" x="6867525" y="5434013"/>
          <p14:tracePt t="267471" x="6931025" y="5487988"/>
          <p14:tracePt t="267485" x="6977063" y="5514975"/>
          <p14:tracePt t="267487" x="7032625" y="5551488"/>
          <p14:tracePt t="267501" x="7113588" y="5607050"/>
          <p14:tracePt t="267504" x="7178675" y="5643563"/>
          <p14:tracePt t="267518" x="7296150" y="5716588"/>
          <p14:tracePt t="267520" x="7388225" y="5770563"/>
          <p14:tracePt t="267535" x="7507288" y="5835650"/>
          <p14:tracePt t="267537" x="7626350" y="5889625"/>
          <p14:tracePt t="267551" x="7726363" y="5954713"/>
          <p14:tracePt t="267554" x="7862888" y="6008688"/>
          <p14:tracePt t="267568" x="7981950" y="6072188"/>
          <p14:tracePt t="267570" x="8101013" y="6137275"/>
          <p14:tracePt t="267585" x="8201025" y="6173788"/>
          <p14:tracePt t="267587" x="8320088" y="6218238"/>
          <p14:tracePt t="267601" x="8420100" y="6246813"/>
          <p14:tracePt t="267604" x="8512175" y="6273800"/>
          <p14:tracePt t="267618" x="8575675" y="6291263"/>
          <p14:tracePt t="267620" x="8593138" y="6291263"/>
          <p14:tracePt t="267635" x="8612188" y="6291263"/>
          <p14:tracePt t="267637" x="8621713" y="6291263"/>
          <p14:tracePt t="267651" x="8629650" y="6291263"/>
          <p14:tracePt t="267654" x="8639175" y="6291263"/>
          <p14:tracePt t="267668" x="8648700" y="6283325"/>
          <p14:tracePt t="267685" x="8658225" y="6283325"/>
          <p14:tracePt t="267701" x="8666163" y="6283325"/>
          <p14:tracePt t="267702" x="8675688" y="6283325"/>
          <p14:tracePt t="267743" x="8694738" y="6283325"/>
          <p14:tracePt t="267751" x="8721725" y="6283325"/>
          <p14:tracePt t="267759" x="8748713" y="6283325"/>
          <p14:tracePt t="267768" x="8794750" y="6283325"/>
          <p14:tracePt t="267785" x="8848725" y="6283325"/>
          <p14:tracePt t="267785" x="8931275" y="6283325"/>
          <p14:tracePt t="267801" x="9004300" y="6283325"/>
          <p14:tracePt t="267802" x="9077325" y="6283325"/>
          <p14:tracePt t="267818" x="9105900" y="6283325"/>
          <p14:tracePt t="267819" x="9150350" y="6283325"/>
          <p14:tracePt t="267835" x="9178925" y="6273800"/>
          <p14:tracePt t="267835" x="9215438" y="6264275"/>
          <p14:tracePt t="267851" x="9232900" y="6254750"/>
          <p14:tracePt t="267852" x="9232900" y="6246813"/>
          <p14:tracePt t="268151" x="9232900" y="6237288"/>
          <p14:tracePt t="268191" x="9251950" y="6237288"/>
          <p14:tracePt t="268199" x="9269413" y="6264275"/>
          <p14:tracePt t="268207" x="9305925" y="6300788"/>
          <p14:tracePt t="268218" x="9315450" y="6310313"/>
          <p14:tracePt t="268239" x="9324975" y="6310313"/>
          <p14:tracePt t="269275" x="9342438" y="6310313"/>
          <p14:tracePt t="269283" x="9405938" y="6337300"/>
          <p14:tracePt t="269291" x="9451975" y="6364288"/>
          <p14:tracePt t="269301" x="9515475" y="6400800"/>
          <p14:tracePt t="269318" x="9598025" y="6473825"/>
          <p14:tracePt t="269320" x="9772650" y="6629400"/>
          <p14:tracePt t="269335" x="9863138" y="6721475"/>
          <p14:tracePt t="269336" x="9945688" y="6802438"/>
          <p14:tracePt t="269747" x="10082213" y="6831013"/>
          <p14:tracePt t="270231" x="10082213" y="6821488"/>
          <p14:tracePt t="270239" x="10091738" y="6802438"/>
          <p14:tracePt t="270251" x="10137775" y="6775450"/>
          <p14:tracePt t="270268" x="10201275" y="6729413"/>
          <p14:tracePt t="270269" x="10237788" y="6711950"/>
          <p14:tracePt t="270271" x="10301288" y="6675438"/>
          <p14:tracePt t="270285" x="10383838" y="6629400"/>
          <p14:tracePt t="270288" x="10429875" y="6592888"/>
          <p14:tracePt t="270301" x="10456863" y="6565900"/>
          <p14:tracePt t="270304" x="10493375" y="6546850"/>
          <p14:tracePt t="270318" x="10510838" y="6519863"/>
          <p14:tracePt t="270320" x="10529888" y="6502400"/>
          <p14:tracePt t="270335" x="10539413" y="6492875"/>
          <p14:tracePt t="270337" x="10547350" y="6483350"/>
          <p14:tracePt t="270351" x="10556875" y="6473825"/>
          <p14:tracePt t="270353" x="10566400" y="6465888"/>
          <p14:tracePt t="270368" x="10575925" y="6456363"/>
          <p14:tracePt t="270370" x="10585450" y="6446838"/>
          <p14:tracePt t="270385" x="10585450" y="6429375"/>
          <p14:tracePt t="270387" x="10593388" y="6429375"/>
          <p14:tracePt t="270401" x="10593388" y="6419850"/>
          <p14:tracePt t="285307" x="10731500" y="6446838"/>
          <p14:tracePt t="285315" x="10904538" y="6492875"/>
          <p14:tracePt t="285323" x="11041063" y="6519863"/>
          <p14:tracePt t="285334" x="11169650" y="6565900"/>
          <p14:tracePt t="285351" x="11287125" y="6602413"/>
          <p14:tracePt t="285352" x="11388725" y="6629400"/>
          <p14:tracePt t="285368" x="11488738" y="6656388"/>
          <p14:tracePt t="285369" x="11561763" y="6665913"/>
          <p14:tracePt t="285371" x="11625263" y="6675438"/>
          <p14:tracePt t="285385" x="11671300" y="6702425"/>
          <p14:tracePt t="285387" x="11698288" y="6702425"/>
          <p14:tracePt t="285401" x="11717338" y="6711950"/>
          <p14:tracePt t="285403" x="11744325" y="6721475"/>
          <p14:tracePt t="285418" x="11763375" y="6738938"/>
          <p14:tracePt t="285434" x="11771313" y="6757988"/>
          <p14:tracePt t="285437" x="11790363" y="6784975"/>
          <p14:tracePt t="285451" x="11807825" y="68214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 Furijeovog reda do Furijeove transformacije</a:t>
            </a:r>
            <a:endParaRPr lang="en-US" sz="4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1C4D1-0A71-4C1C-B2F5-97741B7DA927}"/>
              </a:ext>
            </a:extLst>
          </p:cNvPr>
          <p:cNvSpPr/>
          <p:nvPr/>
        </p:nvSpPr>
        <p:spPr>
          <a:xfrm>
            <a:off x="987055" y="1687969"/>
            <a:ext cx="9900685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000" dirty="0"/>
              <a:t>Furijeov red za periodične funkcije: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4294E7-B813-42CB-B2A4-4EC89B067578}"/>
                  </a:ext>
                </a:extLst>
              </p:cNvPr>
              <p:cNvSpPr/>
              <p:nvPr/>
            </p:nvSpPr>
            <p:spPr>
              <a:xfrm>
                <a:off x="5334906" y="1405519"/>
                <a:ext cx="5701689" cy="971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4294E7-B813-42CB-B2A4-4EC89B067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906" y="1405519"/>
                <a:ext cx="5701689" cy="9719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C4A15-F80B-4490-9B98-9E899B94C5C5}"/>
                  </a:ext>
                </a:extLst>
              </p:cNvPr>
              <p:cNvSpPr/>
              <p:nvPr/>
            </p:nvSpPr>
            <p:spPr>
              <a:xfrm>
                <a:off x="987054" y="2379383"/>
                <a:ext cx="10209029" cy="889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Aperiodična funkcija: granični slučaj periodične funkcije za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Sa porastom perioda funkcije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/>
                  <a:t> postaje sve manje i Furijeovi koeficijenti sve bliži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C4A15-F80B-4490-9B98-9E899B94C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4" y="2379383"/>
                <a:ext cx="10209029" cy="889474"/>
              </a:xfrm>
              <a:prstGeom prst="rect">
                <a:avLst/>
              </a:prstGeom>
              <a:blipFill>
                <a:blip r:embed="rId6"/>
                <a:stretch>
                  <a:fillRect l="-537" t="-2740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4CAEE9-77A4-449D-A24C-D3F6599B4D25}"/>
                  </a:ext>
                </a:extLst>
              </p:cNvPr>
              <p:cNvSpPr/>
              <p:nvPr/>
            </p:nvSpPr>
            <p:spPr>
              <a:xfrm>
                <a:off x="1441965" y="3268857"/>
                <a:ext cx="25685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4CAEE9-77A4-449D-A24C-D3F6599B4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965" y="3268857"/>
                <a:ext cx="2568524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534B04-DE38-4423-8C01-5D9EA03CD5D0}"/>
                  </a:ext>
                </a:extLst>
              </p:cNvPr>
              <p:cNvSpPr/>
              <p:nvPr/>
            </p:nvSpPr>
            <p:spPr>
              <a:xfrm>
                <a:off x="4084918" y="3268857"/>
                <a:ext cx="128471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534B04-DE38-4423-8C01-5D9EA03CD5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918" y="3268857"/>
                <a:ext cx="1284711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410EF8-477A-4358-BEEF-36421913586F}"/>
                  </a:ext>
                </a:extLst>
              </p:cNvPr>
              <p:cNvSpPr/>
              <p:nvPr/>
            </p:nvSpPr>
            <p:spPr>
              <a:xfrm>
                <a:off x="1441965" y="3925653"/>
                <a:ext cx="2856615" cy="847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410EF8-477A-4358-BEEF-364219135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965" y="3925653"/>
                <a:ext cx="2856615" cy="8476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FF4683-4CBF-4A27-93C6-3818B55844FA}"/>
                  </a:ext>
                </a:extLst>
              </p:cNvPr>
              <p:cNvSpPr/>
              <p:nvPr/>
            </p:nvSpPr>
            <p:spPr>
              <a:xfrm>
                <a:off x="1381998" y="4732397"/>
                <a:ext cx="3345275" cy="1136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212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p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sr-Latn-RS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FF4683-4CBF-4A27-93C6-3818B5584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998" y="4732397"/>
                <a:ext cx="3345275" cy="11360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72DACC-10E2-4C3A-95BD-79596F9F290B}"/>
                  </a:ext>
                </a:extLst>
              </p:cNvPr>
              <p:cNvSpPr/>
              <p:nvPr/>
            </p:nvSpPr>
            <p:spPr>
              <a:xfrm>
                <a:off x="4557626" y="4814471"/>
                <a:ext cx="3425361" cy="971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p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72DACC-10E2-4C3A-95BD-79596F9F29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626" y="4814471"/>
                <a:ext cx="3425361" cy="9719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D24728-161D-425F-860F-8AD823DA7577}"/>
                  </a:ext>
                </a:extLst>
              </p:cNvPr>
              <p:cNvSpPr/>
              <p:nvPr/>
            </p:nvSpPr>
            <p:spPr>
              <a:xfrm>
                <a:off x="1441965" y="5793019"/>
                <a:ext cx="3345275" cy="1039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𝜔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D24728-161D-425F-860F-8AD823DA7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965" y="5793019"/>
                <a:ext cx="3345275" cy="10393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107ADF-0F7D-43EB-A267-0995AEEBC4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7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59"/>
    </mc:Choice>
    <mc:Fallback xmlns="">
      <p:transition spd="slow" advTm="226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/>
      <p:bldP spid="10" grpId="0" build="p"/>
      <p:bldP spid="11" grpId="0"/>
      <p:bldP spid="12" grpId="0"/>
      <p:bldP spid="13" grpId="0"/>
      <p:bldP spid="14" grpId="0"/>
      <p:bldP spid="15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28332" x="392113" y="1050925"/>
          <p14:tracePt t="28340" x="557213" y="1068388"/>
          <p14:tracePt t="28349" x="749300" y="1095375"/>
          <p14:tracePt t="28365" x="904875" y="1114425"/>
          <p14:tracePt t="28366" x="1050925" y="1141413"/>
          <p14:tracePt t="28382" x="1223963" y="1177925"/>
          <p14:tracePt t="28382" x="1370013" y="1204913"/>
          <p14:tracePt t="28398" x="1562100" y="1241425"/>
          <p14:tracePt t="28399" x="1717675" y="1270000"/>
          <p14:tracePt t="28415" x="1863725" y="1296988"/>
          <p14:tracePt t="28416" x="2036763" y="1343025"/>
          <p14:tracePt t="28432" x="2192338" y="1387475"/>
          <p14:tracePt t="28433" x="2382838" y="1452563"/>
          <p14:tracePt t="28448" x="2501900" y="1489075"/>
          <p14:tracePt t="28449" x="2640013" y="1533525"/>
          <p14:tracePt t="28465" x="2794000" y="1589088"/>
          <p14:tracePt t="28466" x="2968625" y="1652588"/>
          <p14:tracePt t="28468" x="3114675" y="1716088"/>
          <p14:tracePt t="28482" x="3251200" y="1781175"/>
          <p14:tracePt t="28484" x="3387725" y="1835150"/>
          <p14:tracePt t="28498" x="3543300" y="1898650"/>
          <p14:tracePt t="28501" x="3679825" y="1944688"/>
          <p14:tracePt t="28515" x="3781425" y="1990725"/>
          <p14:tracePt t="28518" x="3862388" y="2027238"/>
          <p14:tracePt t="28532" x="3927475" y="2054225"/>
          <p14:tracePt t="28534" x="3963988" y="2063750"/>
          <p14:tracePt t="28548" x="4000500" y="2073275"/>
          <p14:tracePt t="28551" x="4037013" y="2100263"/>
          <p14:tracePt t="28565" x="4064000" y="2100263"/>
          <p14:tracePt t="28567" x="4073525" y="2109788"/>
          <p14:tracePt t="28582" x="4083050" y="2109788"/>
          <p14:tracePt t="28605" x="4090988" y="2109788"/>
          <p14:tracePt t="28620" x="4100513" y="2109788"/>
          <p14:tracePt t="28632" x="4119563" y="2109788"/>
          <p14:tracePt t="28648" x="4137025" y="2109788"/>
          <p14:tracePt t="28649" x="4146550" y="2109788"/>
          <p14:tracePt t="28665" x="4164013" y="2109788"/>
          <p14:tracePt t="28666" x="4173538" y="2109788"/>
          <p14:tracePt t="28682" x="4192588" y="2119313"/>
          <p14:tracePt t="28682" x="4200525" y="2119313"/>
          <p14:tracePt t="28685" x="4219575" y="2119313"/>
          <p14:tracePt t="28698" x="4229100" y="2119313"/>
          <p14:tracePt t="28700" x="4246563" y="2119313"/>
          <p14:tracePt t="28715" x="4265613" y="2119313"/>
          <p14:tracePt t="28717" x="4273550" y="2119313"/>
          <p14:tracePt t="28732" x="4283075" y="2119313"/>
          <p14:tracePt t="28773" x="4256088" y="2127250"/>
          <p14:tracePt t="28780" x="4229100" y="2146300"/>
          <p14:tracePt t="28789" x="4156075" y="2146300"/>
          <p14:tracePt t="28798" x="4127500" y="2146300"/>
          <p14:tracePt t="28815" x="4037013" y="2146300"/>
          <p14:tracePt t="28816" x="3944938" y="2146300"/>
          <p14:tracePt t="28832" x="3835400" y="2146300"/>
          <p14:tracePt t="28832" x="3752850" y="2146300"/>
          <p14:tracePt t="28848" x="3679825" y="2146300"/>
          <p14:tracePt t="28849" x="3625850" y="2146300"/>
          <p14:tracePt t="28865" x="3562350" y="2146300"/>
          <p14:tracePt t="28866" x="3533775" y="2146300"/>
          <p14:tracePt t="28868" x="3525838" y="2146300"/>
          <p14:tracePt t="28882" x="3516313" y="2146300"/>
          <p14:tracePt t="28965" x="3552825" y="2136775"/>
          <p14:tracePt t="28973" x="3606800" y="2136775"/>
          <p14:tracePt t="28982" x="3652838" y="2136775"/>
          <p14:tracePt t="28998" x="3708400" y="2136775"/>
          <p14:tracePt t="28999" x="3817938" y="2136775"/>
          <p14:tracePt t="29015" x="3944938" y="2146300"/>
          <p14:tracePt t="29016" x="4083050" y="2163763"/>
          <p14:tracePt t="29032" x="4219575" y="2192338"/>
          <p14:tracePt t="29033" x="4346575" y="2200275"/>
          <p14:tracePt t="29048" x="4502150" y="2236788"/>
          <p14:tracePt t="29049" x="4657725" y="2265363"/>
          <p14:tracePt t="29065" x="4748213" y="2282825"/>
          <p14:tracePt t="29066" x="4830763" y="2292350"/>
          <p14:tracePt t="29068" x="4857750" y="2292350"/>
          <p14:tracePt t="29082" x="4867275" y="2292350"/>
          <p14:tracePt t="29645" x="4867275" y="2282825"/>
          <p14:tracePt t="30516" x="4849813" y="2282825"/>
          <p14:tracePt t="30524" x="4794250" y="2282825"/>
          <p14:tracePt t="30532" x="4767263" y="2282825"/>
          <p14:tracePt t="30548" x="4721225" y="2282825"/>
          <p14:tracePt t="30549" x="4667250" y="2282825"/>
          <p14:tracePt t="30565" x="4611688" y="2282825"/>
          <p14:tracePt t="30566" x="4548188" y="2282825"/>
          <p14:tracePt t="30582" x="4475163" y="2282825"/>
          <p14:tracePt t="30582" x="4411663" y="2273300"/>
          <p14:tracePt t="30598" x="4383088" y="2273300"/>
          <p14:tracePt t="30598" x="4356100" y="2265363"/>
          <p14:tracePt t="30614" x="4310063" y="2265363"/>
          <p14:tracePt t="30615" x="4256088" y="2255838"/>
          <p14:tracePt t="30631" x="4210050" y="2255838"/>
          <p14:tracePt t="30631" x="4156075" y="2255838"/>
          <p14:tracePt t="30647" x="4110038" y="2255838"/>
          <p14:tracePt t="30648" x="4073525" y="2255838"/>
          <p14:tracePt t="30665" x="4027488" y="2255838"/>
          <p14:tracePt t="30665" x="4000500" y="2255838"/>
          <p14:tracePt t="30682" x="3954463" y="2255838"/>
          <p14:tracePt t="30682" x="3917950" y="2255838"/>
          <p14:tracePt t="30684" x="3881438" y="2236788"/>
          <p14:tracePt t="30698" x="3844925" y="2236788"/>
          <p14:tracePt t="30701" x="3798888" y="2228850"/>
          <p14:tracePt t="30715" x="3771900" y="2228850"/>
          <p14:tracePt t="30716" x="3744913" y="2228850"/>
          <p14:tracePt t="30731" x="3708400" y="2219325"/>
          <p14:tracePt t="30733" x="3679825" y="2219325"/>
          <p14:tracePt t="30748" x="3652838" y="2219325"/>
          <p14:tracePt t="30751" x="3635375" y="2219325"/>
          <p14:tracePt t="30765" x="3598863" y="2219325"/>
          <p14:tracePt t="30767" x="3579813" y="2219325"/>
          <p14:tracePt t="30798" x="3570288" y="2219325"/>
          <p14:tracePt t="31180" x="3562350" y="2219325"/>
          <p14:tracePt t="31189" x="3533775" y="2219325"/>
          <p14:tracePt t="31198" x="3460750" y="2219325"/>
          <p14:tracePt t="31216" x="3343275" y="2219325"/>
          <p14:tracePt t="31232" x="3306763" y="2219325"/>
          <p14:tracePt t="31233" x="3232150" y="2219325"/>
          <p14:tracePt t="31248" x="3159125" y="2219325"/>
          <p14:tracePt t="31249" x="3078163" y="2209800"/>
          <p14:tracePt t="31265" x="3022600" y="2209800"/>
          <p14:tracePt t="31266" x="2976563" y="2200275"/>
          <p14:tracePt t="31282" x="2932113" y="2182813"/>
          <p14:tracePt t="31282" x="2895600" y="2182813"/>
          <p14:tracePt t="31284" x="2859088" y="2182813"/>
          <p14:tracePt t="31298" x="2830513" y="2173288"/>
          <p14:tracePt t="31301" x="2803525" y="2173288"/>
          <p14:tracePt t="31315" x="2749550" y="2173288"/>
          <p14:tracePt t="31318" x="2684463" y="2173288"/>
          <p14:tracePt t="31332" x="2667000" y="2163763"/>
          <p14:tracePt t="31335" x="2640013" y="2163763"/>
          <p14:tracePt t="31348" x="2593975" y="2163763"/>
          <p14:tracePt t="31350" x="2538413" y="2163763"/>
          <p14:tracePt t="31365" x="2484438" y="2163763"/>
          <p14:tracePt t="31367" x="2419350" y="2155825"/>
          <p14:tracePt t="31382" x="2365375" y="2155825"/>
          <p14:tracePt t="31384" x="2282825" y="2136775"/>
          <p14:tracePt t="31398" x="2228850" y="2136775"/>
          <p14:tracePt t="31400" x="2163763" y="2127250"/>
          <p14:tracePt t="31415" x="2136775" y="2127250"/>
          <p14:tracePt t="31417" x="2082800" y="2119313"/>
          <p14:tracePt t="31432" x="2036763" y="2119313"/>
          <p14:tracePt t="31434" x="2009775" y="2119313"/>
          <p14:tracePt t="31448" x="1973263" y="2109788"/>
          <p14:tracePt t="31451" x="1944688" y="2100263"/>
          <p14:tracePt t="31465" x="1917700" y="2100263"/>
          <p14:tracePt t="31467" x="1900238" y="2100263"/>
          <p14:tracePt t="31482" x="1890713" y="2090738"/>
          <p14:tracePt t="31482" x="1881188" y="2090738"/>
          <p14:tracePt t="31484" x="1871663" y="2082800"/>
          <p14:tracePt t="31684" x="1890713" y="2073275"/>
          <p14:tracePt t="31693" x="1927225" y="2073275"/>
          <p14:tracePt t="31701" x="1973263" y="2073275"/>
          <p14:tracePt t="31715" x="2046288" y="2073275"/>
          <p14:tracePt t="31716" x="2100263" y="2073275"/>
          <p14:tracePt t="31732" x="2146300" y="2073275"/>
          <p14:tracePt t="31733" x="2219325" y="2073275"/>
          <p14:tracePt t="31748" x="2273300" y="2073275"/>
          <p14:tracePt t="31749" x="2346325" y="2073275"/>
          <p14:tracePt t="31765" x="2447925" y="2073275"/>
          <p14:tracePt t="31766" x="2538413" y="2090738"/>
          <p14:tracePt t="31782" x="2620963" y="2090738"/>
          <p14:tracePt t="31782" x="2676525" y="2100263"/>
          <p14:tracePt t="31798" x="2740025" y="2119313"/>
          <p14:tracePt t="31799" x="2767013" y="2119313"/>
          <p14:tracePt t="31815" x="2813050" y="2119313"/>
          <p14:tracePt t="31816" x="2859088" y="2119313"/>
          <p14:tracePt t="31832" x="2913063" y="2119313"/>
          <p14:tracePt t="31832" x="2949575" y="2119313"/>
          <p14:tracePt t="31848" x="3005138" y="2119313"/>
          <p14:tracePt t="31849" x="3086100" y="2119313"/>
          <p14:tracePt t="31865" x="3159125" y="2119313"/>
          <p14:tracePt t="31866" x="3187700" y="2119313"/>
          <p14:tracePt t="31882" x="3241675" y="2119313"/>
          <p14:tracePt t="31882" x="3306763" y="2119313"/>
          <p14:tracePt t="31885" x="3379788" y="2119313"/>
          <p14:tracePt t="31898" x="3452813" y="2119313"/>
          <p14:tracePt t="31900" x="3552825" y="2119313"/>
          <p14:tracePt t="31915" x="3625850" y="2119313"/>
          <p14:tracePt t="31917" x="3698875" y="2119313"/>
          <p14:tracePt t="31932" x="3798888" y="2119313"/>
          <p14:tracePt t="31934" x="3871913" y="2119313"/>
          <p14:tracePt t="31948" x="3954463" y="2127250"/>
          <p14:tracePt t="31951" x="4044950" y="2127250"/>
          <p14:tracePt t="31965" x="4119563" y="2127250"/>
          <p14:tracePt t="31967" x="4183063" y="2136775"/>
          <p14:tracePt t="31982" x="4210050" y="2136775"/>
          <p14:tracePt t="31983" x="4265613" y="2136775"/>
          <p14:tracePt t="31998" x="4310063" y="2136775"/>
          <p14:tracePt t="32000" x="4383088" y="2136775"/>
          <p14:tracePt t="32015" x="4438650" y="2155825"/>
          <p14:tracePt t="32017" x="4484688" y="2155825"/>
          <p14:tracePt t="32032" x="4538663" y="2155825"/>
          <p14:tracePt t="32034" x="4584700" y="2155825"/>
          <p14:tracePt t="32048" x="4611688" y="2155825"/>
          <p14:tracePt t="32050" x="4638675" y="2155825"/>
          <p14:tracePt t="32065" x="4648200" y="2155825"/>
          <p14:tracePt t="33273" x="4648200" y="2146300"/>
          <p14:tracePt t="33309" x="4602163" y="2146300"/>
          <p14:tracePt t="33316" x="4521200" y="2100263"/>
          <p14:tracePt t="33324" x="4456113" y="2082800"/>
          <p14:tracePt t="33333" x="4438650" y="2073275"/>
          <p14:tracePt t="33493" x="4475163" y="2073275"/>
          <p14:tracePt t="33501" x="4557713" y="2082800"/>
          <p14:tracePt t="33508" x="4584700" y="2082800"/>
          <p14:tracePt t="33516" x="4638675" y="2082800"/>
          <p14:tracePt t="33532" x="4694238" y="2082800"/>
          <p14:tracePt t="33533" x="4757738" y="2082800"/>
          <p14:tracePt t="33548" x="4784725" y="2082800"/>
          <p14:tracePt t="33549" x="4813300" y="2082800"/>
          <p14:tracePt t="33565" x="4830763" y="2082800"/>
          <p14:tracePt t="33566" x="4857750" y="2082800"/>
          <p14:tracePt t="33582" x="4895850" y="2082800"/>
          <p14:tracePt t="33582" x="4922838" y="2082800"/>
          <p14:tracePt t="33598" x="4940300" y="2082800"/>
          <p14:tracePt t="33599" x="4995863" y="2082800"/>
          <p14:tracePt t="33615" x="5041900" y="2073275"/>
          <p14:tracePt t="33616" x="5086350" y="2063750"/>
          <p14:tracePt t="33632" x="5141913" y="2063750"/>
          <p14:tracePt t="33633" x="5224463" y="2046288"/>
          <p14:tracePt t="33648" x="5297488" y="2046288"/>
          <p14:tracePt t="33649" x="5351463" y="2046288"/>
          <p14:tracePt t="33665" x="5387975" y="2046288"/>
          <p14:tracePt t="33666" x="5407025" y="2046288"/>
          <p14:tracePt t="33797" x="5414963" y="2046288"/>
          <p14:tracePt t="33805" x="5434013" y="2036763"/>
          <p14:tracePt t="33815" x="5443538" y="2027238"/>
          <p14:tracePt t="33832" x="5451475" y="2027238"/>
          <p14:tracePt t="33833" x="5461000" y="2017713"/>
          <p14:tracePt t="33848" x="5470525" y="2017713"/>
          <p14:tracePt t="34441" x="5487988" y="2017713"/>
          <p14:tracePt t="34452" x="5534025" y="2046288"/>
          <p14:tracePt t="34461" x="5616575" y="2090738"/>
          <p14:tracePt t="34468" x="5643563" y="2109788"/>
          <p14:tracePt t="34482" x="5689600" y="2136775"/>
          <p14:tracePt t="34485" x="5772150" y="2163763"/>
          <p14:tracePt t="34498" x="5835650" y="2182813"/>
          <p14:tracePt t="34501" x="5899150" y="2228850"/>
          <p14:tracePt t="34515" x="5964238" y="2246313"/>
          <p14:tracePt t="34517" x="6027738" y="2273300"/>
          <p14:tracePt t="34532" x="6091238" y="2292350"/>
          <p14:tracePt t="34534" x="6118225" y="2301875"/>
          <p14:tracePt t="34548" x="6146800" y="2309813"/>
          <p14:tracePt t="34551" x="6183313" y="2309813"/>
          <p14:tracePt t="34565" x="6191250" y="2319338"/>
          <p14:tracePt t="34644" x="6200775" y="2338388"/>
          <p14:tracePt t="34653" x="6210300" y="2338388"/>
          <p14:tracePt t="34665" x="6219825" y="2355850"/>
          <p14:tracePt t="34682" x="6227763" y="2365375"/>
          <p14:tracePt t="34683" x="6237288" y="2374900"/>
          <p14:tracePt t="34685" x="6246813" y="2382838"/>
          <p14:tracePt t="34698" x="6246813" y="2392363"/>
          <p14:tracePt t="34701" x="6256338" y="2401888"/>
          <p14:tracePt t="34715" x="6264275" y="2411413"/>
          <p14:tracePt t="34732" x="6273800" y="2419350"/>
          <p14:tracePt t="34734" x="6273800" y="2428875"/>
          <p14:tracePt t="34748" x="6283325" y="2438400"/>
          <p14:tracePt t="34904" x="6292850" y="2438400"/>
          <p14:tracePt t="34924" x="6300788" y="2447925"/>
          <p14:tracePt t="34932" x="6310313" y="2447925"/>
          <p14:tracePt t="34948" x="6319838" y="2455863"/>
          <p14:tracePt t="36013" x="6329363" y="2455863"/>
          <p14:tracePt t="36020" x="6373813" y="2455863"/>
          <p14:tracePt t="36032" x="6456363" y="2447925"/>
          <p14:tracePt t="36048" x="6511925" y="2447925"/>
          <p14:tracePt t="36049" x="6565900" y="2447925"/>
          <p14:tracePt t="36065" x="6630988" y="2447925"/>
          <p14:tracePt t="36066" x="6704013" y="2447925"/>
          <p14:tracePt t="36082" x="6757988" y="2447925"/>
          <p14:tracePt t="36083" x="6804025" y="2447925"/>
          <p14:tracePt t="36085" x="6858000" y="2447925"/>
          <p14:tracePt t="36098" x="6894513" y="2447925"/>
          <p14:tracePt t="36100" x="6913563" y="2447925"/>
          <p14:tracePt t="36117" x="6923088" y="2447925"/>
          <p14:tracePt t="36613" x="6923088" y="2438400"/>
          <p14:tracePt t="36620" x="6913563" y="2328863"/>
          <p14:tracePt t="36632" x="6894513" y="2219325"/>
          <p14:tracePt t="36648" x="6867525" y="2100263"/>
          <p14:tracePt t="36649" x="6831013" y="1963738"/>
          <p14:tracePt t="36652" x="6804025" y="1854200"/>
          <p14:tracePt t="36665" x="6777038" y="1716088"/>
          <p14:tracePt t="36682" x="6767513" y="1616075"/>
          <p14:tracePt t="36684" x="6740525" y="1525588"/>
          <p14:tracePt t="36698" x="6740525" y="1516063"/>
          <p14:tracePt t="36701" x="6740525" y="1506538"/>
          <p14:tracePt t="36715" x="6731000" y="1497013"/>
          <p14:tracePt t="36733" x="6731000" y="1489075"/>
          <p14:tracePt t="36748" x="6731000" y="1479550"/>
          <p14:tracePt t="36844" x="6731000" y="1470025"/>
          <p14:tracePt t="36952" x="6731000" y="1460500"/>
          <p14:tracePt t="38524" x="6731000" y="1479550"/>
          <p14:tracePt t="38532" x="6731000" y="1533525"/>
          <p14:tracePt t="38540" x="6731000" y="1562100"/>
          <p14:tracePt t="38548" x="6748463" y="1635125"/>
          <p14:tracePt t="38565" x="6757988" y="1716088"/>
          <p14:tracePt t="38566" x="6784975" y="1798638"/>
          <p14:tracePt t="38582" x="6794500" y="1854200"/>
          <p14:tracePt t="38582" x="6813550" y="1917700"/>
          <p14:tracePt t="38598" x="6821488" y="1944688"/>
          <p14:tracePt t="38599" x="6831013" y="1990725"/>
          <p14:tracePt t="38615" x="6840538" y="2036763"/>
          <p14:tracePt t="38616" x="6850063" y="2054225"/>
          <p14:tracePt t="38632" x="6858000" y="2100263"/>
          <p14:tracePt t="38632" x="6877050" y="2127250"/>
          <p14:tracePt t="38648" x="6877050" y="2173288"/>
          <p14:tracePt t="38649" x="6886575" y="2192338"/>
          <p14:tracePt t="38665" x="6894513" y="2219325"/>
          <p14:tracePt t="38666" x="6894513" y="2236788"/>
          <p14:tracePt t="38668" x="6904038" y="2255838"/>
          <p14:tracePt t="38682" x="6904038" y="2273300"/>
          <p14:tracePt t="38684" x="6913563" y="2282825"/>
          <p14:tracePt t="38698" x="6913563" y="2301875"/>
          <p14:tracePt t="38700" x="6923088" y="2319338"/>
          <p14:tracePt t="38715" x="6923088" y="2338388"/>
          <p14:tracePt t="38717" x="6923088" y="2346325"/>
          <p14:tracePt t="38732" x="6931025" y="2346325"/>
          <p14:tracePt t="38748" x="6931025" y="2355850"/>
          <p14:tracePt t="38905" x="6940550" y="2346325"/>
          <p14:tracePt t="38916" x="6950075" y="2309813"/>
          <p14:tracePt t="38924" x="6950075" y="2273300"/>
          <p14:tracePt t="38933" x="6959600" y="2228850"/>
          <p14:tracePt t="38949" x="6959600" y="2192338"/>
          <p14:tracePt t="38949" x="6959600" y="2127250"/>
          <p14:tracePt t="38964" x="6959600" y="2090738"/>
          <p14:tracePt t="38965" x="6959600" y="2063750"/>
          <p14:tracePt t="38981" x="6959600" y="2054225"/>
          <p14:tracePt t="38982" x="6959600" y="2046288"/>
          <p14:tracePt t="39108" x="6959600" y="2036763"/>
          <p14:tracePt t="39180" x="6959600" y="2046288"/>
          <p14:tracePt t="39188" x="6967538" y="2054225"/>
          <p14:tracePt t="39200" x="6967538" y="2082800"/>
          <p14:tracePt t="39215" x="6977063" y="2100263"/>
          <p14:tracePt t="39216" x="6986588" y="2119313"/>
          <p14:tracePt t="39232" x="6986588" y="2136775"/>
          <p14:tracePt t="39233" x="6996113" y="2155825"/>
          <p14:tracePt t="39248" x="6996113" y="2163763"/>
          <p14:tracePt t="39249" x="7004050" y="2173288"/>
          <p14:tracePt t="39265" x="7004050" y="2182813"/>
          <p14:tracePt t="39266" x="7013575" y="2182813"/>
          <p14:tracePt t="39282" x="7013575" y="2192338"/>
          <p14:tracePt t="39380" x="7013575" y="2200275"/>
          <p14:tracePt t="39388" x="7013575" y="2209800"/>
          <p14:tracePt t="39405" x="7013575" y="2219325"/>
          <p14:tracePt t="39420" x="7013575" y="2228850"/>
          <p14:tracePt t="39549" x="7013575" y="2236788"/>
          <p14:tracePt t="39588" x="7023100" y="2236788"/>
          <p14:tracePt t="39596" x="7032625" y="2236788"/>
          <p14:tracePt t="39604" x="7050088" y="2236788"/>
          <p14:tracePt t="39620" x="7059613" y="2228850"/>
          <p14:tracePt t="39631" x="7069138" y="2228850"/>
          <p14:tracePt t="39648" x="7077075" y="2219325"/>
          <p14:tracePt t="39648" x="7086600" y="2219325"/>
          <p14:tracePt t="39664" x="7086600" y="2209800"/>
          <p14:tracePt t="39682" x="7096125" y="2209800"/>
          <p14:tracePt t="39700" x="7096125" y="2200275"/>
          <p14:tracePt t="39884" x="7105650" y="2200275"/>
          <p14:tracePt t="39900" x="7113588" y="2192338"/>
          <p14:tracePt t="39908" x="7123113" y="2192338"/>
          <p14:tracePt t="39916" x="7123113" y="2182813"/>
          <p14:tracePt t="39932" x="7132638" y="2182813"/>
          <p14:tracePt t="39948" x="7150100" y="2163763"/>
          <p14:tracePt t="39949" x="7159625" y="2155825"/>
          <p14:tracePt t="39965" x="7169150" y="2136775"/>
          <p14:tracePt t="39966" x="7178675" y="2127250"/>
          <p14:tracePt t="39982" x="7178675" y="2119313"/>
          <p14:tracePt t="39982" x="7178675" y="2109788"/>
          <p14:tracePt t="39998" x="7186613" y="2100263"/>
          <p14:tracePt t="39999" x="7186613" y="2090738"/>
          <p14:tracePt t="40036" x="7196138" y="2090738"/>
          <p14:tracePt t="40236" x="7205663" y="2090738"/>
          <p14:tracePt t="40244" x="7215188" y="2090738"/>
          <p14:tracePt t="40252" x="7223125" y="2090738"/>
          <p14:tracePt t="40265" x="7232650" y="2090738"/>
          <p14:tracePt t="40281" x="7242175" y="2090738"/>
          <p14:tracePt t="40297" x="7251700" y="2090738"/>
          <p14:tracePt t="40315" x="7259638" y="2090738"/>
          <p14:tracePt t="40315" x="7269163" y="2090738"/>
          <p14:tracePt t="40520" x="7278688" y="2090738"/>
          <p14:tracePt t="40532" x="7296150" y="2090738"/>
          <p14:tracePt t="40540" x="7334250" y="2090738"/>
          <p14:tracePt t="40548" x="7342188" y="2090738"/>
          <p14:tracePt t="40565" x="7361238" y="2090738"/>
          <p14:tracePt t="40566" x="7370763" y="2090738"/>
          <p14:tracePt t="40582" x="7378700" y="2090738"/>
          <p14:tracePt t="40776" x="7388225" y="2090738"/>
          <p14:tracePt t="40788" x="7397750" y="2090738"/>
          <p14:tracePt t="40796" x="7415213" y="2082800"/>
          <p14:tracePt t="40812" x="7434263" y="2082800"/>
          <p14:tracePt t="40820" x="7451725" y="2082800"/>
          <p14:tracePt t="40832" x="7470775" y="2073275"/>
          <p14:tracePt t="40848" x="7480300" y="2073275"/>
          <p14:tracePt t="40849" x="7497763" y="2073275"/>
          <p14:tracePt t="40865" x="7516813" y="2073275"/>
          <p14:tracePt t="40866" x="7524750" y="2073275"/>
          <p14:tracePt t="40882" x="7534275" y="2073275"/>
          <p14:tracePt t="41128" x="7543800" y="2063750"/>
          <p14:tracePt t="41136" x="7553325" y="2063750"/>
          <p14:tracePt t="41148" x="7580313" y="2054225"/>
          <p14:tracePt t="41165" x="7597775" y="2054225"/>
          <p14:tracePt t="41166" x="7616825" y="2046288"/>
          <p14:tracePt t="41182" x="7626350" y="2046288"/>
          <p14:tracePt t="41277" x="7626350" y="2036763"/>
          <p14:tracePt t="41797" x="7643813" y="2054225"/>
          <p14:tracePt t="41804" x="7680325" y="2073275"/>
          <p14:tracePt t="41815" x="7707313" y="2100263"/>
          <p14:tracePt t="41832" x="7735888" y="2146300"/>
          <p14:tracePt t="41832" x="7735888" y="2200275"/>
          <p14:tracePt t="42092" x="7743825" y="2192338"/>
          <p14:tracePt t="42100" x="7753350" y="2173288"/>
          <p14:tracePt t="42108" x="7762875" y="2136775"/>
          <p14:tracePt t="42116" x="7780338" y="2109788"/>
          <p14:tracePt t="42140" x="7772400" y="2109788"/>
          <p14:tracePt t="42149" x="7772400" y="2136775"/>
          <p14:tracePt t="42165" x="7772400" y="2163763"/>
          <p14:tracePt t="42166" x="7772400" y="2200275"/>
          <p14:tracePt t="42182" x="7772400" y="2219325"/>
          <p14:tracePt t="42198" x="7772400" y="2236788"/>
          <p14:tracePt t="42199" x="7772400" y="2246313"/>
          <p14:tracePt t="42216" x="7789863" y="2282825"/>
          <p14:tracePt t="42232" x="7799388" y="2319338"/>
          <p14:tracePt t="42233" x="7816850" y="2328863"/>
          <p14:tracePt t="42236" x="7835900" y="2338388"/>
          <p14:tracePt t="42248" x="7853363" y="2355850"/>
          <p14:tracePt t="42265" x="7862888" y="2365375"/>
          <p14:tracePt t="42267" x="7881938" y="2382838"/>
          <p14:tracePt t="42282" x="7889875" y="2392363"/>
          <p14:tracePt t="42282" x="7908925" y="2401888"/>
          <p14:tracePt t="42284" x="7918450" y="2401888"/>
          <p14:tracePt t="42315" x="7926388" y="2401888"/>
          <p14:tracePt t="42316" x="7935913" y="2401888"/>
          <p14:tracePt t="42332" x="7945438" y="2411413"/>
          <p14:tracePt t="42333" x="7954963" y="2419350"/>
          <p14:tracePt t="42348" x="7972425" y="2428875"/>
          <p14:tracePt t="42349" x="7991475" y="2428875"/>
          <p14:tracePt t="42365" x="8018463" y="2428875"/>
          <p14:tracePt t="42366" x="8064500" y="2438400"/>
          <p14:tracePt t="42382" x="8101013" y="2438400"/>
          <p14:tracePt t="42382" x="8164513" y="2438400"/>
          <p14:tracePt t="42398" x="8237538" y="2438400"/>
          <p14:tracePt t="42399" x="8310563" y="2438400"/>
          <p14:tracePt t="42415" x="8393113" y="2438400"/>
          <p14:tracePt t="42416" x="8456613" y="2411413"/>
          <p14:tracePt t="42432" x="8502650" y="2401888"/>
          <p14:tracePt t="42432" x="8548688" y="2374900"/>
          <p14:tracePt t="42448" x="8575675" y="2346325"/>
          <p14:tracePt t="42449" x="8593138" y="2328863"/>
          <p14:tracePt t="42465" x="8629650" y="2292350"/>
          <p14:tracePt t="42466" x="8666163" y="2246313"/>
          <p14:tracePt t="42469" x="8685213" y="2200275"/>
          <p14:tracePt t="42482" x="8702675" y="2155825"/>
          <p14:tracePt t="42484" x="8712200" y="2127250"/>
          <p14:tracePt t="42498" x="8712200" y="2082800"/>
          <p14:tracePt t="42500" x="8712200" y="2063750"/>
          <p14:tracePt t="42515" x="8712200" y="2036763"/>
          <p14:tracePt t="42517" x="8712200" y="2000250"/>
          <p14:tracePt t="42532" x="8685213" y="1954213"/>
          <p14:tracePt t="42534" x="8666163" y="1927225"/>
          <p14:tracePt t="42548" x="8629650" y="1898650"/>
          <p14:tracePt t="42551" x="8602663" y="1862138"/>
          <p14:tracePt t="42565" x="8593138" y="1854200"/>
          <p14:tracePt t="42567" x="8566150" y="1835150"/>
          <p14:tracePt t="42582" x="8548688" y="1808163"/>
          <p14:tracePt t="42584" x="8512175" y="1781175"/>
          <p14:tracePt t="42598" x="8483600" y="1762125"/>
          <p14:tracePt t="42600" x="8447088" y="1744663"/>
          <p14:tracePt t="42615" x="8420100" y="1716088"/>
          <p14:tracePt t="42617" x="8383588" y="1698625"/>
          <p14:tracePt t="42632" x="8347075" y="1689100"/>
          <p14:tracePt t="42634" x="8301038" y="1679575"/>
          <p14:tracePt t="42648" x="8264525" y="1671638"/>
          <p14:tracePt t="42651" x="8256588" y="1671638"/>
          <p14:tracePt t="42665" x="8237538" y="1671638"/>
          <p14:tracePt t="42667" x="8228013" y="1671638"/>
          <p14:tracePt t="42682" x="8210550" y="1671638"/>
          <p14:tracePt t="42682" x="8201025" y="1671638"/>
          <p14:tracePt t="42685" x="8183563" y="1671638"/>
          <p14:tracePt t="42698" x="8164513" y="1679575"/>
          <p14:tracePt t="42700" x="8147050" y="1689100"/>
          <p14:tracePt t="42715" x="8128000" y="1716088"/>
          <p14:tracePt t="42718" x="8101013" y="1752600"/>
          <p14:tracePt t="42732" x="8072438" y="1781175"/>
          <p14:tracePt t="42734" x="8045450" y="1817688"/>
          <p14:tracePt t="42748" x="8035925" y="1854200"/>
          <p14:tracePt t="42751" x="8018463" y="1890713"/>
          <p14:tracePt t="42765" x="8008938" y="1917700"/>
          <p14:tracePt t="42767" x="8008938" y="1963738"/>
          <p14:tracePt t="42782" x="8008938" y="2000250"/>
          <p14:tracePt t="42784" x="8008938" y="2046288"/>
          <p14:tracePt t="42798" x="8008938" y="2090738"/>
          <p14:tracePt t="42800" x="8008938" y="2127250"/>
          <p14:tracePt t="42815" x="8018463" y="2163763"/>
          <p14:tracePt t="42817" x="8027988" y="2182813"/>
          <p14:tracePt t="42832" x="8045450" y="2209800"/>
          <p14:tracePt t="42834" x="8072438" y="2228850"/>
          <p14:tracePt t="42848" x="8091488" y="2255838"/>
          <p14:tracePt t="42850" x="8108950" y="2273300"/>
          <p14:tracePt t="42865" x="8137525" y="2292350"/>
          <p14:tracePt t="42867" x="8201025" y="2319338"/>
          <p14:tracePt t="42882" x="8228013" y="2338388"/>
          <p14:tracePt t="42882" x="8274050" y="2338388"/>
          <p14:tracePt t="42885" x="8301038" y="2338388"/>
          <p14:tracePt t="42898" x="8320088" y="2346325"/>
          <p14:tracePt t="42900" x="8356600" y="2346325"/>
          <p14:tracePt t="42915" x="8374063" y="2346325"/>
          <p14:tracePt t="42917" x="8402638" y="2346325"/>
          <p14:tracePt t="42932" x="8447088" y="2309813"/>
          <p14:tracePt t="42934" x="8483600" y="2282825"/>
          <p14:tracePt t="42948" x="8502650" y="2219325"/>
          <p14:tracePt t="42951" x="8529638" y="2182813"/>
          <p14:tracePt t="42965" x="8539163" y="2127250"/>
          <p14:tracePt t="42967" x="8548688" y="2063750"/>
          <p14:tracePt t="42982" x="8566150" y="2009775"/>
          <p14:tracePt t="42984" x="8566150" y="1927225"/>
          <p14:tracePt t="42998" x="8566150" y="1898650"/>
          <p14:tracePt t="43000" x="8566150" y="1871663"/>
          <p14:tracePt t="43015" x="8566150" y="1835150"/>
          <p14:tracePt t="43017" x="8556625" y="1808163"/>
          <p14:tracePt t="43032" x="8556625" y="1798638"/>
          <p14:tracePt t="43034" x="8539163" y="1781175"/>
          <p14:tracePt t="43048" x="8529638" y="1752600"/>
          <p14:tracePt t="43050" x="8502650" y="1716088"/>
          <p14:tracePt t="43065" x="8483600" y="1689100"/>
          <p14:tracePt t="43067" x="8447088" y="1662113"/>
          <p14:tracePt t="43082" x="8429625" y="1643063"/>
          <p14:tracePt t="43082" x="8383588" y="1625600"/>
          <p14:tracePt t="43084" x="8366125" y="1625600"/>
          <p14:tracePt t="43098" x="8347075" y="1616075"/>
          <p14:tracePt t="43100" x="8329613" y="1616075"/>
          <p14:tracePt t="43115" x="8310563" y="1616075"/>
          <p14:tracePt t="43117" x="8301038" y="1616075"/>
          <p14:tracePt t="43132" x="8283575" y="1616075"/>
          <p14:tracePt t="43134" x="8274050" y="1616075"/>
          <p14:tracePt t="43148" x="8247063" y="1625600"/>
          <p14:tracePt t="43150" x="8220075" y="1652588"/>
          <p14:tracePt t="43165" x="8201025" y="1689100"/>
          <p14:tracePt t="43167" x="8174038" y="1716088"/>
          <p14:tracePt t="43182" x="8154988" y="1762125"/>
          <p14:tracePt t="43184" x="8108950" y="1825625"/>
          <p14:tracePt t="43198" x="8101013" y="1871663"/>
          <p14:tracePt t="43200" x="8101013" y="1917700"/>
          <p14:tracePt t="43218" x="8101013" y="2000250"/>
          <p14:tracePt t="43232" x="8101013" y="2036763"/>
          <p14:tracePt t="43234" x="8101013" y="2082800"/>
          <p14:tracePt t="43248" x="8118475" y="2109788"/>
          <p14:tracePt t="43250" x="8128000" y="2155825"/>
          <p14:tracePt t="43265" x="8147050" y="2192338"/>
          <p14:tracePt t="43268" x="8183563" y="2236788"/>
          <p14:tracePt t="43282" x="8228013" y="2282825"/>
          <p14:tracePt t="43282" x="8283575" y="2319338"/>
          <p14:tracePt t="43284" x="8366125" y="2374900"/>
          <p14:tracePt t="43298" x="8410575" y="2401888"/>
          <p14:tracePt t="43300" x="8475663" y="2428875"/>
          <p14:tracePt t="43315" x="8556625" y="2455863"/>
          <p14:tracePt t="43317" x="8602663" y="2465388"/>
          <p14:tracePt t="43332" x="8629650" y="2465388"/>
          <p14:tracePt t="43334" x="8648700" y="2465388"/>
          <p14:tracePt t="43348" x="8658225" y="2465388"/>
          <p14:tracePt t="43784" x="8675688" y="2465388"/>
          <p14:tracePt t="43792" x="8685213" y="2455863"/>
          <p14:tracePt t="43800" x="8702675" y="2438400"/>
          <p14:tracePt t="43815" x="8712200" y="2428875"/>
          <p14:tracePt t="43832" x="8721725" y="2411413"/>
          <p14:tracePt t="43832" x="8721725" y="2401888"/>
          <p14:tracePt t="43848" x="8731250" y="2392363"/>
          <p14:tracePt t="43865" x="8731250" y="2382838"/>
          <p14:tracePt t="43881" x="8731250" y="2374900"/>
          <p14:tracePt t="43884" x="8731250" y="2355850"/>
          <p14:tracePt t="43898" x="8731250" y="2338388"/>
          <p14:tracePt t="43900" x="8731250" y="2301875"/>
          <p14:tracePt t="43915" x="8731250" y="2273300"/>
          <p14:tracePt t="43917" x="8731250" y="2255838"/>
          <p14:tracePt t="43932" x="8731250" y="2219325"/>
          <p14:tracePt t="43934" x="8731250" y="2200275"/>
          <p14:tracePt t="43948" x="8731250" y="2182813"/>
          <p14:tracePt t="43950" x="8731250" y="2163763"/>
          <p14:tracePt t="43965" x="8731250" y="2146300"/>
          <p14:tracePt t="43967" x="8731250" y="2119313"/>
          <p14:tracePt t="43981" x="8731250" y="2090738"/>
          <p14:tracePt t="43984" x="8739188" y="2046288"/>
          <p14:tracePt t="43998" x="8739188" y="2009775"/>
          <p14:tracePt t="44000" x="8739188" y="1963738"/>
          <p14:tracePt t="44015" x="8748713" y="1908175"/>
          <p14:tracePt t="44017" x="8748713" y="1862138"/>
          <p14:tracePt t="44032" x="8748713" y="1817688"/>
          <p14:tracePt t="44034" x="8748713" y="1781175"/>
          <p14:tracePt t="44048" x="8748713" y="1762125"/>
          <p14:tracePt t="44050" x="8748713" y="1735138"/>
          <p14:tracePt t="44065" x="8748713" y="1725613"/>
          <p14:tracePt t="44067" x="8748713" y="1708150"/>
          <p14:tracePt t="44082" x="8748713" y="1689100"/>
          <p14:tracePt t="44082" x="8748713" y="1679575"/>
          <p14:tracePt t="44084" x="8748713" y="1662113"/>
          <p14:tracePt t="44098" x="8748713" y="1652588"/>
          <p14:tracePt t="44100" x="8748713" y="1643063"/>
          <p14:tracePt t="44115" x="8748713" y="1635125"/>
          <p14:tracePt t="44132" x="8748713" y="1625600"/>
          <p14:tracePt t="44408" x="8739188" y="1625600"/>
          <p14:tracePt t="44416" x="8721725" y="1625600"/>
          <p14:tracePt t="44424" x="8712200" y="1625600"/>
          <p14:tracePt t="44444" x="8702675" y="1635125"/>
          <p14:tracePt t="44452" x="8685213" y="1671638"/>
          <p14:tracePt t="44465" x="8685213" y="1689100"/>
          <p14:tracePt t="44482" x="8675688" y="1735138"/>
          <p14:tracePt t="44482" x="8675688" y="1762125"/>
          <p14:tracePt t="44484" x="8666163" y="1817688"/>
          <p14:tracePt t="44498" x="8666163" y="1844675"/>
          <p14:tracePt t="44501" x="8658225" y="1890713"/>
          <p14:tracePt t="44515" x="8658225" y="1944688"/>
          <p14:tracePt t="44517" x="8658225" y="2027238"/>
          <p14:tracePt t="44532" x="8658225" y="2082800"/>
          <p14:tracePt t="44534" x="8658225" y="2127250"/>
          <p14:tracePt t="44548" x="8658225" y="2155825"/>
          <p14:tracePt t="44550" x="8658225" y="2200275"/>
          <p14:tracePt t="44565" x="8648700" y="2228850"/>
          <p14:tracePt t="44567" x="8648700" y="2273300"/>
          <p14:tracePt t="44582" x="8648700" y="2301875"/>
          <p14:tracePt t="44584" x="8648700" y="2328863"/>
          <p14:tracePt t="44598" x="8639175" y="2346325"/>
          <p14:tracePt t="44600" x="8639175" y="2355850"/>
          <p14:tracePt t="44615" x="8639175" y="2365375"/>
          <p14:tracePt t="44652" x="8639175" y="2374900"/>
          <p14:tracePt t="45065" x="8658225" y="2392363"/>
          <p14:tracePt t="45077" x="8685213" y="2401888"/>
          <p14:tracePt t="45084" x="8758238" y="2411413"/>
          <p14:tracePt t="45098" x="8775700" y="2419350"/>
          <p14:tracePt t="45101" x="8848725" y="2438400"/>
          <p14:tracePt t="45115" x="8894763" y="2438400"/>
          <p14:tracePt t="45117" x="8931275" y="2438400"/>
          <p14:tracePt t="45132" x="8977313" y="2438400"/>
          <p14:tracePt t="45134" x="8996363" y="2438400"/>
          <p14:tracePt t="45148" x="9050338" y="2438400"/>
          <p14:tracePt t="45150" x="9077325" y="2438400"/>
          <p14:tracePt t="45165" x="9096375" y="2411413"/>
          <p14:tracePt t="45167" x="9132888" y="2392363"/>
          <p14:tracePt t="45182" x="9159875" y="2365375"/>
          <p14:tracePt t="45184" x="9196388" y="2328863"/>
          <p14:tracePt t="45198" x="9223375" y="2309813"/>
          <p14:tracePt t="45201" x="9251950" y="2246313"/>
          <p14:tracePt t="45218" x="9315450" y="2155825"/>
          <p14:tracePt t="45232" x="9324975" y="2109788"/>
          <p14:tracePt t="45234" x="9342438" y="2082800"/>
          <p14:tracePt t="45248" x="9351963" y="2046288"/>
          <p14:tracePt t="45250" x="9361488" y="1990725"/>
          <p14:tracePt t="45265" x="9378950" y="1963738"/>
          <p14:tracePt t="45267" x="9378950" y="1927225"/>
          <p14:tracePt t="45282" x="9378950" y="1890713"/>
          <p14:tracePt t="45282" x="9378950" y="1854200"/>
          <p14:tracePt t="45284" x="9369425" y="1825625"/>
          <p14:tracePt t="45298" x="9369425" y="1798638"/>
          <p14:tracePt t="45301" x="9361488" y="1762125"/>
          <p14:tracePt t="45315" x="9351963" y="1744663"/>
          <p14:tracePt t="45317" x="9342438" y="1716088"/>
          <p14:tracePt t="45332" x="9332913" y="1698625"/>
          <p14:tracePt t="45334" x="9315450" y="1662113"/>
          <p14:tracePt t="45348" x="9305925" y="1643063"/>
          <p14:tracePt t="45351" x="9296400" y="1635125"/>
          <p14:tracePt t="45365" x="9278938" y="1616075"/>
          <p14:tracePt t="45367" x="9269413" y="1616075"/>
          <p14:tracePt t="45382" x="9259888" y="1606550"/>
          <p14:tracePt t="45384" x="9251950" y="1606550"/>
          <p14:tracePt t="45398" x="9251950" y="1598613"/>
          <p14:tracePt t="45400" x="9242425" y="1598613"/>
          <p14:tracePt t="45431" x="9242425" y="1589088"/>
          <p14:tracePt t="45452" x="9223375" y="1606550"/>
          <p14:tracePt t="45465" x="9186863" y="1625600"/>
          <p14:tracePt t="45468" x="9159875" y="1643063"/>
          <p14:tracePt t="45482" x="9132888" y="1679575"/>
          <p14:tracePt t="45484" x="9113838" y="1708150"/>
          <p14:tracePt t="45498" x="9105900" y="1744663"/>
          <p14:tracePt t="45501" x="9086850" y="1771650"/>
          <p14:tracePt t="45515" x="9077325" y="1798638"/>
          <p14:tracePt t="45518" x="9059863" y="1835150"/>
          <p14:tracePt t="45532" x="9059863" y="1871663"/>
          <p14:tracePt t="45534" x="9050338" y="1908175"/>
          <p14:tracePt t="45548" x="9050338" y="1935163"/>
          <p14:tracePt t="45550" x="9050338" y="1981200"/>
          <p14:tracePt t="45565" x="9050338" y="2009775"/>
          <p14:tracePt t="45567" x="9050338" y="2054225"/>
          <p14:tracePt t="45582" x="9050338" y="2082800"/>
          <p14:tracePt t="45584" x="9050338" y="2119313"/>
          <p14:tracePt t="45598" x="9050338" y="2136775"/>
          <p14:tracePt t="45600" x="9050338" y="2173288"/>
          <p14:tracePt t="45615" x="9050338" y="2200275"/>
          <p14:tracePt t="45617" x="9050338" y="2228850"/>
          <p14:tracePt t="45632" x="9050338" y="2246313"/>
          <p14:tracePt t="45634" x="9040813" y="2255838"/>
          <p14:tracePt t="45648" x="9040813" y="2265363"/>
          <p14:tracePt t="45650" x="9040813" y="2273300"/>
          <p14:tracePt t="45665" x="9040813" y="2282825"/>
          <p14:tracePt t="45667" x="9040813" y="2292350"/>
          <p14:tracePt t="45812" x="9040813" y="2309813"/>
          <p14:tracePt t="45820" x="9059863" y="2338388"/>
          <p14:tracePt t="45832" x="9069388" y="2338388"/>
          <p14:tracePt t="45848" x="9069388" y="2346325"/>
          <p14:tracePt t="45849" x="9069388" y="2355850"/>
          <p14:tracePt t="45865" x="9069388" y="2365375"/>
          <p14:tracePt t="45866" x="9077325" y="2382838"/>
          <p14:tracePt t="45868" x="9077325" y="2401888"/>
          <p14:tracePt t="45882" x="9077325" y="2411413"/>
          <p14:tracePt t="45898" x="9077325" y="2428875"/>
          <p14:tracePt t="45899" x="9077325" y="2438400"/>
          <p14:tracePt t="45900" x="9077325" y="2447925"/>
          <p14:tracePt t="45915" x="9077325" y="2465388"/>
          <p14:tracePt t="45917" x="9077325" y="2474913"/>
          <p14:tracePt t="45932" x="9077325" y="2484438"/>
          <p14:tracePt t="45933" x="9077325" y="2501900"/>
          <p14:tracePt t="45948" x="9077325" y="2511425"/>
          <p14:tracePt t="45949" x="9077325" y="2520950"/>
          <p14:tracePt t="45965" x="9077325" y="2528888"/>
          <p14:tracePt t="45981" x="9077325" y="2538413"/>
          <p14:tracePt t="45982" x="9077325" y="2547938"/>
          <p14:tracePt t="45998" x="9077325" y="2557463"/>
          <p14:tracePt t="46056" x="9077325" y="2565400"/>
          <p14:tracePt t="46168" x="9086850" y="2565400"/>
          <p14:tracePt t="46189" x="9096375" y="2565400"/>
          <p14:tracePt t="46196" x="9105900" y="2565400"/>
          <p14:tracePt t="46212" x="9113838" y="2565400"/>
          <p14:tracePt t="46220" x="9123363" y="2565400"/>
          <p14:tracePt t="46232" x="9132888" y="2565400"/>
          <p14:tracePt t="46248" x="9150350" y="2565400"/>
          <p14:tracePt t="46265" x="9169400" y="2565400"/>
          <p14:tracePt t="46266" x="9178925" y="2557463"/>
          <p14:tracePt t="46282" x="9196388" y="2557463"/>
          <p14:tracePt t="46282" x="9215438" y="2557463"/>
          <p14:tracePt t="46284" x="9232900" y="2557463"/>
          <p14:tracePt t="46298" x="9259888" y="2547938"/>
          <p14:tracePt t="46300" x="9269413" y="2547938"/>
          <p14:tracePt t="46315" x="9288463" y="2547938"/>
          <p14:tracePt t="46317" x="9305925" y="2547938"/>
          <p14:tracePt t="46332" x="9315450" y="2547938"/>
          <p14:tracePt t="46334" x="9332913" y="2547938"/>
          <p14:tracePt t="46348" x="9342438" y="2547938"/>
          <p14:tracePt t="46350" x="9351963" y="2547938"/>
          <p14:tracePt t="46365" x="9361488" y="2547938"/>
          <p14:tracePt t="46367" x="9369425" y="2547938"/>
          <p14:tracePt t="46584" x="9378950" y="2484438"/>
          <p14:tracePt t="46596" x="9378950" y="2447925"/>
          <p14:tracePt t="46604" x="9378950" y="2382838"/>
          <p14:tracePt t="46615" x="9378950" y="2328863"/>
          <p14:tracePt t="46632" x="9378950" y="2273300"/>
          <p14:tracePt t="46632" x="9378950" y="2192338"/>
          <p14:tracePt t="46648" x="9378950" y="2136775"/>
          <p14:tracePt t="46649" x="9378950" y="2109788"/>
          <p14:tracePt t="46665" x="9378950" y="2063750"/>
          <p14:tracePt t="46666" x="9378950" y="2036763"/>
          <p14:tracePt t="46682" x="9378950" y="2009775"/>
          <p14:tracePt t="46682" x="9378950" y="1963738"/>
          <p14:tracePt t="46684" x="9378950" y="1935163"/>
          <p14:tracePt t="46698" x="9378950" y="1898650"/>
          <p14:tracePt t="46700" x="9378950" y="1862138"/>
          <p14:tracePt t="46715" x="9378950" y="1835150"/>
          <p14:tracePt t="46717" x="9378950" y="1789113"/>
          <p14:tracePt t="46732" x="9378950" y="1762125"/>
          <p14:tracePt t="46734" x="9378950" y="1725613"/>
          <p14:tracePt t="46748" x="9378950" y="1708150"/>
          <p14:tracePt t="46750" x="9378950" y="1679575"/>
          <p14:tracePt t="46765" x="9378950" y="1662113"/>
          <p14:tracePt t="46767" x="9378950" y="1652588"/>
          <p14:tracePt t="46781" x="9369425" y="1643063"/>
          <p14:tracePt t="46784" x="9369425" y="1635125"/>
          <p14:tracePt t="47904" x="9369425" y="1662113"/>
          <p14:tracePt t="47912" x="9369425" y="1716088"/>
          <p14:tracePt t="47920" x="9369425" y="1744663"/>
          <p14:tracePt t="47932" x="9369425" y="1789113"/>
          <p14:tracePt t="47948" x="9369425" y="1817688"/>
          <p14:tracePt t="47949" x="9369425" y="1844675"/>
          <p14:tracePt t="47965" x="9369425" y="1862138"/>
          <p14:tracePt t="47966" x="9369425" y="1890713"/>
          <p14:tracePt t="47981" x="9369425" y="1927225"/>
          <p14:tracePt t="47982" x="9369425" y="1944688"/>
          <p14:tracePt t="47998" x="9369425" y="1973263"/>
          <p14:tracePt t="47999" x="9369425" y="1981200"/>
          <p14:tracePt t="48015" x="9369425" y="2000250"/>
          <p14:tracePt t="48016" x="9369425" y="2017713"/>
          <p14:tracePt t="48032" x="9388475" y="2036763"/>
          <p14:tracePt t="48032" x="9388475" y="2063750"/>
          <p14:tracePt t="48048" x="9398000" y="2082800"/>
          <p14:tracePt t="48049" x="9398000" y="2100263"/>
          <p14:tracePt t="48065" x="9398000" y="2119313"/>
          <p14:tracePt t="48066" x="9398000" y="2127250"/>
          <p14:tracePt t="48082" x="9398000" y="2136775"/>
          <p14:tracePt t="48082" x="9398000" y="2146300"/>
          <p14:tracePt t="48100" x="9398000" y="2155825"/>
          <p14:tracePt t="48248" x="9398000" y="2163763"/>
          <p14:tracePt t="48332" x="9415463" y="2182813"/>
          <p14:tracePt t="48340" x="9434513" y="2192338"/>
          <p14:tracePt t="48348" x="9442450" y="2200275"/>
          <p14:tracePt t="48365" x="9442450" y="2209800"/>
          <p14:tracePt t="48366" x="9461500" y="2219325"/>
          <p14:tracePt t="48382" x="9478963" y="2228850"/>
          <p14:tracePt t="48382" x="9507538" y="2246313"/>
          <p14:tracePt t="48398" x="9525000" y="2255838"/>
          <p14:tracePt t="48399" x="9551988" y="2273300"/>
          <p14:tracePt t="48415" x="9571038" y="2282825"/>
          <p14:tracePt t="48416" x="9588500" y="2282825"/>
          <p14:tracePt t="48432" x="9607550" y="2292350"/>
          <p14:tracePt t="48432" x="9625013" y="2301875"/>
          <p14:tracePt t="48448" x="9644063" y="2301875"/>
          <p14:tracePt t="48449" x="9661525" y="2301875"/>
          <p14:tracePt t="48465" x="9680575" y="2309813"/>
          <p14:tracePt t="48465" x="9698038" y="2309813"/>
          <p14:tracePt t="48468" x="9717088" y="2319338"/>
          <p14:tracePt t="48481" x="9753600" y="2319338"/>
          <p14:tracePt t="48484" x="9780588" y="2319338"/>
          <p14:tracePt t="48498" x="9799638" y="2319338"/>
          <p14:tracePt t="48500" x="9826625" y="2328863"/>
          <p14:tracePt t="48514" x="9863138" y="2328863"/>
          <p14:tracePt t="48516" x="9890125" y="2328863"/>
          <p14:tracePt t="48531" x="9918700" y="2328863"/>
          <p14:tracePt t="48532" x="9936163" y="2328863"/>
          <p14:tracePt t="48547" x="9972675" y="2338388"/>
          <p14:tracePt t="48565" x="9991725" y="2338388"/>
          <p14:tracePt t="48582" x="9999663" y="2338388"/>
          <p14:tracePt t="48940" x="9999663" y="2346325"/>
          <p14:tracePt t="48973" x="9999663" y="2319338"/>
          <p14:tracePt t="48980" x="9999663" y="2292350"/>
          <p14:tracePt t="48988" x="9999663" y="2273300"/>
          <p14:tracePt t="48998" x="9999663" y="2255838"/>
          <p14:tracePt t="49015" x="9999663" y="2246313"/>
          <p14:tracePt t="49016" x="9999663" y="2228850"/>
          <p14:tracePt t="49032" x="9999663" y="2219325"/>
          <p14:tracePt t="49032" x="9999663" y="2209800"/>
          <p14:tracePt t="49060" x="9999663" y="2200275"/>
          <p14:tracePt t="49320" x="10028238" y="2182813"/>
          <p14:tracePt t="49332" x="10064750" y="2155825"/>
          <p14:tracePt t="49340" x="10082213" y="2127250"/>
          <p14:tracePt t="49348" x="10091738" y="2127250"/>
          <p14:tracePt t="49365" x="10101263" y="2119313"/>
          <p14:tracePt t="49366" x="10109200" y="2109788"/>
          <p14:tracePt t="49382" x="10109200" y="2100263"/>
          <p14:tracePt t="49382" x="10118725" y="2100263"/>
          <p14:tracePt t="49398" x="10128250" y="2090738"/>
          <p14:tracePt t="49460" x="10137775" y="2090738"/>
          <p14:tracePt t="49524" x="10137775" y="2082800"/>
          <p14:tracePt t="49772" x="10145713" y="2082800"/>
          <p14:tracePt t="49788" x="10155238" y="2082800"/>
          <p14:tracePt t="49796" x="10164763" y="2082800"/>
          <p14:tracePt t="49812" x="10174288" y="2082800"/>
          <p14:tracePt t="49820" x="10174288" y="2073275"/>
          <p14:tracePt t="49860" x="10182225" y="2073275"/>
          <p14:tracePt t="50024" x="10191750" y="2073275"/>
          <p14:tracePt t="50076" x="10201275" y="2073275"/>
          <p14:tracePt t="50100" x="10210800" y="2073275"/>
          <p14:tracePt t="50136" x="10218738" y="2073275"/>
          <p14:tracePt t="50172" x="10228263" y="2073275"/>
          <p14:tracePt t="50220" x="10237788" y="2063750"/>
          <p14:tracePt t="50228" x="10247313" y="2063750"/>
          <p14:tracePt t="50236" x="10255250" y="2063750"/>
          <p14:tracePt t="50248" x="10264775" y="2063750"/>
          <p14:tracePt t="50265" x="10274300" y="2063750"/>
          <p14:tracePt t="50282" x="10283825" y="2063750"/>
          <p14:tracePt t="50282" x="10291763" y="2063750"/>
          <p14:tracePt t="50340" x="10301288" y="2063750"/>
          <p14:tracePt t="50372" x="10310813" y="2063750"/>
          <p14:tracePt t="50420" x="10320338" y="2063750"/>
          <p14:tracePt t="50436" x="10328275" y="2063750"/>
          <p14:tracePt t="50452" x="10337800" y="2063750"/>
          <p14:tracePt t="50460" x="10347325" y="2063750"/>
          <p14:tracePt t="50468" x="10356850" y="2063750"/>
          <p14:tracePt t="50508" x="10364788" y="2063750"/>
          <p14:tracePt t="50620" x="10374313" y="2063750"/>
          <p14:tracePt t="50628" x="10383838" y="2063750"/>
          <p14:tracePt t="50636" x="10393363" y="2063750"/>
          <p14:tracePt t="50648" x="10401300" y="2063750"/>
          <p14:tracePt t="50665" x="10410825" y="2063750"/>
          <p14:tracePt t="50780" x="10420350" y="2063750"/>
          <p14:tracePt t="50812" x="10429875" y="2063750"/>
          <p14:tracePt t="50820" x="10437813" y="2063750"/>
          <p14:tracePt t="50832" x="10456863" y="2063750"/>
          <p14:tracePt t="50848" x="10466388" y="2063750"/>
          <p14:tracePt t="50865" x="10474325" y="2063750"/>
          <p14:tracePt t="50972" x="10483850" y="2063750"/>
          <p14:tracePt t="51044" x="10502900" y="2063750"/>
          <p14:tracePt t="51052" x="10520363" y="2063750"/>
          <p14:tracePt t="51068" x="10529888" y="2063750"/>
          <p14:tracePt t="51082" x="10539413" y="2063750"/>
          <p14:tracePt t="51084" x="10547350" y="2063750"/>
          <p14:tracePt t="51098" x="10556875" y="2063750"/>
          <p14:tracePt t="51100" x="10566400" y="2063750"/>
          <p14:tracePt t="51115" x="10566400" y="2054225"/>
          <p14:tracePt t="51117" x="10575925" y="2054225"/>
          <p14:tracePt t="51132" x="10585450" y="2054225"/>
          <p14:tracePt t="51148" x="10585450" y="2046288"/>
          <p14:tracePt t="51228" x="10585450" y="2036763"/>
          <p14:tracePt t="51576" x="10593388" y="2046288"/>
          <p14:tracePt t="51588" x="10602913" y="2063750"/>
          <p14:tracePt t="51598" x="10621963" y="2100263"/>
          <p14:tracePt t="51615" x="10629900" y="2119313"/>
          <p14:tracePt t="51616" x="10648950" y="2146300"/>
          <p14:tracePt t="51632" x="10658475" y="2163763"/>
          <p14:tracePt t="51632" x="10675938" y="2200275"/>
          <p14:tracePt t="51648" x="10685463" y="2219325"/>
          <p14:tracePt t="51649" x="10702925" y="2228850"/>
          <p14:tracePt t="51665" x="10712450" y="2246313"/>
          <p14:tracePt t="51864" x="10712450" y="2255838"/>
          <p14:tracePt t="51908" x="10712450" y="2265363"/>
          <p14:tracePt t="66124" x="10483850" y="1898650"/>
          <p14:tracePt t="66132" x="10174288" y="1452563"/>
          <p14:tracePt t="66140" x="9918700" y="1095375"/>
          <p14:tracePt t="66148" x="9790113" y="931863"/>
          <p14:tracePt t="66165" x="9698038" y="830263"/>
          <p14:tracePt t="66392" x="9690100" y="822325"/>
          <p14:tracePt t="66420" x="9680575" y="822325"/>
          <p14:tracePt t="66428" x="9625013" y="858838"/>
          <p14:tracePt t="66436" x="9544050" y="912813"/>
          <p14:tracePt t="66448" x="9478963" y="976313"/>
          <p14:tracePt t="66465" x="9424988" y="1014413"/>
          <p14:tracePt t="66465" x="9361488" y="1068388"/>
          <p14:tracePt t="66481" x="9269413" y="1141413"/>
          <p14:tracePt t="66481" x="9169400" y="1250950"/>
          <p14:tracePt t="66483" x="9040813" y="1350963"/>
          <p14:tracePt t="66497" x="8921750" y="1479550"/>
          <p14:tracePt t="66514" x="8794750" y="1589088"/>
          <p14:tracePt t="66515" x="8629650" y="1735138"/>
          <p14:tracePt t="66530" x="8439150" y="1881188"/>
          <p14:tracePt t="66531" x="8228013" y="2046288"/>
          <p14:tracePt t="66531" x="8064500" y="2182813"/>
          <p14:tracePt t="66547" x="7826375" y="2382838"/>
          <p14:tracePt t="66548" x="7580313" y="2584450"/>
          <p14:tracePt t="66565" x="7378700" y="2730500"/>
          <p14:tracePt t="66565" x="7105650" y="2940050"/>
          <p14:tracePt t="66581" x="6904038" y="3105150"/>
          <p14:tracePt t="66582" x="6704013" y="3251200"/>
          <p14:tracePt t="66598" x="6548438" y="3360738"/>
          <p14:tracePt t="66598" x="6429375" y="3424238"/>
          <p14:tracePt t="66615" x="6337300" y="3479800"/>
          <p14:tracePt t="66615" x="6283325" y="3506788"/>
          <p14:tracePt t="66631" x="6273800" y="3506788"/>
          <p14:tracePt t="66720" x="6264275" y="3506788"/>
          <p14:tracePt t="66728" x="6256338" y="3506788"/>
          <p14:tracePt t="66736" x="6246813" y="3516313"/>
          <p14:tracePt t="66748" x="6237288" y="3516313"/>
          <p14:tracePt t="66765" x="6227763" y="3524250"/>
          <p14:tracePt t="66766" x="6219825" y="3533775"/>
          <p14:tracePt t="66781" x="6219825" y="3543300"/>
          <p14:tracePt t="66784" x="6210300" y="3543300"/>
          <p14:tracePt t="66815" x="6200775" y="3543300"/>
          <p14:tracePt t="66816" x="6200775" y="3552825"/>
          <p14:tracePt t="66880" x="6200775" y="3560763"/>
          <p14:tracePt t="70128" x="6210300" y="3560763"/>
          <p14:tracePt t="70164" x="6219825" y="3560763"/>
          <p14:tracePt t="70188" x="6227763" y="3560763"/>
          <p14:tracePt t="70212" x="6237288" y="3560763"/>
          <p14:tracePt t="70408" x="6227763" y="3560763"/>
          <p14:tracePt t="70416" x="6210300" y="3570288"/>
          <p14:tracePt t="70424" x="6200775" y="3570288"/>
          <p14:tracePt t="70432" x="6173788" y="3570288"/>
          <p14:tracePt t="70448" x="6154738" y="3570288"/>
          <p14:tracePt t="70449" x="6127750" y="3570288"/>
          <p14:tracePt t="70465" x="6118225" y="3570288"/>
          <p14:tracePt t="70465" x="6100763" y="3570288"/>
          <p14:tracePt t="70481" x="6091238" y="3560763"/>
          <p14:tracePt t="70484" x="6073775" y="3552825"/>
          <p14:tracePt t="70500" x="6064250" y="3543300"/>
          <p14:tracePt t="70515" x="6054725" y="3543300"/>
          <p14:tracePt t="70517" x="6045200" y="3543300"/>
          <p14:tracePt t="70531" x="6037263" y="3533775"/>
          <p14:tracePt t="70552" x="6027738" y="3533775"/>
          <p14:tracePt t="70584" x="6018213" y="3533775"/>
          <p14:tracePt t="70596" x="6008688" y="3524250"/>
          <p14:tracePt t="70620" x="6000750" y="3516313"/>
          <p14:tracePt t="70628" x="5991225" y="3516313"/>
          <p14:tracePt t="70636" x="5981700" y="3506788"/>
          <p14:tracePt t="70648" x="5964238" y="3497263"/>
          <p14:tracePt t="70665" x="5954713" y="3479800"/>
          <p14:tracePt t="70665" x="5927725" y="3470275"/>
          <p14:tracePt t="70668" x="5899150" y="3460750"/>
          <p14:tracePt t="70681" x="5881688" y="3451225"/>
          <p14:tracePt t="70684" x="5862638" y="3424238"/>
          <p14:tracePt t="70698" x="5845175" y="3414713"/>
          <p14:tracePt t="70700" x="5818188" y="3406775"/>
          <p14:tracePt t="70715" x="5808663" y="3397250"/>
          <p14:tracePt t="70717" x="5799138" y="3387725"/>
          <p14:tracePt t="70732" x="5789613" y="3387725"/>
          <p14:tracePt t="70734" x="5781675" y="3387725"/>
          <p14:tracePt t="70748" x="5772150" y="3387725"/>
          <p14:tracePt t="70750" x="5762625" y="3387725"/>
          <p14:tracePt t="70765" x="5762625" y="3378200"/>
          <p14:tracePt t="70781" x="5753100" y="3378200"/>
          <p14:tracePt t="70812" x="5745163" y="3378200"/>
          <p14:tracePt t="70852" x="5745163" y="3370263"/>
          <p14:tracePt t="71276" x="5745163" y="3360738"/>
          <p14:tracePt t="87976" x="5818188" y="3251200"/>
          <p14:tracePt t="87988" x="5945188" y="3114675"/>
          <p14:tracePt t="87998" x="6045200" y="3022600"/>
          <p14:tracePt t="88015" x="6127750" y="2968625"/>
          <p14:tracePt t="88016" x="6219825" y="2913063"/>
          <p14:tracePt t="88031" x="6300788" y="2857500"/>
          <p14:tracePt t="88032" x="6365875" y="2803525"/>
          <p14:tracePt t="88048" x="6419850" y="2747963"/>
          <p14:tracePt t="88049" x="6438900" y="2730500"/>
          <p14:tracePt t="88052" x="6475413" y="2667000"/>
          <p14:tracePt t="88065" x="6511925" y="2620963"/>
          <p14:tracePt t="88068" x="6529388" y="2574925"/>
          <p14:tracePt t="88081" x="6565900" y="2538413"/>
          <p14:tracePt t="88084" x="6584950" y="2492375"/>
          <p14:tracePt t="88098" x="6621463" y="2465388"/>
          <p14:tracePt t="88115" x="6648450" y="2438400"/>
          <p14:tracePt t="88116" x="6721475" y="2374900"/>
          <p14:tracePt t="88131" x="6748463" y="2346325"/>
          <p14:tracePt t="88132" x="6767513" y="2328863"/>
          <p14:tracePt t="88148" x="6777038" y="2319338"/>
          <p14:tracePt t="88149" x="6784975" y="2301875"/>
          <p14:tracePt t="88165" x="6794500" y="2292350"/>
          <p14:tracePt t="88165" x="6804025" y="2273300"/>
          <p14:tracePt t="88181" x="6813550" y="2265363"/>
          <p14:tracePt t="88182" x="6821488" y="2255838"/>
          <p14:tracePt t="88198" x="6831013" y="2228850"/>
          <p14:tracePt t="88199" x="6840538" y="2219325"/>
          <p14:tracePt t="88215" x="6850063" y="2200275"/>
          <p14:tracePt t="88216" x="6867525" y="2182813"/>
          <p14:tracePt t="88231" x="6894513" y="2163763"/>
          <p14:tracePt t="88232" x="6913563" y="2146300"/>
          <p14:tracePt t="88248" x="6950075" y="2127250"/>
          <p14:tracePt t="88249" x="6977063" y="2100263"/>
          <p14:tracePt t="88265" x="6996113" y="2090738"/>
          <p14:tracePt t="88266" x="7004050" y="2082800"/>
          <p14:tracePt t="88268" x="7023100" y="2063750"/>
          <p14:tracePt t="88281" x="7040563" y="2054225"/>
          <p14:tracePt t="88284" x="7059613" y="2046288"/>
          <p14:tracePt t="88298" x="7096125" y="2036763"/>
          <p14:tracePt t="88300" x="7123113" y="2027238"/>
          <p14:tracePt t="88315" x="7159625" y="2017713"/>
          <p14:tracePt t="88317" x="7178675" y="2009775"/>
          <p14:tracePt t="88331" x="7196138" y="2000250"/>
          <p14:tracePt t="88334" x="7215188" y="2000250"/>
          <p14:tracePt t="88348" x="7223125" y="1990725"/>
          <p14:tracePt t="88428" x="7232650" y="1990725"/>
          <p14:tracePt t="88436" x="7269163" y="1990725"/>
          <p14:tracePt t="88448" x="7296150" y="1981200"/>
          <p14:tracePt t="88465" x="7315200" y="1981200"/>
          <p14:tracePt t="88466" x="7324725" y="1973263"/>
          <p14:tracePt t="88468" x="7342188" y="1973263"/>
          <p14:tracePt t="88481" x="7351713" y="1973263"/>
          <p14:tracePt t="88498" x="7351713" y="1963738"/>
          <p14:tracePt t="88498" x="7361238" y="1963738"/>
          <p14:tracePt t="88664" x="7370763" y="1963738"/>
          <p14:tracePt t="88676" x="7397750" y="1963738"/>
          <p14:tracePt t="88684" x="7424738" y="1963738"/>
          <p14:tracePt t="88698" x="7443788" y="1973263"/>
          <p14:tracePt t="88700" x="7470775" y="1981200"/>
          <p14:tracePt t="88715" x="7507288" y="1981200"/>
          <p14:tracePt t="88717" x="7543800" y="1981200"/>
          <p14:tracePt t="88731" x="7580313" y="1990725"/>
          <p14:tracePt t="88734" x="7607300" y="1990725"/>
          <p14:tracePt t="88748" x="7634288" y="1990725"/>
          <p14:tracePt t="88750" x="7653338" y="1990725"/>
          <p14:tracePt t="88920" x="7643813" y="1990725"/>
          <p14:tracePt t="88932" x="7616825" y="1990725"/>
          <p14:tracePt t="88940" x="7553325" y="2009775"/>
          <p14:tracePt t="88948" x="7516813" y="2009775"/>
          <p14:tracePt t="88965" x="7470775" y="2017713"/>
          <p14:tracePt t="88965" x="7451725" y="2017713"/>
          <p14:tracePt t="88981" x="7443788" y="2017713"/>
          <p14:tracePt t="88982" x="7434263" y="2017713"/>
          <p14:tracePt t="89012" x="7424738" y="2017713"/>
          <p14:tracePt t="89028" x="7415213" y="2017713"/>
          <p14:tracePt t="89044" x="7407275" y="2017713"/>
          <p14:tracePt t="89068" x="7397750" y="2017713"/>
          <p14:tracePt t="89076" x="7388225" y="2017713"/>
          <p14:tracePt t="89084" x="7378700" y="2017713"/>
          <p14:tracePt t="89098" x="7370763" y="2017713"/>
          <p14:tracePt t="89115" x="7361238" y="2017713"/>
          <p14:tracePt t="89208" x="7361238" y="2027238"/>
          <p14:tracePt t="89332" x="7378700" y="2027238"/>
          <p14:tracePt t="89340" x="7388225" y="2027238"/>
          <p14:tracePt t="89348" x="7407275" y="2027238"/>
          <p14:tracePt t="89365" x="7424738" y="2027238"/>
          <p14:tracePt t="89365" x="7443788" y="2027238"/>
          <p14:tracePt t="89381" x="7461250" y="2027238"/>
          <p14:tracePt t="89382" x="7480300" y="2027238"/>
          <p14:tracePt t="89384" x="7488238" y="2027238"/>
          <p14:tracePt t="89398" x="7497763" y="2027238"/>
          <p14:tracePt t="89480" x="7507288" y="2027238"/>
          <p14:tracePt t="89536" x="7516813" y="2027238"/>
          <p14:tracePt t="89552" x="7524750" y="2027238"/>
          <p14:tracePt t="89676" x="7516813" y="2027238"/>
          <p14:tracePt t="89692" x="7507288" y="2027238"/>
          <p14:tracePt t="89700" x="7497763" y="2027238"/>
          <p14:tracePt t="89708" x="7488238" y="2027238"/>
          <p14:tracePt t="89716" x="7480300" y="2027238"/>
          <p14:tracePt t="89732" x="7470775" y="2027238"/>
          <p14:tracePt t="89748" x="7461250" y="2027238"/>
          <p14:tracePt t="89765" x="7451725" y="2027238"/>
          <p14:tracePt t="89796" x="7434263" y="2027238"/>
          <p14:tracePt t="89804" x="7415213" y="2027238"/>
          <p14:tracePt t="89815" x="7397750" y="2027238"/>
          <p14:tracePt t="89831" x="7388225" y="2027238"/>
          <p14:tracePt t="89832" x="7378700" y="2027238"/>
          <p14:tracePt t="89952" x="7370763" y="2027238"/>
          <p14:tracePt t="89960" x="7361238" y="2027238"/>
          <p14:tracePt t="89968" x="7351713" y="2027238"/>
          <p14:tracePt t="89992" x="7342188" y="2027238"/>
          <p14:tracePt t="90096" x="7361238" y="2027238"/>
          <p14:tracePt t="90104" x="7397750" y="2027238"/>
          <p14:tracePt t="90115" x="7424738" y="2027238"/>
          <p14:tracePt t="90131" x="7461250" y="2027238"/>
          <p14:tracePt t="90133" x="7488238" y="2027238"/>
          <p14:tracePt t="90148" x="7516813" y="2027238"/>
          <p14:tracePt t="90149" x="7534275" y="2027238"/>
          <p14:tracePt t="90165" x="7553325" y="2027238"/>
          <p14:tracePt t="90181" x="7561263" y="2027238"/>
          <p14:tracePt t="90388" x="7534275" y="2027238"/>
          <p14:tracePt t="90396" x="7507288" y="2027238"/>
          <p14:tracePt t="90404" x="7480300" y="2027238"/>
          <p14:tracePt t="90414" x="7434263" y="2027238"/>
          <p14:tracePt t="90431" x="7397750" y="2027238"/>
          <p14:tracePt t="90431" x="7351713" y="2027238"/>
          <p14:tracePt t="90448" x="7324725" y="2027238"/>
          <p14:tracePt t="90449" x="7305675" y="2027238"/>
          <p14:tracePt t="90465" x="7296150" y="2027238"/>
          <p14:tracePt t="90536" x="7288213" y="2027238"/>
          <p14:tracePt t="90560" x="7278688" y="2027238"/>
          <p14:tracePt t="90568" x="7269163" y="2027238"/>
          <p14:tracePt t="90584" x="7259638" y="2027238"/>
          <p14:tracePt t="90716" x="7278688" y="2027238"/>
          <p14:tracePt t="90724" x="7315200" y="2036763"/>
          <p14:tracePt t="90732" x="7342188" y="2036763"/>
          <p14:tracePt t="90748" x="7388225" y="2036763"/>
          <p14:tracePt t="90749" x="7415213" y="2046288"/>
          <p14:tracePt t="90765" x="7443788" y="2046288"/>
          <p14:tracePt t="90765" x="7470775" y="2046288"/>
          <p14:tracePt t="90781" x="7516813" y="2046288"/>
          <p14:tracePt t="90782" x="7534275" y="2054225"/>
          <p14:tracePt t="90798" x="7553325" y="2054225"/>
          <p14:tracePt t="90864" x="7561263" y="2054225"/>
          <p14:tracePt t="90900" x="7570788" y="2063750"/>
          <p14:tracePt t="90916" x="7580313" y="2063750"/>
          <p14:tracePt t="91180" x="7570788" y="2063750"/>
          <p14:tracePt t="91188" x="7553325" y="2063750"/>
          <p14:tracePt t="91198" x="7534275" y="2054225"/>
          <p14:tracePt t="91215" x="7524750" y="2046288"/>
          <p14:tracePt t="91216" x="7507288" y="2036763"/>
          <p14:tracePt t="91231" x="7480300" y="2036763"/>
          <p14:tracePt t="91232" x="7443788" y="2027238"/>
          <p14:tracePt t="91248" x="7424738" y="2017713"/>
          <p14:tracePt t="91249" x="7415213" y="2017713"/>
          <p14:tracePt t="91265" x="7407275" y="2017713"/>
          <p14:tracePt t="91265" x="7407275" y="2009775"/>
          <p14:tracePt t="91281" x="7397750" y="2009775"/>
          <p14:tracePt t="91282" x="7388225" y="2009775"/>
          <p14:tracePt t="91332" x="7370763" y="2000250"/>
          <p14:tracePt t="91340" x="7351713" y="2000250"/>
          <p14:tracePt t="91348" x="7342188" y="2000250"/>
          <p14:tracePt t="91365" x="7324725" y="2000250"/>
          <p14:tracePt t="91365" x="7315200" y="2000250"/>
          <p14:tracePt t="91381" x="7305675" y="2000250"/>
          <p14:tracePt t="91382" x="7305675" y="1990725"/>
          <p14:tracePt t="91780" x="7315200" y="1990725"/>
          <p14:tracePt t="91788" x="7334250" y="1990725"/>
          <p14:tracePt t="91798" x="7351713" y="1990725"/>
          <p14:tracePt t="91815" x="7370763" y="2000250"/>
          <p14:tracePt t="91815" x="7388225" y="2000250"/>
          <p14:tracePt t="91831" x="7407275" y="2009775"/>
          <p14:tracePt t="91832" x="7424738" y="2009775"/>
          <p14:tracePt t="91848" x="7443788" y="2009775"/>
          <p14:tracePt t="91849" x="7461250" y="2017713"/>
          <p14:tracePt t="91865" x="7470775" y="2017713"/>
          <p14:tracePt t="91865" x="7480300" y="2017713"/>
          <p14:tracePt t="91881" x="7488238" y="2027238"/>
          <p14:tracePt t="91882" x="7507288" y="2027238"/>
          <p14:tracePt t="91884" x="7516813" y="2027238"/>
          <p14:tracePt t="91898" x="7524750" y="2027238"/>
          <p14:tracePt t="91915" x="7534275" y="2036763"/>
          <p14:tracePt t="91917" x="7543800" y="2036763"/>
          <p14:tracePt t="91932" x="7553325" y="2036763"/>
          <p14:tracePt t="91948" x="7561263" y="2046288"/>
          <p14:tracePt t="92228" x="7543800" y="2046288"/>
          <p14:tracePt t="92236" x="7534275" y="2046288"/>
          <p14:tracePt t="92248" x="7524750" y="2046288"/>
          <p14:tracePt t="92265" x="7507288" y="2046288"/>
          <p14:tracePt t="92281" x="7488238" y="2036763"/>
          <p14:tracePt t="92282" x="7480300" y="2036763"/>
          <p14:tracePt t="92298" x="7470775" y="2036763"/>
          <p14:tracePt t="92300" x="7461250" y="2027238"/>
          <p14:tracePt t="92317" x="7451725" y="2027238"/>
          <p14:tracePt t="92331" x="7443788" y="2027238"/>
          <p14:tracePt t="92334" x="7434263" y="2027238"/>
          <p14:tracePt t="92348" x="7415213" y="2017713"/>
          <p14:tracePt t="92365" x="7407275" y="2017713"/>
          <p14:tracePt t="92367" x="7388225" y="2017713"/>
          <p14:tracePt t="92381" x="7370763" y="2009775"/>
          <p14:tracePt t="92383" x="7351713" y="2009775"/>
          <p14:tracePt t="92398" x="7342188" y="2009775"/>
          <p14:tracePt t="92752" x="7361238" y="2017713"/>
          <p14:tracePt t="92756" x="7378700" y="2017713"/>
          <p14:tracePt t="92764" x="7397750" y="2027238"/>
          <p14:tracePt t="92781" x="7415213" y="2027238"/>
          <p14:tracePt t="92782" x="7434263" y="2027238"/>
          <p14:tracePt t="92798" x="7443788" y="2027238"/>
          <p14:tracePt t="92799" x="7451725" y="2027238"/>
          <p14:tracePt t="93440" x="7443788" y="2027238"/>
          <p14:tracePt t="93448" x="7424738" y="2027238"/>
          <p14:tracePt t="93452" x="7415213" y="2027238"/>
          <p14:tracePt t="93468" x="7407275" y="2027238"/>
          <p14:tracePt t="93481" x="7397750" y="2027238"/>
          <p14:tracePt t="93484" x="7388225" y="2027238"/>
          <p14:tracePt t="93516" x="7378700" y="2027238"/>
          <p14:tracePt t="93820" x="7388225" y="2036763"/>
          <p14:tracePt t="93828" x="7407275" y="2046288"/>
          <p14:tracePt t="93836" x="7424738" y="2046288"/>
          <p14:tracePt t="93848" x="7443788" y="2054225"/>
          <p14:tracePt t="93865" x="7461250" y="2054225"/>
          <p14:tracePt t="93865" x="7470775" y="2054225"/>
          <p14:tracePt t="93881" x="7480300" y="2054225"/>
          <p14:tracePt t="93882" x="7488238" y="2054225"/>
          <p14:tracePt t="94360" x="7470775" y="2073275"/>
          <p14:tracePt t="94368" x="7424738" y="2090738"/>
          <p14:tracePt t="94381" x="7378700" y="2127250"/>
          <p14:tracePt t="94384" x="7315200" y="2173288"/>
          <p14:tracePt t="94398" x="7269163" y="2192338"/>
          <p14:tracePt t="94400" x="7232650" y="2200275"/>
          <p14:tracePt t="94415" x="7150100" y="2246313"/>
          <p14:tracePt t="94417" x="7032625" y="2282825"/>
          <p14:tracePt t="94431" x="6950075" y="2328863"/>
          <p14:tracePt t="94433" x="6813550" y="2392363"/>
          <p14:tracePt t="94448" x="6711950" y="2428875"/>
          <p14:tracePt t="94450" x="6575425" y="2511425"/>
          <p14:tracePt t="94465" x="6419850" y="2574925"/>
          <p14:tracePt t="94467" x="6300788" y="2630488"/>
          <p14:tracePt t="94481" x="6164263" y="2693988"/>
          <p14:tracePt t="94482" x="6045200" y="2747963"/>
          <p14:tracePt t="94484" x="5891213" y="2830513"/>
          <p14:tracePt t="94498" x="5716588" y="2903538"/>
          <p14:tracePt t="94500" x="5561013" y="2968625"/>
          <p14:tracePt t="94515" x="5424488" y="3032125"/>
          <p14:tracePt t="94517" x="5287963" y="3086100"/>
          <p14:tracePt t="94531" x="5151438" y="3132138"/>
          <p14:tracePt t="94533" x="5049838" y="3168650"/>
          <p14:tracePt t="94548" x="4968875" y="3187700"/>
          <p14:tracePt t="94550" x="4940300" y="3205163"/>
          <p14:tracePt t="94565" x="4895850" y="3214688"/>
          <p14:tracePt t="94567" x="4867275" y="3224213"/>
          <p14:tracePt t="94581" x="4830763" y="3232150"/>
          <p14:tracePt t="94583" x="4813300" y="3241675"/>
          <p14:tracePt t="94598" x="4803775" y="3241675"/>
          <p14:tracePt t="94600" x="4784725" y="3251200"/>
          <p14:tracePt t="94615" x="4784725" y="3260725"/>
          <p14:tracePt t="94617" x="4767263" y="3268663"/>
          <p14:tracePt t="94631" x="4757738" y="3278188"/>
          <p14:tracePt t="94633" x="4740275" y="3297238"/>
          <p14:tracePt t="94648" x="4721225" y="3305175"/>
          <p14:tracePt t="94650" x="4684713" y="3324225"/>
          <p14:tracePt t="94665" x="4667250" y="3341688"/>
          <p14:tracePt t="94667" x="4638675" y="3370263"/>
          <p14:tracePt t="94668" x="4621213" y="3378200"/>
          <p14:tracePt t="94681" x="4584700" y="3397250"/>
          <p14:tracePt t="94684" x="4557713" y="3406775"/>
          <p14:tracePt t="94698" x="4538663" y="3414713"/>
          <p14:tracePt t="94700" x="4529138" y="3414713"/>
          <p14:tracePt t="102471" x="4465638" y="3424238"/>
          <p14:tracePt t="102479" x="4383088" y="3424238"/>
          <p14:tracePt t="102487" x="4256088" y="3443288"/>
          <p14:tracePt t="102497" x="4017963" y="3460750"/>
          <p14:tracePt t="102514" x="3817938" y="3460750"/>
          <p14:tracePt t="102514" x="3616325" y="3460750"/>
          <p14:tracePt t="102531" x="3460750" y="3470275"/>
          <p14:tracePt t="102531" x="3351213" y="3470275"/>
          <p14:tracePt t="102547" x="3278188" y="3470275"/>
          <p14:tracePt t="102548" x="3260725" y="3470275"/>
          <p14:tracePt t="102564" x="3241675" y="3470275"/>
          <p14:tracePt t="102565" x="3232150" y="3479800"/>
          <p14:tracePt t="102581" x="3214688" y="3479800"/>
          <p14:tracePt t="102582" x="3187700" y="3479800"/>
          <p14:tracePt t="102584" x="3141663" y="3479800"/>
          <p14:tracePt t="102598" x="3068638" y="3479800"/>
          <p14:tracePt t="102614" x="3013075" y="3479800"/>
          <p14:tracePt t="102616" x="2968625" y="3479800"/>
          <p14:tracePt t="102631" x="2940050" y="3479800"/>
          <p14:tracePt t="102633" x="2913063" y="3479800"/>
          <p14:tracePt t="102647" x="2876550" y="3479800"/>
          <p14:tracePt t="102649" x="2830513" y="3497263"/>
          <p14:tracePt t="102664" x="2813050" y="3506788"/>
          <p14:tracePt t="102681" x="2803525" y="3506788"/>
          <p14:tracePt t="102682" x="2794000" y="3516313"/>
          <p14:tracePt t="102697" x="2776538" y="3524250"/>
          <p14:tracePt t="102698" x="2757488" y="3533775"/>
          <p14:tracePt t="102715" x="2713038" y="3543300"/>
          <p14:tracePt t="102717" x="2657475" y="3543300"/>
          <p14:tracePt t="102731" x="2574925" y="3560763"/>
          <p14:tracePt t="102733" x="2538413" y="3560763"/>
          <p14:tracePt t="102748" x="2474913" y="3570288"/>
          <p14:tracePt t="102749" x="2447925" y="3570288"/>
          <p14:tracePt t="102764" x="2419350" y="3570288"/>
          <p14:tracePt t="102767" x="2374900" y="3570288"/>
          <p14:tracePt t="102781" x="2301875" y="3579813"/>
          <p14:tracePt t="102782" x="2265363" y="3579813"/>
          <p14:tracePt t="102784" x="2219325" y="3579813"/>
          <p14:tracePt t="102798" x="2146300" y="3597275"/>
          <p14:tracePt t="102800" x="2054225" y="3606800"/>
          <p14:tracePt t="102815" x="1936750" y="3625850"/>
          <p14:tracePt t="102831" x="1844675" y="3633788"/>
          <p14:tracePt t="102833" x="1762125" y="3652838"/>
          <p14:tracePt t="102848" x="1671638" y="3652838"/>
          <p14:tracePt t="102850" x="1589088" y="3652838"/>
          <p14:tracePt t="102864" x="1533525" y="3652838"/>
          <p14:tracePt t="102866" x="1489075" y="3652838"/>
          <p14:tracePt t="102881" x="1460500" y="3652838"/>
          <p14:tracePt t="102883" x="1416050" y="3643313"/>
          <p14:tracePt t="102897" x="1387475" y="3633788"/>
          <p14:tracePt t="102898" x="1360488" y="3625850"/>
          <p14:tracePt t="102899" x="1323975" y="3616325"/>
          <p14:tracePt t="102915" x="1306513" y="3606800"/>
          <p14:tracePt t="102917" x="1287463" y="3606800"/>
          <p14:tracePt t="102931" x="1287463" y="3597275"/>
          <p14:tracePt t="104316" x="1277938" y="3616325"/>
          <p14:tracePt t="104324" x="1270000" y="3670300"/>
          <p14:tracePt t="104332" x="1270000" y="3706813"/>
          <p14:tracePt t="104348" x="1270000" y="3735388"/>
          <p14:tracePt t="104364" x="1270000" y="3771900"/>
          <p14:tracePt t="104365" x="1306513" y="3816350"/>
          <p14:tracePt t="104381" x="1333500" y="3844925"/>
          <p14:tracePt t="104382" x="1360488" y="3881438"/>
          <p14:tracePt t="104398" x="1379538" y="3898900"/>
          <p14:tracePt t="104399" x="1379538" y="3917950"/>
          <p14:tracePt t="104415" x="1387475" y="3917950"/>
          <p14:tracePt t="104415" x="1387475" y="3927475"/>
          <p14:tracePt t="104431" x="1397000" y="3935413"/>
          <p14:tracePt t="104432" x="1416050" y="3944938"/>
          <p14:tracePt t="104448" x="1433513" y="3963988"/>
          <p14:tracePt t="104449" x="1443038" y="3971925"/>
          <p14:tracePt t="104452" x="1506538" y="4000500"/>
          <p14:tracePt t="104465" x="1552575" y="4037013"/>
          <p14:tracePt t="104467" x="1589088" y="4044950"/>
          <p14:tracePt t="104481" x="1606550" y="4073525"/>
          <p14:tracePt t="104484" x="1616075" y="4081463"/>
          <p14:tracePt t="104500" x="1625600" y="4090988"/>
          <p14:tracePt t="104515" x="1625600" y="4110038"/>
          <p14:tracePt t="104517" x="1625600" y="4146550"/>
          <p14:tracePt t="104531" x="1625600" y="4164013"/>
          <p14:tracePt t="104533" x="1625600" y="4191000"/>
          <p14:tracePt t="104548" x="1625600" y="4210050"/>
          <p14:tracePt t="104550" x="1644650" y="4237038"/>
          <p14:tracePt t="104564" x="1644650" y="4273550"/>
          <p14:tracePt t="104567" x="1625600" y="4346575"/>
          <p14:tracePt t="104844" x="1625600" y="4337050"/>
          <p14:tracePt t="104852" x="1625600" y="4319588"/>
          <p14:tracePt t="104865" x="1625600" y="4310063"/>
          <p14:tracePt t="104881" x="1625600" y="4283075"/>
          <p14:tracePt t="104882" x="1635125" y="4246563"/>
          <p14:tracePt t="104885" x="1652588" y="4219575"/>
          <p14:tracePt t="104898" x="1681163" y="4191000"/>
          <p14:tracePt t="104900" x="1689100" y="4164013"/>
          <p14:tracePt t="104915" x="1717675" y="4146550"/>
          <p14:tracePt t="104917" x="1754188" y="4127500"/>
          <p14:tracePt t="104931" x="1790700" y="4100513"/>
          <p14:tracePt t="104933" x="1808163" y="4100513"/>
          <p14:tracePt t="104948" x="1835150" y="4090988"/>
          <p14:tracePt t="104950" x="1835150" y="4081463"/>
          <p14:tracePt t="104964" x="1844675" y="4073525"/>
          <p14:tracePt t="104967" x="1854200" y="4073525"/>
          <p14:tracePt t="104981" x="1854200" y="4064000"/>
          <p14:tracePt t="104983" x="1863725" y="4054475"/>
          <p14:tracePt t="104998" x="1863725" y="4044950"/>
          <p14:tracePt t="105015" x="1863725" y="4037013"/>
          <p14:tracePt t="105031" x="1863725" y="4027488"/>
          <p14:tracePt t="105048" x="1863725" y="4017963"/>
          <p14:tracePt t="105136" x="1871663" y="4008438"/>
          <p14:tracePt t="105144" x="1900238" y="3990975"/>
          <p14:tracePt t="105152" x="1908175" y="3990975"/>
          <p14:tracePt t="105484" x="1917700" y="3990975"/>
          <p14:tracePt t="105492" x="1954213" y="3990975"/>
          <p14:tracePt t="105499" x="1973263" y="3990975"/>
          <p14:tracePt t="105514" x="1990725" y="3990975"/>
          <p14:tracePt t="105515" x="2000250" y="3990975"/>
          <p14:tracePt t="105531" x="2009775" y="3990975"/>
          <p14:tracePt t="105547" x="2017713" y="3981450"/>
          <p14:tracePt t="105564" x="2036763" y="3971925"/>
          <p14:tracePt t="105567" x="2054225" y="3944938"/>
          <p14:tracePt t="105581" x="2063750" y="3944938"/>
          <p14:tracePt t="105583" x="2082800" y="3935413"/>
          <p14:tracePt t="105598" x="2100263" y="3927475"/>
          <p14:tracePt t="105600" x="2109788" y="3917950"/>
          <p14:tracePt t="105615" x="2119313" y="3908425"/>
          <p14:tracePt t="105617" x="2127250" y="3908425"/>
          <p14:tracePt t="105631" x="2146300" y="3889375"/>
          <p14:tracePt t="105633" x="2155825" y="3881438"/>
          <p14:tracePt t="105648" x="2173288" y="3871913"/>
          <p14:tracePt t="105650" x="2182813" y="3852863"/>
          <p14:tracePt t="105665" x="2192338" y="3852863"/>
          <p14:tracePt t="105681" x="2200275" y="3844925"/>
          <p14:tracePt t="105728" x="2200275" y="3835400"/>
          <p14:tracePt t="105892" x="2209800" y="3835400"/>
          <p14:tracePt t="105908" x="2219325" y="3844925"/>
          <p14:tracePt t="105916" x="2219325" y="3852863"/>
          <p14:tracePt t="105924" x="2219325" y="3871913"/>
          <p14:tracePt t="105932" x="2228850" y="3881438"/>
          <p14:tracePt t="105948" x="2236788" y="3889375"/>
          <p14:tracePt t="105949" x="2246313" y="3898900"/>
          <p14:tracePt t="105965" x="2255838" y="3908425"/>
          <p14:tracePt t="105981" x="2255838" y="3917950"/>
          <p14:tracePt t="105998" x="2265363" y="3917950"/>
          <p14:tracePt t="106044" x="2265363" y="3927475"/>
          <p14:tracePt t="106084" x="2273300" y="3927475"/>
          <p14:tracePt t="106092" x="2282825" y="3917950"/>
          <p14:tracePt t="106100" x="2292350" y="3908425"/>
          <p14:tracePt t="106114" x="2309813" y="3898900"/>
          <p14:tracePt t="106116" x="2319338" y="3889375"/>
          <p14:tracePt t="106132" x="2328863" y="3889375"/>
          <p14:tracePt t="106148" x="2338388" y="3881438"/>
          <p14:tracePt t="106164" x="2346325" y="3881438"/>
          <p14:tracePt t="106181" x="2355850" y="3881438"/>
          <p14:tracePt t="106182" x="2365375" y="3881438"/>
          <p14:tracePt t="106198" x="2365375" y="3871913"/>
          <p14:tracePt t="106199" x="2374900" y="3871913"/>
          <p14:tracePt t="106216" x="2382838" y="3871913"/>
          <p14:tracePt t="106232" x="2392363" y="3871913"/>
          <p14:tracePt t="106248" x="2392363" y="3862388"/>
          <p14:tracePt t="106265" x="2401888" y="3862388"/>
          <p14:tracePt t="106284" x="2411413" y="3862388"/>
          <p14:tracePt t="106298" x="2419350" y="3862388"/>
          <p14:tracePt t="106300" x="2428875" y="3862388"/>
          <p14:tracePt t="106316" x="2438400" y="3862388"/>
          <p14:tracePt t="106388" x="2447925" y="3862388"/>
          <p14:tracePt t="106396" x="2465388" y="3862388"/>
          <p14:tracePt t="106404" x="2484438" y="3862388"/>
          <p14:tracePt t="106415" x="2511425" y="3862388"/>
          <p14:tracePt t="106431" x="2520950" y="3862388"/>
          <p14:tracePt t="106432" x="2547938" y="3862388"/>
          <p14:tracePt t="106448" x="2557463" y="3862388"/>
          <p14:tracePt t="106449" x="2574925" y="3862388"/>
          <p14:tracePt t="106465" x="2584450" y="3862388"/>
          <p14:tracePt t="106481" x="2593975" y="3871913"/>
          <p14:tracePt t="106748" x="2603500" y="3871913"/>
          <p14:tracePt t="106940" x="2620963" y="3881438"/>
          <p14:tracePt t="106948" x="2647950" y="3898900"/>
          <p14:tracePt t="106956" x="2713038" y="3908425"/>
          <p14:tracePt t="106964" x="2757488" y="3917950"/>
          <p14:tracePt t="106981" x="2813050" y="3917950"/>
          <p14:tracePt t="106982" x="2876550" y="3935413"/>
          <p14:tracePt t="106998" x="2932113" y="3935413"/>
          <p14:tracePt t="106998" x="2968625" y="3935413"/>
          <p14:tracePt t="107015" x="3005138" y="3935413"/>
          <p14:tracePt t="107015" x="3022600" y="3935413"/>
          <p14:tracePt t="107031" x="3049588" y="3935413"/>
          <p14:tracePt t="107048" x="3059113" y="3935413"/>
          <p14:tracePt t="107049" x="3059113" y="3927475"/>
          <p14:tracePt t="107065" x="3068638" y="3927475"/>
          <p14:tracePt t="107148" x="3068638" y="3908425"/>
          <p14:tracePt t="107156" x="3059113" y="3889375"/>
          <p14:tracePt t="107164" x="3041650" y="3881438"/>
          <p14:tracePt t="107181" x="3032125" y="3852863"/>
          <p14:tracePt t="107182" x="3022600" y="3852863"/>
          <p14:tracePt t="107198" x="3013075" y="3844925"/>
          <p14:tracePt t="107199" x="3005138" y="3825875"/>
          <p14:tracePt t="107215" x="2995613" y="3816350"/>
          <p14:tracePt t="107231" x="2995613" y="3808413"/>
          <p14:tracePt t="107232" x="2986088" y="3808413"/>
          <p14:tracePt t="107248" x="2976563" y="3798888"/>
          <p14:tracePt t="107249" x="2968625" y="3789363"/>
          <p14:tracePt t="107265" x="2968625" y="3779838"/>
          <p14:tracePt t="107281" x="2959100" y="3779838"/>
          <p14:tracePt t="107316" x="2959100" y="3771900"/>
          <p14:tracePt t="107380" x="2959100" y="3762375"/>
          <p14:tracePt t="107448" x="2968625" y="3771900"/>
          <p14:tracePt t="107456" x="2976563" y="3779838"/>
          <p14:tracePt t="107464" x="2976563" y="3789363"/>
          <p14:tracePt t="107481" x="2986088" y="3789363"/>
          <p14:tracePt t="107482" x="2995613" y="3798888"/>
          <p14:tracePt t="107498" x="2995613" y="3808413"/>
          <p14:tracePt t="107499" x="3005138" y="3816350"/>
          <p14:tracePt t="107515" x="3013075" y="3816350"/>
          <p14:tracePt t="107515" x="3022600" y="3825875"/>
          <p14:tracePt t="107536" x="3022600" y="3835400"/>
          <p14:tracePt t="107548" x="3032125" y="3835400"/>
          <p14:tracePt t="107672" x="3041650" y="3844925"/>
          <p14:tracePt t="107679" x="3041650" y="3852863"/>
          <p14:tracePt t="107688" x="3049588" y="3852863"/>
          <p14:tracePt t="107698" x="3068638" y="3852863"/>
          <p14:tracePt t="107714" x="3078163" y="3862388"/>
          <p14:tracePt t="107715" x="3095625" y="3862388"/>
          <p14:tracePt t="107731" x="3105150" y="3862388"/>
          <p14:tracePt t="107732" x="3114675" y="3862388"/>
          <p14:tracePt t="107748" x="3122613" y="3862388"/>
          <p14:tracePt t="107764" x="3132138" y="3862388"/>
          <p14:tracePt t="107781" x="3141663" y="3862388"/>
          <p14:tracePt t="107782" x="3151188" y="3862388"/>
          <p14:tracePt t="107798" x="3159125" y="3862388"/>
          <p14:tracePt t="107814" x="3168650" y="3862388"/>
          <p14:tracePt t="107831" x="3178175" y="3862388"/>
          <p14:tracePt t="109904" x="3178175" y="3871913"/>
          <p14:tracePt t="109944" x="3178175" y="3881438"/>
          <p14:tracePt t="109960" x="3178175" y="3871913"/>
          <p14:tracePt t="109972" x="3187700" y="3816350"/>
          <p14:tracePt t="109981" x="3187700" y="3808413"/>
          <p14:tracePt t="109998" x="3195638" y="3789363"/>
          <p14:tracePt t="109999" x="3195638" y="3771900"/>
          <p14:tracePt t="110015" x="3195638" y="3762375"/>
          <p14:tracePt t="110015" x="3205163" y="3762375"/>
          <p14:tracePt t="110044" x="3205163" y="3752850"/>
          <p14:tracePt t="110288" x="3205163" y="3771900"/>
          <p14:tracePt t="110296" x="3205163" y="3789363"/>
          <p14:tracePt t="110304" x="3205163" y="3798888"/>
          <p14:tracePt t="110314" x="3205163" y="3808413"/>
          <p14:tracePt t="110331" x="3205163" y="3816350"/>
          <p14:tracePt t="110348" x="3195638" y="3816350"/>
          <p14:tracePt t="110364" x="3187700" y="3835400"/>
          <p14:tracePt t="110365" x="3168650" y="3844925"/>
          <p14:tracePt t="110368" x="3151188" y="3862388"/>
          <p14:tracePt t="110381" x="3132138" y="3871913"/>
          <p14:tracePt t="110398" x="3095625" y="3871913"/>
          <p14:tracePt t="110400" x="3068638" y="3881438"/>
          <p14:tracePt t="110414" x="3041650" y="3881438"/>
          <p14:tracePt t="110417" x="3005138" y="3881438"/>
          <p14:tracePt t="110431" x="2968625" y="3881438"/>
          <p14:tracePt t="110433" x="2922588" y="3881438"/>
          <p14:tracePt t="110448" x="2895600" y="3881438"/>
          <p14:tracePt t="110450" x="2859088" y="3898900"/>
          <p14:tracePt t="110464" x="2849563" y="3898900"/>
          <p14:tracePt t="110467" x="2813050" y="3898900"/>
          <p14:tracePt t="110481" x="2794000" y="3898900"/>
          <p14:tracePt t="110482" x="2767013" y="3898900"/>
          <p14:tracePt t="110484" x="2740025" y="3898900"/>
          <p14:tracePt t="110498" x="2703513" y="3898900"/>
          <p14:tracePt t="110500" x="2667000" y="3898900"/>
          <p14:tracePt t="110514" x="2620963" y="3898900"/>
          <p14:tracePt t="110517" x="2593975" y="3889375"/>
          <p14:tracePt t="110531" x="2557463" y="3881438"/>
          <p14:tracePt t="110533" x="2520950" y="3871913"/>
          <p14:tracePt t="110548" x="2474913" y="3871913"/>
          <p14:tracePt t="110549" x="2465388" y="3871913"/>
          <p14:tracePt t="110564" x="2438400" y="3862388"/>
          <p14:tracePt t="110567" x="2428875" y="3862388"/>
          <p14:tracePt t="110581" x="2419350" y="3862388"/>
          <p14:tracePt t="110583" x="2411413" y="3862388"/>
          <p14:tracePt t="110598" x="2401888" y="3862388"/>
          <p14:tracePt t="110615" x="2392363" y="3862388"/>
          <p14:tracePt t="110788" x="2411413" y="3862388"/>
          <p14:tracePt t="110796" x="2438400" y="3862388"/>
          <p14:tracePt t="110804" x="2465388" y="3862388"/>
          <p14:tracePt t="110814" x="2501900" y="3871913"/>
          <p14:tracePt t="110831" x="2530475" y="3881438"/>
          <p14:tracePt t="110832" x="2584450" y="3881438"/>
          <p14:tracePt t="110848" x="2630488" y="3881438"/>
          <p14:tracePt t="110849" x="2667000" y="3889375"/>
          <p14:tracePt t="110865" x="2713038" y="3889375"/>
          <p14:tracePt t="110865" x="2757488" y="3908425"/>
          <p14:tracePt t="110868" x="2794000" y="3908425"/>
          <p14:tracePt t="110881" x="2859088" y="3917950"/>
          <p14:tracePt t="110884" x="2886075" y="3917950"/>
          <p14:tracePt t="110898" x="2932113" y="3917950"/>
          <p14:tracePt t="110900" x="2959100" y="3917950"/>
          <p14:tracePt t="110914" x="2986088" y="3917950"/>
          <p14:tracePt t="110917" x="3005138" y="3917950"/>
          <p14:tracePt t="110931" x="3022600" y="3917950"/>
          <p14:tracePt t="110933" x="3041650" y="3917950"/>
          <p14:tracePt t="110948" x="3068638" y="3917950"/>
          <p14:tracePt t="110950" x="3105150" y="3927475"/>
          <p14:tracePt t="110964" x="3132138" y="3927475"/>
          <p14:tracePt t="110967" x="3159125" y="3927475"/>
          <p14:tracePt t="110981" x="3195638" y="3927475"/>
          <p14:tracePt t="110998" x="3205163" y="3927475"/>
          <p14:tracePt t="111014" x="3214688" y="3927475"/>
          <p14:tracePt t="111092" x="3205163" y="3927475"/>
          <p14:tracePt t="111100" x="3187700" y="3927475"/>
          <p14:tracePt t="111108" x="3132138" y="3927475"/>
          <p14:tracePt t="111115" x="3059113" y="3927475"/>
          <p14:tracePt t="111131" x="3032125" y="3927475"/>
          <p14:tracePt t="111132" x="2968625" y="3927475"/>
          <p14:tracePt t="111148" x="2913063" y="3927475"/>
          <p14:tracePt t="111149" x="2840038" y="3927475"/>
          <p14:tracePt t="111164" x="2757488" y="3927475"/>
          <p14:tracePt t="111165" x="2684463" y="3927475"/>
          <p14:tracePt t="111181" x="2630488" y="3927475"/>
          <p14:tracePt t="111182" x="2584450" y="3927475"/>
          <p14:tracePt t="111198" x="2547938" y="3927475"/>
          <p14:tracePt t="111199" x="2511425" y="3927475"/>
          <p14:tracePt t="111216" x="2411413" y="3935413"/>
          <p14:tracePt t="111232" x="2355850" y="3935413"/>
          <p14:tracePt t="111232" x="2309813" y="3935413"/>
          <p14:tracePt t="111248" x="2273300" y="3935413"/>
          <p14:tracePt t="111249" x="2228850" y="3935413"/>
          <p14:tracePt t="111264" x="2192338" y="3935413"/>
          <p14:tracePt t="111265" x="2173288" y="3935413"/>
          <p14:tracePt t="111281" x="2155825" y="3935413"/>
          <p14:tracePt t="111282" x="2136775" y="3935413"/>
          <p14:tracePt t="111284" x="2127250" y="3935413"/>
          <p14:tracePt t="111440" x="2155825" y="3935413"/>
          <p14:tracePt t="111448" x="2219325" y="3935413"/>
          <p14:tracePt t="111460" x="2255838" y="3935413"/>
          <p14:tracePt t="111468" x="2292350" y="3935413"/>
          <p14:tracePt t="111481" x="2392363" y="3935413"/>
          <p14:tracePt t="111484" x="2493963" y="3935413"/>
          <p14:tracePt t="111498" x="2584450" y="3935413"/>
          <p14:tracePt t="111499" x="2676525" y="3935413"/>
          <p14:tracePt t="111514" x="2794000" y="3935413"/>
          <p14:tracePt t="111515" x="2867025" y="3935413"/>
          <p14:tracePt t="111530" x="2922588" y="3935413"/>
          <p14:tracePt t="111532" x="2959100" y="3935413"/>
          <p14:tracePt t="111547" x="2968625" y="3935413"/>
          <p14:tracePt t="111675" x="2968625" y="3927475"/>
          <p14:tracePt t="111824" x="2968625" y="3917950"/>
          <p14:tracePt t="113444" x="2903538" y="3944938"/>
          <p14:tracePt t="113453" x="2822575" y="3954463"/>
          <p14:tracePt t="113465" x="2794000" y="3954463"/>
          <p14:tracePt t="113481" x="2740025" y="3954463"/>
          <p14:tracePt t="113482" x="2676525" y="3954463"/>
          <p14:tracePt t="113484" x="2620963" y="3954463"/>
          <p14:tracePt t="113498" x="2574925" y="3954463"/>
          <p14:tracePt t="113500" x="2538413" y="3954463"/>
          <p14:tracePt t="113514" x="2501900" y="3954463"/>
          <p14:tracePt t="113517" x="2484438" y="3954463"/>
          <p14:tracePt t="113531" x="2465388" y="3954463"/>
          <p14:tracePt t="113533" x="2438400" y="3954463"/>
          <p14:tracePt t="113548" x="2382838" y="3954463"/>
          <p14:tracePt t="113550" x="2301875" y="3954463"/>
          <p14:tracePt t="113564" x="2246313" y="3971925"/>
          <p14:tracePt t="113567" x="2163763" y="3971925"/>
          <p14:tracePt t="113581" x="2090738" y="3971925"/>
          <p14:tracePt t="113583" x="2063750" y="3971925"/>
          <p14:tracePt t="113598" x="2009775" y="3971925"/>
          <p14:tracePt t="113600" x="1963738" y="3971925"/>
          <p14:tracePt t="113614" x="1917700" y="3971925"/>
          <p14:tracePt t="113617" x="1908175" y="3971925"/>
          <p14:tracePt t="113631" x="1900238" y="3963988"/>
          <p14:tracePt t="113804" x="1890713" y="3935413"/>
          <p14:tracePt t="113820" x="1890713" y="3927475"/>
          <p14:tracePt t="113828" x="1881188" y="3927475"/>
          <p14:tracePt t="113836" x="1881188" y="3917950"/>
          <p14:tracePt t="113916" x="1881188" y="3908425"/>
          <p14:tracePt t="114092" x="1890713" y="3917950"/>
          <p14:tracePt t="114100" x="1900238" y="3927475"/>
          <p14:tracePt t="114108" x="1927225" y="3935413"/>
          <p14:tracePt t="114116" x="1944688" y="3944938"/>
          <p14:tracePt t="114131" x="1981200" y="3963988"/>
          <p14:tracePt t="114132" x="2027238" y="3981450"/>
          <p14:tracePt t="114148" x="2100263" y="4008438"/>
          <p14:tracePt t="114149" x="2163763" y="4027488"/>
          <p14:tracePt t="114164" x="2228850" y="4044950"/>
          <p14:tracePt t="114165" x="2292350" y="4073525"/>
          <p14:tracePt t="114181" x="2338388" y="4081463"/>
          <p14:tracePt t="114182" x="2419350" y="4110038"/>
          <p14:tracePt t="114198" x="2474913" y="4127500"/>
          <p14:tracePt t="114198" x="2557463" y="4137025"/>
          <p14:tracePt t="114215" x="2584450" y="4146550"/>
          <p14:tracePt t="114216" x="2657475" y="4164013"/>
          <p14:tracePt t="114231" x="2740025" y="4164013"/>
          <p14:tracePt t="114232" x="2794000" y="4164013"/>
          <p14:tracePt t="114248" x="2867025" y="4173538"/>
          <p14:tracePt t="114249" x="2986088" y="4173538"/>
          <p14:tracePt t="114265" x="3078163" y="4173538"/>
          <p14:tracePt t="114265" x="3168650" y="4173538"/>
          <p14:tracePt t="114268" x="3251200" y="4173538"/>
          <p14:tracePt t="114281" x="3324225" y="4173538"/>
          <p14:tracePt t="114284" x="3424238" y="4173538"/>
          <p14:tracePt t="114298" x="3452813" y="4146550"/>
          <p14:tracePt t="114300" x="3489325" y="4127500"/>
          <p14:tracePt t="114314" x="3506788" y="4117975"/>
          <p14:tracePt t="114317" x="3525838" y="4100513"/>
          <p14:tracePt t="114331" x="3543300" y="4081463"/>
          <p14:tracePt t="114333" x="3552825" y="4073525"/>
          <p14:tracePt t="114348" x="3562350" y="4064000"/>
          <p14:tracePt t="114350" x="3579813" y="4054475"/>
          <p14:tracePt t="114364" x="3589338" y="4037013"/>
          <p14:tracePt t="114366" x="3598863" y="4017963"/>
          <p14:tracePt t="114381" x="3606800" y="4000500"/>
          <p14:tracePt t="114383" x="3616325" y="3990975"/>
          <p14:tracePt t="114398" x="3625850" y="3971925"/>
          <p14:tracePt t="114400" x="3635375" y="3963988"/>
          <p14:tracePt t="114415" x="3635375" y="3954463"/>
          <p14:tracePt t="114468" x="3635375" y="3944938"/>
          <p14:tracePt t="114621" x="3635375" y="3935413"/>
          <p14:tracePt t="114628" x="3652838" y="3908425"/>
          <p14:tracePt t="114636" x="3671888" y="3889375"/>
          <p14:tracePt t="114648" x="3689350" y="3871913"/>
          <p14:tracePt t="114664" x="3698875" y="3844925"/>
          <p14:tracePt t="114665" x="3716338" y="3825875"/>
          <p14:tracePt t="114668" x="3725863" y="3808413"/>
          <p14:tracePt t="114681" x="3744913" y="3789363"/>
          <p14:tracePt t="114684" x="3752850" y="3771900"/>
          <p14:tracePt t="114698" x="3752850" y="3762375"/>
          <p14:tracePt t="114700" x="3752850" y="3743325"/>
          <p14:tracePt t="114714" x="3762375" y="3735388"/>
          <p14:tracePt t="114717" x="3762375" y="3725863"/>
          <p14:tracePt t="114731" x="3771900" y="3716338"/>
          <p14:tracePt t="114733" x="3771900" y="3689350"/>
          <p14:tracePt t="114748" x="3771900" y="3670300"/>
          <p14:tracePt t="114750" x="3771900" y="3652838"/>
          <p14:tracePt t="114764" x="3771900" y="3633788"/>
          <p14:tracePt t="114766" x="3771900" y="3616325"/>
          <p14:tracePt t="114781" x="3771900" y="3597275"/>
          <p14:tracePt t="114783" x="3771900" y="3570288"/>
          <p14:tracePt t="114798" x="3771900" y="3533775"/>
          <p14:tracePt t="114800" x="3771900" y="3497263"/>
          <p14:tracePt t="114814" x="3771900" y="3460750"/>
          <p14:tracePt t="114817" x="3762375" y="3443288"/>
          <p14:tracePt t="114831" x="3752850" y="3414713"/>
          <p14:tracePt t="114833" x="3752850" y="3397250"/>
          <p14:tracePt t="114848" x="3744913" y="3387725"/>
          <p14:tracePt t="114850" x="3735388" y="3370263"/>
          <p14:tracePt t="114865" x="3716338" y="3351213"/>
          <p14:tracePt t="114867" x="3698875" y="3314700"/>
          <p14:tracePt t="114881" x="3671888" y="3305175"/>
          <p14:tracePt t="114884" x="3671888" y="3297238"/>
          <p14:tracePt t="114898" x="3662363" y="3278188"/>
          <p14:tracePt t="114900" x="3643313" y="3268663"/>
          <p14:tracePt t="114915" x="3635375" y="3260725"/>
          <p14:tracePt t="114917" x="3616325" y="3251200"/>
          <p14:tracePt t="114931" x="3598863" y="3251200"/>
          <p14:tracePt t="114933" x="3589338" y="3241675"/>
          <p14:tracePt t="114948" x="3579813" y="3241675"/>
          <p14:tracePt t="114950" x="3562350" y="3241675"/>
          <p14:tracePt t="114964" x="3543300" y="3241675"/>
          <p14:tracePt t="114966" x="3525838" y="3241675"/>
          <p14:tracePt t="114981" x="3497263" y="3251200"/>
          <p14:tracePt t="114983" x="3460750" y="3278188"/>
          <p14:tracePt t="114998" x="3452813" y="3287713"/>
          <p14:tracePt t="115000" x="3433763" y="3305175"/>
          <p14:tracePt t="115015" x="3416300" y="3324225"/>
          <p14:tracePt t="115017" x="3397250" y="3341688"/>
          <p14:tracePt t="115031" x="3387725" y="3360738"/>
          <p14:tracePt t="115033" x="3379788" y="3387725"/>
          <p14:tracePt t="115048" x="3370263" y="3424238"/>
          <p14:tracePt t="115050" x="3360738" y="3460750"/>
          <p14:tracePt t="115065" x="3343275" y="3506788"/>
          <p14:tracePt t="115067" x="3343275" y="3533775"/>
          <p14:tracePt t="115081" x="3343275" y="3570288"/>
          <p14:tracePt t="115082" x="3343275" y="3606800"/>
          <p14:tracePt t="115084" x="3343275" y="3643313"/>
          <p14:tracePt t="115098" x="3351213" y="3670300"/>
          <p14:tracePt t="115100" x="3351213" y="3698875"/>
          <p14:tracePt t="115114" x="3360738" y="3743325"/>
          <p14:tracePt t="115117" x="3370263" y="3789363"/>
          <p14:tracePt t="115131" x="3379788" y="3816350"/>
          <p14:tracePt t="115133" x="3397250" y="3862388"/>
          <p14:tracePt t="115148" x="3416300" y="3908425"/>
          <p14:tracePt t="115150" x="3424238" y="3935413"/>
          <p14:tracePt t="115164" x="3433763" y="3971925"/>
          <p14:tracePt t="115167" x="3443288" y="3990975"/>
          <p14:tracePt t="115181" x="3452813" y="4008438"/>
          <p14:tracePt t="115183" x="3470275" y="4037013"/>
          <p14:tracePt t="115198" x="3479800" y="4054475"/>
          <p14:tracePt t="115200" x="3506788" y="4073525"/>
          <p14:tracePt t="115217" x="3516313" y="4090988"/>
          <p14:tracePt t="115232" x="3525838" y="4110038"/>
          <p14:tracePt t="115234" x="3543300" y="4110038"/>
          <p14:tracePt t="115248" x="3552825" y="4117975"/>
          <p14:tracePt t="115250" x="3570288" y="4127500"/>
          <p14:tracePt t="115265" x="3589338" y="4127500"/>
          <p14:tracePt t="115267" x="3606800" y="4137025"/>
          <p14:tracePt t="115281" x="3635375" y="4137025"/>
          <p14:tracePt t="115282" x="3671888" y="4137025"/>
          <p14:tracePt t="115284" x="3698875" y="4127500"/>
          <p14:tracePt t="115298" x="3744913" y="4100513"/>
          <p14:tracePt t="115300" x="3771900" y="4081463"/>
          <p14:tracePt t="115314" x="3817938" y="4044950"/>
          <p14:tracePt t="115317" x="3854450" y="4017963"/>
          <p14:tracePt t="115331" x="3871913" y="3981450"/>
          <p14:tracePt t="115333" x="3881438" y="3963988"/>
          <p14:tracePt t="115348" x="3908425" y="3917950"/>
          <p14:tracePt t="115350" x="3917950" y="3871913"/>
          <p14:tracePt t="115364" x="3944938" y="3808413"/>
          <p14:tracePt t="115367" x="3954463" y="3771900"/>
          <p14:tracePt t="115381" x="3954463" y="3706813"/>
          <p14:tracePt t="115383" x="3954463" y="3652838"/>
          <p14:tracePt t="115398" x="3954463" y="3597275"/>
          <p14:tracePt t="115400" x="3954463" y="3533775"/>
          <p14:tracePt t="115414" x="3954463" y="3506788"/>
          <p14:tracePt t="115417" x="3954463" y="3470275"/>
          <p14:tracePt t="115431" x="3954463" y="3443288"/>
          <p14:tracePt t="115433" x="3944938" y="3414713"/>
          <p14:tracePt t="115448" x="3935413" y="3397250"/>
          <p14:tracePt t="115450" x="3927475" y="3378200"/>
          <p14:tracePt t="115465" x="3917950" y="3360738"/>
          <p14:tracePt t="115467" x="3908425" y="3341688"/>
          <p14:tracePt t="115481" x="3898900" y="3324225"/>
          <p14:tracePt t="115482" x="3881438" y="3297238"/>
          <p14:tracePt t="115484" x="3862388" y="3287713"/>
          <p14:tracePt t="115498" x="3844925" y="3278188"/>
          <p14:tracePt t="115500" x="3835400" y="3278188"/>
          <p14:tracePt t="115514" x="3817938" y="3268663"/>
          <p14:tracePt t="115517" x="3789363" y="3268663"/>
          <p14:tracePt t="115531" x="3771900" y="3268663"/>
          <p14:tracePt t="115533" x="3744913" y="3268663"/>
          <p14:tracePt t="115548" x="3716338" y="3268663"/>
          <p14:tracePt t="115550" x="3698875" y="3268663"/>
          <p14:tracePt t="115564" x="3679825" y="3268663"/>
          <p14:tracePt t="115567" x="3671888" y="3268663"/>
          <p14:tracePt t="115581" x="3643313" y="3268663"/>
          <p14:tracePt t="115582" x="3616325" y="3278188"/>
          <p14:tracePt t="115597" x="3589338" y="3305175"/>
          <p14:tracePt t="115598" x="3562350" y="3333750"/>
          <p14:tracePt t="115614" x="3525838" y="3370263"/>
          <p14:tracePt t="115615" x="3506788" y="3397250"/>
          <p14:tracePt t="115630" x="3470275" y="3460750"/>
          <p14:tracePt t="115632" x="3460750" y="3479800"/>
          <p14:tracePt t="115648" x="3433763" y="3543300"/>
          <p14:tracePt t="115650" x="3424238" y="3597275"/>
          <p14:tracePt t="115664" x="3397250" y="3643313"/>
          <p14:tracePt t="115667" x="3379788" y="3789363"/>
          <p14:tracePt t="115681" x="3379788" y="3825875"/>
          <p14:tracePt t="115684" x="3379788" y="3881438"/>
          <p14:tracePt t="115698" x="3379788" y="3917950"/>
          <p14:tracePt t="115700" x="3379788" y="3954463"/>
          <p14:tracePt t="115714" x="3379788" y="4000500"/>
          <p14:tracePt t="115715" x="3387725" y="4064000"/>
          <p14:tracePt t="115731" x="3416300" y="4110038"/>
          <p14:tracePt t="115733" x="3433763" y="4137025"/>
          <p14:tracePt t="115748" x="3452813" y="4183063"/>
          <p14:tracePt t="115750" x="3489325" y="4219575"/>
          <p14:tracePt t="115764" x="3497263" y="4237038"/>
          <p14:tracePt t="115766" x="3543300" y="4273550"/>
          <p14:tracePt t="115781" x="3562350" y="4292600"/>
          <p14:tracePt t="115783" x="3625850" y="4300538"/>
          <p14:tracePt t="115798" x="3652838" y="4310063"/>
          <p14:tracePt t="115815" x="3671888" y="4310063"/>
          <p14:tracePt t="115817" x="3689350" y="4310063"/>
          <p14:tracePt t="115831" x="3725863" y="4310063"/>
          <p14:tracePt t="115833" x="3744913" y="4300538"/>
          <p14:tracePt t="115848" x="3771900" y="4283075"/>
          <p14:tracePt t="115850" x="3808413" y="4256088"/>
          <p14:tracePt t="115865" x="3835400" y="4227513"/>
          <p14:tracePt t="115867" x="3871913" y="4200525"/>
          <p14:tracePt t="115881" x="3881438" y="4183063"/>
          <p14:tracePt t="115882" x="3890963" y="4164013"/>
          <p14:tracePt t="115884" x="3908425" y="4137025"/>
          <p14:tracePt t="115898" x="3917950" y="4127500"/>
          <p14:tracePt t="115900" x="3917950" y="4117975"/>
          <p14:tracePt t="115914" x="3917950" y="4110038"/>
          <p14:tracePt t="115917" x="3927475" y="4090988"/>
          <p14:tracePt t="115931" x="3927475" y="4081463"/>
          <p14:tracePt t="115933" x="3927475" y="4073525"/>
          <p14:tracePt t="115964" x="3927475" y="4064000"/>
          <p14:tracePt t="115981" x="3927475" y="4054475"/>
          <p14:tracePt t="115998" x="3927475" y="4044950"/>
          <p14:tracePt t="116014" x="3927475" y="4037013"/>
          <p14:tracePt t="116031" x="3935413" y="4037013"/>
          <p14:tracePt t="116032" x="3935413" y="4027488"/>
          <p14:tracePt t="116048" x="3935413" y="4017963"/>
          <p14:tracePt t="116080" x="3935413" y="4008438"/>
          <p14:tracePt t="116112" x="3935413" y="4000500"/>
          <p14:tracePt t="116120" x="3944938" y="3990975"/>
          <p14:tracePt t="116132" x="3944938" y="3981450"/>
          <p14:tracePt t="116148" x="3944938" y="3971925"/>
          <p14:tracePt t="116164" x="3944938" y="3963988"/>
          <p14:tracePt t="116181" x="3954463" y="3954463"/>
          <p14:tracePt t="116198" x="3954463" y="3944938"/>
          <p14:tracePt t="116216" x="3954463" y="3935413"/>
          <p14:tracePt t="116236" x="3954463" y="3927475"/>
          <p14:tracePt t="116248" x="3954463" y="3917950"/>
          <p14:tracePt t="116264" x="3954463" y="3908425"/>
          <p14:tracePt t="116460" x="3954463" y="3898900"/>
          <p14:tracePt t="117972" x="3963988" y="3908425"/>
          <p14:tracePt t="117980" x="3990975" y="3927475"/>
          <p14:tracePt t="117988" x="4027488" y="3935413"/>
          <p14:tracePt t="117998" x="4037013" y="3935413"/>
          <p14:tracePt t="118014" x="4037013" y="3944938"/>
          <p14:tracePt t="118232" x="4037013" y="3954463"/>
          <p14:tracePt t="120072" x="4083050" y="3898900"/>
          <p14:tracePt t="120080" x="4127500" y="3825875"/>
          <p14:tracePt t="120083" x="4146550" y="3798888"/>
          <p14:tracePt t="120098" x="4183063" y="3752850"/>
          <p14:tracePt t="120100" x="4219575" y="3689350"/>
          <p14:tracePt t="120114" x="4256088" y="3625850"/>
          <p14:tracePt t="120117" x="4283075" y="3589338"/>
          <p14:tracePt t="120131" x="4302125" y="3560763"/>
          <p14:tracePt t="120133" x="4319588" y="3543300"/>
          <p14:tracePt t="120148" x="4329113" y="3533775"/>
          <p14:tracePt t="120164" x="4329113" y="3524250"/>
          <p14:tracePt t="120167" x="4338638" y="3516313"/>
          <p14:tracePt t="120181" x="4338638" y="3497263"/>
          <p14:tracePt t="120183" x="4346575" y="3479800"/>
          <p14:tracePt t="120198" x="4346575" y="3470275"/>
          <p14:tracePt t="120200" x="4346575" y="3443288"/>
          <p14:tracePt t="120218" x="4346575" y="3414713"/>
          <p14:tracePt t="120232" x="4346575" y="3406775"/>
          <p14:tracePt t="120340" x="4338638" y="3414713"/>
          <p14:tracePt t="120348" x="4329113" y="3451225"/>
          <p14:tracePt t="120356" x="4319588" y="3479800"/>
          <p14:tracePt t="120364" x="4310063" y="3497263"/>
          <p14:tracePt t="120381" x="4302125" y="3533775"/>
          <p14:tracePt t="120382" x="4292600" y="3560763"/>
          <p14:tracePt t="120398" x="4273550" y="3589338"/>
          <p14:tracePt t="120399" x="4273550" y="3625850"/>
          <p14:tracePt t="120414" x="4265613" y="3652838"/>
          <p14:tracePt t="120415" x="4256088" y="3679825"/>
          <p14:tracePt t="120431" x="4246563" y="3706813"/>
          <p14:tracePt t="120448" x="4246563" y="3725863"/>
          <p14:tracePt t="120448" x="4246563" y="3735388"/>
          <p14:tracePt t="120464" x="4237038" y="3743325"/>
          <p14:tracePt t="120481" x="4237038" y="3752850"/>
          <p14:tracePt t="120481" x="4237038" y="3762375"/>
          <p14:tracePt t="120483" x="4229100" y="3779838"/>
          <p14:tracePt t="120497" x="4219575" y="3798888"/>
          <p14:tracePt t="120514" x="4219575" y="3816350"/>
          <p14:tracePt t="120515" x="4219575" y="3835400"/>
          <p14:tracePt t="120530" x="4210050" y="3844925"/>
          <p14:tracePt t="120532" x="4210050" y="3862388"/>
          <p14:tracePt t="120547" x="4210050" y="3881438"/>
          <p14:tracePt t="120548" x="4200525" y="3889375"/>
          <p14:tracePt t="120564" x="4200525" y="3908425"/>
          <p14:tracePt t="120566" x="4200525" y="3917950"/>
          <p14:tracePt t="120581" x="4200525" y="3927475"/>
          <p14:tracePt t="120583" x="4200525" y="3935413"/>
          <p14:tracePt t="120598" x="4200525" y="3944938"/>
          <p14:tracePt t="120614" x="4192588" y="3944938"/>
          <p14:tracePt t="120614" x="4192588" y="3954463"/>
          <p14:tracePt t="120630" x="4192588" y="3963988"/>
          <p14:tracePt t="120631" x="4192588" y="3971925"/>
          <p14:tracePt t="120647" x="4183063" y="3971925"/>
          <p14:tracePt t="120648" x="4173538" y="3981450"/>
          <p14:tracePt t="120664" x="4173538" y="3990975"/>
          <p14:tracePt t="120681" x="4164013" y="4000500"/>
          <p14:tracePt t="120931" x="4192588" y="4000500"/>
          <p14:tracePt t="120940" x="4210050" y="4000500"/>
          <p14:tracePt t="120948" x="4237038" y="4000500"/>
          <p14:tracePt t="120964" x="4256088" y="4000500"/>
          <p14:tracePt t="120965" x="4283075" y="4000500"/>
          <p14:tracePt t="120981" x="4302125" y="4000500"/>
          <p14:tracePt t="120982" x="4338638" y="4000500"/>
          <p14:tracePt t="120998" x="4365625" y="4000500"/>
          <p14:tracePt t="120998" x="4392613" y="4000500"/>
          <p14:tracePt t="121014" x="4411663" y="3990975"/>
          <p14:tracePt t="121015" x="4429125" y="3990975"/>
          <p14:tracePt t="121031" x="4438650" y="3990975"/>
          <p14:tracePt t="121032" x="4448175" y="3990975"/>
          <p14:tracePt t="121048" x="4456113" y="3990975"/>
          <p14:tracePt t="121064" x="4475163" y="3990975"/>
          <p14:tracePt t="121081" x="4492625" y="3990975"/>
          <p14:tracePt t="121082" x="4511675" y="3990975"/>
          <p14:tracePt t="121084" x="4538663" y="3990975"/>
          <p14:tracePt t="121098" x="4565650" y="3990975"/>
          <p14:tracePt t="121100" x="4584700" y="3990975"/>
          <p14:tracePt t="121114" x="4602163" y="3990975"/>
          <p14:tracePt t="121117" x="4611688" y="3990975"/>
          <p14:tracePt t="121131" x="4630738" y="3990975"/>
          <p14:tracePt t="121148" x="4638675" y="3990975"/>
          <p14:tracePt t="121150" x="4648200" y="3990975"/>
          <p14:tracePt t="121181" x="4657725" y="3990975"/>
          <p14:tracePt t="121198" x="4667250" y="3981450"/>
          <p14:tracePt t="121198" x="4675188" y="3981450"/>
          <p14:tracePt t="121216" x="4703763" y="3963988"/>
          <p14:tracePt t="121232" x="4721225" y="3963988"/>
          <p14:tracePt t="121233" x="4730750" y="3954463"/>
          <p14:tracePt t="121248" x="4740275" y="3954463"/>
          <p14:tracePt t="121249" x="4748213" y="3944938"/>
          <p14:tracePt t="121264" x="4748213" y="3935413"/>
          <p14:tracePt t="121265" x="4757738" y="3927475"/>
          <p14:tracePt t="121268" x="4757738" y="3917950"/>
          <p14:tracePt t="121281" x="4767263" y="3908425"/>
          <p14:tracePt t="121284" x="4776788" y="3898900"/>
          <p14:tracePt t="121300" x="4784725" y="3898900"/>
          <p14:tracePt t="121340" x="4794250" y="3898900"/>
          <p14:tracePt t="121364" x="4794250" y="3889375"/>
          <p14:tracePt t="121420" x="4794250" y="3881438"/>
          <p14:tracePt t="121428" x="4803775" y="3881438"/>
          <p14:tracePt t="121444" x="4803775" y="3871913"/>
          <p14:tracePt t="121476" x="4803775" y="3862388"/>
          <p14:tracePt t="121548" x="4813300" y="3852863"/>
          <p14:tracePt t="121620" x="4813300" y="3844925"/>
          <p14:tracePt t="122104" x="4813300" y="3835400"/>
          <p14:tracePt t="122264" x="4840288" y="3835400"/>
          <p14:tracePt t="122272" x="4886325" y="3835400"/>
          <p14:tracePt t="122281" x="4913313" y="3835400"/>
          <p14:tracePt t="122298" x="4932363" y="3835400"/>
          <p14:tracePt t="122298" x="4940300" y="3835400"/>
          <p14:tracePt t="122314" x="4959350" y="3835400"/>
          <p14:tracePt t="122315" x="4976813" y="3835400"/>
          <p14:tracePt t="122331" x="4986338" y="3835400"/>
          <p14:tracePt t="122348" x="4995863" y="3835400"/>
          <p14:tracePt t="122364" x="5005388" y="3835400"/>
          <p14:tracePt t="122460" x="5013325" y="3835400"/>
          <p14:tracePt t="122476" x="5022850" y="3835400"/>
          <p14:tracePt t="122492" x="5032375" y="3835400"/>
          <p14:tracePt t="122508" x="5041900" y="3835400"/>
          <p14:tracePt t="122515" x="5041900" y="3825875"/>
          <p14:tracePt t="122531" x="5049838" y="3825875"/>
          <p14:tracePt t="122532" x="5059363" y="3825875"/>
          <p14:tracePt t="122548" x="5068888" y="3825875"/>
          <p14:tracePt t="123116" x="5086350" y="3825875"/>
          <p14:tracePt t="123124" x="5132388" y="3825875"/>
          <p14:tracePt t="123132" x="5168900" y="3825875"/>
          <p14:tracePt t="123148" x="5214938" y="3825875"/>
          <p14:tracePt t="123148" x="5268913" y="3825875"/>
          <p14:tracePt t="123164" x="5297488" y="3825875"/>
          <p14:tracePt t="123165" x="5341938" y="3825875"/>
          <p14:tracePt t="123181" x="5387975" y="3825875"/>
          <p14:tracePt t="123182" x="5407025" y="3825875"/>
          <p14:tracePt t="123198" x="5414963" y="3825875"/>
          <p14:tracePt t="125484" x="5424488" y="3825875"/>
          <p14:tracePt t="125492" x="5434013" y="3825875"/>
          <p14:tracePt t="125499" x="5443538" y="3825875"/>
          <p14:tracePt t="125514" x="5451475" y="3816350"/>
          <p14:tracePt t="125516" x="5461000" y="3816350"/>
          <p14:tracePt t="125535" x="5470525" y="3816350"/>
          <p14:tracePt t="125852" x="5480050" y="3808413"/>
          <p14:tracePt t="125868" x="5487988" y="3798888"/>
          <p14:tracePt t="125876" x="5497513" y="3798888"/>
          <p14:tracePt t="125883" x="5507038" y="3789363"/>
          <p14:tracePt t="125898" x="5516563" y="3779838"/>
          <p14:tracePt t="125900" x="5524500" y="3779838"/>
          <p14:tracePt t="125914" x="5534025" y="3771900"/>
          <p14:tracePt t="125916" x="5543550" y="3771900"/>
          <p14:tracePt t="125940" x="5543550" y="3762375"/>
          <p14:tracePt t="125952" x="5543550" y="3752850"/>
          <p14:tracePt t="125964" x="5553075" y="3743325"/>
          <p14:tracePt t="125981" x="5553075" y="3735388"/>
          <p14:tracePt t="125982" x="5553075" y="3725863"/>
          <p14:tracePt t="125998" x="5553075" y="3716338"/>
          <p14:tracePt t="125998" x="5561013" y="3698875"/>
          <p14:tracePt t="126014" x="5561013" y="3679825"/>
          <p14:tracePt t="126031" x="5561013" y="3662363"/>
          <p14:tracePt t="126032" x="5561013" y="3643313"/>
          <p14:tracePt t="126048" x="5561013" y="3633788"/>
          <p14:tracePt t="126049" x="5561013" y="3616325"/>
          <p14:tracePt t="126064" x="5561013" y="3606800"/>
          <p14:tracePt t="126065" x="5561013" y="3597275"/>
          <p14:tracePt t="126067" x="5561013" y="3589338"/>
          <p14:tracePt t="126098" x="5561013" y="3579813"/>
          <p14:tracePt t="126098" x="5561013" y="3570288"/>
          <p14:tracePt t="126116" x="5561013" y="3560763"/>
          <p14:tracePt t="126140" x="5561013" y="3552825"/>
          <p14:tracePt t="126164" x="5553075" y="3543300"/>
          <p14:tracePt t="126212" x="5553075" y="3533775"/>
          <p14:tracePt t="126228" x="5543550" y="3524250"/>
          <p14:tracePt t="126248" x="5534025" y="3524250"/>
          <p14:tracePt t="126260" x="5534025" y="3516313"/>
          <p14:tracePt t="126268" x="5524500" y="3516313"/>
          <p14:tracePt t="126281" x="5516563" y="3506788"/>
          <p14:tracePt t="126284" x="5507038" y="3497263"/>
          <p14:tracePt t="126298" x="5487988" y="3487738"/>
          <p14:tracePt t="126300" x="5470525" y="3479800"/>
          <p14:tracePt t="126314" x="5461000" y="3470275"/>
          <p14:tracePt t="126317" x="5443538" y="3460750"/>
          <p14:tracePt t="126331" x="5424488" y="3451225"/>
          <p14:tracePt t="126348" x="5414963" y="3451225"/>
          <p14:tracePt t="126350" x="5407025" y="3443288"/>
          <p14:tracePt t="126364" x="5397500" y="3443288"/>
          <p14:tracePt t="126367" x="5387975" y="3443288"/>
          <p14:tracePt t="126381" x="5378450" y="3443288"/>
          <p14:tracePt t="126404" x="5370513" y="3433763"/>
          <p14:tracePt t="126414" x="5360988" y="3433763"/>
          <p14:tracePt t="126431" x="5351463" y="3424238"/>
          <p14:tracePt t="126448" x="5341938" y="3424238"/>
          <p14:tracePt t="126448" x="5334000" y="3424238"/>
          <p14:tracePt t="126464" x="5314950" y="3424238"/>
          <p14:tracePt t="126481" x="5305425" y="3424238"/>
          <p14:tracePt t="126482" x="5287963" y="3424238"/>
          <p14:tracePt t="126484" x="5278438" y="3424238"/>
          <p14:tracePt t="126498" x="5268913" y="3424238"/>
          <p14:tracePt t="126500" x="5251450" y="3424238"/>
          <p14:tracePt t="126514" x="5241925" y="3424238"/>
          <p14:tracePt t="126517" x="5232400" y="3424238"/>
          <p14:tracePt t="126531" x="5224463" y="3424238"/>
          <p14:tracePt t="126533" x="5214938" y="3424238"/>
          <p14:tracePt t="126548" x="5205413" y="3424238"/>
          <p14:tracePt t="126550" x="5195888" y="3424238"/>
          <p14:tracePt t="126564" x="5187950" y="3424238"/>
          <p14:tracePt t="126581" x="5178425" y="3424238"/>
          <p14:tracePt t="126583" x="5168900" y="3424238"/>
          <p14:tracePt t="126598" x="5151438" y="3424238"/>
          <p14:tracePt t="126600" x="5132388" y="3424238"/>
          <p14:tracePt t="126614" x="5122863" y="3424238"/>
          <p14:tracePt t="126636" x="5114925" y="3424238"/>
          <p14:tracePt t="126651" x="5105400" y="3424238"/>
          <p14:tracePt t="126668" x="5105400" y="3433763"/>
          <p14:tracePt t="126708" x="5105400" y="3443288"/>
          <p14:tracePt t="126724" x="5095875" y="3451225"/>
          <p14:tracePt t="126740" x="5086350" y="3460750"/>
          <p14:tracePt t="126747" x="5086350" y="3470275"/>
          <p14:tracePt t="126756" x="5078413" y="3470275"/>
          <p14:tracePt t="126772" x="5068888" y="3470275"/>
          <p14:tracePt t="126804" x="5059363" y="3470275"/>
          <p14:tracePt t="126812" x="5059363" y="3479800"/>
          <p14:tracePt t="126828" x="5049838" y="3479800"/>
          <p14:tracePt t="126852" x="5041900" y="3479800"/>
          <p14:tracePt t="126868" x="5022850" y="3479800"/>
          <p14:tracePt t="126876" x="5005388" y="3479800"/>
          <p14:tracePt t="126883" x="4968875" y="3479800"/>
          <p14:tracePt t="126898" x="4959350" y="3479800"/>
          <p14:tracePt t="126900" x="4922838" y="3479800"/>
          <p14:tracePt t="126914" x="4895850" y="3479800"/>
          <p14:tracePt t="126917" x="4857750" y="3470275"/>
          <p14:tracePt t="126931" x="4849813" y="3470275"/>
          <p14:tracePt t="126933" x="4821238" y="3460750"/>
          <p14:tracePt t="126948" x="4803775" y="3460750"/>
          <p14:tracePt t="126950" x="4784725" y="3460750"/>
          <p14:tracePt t="126964" x="4767263" y="3451225"/>
          <p14:tracePt t="126966" x="4748213" y="3451225"/>
          <p14:tracePt t="126981" x="4721225" y="3451225"/>
          <p14:tracePt t="126998" x="4703763" y="3451225"/>
          <p14:tracePt t="127000" x="4667250" y="3443288"/>
          <p14:tracePt t="127014" x="4648200" y="3443288"/>
          <p14:tracePt t="127017" x="4621213" y="3443288"/>
          <p14:tracePt t="127031" x="4602163" y="3433763"/>
          <p14:tracePt t="127033" x="4575175" y="3433763"/>
          <p14:tracePt t="127048" x="4557713" y="3433763"/>
          <p14:tracePt t="127050" x="4538663" y="3433763"/>
          <p14:tracePt t="127065" x="4502150" y="3433763"/>
          <p14:tracePt t="127081" x="4456113" y="3433763"/>
          <p14:tracePt t="127082" x="4429125" y="3433763"/>
          <p14:tracePt t="127084" x="4402138" y="3433763"/>
          <p14:tracePt t="127098" x="4383088" y="3433763"/>
          <p14:tracePt t="127100" x="4356100" y="3443288"/>
          <p14:tracePt t="127114" x="4338638" y="3443288"/>
          <p14:tracePt t="127131" x="4338638" y="3451225"/>
          <p14:tracePt t="127133" x="4329113" y="3451225"/>
          <p14:tracePt t="127148" x="4319588" y="3460750"/>
          <p14:tracePt t="127150" x="4310063" y="3470275"/>
          <p14:tracePt t="127164" x="4302125" y="3479800"/>
          <p14:tracePt t="127166" x="4283075" y="3479800"/>
          <p14:tracePt t="127181" x="4265613" y="3506788"/>
          <p14:tracePt t="127183" x="4256088" y="3524250"/>
          <p14:tracePt t="127198" x="4237038" y="3533775"/>
          <p14:tracePt t="127200" x="4229100" y="3552825"/>
          <p14:tracePt t="127217" x="4200525" y="3579813"/>
          <p14:tracePt t="127231" x="4173538" y="3597275"/>
          <p14:tracePt t="127234" x="4164013" y="3616325"/>
          <p14:tracePt t="127248" x="4164013" y="3625850"/>
          <p14:tracePt t="127250" x="4164013" y="3633788"/>
          <p14:tracePt t="127264" x="4164013" y="3643313"/>
          <p14:tracePt t="127281" x="4156075" y="3679825"/>
          <p14:tracePt t="127282" x="4146550" y="3698875"/>
          <p14:tracePt t="127284" x="4146550" y="3706813"/>
          <p14:tracePt t="127298" x="4146550" y="3716338"/>
          <p14:tracePt t="127300" x="4146550" y="3725863"/>
          <p14:tracePt t="127316" x="4146550" y="3743325"/>
          <p14:tracePt t="127331" x="4146550" y="3752850"/>
          <p14:tracePt t="127333" x="4146550" y="3771900"/>
          <p14:tracePt t="127348" x="4146550" y="3779838"/>
          <p14:tracePt t="127350" x="4146550" y="3789363"/>
          <p14:tracePt t="127364" x="4146550" y="3798888"/>
          <p14:tracePt t="127367" x="4146550" y="3816350"/>
          <p14:tracePt t="127398" x="4146550" y="3835400"/>
          <p14:tracePt t="127398" x="4156075" y="3844925"/>
          <p14:tracePt t="127414" x="4156075" y="3852863"/>
          <p14:tracePt t="127415" x="4164013" y="3862388"/>
          <p14:tracePt t="127431" x="4164013" y="3881438"/>
          <p14:tracePt t="127432" x="4173538" y="3881438"/>
          <p14:tracePt t="127448" x="4183063" y="3889375"/>
          <p14:tracePt t="127448" x="4192588" y="3898900"/>
          <p14:tracePt t="127464" x="4210050" y="3898900"/>
          <p14:tracePt t="127465" x="4229100" y="3917950"/>
          <p14:tracePt t="127468" x="4246563" y="3927475"/>
          <p14:tracePt t="127481" x="4273550" y="3935413"/>
          <p14:tracePt t="127484" x="4310063" y="3944938"/>
          <p14:tracePt t="127498" x="4338638" y="3954463"/>
          <p14:tracePt t="127500" x="4365625" y="3954463"/>
          <p14:tracePt t="127514" x="4411663" y="3963988"/>
          <p14:tracePt t="127517" x="4492625" y="3981450"/>
          <p14:tracePt t="127531" x="4529138" y="3981450"/>
          <p14:tracePt t="127533" x="4575175" y="3981450"/>
          <p14:tracePt t="127548" x="4602163" y="3981450"/>
          <p14:tracePt t="127550" x="4648200" y="3981450"/>
          <p14:tracePt t="127564" x="4684713" y="3990975"/>
          <p14:tracePt t="127566" x="4767263" y="3990975"/>
          <p14:tracePt t="127581" x="4803775" y="3990975"/>
          <p14:tracePt t="127583" x="4849813" y="3990975"/>
          <p14:tracePt t="127598" x="4876800" y="3990975"/>
          <p14:tracePt t="127600" x="4922838" y="3990975"/>
          <p14:tracePt t="127614" x="4976813" y="3990975"/>
          <p14:tracePt t="127616" x="4995863" y="3990975"/>
          <p14:tracePt t="127631" x="5041900" y="3981450"/>
          <p14:tracePt t="127633" x="5114925" y="3981450"/>
          <p14:tracePt t="127648" x="5159375" y="3963988"/>
          <p14:tracePt t="127664" x="5232400" y="3954463"/>
          <p14:tracePt t="127665" x="5260975" y="3944938"/>
          <p14:tracePt t="127667" x="5297488" y="3935413"/>
          <p14:tracePt t="127681" x="5314950" y="3927475"/>
          <p14:tracePt t="127684" x="5334000" y="3908425"/>
          <p14:tracePt t="127698" x="5351463" y="3898900"/>
          <p14:tracePt t="127700" x="5370513" y="3889375"/>
          <p14:tracePt t="127714" x="5397500" y="3862388"/>
          <p14:tracePt t="127717" x="5424488" y="3844925"/>
          <p14:tracePt t="127731" x="5451475" y="3825875"/>
          <p14:tracePt t="127733" x="5487988" y="3789363"/>
          <p14:tracePt t="127748" x="5507038" y="3762375"/>
          <p14:tracePt t="127750" x="5516563" y="3725863"/>
          <p14:tracePt t="127764" x="5524500" y="3689350"/>
          <p14:tracePt t="127767" x="5524500" y="3652838"/>
          <p14:tracePt t="127781" x="5534025" y="3625850"/>
          <p14:tracePt t="127783" x="5534025" y="3597275"/>
          <p14:tracePt t="127798" x="5534025" y="3570288"/>
          <p14:tracePt t="127800" x="5534025" y="3552825"/>
          <p14:tracePt t="127814" x="5534025" y="3533775"/>
          <p14:tracePt t="127817" x="5534025" y="3506788"/>
          <p14:tracePt t="127831" x="5516563" y="3479800"/>
          <p14:tracePt t="127833" x="5497513" y="3460750"/>
          <p14:tracePt t="127848" x="5480050" y="3424238"/>
          <p14:tracePt t="127850" x="5424488" y="3387725"/>
          <p14:tracePt t="127864" x="5387975" y="3370263"/>
          <p14:tracePt t="127866" x="5360988" y="3341688"/>
          <p14:tracePt t="127881" x="5334000" y="3324225"/>
          <p14:tracePt t="127883" x="5297488" y="3314700"/>
          <p14:tracePt t="127898" x="5251450" y="3287713"/>
          <p14:tracePt t="127900" x="5224463" y="3278188"/>
          <p14:tracePt t="127914" x="5195888" y="3268663"/>
          <p14:tracePt t="127916" x="5159375" y="3260725"/>
          <p14:tracePt t="127931" x="5132388" y="3251200"/>
          <p14:tracePt t="127933" x="5095875" y="3241675"/>
          <p14:tracePt t="127947" x="5068888" y="3241675"/>
          <p14:tracePt t="127948" x="5041900" y="3232150"/>
          <p14:tracePt t="127963" x="4976813" y="3205163"/>
          <p14:tracePt t="127965" x="4949825" y="3205163"/>
          <p14:tracePt t="127980" x="4922838" y="3195638"/>
          <p14:tracePt t="127981" x="4886325" y="3195638"/>
          <p14:tracePt t="127997" x="4867275" y="3195638"/>
          <p14:tracePt t="127998" x="4857750" y="3195638"/>
          <p14:tracePt t="128014" x="4849813" y="3195638"/>
          <p14:tracePt t="128015" x="4830763" y="3195638"/>
          <p14:tracePt t="128030" x="4794250" y="3195638"/>
          <p14:tracePt t="128031" x="4757738" y="3195638"/>
          <p14:tracePt t="128047" x="4711700" y="3195638"/>
          <p14:tracePt t="128048" x="4684713" y="3195638"/>
          <p14:tracePt t="128064" x="4638675" y="3195638"/>
          <p14:tracePt t="128066" x="4621213" y="3195638"/>
          <p14:tracePt t="128081" x="4584700" y="3195638"/>
          <p14:tracePt t="128082" x="4538663" y="3195638"/>
          <p14:tracePt t="128084" x="4521200" y="3195638"/>
          <p14:tracePt t="128098" x="4465638" y="3195638"/>
          <p14:tracePt t="128100" x="4456113" y="3195638"/>
          <p14:tracePt t="128114" x="4429125" y="3195638"/>
          <p14:tracePt t="128117" x="4411663" y="3195638"/>
          <p14:tracePt t="128131" x="4383088" y="3205163"/>
          <p14:tracePt t="128133" x="4338638" y="3214688"/>
          <p14:tracePt t="128148" x="4310063" y="3224213"/>
          <p14:tracePt t="128150" x="4292600" y="3241675"/>
          <p14:tracePt t="128164" x="4256088" y="3251200"/>
          <p14:tracePt t="128166" x="4237038" y="3260725"/>
          <p14:tracePt t="128181" x="4210050" y="3278188"/>
          <p14:tracePt t="128183" x="4210050" y="3287713"/>
          <p14:tracePt t="128198" x="4192588" y="3297238"/>
          <p14:tracePt t="128200" x="4183063" y="3305175"/>
          <p14:tracePt t="128218" x="4164013" y="3314700"/>
          <p14:tracePt t="128232" x="4146550" y="3333750"/>
          <p14:tracePt t="128234" x="4137025" y="3341688"/>
          <p14:tracePt t="128247" x="4127500" y="3351213"/>
          <p14:tracePt t="128249" x="4127500" y="3360738"/>
          <p14:tracePt t="128264" x="4119563" y="3370263"/>
          <p14:tracePt t="128266" x="4110038" y="3387725"/>
          <p14:tracePt t="128267" x="4090988" y="3397250"/>
          <p14:tracePt t="128281" x="4064000" y="3414713"/>
          <p14:tracePt t="128284" x="4054475" y="3433763"/>
          <p14:tracePt t="128298" x="4044950" y="3451225"/>
          <p14:tracePt t="128300" x="4037013" y="3487738"/>
          <p14:tracePt t="128315" x="4027488" y="3506788"/>
          <p14:tracePt t="128317" x="4027488" y="3533775"/>
          <p14:tracePt t="128331" x="4017963" y="3552825"/>
          <p14:tracePt t="128333" x="4008438" y="3579813"/>
          <p14:tracePt t="128348" x="4008438" y="3597275"/>
          <p14:tracePt t="128350" x="4008438" y="3633788"/>
          <p14:tracePt t="128364" x="4008438" y="3652838"/>
          <p14:tracePt t="128366" x="4008438" y="3679825"/>
          <p14:tracePt t="128381" x="4008438" y="3698875"/>
          <p14:tracePt t="128383" x="4008438" y="3725863"/>
          <p14:tracePt t="128398" x="4008438" y="3762375"/>
          <p14:tracePt t="128400" x="4008438" y="3771900"/>
          <p14:tracePt t="128414" x="4008438" y="3808413"/>
          <p14:tracePt t="128416" x="4017963" y="3825875"/>
          <p14:tracePt t="128431" x="4017963" y="3844925"/>
          <p14:tracePt t="128433" x="4027488" y="3871913"/>
          <p14:tracePt t="128448" x="4037013" y="3889375"/>
          <p14:tracePt t="128450" x="4064000" y="3917950"/>
          <p14:tracePt t="128464" x="4073525" y="3935413"/>
          <p14:tracePt t="128466" x="4090988" y="3963988"/>
          <p14:tracePt t="128467" x="4100513" y="3981450"/>
          <p14:tracePt t="128481" x="4119563" y="3990975"/>
          <p14:tracePt t="128484" x="4137025" y="4008438"/>
          <p14:tracePt t="128498" x="4146550" y="4037013"/>
          <p14:tracePt t="128500" x="4164013" y="4054475"/>
          <p14:tracePt t="128514" x="4200525" y="4073525"/>
          <p14:tracePt t="128517" x="4219575" y="4081463"/>
          <p14:tracePt t="128531" x="4237038" y="4100513"/>
          <p14:tracePt t="128533" x="4256088" y="4117975"/>
          <p14:tracePt t="128548" x="4273550" y="4137025"/>
          <p14:tracePt t="128550" x="4310063" y="4154488"/>
          <p14:tracePt t="128564" x="4338638" y="4173538"/>
          <p14:tracePt t="128566" x="4356100" y="4183063"/>
          <p14:tracePt t="128581" x="4402138" y="4191000"/>
          <p14:tracePt t="128583" x="4448175" y="4210050"/>
          <p14:tracePt t="128598" x="4492625" y="4227513"/>
          <p14:tracePt t="128600" x="4538663" y="4237038"/>
          <p14:tracePt t="128614" x="4565650" y="4237038"/>
          <p14:tracePt t="128616" x="4594225" y="4246563"/>
          <p14:tracePt t="128631" x="4630738" y="4246563"/>
          <p14:tracePt t="128633" x="4667250" y="4264025"/>
          <p14:tracePt t="128648" x="4748213" y="4264025"/>
          <p14:tracePt t="128650" x="4803775" y="4273550"/>
          <p14:tracePt t="128664" x="4886325" y="4273550"/>
          <p14:tracePt t="128666" x="4959350" y="4283075"/>
          <p14:tracePt t="128681" x="4995863" y="4283075"/>
          <p14:tracePt t="128682" x="5049838" y="4300538"/>
          <p14:tracePt t="128684" x="5105400" y="4300538"/>
          <p14:tracePt t="128698" x="5187950" y="4300538"/>
          <p14:tracePt t="128700" x="5260975" y="4300538"/>
          <p14:tracePt t="128714" x="5314950" y="4300538"/>
          <p14:tracePt t="128717" x="5378450" y="4300538"/>
          <p14:tracePt t="128731" x="5434013" y="4300538"/>
          <p14:tracePt t="128733" x="5461000" y="4300538"/>
          <p14:tracePt t="128748" x="5507038" y="4283075"/>
          <p14:tracePt t="128750" x="5553075" y="4273550"/>
          <p14:tracePt t="128764" x="5570538" y="4264025"/>
          <p14:tracePt t="128767" x="5589588" y="4256088"/>
          <p14:tracePt t="128781" x="5607050" y="4246563"/>
          <p14:tracePt t="128783" x="5626100" y="4227513"/>
          <p14:tracePt t="128798" x="5643563" y="4200525"/>
          <p14:tracePt t="128800" x="5670550" y="4191000"/>
          <p14:tracePt t="128814" x="5689600" y="4173538"/>
          <p14:tracePt t="128817" x="5699125" y="4154488"/>
          <p14:tracePt t="128831" x="5716588" y="4146550"/>
          <p14:tracePt t="128833" x="5735638" y="4127500"/>
          <p14:tracePt t="128848" x="5753100" y="4110038"/>
          <p14:tracePt t="128850" x="5762625" y="4090988"/>
          <p14:tracePt t="128864" x="5772150" y="4064000"/>
          <p14:tracePt t="128867" x="5772150" y="4037013"/>
          <p14:tracePt t="128881" x="5789613" y="4008438"/>
          <p14:tracePt t="128882" x="5789613" y="3981450"/>
          <p14:tracePt t="128884" x="5789613" y="3944938"/>
          <p14:tracePt t="128898" x="5789613" y="3917950"/>
          <p14:tracePt t="128900" x="5781675" y="3898900"/>
          <p14:tracePt t="128914" x="5772150" y="3852863"/>
          <p14:tracePt t="128916" x="5762625" y="3825875"/>
          <p14:tracePt t="128931" x="5745163" y="3789363"/>
          <p14:tracePt t="128933" x="5716588" y="3743325"/>
          <p14:tracePt t="128948" x="5670550" y="3706813"/>
          <p14:tracePt t="128950" x="5616575" y="3643313"/>
          <p14:tracePt t="128964" x="5553075" y="3606800"/>
          <p14:tracePt t="128966" x="5487988" y="3560763"/>
          <p14:tracePt t="128981" x="5434013" y="3524250"/>
          <p14:tracePt t="128983" x="5378450" y="3506788"/>
          <p14:tracePt t="128998" x="5324475" y="3479800"/>
          <p14:tracePt t="129000" x="5251450" y="3470275"/>
          <p14:tracePt t="129014" x="5205413" y="3443288"/>
          <p14:tracePt t="129017" x="5159375" y="3433763"/>
          <p14:tracePt t="129031" x="5095875" y="3424238"/>
          <p14:tracePt t="129033" x="5059363" y="3406775"/>
          <p14:tracePt t="129048" x="5013325" y="3406775"/>
          <p14:tracePt t="129050" x="4968875" y="3406775"/>
          <p14:tracePt t="129064" x="4940300" y="3397250"/>
          <p14:tracePt t="129066" x="4895850" y="3397250"/>
          <p14:tracePt t="129081" x="4867275" y="3397250"/>
          <p14:tracePt t="129082" x="4840288" y="3397250"/>
          <p14:tracePt t="129084" x="4821238" y="3397250"/>
          <p14:tracePt t="129098" x="4794250" y="3397250"/>
          <p14:tracePt t="129100" x="4757738" y="3397250"/>
          <p14:tracePt t="129114" x="4730750" y="3397250"/>
          <p14:tracePt t="129117" x="4684713" y="3397250"/>
          <p14:tracePt t="129131" x="4657725" y="3414713"/>
          <p14:tracePt t="129133" x="4638675" y="3414713"/>
          <p14:tracePt t="129148" x="4611688" y="3424238"/>
          <p14:tracePt t="129150" x="4575175" y="3433763"/>
          <p14:tracePt t="129164" x="4548188" y="3443288"/>
          <p14:tracePt t="129166" x="4529138" y="3443288"/>
          <p14:tracePt t="129181" x="4502150" y="3451225"/>
          <p14:tracePt t="129183" x="4492625" y="3460750"/>
          <p14:tracePt t="129198" x="4475163" y="3470275"/>
          <p14:tracePt t="129200" x="4456113" y="3479800"/>
          <p14:tracePt t="129218" x="4411663" y="3506788"/>
          <p14:tracePt t="129232" x="4411663" y="3516313"/>
          <p14:tracePt t="129234" x="4392613" y="3524250"/>
          <p14:tracePt t="129248" x="4383088" y="3533775"/>
          <p14:tracePt t="129250" x="4375150" y="3552825"/>
          <p14:tracePt t="129264" x="4365625" y="3560763"/>
          <p14:tracePt t="129267" x="4346575" y="3589338"/>
          <p14:tracePt t="129281" x="4319588" y="3616325"/>
          <p14:tracePt t="129283" x="4310063" y="3633788"/>
          <p14:tracePt t="129298" x="4302125" y="3652838"/>
          <p14:tracePt t="129300" x="4283075" y="3670300"/>
          <p14:tracePt t="129314" x="4265613" y="3698875"/>
          <p14:tracePt t="129317" x="4246563" y="3725863"/>
          <p14:tracePt t="129331" x="4237038" y="3743325"/>
          <p14:tracePt t="129333" x="4229100" y="3771900"/>
          <p14:tracePt t="129348" x="4229100" y="3779838"/>
          <p14:tracePt t="129364" x="4219575" y="3808413"/>
          <p14:tracePt t="129365" x="4210050" y="3844925"/>
          <p14:tracePt t="129381" x="4210050" y="3852863"/>
          <p14:tracePt t="129382" x="4210050" y="3871913"/>
          <p14:tracePt t="129398" x="4210050" y="3889375"/>
          <p14:tracePt t="129398" x="4210050" y="3908425"/>
          <p14:tracePt t="129414" x="4210050" y="3927475"/>
          <p14:tracePt t="129415" x="4210050" y="3944938"/>
          <p14:tracePt t="129431" x="4210050" y="3963988"/>
          <p14:tracePt t="129432" x="4219575" y="3981450"/>
          <p14:tracePt t="129448" x="4229100" y="4000500"/>
          <p14:tracePt t="129448" x="4229100" y="4008438"/>
          <p14:tracePt t="129451" x="4237038" y="4027488"/>
          <p14:tracePt t="129464" x="4246563" y="4044950"/>
          <p14:tracePt t="129467" x="4256088" y="4054475"/>
          <p14:tracePt t="129481" x="4265613" y="4073525"/>
          <p14:tracePt t="129483" x="4273550" y="4090988"/>
          <p14:tracePt t="129497" x="4283075" y="4100513"/>
          <p14:tracePt t="129514" x="4292600" y="4110038"/>
          <p14:tracePt t="129515" x="4319588" y="4146550"/>
          <p14:tracePt t="129530" x="4338638" y="4164013"/>
          <p14:tracePt t="129532" x="4346575" y="4183063"/>
          <p14:tracePt t="129547" x="4365625" y="4191000"/>
          <p14:tracePt t="129548" x="4402138" y="4210050"/>
          <p14:tracePt t="129564" x="4419600" y="4219575"/>
          <p14:tracePt t="129567" x="4438650" y="4227513"/>
          <p14:tracePt t="129581" x="4456113" y="4246563"/>
          <p14:tracePt t="129583" x="4484688" y="4256088"/>
          <p14:tracePt t="129597" x="4521200" y="4283075"/>
          <p14:tracePt t="129598" x="4548188" y="4292600"/>
          <p14:tracePt t="129614" x="4565650" y="4300538"/>
          <p14:tracePt t="129615" x="4611688" y="4310063"/>
          <p14:tracePt t="129630" x="4638675" y="4329113"/>
          <p14:tracePt t="129631" x="4703763" y="4346575"/>
          <p14:tracePt t="129647" x="4730750" y="4356100"/>
          <p14:tracePt t="129648" x="4748213" y="4365625"/>
          <p14:tracePt t="129664" x="4776788" y="4365625"/>
          <p14:tracePt t="129665" x="4803775" y="4373563"/>
          <p14:tracePt t="129680" x="4830763" y="4373563"/>
          <p14:tracePt t="129682" x="4849813" y="4373563"/>
          <p14:tracePt t="129697" x="4876800" y="4383088"/>
          <p14:tracePt t="129714" x="4940300" y="4383088"/>
          <p14:tracePt t="129714" x="4968875" y="4392613"/>
          <p14:tracePt t="129715" x="4995863" y="4392613"/>
          <p14:tracePt t="129730" x="5059363" y="4402138"/>
          <p14:tracePt t="129731" x="5095875" y="4410075"/>
          <p14:tracePt t="129748" x="5141913" y="4410075"/>
          <p14:tracePt t="129748" x="5168900" y="4410075"/>
          <p14:tracePt t="129764" x="5214938" y="4429125"/>
          <p14:tracePt t="129765" x="5260975" y="4429125"/>
          <p14:tracePt t="129780" x="5287963" y="4429125"/>
          <p14:tracePt t="129781" x="5305425" y="4429125"/>
          <p14:tracePt t="129797" x="5324475" y="4429125"/>
          <p14:tracePt t="129798" x="5334000" y="4429125"/>
          <p14:tracePt t="129814" x="5351463" y="4429125"/>
          <p14:tracePt t="129814" x="5370513" y="4419600"/>
          <p14:tracePt t="129831" x="5387975" y="4410075"/>
          <p14:tracePt t="129832" x="5414963" y="4402138"/>
          <p14:tracePt t="129848" x="5424488" y="4392613"/>
          <p14:tracePt t="129848" x="5443538" y="4383088"/>
          <p14:tracePt t="129864" x="5461000" y="4373563"/>
          <p14:tracePt t="129865" x="5480050" y="4365625"/>
          <p14:tracePt t="129868" x="5497513" y="4356100"/>
          <p14:tracePt t="129881" x="5507038" y="4329113"/>
          <p14:tracePt t="129883" x="5516563" y="4329113"/>
          <p14:tracePt t="129897" x="5534025" y="4310063"/>
          <p14:tracePt t="129899" x="5543550" y="4300538"/>
          <p14:tracePt t="129914" x="5561013" y="4273550"/>
          <p14:tracePt t="129915" x="5570538" y="4237038"/>
          <p14:tracePt t="129931" x="5580063" y="4210050"/>
          <p14:tracePt t="129933" x="5589588" y="4183063"/>
          <p14:tracePt t="129948" x="5607050" y="4146550"/>
          <p14:tracePt t="129950" x="5616575" y="4127500"/>
          <p14:tracePt t="129964" x="5616575" y="4100513"/>
          <p14:tracePt t="129967" x="5616575" y="4081463"/>
          <p14:tracePt t="129981" x="5616575" y="4054475"/>
          <p14:tracePt t="129983" x="5616575" y="4037013"/>
          <p14:tracePt t="129998" x="5616575" y="4017963"/>
          <p14:tracePt t="130000" x="5616575" y="3981450"/>
          <p14:tracePt t="130014" x="5616575" y="3954463"/>
          <p14:tracePt t="130016" x="5607050" y="3927475"/>
          <p14:tracePt t="130031" x="5597525" y="3889375"/>
          <p14:tracePt t="130033" x="5597525" y="3871913"/>
          <p14:tracePt t="130048" x="5580063" y="3844925"/>
          <p14:tracePt t="130050" x="5570538" y="3825875"/>
          <p14:tracePt t="130064" x="5561013" y="3808413"/>
          <p14:tracePt t="130067" x="5534025" y="3752850"/>
          <p14:tracePt t="130081" x="5507038" y="3735388"/>
          <p14:tracePt t="130083" x="5487988" y="3706813"/>
          <p14:tracePt t="130098" x="5470525" y="3679825"/>
          <p14:tracePt t="130100" x="5443538" y="3670300"/>
          <p14:tracePt t="130114" x="5414963" y="3652838"/>
          <p14:tracePt t="130117" x="5397500" y="3633788"/>
          <p14:tracePt t="130131" x="5370513" y="3625850"/>
          <p14:tracePt t="130133" x="5334000" y="3616325"/>
          <p14:tracePt t="130148" x="5305425" y="3589338"/>
          <p14:tracePt t="130150" x="5260975" y="3589338"/>
          <p14:tracePt t="130164" x="5232400" y="3579813"/>
          <p14:tracePt t="130166" x="5205413" y="3579813"/>
          <p14:tracePt t="130181" x="5168900" y="3570288"/>
          <p14:tracePt t="130183" x="5151438" y="3570288"/>
          <p14:tracePt t="130198" x="5132388" y="3570288"/>
          <p14:tracePt t="130200" x="5114925" y="3570288"/>
          <p14:tracePt t="130217" x="5086350" y="3570288"/>
          <p14:tracePt t="130231" x="5068888" y="3570288"/>
          <p14:tracePt t="130234" x="5032375" y="3570288"/>
          <p14:tracePt t="130248" x="5013325" y="3570288"/>
          <p14:tracePt t="130250" x="4986338" y="3570288"/>
          <p14:tracePt t="130264" x="4968875" y="3579813"/>
          <p14:tracePt t="130281" x="4857750" y="3606800"/>
          <p14:tracePt t="130281" x="4803775" y="3633788"/>
          <p14:tracePt t="130284" x="4748213" y="3652838"/>
          <p14:tracePt t="130298" x="4694238" y="3679825"/>
          <p14:tracePt t="130300" x="4630738" y="3689350"/>
          <p14:tracePt t="130314" x="4548188" y="3716338"/>
          <p14:tracePt t="130317" x="4521200" y="3735388"/>
          <p14:tracePt t="130331" x="4484688" y="3752850"/>
          <p14:tracePt t="130333" x="4465638" y="3762375"/>
          <p14:tracePt t="130348" x="4448175" y="3771900"/>
          <p14:tracePt t="130350" x="4438650" y="3779838"/>
          <p14:tracePt t="130364" x="4429125" y="3779838"/>
          <p14:tracePt t="130366" x="4411663" y="3789363"/>
          <p14:tracePt t="130381" x="4392613" y="3816350"/>
          <p14:tracePt t="130383" x="4383088" y="3835400"/>
          <p14:tracePt t="130398" x="4375150" y="3844925"/>
          <p14:tracePt t="130400" x="4365625" y="3852863"/>
          <p14:tracePt t="130414" x="4356100" y="3852863"/>
          <p14:tracePt t="130417" x="4356100" y="3862388"/>
          <p14:tracePt t="130431" x="4356100" y="3871913"/>
          <p14:tracePt t="130448" x="4356100" y="3881438"/>
          <p14:tracePt t="131083" x="4356100" y="3917950"/>
          <p14:tracePt t="131092" x="4338638" y="3954463"/>
          <p14:tracePt t="131099" x="4338638" y="3981450"/>
          <p14:tracePt t="131114" x="4338638" y="4008438"/>
          <p14:tracePt t="131116" x="4338638" y="4054475"/>
          <p14:tracePt t="131131" x="4338638" y="4081463"/>
          <p14:tracePt t="131132" x="4338638" y="4100513"/>
          <p14:tracePt t="131148" x="4346575" y="4127500"/>
          <p14:tracePt t="131148" x="4346575" y="4173538"/>
          <p14:tracePt t="131164" x="4365625" y="4191000"/>
          <p14:tracePt t="131165" x="4365625" y="4210050"/>
          <p14:tracePt t="131181" x="4375150" y="4227513"/>
          <p14:tracePt t="131181" x="4383088" y="4237038"/>
          <p14:tracePt t="131198" x="4383088" y="4246563"/>
          <p14:tracePt t="131198" x="4383088" y="4256088"/>
          <p14:tracePt t="131216" x="4411663" y="4273550"/>
          <p14:tracePt t="131231" x="4429125" y="4283075"/>
          <p14:tracePt t="131232" x="4456113" y="4300538"/>
          <p14:tracePt t="131248" x="4475163" y="4310063"/>
          <p14:tracePt t="131249" x="4492625" y="4319588"/>
          <p14:tracePt t="131264" x="4538663" y="4337050"/>
          <p14:tracePt t="131265" x="4565650" y="4356100"/>
          <p14:tracePt t="131267" x="4584700" y="4365625"/>
          <p14:tracePt t="131281" x="4621213" y="4373563"/>
          <p14:tracePt t="131284" x="4648200" y="4373563"/>
          <p14:tracePt t="131298" x="4675188" y="4383088"/>
          <p14:tracePt t="131300" x="4694238" y="4383088"/>
          <p14:tracePt t="131314" x="4711700" y="4383088"/>
          <p14:tracePt t="131317" x="4740275" y="4392613"/>
          <p14:tracePt t="131331" x="4757738" y="4392613"/>
          <p14:tracePt t="131333" x="4794250" y="4392613"/>
          <p14:tracePt t="131348" x="4803775" y="4402138"/>
          <p14:tracePt t="131350" x="4830763" y="4402138"/>
          <p14:tracePt t="131364" x="4857750" y="4402138"/>
          <p14:tracePt t="131366" x="4876800" y="4402138"/>
          <p14:tracePt t="131381" x="4903788" y="4402138"/>
          <p14:tracePt t="131383" x="4922838" y="4402138"/>
          <p14:tracePt t="131398" x="4940300" y="4373563"/>
          <p14:tracePt t="131400" x="4976813" y="4346575"/>
          <p14:tracePt t="131414" x="5005388" y="4310063"/>
          <p14:tracePt t="131417" x="5041900" y="4283075"/>
          <p14:tracePt t="131431" x="5078413" y="4237038"/>
          <p14:tracePt t="131433" x="5105400" y="4183063"/>
          <p14:tracePt t="131448" x="5141913" y="4137025"/>
          <p14:tracePt t="131450" x="5151438" y="4090988"/>
          <p14:tracePt t="131464" x="5159375" y="4064000"/>
          <p14:tracePt t="131465" x="5168900" y="4008438"/>
          <p14:tracePt t="131467" x="5178425" y="3963988"/>
          <p14:tracePt t="131481" x="5187950" y="3917950"/>
          <p14:tracePt t="131484" x="5187950" y="3889375"/>
          <p14:tracePt t="131498" x="5187950" y="3835400"/>
          <p14:tracePt t="131500" x="5205413" y="3771900"/>
          <p14:tracePt t="131514" x="5205413" y="3743325"/>
          <p14:tracePt t="131517" x="5205413" y="3716338"/>
          <p14:tracePt t="131531" x="5205413" y="3698875"/>
          <p14:tracePt t="131533" x="5205413" y="3662363"/>
          <p14:tracePt t="131548" x="5195888" y="3633788"/>
          <p14:tracePt t="131550" x="5195888" y="3606800"/>
          <p14:tracePt t="131564" x="5168900" y="3570288"/>
          <p14:tracePt t="131566" x="5159375" y="3543300"/>
          <p14:tracePt t="131581" x="5141913" y="3524250"/>
          <p14:tracePt t="131583" x="5122863" y="3497263"/>
          <p14:tracePt t="131598" x="5095875" y="3470275"/>
          <p14:tracePt t="131600" x="5078413" y="3451225"/>
          <p14:tracePt t="131614" x="5059363" y="3433763"/>
          <p14:tracePt t="131617" x="5032375" y="3406775"/>
          <p14:tracePt t="131631" x="4995863" y="3387725"/>
          <p14:tracePt t="131633" x="4968875" y="3370263"/>
          <p14:tracePt t="131648" x="4932363" y="3341688"/>
          <p14:tracePt t="131650" x="4903788" y="3333750"/>
          <p14:tracePt t="131664" x="4876800" y="3324225"/>
          <p14:tracePt t="131667" x="4867275" y="3324225"/>
          <p14:tracePt t="131667" x="4840288" y="3314700"/>
          <p14:tracePt t="131681" x="4821238" y="3314700"/>
          <p14:tracePt t="131684" x="4784725" y="3314700"/>
          <p14:tracePt t="131698" x="4757738" y="3314700"/>
          <p14:tracePt t="131700" x="4748213" y="3305175"/>
          <p14:tracePt t="131714" x="4740275" y="3305175"/>
          <p14:tracePt t="131717" x="4730750" y="3305175"/>
          <p14:tracePt t="131731" x="4711700" y="3305175"/>
          <p14:tracePt t="131733" x="4694238" y="3305175"/>
          <p14:tracePt t="131748" x="4657725" y="3305175"/>
          <p14:tracePt t="131750" x="4630738" y="3305175"/>
          <p14:tracePt t="131764" x="4602163" y="3305175"/>
          <p14:tracePt t="131766" x="4565650" y="3314700"/>
          <p14:tracePt t="131781" x="4538663" y="3341688"/>
          <p14:tracePt t="131783" x="4502150" y="3351213"/>
          <p14:tracePt t="131798" x="4475163" y="3370263"/>
          <p14:tracePt t="131800" x="4448175" y="3387725"/>
          <p14:tracePt t="131814" x="4411663" y="3424238"/>
          <p14:tracePt t="131817" x="4392613" y="3433763"/>
          <p14:tracePt t="131831" x="4365625" y="3451225"/>
          <p14:tracePt t="131833" x="4329113" y="3487738"/>
          <p14:tracePt t="131848" x="4310063" y="3506788"/>
          <p14:tracePt t="131850" x="4292600" y="3524250"/>
          <p14:tracePt t="131864" x="4256088" y="3560763"/>
          <p14:tracePt t="131867" x="4229100" y="3606800"/>
          <p14:tracePt t="131881" x="4219575" y="3643313"/>
          <p14:tracePt t="131884" x="4192588" y="3689350"/>
          <p14:tracePt t="131898" x="4183063" y="3725863"/>
          <p14:tracePt t="131900" x="4173538" y="3762375"/>
          <p14:tracePt t="131914" x="4173538" y="3789363"/>
          <p14:tracePt t="131917" x="4164013" y="3816350"/>
          <p14:tracePt t="131931" x="4164013" y="3852863"/>
          <p14:tracePt t="131933" x="4164013" y="3871913"/>
          <p14:tracePt t="131948" x="4156075" y="3898900"/>
          <p14:tracePt t="131950" x="4156075" y="3927475"/>
          <p14:tracePt t="131964" x="4156075" y="3944938"/>
          <p14:tracePt t="131966" x="4156075" y="3963988"/>
          <p14:tracePt t="131981" x="4156075" y="3981450"/>
          <p14:tracePt t="131982" x="4156075" y="4000500"/>
          <p14:tracePt t="131998" x="4156075" y="4017963"/>
          <p14:tracePt t="131998" x="4156075" y="4037013"/>
          <p14:tracePt t="132014" x="4156075" y="4054475"/>
          <p14:tracePt t="132015" x="4156075" y="4073525"/>
          <p14:tracePt t="132031" x="4164013" y="4090988"/>
          <p14:tracePt t="132032" x="4173538" y="4100513"/>
          <p14:tracePt t="132048" x="4183063" y="4117975"/>
          <p14:tracePt t="132048" x="4192588" y="4137025"/>
          <p14:tracePt t="132064" x="4210050" y="4154488"/>
          <p14:tracePt t="132065" x="4237038" y="4191000"/>
          <p14:tracePt t="132068" x="4256088" y="4200525"/>
          <p14:tracePt t="132081" x="4283075" y="4219575"/>
          <p14:tracePt t="132084" x="4302125" y="4227513"/>
          <p14:tracePt t="132098" x="4319588" y="4237038"/>
          <p14:tracePt t="132100" x="4346575" y="4246563"/>
          <p14:tracePt t="132114" x="4365625" y="4256088"/>
          <p14:tracePt t="132117" x="4383088" y="4264025"/>
          <p14:tracePt t="132131" x="4419600" y="4264025"/>
          <p14:tracePt t="132133" x="4438650" y="4273550"/>
          <p14:tracePt t="132148" x="4492625" y="4273550"/>
          <p14:tracePt t="132150" x="4511675" y="4273550"/>
          <p14:tracePt t="132164" x="4548188" y="4273550"/>
          <p14:tracePt t="132166" x="4611688" y="4292600"/>
          <p14:tracePt t="132181" x="4684713" y="4292600"/>
          <p14:tracePt t="132183" x="4730750" y="4292600"/>
          <p14:tracePt t="132198" x="4767263" y="4292600"/>
          <p14:tracePt t="132200" x="4813300" y="4292600"/>
          <p14:tracePt t="132218" x="4895850" y="4264025"/>
          <p14:tracePt t="132231" x="4932363" y="4256088"/>
          <p14:tracePt t="132234" x="4949825" y="4237038"/>
          <p14:tracePt t="132248" x="4968875" y="4237038"/>
          <p14:tracePt t="132250" x="4976813" y="4227513"/>
          <p14:tracePt t="132264" x="4986338" y="4219575"/>
          <p14:tracePt t="132267" x="4995863" y="4210050"/>
          <p14:tracePt t="132281" x="4995863" y="4200525"/>
          <p14:tracePt t="132284" x="5005388" y="4200525"/>
          <p14:tracePt t="132364" x="5013325" y="4191000"/>
          <p14:tracePt t="134160" x="4995863" y="4191000"/>
          <p14:tracePt t="134168" x="4959350" y="4191000"/>
          <p14:tracePt t="134181" x="4913313" y="4191000"/>
          <p14:tracePt t="134183" x="4903788" y="4191000"/>
          <p14:tracePt t="134240" x="4895850" y="4210050"/>
          <p14:tracePt t="134248" x="4876800" y="4227513"/>
          <p14:tracePt t="134256" x="4830763" y="4256088"/>
          <p14:tracePt t="134264" x="4776788" y="4256088"/>
          <p14:tracePt t="134281" x="4711700" y="4264025"/>
          <p14:tracePt t="134282" x="4648200" y="4283075"/>
          <p14:tracePt t="134298" x="4611688" y="4292600"/>
          <p14:tracePt t="134299" x="4548188" y="4292600"/>
          <p14:tracePt t="134314" x="4529138" y="4319588"/>
          <p14:tracePt t="134315" x="4521200" y="4329113"/>
          <p14:tracePt t="134331" x="4511675" y="4356100"/>
          <p14:tracePt t="134332" x="4492625" y="4373563"/>
          <p14:tracePt t="134348" x="4492625" y="4410075"/>
          <p14:tracePt t="134349" x="4475163" y="4438650"/>
          <p14:tracePt t="134351" x="4465638" y="4465638"/>
          <p14:tracePt t="134364" x="4438650" y="4492625"/>
          <p14:tracePt t="134381" x="4419600" y="4519613"/>
          <p14:tracePt t="134384" x="4292600" y="4629150"/>
          <p14:tracePt t="134398" x="4219575" y="4665663"/>
          <p14:tracePt t="134400" x="4156075" y="4702175"/>
          <p14:tracePt t="134414" x="4127500" y="4730750"/>
          <p14:tracePt t="134417" x="4054475" y="4748213"/>
          <p14:tracePt t="134431" x="3954463" y="4794250"/>
          <p14:tracePt t="134433" x="3817938" y="4840288"/>
          <p14:tracePt t="134448" x="3643313" y="4884738"/>
          <p14:tracePt t="134450" x="3479800" y="4913313"/>
          <p14:tracePt t="134464" x="3306763" y="4949825"/>
          <p14:tracePt t="134466" x="3114675" y="4976813"/>
          <p14:tracePt t="134481" x="2968625" y="4995863"/>
          <p14:tracePt t="134483" x="2859088" y="4995863"/>
          <p14:tracePt t="134498" x="2757488" y="5003800"/>
          <p14:tracePt t="134500" x="2703513" y="5003800"/>
          <p14:tracePt t="134514" x="2667000" y="5003800"/>
          <p14:tracePt t="134516" x="2611438" y="5022850"/>
          <p14:tracePt t="134531" x="2557463" y="5022850"/>
          <p14:tracePt t="134533" x="2493963" y="5022850"/>
          <p14:tracePt t="134548" x="2419350" y="5022850"/>
          <p14:tracePt t="134550" x="2365375" y="5022850"/>
          <p14:tracePt t="134564" x="2301875" y="5022850"/>
          <p14:tracePt t="134566" x="2209800" y="5022850"/>
          <p14:tracePt t="134581" x="2127250" y="5013325"/>
          <p14:tracePt t="134583" x="2054225" y="5003800"/>
          <p14:tracePt t="134598" x="1973263" y="4986338"/>
          <p14:tracePt t="134600" x="1881188" y="4976813"/>
          <p14:tracePt t="134614" x="1844675" y="4967288"/>
          <p14:tracePt t="134617" x="1817688" y="4959350"/>
          <p14:tracePt t="134631" x="1790700" y="4940300"/>
          <p14:tracePt t="134633" x="1762125" y="4922838"/>
          <p14:tracePt t="134648" x="1754188" y="4913313"/>
          <p14:tracePt t="134650" x="1735138" y="4894263"/>
          <p14:tracePt t="134664" x="1717675" y="4876800"/>
          <p14:tracePt t="134665" x="1708150" y="4867275"/>
          <p14:tracePt t="134724" x="1717675" y="4848225"/>
          <p14:tracePt t="134731" x="1744663" y="4821238"/>
          <p14:tracePt t="134739" x="1754188" y="4803775"/>
          <p14:tracePt t="134748" x="1762125" y="4784725"/>
          <p14:tracePt t="134764" x="1781175" y="4767263"/>
          <p14:tracePt t="134765" x="1781175" y="4748213"/>
          <p14:tracePt t="134781" x="1790700" y="4730750"/>
          <p14:tracePt t="134782" x="1798638" y="4721225"/>
          <p14:tracePt t="134804" x="1798638" y="4711700"/>
          <p14:tracePt t="135416" x="1798638" y="4721225"/>
          <p14:tracePt t="135444" x="1798638" y="4730750"/>
          <p14:tracePt t="135451" x="1808163" y="4757738"/>
          <p14:tracePt t="135464" x="1808163" y="4775200"/>
          <p14:tracePt t="135481" x="1771650" y="4848225"/>
          <p14:tracePt t="135482" x="1771650" y="4876800"/>
          <p14:tracePt t="135484" x="1771650" y="4922838"/>
          <p14:tracePt t="135498" x="1798638" y="4940300"/>
          <p14:tracePt t="135500" x="1835150" y="4949825"/>
          <p14:tracePt t="135514" x="1844675" y="4949825"/>
          <p14:tracePt t="135532" x="1827213" y="4959350"/>
          <p14:tracePt t="135548" x="1817688" y="4967288"/>
          <p14:tracePt t="135550" x="1817688" y="4976813"/>
          <p14:tracePt t="135564" x="1854200" y="4986338"/>
          <p14:tracePt t="135566" x="1871663" y="4995863"/>
          <p14:tracePt t="135795" x="1854200" y="4995863"/>
          <p14:tracePt t="135804" x="1844675" y="4995863"/>
          <p14:tracePt t="135814" x="1835150" y="4995863"/>
          <p14:tracePt t="135831" x="1827213" y="5003800"/>
          <p14:tracePt t="135831" x="1817688" y="5003800"/>
          <p14:tracePt t="135848" x="1808163" y="5003800"/>
          <p14:tracePt t="135848" x="1798638" y="5003800"/>
          <p14:tracePt t="135864" x="1790700" y="5013325"/>
          <p14:tracePt t="135865" x="1790700" y="5032375"/>
          <p14:tracePt t="135868" x="1781175" y="5032375"/>
          <p14:tracePt t="135898" x="1781175" y="5040313"/>
          <p14:tracePt t="135940" x="1790700" y="5040313"/>
          <p14:tracePt t="135948" x="1808163" y="5040313"/>
          <p14:tracePt t="135956" x="1827213" y="5040313"/>
          <p14:tracePt t="135964" x="1844675" y="5040313"/>
          <p14:tracePt t="135981" x="1863725" y="5032375"/>
          <p14:tracePt t="135982" x="1871663" y="5032375"/>
          <p14:tracePt t="135998" x="1890713" y="5022850"/>
          <p14:tracePt t="135998" x="1900238" y="5022850"/>
          <p14:tracePt t="136014" x="1908175" y="5022850"/>
          <p14:tracePt t="136015" x="1917700" y="5022850"/>
          <p14:tracePt t="136108" x="1944688" y="5013325"/>
          <p14:tracePt t="136115" x="1973263" y="4986338"/>
          <p14:tracePt t="136124" x="1981200" y="4986338"/>
          <p14:tracePt t="136172" x="1990725" y="4976813"/>
          <p14:tracePt t="136180" x="2009775" y="4967288"/>
          <p14:tracePt t="136188" x="2017713" y="4959350"/>
          <p14:tracePt t="136203" x="2017713" y="4949825"/>
          <p14:tracePt t="136215" x="2027238" y="4949825"/>
          <p14:tracePt t="136231" x="2036763" y="4940300"/>
          <p14:tracePt t="136232" x="2046288" y="4930775"/>
          <p14:tracePt t="136248" x="2063750" y="4922838"/>
          <p14:tracePt t="136249" x="2082800" y="4913313"/>
          <p14:tracePt t="136251" x="2100263" y="4903788"/>
          <p14:tracePt t="136264" x="2119313" y="4884738"/>
          <p14:tracePt t="136267" x="2155825" y="4876800"/>
          <p14:tracePt t="136281" x="2182813" y="4867275"/>
          <p14:tracePt t="136284" x="2209800" y="4857750"/>
          <p14:tracePt t="136298" x="2228850" y="4857750"/>
          <p14:tracePt t="136300" x="2236788" y="4848225"/>
          <p14:tracePt t="136314" x="2246313" y="4848225"/>
          <p14:tracePt t="136904" x="2282825" y="4857750"/>
          <p14:tracePt t="136912" x="2319338" y="4876800"/>
          <p14:tracePt t="136919" x="2365375" y="4884738"/>
          <p14:tracePt t="136931" x="2401888" y="4903788"/>
          <p14:tracePt t="136948" x="2419350" y="4913313"/>
          <p14:tracePt t="136948" x="2447925" y="4922838"/>
          <p14:tracePt t="136951" x="2474913" y="4930775"/>
          <p14:tracePt t="136964" x="2484438" y="4940300"/>
          <p14:tracePt t="136967" x="2511425" y="4949825"/>
          <p14:tracePt t="136981" x="2530475" y="4959350"/>
          <p14:tracePt t="136984" x="2538413" y="4967288"/>
          <p14:tracePt t="136998" x="2557463" y="4967288"/>
          <p14:tracePt t="137014" x="2574925" y="4976813"/>
          <p14:tracePt t="137016" x="2593975" y="4986338"/>
          <p14:tracePt t="137031" x="2603500" y="4986338"/>
          <p14:tracePt t="137033" x="2620963" y="4986338"/>
          <p14:tracePt t="137048" x="2620963" y="4995863"/>
          <p14:tracePt t="137050" x="2630488" y="4995863"/>
          <p14:tracePt t="137064" x="2647950" y="4995863"/>
          <p14:tracePt t="137066" x="2657475" y="4995863"/>
          <p14:tracePt t="137081" x="2667000" y="4995863"/>
          <p14:tracePt t="137082" x="2684463" y="4995863"/>
          <p14:tracePt t="137084" x="2693988" y="4995863"/>
          <p14:tracePt t="137098" x="2703513" y="4995863"/>
          <p14:tracePt t="137116" x="2713038" y="4995863"/>
          <p14:tracePt t="137131" x="2720975" y="4995863"/>
          <p14:tracePt t="137148" x="2730500" y="4995863"/>
          <p14:tracePt t="137172" x="2740025" y="4995863"/>
          <p14:tracePt t="137188" x="2749550" y="4995863"/>
          <p14:tracePt t="137198" x="2757488" y="4986338"/>
          <p14:tracePt t="137215" x="2767013" y="4976813"/>
          <p14:tracePt t="137231" x="2767013" y="4967288"/>
          <p14:tracePt t="137232" x="2767013" y="4959350"/>
          <p14:tracePt t="137248" x="2776538" y="4949825"/>
          <p14:tracePt t="137249" x="2776538" y="4922838"/>
          <p14:tracePt t="137264" x="2786063" y="4922838"/>
          <p14:tracePt t="137281" x="2786063" y="4913313"/>
          <p14:tracePt t="137282" x="2786063" y="4903788"/>
          <p14:tracePt t="137284" x="2786063" y="4894263"/>
          <p14:tracePt t="137324" x="2786063" y="4884738"/>
          <p14:tracePt t="137340" x="2786063" y="4876800"/>
          <p14:tracePt t="137348" x="2786063" y="4867275"/>
          <p14:tracePt t="137364" x="2786063" y="4857750"/>
          <p14:tracePt t="137395" x="2786063" y="4848225"/>
          <p14:tracePt t="137436" x="2786063" y="4840288"/>
          <p14:tracePt t="137492" x="2786063" y="4830763"/>
          <p14:tracePt t="137751" x="2786063" y="4811713"/>
          <p14:tracePt t="137759" x="2786063" y="4738688"/>
          <p14:tracePt t="137767" x="2786063" y="4684713"/>
          <p14:tracePt t="137781" x="2786063" y="4657725"/>
          <p14:tracePt t="137783" x="2786063" y="4621213"/>
          <p14:tracePt t="137798" x="2786063" y="4592638"/>
          <p14:tracePt t="137801" x="2776538" y="4575175"/>
          <p14:tracePt t="137814" x="2776538" y="4548188"/>
          <p14:tracePt t="137816" x="2776538" y="4529138"/>
          <p14:tracePt t="137831" x="2767013" y="4492625"/>
          <p14:tracePt t="137832" x="2767013" y="4456113"/>
          <p14:tracePt t="137847" x="2757488" y="4419600"/>
          <p14:tracePt t="137848" x="2757488" y="4383088"/>
          <p14:tracePt t="137863" x="2757488" y="4365625"/>
          <p14:tracePt t="137881" x="2749550" y="4319588"/>
          <p14:tracePt t="137883" x="2720975" y="4256088"/>
          <p14:tracePt t="137898" x="2713038" y="4219575"/>
          <p14:tracePt t="137900" x="2703513" y="4183063"/>
          <p14:tracePt t="137914" x="2693988" y="4164013"/>
          <p14:tracePt t="137917" x="2684463" y="4146550"/>
          <p14:tracePt t="137931" x="2684463" y="4137025"/>
          <p14:tracePt t="137933" x="2676525" y="4137025"/>
          <p14:tracePt t="137948" x="2676525" y="4127500"/>
          <p14:tracePt t="138043" x="2676525" y="4117975"/>
          <p14:tracePt t="138068" x="2667000" y="4117975"/>
          <p14:tracePt t="138076" x="2667000" y="4110038"/>
          <p14:tracePt t="138092" x="2657475" y="4100513"/>
          <p14:tracePt t="138099" x="2657475" y="4090988"/>
          <p14:tracePt t="138148" x="2657475" y="4081463"/>
          <p14:tracePt t="139384" x="2676525" y="4064000"/>
          <p14:tracePt t="139392" x="2740025" y="4027488"/>
          <p14:tracePt t="139399" x="2803525" y="4000500"/>
          <p14:tracePt t="139414" x="2849563" y="3990975"/>
          <p14:tracePt t="139431" x="2895600" y="3971925"/>
          <p14:tracePt t="139432" x="2903538" y="3971925"/>
          <p14:tracePt t="139448" x="2913063" y="3963988"/>
          <p14:tracePt t="139448" x="2940050" y="3954463"/>
          <p14:tracePt t="139464" x="2949575" y="3944938"/>
          <p14:tracePt t="139481" x="2959100" y="3944938"/>
          <p14:tracePt t="139532" x="2976563" y="3944938"/>
          <p14:tracePt t="139540" x="2995613" y="3944938"/>
          <p14:tracePt t="139548" x="3022600" y="3944938"/>
          <p14:tracePt t="139564" x="3041650" y="3944938"/>
          <p14:tracePt t="139565" x="3078163" y="3944938"/>
          <p14:tracePt t="139581" x="3086100" y="3954463"/>
          <p14:tracePt t="139582" x="3086100" y="3963988"/>
          <p14:tracePt t="139604" x="3095625" y="3963988"/>
          <p14:tracePt t="139667" x="3105150" y="3990975"/>
          <p14:tracePt t="139675" x="3122613" y="4008438"/>
          <p14:tracePt t="139683" x="3141663" y="4027488"/>
          <p14:tracePt t="139698" x="3151188" y="4044950"/>
          <p14:tracePt t="139714" x="3151188" y="4054475"/>
          <p14:tracePt t="139847" x="3151188" y="4064000"/>
          <p14:tracePt t="139856" x="3151188" y="4090988"/>
          <p14:tracePt t="139864" x="3159125" y="4137025"/>
          <p14:tracePt t="139881" x="3159125" y="4146550"/>
          <p14:tracePt t="139898" x="3159125" y="4154488"/>
          <p14:tracePt t="140268" x="3159125" y="4173538"/>
          <p14:tracePt t="140276" x="3159125" y="4191000"/>
          <p14:tracePt t="140283" x="3159125" y="4237038"/>
          <p14:tracePt t="140298" x="3159125" y="4264025"/>
          <p14:tracePt t="140300" x="3159125" y="4292600"/>
          <p14:tracePt t="140314" x="3159125" y="4310063"/>
          <p14:tracePt t="140317" x="3159125" y="4346575"/>
          <p14:tracePt t="140331" x="3159125" y="4356100"/>
          <p14:tracePt t="140348" x="3159125" y="4373563"/>
          <p14:tracePt t="140350" x="3159125" y="4383088"/>
          <p14:tracePt t="140364" x="3159125" y="4402138"/>
          <p14:tracePt t="140366" x="3159125" y="4410075"/>
          <p14:tracePt t="140381" x="3159125" y="4429125"/>
          <p14:tracePt t="140383" x="3159125" y="4456113"/>
          <p14:tracePt t="140398" x="3159125" y="4475163"/>
          <p14:tracePt t="140400" x="3159125" y="4502150"/>
          <p14:tracePt t="140414" x="3159125" y="4519613"/>
          <p14:tracePt t="140416" x="3159125" y="4548188"/>
          <p14:tracePt t="140431" x="3159125" y="4556125"/>
          <p14:tracePt t="140433" x="3159125" y="4575175"/>
          <p14:tracePt t="140448" x="3159125" y="4584700"/>
          <p14:tracePt t="140450" x="3159125" y="4602163"/>
          <p14:tracePt t="140464" x="3159125" y="4611688"/>
          <p14:tracePt t="140466" x="3159125" y="4621213"/>
          <p14:tracePt t="140481" x="3159125" y="4629150"/>
          <p14:tracePt t="140483" x="3159125" y="4638675"/>
          <p14:tracePt t="140514" x="3159125" y="4648200"/>
          <p14:tracePt t="140515" x="3159125" y="4657725"/>
          <p14:tracePt t="140531" x="3159125" y="4665663"/>
          <p14:tracePt t="140532" x="3159125" y="4675188"/>
          <p14:tracePt t="140548" x="3159125" y="4684713"/>
          <p14:tracePt t="140548" x="3151188" y="4684713"/>
          <p14:tracePt t="140564" x="3151188" y="4694238"/>
          <p14:tracePt t="140581" x="3151188" y="4702175"/>
          <p14:tracePt t="140582" x="3151188" y="4711700"/>
          <p14:tracePt t="140598" x="3151188" y="4721225"/>
          <p14:tracePt t="140619" x="3141663" y="4721225"/>
          <p14:tracePt t="141076" x="3151188" y="4702175"/>
          <p14:tracePt t="141083" x="3151188" y="4684713"/>
          <p14:tracePt t="141098" x="3159125" y="4665663"/>
          <p14:tracePt t="141100" x="3159125" y="4648200"/>
          <p14:tracePt t="141114" x="3168650" y="4638675"/>
          <p14:tracePt t="141117" x="3168650" y="4629150"/>
          <p14:tracePt t="141131" x="3168650" y="4621213"/>
          <p14:tracePt t="141148" x="3178175" y="4621213"/>
          <p14:tracePt t="141164" x="3178175" y="4611688"/>
          <p14:tracePt t="141259" x="3187700" y="4592638"/>
          <p14:tracePt t="141267" x="3187700" y="4584700"/>
          <p14:tracePt t="141283" x="3195638" y="4575175"/>
          <p14:tracePt t="141298" x="3195638" y="4565650"/>
          <p14:tracePt t="141339" x="3195638" y="4556125"/>
          <p14:tracePt t="141472" x="3205163" y="4556125"/>
          <p14:tracePt t="141480" x="3214688" y="4565650"/>
          <p14:tracePt t="141488" x="3224213" y="4575175"/>
          <p14:tracePt t="141498" x="3232150" y="4575175"/>
          <p14:tracePt t="141514" x="3241675" y="4584700"/>
          <p14:tracePt t="141535" x="3251200" y="4584700"/>
          <p14:tracePt t="141548" x="3251200" y="4592638"/>
          <p14:tracePt t="141564" x="3260725" y="4592638"/>
          <p14:tracePt t="141583" x="3260725" y="4602163"/>
          <p14:tracePt t="141907" x="3270250" y="4602163"/>
          <p14:tracePt t="141915" x="3287713" y="4602163"/>
          <p14:tracePt t="141923" x="3306763" y="4602163"/>
          <p14:tracePt t="141931" x="3314700" y="4602163"/>
          <p14:tracePt t="141948" x="3333750" y="4602163"/>
          <p14:tracePt t="141948" x="3343275" y="4602163"/>
          <p14:tracePt t="141964" x="3351213" y="4602163"/>
          <p14:tracePt t="141965" x="3360738" y="4602163"/>
          <p14:tracePt t="141981" x="3370263" y="4602163"/>
          <p14:tracePt t="141998" x="3379788" y="4602163"/>
          <p14:tracePt t="141998" x="3397250" y="4602163"/>
          <p14:tracePt t="142014" x="3406775" y="4602163"/>
          <p14:tracePt t="142015" x="3416300" y="4602163"/>
          <p14:tracePt t="142031" x="3433763" y="4602163"/>
          <p14:tracePt t="142032" x="3452813" y="4602163"/>
          <p14:tracePt t="142048" x="3452813" y="4592638"/>
          <p14:tracePt t="142048" x="3460750" y="4584700"/>
          <p14:tracePt t="142064" x="3470275" y="4584700"/>
          <p14:tracePt t="142081" x="3479800" y="4575175"/>
          <p14:tracePt t="142364" x="3489325" y="4565650"/>
          <p14:tracePt t="142371" x="3497263" y="4556125"/>
          <p14:tracePt t="142381" x="3506788" y="4538663"/>
          <p14:tracePt t="142398" x="3525838" y="4529138"/>
          <p14:tracePt t="142398" x="3525838" y="4519613"/>
          <p14:tracePt t="142414" x="3533775" y="4519613"/>
          <p14:tracePt t="142415" x="3543300" y="4502150"/>
          <p14:tracePt t="142431" x="3552825" y="4492625"/>
          <p14:tracePt t="142432" x="3552825" y="4483100"/>
          <p14:tracePt t="142448" x="3562350" y="4475163"/>
          <p14:tracePt t="142619" x="3570288" y="4446588"/>
          <p14:tracePt t="142628" x="3570288" y="4438650"/>
          <p14:tracePt t="142635" x="3570288" y="4429125"/>
          <p14:tracePt t="142915" x="3589338" y="4446588"/>
          <p14:tracePt t="142923" x="3598863" y="4465638"/>
          <p14:tracePt t="142932" x="3625850" y="4475163"/>
          <p14:tracePt t="142948" x="3625850" y="4483100"/>
          <p14:tracePt t="142948" x="3625850" y="4492625"/>
          <p14:tracePt t="142964" x="3635375" y="4502150"/>
          <p14:tracePt t="142965" x="3643313" y="4502150"/>
          <p14:tracePt t="142981" x="3652838" y="4511675"/>
          <p14:tracePt t="143011" x="3662363" y="4511675"/>
          <p14:tracePt t="143019" x="3662363" y="4519613"/>
          <p14:tracePt t="143211" x="3679825" y="4511675"/>
          <p14:tracePt t="143220" x="3698875" y="4502150"/>
          <p14:tracePt t="143231" x="3708400" y="4492625"/>
          <p14:tracePt t="143248" x="3716338" y="4483100"/>
          <p14:tracePt t="143264" x="3725863" y="4483100"/>
          <p14:tracePt t="143281" x="3725863" y="4475163"/>
          <p14:tracePt t="143299" x="3735388" y="4465638"/>
          <p14:tracePt t="143315" x="3744913" y="4465638"/>
          <p14:tracePt t="143331" x="3744913" y="4456113"/>
          <p14:tracePt t="143332" x="3752850" y="4456113"/>
          <p14:tracePt t="143348" x="3762375" y="4456113"/>
          <p14:tracePt t="143364" x="3771900" y="4456113"/>
          <p14:tracePt t="143381" x="3781425" y="4446588"/>
          <p14:tracePt t="143383" x="3789363" y="4446588"/>
          <p14:tracePt t="143398" x="3808413" y="4438650"/>
          <p14:tracePt t="143400" x="3808413" y="4429125"/>
          <p14:tracePt t="143414" x="3817938" y="4429125"/>
          <p14:tracePt t="143431" x="3825875" y="4429125"/>
          <p14:tracePt t="143433" x="3825875" y="4419600"/>
          <p14:tracePt t="143448" x="3835400" y="4419600"/>
          <p14:tracePt t="143987" x="3844925" y="4446588"/>
          <p14:tracePt t="143995" x="3854450" y="4475163"/>
          <p14:tracePt t="144004" x="3862388" y="4511675"/>
          <p14:tracePt t="144014" x="3871913" y="4529138"/>
          <p14:tracePt t="144031" x="3881438" y="4556125"/>
          <p14:tracePt t="144032" x="3890963" y="4565650"/>
          <p14:tracePt t="144048" x="3890963" y="4584700"/>
          <p14:tracePt t="144395" x="3898900" y="4584700"/>
          <p14:tracePt t="144403" x="3927475" y="4584700"/>
          <p14:tracePt t="144414" x="3981450" y="4584700"/>
          <p14:tracePt t="144415" x="4027488" y="4584700"/>
          <p14:tracePt t="144431" x="4064000" y="4584700"/>
          <p14:tracePt t="144432" x="4100513" y="4584700"/>
          <p14:tracePt t="144447" x="4119563" y="4584700"/>
          <p14:tracePt t="144464" x="4127500" y="4584700"/>
          <p14:tracePt t="144491" x="4137025" y="4584700"/>
          <p14:tracePt t="144508" x="4156075" y="4584700"/>
          <p14:tracePt t="144515" x="4164013" y="4575175"/>
          <p14:tracePt t="144531" x="4173538" y="4575175"/>
          <p14:tracePt t="144532" x="4192588" y="4565650"/>
          <p14:tracePt t="144548" x="4200525" y="4556125"/>
          <p14:tracePt t="144548" x="4219575" y="4548188"/>
          <p14:tracePt t="144564" x="4229100" y="4548188"/>
          <p14:tracePt t="144565" x="4229100" y="4538663"/>
          <p14:tracePt t="144581" x="4237038" y="4538663"/>
          <p14:tracePt t="146999" x="4229100" y="4538663"/>
          <p14:tracePt t="147007" x="4219575" y="4548188"/>
          <p14:tracePt t="147015" x="4219575" y="4556125"/>
          <p14:tracePt t="147031" x="4229100" y="4575175"/>
          <p14:tracePt t="147048" x="4256088" y="4602163"/>
          <p14:tracePt t="147048" x="4292600" y="4657725"/>
          <p14:tracePt t="147051" x="4319588" y="4702175"/>
          <p14:tracePt t="147064" x="4329113" y="4748213"/>
          <p14:tracePt t="147067" x="4329113" y="4775200"/>
          <p14:tracePt t="147081" x="4329113" y="4821238"/>
          <p14:tracePt t="147580" x="4338638" y="4821238"/>
          <p14:tracePt t="147587" x="4346575" y="4811713"/>
          <p14:tracePt t="147598" x="4346575" y="4803775"/>
          <p14:tracePt t="147614" x="4346575" y="4794250"/>
          <p14:tracePt t="147615" x="4346575" y="4784725"/>
          <p14:tracePt t="147631" x="4346575" y="4775200"/>
          <p14:tracePt t="147647" x="4338638" y="4767263"/>
          <p14:tracePt t="147648" x="4338638" y="4757738"/>
          <p14:tracePt t="147651" x="4329113" y="4748213"/>
          <p14:tracePt t="147664" x="4319588" y="4748213"/>
          <p14:tracePt t="147680" x="4310063" y="4748213"/>
          <p14:tracePt t="147697" x="4292600" y="4738688"/>
          <p14:tracePt t="147714" x="4237038" y="4730750"/>
          <p14:tracePt t="147714" x="4219575" y="4711700"/>
          <p14:tracePt t="147715" x="4200525" y="4711700"/>
          <p14:tracePt t="147730" x="4192588" y="4711700"/>
          <p14:tracePt t="147748" x="4183063" y="4711700"/>
          <p14:tracePt t="147764" x="4173538" y="4711700"/>
          <p14:tracePt t="147765" x="4164013" y="4711700"/>
          <p14:tracePt t="147781" x="4146550" y="4702175"/>
          <p14:tracePt t="147782" x="4127500" y="4702175"/>
          <p14:tracePt t="147798" x="4119563" y="4694238"/>
          <p14:tracePt t="147798" x="4100513" y="4694238"/>
          <p14:tracePt t="147814" x="4090988" y="4684713"/>
          <p14:tracePt t="147814" x="4083050" y="4684713"/>
          <p14:tracePt t="147830" x="4073525" y="4684713"/>
          <p14:tracePt t="147831" x="4064000" y="4684713"/>
          <p14:tracePt t="147847" x="4044950" y="4684713"/>
          <p14:tracePt t="147847" x="4027488" y="4684713"/>
          <p14:tracePt t="147864" x="4000500" y="4675188"/>
          <p14:tracePt t="147865" x="3981450" y="4675188"/>
          <p14:tracePt t="147867" x="3963988" y="4675188"/>
          <p14:tracePt t="147881" x="3927475" y="4675188"/>
          <p14:tracePt t="147898" x="3898900" y="4675188"/>
          <p14:tracePt t="147898" x="3881438" y="4675188"/>
          <p14:tracePt t="147899" x="3854450" y="4675188"/>
          <p14:tracePt t="147914" x="3825875" y="4675188"/>
          <p14:tracePt t="147915" x="3808413" y="4675188"/>
          <p14:tracePt t="147931" x="3789363" y="4665663"/>
          <p14:tracePt t="147932" x="3781425" y="4665663"/>
          <p14:tracePt t="147948" x="3771900" y="4665663"/>
          <p14:tracePt t="147948" x="3762375" y="4665663"/>
          <p14:tracePt t="147964" x="3744913" y="4665663"/>
          <p14:tracePt t="147964" x="3725863" y="4665663"/>
          <p14:tracePt t="147981" x="3708400" y="4665663"/>
          <p14:tracePt t="147982" x="3698875" y="4665663"/>
          <p14:tracePt t="147984" x="3679825" y="4665663"/>
          <p14:tracePt t="147998" x="3662363" y="4665663"/>
          <p14:tracePt t="148000" x="3643313" y="4665663"/>
          <p14:tracePt t="148014" x="3606800" y="4665663"/>
          <p14:tracePt t="148016" x="3543300" y="4675188"/>
          <p14:tracePt t="148031" x="3497263" y="4684713"/>
          <p14:tracePt t="148033" x="3479800" y="4684713"/>
          <p14:tracePt t="148048" x="3460750" y="4684713"/>
          <p14:tracePt t="148050" x="3433763" y="4702175"/>
          <p14:tracePt t="148064" x="3416300" y="4702175"/>
          <p14:tracePt t="148081" x="3387725" y="4711700"/>
          <p14:tracePt t="148083" x="3379788" y="4711700"/>
          <p14:tracePt t="148263" x="3379788" y="4721225"/>
          <p14:tracePt t="148311" x="3379788" y="4711700"/>
          <p14:tracePt t="148319" x="3379788" y="4702175"/>
          <p14:tracePt t="148331" x="3379788" y="4694238"/>
          <p14:tracePt t="148348" x="3379788" y="4684713"/>
          <p14:tracePt t="148348" x="3379788" y="4675188"/>
          <p14:tracePt t="148375" x="3379788" y="4665663"/>
          <p14:tracePt t="148487" x="3387725" y="4665663"/>
          <p14:tracePt t="148663" x="3397250" y="4665663"/>
          <p14:tracePt t="148675" x="3406775" y="4665663"/>
          <p14:tracePt t="148683" x="3416300" y="4665663"/>
          <p14:tracePt t="148698" x="3424238" y="4665663"/>
          <p14:tracePt t="148714" x="3433763" y="4665663"/>
          <p14:tracePt t="148716" x="3452813" y="4657725"/>
          <p14:tracePt t="148731" x="3460750" y="4648200"/>
          <p14:tracePt t="148732" x="3460750" y="4629150"/>
          <p14:tracePt t="148748" x="3460750" y="4621213"/>
          <p14:tracePt t="148748" x="3460750" y="4611688"/>
          <p14:tracePt t="148764" x="3470275" y="4592638"/>
          <p14:tracePt t="148765" x="3470275" y="4575175"/>
          <p14:tracePt t="148781" x="3470275" y="4565650"/>
          <p14:tracePt t="148782" x="3470275" y="4548188"/>
          <p14:tracePt t="148798" x="3470275" y="4529138"/>
          <p14:tracePt t="148814" x="3470275" y="4511675"/>
          <p14:tracePt t="148815" x="3470275" y="4502150"/>
          <p14:tracePt t="148831" x="3470275" y="4492625"/>
          <p14:tracePt t="148832" x="3470275" y="4483100"/>
          <p14:tracePt t="148848" x="3470275" y="4475163"/>
          <p14:tracePt t="148848" x="3470275" y="4465638"/>
          <p14:tracePt t="148864" x="3470275" y="4456113"/>
          <p14:tracePt t="148881" x="3470275" y="4446588"/>
          <p14:tracePt t="148882" x="3470275" y="4438650"/>
          <p14:tracePt t="148884" x="3470275" y="4429125"/>
          <p14:tracePt t="148898" x="3470275" y="4419600"/>
          <p14:tracePt t="148914" x="3470275" y="4410075"/>
          <p14:tracePt t="149055" x="3470275" y="4383088"/>
          <p14:tracePt t="149067" x="3470275" y="4356100"/>
          <p14:tracePt t="149075" x="3460750" y="4337050"/>
          <p14:tracePt t="149083" x="3452813" y="4319588"/>
          <p14:tracePt t="149098" x="3452813" y="4300538"/>
          <p14:tracePt t="149099" x="3443288" y="4264025"/>
          <p14:tracePt t="149114" x="3433763" y="4246563"/>
          <p14:tracePt t="149116" x="3433763" y="4219575"/>
          <p14:tracePt t="149131" x="3424238" y="4210050"/>
          <p14:tracePt t="149132" x="3416300" y="4191000"/>
          <p14:tracePt t="149148" x="3416300" y="4173538"/>
          <p14:tracePt t="149148" x="3406775" y="4154488"/>
          <p14:tracePt t="149164" x="3397250" y="4137025"/>
          <p14:tracePt t="149165" x="3397250" y="4117975"/>
          <p14:tracePt t="149181" x="3387725" y="4110038"/>
          <p14:tracePt t="149182" x="3379788" y="4090988"/>
          <p14:tracePt t="149198" x="3370263" y="4073525"/>
          <p14:tracePt t="149198" x="3360738" y="4054475"/>
          <p14:tracePt t="149215" x="3351213" y="4044950"/>
          <p14:tracePt t="149216" x="3343275" y="4027488"/>
          <p14:tracePt t="149231" x="3333750" y="4017963"/>
          <p14:tracePt t="149248" x="3333750" y="4008438"/>
          <p14:tracePt t="149248" x="3324225" y="4000500"/>
          <p14:tracePt t="149251" x="3314700" y="3990975"/>
          <p14:tracePt t="149264" x="3306763" y="3990975"/>
          <p14:tracePt t="149267" x="3297238" y="3981450"/>
          <p14:tracePt t="149281" x="3287713" y="3981450"/>
          <p14:tracePt t="149283" x="3287713" y="3971925"/>
          <p14:tracePt t="149298" x="3278188" y="3971925"/>
          <p14:tracePt t="149300" x="3278188" y="3963988"/>
          <p14:tracePt t="149314" x="3270250" y="3963988"/>
          <p14:tracePt t="149317" x="3251200" y="3963988"/>
          <p14:tracePt t="149331" x="3241675" y="3963988"/>
          <p14:tracePt t="149333" x="3232150" y="3954463"/>
          <p14:tracePt t="149348" x="3224213" y="3954463"/>
          <p14:tracePt t="149350" x="3214688" y="3954463"/>
          <p14:tracePt t="149364" x="3205163" y="3954463"/>
          <p14:tracePt t="149381" x="3178175" y="3954463"/>
          <p14:tracePt t="149382" x="3159125" y="3954463"/>
          <p14:tracePt t="149384" x="3151188" y="3954463"/>
          <p14:tracePt t="149398" x="3132138" y="3954463"/>
          <p14:tracePt t="149400" x="3122613" y="3954463"/>
          <p14:tracePt t="149414" x="3105150" y="3954463"/>
          <p14:tracePt t="149431" x="3095625" y="3954463"/>
          <p14:tracePt t="149433" x="3078163" y="3954463"/>
          <p14:tracePt t="149448" x="3068638" y="3954463"/>
          <p14:tracePt t="149450" x="3059113" y="3954463"/>
          <p14:tracePt t="149464" x="3049588" y="3963988"/>
          <p14:tracePt t="149465" x="3041650" y="3971925"/>
          <p14:tracePt t="149467" x="3032125" y="3981450"/>
          <p14:tracePt t="149481" x="3022600" y="3981450"/>
          <p14:tracePt t="149483" x="3013075" y="3990975"/>
          <p14:tracePt t="149500" x="3005138" y="4000500"/>
          <p14:tracePt t="149517" x="2995613" y="4008438"/>
          <p14:tracePt t="149531" x="2986088" y="4008438"/>
          <p14:tracePt t="149533" x="2976563" y="4017963"/>
          <p14:tracePt t="149548" x="2968625" y="4017963"/>
          <p14:tracePt t="149550" x="2959100" y="4017963"/>
          <p14:tracePt t="149564" x="2949575" y="4017963"/>
          <p14:tracePt t="149565" x="2949575" y="4027488"/>
          <p14:tracePt t="149581" x="2940050" y="4037013"/>
          <p14:tracePt t="149598" x="2932113" y="4044950"/>
          <p14:tracePt t="149614" x="2922588" y="4054475"/>
          <p14:tracePt t="149615" x="2913063" y="4054475"/>
          <p14:tracePt t="149635" x="2903538" y="4064000"/>
          <p14:tracePt t="149651" x="2895600" y="4064000"/>
          <p14:tracePt t="149664" x="2895600" y="4073525"/>
          <p14:tracePt t="149681" x="2886075" y="4073525"/>
          <p14:tracePt t="149682" x="2886075" y="4081463"/>
          <p14:tracePt t="149698" x="2876550" y="4081463"/>
          <p14:tracePt t="149698" x="2876550" y="4090988"/>
          <p14:tracePt t="149714" x="2876550" y="4100513"/>
          <p14:tracePt t="149715" x="2867025" y="4117975"/>
          <p14:tracePt t="149731" x="2867025" y="4137025"/>
          <p14:tracePt t="149731" x="2859088" y="4146550"/>
          <p14:tracePt t="149748" x="2859088" y="4164013"/>
          <p14:tracePt t="149748" x="2849563" y="4173538"/>
          <p14:tracePt t="149764" x="2849563" y="4183063"/>
          <p14:tracePt t="149765" x="2849563" y="4191000"/>
          <p14:tracePt t="149781" x="2840038" y="4191000"/>
          <p14:tracePt t="149798" x="2840038" y="4200525"/>
          <p14:tracePt t="149814" x="2840038" y="4210050"/>
          <p14:tracePt t="149831" x="2830513" y="4219575"/>
          <p14:tracePt t="149832" x="2830513" y="4227513"/>
          <p14:tracePt t="149848" x="2822575" y="4237038"/>
          <p14:tracePt t="149848" x="2822575" y="4246563"/>
          <p14:tracePt t="149864" x="2822575" y="4256088"/>
          <p14:tracePt t="149881" x="2813050" y="4273550"/>
          <p14:tracePt t="149881" x="2813050" y="4283075"/>
          <p14:tracePt t="149884" x="2813050" y="4292600"/>
          <p14:tracePt t="149898" x="2813050" y="4300538"/>
          <p14:tracePt t="149900" x="2803525" y="4319588"/>
          <p14:tracePt t="149914" x="2803525" y="4329113"/>
          <p14:tracePt t="149917" x="2803525" y="4346575"/>
          <p14:tracePt t="149931" x="2803525" y="4356100"/>
          <p14:tracePt t="149948" x="2803525" y="4373563"/>
          <p14:tracePt t="149950" x="2803525" y="4383088"/>
          <p14:tracePt t="149964" x="2803525" y="4392613"/>
          <p14:tracePt t="149966" x="2794000" y="4402138"/>
          <p14:tracePt t="149981" x="2794000" y="4419600"/>
          <p14:tracePt t="149983" x="2794000" y="4438650"/>
          <p14:tracePt t="149998" x="2794000" y="4446588"/>
          <p14:tracePt t="150000" x="2794000" y="4456113"/>
          <p14:tracePt t="150014" x="2786063" y="4475163"/>
          <p14:tracePt t="150016" x="2786063" y="4483100"/>
          <p14:tracePt t="150031" x="2786063" y="4492625"/>
          <p14:tracePt t="150033" x="2786063" y="4511675"/>
          <p14:tracePt t="150048" x="2786063" y="4529138"/>
          <p14:tracePt t="150049" x="2786063" y="4538663"/>
          <p14:tracePt t="150064" x="2786063" y="4556125"/>
          <p14:tracePt t="150081" x="2786063" y="4584700"/>
          <p14:tracePt t="150081" x="2786063" y="4592638"/>
          <p14:tracePt t="150084" x="2786063" y="4602163"/>
          <p14:tracePt t="150098" x="2786063" y="4621213"/>
          <p14:tracePt t="150100" x="2786063" y="4638675"/>
          <p14:tracePt t="150114" x="2786063" y="4657725"/>
          <p14:tracePt t="150117" x="2786063" y="4675188"/>
          <p14:tracePt t="150131" x="2794000" y="4684713"/>
          <p14:tracePt t="150133" x="2794000" y="4694238"/>
          <p14:tracePt t="150148" x="2794000" y="4702175"/>
          <p14:tracePt t="150150" x="2794000" y="4711700"/>
          <p14:tracePt t="150164" x="2803525" y="4721225"/>
          <p14:tracePt t="150187" x="2803525" y="4730750"/>
          <p14:tracePt t="150199" x="2813050" y="4738688"/>
          <p14:tracePt t="150215" x="2822575" y="4757738"/>
          <p14:tracePt t="150216" x="2830513" y="4767263"/>
          <p14:tracePt t="150231" x="2830513" y="4775200"/>
          <p14:tracePt t="150232" x="2840038" y="4784725"/>
          <p14:tracePt t="150248" x="2840038" y="4794250"/>
          <p14:tracePt t="150248" x="2849563" y="4803775"/>
          <p14:tracePt t="150264" x="2859088" y="4811713"/>
          <p14:tracePt t="150281" x="2867025" y="4811713"/>
          <p14:tracePt t="150282" x="2867025" y="4821238"/>
          <p14:tracePt t="150284" x="2876550" y="4821238"/>
          <p14:tracePt t="150297" x="2886075" y="4830763"/>
          <p14:tracePt t="150300" x="2895600" y="4830763"/>
          <p14:tracePt t="150314" x="2895600" y="4840288"/>
          <p14:tracePt t="150317" x="2903538" y="4840288"/>
          <p14:tracePt t="150331" x="2913063" y="4840288"/>
          <p14:tracePt t="150355" x="2922588" y="4848225"/>
          <p14:tracePt t="150364" x="2932113" y="4848225"/>
          <p14:tracePt t="150381" x="2940050" y="4848225"/>
          <p14:tracePt t="150382" x="2949575" y="4848225"/>
          <p14:tracePt t="150398" x="2968625" y="4857750"/>
          <p14:tracePt t="150398" x="2976563" y="4857750"/>
          <p14:tracePt t="150414" x="2995613" y="4857750"/>
          <p14:tracePt t="150431" x="3013075" y="4857750"/>
          <p14:tracePt t="150432" x="3022600" y="4857750"/>
          <p14:tracePt t="150448" x="3032125" y="4857750"/>
          <p14:tracePt t="150448" x="3049588" y="4857750"/>
          <p14:tracePt t="150464" x="3059113" y="4857750"/>
          <p14:tracePt t="150465" x="3068638" y="4857750"/>
          <p14:tracePt t="150467" x="3086100" y="4857750"/>
          <p14:tracePt t="150497" x="3105150" y="4857750"/>
          <p14:tracePt t="150498" x="3114675" y="4857750"/>
          <p14:tracePt t="150499" x="3132138" y="4848225"/>
          <p14:tracePt t="150514" x="3141663" y="4840288"/>
          <p14:tracePt t="150515" x="3151188" y="4840288"/>
          <p14:tracePt t="150531" x="3159125" y="4830763"/>
          <p14:tracePt t="150532" x="3168650" y="4821238"/>
          <p14:tracePt t="150548" x="3168650" y="4811713"/>
          <p14:tracePt t="150548" x="3187700" y="4811713"/>
          <p14:tracePt t="150564" x="3195638" y="4811713"/>
          <p14:tracePt t="150581" x="3205163" y="4803775"/>
          <p14:tracePt t="150598" x="3214688" y="4803775"/>
          <p14:tracePt t="150598" x="3214688" y="4794250"/>
          <p14:tracePt t="150614" x="3224213" y="4794250"/>
          <p14:tracePt t="150615" x="3232150" y="4784725"/>
          <p14:tracePt t="150631" x="3232150" y="4775200"/>
          <p14:tracePt t="150632" x="3241675" y="4767263"/>
          <p14:tracePt t="150648" x="3241675" y="4757738"/>
          <p14:tracePt t="150648" x="3251200" y="4738688"/>
          <p14:tracePt t="150651" x="3260725" y="4721225"/>
          <p14:tracePt t="150664" x="3260725" y="4711700"/>
          <p14:tracePt t="150681" x="3270250" y="4694238"/>
          <p14:tracePt t="150683" x="3278188" y="4675188"/>
          <p14:tracePt t="150698" x="3278188" y="4665663"/>
          <p14:tracePt t="150700" x="3287713" y="4665663"/>
          <p14:tracePt t="150717" x="3297238" y="4657725"/>
          <p14:tracePt t="150731" x="3297238" y="4648200"/>
          <p14:tracePt t="150733" x="3297238" y="4638675"/>
          <p14:tracePt t="150748" x="3297238" y="4629150"/>
          <p14:tracePt t="150750" x="3297238" y="4621213"/>
          <p14:tracePt t="150764" x="3306763" y="4611688"/>
          <p14:tracePt t="150766" x="3306763" y="4602163"/>
          <p14:tracePt t="150781" x="3314700" y="4592638"/>
          <p14:tracePt t="150783" x="3314700" y="4584700"/>
          <p14:tracePt t="150798" x="3314700" y="4575175"/>
          <p14:tracePt t="150799" x="3314700" y="4565650"/>
          <p14:tracePt t="150814" x="3314700" y="4556125"/>
          <p14:tracePt t="150816" x="3314700" y="4538663"/>
          <p14:tracePt t="150831" x="3324225" y="4529138"/>
          <p14:tracePt t="150833" x="3324225" y="4519613"/>
          <p14:tracePt t="150847" x="3324225" y="4502150"/>
          <p14:tracePt t="150850" x="3324225" y="4483100"/>
          <p14:tracePt t="150864" x="3324225" y="4475163"/>
          <p14:tracePt t="150864" x="3333750" y="4456113"/>
          <p14:tracePt t="150881" x="3333750" y="4438650"/>
          <p14:tracePt t="150881" x="3333750" y="4419600"/>
          <p14:tracePt t="150883" x="3333750" y="4410075"/>
          <p14:tracePt t="150897" x="3333750" y="4392613"/>
          <p14:tracePt t="150899" x="3333750" y="4373563"/>
          <p14:tracePt t="150914" x="3333750" y="4365625"/>
          <p14:tracePt t="150915" x="3333750" y="4346575"/>
          <p14:tracePt t="150931" x="3333750" y="4319588"/>
          <p14:tracePt t="150931" x="3333750" y="4300538"/>
          <p14:tracePt t="150948" x="3333750" y="4283075"/>
          <p14:tracePt t="150950" x="3333750" y="4256088"/>
          <p14:tracePt t="150964" x="3324225" y="4237038"/>
          <p14:tracePt t="150981" x="3314700" y="4200525"/>
          <p14:tracePt t="150981" x="3306763" y="4164013"/>
          <p14:tracePt t="150997" x="3287713" y="4137025"/>
          <p14:tracePt t="150998" x="3287713" y="4117975"/>
          <p14:tracePt t="151014" x="3278188" y="4100513"/>
          <p14:tracePt t="151015" x="3270250" y="4081463"/>
          <p14:tracePt t="151031" x="3260725" y="4064000"/>
          <p14:tracePt t="151032" x="3260725" y="4054475"/>
          <p14:tracePt t="151048" x="3251200" y="4044950"/>
          <p14:tracePt t="151048" x="3251200" y="4037013"/>
          <p14:tracePt t="151051" x="3241675" y="4027488"/>
          <p14:tracePt t="151064" x="3241675" y="4017963"/>
          <p14:tracePt t="151081" x="3241675" y="4008438"/>
          <p14:tracePt t="151082" x="3232150" y="4008438"/>
          <p14:tracePt t="151098" x="3224213" y="4008438"/>
          <p14:tracePt t="151099" x="3214688" y="4000500"/>
          <p14:tracePt t="151114" x="3205163" y="3990975"/>
          <p14:tracePt t="151116" x="3195638" y="3981450"/>
          <p14:tracePt t="151131" x="3178175" y="3971925"/>
          <p14:tracePt t="151132" x="3168650" y="3963988"/>
          <p14:tracePt t="151148" x="3159125" y="3954463"/>
          <p14:tracePt t="151148" x="3141663" y="3954463"/>
          <p14:tracePt t="151164" x="3122613" y="3954463"/>
          <p14:tracePt t="151165" x="3095625" y="3944938"/>
          <p14:tracePt t="151181" x="3078163" y="3944938"/>
          <p14:tracePt t="151198" x="3041650" y="3935413"/>
          <p14:tracePt t="151198" x="3022600" y="3935413"/>
          <p14:tracePt t="151215" x="2995613" y="3935413"/>
          <p14:tracePt t="151216" x="2949575" y="3927475"/>
          <p14:tracePt t="151231" x="2932113" y="3927475"/>
          <p14:tracePt t="151248" x="2903538" y="3927475"/>
          <p14:tracePt t="151248" x="2886075" y="3927475"/>
          <p14:tracePt t="151264" x="2849563" y="3927475"/>
          <p14:tracePt t="151265" x="2822575" y="3927475"/>
          <p14:tracePt t="151268" x="2803525" y="3935413"/>
          <p14:tracePt t="151281" x="2786063" y="3935413"/>
          <p14:tracePt t="151283" x="2767013" y="3954463"/>
          <p14:tracePt t="151298" x="2749550" y="3963988"/>
          <p14:tracePt t="151300" x="2740025" y="3971925"/>
          <p14:tracePt t="151314" x="2730500" y="3971925"/>
          <p14:tracePt t="151317" x="2720975" y="3981450"/>
          <p14:tracePt t="151331" x="2713038" y="3981450"/>
          <p14:tracePt t="151333" x="2703513" y="3990975"/>
          <p14:tracePt t="151348" x="2693988" y="4000500"/>
          <p14:tracePt t="151364" x="2684463" y="4008438"/>
          <p14:tracePt t="151367" x="2684463" y="4017963"/>
          <p14:tracePt t="151381" x="2676525" y="4027488"/>
          <p14:tracePt t="151383" x="2667000" y="4044950"/>
          <p14:tracePt t="151398" x="2667000" y="4054475"/>
          <p14:tracePt t="151414" x="2657475" y="4073525"/>
          <p14:tracePt t="151416" x="2657475" y="4081463"/>
          <p14:tracePt t="151431" x="2657475" y="4100513"/>
          <p14:tracePt t="151433" x="2647950" y="4110038"/>
          <p14:tracePt t="151448" x="2647950" y="4117975"/>
          <p14:tracePt t="151450" x="2647950" y="4137025"/>
          <p14:tracePt t="151464" x="2647950" y="4154488"/>
          <p14:tracePt t="151481" x="2647950" y="4191000"/>
          <p14:tracePt t="151482" x="2647950" y="4200525"/>
          <p14:tracePt t="151484" x="2647950" y="4227513"/>
          <p14:tracePt t="151498" x="2647950" y="4264025"/>
          <p14:tracePt t="151500" x="2647950" y="4292600"/>
          <p14:tracePt t="151514" x="2657475" y="4319588"/>
          <p14:tracePt t="151517" x="2657475" y="4346575"/>
          <p14:tracePt t="151531" x="2667000" y="4383088"/>
          <p14:tracePt t="151533" x="2667000" y="4410075"/>
          <p14:tracePt t="151548" x="2676525" y="4446588"/>
          <p14:tracePt t="151550" x="2676525" y="4475163"/>
          <p14:tracePt t="151564" x="2684463" y="4492625"/>
          <p14:tracePt t="151566" x="2693988" y="4511675"/>
          <p14:tracePt t="151581" x="2713038" y="4529138"/>
          <p14:tracePt t="151583" x="2713038" y="4548188"/>
          <p14:tracePt t="151598" x="2713038" y="4556125"/>
          <p14:tracePt t="151599" x="2720975" y="4575175"/>
          <p14:tracePt t="151614" x="2730500" y="4592638"/>
          <p14:tracePt t="151616" x="2740025" y="4611688"/>
          <p14:tracePt t="151631" x="2767013" y="4629150"/>
          <p14:tracePt t="151633" x="2776538" y="4648200"/>
          <p14:tracePt t="151648" x="2794000" y="4675188"/>
          <p14:tracePt t="151650" x="2803525" y="4694238"/>
          <p14:tracePt t="151651" x="2813050" y="4711700"/>
          <p14:tracePt t="151664" x="2830513" y="4730750"/>
          <p14:tracePt t="151667" x="2849563" y="4748213"/>
          <p14:tracePt t="151681" x="2867025" y="4757738"/>
          <p14:tracePt t="151683" x="2886075" y="4775200"/>
          <p14:tracePt t="151698" x="2903538" y="4784725"/>
          <p14:tracePt t="151700" x="2903538" y="4794250"/>
          <p14:tracePt t="151714" x="2913063" y="4803775"/>
          <p14:tracePt t="151717" x="2932113" y="4811713"/>
          <p14:tracePt t="151731" x="2949575" y="4821238"/>
          <p14:tracePt t="151733" x="2968625" y="4830763"/>
          <p14:tracePt t="151748" x="2995613" y="4840288"/>
          <p14:tracePt t="151750" x="3013075" y="4848225"/>
          <p14:tracePt t="151764" x="3032125" y="4848225"/>
          <p14:tracePt t="151766" x="3049588" y="4857750"/>
          <p14:tracePt t="151781" x="3068638" y="4857750"/>
          <p14:tracePt t="151783" x="3086100" y="4867275"/>
          <p14:tracePt t="151798" x="3105150" y="4876800"/>
          <p14:tracePt t="151800" x="3122613" y="4876800"/>
          <p14:tracePt t="151814" x="3132138" y="4876800"/>
          <p14:tracePt t="151817" x="3141663" y="4884738"/>
          <p14:tracePt t="151831" x="3151188" y="4884738"/>
          <p14:tracePt t="151833" x="3168650" y="4884738"/>
          <p14:tracePt t="151848" x="3178175" y="4884738"/>
          <p14:tracePt t="151850" x="3195638" y="4884738"/>
          <p14:tracePt t="151864" x="3224213" y="4884738"/>
          <p14:tracePt t="151866" x="3241675" y="4884738"/>
          <p14:tracePt t="151881" x="3270250" y="4884738"/>
          <p14:tracePt t="151881" x="3287713" y="4876800"/>
          <p14:tracePt t="151883" x="3306763" y="4867275"/>
          <p14:tracePt t="151898" x="3314700" y="4857750"/>
          <p14:tracePt t="151900" x="3333750" y="4848225"/>
          <p14:tracePt t="151914" x="3351213" y="4830763"/>
          <p14:tracePt t="151916" x="3360738" y="4811713"/>
          <p14:tracePt t="151931" x="3397250" y="4767263"/>
          <p14:tracePt t="151933" x="3406775" y="4748213"/>
          <p14:tracePt t="151948" x="3416300" y="4730750"/>
          <p14:tracePt t="151950" x="3424238" y="4711700"/>
          <p14:tracePt t="151964" x="3424238" y="4694238"/>
          <p14:tracePt t="151966" x="3433763" y="4675188"/>
          <p14:tracePt t="151981" x="3433763" y="4665663"/>
          <p14:tracePt t="151983" x="3443288" y="4648200"/>
          <p14:tracePt t="151998" x="3443288" y="4611688"/>
          <p14:tracePt t="152000" x="3443288" y="4602163"/>
          <p14:tracePt t="152014" x="3443288" y="4584700"/>
          <p14:tracePt t="152016" x="3443288" y="4548188"/>
          <p14:tracePt t="152031" x="3443288" y="4529138"/>
          <p14:tracePt t="152033" x="3443288" y="4511675"/>
          <p14:tracePt t="152048" x="3443288" y="4483100"/>
          <p14:tracePt t="152050" x="3433763" y="4465638"/>
          <p14:tracePt t="152064" x="3416300" y="4429125"/>
          <p14:tracePt t="152067" x="3406775" y="4383088"/>
          <p14:tracePt t="152081" x="3387725" y="4337050"/>
          <p14:tracePt t="152083" x="3360738" y="4292600"/>
          <p14:tracePt t="152098" x="3351213" y="4264025"/>
          <p14:tracePt t="152100" x="3333750" y="4246563"/>
          <p14:tracePt t="152114" x="3324225" y="4200525"/>
          <p14:tracePt t="152117" x="3306763" y="4164013"/>
          <p14:tracePt t="152131" x="3297238" y="4146550"/>
          <p14:tracePt t="152133" x="3278188" y="4117975"/>
          <p14:tracePt t="152148" x="3260725" y="4073525"/>
          <p14:tracePt t="152150" x="3251200" y="4054475"/>
          <p14:tracePt t="152164" x="3241675" y="4044950"/>
          <p14:tracePt t="152166" x="3241675" y="4037013"/>
          <p14:tracePt t="152181" x="3232150" y="4017963"/>
          <p14:tracePt t="152182" x="3224213" y="4008438"/>
          <p14:tracePt t="152184" x="3214688" y="3990975"/>
          <p14:tracePt t="152198" x="3205163" y="3990975"/>
          <p14:tracePt t="152217" x="3187700" y="3971925"/>
          <p14:tracePt t="152219" x="3178175" y="3971925"/>
          <p14:tracePt t="152231" x="3168650" y="3971925"/>
          <p14:tracePt t="152248" x="3159125" y="3971925"/>
          <p14:tracePt t="152250" x="3141663" y="3971925"/>
          <p14:tracePt t="152264" x="3122613" y="3963988"/>
          <p14:tracePt t="152281" x="3086100" y="3963988"/>
          <p14:tracePt t="152281" x="3078163" y="3963988"/>
          <p14:tracePt t="152284" x="3049588" y="3963988"/>
          <p14:tracePt t="152298" x="3032125" y="3963988"/>
          <p14:tracePt t="152300" x="3013075" y="3963988"/>
          <p14:tracePt t="152314" x="3005138" y="3963988"/>
          <p14:tracePt t="152331" x="2986088" y="3971925"/>
          <p14:tracePt t="152333" x="2976563" y="3981450"/>
          <p14:tracePt t="152348" x="2968625" y="4000500"/>
          <p14:tracePt t="152350" x="2959100" y="4008438"/>
          <p14:tracePt t="152364" x="2940050" y="4017963"/>
          <p14:tracePt t="152368" x="2913063" y="4064000"/>
          <p14:tracePt t="152381" x="2886075" y="4090988"/>
          <p14:tracePt t="152398" x="2876550" y="4100513"/>
          <p14:tracePt t="152414" x="2867025" y="4117975"/>
          <p14:tracePt t="152416" x="2859088" y="4137025"/>
          <p14:tracePt t="152431" x="2849563" y="4146550"/>
          <p14:tracePt t="152433" x="2840038" y="4164013"/>
          <p14:tracePt t="152448" x="2830513" y="4173538"/>
          <p14:tracePt t="152450" x="2822575" y="4183063"/>
          <p14:tracePt t="152464" x="2813050" y="4191000"/>
          <p14:tracePt t="152481" x="2803525" y="4219575"/>
          <p14:tracePt t="152482" x="2794000" y="4227513"/>
          <p14:tracePt t="152484" x="2786063" y="4256088"/>
          <p14:tracePt t="152498" x="2776538" y="4273550"/>
          <p14:tracePt t="152500" x="2776538" y="4292600"/>
          <p14:tracePt t="152514" x="2767013" y="4310063"/>
          <p14:tracePt t="152517" x="2767013" y="4329113"/>
          <p14:tracePt t="152531" x="2767013" y="4337050"/>
          <p14:tracePt t="152533" x="2767013" y="4346575"/>
          <p14:tracePt t="152548" x="2767013" y="4365625"/>
          <p14:tracePt t="152550" x="2767013" y="4383088"/>
          <p14:tracePt t="152564" x="2767013" y="4402138"/>
          <p14:tracePt t="152566" x="2767013" y="4419600"/>
          <p14:tracePt t="152581" x="2767013" y="4438650"/>
          <p14:tracePt t="152583" x="2767013" y="4456113"/>
          <p14:tracePt t="152598" x="2767013" y="4475163"/>
          <p14:tracePt t="152600" x="2767013" y="4483100"/>
          <p14:tracePt t="152614" x="2767013" y="4502150"/>
          <p14:tracePt t="152616" x="2767013" y="4511675"/>
          <p14:tracePt t="152631" x="2767013" y="4529138"/>
          <p14:tracePt t="152633" x="2767013" y="4548188"/>
          <p14:tracePt t="152648" x="2776538" y="4575175"/>
          <p14:tracePt t="152650" x="2776538" y="4584700"/>
          <p14:tracePt t="152664" x="2786063" y="4602163"/>
          <p14:tracePt t="152681" x="2803525" y="4638675"/>
          <p14:tracePt t="152682" x="2813050" y="4657725"/>
          <p14:tracePt t="152684" x="2822575" y="4675188"/>
          <p14:tracePt t="152698" x="2822575" y="4684713"/>
          <p14:tracePt t="152700" x="2830513" y="4702175"/>
          <p14:tracePt t="152714" x="2859088" y="4721225"/>
          <p14:tracePt t="152731" x="2859088" y="4730750"/>
          <p14:tracePt t="152733" x="2867025" y="4738688"/>
          <p14:tracePt t="152748" x="2876550" y="4748213"/>
          <p14:tracePt t="152749" x="2886075" y="4757738"/>
          <p14:tracePt t="152764" x="2895600" y="4757738"/>
          <p14:tracePt t="152766" x="2913063" y="4775200"/>
          <p14:tracePt t="152781" x="2932113" y="4784725"/>
          <p14:tracePt t="152783" x="2940050" y="4784725"/>
          <p14:tracePt t="152798" x="2959100" y="4794250"/>
          <p14:tracePt t="152800" x="2968625" y="4803775"/>
          <p14:tracePt t="152814" x="2995613" y="4803775"/>
          <p14:tracePt t="152816" x="3022600" y="4811713"/>
          <p14:tracePt t="152831" x="3041650" y="4811713"/>
          <p14:tracePt t="152833" x="3059113" y="4811713"/>
          <p14:tracePt t="152848" x="3078163" y="4811713"/>
          <p14:tracePt t="152850" x="3105150" y="4811713"/>
          <p14:tracePt t="152864" x="3122613" y="4811713"/>
          <p14:tracePt t="152865" x="3132138" y="4811713"/>
          <p14:tracePt t="152867" x="3151188" y="4811713"/>
          <p14:tracePt t="152881" x="3168650" y="4811713"/>
          <p14:tracePt t="152883" x="3187700" y="4811713"/>
          <p14:tracePt t="152897" x="3195638" y="4811713"/>
          <p14:tracePt t="152900" x="3214688" y="4811713"/>
          <p14:tracePt t="152917" x="3232150" y="4811713"/>
          <p14:tracePt t="152931" x="3241675" y="4811713"/>
          <p14:tracePt t="152933" x="3251200" y="4803775"/>
          <p14:tracePt t="152948" x="3260725" y="4794250"/>
          <p14:tracePt t="152950" x="3270250" y="4794250"/>
          <p14:tracePt t="152964" x="3278188" y="4784725"/>
          <p14:tracePt t="152966" x="3287713" y="4775200"/>
          <p14:tracePt t="152981" x="3287713" y="4757738"/>
          <p14:tracePt t="152998" x="3297238" y="4757738"/>
          <p14:tracePt t="153000" x="3306763" y="4757738"/>
          <p14:tracePt t="153014" x="3306763" y="4748213"/>
          <p14:tracePt t="153016" x="3314700" y="4738688"/>
          <p14:tracePt t="153031" x="3314700" y="4730750"/>
          <p14:tracePt t="153033" x="3324225" y="4721225"/>
          <p14:tracePt t="153048" x="3333750" y="4702175"/>
          <p14:tracePt t="153050" x="3333750" y="4694238"/>
          <p14:tracePt t="153064" x="3343275" y="4675188"/>
          <p14:tracePt t="153081" x="3351213" y="4638675"/>
          <p14:tracePt t="153081" x="3360738" y="4621213"/>
          <p14:tracePt t="153084" x="3370263" y="4592638"/>
          <p14:tracePt t="153098" x="3370263" y="4575175"/>
          <p14:tracePt t="153100" x="3370263" y="4548188"/>
          <p14:tracePt t="153114" x="3370263" y="4502150"/>
          <p14:tracePt t="153117" x="3370263" y="4475163"/>
          <p14:tracePt t="153131" x="3370263" y="4438650"/>
          <p14:tracePt t="153133" x="3370263" y="4383088"/>
          <p14:tracePt t="153148" x="3370263" y="4356100"/>
          <p14:tracePt t="153148" x="3370263" y="4329113"/>
          <p14:tracePt t="153164" x="3370263" y="4310063"/>
          <p14:tracePt t="153166" x="3370263" y="4273550"/>
          <p14:tracePt t="153181" x="3370263" y="4246563"/>
          <p14:tracePt t="153198" x="3370263" y="4227513"/>
          <p14:tracePt t="153200" x="3360738" y="4210050"/>
          <p14:tracePt t="153217" x="3343275" y="4154488"/>
          <p14:tracePt t="153231" x="3333750" y="4127500"/>
          <p14:tracePt t="153234" x="3324225" y="4117975"/>
          <p14:tracePt t="153248" x="3314700" y="4090988"/>
          <p14:tracePt t="153250" x="3306763" y="4073525"/>
          <p14:tracePt t="153251" x="3297238" y="4054475"/>
          <p14:tracePt t="153264" x="3278188" y="4027488"/>
          <p14:tracePt t="153267" x="3270250" y="4027488"/>
          <p14:tracePt t="153281" x="3260725" y="4017963"/>
          <p14:tracePt t="153283" x="3260725" y="4000500"/>
          <p14:tracePt t="153298" x="3251200" y="3990975"/>
          <p14:tracePt t="153300" x="3241675" y="3981450"/>
          <p14:tracePt t="153316" x="3232150" y="3971925"/>
          <p14:tracePt t="153348" x="3224213" y="3963988"/>
          <p14:tracePt t="153364" x="3214688" y="3963988"/>
          <p14:tracePt t="153365" x="3205163" y="3963988"/>
          <p14:tracePt t="153381" x="3195638" y="3963988"/>
          <p14:tracePt t="153382" x="3178175" y="3963988"/>
          <p14:tracePt t="153384" x="3159125" y="3963988"/>
          <p14:tracePt t="153398" x="3151188" y="3963988"/>
          <p14:tracePt t="153400" x="3141663" y="3963988"/>
          <p14:tracePt t="153414" x="3132138" y="3963988"/>
          <p14:tracePt t="153431" x="3122613" y="3963988"/>
          <p14:tracePt t="153448" x="3114675" y="3963988"/>
          <p14:tracePt t="153450" x="3095625" y="3971925"/>
          <p14:tracePt t="153464" x="3078163" y="3981450"/>
          <p14:tracePt t="153466" x="3068638" y="3990975"/>
          <p14:tracePt t="153481" x="3059113" y="4000500"/>
          <p14:tracePt t="153483" x="3059113" y="4008438"/>
          <p14:tracePt t="153498" x="3049588" y="4017963"/>
          <p14:tracePt t="153500" x="3041650" y="4017963"/>
          <p14:tracePt t="153514" x="3032125" y="4027488"/>
          <p14:tracePt t="153517" x="3022600" y="4037013"/>
          <p14:tracePt t="153531" x="3013075" y="4044950"/>
          <p14:tracePt t="153533" x="3005138" y="4044950"/>
          <p14:tracePt t="153548" x="2995613" y="4054475"/>
          <p14:tracePt t="153550" x="2995613" y="4064000"/>
          <p14:tracePt t="153564" x="2986088" y="4073525"/>
          <p14:tracePt t="153566" x="2976563" y="4081463"/>
          <p14:tracePt t="153581" x="2968625" y="4081463"/>
          <p14:tracePt t="153583" x="2959100" y="4090988"/>
          <p14:tracePt t="153598" x="2949575" y="4100513"/>
          <p14:tracePt t="153600" x="2940050" y="4110038"/>
          <p14:tracePt t="153614" x="2932113" y="4127500"/>
          <p14:tracePt t="153616" x="2922588" y="4137025"/>
          <p14:tracePt t="153631" x="2922588" y="4146550"/>
          <p14:tracePt t="153648" x="2913063" y="4164013"/>
          <p14:tracePt t="153650" x="2903538" y="4173538"/>
          <p14:tracePt t="153664" x="2895600" y="4173538"/>
          <p14:tracePt t="153681" x="2886075" y="4191000"/>
          <p14:tracePt t="153681" x="2876550" y="4210050"/>
          <p14:tracePt t="153684" x="2867025" y="4219575"/>
          <p14:tracePt t="153698" x="2867025" y="4246563"/>
          <p14:tracePt t="153700" x="2859088" y="4264025"/>
          <p14:tracePt t="153714" x="2859088" y="4283075"/>
          <p14:tracePt t="153717" x="2849563" y="4319588"/>
          <p14:tracePt t="153731" x="2849563" y="4337050"/>
          <p14:tracePt t="153733" x="2849563" y="4365625"/>
          <p14:tracePt t="153748" x="2849563" y="4373563"/>
          <p14:tracePt t="153750" x="2840038" y="4402138"/>
          <p14:tracePt t="153764" x="2840038" y="4419600"/>
          <p14:tracePt t="153766" x="2840038" y="4429125"/>
          <p14:tracePt t="153781" x="2840038" y="4438650"/>
          <p14:tracePt t="153781" x="2840038" y="4456113"/>
          <p14:tracePt t="153784" x="2840038" y="4475163"/>
          <p14:tracePt t="153798" x="2840038" y="4492625"/>
          <p14:tracePt t="153814" x="2840038" y="4502150"/>
          <p14:tracePt t="153816" x="2840038" y="4511675"/>
          <p14:tracePt t="153831" x="2840038" y="4519613"/>
          <p14:tracePt t="153833" x="2840038" y="4529138"/>
          <p14:tracePt t="153848" x="2840038" y="4538663"/>
          <p14:tracePt t="153864" x="2840038" y="4556125"/>
          <p14:tracePt t="153881" x="2849563" y="4565650"/>
          <p14:tracePt t="153883" x="2849563" y="4592638"/>
          <p14:tracePt t="153898" x="2849563" y="4602163"/>
          <p14:tracePt t="153900" x="2859088" y="4621213"/>
          <p14:tracePt t="153914" x="2867025" y="4638675"/>
          <p14:tracePt t="153917" x="2895600" y="4648200"/>
          <p14:tracePt t="153931" x="2903538" y="4665663"/>
          <p14:tracePt t="153933" x="2903538" y="4675188"/>
          <p14:tracePt t="153948" x="2913063" y="4684713"/>
          <p14:tracePt t="153950" x="2913063" y="4694238"/>
          <p14:tracePt t="153964" x="2932113" y="4702175"/>
          <p14:tracePt t="153966" x="2940050" y="4721225"/>
          <p14:tracePt t="153981" x="2959100" y="4730750"/>
          <p14:tracePt t="153983" x="2968625" y="4730750"/>
          <p14:tracePt t="153998" x="2976563" y="4738688"/>
          <p14:tracePt t="154015" x="2986088" y="4748213"/>
          <p14:tracePt t="154017" x="2995613" y="4748213"/>
          <p14:tracePt t="154031" x="3005138" y="4748213"/>
          <p14:tracePt t="154032" x="3013075" y="4748213"/>
          <p14:tracePt t="154048" x="3032125" y="4757738"/>
          <p14:tracePt t="154064" x="3049588" y="4757738"/>
          <p14:tracePt t="154065" x="3059113" y="4757738"/>
          <p14:tracePt t="154067" x="3078163" y="4757738"/>
          <p14:tracePt t="154081" x="3105150" y="4775200"/>
          <p14:tracePt t="154083" x="3122613" y="4775200"/>
          <p14:tracePt t="154098" x="3141663" y="4775200"/>
          <p14:tracePt t="154100" x="3159125" y="4775200"/>
          <p14:tracePt t="154114" x="3195638" y="4775200"/>
          <p14:tracePt t="154117" x="3214688" y="4775200"/>
          <p14:tracePt t="154131" x="3232150" y="4757738"/>
          <p14:tracePt t="154133" x="3251200" y="4748213"/>
          <p14:tracePt t="154148" x="3260725" y="4748213"/>
          <p14:tracePt t="154150" x="3278188" y="4730750"/>
          <p14:tracePt t="154164" x="3297238" y="4702175"/>
          <p14:tracePt t="154166" x="3314700" y="4684713"/>
          <p14:tracePt t="154181" x="3324225" y="4665663"/>
          <p14:tracePt t="154183" x="3343275" y="4638675"/>
          <p14:tracePt t="154198" x="3351213" y="4629150"/>
          <p14:tracePt t="154200" x="3360738" y="4611688"/>
          <p14:tracePt t="154217" x="3379788" y="4575175"/>
          <p14:tracePt t="154219" x="3379788" y="4538663"/>
          <p14:tracePt t="154232" x="3387725" y="4519613"/>
          <p14:tracePt t="154248" x="3387725" y="4492625"/>
          <p14:tracePt t="154250" x="3387725" y="4446588"/>
          <p14:tracePt t="154264" x="3387725" y="4392613"/>
          <p14:tracePt t="154281" x="3387725" y="4337050"/>
          <p14:tracePt t="154281" x="3387725" y="4300538"/>
          <p14:tracePt t="154284" x="3387725" y="4264025"/>
          <p14:tracePt t="154298" x="3379788" y="4227513"/>
          <p14:tracePt t="154300" x="3370263" y="4191000"/>
          <p14:tracePt t="154314" x="3370263" y="4154488"/>
          <p14:tracePt t="154317" x="3360738" y="4127500"/>
          <p14:tracePt t="154331" x="3360738" y="4117975"/>
          <p14:tracePt t="154333" x="3351213" y="4090988"/>
          <p14:tracePt t="154348" x="3333750" y="4064000"/>
          <p14:tracePt t="154350" x="3306763" y="4027488"/>
          <p14:tracePt t="154364" x="3306763" y="4017963"/>
          <p14:tracePt t="154366" x="3287713" y="4000500"/>
          <p14:tracePt t="154381" x="3278188" y="3981450"/>
          <p14:tracePt t="154383" x="3260725" y="3963988"/>
          <p14:tracePt t="154398" x="3251200" y="3954463"/>
          <p14:tracePt t="154400" x="3241675" y="3944938"/>
          <p14:tracePt t="154414" x="3232150" y="3927475"/>
          <p14:tracePt t="154416" x="3214688" y="3917950"/>
          <p14:tracePt t="154431" x="3195638" y="3908425"/>
          <p14:tracePt t="154433" x="3187700" y="3898900"/>
          <p14:tracePt t="154448" x="3159125" y="3881438"/>
          <p14:tracePt t="154450" x="3141663" y="3871913"/>
          <p14:tracePt t="154464" x="3132138" y="3871913"/>
          <p14:tracePt t="154481" x="3114675" y="3871913"/>
          <p14:tracePt t="154483" x="3105150" y="3871913"/>
          <p14:tracePt t="154498" x="3086100" y="3871913"/>
          <p14:tracePt t="154500" x="3078163" y="3871913"/>
          <p14:tracePt t="154514" x="3059113" y="3871913"/>
          <p14:tracePt t="154517" x="3049588" y="3871913"/>
          <p14:tracePt t="154531" x="3032125" y="3881438"/>
          <p14:tracePt t="154533" x="3013075" y="3889375"/>
          <p14:tracePt t="154548" x="2995613" y="3898900"/>
          <p14:tracePt t="154550" x="2976563" y="3908425"/>
          <p14:tracePt t="154564" x="2968625" y="3917950"/>
          <p14:tracePt t="154581" x="2940050" y="3944938"/>
          <p14:tracePt t="154582" x="2932113" y="3954463"/>
          <p14:tracePt t="154598" x="2913063" y="3971925"/>
          <p14:tracePt t="154598" x="2903538" y="3990975"/>
          <p14:tracePt t="154614" x="2895600" y="4008438"/>
          <p14:tracePt t="154615" x="2876550" y="4044950"/>
          <p14:tracePt t="154631" x="2876550" y="4054475"/>
          <p14:tracePt t="154632" x="2867025" y="4064000"/>
          <p14:tracePt t="154648" x="2859088" y="4090988"/>
          <p14:tracePt t="154648" x="2849563" y="4110038"/>
          <p14:tracePt t="154652" x="2849563" y="4127500"/>
          <p14:tracePt t="154664" x="2840038" y="4146550"/>
          <p14:tracePt t="154681" x="2830513" y="4164013"/>
          <p14:tracePt t="154683" x="2830513" y="4191000"/>
          <p14:tracePt t="154698" x="2822575" y="4210050"/>
          <p14:tracePt t="154700" x="2822575" y="4237038"/>
          <p14:tracePt t="154714" x="2813050" y="4246563"/>
          <p14:tracePt t="154717" x="2813050" y="4264025"/>
          <p14:tracePt t="154731" x="2813050" y="4273550"/>
          <p14:tracePt t="154733" x="2813050" y="4283075"/>
          <p14:tracePt t="154748" x="2813050" y="4292600"/>
          <p14:tracePt t="154750" x="2813050" y="4310063"/>
          <p14:tracePt t="154764" x="2813050" y="4319588"/>
          <p14:tracePt t="154781" x="2813050" y="4346575"/>
          <p14:tracePt t="154781" x="2813050" y="4356100"/>
          <p14:tracePt t="154784" x="2813050" y="4365625"/>
          <p14:tracePt t="154798" x="2813050" y="4373563"/>
          <p14:tracePt t="154814" x="2813050" y="4383088"/>
          <p14:tracePt t="154816" x="2813050" y="4392613"/>
          <p14:tracePt t="154831" x="2813050" y="4410075"/>
          <p14:tracePt t="154833" x="2822575" y="4419600"/>
          <p14:tracePt t="154848" x="2822575" y="4438650"/>
          <p14:tracePt t="154850" x="2830513" y="4446588"/>
          <p14:tracePt t="154864" x="2840038" y="4456113"/>
          <p14:tracePt t="154865" x="2849563" y="4483100"/>
          <p14:tracePt t="154881" x="2859088" y="4502150"/>
          <p14:tracePt t="154883" x="2859088" y="4511675"/>
          <p14:tracePt t="154898" x="2867025" y="4519613"/>
          <p14:tracePt t="154900" x="2876550" y="4529138"/>
          <p14:tracePt t="154914" x="2886075" y="4538663"/>
          <p14:tracePt t="154917" x="2895600" y="4548188"/>
          <p14:tracePt t="154931" x="2903538" y="4556125"/>
          <p14:tracePt t="154933" x="2913063" y="4565650"/>
          <p14:tracePt t="154948" x="2922588" y="4575175"/>
          <p14:tracePt t="154950" x="2940050" y="4602163"/>
          <p14:tracePt t="154964" x="2949575" y="4602163"/>
          <p14:tracePt t="154965" x="2959100" y="4602163"/>
          <p14:tracePt t="154981" x="2959100" y="4611688"/>
          <p14:tracePt t="154982" x="2968625" y="4621213"/>
          <p14:tracePt t="154998" x="2976563" y="4629150"/>
          <p14:tracePt t="155014" x="2986088" y="4638675"/>
          <p14:tracePt t="155015" x="2995613" y="4638675"/>
          <p14:tracePt t="155031" x="2995613" y="4648200"/>
          <p14:tracePt t="155048" x="3005138" y="4657725"/>
          <p14:tracePt t="155048" x="3032125" y="4675188"/>
          <p14:tracePt t="155064" x="3049588" y="4684713"/>
          <p14:tracePt t="155065" x="3059113" y="4684713"/>
          <p14:tracePt t="155081" x="3078163" y="4694238"/>
          <p14:tracePt t="155098" x="3086100" y="4702175"/>
          <p14:tracePt t="155098" x="3105150" y="4702175"/>
          <p14:tracePt t="155114" x="3122613" y="4711700"/>
          <p14:tracePt t="155115" x="3141663" y="4711700"/>
          <p14:tracePt t="155131" x="3159125" y="4721225"/>
          <p14:tracePt t="155132" x="3168650" y="4721225"/>
          <p14:tracePt t="155148" x="3195638" y="4721225"/>
          <p14:tracePt t="155148" x="3214688" y="4721225"/>
          <p14:tracePt t="155164" x="3232150" y="4721225"/>
          <p14:tracePt t="155165" x="3251200" y="4721225"/>
          <p14:tracePt t="155181" x="3270250" y="4721225"/>
          <p14:tracePt t="155182" x="3287713" y="4721225"/>
          <p14:tracePt t="155198" x="3297238" y="4721225"/>
          <p14:tracePt t="155198" x="3314700" y="4721225"/>
          <p14:tracePt t="155215" x="3324225" y="4702175"/>
          <p14:tracePt t="155231" x="3333750" y="4694238"/>
          <p14:tracePt t="155232" x="3343275" y="4694238"/>
          <p14:tracePt t="155248" x="3351213" y="4684713"/>
          <p14:tracePt t="155248" x="3360738" y="4675188"/>
          <p14:tracePt t="155264" x="3370263" y="4665663"/>
          <p14:tracePt t="155265" x="3379788" y="4657725"/>
          <p14:tracePt t="155281" x="3387725" y="4638675"/>
          <p14:tracePt t="155282" x="3397250" y="4621213"/>
          <p14:tracePt t="155298" x="3397250" y="4592638"/>
          <p14:tracePt t="155300" x="3406775" y="4556125"/>
          <p14:tracePt t="155314" x="3406775" y="4529138"/>
          <p14:tracePt t="155317" x="3406775" y="4502150"/>
          <p14:tracePt t="155331" x="3406775" y="4483100"/>
          <p14:tracePt t="155333" x="3406775" y="4465638"/>
          <p14:tracePt t="155348" x="3406775" y="4446588"/>
          <p14:tracePt t="155350" x="3406775" y="4438650"/>
          <p14:tracePt t="155364" x="3406775" y="4419600"/>
          <p14:tracePt t="155366" x="3406775" y="4402138"/>
          <p14:tracePt t="155381" x="3406775" y="4383088"/>
          <p14:tracePt t="155383" x="3406775" y="4356100"/>
          <p14:tracePt t="155398" x="3397250" y="4337050"/>
          <p14:tracePt t="155400" x="3387725" y="4300538"/>
          <p14:tracePt t="155414" x="3370263" y="4273550"/>
          <p14:tracePt t="155416" x="3351213" y="4237038"/>
          <p14:tracePt t="155431" x="3343275" y="4219575"/>
          <p14:tracePt t="155433" x="3314700" y="4191000"/>
          <p14:tracePt t="155448" x="3306763" y="4173538"/>
          <p14:tracePt t="155451" x="3297238" y="4164013"/>
          <p14:tracePt t="155464" x="3287713" y="4164013"/>
          <p14:tracePt t="155480" x="3278188" y="4146550"/>
          <p14:tracePt t="155481" x="3260725" y="4117975"/>
          <p14:tracePt t="155497" x="3251200" y="4117975"/>
          <p14:tracePt t="155498" x="3241675" y="4100513"/>
          <p14:tracePt t="155499" x="3224213" y="4090988"/>
          <p14:tracePt t="155514" x="3205163" y="4064000"/>
          <p14:tracePt t="155516" x="3195638" y="4064000"/>
          <p14:tracePt t="155531" x="3187700" y="4054475"/>
          <p14:tracePt t="155533" x="3168650" y="4044950"/>
          <p14:tracePt t="155548" x="3159125" y="4037013"/>
          <p14:tracePt t="155550" x="3151188" y="4037013"/>
          <p14:tracePt t="155564" x="3141663" y="4027488"/>
          <p14:tracePt t="155566" x="3122613" y="4027488"/>
          <p14:tracePt t="155581" x="3114675" y="4027488"/>
          <p14:tracePt t="155597" x="3105150" y="4027488"/>
          <p14:tracePt t="155600" x="3086100" y="4027488"/>
          <p14:tracePt t="155620" x="3068638" y="4017963"/>
          <p14:tracePt t="155622" x="3049588" y="4017963"/>
          <p14:tracePt t="155647" x="3032125" y="4017963"/>
          <p14:tracePt t="155648" x="3022600" y="4017963"/>
          <p14:tracePt t="155664" x="3005138" y="4017963"/>
          <p14:tracePt t="155665" x="2995613" y="4017963"/>
          <p14:tracePt t="155667" x="2976563" y="4027488"/>
          <p14:tracePt t="155681" x="2968625" y="4027488"/>
          <p14:tracePt t="155683" x="2949575" y="4037013"/>
          <p14:tracePt t="155698" x="2932113" y="4044950"/>
          <p14:tracePt t="155700" x="2913063" y="4064000"/>
          <p14:tracePt t="155714" x="2903538" y="4064000"/>
          <p14:tracePt t="155717" x="2895600" y="4081463"/>
          <p14:tracePt t="155731" x="2876550" y="4090988"/>
          <p14:tracePt t="155733" x="2867025" y="4100513"/>
          <p14:tracePt t="155748" x="2849563" y="4117975"/>
          <p14:tracePt t="155750" x="2830513" y="4137025"/>
          <p14:tracePt t="155764" x="2822575" y="4154488"/>
          <p14:tracePt t="155766" x="2813050" y="4173538"/>
          <p14:tracePt t="155781" x="2794000" y="4191000"/>
          <p14:tracePt t="155783" x="2786063" y="4210050"/>
          <p14:tracePt t="155798" x="2786063" y="4219575"/>
          <p14:tracePt t="155800" x="2776538" y="4237038"/>
          <p14:tracePt t="155814" x="2767013" y="4256088"/>
          <p14:tracePt t="155817" x="2757488" y="4283075"/>
          <p14:tracePt t="155831" x="2757488" y="4310063"/>
          <p14:tracePt t="155833" x="2749550" y="4329113"/>
          <p14:tracePt t="155848" x="2749550" y="4365625"/>
          <p14:tracePt t="155850" x="2740025" y="4392613"/>
          <p14:tracePt t="155864" x="2740025" y="4410075"/>
          <p14:tracePt t="155866" x="2720975" y="4438650"/>
          <p14:tracePt t="155881" x="2720975" y="4456113"/>
          <p14:tracePt t="155883" x="2720975" y="4492625"/>
          <p14:tracePt t="155897" x="2720975" y="4511675"/>
          <p14:tracePt t="155900" x="2720975" y="4529138"/>
          <p14:tracePt t="155914" x="2720975" y="4548188"/>
          <p14:tracePt t="155931" x="2720975" y="4565650"/>
          <p14:tracePt t="155933" x="2720975" y="4575175"/>
          <p14:tracePt t="155948" x="2730500" y="4584700"/>
          <p14:tracePt t="155950" x="2740025" y="4592638"/>
          <p14:tracePt t="155964" x="2749550" y="4611688"/>
          <p14:tracePt t="155966" x="2757488" y="4629150"/>
          <p14:tracePt t="155981" x="2776538" y="4648200"/>
          <p14:tracePt t="155983" x="2803525" y="4657725"/>
          <p14:tracePt t="155998" x="2803525" y="4665663"/>
          <p14:tracePt t="155998" x="2822575" y="4675188"/>
          <p14:tracePt t="156014" x="2840038" y="4694238"/>
          <p14:tracePt t="156017" x="2886075" y="4702175"/>
          <p14:tracePt t="156031" x="2903538" y="4711700"/>
          <p14:tracePt t="156033" x="2913063" y="4721225"/>
          <p14:tracePt t="156064" x="2922588" y="4730750"/>
          <p14:tracePt t="156065" x="2932113" y="4730750"/>
          <p14:tracePt t="156443" x="2932113" y="4738688"/>
          <p14:tracePt t="156599" x="2932113" y="4748213"/>
          <p14:tracePt t="157687" x="2922588" y="4767263"/>
          <p14:tracePt t="157695" x="2913063" y="4784725"/>
          <p14:tracePt t="157699" x="2903538" y="4803775"/>
          <p14:tracePt t="157714" x="2895600" y="4811713"/>
          <p14:tracePt t="157716" x="2886075" y="4840288"/>
          <p14:tracePt t="157731" x="2886075" y="4857750"/>
          <p14:tracePt t="157748" x="2886075" y="4867275"/>
          <p14:tracePt t="159743" x="2886075" y="4876800"/>
          <p14:tracePt t="159779" x="2867025" y="4876800"/>
          <p14:tracePt t="159787" x="2813050" y="4876800"/>
          <p14:tracePt t="159797" x="2757488" y="4876800"/>
          <p14:tracePt t="159814" x="2630488" y="4876800"/>
          <p14:tracePt t="159816" x="2438400" y="4903788"/>
          <p14:tracePt t="159831" x="2338388" y="4930775"/>
          <p14:tracePt t="159832" x="2219325" y="4976813"/>
          <p14:tracePt t="159848" x="2136775" y="5003800"/>
          <p14:tracePt t="159848" x="2054225" y="5032375"/>
          <p14:tracePt t="159864" x="2027238" y="5032375"/>
          <p14:tracePt t="159881" x="1981200" y="5040313"/>
          <p14:tracePt t="159882" x="1963738" y="5040313"/>
          <p14:tracePt t="159884" x="1954213" y="5040313"/>
          <p14:tracePt t="159898" x="1944688" y="5040313"/>
          <p14:tracePt t="159947" x="1917700" y="5040313"/>
          <p14:tracePt t="159955" x="1917700" y="5032375"/>
          <p14:tracePt t="159964" x="1908175" y="5032375"/>
          <p14:tracePt t="159981" x="1881188" y="5022850"/>
          <p14:tracePt t="159982" x="1835150" y="5022850"/>
          <p14:tracePt t="159984" x="1798638" y="5022850"/>
          <p14:tracePt t="159998" x="1754188" y="5022850"/>
          <p14:tracePt t="160000" x="1708150" y="5022850"/>
          <p14:tracePt t="160014" x="1681163" y="5022850"/>
          <p14:tracePt t="160016" x="1662113" y="5022850"/>
          <p14:tracePt t="160031" x="1652588" y="5022850"/>
          <p14:tracePt t="160033" x="1644650" y="5013325"/>
          <p14:tracePt t="160048" x="1635125" y="5013325"/>
          <p14:tracePt t="160050" x="1635125" y="5003800"/>
          <p14:tracePt t="160064" x="1606550" y="4986338"/>
          <p14:tracePt t="160066" x="1570038" y="4967288"/>
          <p14:tracePt t="160081" x="1552575" y="4959350"/>
          <p14:tracePt t="160083" x="1533525" y="4959350"/>
          <p14:tracePt t="160097" x="1516063" y="4959350"/>
          <p14:tracePt t="160100" x="1506538" y="4959350"/>
          <p14:tracePt t="160114" x="1497013" y="4959350"/>
          <p14:tracePt t="160131" x="1489075" y="4959350"/>
          <p14:tracePt t="160133" x="1489075" y="4949825"/>
          <p14:tracePt t="160215" x="1489075" y="4940300"/>
          <p14:tracePt t="160287" x="1497013" y="4967288"/>
          <p14:tracePt t="160295" x="1516063" y="4986338"/>
          <p14:tracePt t="160303" x="1516063" y="4995863"/>
          <p14:tracePt t="160314" x="1516063" y="5013325"/>
          <p14:tracePt t="160331" x="1525588" y="5022850"/>
          <p14:tracePt t="160332" x="1525588" y="5032375"/>
          <p14:tracePt t="160348" x="1525588" y="5040313"/>
          <p14:tracePt t="160348" x="1533525" y="5049838"/>
          <p14:tracePt t="160364" x="1533525" y="5076825"/>
          <p14:tracePt t="160365" x="1533525" y="5105400"/>
          <p14:tracePt t="160367" x="1533525" y="5141913"/>
          <p14:tracePt t="160381" x="1543050" y="5186363"/>
          <p14:tracePt t="160383" x="1543050" y="5232400"/>
          <p14:tracePt t="160398" x="1543050" y="5259388"/>
          <p14:tracePt t="160400" x="1543050" y="5287963"/>
          <p14:tracePt t="160414" x="1543050" y="5324475"/>
          <p14:tracePt t="160417" x="1543050" y="5341938"/>
          <p14:tracePt t="160431" x="1543050" y="5368925"/>
          <p14:tracePt t="160433" x="1543050" y="5387975"/>
          <p14:tracePt t="160448" x="1543050" y="5414963"/>
          <p14:tracePt t="160450" x="1543050" y="5441950"/>
          <p14:tracePt t="160464" x="1543050" y="5461000"/>
          <p14:tracePt t="160466" x="1543050" y="5497513"/>
          <p14:tracePt t="160481" x="1543050" y="5534025"/>
          <p14:tracePt t="160483" x="1543050" y="5551488"/>
          <p14:tracePt t="160498" x="1543050" y="5580063"/>
          <p14:tracePt t="160500" x="1543050" y="5597525"/>
          <p14:tracePt t="160514" x="1543050" y="5616575"/>
          <p14:tracePt t="160516" x="1543050" y="5624513"/>
          <p14:tracePt t="160531" x="1543050" y="5634038"/>
          <p14:tracePt t="160547" x="1543050" y="5643563"/>
          <p14:tracePt t="160564" x="1543050" y="5653088"/>
          <p14:tracePt t="160566" x="1543050" y="5661025"/>
          <p14:tracePt t="160581" x="1543050" y="5670550"/>
          <p14:tracePt t="160597" x="1543050" y="5689600"/>
          <p14:tracePt t="160600" x="1543050" y="5697538"/>
          <p14:tracePt t="160614" x="1543050" y="5707063"/>
          <p14:tracePt t="160763" x="1543050" y="5716588"/>
          <p14:tracePt t="160831" x="1562100" y="5716588"/>
          <p14:tracePt t="160839" x="1589088" y="5716588"/>
          <p14:tracePt t="160847" x="1606550" y="5716588"/>
          <p14:tracePt t="160864" x="1625600" y="5716588"/>
          <p14:tracePt t="160865" x="1644650" y="5716588"/>
          <p14:tracePt t="160881" x="1662113" y="5716588"/>
          <p14:tracePt t="160882" x="1698625" y="5716588"/>
          <p14:tracePt t="160898" x="1717675" y="5716588"/>
          <p14:tracePt t="160898" x="1744663" y="5716588"/>
          <p14:tracePt t="160914" x="1771650" y="5716588"/>
          <p14:tracePt t="160915" x="1790700" y="5716588"/>
          <p14:tracePt t="160931" x="1808163" y="5716588"/>
          <p14:tracePt t="160931" x="1817688" y="5716588"/>
          <p14:tracePt t="160947" x="1835150" y="5716588"/>
          <p14:tracePt t="160948" x="1844675" y="5707063"/>
          <p14:tracePt t="160951" x="1854200" y="5707063"/>
          <p14:tracePt t="160963" x="1854200" y="5697538"/>
          <p14:tracePt t="160980" x="1863725" y="5697538"/>
          <p14:tracePt t="160982" x="1871663" y="5689600"/>
          <p14:tracePt t="160998" x="1881188" y="5680075"/>
          <p14:tracePt t="160999" x="1890713" y="5670550"/>
          <p14:tracePt t="161014" x="1900238" y="5661025"/>
          <p14:tracePt t="161017" x="1908175" y="5653088"/>
          <p14:tracePt t="161031" x="1908175" y="5643563"/>
          <p14:tracePt t="161047" x="1917700" y="5634038"/>
          <p14:tracePt t="161064" x="1917700" y="5624513"/>
          <p14:tracePt t="161387" x="1917700" y="5616575"/>
          <p14:tracePt t="162167" x="1936750" y="5616575"/>
          <p14:tracePt t="162175" x="1973263" y="5616575"/>
          <p14:tracePt t="162183" x="1990725" y="5616575"/>
          <p14:tracePt t="162197" x="2000250" y="5616575"/>
          <p14:tracePt t="162439" x="2009775" y="5607050"/>
          <p14:tracePt t="162447" x="2017713" y="5570538"/>
          <p14:tracePt t="162455" x="2027238" y="5551488"/>
          <p14:tracePt t="162464" x="2046288" y="5514975"/>
          <p14:tracePt t="162481" x="2054225" y="5497513"/>
          <p14:tracePt t="162482" x="2063750" y="5470525"/>
          <p14:tracePt t="162498" x="2073275" y="5451475"/>
          <p14:tracePt t="162498" x="2090738" y="5414963"/>
          <p14:tracePt t="162514" x="2100263" y="5378450"/>
          <p14:tracePt t="162515" x="2109788" y="5351463"/>
          <p14:tracePt t="162531" x="2136775" y="5324475"/>
          <p14:tracePt t="162532" x="2155825" y="5295900"/>
          <p14:tracePt t="162548" x="2163763" y="5251450"/>
          <p14:tracePt t="162548" x="2173288" y="5232400"/>
          <p14:tracePt t="162551" x="2192338" y="5195888"/>
          <p14:tracePt t="162564" x="2209800" y="5159375"/>
          <p14:tracePt t="162567" x="2228850" y="5132388"/>
          <p14:tracePt t="162581" x="2246313" y="5076825"/>
          <p14:tracePt t="162583" x="2255838" y="5059363"/>
          <p14:tracePt t="162598" x="2265363" y="5040313"/>
          <p14:tracePt t="162600" x="2282825" y="5022850"/>
          <p14:tracePt t="162614" x="2282825" y="5013325"/>
          <p14:tracePt t="162617" x="2292350" y="4995863"/>
          <p14:tracePt t="162631" x="2292350" y="4986338"/>
          <p14:tracePt t="162633" x="2301875" y="4976813"/>
          <p14:tracePt t="162647" x="2301875" y="4967288"/>
          <p14:tracePt t="162650" x="2309813" y="4967288"/>
          <p14:tracePt t="162755" x="2309813" y="4959350"/>
          <p14:tracePt t="162787" x="2319338" y="4986338"/>
          <p14:tracePt t="162795" x="2328863" y="5049838"/>
          <p14:tracePt t="162803" x="2346325" y="5132388"/>
          <p14:tracePt t="162814" x="2355850" y="5186363"/>
          <p14:tracePt t="162831" x="2365375" y="5232400"/>
          <p14:tracePt t="162832" x="2392363" y="5314950"/>
          <p14:tracePt t="162848" x="2411413" y="5360988"/>
          <p14:tracePt t="162848" x="2411413" y="5397500"/>
          <p14:tracePt t="162864" x="2419350" y="5434013"/>
          <p14:tracePt t="162865" x="2428875" y="5451475"/>
          <p14:tracePt t="162867" x="2428875" y="5470525"/>
          <p14:tracePt t="162881" x="2428875" y="5478463"/>
          <p14:tracePt t="162883" x="2428875" y="5487988"/>
          <p14:tracePt t="162897" x="2428875" y="5497513"/>
          <p14:tracePt t="162899" x="2428875" y="5514975"/>
          <p14:tracePt t="162914" x="2428875" y="5534025"/>
          <p14:tracePt t="162916" x="2428875" y="5551488"/>
          <p14:tracePt t="162931" x="2428875" y="5570538"/>
          <p14:tracePt t="162933" x="2428875" y="5588000"/>
          <p14:tracePt t="162947" x="2428875" y="5597525"/>
          <p14:tracePt t="162950" x="2428875" y="5607050"/>
          <p14:tracePt t="162964" x="2428875" y="5616575"/>
          <p14:tracePt t="163196" x="2428875" y="5624513"/>
          <p14:tracePt t="163343" x="2411413" y="5616575"/>
          <p14:tracePt t="163351" x="2374900" y="5570538"/>
          <p14:tracePt t="163364" x="2328863" y="5543550"/>
          <p14:tracePt t="163367" x="2301875" y="5524500"/>
          <p14:tracePt t="163381" x="2273300" y="5507038"/>
          <p14:tracePt t="163383" x="2246313" y="5487988"/>
          <p14:tracePt t="163398" x="2236788" y="5487988"/>
          <p14:tracePt t="163400" x="2228850" y="5487988"/>
          <p14:tracePt t="163414" x="2219325" y="5487988"/>
          <p14:tracePt t="163447" x="2209800" y="5478463"/>
          <p14:tracePt t="163659" x="2200275" y="5478463"/>
          <p14:tracePt t="163667" x="2192338" y="5470525"/>
          <p14:tracePt t="163681" x="2182813" y="5470525"/>
          <p14:tracePt t="163683" x="2163763" y="5461000"/>
          <p14:tracePt t="163700" x="2155825" y="5451475"/>
          <p14:tracePt t="163951" x="2182813" y="5507038"/>
          <p14:tracePt t="163959" x="2228850" y="5551488"/>
          <p14:tracePt t="163967" x="2319338" y="5624513"/>
          <p14:tracePt t="163981" x="2346325" y="5643563"/>
          <p14:tracePt t="163983" x="2419350" y="5697538"/>
          <p14:tracePt t="163997" x="2566988" y="5770563"/>
          <p14:tracePt t="164000" x="2720975" y="5853113"/>
          <p14:tracePt t="164014" x="2876550" y="5926138"/>
          <p14:tracePt t="164017" x="3122613" y="6018213"/>
          <p14:tracePt t="164031" x="3370263" y="6108700"/>
          <p14:tracePt t="164033" x="3716338" y="6218238"/>
          <p14:tracePt t="164047" x="4100513" y="6327775"/>
          <p14:tracePt t="164050" x="4438650" y="6419850"/>
          <p14:tracePt t="164064" x="4703763" y="6492875"/>
          <p14:tracePt t="164066" x="4976813" y="6575425"/>
          <p14:tracePt t="164081" x="5159375" y="6602413"/>
          <p14:tracePt t="164083" x="5351463" y="6629400"/>
          <p14:tracePt t="164098" x="5516563" y="6665913"/>
          <p14:tracePt t="164099" x="5708650" y="6692900"/>
          <p14:tracePt t="164114" x="5872163" y="6711950"/>
          <p14:tracePt t="164116" x="6064250" y="6711950"/>
          <p14:tracePt t="164131" x="6191250" y="6702425"/>
          <p14:tracePt t="164133" x="6329363" y="6675438"/>
          <p14:tracePt t="164147" x="6502400" y="6611938"/>
          <p14:tracePt t="164150" x="6675438" y="6538913"/>
          <p14:tracePt t="164164" x="6831013" y="6456363"/>
          <p14:tracePt t="164167" x="7223125" y="6218238"/>
          <p14:tracePt t="164181" x="7415213" y="6091238"/>
          <p14:tracePt t="164198" x="7570788" y="5999163"/>
          <p14:tracePt t="164200" x="7735888" y="5889625"/>
          <p14:tracePt t="164217" x="7991475" y="5726113"/>
          <p14:tracePt t="164231" x="8108950" y="5634038"/>
          <p14:tracePt t="164234" x="8220075" y="5570538"/>
          <p14:tracePt t="164247" x="8301038" y="5514975"/>
          <p14:tracePt t="164248" x="8402638" y="5441950"/>
          <p14:tracePt t="164251" x="8539163" y="5351463"/>
          <p14:tracePt t="164264" x="8658225" y="5278438"/>
          <p14:tracePt t="164267" x="8748713" y="5214938"/>
          <p14:tracePt t="164281" x="8848725" y="5132388"/>
          <p14:tracePt t="164283" x="8940800" y="5022850"/>
          <p14:tracePt t="164298" x="9050338" y="4884738"/>
          <p14:tracePt t="164300" x="9169400" y="4702175"/>
          <p14:tracePt t="164314" x="9269413" y="4483100"/>
          <p14:tracePt t="164317" x="9342438" y="4292600"/>
          <p14:tracePt t="164331" x="9415463" y="4054475"/>
          <p14:tracePt t="164333" x="9488488" y="3789363"/>
          <p14:tracePt t="164348" x="9544050" y="3560763"/>
          <p14:tracePt t="164349" x="9571038" y="3406775"/>
          <p14:tracePt t="164364" x="9580563" y="3297238"/>
          <p14:tracePt t="164366" x="9598025" y="3159125"/>
          <p14:tracePt t="164381" x="9617075" y="3032125"/>
          <p14:tracePt t="164383" x="9625013" y="2930525"/>
          <p14:tracePt t="164398" x="9625013" y="2857500"/>
          <p14:tracePt t="164400" x="9625013" y="2784475"/>
          <p14:tracePt t="164414" x="9625013" y="2720975"/>
          <p14:tracePt t="164416" x="9625013" y="2667000"/>
          <p14:tracePt t="164431" x="9625013" y="2620963"/>
          <p14:tracePt t="164433" x="9625013" y="2584450"/>
          <p14:tracePt t="164447" x="9617075" y="2520950"/>
          <p14:tracePt t="164450" x="9588500" y="2455863"/>
          <p14:tracePt t="164464" x="9561513" y="2374900"/>
          <p14:tracePt t="164467" x="9488488" y="2209800"/>
          <p14:tracePt t="164481" x="9451975" y="2127250"/>
          <p14:tracePt t="164484" x="9405938" y="2046288"/>
          <p14:tracePt t="164498" x="9369425" y="1981200"/>
          <p14:tracePt t="164500" x="9332913" y="1917700"/>
          <p14:tracePt t="164514" x="9296400" y="1854200"/>
          <p14:tracePt t="164517" x="9269413" y="1817688"/>
          <p14:tracePt t="164531" x="9251950" y="1798638"/>
          <p14:tracePt t="164533" x="9242425" y="1789113"/>
          <p14:tracePt t="164548" x="9242425" y="1781175"/>
          <p14:tracePt t="164923" x="9259888" y="1781175"/>
          <p14:tracePt t="164931" x="9278938" y="1789113"/>
          <p14:tracePt t="164939" x="9324975" y="1798638"/>
          <p14:tracePt t="164947" x="9369425" y="1825625"/>
          <p14:tracePt t="164964" x="9434513" y="1835150"/>
          <p14:tracePt t="164965" x="9498013" y="1862138"/>
          <p14:tracePt t="164981" x="9525000" y="1871663"/>
          <p14:tracePt t="164982" x="9571038" y="1881188"/>
          <p14:tracePt t="164998" x="9634538" y="1908175"/>
          <p14:tracePt t="164998" x="9661525" y="1927225"/>
          <p14:tracePt t="165014" x="9707563" y="1954213"/>
          <p14:tracePt t="165015" x="9753600" y="1990725"/>
          <p14:tracePt t="165031" x="9790113" y="2009775"/>
          <p14:tracePt t="165032" x="9817100" y="2046288"/>
          <p14:tracePt t="165047" x="9872663" y="2082800"/>
          <p14:tracePt t="165048" x="9890125" y="2100263"/>
          <p14:tracePt t="165051" x="9918700" y="2127250"/>
          <p14:tracePt t="165064" x="9972675" y="2200275"/>
          <p14:tracePt t="165067" x="10009188" y="2246313"/>
          <p14:tracePt t="165081" x="10045700" y="2292350"/>
          <p14:tracePt t="165083" x="10082213" y="2328863"/>
          <p14:tracePt t="165098" x="10118725" y="2374900"/>
          <p14:tracePt t="165100" x="10155238" y="2428875"/>
          <p14:tracePt t="165114" x="10191750" y="2474913"/>
          <p14:tracePt t="165116" x="10228263" y="2520950"/>
          <p14:tracePt t="165131" x="10247313" y="2565400"/>
          <p14:tracePt t="165133" x="10274300" y="2611438"/>
          <p14:tracePt t="165148" x="10283825" y="2647950"/>
          <p14:tracePt t="165150" x="10291763" y="2693988"/>
          <p14:tracePt t="165164" x="10301288" y="2730500"/>
          <p14:tracePt t="165167" x="10328275" y="2820988"/>
          <p14:tracePt t="165181" x="10328275" y="2857500"/>
          <p14:tracePt t="165183" x="10337800" y="2922588"/>
          <p14:tracePt t="165197" x="10337800" y="2976563"/>
          <p14:tracePt t="165200" x="10337800" y="3005138"/>
          <p14:tracePt t="165217" x="10337800" y="3049588"/>
          <p14:tracePt t="165231" x="10337800" y="3122613"/>
          <p14:tracePt t="165234" x="10337800" y="3178175"/>
          <p14:tracePt t="165247" x="10337800" y="3232150"/>
          <p14:tracePt t="165250" x="10337800" y="3314700"/>
          <p14:tracePt t="165264" x="10337800" y="3370263"/>
          <p14:tracePt t="165281" x="10301288" y="3497263"/>
          <p14:tracePt t="165281" x="10274300" y="3560763"/>
          <p14:tracePt t="165284" x="10247313" y="3625850"/>
          <p14:tracePt t="165298" x="10191750" y="3706813"/>
          <p14:tracePt t="165300" x="10137775" y="3789363"/>
          <p14:tracePt t="165314" x="10091738" y="3862388"/>
          <p14:tracePt t="165316" x="10036175" y="3927475"/>
          <p14:tracePt t="165331" x="9972675" y="4008438"/>
          <p14:tracePt t="165333" x="9899650" y="4100513"/>
          <p14:tracePt t="165348" x="9863138" y="4127500"/>
          <p14:tracePt t="165349" x="9780588" y="4200525"/>
          <p14:tracePt t="165364" x="9744075" y="4237038"/>
          <p14:tracePt t="165366" x="9680575" y="4292600"/>
          <p14:tracePt t="165381" x="9598025" y="4356100"/>
          <p14:tracePt t="165383" x="9471025" y="4438650"/>
          <p14:tracePt t="165398" x="9332913" y="4529138"/>
          <p14:tracePt t="165400" x="9196388" y="4602163"/>
          <p14:tracePt t="165414" x="9077325" y="4665663"/>
          <p14:tracePt t="165416" x="8921750" y="4738688"/>
          <p14:tracePt t="165431" x="8785225" y="4803775"/>
          <p14:tracePt t="165433" x="8666163" y="4857750"/>
          <p14:tracePt t="165447" x="8566150" y="4903788"/>
          <p14:tracePt t="165450" x="8410575" y="4967288"/>
          <p14:tracePt t="165464" x="8310563" y="5013325"/>
          <p14:tracePt t="165466" x="8154988" y="5059363"/>
          <p14:tracePt t="165480" x="7999413" y="5113338"/>
          <p14:tracePt t="165482" x="7826375" y="5168900"/>
          <p14:tracePt t="165483" x="7662863" y="5214938"/>
          <p14:tracePt t="165497" x="7488238" y="5259388"/>
          <p14:tracePt t="165513" x="7278688" y="5287963"/>
          <p14:tracePt t="165515" x="6904038" y="5324475"/>
          <p14:tracePt t="165530" x="6748463" y="5332413"/>
          <p14:tracePt t="165531" x="6602413" y="5332413"/>
          <p14:tracePt t="165547" x="6511925" y="5332413"/>
          <p14:tracePt t="165548" x="6402388" y="5332413"/>
          <p14:tracePt t="165564" x="6319838" y="5332413"/>
          <p14:tracePt t="165581" x="6264275" y="5341938"/>
          <p14:tracePt t="165581" x="6227763" y="5341938"/>
          <p14:tracePt t="165584" x="6191250" y="5341938"/>
          <p14:tracePt t="165597" x="6137275" y="5341938"/>
          <p14:tracePt t="165599" x="6054725" y="5341938"/>
          <p14:tracePt t="165614" x="6018213" y="5341938"/>
          <p14:tracePt t="165630" x="5954713" y="5341938"/>
          <p14:tracePt t="165632" x="5899150" y="5341938"/>
          <p14:tracePt t="165647" x="5808663" y="5341938"/>
          <p14:tracePt t="165649" x="5708650" y="5341938"/>
          <p14:tracePt t="165664" x="5689600" y="5341938"/>
          <p14:tracePt t="165666" x="5653088" y="5341938"/>
          <p14:tracePt t="165680" x="5580063" y="5332413"/>
          <p14:tracePt t="165681" x="5553075" y="5332413"/>
          <p14:tracePt t="165683" x="5507038" y="5332413"/>
          <p14:tracePt t="165697" x="5461000" y="5332413"/>
          <p14:tracePt t="165699" x="5397500" y="5332413"/>
          <p14:tracePt t="165714" x="5334000" y="5332413"/>
          <p14:tracePt t="165716" x="5305425" y="5332413"/>
          <p14:tracePt t="165731" x="5251450" y="5332413"/>
          <p14:tracePt t="165732" x="5178425" y="5332413"/>
          <p14:tracePt t="165747" x="5095875" y="5332413"/>
          <p14:tracePt t="165749" x="5022850" y="5332413"/>
          <p14:tracePt t="165764" x="4940300" y="5324475"/>
          <p14:tracePt t="165766" x="4886325" y="5324475"/>
          <p14:tracePt t="165781" x="4830763" y="5324475"/>
          <p14:tracePt t="165783" x="4748213" y="5324475"/>
          <p14:tracePt t="165797" x="4657725" y="5324475"/>
          <p14:tracePt t="165799" x="4565650" y="5324475"/>
          <p14:tracePt t="165814" x="4484688" y="5324475"/>
          <p14:tracePt t="165815" x="4346575" y="5341938"/>
          <p14:tracePt t="165830" x="4219575" y="5351463"/>
          <p14:tracePt t="165831" x="4110038" y="5351463"/>
          <p14:tracePt t="165847" x="3971925" y="5351463"/>
          <p14:tracePt t="165848" x="3825875" y="5351463"/>
          <p14:tracePt t="165864" x="3735388" y="5351463"/>
          <p14:tracePt t="165865" x="3635375" y="5351463"/>
          <p14:tracePt t="165880" x="3543300" y="5351463"/>
          <p14:tracePt t="165882" x="3452813" y="5351463"/>
          <p14:tracePt t="165897" x="3424238" y="5341938"/>
          <p14:tracePt t="165898" x="3406775" y="5332413"/>
          <p14:tracePt t="165913" x="3387725" y="5332413"/>
          <p14:tracePt t="165930" x="3379788" y="5324475"/>
          <p14:tracePt t="165931" x="3360738" y="5324475"/>
          <p14:tracePt t="165947" x="3351213" y="5324475"/>
          <p14:tracePt t="165963" x="3343275" y="5314950"/>
          <p14:tracePt t="165964" x="3333750" y="5314950"/>
          <p14:tracePt t="165980" x="3314700" y="5314950"/>
          <p14:tracePt t="165981" x="3297238" y="5305425"/>
          <p14:tracePt t="165997" x="3287713" y="5305425"/>
          <p14:tracePt t="166013" x="3278188" y="5295900"/>
          <p14:tracePt t="166014" x="3270250" y="5295900"/>
          <p14:tracePt t="166030" x="3260725" y="5287963"/>
          <p14:tracePt t="166031" x="3232150" y="5268913"/>
          <p14:tracePt t="166047" x="3168650" y="5222875"/>
          <p14:tracePt t="166047" x="3141663" y="5205413"/>
          <p14:tracePt t="166063" x="3105150" y="5178425"/>
          <p14:tracePt t="166064" x="3078163" y="5168900"/>
          <p14:tracePt t="166080" x="3068638" y="5159375"/>
          <p14:tracePt t="166081" x="3059113" y="5159375"/>
          <p14:tracePt t="166097" x="3049588" y="5149850"/>
          <p14:tracePt t="166138" x="3032125" y="5132388"/>
          <p14:tracePt t="166146" x="3013075" y="5122863"/>
          <p14:tracePt t="166154" x="2995613" y="5105400"/>
          <p14:tracePt t="166163" x="2986088" y="5095875"/>
          <p14:tracePt t="166180" x="2968625" y="5086350"/>
          <p14:tracePt t="166180" x="2959100" y="5076825"/>
          <p14:tracePt t="166197" x="2949575" y="5076825"/>
          <p14:tracePt t="166319" x="2940050" y="5113338"/>
          <p14:tracePt t="166327" x="2922588" y="5178425"/>
          <p14:tracePt t="166335" x="2903538" y="5205413"/>
          <p14:tracePt t="166347" x="2895600" y="5241925"/>
          <p14:tracePt t="166364" x="2886075" y="5268913"/>
          <p14:tracePt t="166365" x="2876550" y="5305425"/>
          <p14:tracePt t="166367" x="2867025" y="5324475"/>
          <p14:tracePt t="166381" x="2867025" y="5341938"/>
          <p14:tracePt t="166383" x="2859088" y="5368925"/>
          <p14:tracePt t="166398" x="2859088" y="5387975"/>
          <p14:tracePt t="166399" x="2859088" y="5397500"/>
          <p14:tracePt t="166414" x="2849563" y="5414963"/>
          <p14:tracePt t="166417" x="2849563" y="5424488"/>
          <p14:tracePt t="166431" x="2849563" y="5434013"/>
          <p14:tracePt t="166433" x="2840038" y="5434013"/>
          <p14:tracePt t="166471" x="2840038" y="5441950"/>
          <p14:tracePt t="166481" x="2840038" y="5451475"/>
          <p14:tracePt t="166497" x="2840038" y="5461000"/>
          <p14:tracePt t="166500" x="2840038" y="5470525"/>
          <p14:tracePt t="166623" x="2840038" y="5478463"/>
          <p14:tracePt t="166647" x="2867025" y="5478463"/>
          <p14:tracePt t="166655" x="2895600" y="5478463"/>
          <p14:tracePt t="166664" x="2913063" y="5478463"/>
          <p14:tracePt t="166681" x="2932113" y="5478463"/>
          <p14:tracePt t="166681" x="2940050" y="5478463"/>
          <p14:tracePt t="166697" x="2949575" y="5478463"/>
          <p14:tracePt t="166698" x="2959100" y="5478463"/>
          <p14:tracePt t="166727" x="2959100" y="5470525"/>
          <p14:tracePt t="166903" x="2995613" y="5461000"/>
          <p14:tracePt t="166915" x="3041650" y="5434013"/>
          <p14:tracePt t="166923" x="3105150" y="5397500"/>
          <p14:tracePt t="166931" x="3168650" y="5360988"/>
          <p14:tracePt t="166947" x="3205163" y="5332413"/>
          <p14:tracePt t="166948" x="3232150" y="5324475"/>
          <p14:tracePt t="166964" x="3270250" y="5314950"/>
          <p14:tracePt t="166965" x="3287713" y="5305425"/>
          <p14:tracePt t="166981" x="3297238" y="5295900"/>
          <p14:tracePt t="166998" x="3297238" y="5287963"/>
          <p14:tracePt t="166998" x="3306763" y="5287963"/>
          <p14:tracePt t="167014" x="3306763" y="5278438"/>
          <p14:tracePt t="167179" x="3306763" y="5314950"/>
          <p14:tracePt t="167188" x="3306763" y="5341938"/>
          <p14:tracePt t="167198" x="3306763" y="5368925"/>
          <p14:tracePt t="167215" x="3297238" y="5434013"/>
          <p14:tracePt t="167231" x="3297238" y="5461000"/>
          <p14:tracePt t="167232" x="3297238" y="5487988"/>
          <p14:tracePt t="167247" x="3287713" y="5524500"/>
          <p14:tracePt t="167248" x="3287713" y="5543550"/>
          <p14:tracePt t="167264" x="3287713" y="5570538"/>
          <p14:tracePt t="167265" x="3287713" y="5597525"/>
          <p14:tracePt t="167267" x="3287713" y="5616575"/>
          <p14:tracePt t="167281" x="3287713" y="5634038"/>
          <p14:tracePt t="167297" x="3287713" y="5643563"/>
          <p14:tracePt t="167298" x="3287713" y="5653088"/>
          <p14:tracePt t="167314" x="3287713" y="5661025"/>
          <p14:tracePt t="167331" x="3287713" y="5670550"/>
          <p14:tracePt t="167348" x="3287713" y="5680075"/>
          <p14:tracePt t="167364" x="3287713" y="5689600"/>
          <p14:tracePt t="167365" x="3287713" y="5697538"/>
          <p14:tracePt t="167381" x="3287713" y="5707063"/>
          <p14:tracePt t="167383" x="3287713" y="5716588"/>
          <p14:tracePt t="167397" x="3287713" y="5726113"/>
          <p14:tracePt t="167400" x="3287713" y="5734050"/>
          <p14:tracePt t="167414" x="3287713" y="5743575"/>
          <p14:tracePt t="167431" x="3287713" y="5753100"/>
          <p14:tracePt t="167447" x="3287713" y="5762625"/>
          <p14:tracePt t="167835" x="3287713" y="5770563"/>
          <p14:tracePt t="167899" x="3287713" y="5762625"/>
          <p14:tracePt t="167907" x="3287713" y="5743575"/>
          <p14:tracePt t="167915" x="3287713" y="5716588"/>
          <p14:tracePt t="167931" x="3287713" y="5707063"/>
          <p14:tracePt t="167932" x="3297238" y="5670550"/>
          <p14:tracePt t="167947" x="3297238" y="5643563"/>
          <p14:tracePt t="167948" x="3297238" y="5597525"/>
          <p14:tracePt t="167964" x="3297238" y="5543550"/>
          <p14:tracePt t="167965" x="3297238" y="5470525"/>
          <p14:tracePt t="167981" x="3297238" y="5434013"/>
          <p14:tracePt t="167981" x="3306763" y="5378450"/>
          <p14:tracePt t="167984" x="3306763" y="5351463"/>
          <p14:tracePt t="167997" x="3314700" y="5305425"/>
          <p14:tracePt t="168000" x="3314700" y="5278438"/>
          <p14:tracePt t="168014" x="3324225" y="5241925"/>
          <p14:tracePt t="168017" x="3324225" y="5222875"/>
          <p14:tracePt t="168031" x="3333750" y="5205413"/>
          <p14:tracePt t="168033" x="3333750" y="5186363"/>
          <p14:tracePt t="168047" x="3343275" y="5168900"/>
          <p14:tracePt t="168050" x="3343275" y="5149850"/>
          <p14:tracePt t="168064" x="3343275" y="5141913"/>
          <p14:tracePt t="168066" x="3351213" y="5141913"/>
          <p14:tracePt t="168081" x="3351213" y="5132388"/>
          <p14:tracePt t="168083" x="3351213" y="5122863"/>
          <p14:tracePt t="168331" x="3360738" y="5122863"/>
          <p14:tracePt t="168339" x="3370263" y="5113338"/>
          <p14:tracePt t="168355" x="3379788" y="5113338"/>
          <p14:tracePt t="168395" x="3379788" y="5105400"/>
          <p14:tracePt t="168479" x="3379788" y="5132388"/>
          <p14:tracePt t="168487" x="3379788" y="5159375"/>
          <p14:tracePt t="168497" x="3379788" y="5195888"/>
          <p14:tracePt t="168514" x="3379788" y="5214938"/>
          <p14:tracePt t="168515" x="3387725" y="5232400"/>
          <p14:tracePt t="168531" x="3387725" y="5259388"/>
          <p14:tracePt t="168532" x="3387725" y="5278438"/>
          <p14:tracePt t="168547" x="3387725" y="5295900"/>
          <p14:tracePt t="168548" x="3387725" y="5341938"/>
          <p14:tracePt t="168564" x="3387725" y="5368925"/>
          <p14:tracePt t="168565" x="3387725" y="5424488"/>
          <p14:tracePt t="168581" x="3387725" y="5451475"/>
          <p14:tracePt t="168581" x="3387725" y="5497513"/>
          <p14:tracePt t="168597" x="3387725" y="5534025"/>
          <p14:tracePt t="168598" x="3387725" y="5580063"/>
          <p14:tracePt t="168614" x="3387725" y="5607050"/>
          <p14:tracePt t="168615" x="3387725" y="5653088"/>
          <p14:tracePt t="168631" x="3387725" y="5680075"/>
          <p14:tracePt t="168632" x="3387725" y="5697538"/>
          <p14:tracePt t="168647" x="3387725" y="5716588"/>
          <p14:tracePt t="168648" x="3387725" y="5726113"/>
          <p14:tracePt t="168664" x="3387725" y="5734050"/>
          <p14:tracePt t="168891" x="3397250" y="5734050"/>
          <p14:tracePt t="168899" x="3416300" y="5707063"/>
          <p14:tracePt t="168903" x="3424238" y="5661025"/>
          <p14:tracePt t="168914" x="3433763" y="5634038"/>
          <p14:tracePt t="168931" x="3433763" y="5607050"/>
          <p14:tracePt t="168932" x="3433763" y="5597525"/>
          <p14:tracePt t="168947" x="3433763" y="5580063"/>
          <p14:tracePt t="168948" x="3433763" y="5570538"/>
          <p14:tracePt t="168964" x="3433763" y="5561013"/>
          <p14:tracePt t="168981" x="3443288" y="5561013"/>
          <p14:tracePt t="168981" x="3443288" y="5551488"/>
          <p14:tracePt t="169339" x="3452813" y="5551488"/>
          <p14:tracePt t="169347" x="3479800" y="5551488"/>
          <p14:tracePt t="169355" x="3506788" y="5551488"/>
          <p14:tracePt t="169364" x="3525838" y="5551488"/>
          <p14:tracePt t="169381" x="3533775" y="5561013"/>
          <p14:tracePt t="169381" x="3543300" y="5561013"/>
          <p14:tracePt t="169398" x="3552825" y="5561013"/>
          <p14:tracePt t="169451" x="3570288" y="5561013"/>
          <p14:tracePt t="169459" x="3589338" y="5570538"/>
          <p14:tracePt t="169467" x="3606800" y="5570538"/>
          <p14:tracePt t="169481" x="3616325" y="5570538"/>
          <p14:tracePt t="169483" x="3625850" y="5570538"/>
          <p14:tracePt t="169497" x="3635375" y="5570538"/>
          <p14:tracePt t="169500" x="3643313" y="5570538"/>
          <p14:tracePt t="169514" x="3662363" y="5570538"/>
          <p14:tracePt t="169517" x="3671888" y="5570538"/>
          <p14:tracePt t="169531" x="3689350" y="5570538"/>
          <p14:tracePt t="169533" x="3698875" y="5570538"/>
          <p14:tracePt t="169547" x="3708400" y="5570538"/>
          <p14:tracePt t="169748" x="3735388" y="5570538"/>
          <p14:tracePt t="169755" x="3771900" y="5570538"/>
          <p14:tracePt t="169764" x="3798888" y="5570538"/>
          <p14:tracePt t="169781" x="3825875" y="5570538"/>
          <p14:tracePt t="169782" x="3862388" y="5570538"/>
          <p14:tracePt t="169784" x="3890963" y="5570538"/>
          <p14:tracePt t="169797" x="3917950" y="5570538"/>
          <p14:tracePt t="169799" x="3935413" y="5570538"/>
          <p14:tracePt t="169814" x="3944938" y="5570538"/>
          <p14:tracePt t="169816" x="3954463" y="5570538"/>
          <p14:tracePt t="169831" x="3963988" y="5570538"/>
          <p14:tracePt t="169833" x="3971925" y="5570538"/>
          <p14:tracePt t="169867" x="3981450" y="5561013"/>
          <p14:tracePt t="169881" x="3990975" y="5561013"/>
          <p14:tracePt t="169883" x="3990975" y="5551488"/>
          <p14:tracePt t="169919" x="3990975" y="5543550"/>
          <p14:tracePt t="170039" x="3990975" y="5524500"/>
          <p14:tracePt t="170047" x="4000500" y="5497513"/>
          <p14:tracePt t="170055" x="4000500" y="5478463"/>
          <p14:tracePt t="170064" x="4000500" y="5470525"/>
          <p14:tracePt t="170081" x="4000500" y="5461000"/>
          <p14:tracePt t="170082" x="4000500" y="5451475"/>
          <p14:tracePt t="170097" x="4008438" y="5441950"/>
          <p14:tracePt t="170098" x="4008438" y="5434013"/>
          <p14:tracePt t="170114" x="4017963" y="5424488"/>
          <p14:tracePt t="170375" x="4037013" y="5424488"/>
          <p14:tracePt t="170383" x="4044950" y="5424488"/>
          <p14:tracePt t="170391" x="4054475" y="5434013"/>
          <p14:tracePt t="170399" x="4064000" y="5434013"/>
          <p14:tracePt t="170414" x="4064000" y="5441950"/>
          <p14:tracePt t="170416" x="4073525" y="5451475"/>
          <p14:tracePt t="170431" x="4083050" y="5451475"/>
          <p14:tracePt t="170447" x="4083050" y="5461000"/>
          <p14:tracePt t="170464" x="4090988" y="5461000"/>
          <p14:tracePt t="170651" x="4100513" y="5461000"/>
          <p14:tracePt t="170659" x="4110038" y="5461000"/>
          <p14:tracePt t="170667" x="4119563" y="5461000"/>
          <p14:tracePt t="170703" x="4127500" y="5461000"/>
          <p14:tracePt t="170727" x="4137025" y="5461000"/>
          <p14:tracePt t="170739" x="4146550" y="5461000"/>
          <p14:tracePt t="171083" x="4164013" y="5461000"/>
          <p14:tracePt t="171091" x="4183063" y="5461000"/>
          <p14:tracePt t="171099" x="4200525" y="5451475"/>
          <p14:tracePt t="171114" x="4210050" y="5441950"/>
          <p14:tracePt t="171116" x="4219575" y="5441950"/>
          <p14:tracePt t="171131" x="4229100" y="5434013"/>
          <p14:tracePt t="171132" x="4237038" y="5424488"/>
          <p14:tracePt t="171148" x="4246563" y="5424488"/>
          <p14:tracePt t="171164" x="4256088" y="5414963"/>
          <p14:tracePt t="171181" x="4265613" y="5414963"/>
          <p14:tracePt t="171197" x="4273550" y="5414963"/>
          <p14:tracePt t="171199" x="4273550" y="5405438"/>
          <p14:tracePt t="171216" x="4283075" y="5405438"/>
          <p14:tracePt t="171271" x="4292600" y="5405438"/>
          <p14:tracePt t="171447" x="4302125" y="5405438"/>
          <p14:tracePt t="171455" x="4319588" y="5405438"/>
          <p14:tracePt t="171475" x="4329113" y="5405438"/>
          <p14:tracePt t="171491" x="4338638" y="5405438"/>
          <p14:tracePt t="171499" x="4346575" y="5405438"/>
          <p14:tracePt t="171514" x="4356100" y="5405438"/>
          <p14:tracePt t="171516" x="4365625" y="5405438"/>
          <p14:tracePt t="171531" x="4375150" y="5405438"/>
          <p14:tracePt t="171547" x="4383088" y="5405438"/>
          <p14:tracePt t="172015" x="4392613" y="5414963"/>
          <p14:tracePt t="172023" x="4392613" y="5424488"/>
          <p14:tracePt t="172031" x="4402138" y="5434013"/>
          <p14:tracePt t="172048" x="4402138" y="5441950"/>
          <p14:tracePt t="172048" x="4411663" y="5451475"/>
          <p14:tracePt t="172064" x="4419600" y="5451475"/>
          <p14:tracePt t="172065" x="4419600" y="5461000"/>
          <p14:tracePt t="172081" x="4419600" y="5470525"/>
          <p14:tracePt t="172083" x="4429125" y="5470525"/>
          <p14:tracePt t="172114" x="4429125" y="5478463"/>
          <p14:tracePt t="172311" x="4438650" y="5478463"/>
          <p14:tracePt t="172323" x="4502150" y="5507038"/>
          <p14:tracePt t="172331" x="4548188" y="5534025"/>
          <p14:tracePt t="172348" x="4575175" y="5534025"/>
          <p14:tracePt t="172348" x="4611688" y="5543550"/>
          <p14:tracePt t="172364" x="4630738" y="5551488"/>
          <p14:tracePt t="172365" x="4648200" y="5551488"/>
          <p14:tracePt t="172381" x="4657725" y="5551488"/>
          <p14:tracePt t="172382" x="4667250" y="5551488"/>
          <p14:tracePt t="172398" x="4675188" y="5551488"/>
          <p14:tracePt t="172795" x="4675188" y="5561013"/>
          <p14:tracePt t="174583" x="4648200" y="5580063"/>
          <p14:tracePt t="174594" x="4630738" y="5588000"/>
          <p14:tracePt t="174602" x="4611688" y="5588000"/>
          <p14:tracePt t="174613" x="4584700" y="5588000"/>
          <p14:tracePt t="174630" x="4565650" y="5588000"/>
          <p14:tracePt t="174630" x="4548188" y="5588000"/>
          <p14:tracePt t="174647" x="4529138" y="5588000"/>
          <p14:tracePt t="174647" x="4521200" y="5588000"/>
          <p14:tracePt t="174664" x="4511675" y="5588000"/>
          <p14:tracePt t="174665" x="4492625" y="5588000"/>
          <p14:tracePt t="174667" x="4475163" y="5588000"/>
          <p14:tracePt t="174681" x="4448175" y="5588000"/>
          <p14:tracePt t="174683" x="4419600" y="5588000"/>
          <p14:tracePt t="174697" x="4383088" y="5588000"/>
          <p14:tracePt t="174700" x="4346575" y="5588000"/>
          <p14:tracePt t="174714" x="4302125" y="5597525"/>
          <p14:tracePt t="174716" x="4237038" y="5616575"/>
          <p14:tracePt t="174730" x="4164013" y="5616575"/>
          <p14:tracePt t="174732" x="4119563" y="5616575"/>
          <p14:tracePt t="174747" x="4054475" y="5616575"/>
          <p14:tracePt t="174749" x="3990975" y="5616575"/>
          <p14:tracePt t="174764" x="3935413" y="5624513"/>
          <p14:tracePt t="174765" x="3890963" y="5624513"/>
          <p14:tracePt t="174780" x="3817938" y="5624513"/>
          <p14:tracePt t="174781" x="3735388" y="5653088"/>
          <p14:tracePt t="174797" x="3679825" y="5653088"/>
          <p14:tracePt t="174798" x="3652838" y="5653088"/>
          <p14:tracePt t="174814" x="3589338" y="5661025"/>
          <p14:tracePt t="174816" x="3470275" y="5689600"/>
          <p14:tracePt t="174831" x="3397250" y="5697538"/>
          <p14:tracePt t="174832" x="3333750" y="5697538"/>
          <p14:tracePt t="174847" x="3297238" y="5697538"/>
          <p14:tracePt t="174848" x="3260725" y="5697538"/>
          <p14:tracePt t="174864" x="3241675" y="5697538"/>
          <p14:tracePt t="174865" x="3214688" y="5697538"/>
          <p14:tracePt t="174881" x="3195638" y="5697538"/>
          <p14:tracePt t="174882" x="3178175" y="5697538"/>
          <p14:tracePt t="174897" x="3151188" y="5707063"/>
          <p14:tracePt t="174898" x="3114675" y="5707063"/>
          <p14:tracePt t="174914" x="3078163" y="5726113"/>
          <p14:tracePt t="174915" x="3049588" y="5726113"/>
          <p14:tracePt t="174930" x="3005138" y="5726113"/>
          <p14:tracePt t="174931" x="2976563" y="5726113"/>
          <p14:tracePt t="174947" x="2940050" y="5726113"/>
          <p14:tracePt t="174948" x="2922588" y="5726113"/>
          <p14:tracePt t="174964" x="2903538" y="5726113"/>
          <p14:tracePt t="174965" x="2886075" y="5726113"/>
          <p14:tracePt t="174981" x="2867025" y="5726113"/>
          <p14:tracePt t="174981" x="2859088" y="5726113"/>
          <p14:tracePt t="174997" x="2840038" y="5726113"/>
          <p14:tracePt t="174998" x="2822575" y="5726113"/>
          <p14:tracePt t="175014" x="2813050" y="5726113"/>
          <p14:tracePt t="175015" x="2803525" y="5726113"/>
          <p14:tracePt t="175031" x="2794000" y="5726113"/>
          <p14:tracePt t="175031" x="2776538" y="5726113"/>
          <p14:tracePt t="175047" x="2767013" y="5726113"/>
          <p14:tracePt t="175048" x="2749550" y="5726113"/>
          <p14:tracePt t="175064" x="2749550" y="5716588"/>
          <p14:tracePt t="175064" x="2730500" y="5716588"/>
          <p14:tracePt t="175081" x="2713038" y="5707063"/>
          <p14:tracePt t="175082" x="2703513" y="5707063"/>
          <p14:tracePt t="175084" x="2684463" y="5707063"/>
          <p14:tracePt t="175097" x="2676525" y="5707063"/>
          <p14:tracePt t="175100" x="2647950" y="5707063"/>
          <p14:tracePt t="175114" x="2630488" y="5697538"/>
          <p14:tracePt t="175116" x="2611438" y="5697538"/>
          <p14:tracePt t="175131" x="2584450" y="5697538"/>
          <p14:tracePt t="175133" x="2547938" y="5697538"/>
          <p14:tracePt t="175147" x="2520950" y="5697538"/>
          <p14:tracePt t="175150" x="2511425" y="5689600"/>
          <p14:tracePt t="175164" x="2501900" y="5689600"/>
          <p14:tracePt t="175311" x="2511425" y="5680075"/>
          <p14:tracePt t="175323" x="2547938" y="5634038"/>
          <p14:tracePt t="175331" x="2566988" y="5616575"/>
          <p14:tracePt t="175347" x="2584450" y="5588000"/>
          <p14:tracePt t="175348" x="2593975" y="5588000"/>
          <p14:tracePt t="175364" x="2603500" y="5570538"/>
          <p14:tracePt t="175365" x="2611438" y="5561013"/>
          <p14:tracePt t="175367" x="2620963" y="5543550"/>
          <p14:tracePt t="175381" x="2630488" y="5543550"/>
          <p14:tracePt t="175383" x="2630488" y="5534025"/>
          <p14:tracePt t="175397" x="2640013" y="5534025"/>
          <p14:tracePt t="175419" x="2647950" y="5534025"/>
          <p14:tracePt t="175431" x="2647950" y="5524500"/>
          <p14:tracePt t="175447" x="2657475" y="5514975"/>
          <p14:tracePt t="175464" x="2657475" y="5507038"/>
          <p14:tracePt t="175507" x="2657475" y="5497513"/>
          <p14:tracePt t="175515" x="2657475" y="5487988"/>
          <p14:tracePt t="175523" x="2640013" y="5441950"/>
          <p14:tracePt t="175531" x="2630488" y="5405438"/>
          <p14:tracePt t="175547" x="2611438" y="5360988"/>
          <p14:tracePt t="175548" x="2584450" y="5314950"/>
          <p14:tracePt t="175564" x="2557463" y="5251450"/>
          <p14:tracePt t="175565" x="2538413" y="5222875"/>
          <p14:tracePt t="175581" x="2520950" y="5205413"/>
          <p14:tracePt t="175582" x="2493963" y="5168900"/>
          <p14:tracePt t="175597" x="2474913" y="5149850"/>
          <p14:tracePt t="175598" x="2465388" y="5132388"/>
          <p14:tracePt t="175614" x="2447925" y="5105400"/>
          <p14:tracePt t="175615" x="2419350" y="5059363"/>
          <p14:tracePt t="175631" x="2401888" y="5022850"/>
          <p14:tracePt t="175632" x="2392363" y="5003800"/>
          <p14:tracePt t="175635" x="2374900" y="4995863"/>
          <p14:tracePt t="175647" x="2374900" y="4986338"/>
          <p14:tracePt t="175650" x="2365375" y="4976813"/>
          <p14:tracePt t="175787" x="2374900" y="4967288"/>
          <p14:tracePt t="175795" x="2382838" y="4967288"/>
          <p14:tracePt t="175803" x="2411413" y="4967288"/>
          <p14:tracePt t="175814" x="2419350" y="4959350"/>
          <p14:tracePt t="175816" x="2438400" y="4949825"/>
          <p14:tracePt t="175831" x="2447925" y="4949825"/>
          <p14:tracePt t="175859" x="2447925" y="4940300"/>
          <p14:tracePt t="175879" x="2457450" y="4940300"/>
          <p14:tracePt t="175891" x="2493963" y="4976813"/>
          <p14:tracePt t="175899" x="2530475" y="5022850"/>
          <p14:tracePt t="175914" x="2584450" y="5095875"/>
          <p14:tracePt t="175916" x="2611438" y="5122863"/>
          <p14:tracePt t="175931" x="2703513" y="5214938"/>
          <p14:tracePt t="175932" x="2767013" y="5268913"/>
          <p14:tracePt t="175947" x="2794000" y="5287963"/>
          <p14:tracePt t="175948" x="2859088" y="5324475"/>
          <p14:tracePt t="175964" x="2940050" y="5351463"/>
          <p14:tracePt t="175965" x="3059113" y="5397500"/>
          <p14:tracePt t="175981" x="3159125" y="5424488"/>
          <p14:tracePt t="175982" x="3287713" y="5451475"/>
          <p14:tracePt t="175997" x="3460750" y="5487988"/>
          <p14:tracePt t="175999" x="3708400" y="5497513"/>
          <p14:tracePt t="176014" x="3817938" y="5514975"/>
          <p14:tracePt t="176016" x="3917950" y="5514975"/>
          <p14:tracePt t="176031" x="3990975" y="5514975"/>
          <p14:tracePt t="176047" x="4064000" y="5514975"/>
          <p14:tracePt t="176048" x="4100513" y="5514975"/>
          <p14:tracePt t="176051" x="4156075" y="5514975"/>
          <p14:tracePt t="176064" x="4173538" y="5514975"/>
          <p14:tracePt t="176081" x="4229100" y="5514975"/>
          <p14:tracePt t="176081" x="4256088" y="5514975"/>
          <p14:tracePt t="176084" x="4273550" y="5514975"/>
          <p14:tracePt t="176097" x="4292600" y="5514975"/>
          <p14:tracePt t="176100" x="4329113" y="5514975"/>
          <p14:tracePt t="176114" x="4346575" y="5514975"/>
          <p14:tracePt t="176117" x="4356100" y="5514975"/>
          <p14:tracePt t="176131" x="4365625" y="5514975"/>
          <p14:tracePt t="176183" x="4365625" y="5507038"/>
          <p14:tracePt t="176287" x="4375150" y="5507038"/>
          <p14:tracePt t="176327" x="4383088" y="5507038"/>
          <p14:tracePt t="176335" x="4402138" y="5507038"/>
          <p14:tracePt t="176347" x="4411663" y="5524500"/>
          <p14:tracePt t="176364" x="4429125" y="5534025"/>
          <p14:tracePt t="176365" x="4448175" y="5543550"/>
          <p14:tracePt t="176381" x="4456113" y="5543550"/>
          <p14:tracePt t="176487" x="4456113" y="5551488"/>
          <p14:tracePt t="178091" x="4502150" y="5524500"/>
          <p14:tracePt t="178099" x="4557713" y="5514975"/>
          <p14:tracePt t="178107" x="4575175" y="5514975"/>
          <p14:tracePt t="178115" x="4594225" y="5514975"/>
          <p14:tracePt t="178131" x="4602163" y="5514975"/>
          <p14:tracePt t="178131" x="4611688" y="5514975"/>
          <p14:tracePt t="178147" x="4611688" y="5524500"/>
          <p14:tracePt t="178164" x="4611688" y="5543550"/>
          <p14:tracePt t="178165" x="4630738" y="5570538"/>
          <p14:tracePt t="178167" x="4675188" y="5616575"/>
          <p14:tracePt t="178181" x="4711700" y="5653088"/>
          <p14:tracePt t="178183" x="4757738" y="5697538"/>
          <p14:tracePt t="178197" x="4784725" y="5734050"/>
          <p14:tracePt t="178200" x="4784725" y="5753100"/>
          <p14:tracePt t="178217" x="4730750" y="5770563"/>
          <p14:tracePt t="178231" x="4667250" y="5780088"/>
          <p14:tracePt t="178234" x="4630738" y="5799138"/>
          <p14:tracePt t="178247" x="4548188" y="5799138"/>
          <p14:tracePt t="178375" x="4521200" y="5743575"/>
          <p14:tracePt t="178383" x="4511675" y="5726113"/>
          <p14:tracePt t="178397" x="4511675" y="5689600"/>
          <p14:tracePt t="178399" x="4511675" y="5670550"/>
          <p14:tracePt t="178414" x="4511675" y="5653088"/>
          <p14:tracePt t="178416" x="4511675" y="5643563"/>
          <p14:tracePt t="178431" x="4511675" y="5634038"/>
          <p14:tracePt t="178447" x="4511675" y="5624513"/>
          <p14:tracePt t="178448" x="4511675" y="5616575"/>
          <p14:tracePt t="178511" x="4521200" y="5616575"/>
          <p14:tracePt t="178527" x="4521200" y="5624513"/>
          <p14:tracePt t="178567" x="4529138" y="5624513"/>
          <p14:tracePt t="178575" x="4538663" y="5624513"/>
          <p14:tracePt t="178583" x="4548188" y="5624513"/>
          <p14:tracePt t="178597" x="4565650" y="5634038"/>
          <p14:tracePt t="178600" x="4594225" y="5634038"/>
          <p14:tracePt t="178614" x="4611688" y="5643563"/>
          <p14:tracePt t="178617" x="4638675" y="5653088"/>
          <p14:tracePt t="178631" x="4675188" y="5670550"/>
          <p14:tracePt t="178633" x="4703763" y="5689600"/>
          <p14:tracePt t="178647" x="4721225" y="5697538"/>
          <p14:tracePt t="178649" x="4757738" y="5726113"/>
          <p14:tracePt t="178664" x="4784725" y="5743575"/>
          <p14:tracePt t="178666" x="4821238" y="5762625"/>
          <p14:tracePt t="178681" x="4849813" y="5770563"/>
          <p14:tracePt t="178683" x="4857750" y="5780088"/>
          <p14:tracePt t="178697" x="4867275" y="5789613"/>
          <p14:tracePt t="178700" x="4876800" y="5789613"/>
          <p14:tracePt t="178714" x="4886325" y="5789613"/>
          <p14:tracePt t="178716" x="4895850" y="5799138"/>
          <p14:tracePt t="178731" x="4895850" y="5807075"/>
          <p14:tracePt t="178747" x="4895850" y="5816600"/>
          <p14:tracePt t="178764" x="4895850" y="5826125"/>
          <p14:tracePt t="178781" x="4895850" y="5835650"/>
          <p14:tracePt t="178797" x="4886325" y="5835650"/>
          <p14:tracePt t="178819" x="4876800" y="5835650"/>
          <p14:tracePt t="178835" x="4876800" y="5843588"/>
          <p14:tracePt t="178927" x="4876800" y="5853113"/>
          <p14:tracePt t="178975" x="4876800" y="5862638"/>
          <p14:tracePt t="178983" x="4913313" y="5872163"/>
          <p14:tracePt t="178991" x="4959350" y="5881688"/>
          <p14:tracePt t="178999" x="5005388" y="5908675"/>
          <p14:tracePt t="179014" x="5032375" y="5926138"/>
          <p14:tracePt t="179016" x="5059363" y="5926138"/>
          <p14:tracePt t="179031" x="5068888" y="5935663"/>
          <p14:tracePt t="179032" x="5086350" y="5945188"/>
          <p14:tracePt t="179047" x="5095875" y="5945188"/>
          <p14:tracePt t="179064" x="5105400" y="5945188"/>
          <p14:tracePt t="179081" x="5114925" y="5954713"/>
          <p14:tracePt t="179081" x="5122863" y="5954713"/>
          <p14:tracePt t="179097" x="5141913" y="5954713"/>
          <p14:tracePt t="179098" x="5159375" y="5962650"/>
          <p14:tracePt t="179114" x="5168900" y="5962650"/>
          <p14:tracePt t="179115" x="5178425" y="5962650"/>
          <p14:tracePt t="179131" x="5187950" y="5972175"/>
          <p14:tracePt t="179131" x="5205413" y="5972175"/>
          <p14:tracePt t="179147" x="5214938" y="5972175"/>
          <p14:tracePt t="179307" x="5224463" y="5972175"/>
          <p14:tracePt t="179311" x="5224463" y="5981700"/>
          <p14:tracePt t="179319" x="5232400" y="5981700"/>
          <p14:tracePt t="179331" x="5241925" y="5991225"/>
          <p14:tracePt t="179347" x="5260975" y="5991225"/>
          <p14:tracePt t="179364" x="5268913" y="5991225"/>
          <p14:tracePt t="179365" x="5287963" y="5999163"/>
          <p14:tracePt t="179403" x="5297488" y="5999163"/>
          <p14:tracePt t="179419" x="5314950" y="5999163"/>
          <p14:tracePt t="179427" x="5324475" y="5999163"/>
          <p14:tracePt t="179435" x="5334000" y="5999163"/>
          <p14:tracePt t="179523" x="5334000" y="6008688"/>
          <p14:tracePt t="179567" x="5351463" y="6008688"/>
          <p14:tracePt t="179583" x="5360988" y="6008688"/>
          <p14:tracePt t="179591" x="5370513" y="5999163"/>
          <p14:tracePt t="179607" x="5378450" y="5999163"/>
          <p14:tracePt t="179783" x="5378450" y="5972175"/>
          <p14:tracePt t="179795" x="5378450" y="5945188"/>
          <p14:tracePt t="179803" x="5378450" y="5918200"/>
          <p14:tracePt t="179814" x="5378450" y="5899150"/>
          <p14:tracePt t="179831" x="5378450" y="5872163"/>
          <p14:tracePt t="179831" x="5378450" y="5862638"/>
          <p14:tracePt t="179847" x="5378450" y="5853113"/>
          <p14:tracePt t="179848" x="5378450" y="5843588"/>
          <p14:tracePt t="180139" x="5370513" y="5843588"/>
          <p14:tracePt t="180147" x="5360988" y="5843588"/>
          <p14:tracePt t="180155" x="5360988" y="5853113"/>
          <p14:tracePt t="180164" x="5351463" y="5872163"/>
          <p14:tracePt t="180167" x="5351463" y="5881688"/>
          <p14:tracePt t="180181" x="5341938" y="5881688"/>
          <p14:tracePt t="180183" x="5334000" y="5899150"/>
          <p14:tracePt t="180197" x="5334000" y="5908675"/>
          <p14:tracePt t="180200" x="5334000" y="5918200"/>
          <p14:tracePt t="180218" x="5324475" y="5945188"/>
          <p14:tracePt t="180263" x="5324475" y="5954713"/>
          <p14:tracePt t="180351" x="5324475" y="5945188"/>
          <p14:tracePt t="180439" x="5334000" y="5945188"/>
          <p14:tracePt t="180463" x="5341938" y="5945188"/>
          <p14:tracePt t="180475" x="5341938" y="5935663"/>
          <p14:tracePt t="180483" x="5351463" y="5935663"/>
          <p14:tracePt t="180499" x="5360988" y="5926138"/>
          <p14:tracePt t="180514" x="5360988" y="5918200"/>
          <p14:tracePt t="180531" x="5360988" y="5899150"/>
          <p14:tracePt t="180531" x="5360988" y="5881688"/>
          <p14:tracePt t="180547" x="5370513" y="5862638"/>
          <p14:tracePt t="180548" x="5370513" y="5826125"/>
          <p14:tracePt t="180564" x="5370513" y="5799138"/>
          <p14:tracePt t="180565" x="5378450" y="5753100"/>
          <p14:tracePt t="180567" x="5378450" y="5726113"/>
          <p14:tracePt t="180581" x="5397500" y="5670550"/>
          <p14:tracePt t="180583" x="5407025" y="5607050"/>
          <p14:tracePt t="180597" x="5407025" y="5580063"/>
          <p14:tracePt t="180600" x="5407025" y="5534025"/>
          <p14:tracePt t="180614" x="5414963" y="5487988"/>
          <p14:tracePt t="180617" x="5424488" y="5434013"/>
          <p14:tracePt t="180631" x="5424488" y="5387975"/>
          <p14:tracePt t="180647" x="5443538" y="5351463"/>
          <p14:tracePt t="180649" x="5443538" y="5305425"/>
          <p14:tracePt t="180664" x="5451475" y="5278438"/>
          <p14:tracePt t="180667" x="5451475" y="5205413"/>
          <p14:tracePt t="180681" x="5451475" y="5168900"/>
          <p14:tracePt t="180683" x="5461000" y="5149850"/>
          <p14:tracePt t="180697" x="5461000" y="5132388"/>
          <p14:tracePt t="180699" x="5461000" y="5122863"/>
          <p14:tracePt t="180717" x="5461000" y="5113338"/>
          <p14:tracePt t="180731" x="5470525" y="5113338"/>
          <p14:tracePt t="180783" x="5470525" y="5105400"/>
          <p14:tracePt t="180983" x="5470525" y="5122863"/>
          <p14:tracePt t="180991" x="5470525" y="5159375"/>
          <p14:tracePt t="180999" x="5470525" y="5195888"/>
          <p14:tracePt t="181014" x="5470525" y="5232400"/>
          <p14:tracePt t="181016" x="5470525" y="5278438"/>
          <p14:tracePt t="181031" x="5480050" y="5305425"/>
          <p14:tracePt t="181031" x="5480050" y="5341938"/>
          <p14:tracePt t="181047" x="5480050" y="5368925"/>
          <p14:tracePt t="181048" x="5480050" y="5387975"/>
          <p14:tracePt t="181064" x="5480050" y="5414963"/>
          <p14:tracePt t="181065" x="5480050" y="5441950"/>
          <p14:tracePt t="181081" x="5480050" y="5461000"/>
          <p14:tracePt t="181081" x="5480050" y="5497513"/>
          <p14:tracePt t="181097" x="5480050" y="5524500"/>
          <p14:tracePt t="181098" x="5480050" y="5551488"/>
          <p14:tracePt t="181114" x="5480050" y="5570538"/>
          <p14:tracePt t="181115" x="5480050" y="5597525"/>
          <p14:tracePt t="181131" x="5480050" y="5634038"/>
          <p14:tracePt t="181131" x="5480050" y="5653088"/>
          <p14:tracePt t="181147" x="5480050" y="5670550"/>
          <p14:tracePt t="181148" x="5480050" y="5689600"/>
          <p14:tracePt t="181164" x="5480050" y="5716588"/>
          <p14:tracePt t="181165" x="5480050" y="5734050"/>
          <p14:tracePt t="181167" x="5480050" y="5753100"/>
          <p14:tracePt t="181181" x="5480050" y="5780088"/>
          <p14:tracePt t="181183" x="5480050" y="5799138"/>
          <p14:tracePt t="181197" x="5480050" y="5807075"/>
          <p14:tracePt t="181199" x="5480050" y="5826125"/>
          <p14:tracePt t="181217" x="5487988" y="5835650"/>
          <p14:tracePt t="181231" x="5487988" y="5843588"/>
          <p14:tracePt t="181815" x="5516563" y="5843588"/>
          <p14:tracePt t="181823" x="5580063" y="5843588"/>
          <p14:tracePt t="181831" x="5643563" y="5843588"/>
          <p14:tracePt t="181847" x="5716588" y="5843588"/>
          <p14:tracePt t="181848" x="5772150" y="5843588"/>
          <p14:tracePt t="181864" x="5835650" y="5843588"/>
          <p14:tracePt t="181865" x="5854700" y="5843588"/>
          <p14:tracePt t="181881" x="5872163" y="5843588"/>
          <p14:tracePt t="181911" x="5872163" y="5835650"/>
          <p14:tracePt t="181919" x="5872163" y="5826125"/>
          <p14:tracePt t="181931" x="5881688" y="5807075"/>
          <p14:tracePt t="181947" x="5881688" y="5799138"/>
          <p14:tracePt t="181948" x="5881688" y="5780088"/>
          <p14:tracePt t="181964" x="5881688" y="5762625"/>
          <p14:tracePt t="181965" x="5891213" y="5743575"/>
          <p14:tracePt t="181967" x="5891213" y="5716588"/>
          <p14:tracePt t="181981" x="5891213" y="5689600"/>
          <p14:tracePt t="181983" x="5908675" y="5653088"/>
          <p14:tracePt t="181997" x="5908675" y="5624513"/>
          <p14:tracePt t="182000" x="5908675" y="5597525"/>
          <p14:tracePt t="182014" x="5908675" y="5561013"/>
          <p14:tracePt t="182017" x="5908675" y="5534025"/>
          <p14:tracePt t="182031" x="5908675" y="5514975"/>
          <p14:tracePt t="182033" x="5908675" y="5497513"/>
          <p14:tracePt t="182047" x="5908675" y="5478463"/>
          <p14:tracePt t="182049" x="5908675" y="5470525"/>
          <p14:tracePt t="182064" x="5908675" y="5461000"/>
          <p14:tracePt t="182081" x="5908675" y="5451475"/>
          <p14:tracePt t="182081" x="5908675" y="5441950"/>
          <p14:tracePt t="182083" x="5908675" y="5434013"/>
          <p14:tracePt t="182097" x="5908675" y="5424488"/>
          <p14:tracePt t="182114" x="5899150" y="5424488"/>
          <p14:tracePt t="182151" x="5899150" y="5414963"/>
          <p14:tracePt t="182307" x="5899150" y="5441950"/>
          <p14:tracePt t="182315" x="5899150" y="5461000"/>
          <p14:tracePt t="182323" x="5899150" y="5478463"/>
          <p14:tracePt t="182331" x="5908675" y="5497513"/>
          <p14:tracePt t="182347" x="5918200" y="5514975"/>
          <p14:tracePt t="182348" x="5918200" y="5524500"/>
          <p14:tracePt t="182364" x="5927725" y="5543550"/>
          <p14:tracePt t="182365" x="5927725" y="5551488"/>
          <p14:tracePt t="182367" x="5927725" y="5561013"/>
          <p14:tracePt t="182381" x="5927725" y="5570538"/>
          <p14:tracePt t="182383" x="5927725" y="5580063"/>
          <p14:tracePt t="182397" x="5935663" y="5580063"/>
          <p14:tracePt t="182400" x="5935663" y="5588000"/>
          <p14:tracePt t="182417" x="5945188" y="5597525"/>
          <p14:tracePt t="182431" x="5945188" y="5607050"/>
          <p14:tracePt t="182447" x="5954713" y="5616575"/>
          <p14:tracePt t="182464" x="5972175" y="5624513"/>
          <p14:tracePt t="182481" x="5991225" y="5634038"/>
          <p14:tracePt t="182481" x="6018213" y="5643563"/>
          <p14:tracePt t="182483" x="6037263" y="5643563"/>
          <p14:tracePt t="182497" x="6054725" y="5653088"/>
          <p14:tracePt t="182500" x="6064250" y="5653088"/>
          <p14:tracePt t="182514" x="6081713" y="5653088"/>
          <p14:tracePt t="182517" x="6118225" y="5661025"/>
          <p14:tracePt t="182531" x="6127750" y="5661025"/>
          <p14:tracePt t="182533" x="6137275" y="5661025"/>
          <p14:tracePt t="182547" x="6137275" y="5670550"/>
          <p14:tracePt t="182564" x="6146800" y="5670550"/>
          <p14:tracePt t="182875" x="6154738" y="5670550"/>
          <p14:tracePt t="182883" x="6164263" y="5670550"/>
          <p14:tracePt t="182891" x="6173788" y="5661025"/>
          <p14:tracePt t="182899" x="6183313" y="5653088"/>
          <p14:tracePt t="182914" x="6191250" y="5653088"/>
          <p14:tracePt t="182916" x="6200775" y="5653088"/>
          <p14:tracePt t="182947" x="6210300" y="5653088"/>
          <p14:tracePt t="182955" x="6210300" y="5643563"/>
          <p14:tracePt t="182964" x="6219825" y="5643563"/>
          <p14:tracePt t="182981" x="6237288" y="5643563"/>
          <p14:tracePt t="182981" x="6246813" y="5634038"/>
          <p14:tracePt t="182997" x="6256338" y="5634038"/>
          <p14:tracePt t="182999" x="6264275" y="5634038"/>
          <p14:tracePt t="183014" x="6264275" y="5624513"/>
          <p14:tracePt t="183016" x="6273800" y="5624513"/>
          <p14:tracePt t="183031" x="6283325" y="5616575"/>
          <p14:tracePt t="183047" x="6292850" y="5616575"/>
          <p14:tracePt t="183048" x="6300788" y="5607050"/>
          <p14:tracePt t="183064" x="6310313" y="5607050"/>
          <p14:tracePt t="183081" x="6319838" y="5607050"/>
          <p14:tracePt t="183099" x="6329363" y="5607050"/>
          <p14:tracePt t="183114" x="6329363" y="5597525"/>
          <p14:tracePt t="183199" x="6337300" y="5597525"/>
          <p14:tracePt t="183207" x="6365875" y="5597525"/>
          <p14:tracePt t="183215" x="6392863" y="5597525"/>
          <p14:tracePt t="183231" x="6410325" y="5597525"/>
          <p14:tracePt t="183232" x="6419850" y="5597525"/>
          <p14:tracePt t="183416" x="6429375" y="5597525"/>
          <p14:tracePt t="183423" x="6446838" y="5597525"/>
          <p14:tracePt t="183431" x="6483350" y="5580063"/>
          <p14:tracePt t="183447" x="6492875" y="5580063"/>
          <p14:tracePt t="183448" x="6492875" y="5570538"/>
          <p14:tracePt t="183451" x="6502400" y="5570538"/>
          <p14:tracePt t="183464" x="6511925" y="5561013"/>
          <p14:tracePt t="183480" x="6521450" y="5561013"/>
          <p14:tracePt t="183481" x="6529388" y="5551488"/>
          <p14:tracePt t="183767" x="6529388" y="5543550"/>
          <p14:tracePt t="183775" x="6538913" y="5534025"/>
          <p14:tracePt t="183783" x="6538913" y="5514975"/>
          <p14:tracePt t="183797" x="6538913" y="5507038"/>
          <p14:tracePt t="183813" x="6548438" y="5497513"/>
          <p14:tracePt t="183814" x="6548438" y="5487988"/>
          <p14:tracePt t="183831" x="6548438" y="5478463"/>
          <p14:tracePt t="184879" x="6548438" y="5470525"/>
          <p14:tracePt t="185211" x="6565900" y="5514975"/>
          <p14:tracePt t="185219" x="6584950" y="5551488"/>
          <p14:tracePt t="185231" x="6594475" y="5570538"/>
          <p14:tracePt t="185247" x="6611938" y="5588000"/>
          <p14:tracePt t="185248" x="6621463" y="5597525"/>
          <p14:tracePt t="185251" x="6630988" y="5616575"/>
          <p14:tracePt t="185281" x="6638925" y="5616575"/>
          <p14:tracePt t="185281" x="6638925" y="5624513"/>
          <p14:tracePt t="185391" x="6638925" y="5634038"/>
          <p14:tracePt t="185479" x="6657975" y="5634038"/>
          <p14:tracePt t="185487" x="6675438" y="5624513"/>
          <p14:tracePt t="185497" x="6711950" y="5607050"/>
          <p14:tracePt t="185514" x="6740525" y="5588000"/>
          <p14:tracePt t="185515" x="6757988" y="5580063"/>
          <p14:tracePt t="185531" x="6777038" y="5570538"/>
          <p14:tracePt t="185531" x="6794500" y="5551488"/>
          <p14:tracePt t="185547" x="6804025" y="5551488"/>
          <p14:tracePt t="185548" x="6813550" y="5551488"/>
          <p14:tracePt t="185564" x="6821488" y="5551488"/>
          <p14:tracePt t="185583" x="6821488" y="5543550"/>
          <p14:tracePt t="190779" x="6831013" y="5543550"/>
          <p14:tracePt t="190787" x="6858000" y="5534025"/>
          <p14:tracePt t="190797" x="6894513" y="5534025"/>
          <p14:tracePt t="190814" x="6967538" y="5534025"/>
          <p14:tracePt t="190816" x="7159625" y="5534025"/>
          <p14:tracePt t="190831" x="7259638" y="5551488"/>
          <p14:tracePt t="190831" x="7351713" y="5561013"/>
          <p14:tracePt t="190847" x="7434263" y="5580063"/>
          <p14:tracePt t="190848" x="7488238" y="5580063"/>
          <p14:tracePt t="190864" x="7507288" y="5580063"/>
          <p14:tracePt t="190865" x="7516813" y="5580063"/>
          <p14:tracePt t="190999" x="7524750" y="5580063"/>
          <p14:tracePt t="191007" x="7543800" y="5580063"/>
          <p14:tracePt t="191015" x="7553325" y="5580063"/>
          <p14:tracePt t="191031" x="7561263" y="5570538"/>
          <p14:tracePt t="191031" x="7561263" y="5561013"/>
          <p14:tracePt t="191047" x="7580313" y="5551488"/>
          <p14:tracePt t="191048" x="7589838" y="5551488"/>
          <p14:tracePt t="191064" x="7616825" y="5543550"/>
          <p14:tracePt t="191065" x="7653338" y="5543550"/>
          <p14:tracePt t="191081" x="7680325" y="5543550"/>
          <p14:tracePt t="191081" x="7707313" y="5543550"/>
          <p14:tracePt t="191097" x="7726363" y="5534025"/>
          <p14:tracePt t="191098" x="7743825" y="5534025"/>
          <p14:tracePt t="191114" x="7753350" y="5534025"/>
          <p14:tracePt t="191115" x="7762875" y="5524500"/>
          <p14:tracePt t="191131" x="7772400" y="5524500"/>
          <p14:tracePt t="191191" x="7772400" y="5514975"/>
          <p14:tracePt t="191911" x="7789863" y="5487988"/>
          <p14:tracePt t="191919" x="7799388" y="5441950"/>
          <p14:tracePt t="191931" x="7808913" y="5424488"/>
          <p14:tracePt t="191947" x="7808913" y="5378450"/>
          <p14:tracePt t="191948" x="7808913" y="5351463"/>
          <p14:tracePt t="191964" x="7808913" y="5324475"/>
          <p14:tracePt t="191965" x="7808913" y="5295900"/>
          <p14:tracePt t="191967" x="7808913" y="5287963"/>
          <p14:tracePt t="191981" x="7799388" y="5268913"/>
          <p14:tracePt t="191983" x="7789863" y="5251450"/>
          <p14:tracePt t="191997" x="7780338" y="5232400"/>
          <p14:tracePt t="192000" x="7762875" y="5205413"/>
          <p14:tracePt t="192014" x="7743825" y="5178425"/>
          <p14:tracePt t="192016" x="7726363" y="5159375"/>
          <p14:tracePt t="192031" x="7689850" y="5122863"/>
          <p14:tracePt t="192033" x="7662863" y="5105400"/>
          <p14:tracePt t="192047" x="7626350" y="5095875"/>
          <p14:tracePt t="192049" x="7607300" y="5076825"/>
          <p14:tracePt t="192064" x="7589838" y="5068888"/>
          <p14:tracePt t="192066" x="7580313" y="5068888"/>
          <p14:tracePt t="192081" x="7580313" y="5059363"/>
          <p14:tracePt t="192127" x="7570788" y="5059363"/>
          <p14:tracePt t="192135" x="7561263" y="5059363"/>
          <p14:tracePt t="192147" x="7543800" y="5068888"/>
          <p14:tracePt t="192164" x="7534275" y="5068888"/>
          <p14:tracePt t="192165" x="7524750" y="5076825"/>
          <p14:tracePt t="192167" x="7507288" y="5076825"/>
          <p14:tracePt t="192181" x="7497763" y="5076825"/>
          <p14:tracePt t="192183" x="7480300" y="5076825"/>
          <p14:tracePt t="192197" x="7461250" y="5076825"/>
          <p14:tracePt t="192200" x="7451725" y="5086350"/>
          <p14:tracePt t="192216" x="7424738" y="5086350"/>
          <p14:tracePt t="192231" x="7415213" y="5086350"/>
          <p14:tracePt t="192232" x="7407275" y="5095875"/>
          <p14:tracePt t="192247" x="7397750" y="5105400"/>
          <p14:tracePt t="192248" x="7378700" y="5122863"/>
          <p14:tracePt t="192264" x="7361238" y="5132388"/>
          <p14:tracePt t="192267" x="7361238" y="5141913"/>
          <p14:tracePt t="192281" x="7351713" y="5159375"/>
          <p14:tracePt t="192283" x="7324725" y="5178425"/>
          <p14:tracePt t="192297" x="7315200" y="5205413"/>
          <p14:tracePt t="192299" x="7305675" y="5222875"/>
          <p14:tracePt t="192314" x="7296150" y="5232400"/>
          <p14:tracePt t="192317" x="7288213" y="5241925"/>
          <p14:tracePt t="192331" x="7288213" y="5251450"/>
          <p14:tracePt t="192333" x="7288213" y="5278438"/>
          <p14:tracePt t="192347" x="7288213" y="5295900"/>
          <p14:tracePt t="192349" x="7269163" y="5332413"/>
          <p14:tracePt t="192364" x="7269163" y="5360988"/>
          <p14:tracePt t="192381" x="7269163" y="5414963"/>
          <p14:tracePt t="192381" x="7278688" y="5451475"/>
          <p14:tracePt t="192384" x="7288213" y="5478463"/>
          <p14:tracePt t="192397" x="7296150" y="5514975"/>
          <p14:tracePt t="192400" x="7305675" y="5534025"/>
          <p14:tracePt t="192414" x="7315200" y="5551488"/>
          <p14:tracePt t="192417" x="7334250" y="5570538"/>
          <p14:tracePt t="192431" x="7342188" y="5588000"/>
          <p14:tracePt t="192433" x="7361238" y="5607050"/>
          <p14:tracePt t="192447" x="7397750" y="5643563"/>
          <p14:tracePt t="192449" x="7424738" y="5670550"/>
          <p14:tracePt t="192464" x="7470775" y="5697538"/>
          <p14:tracePt t="192466" x="7507288" y="5726113"/>
          <p14:tracePt t="192481" x="7534275" y="5753100"/>
          <p14:tracePt t="192483" x="7570788" y="5762625"/>
          <p14:tracePt t="192497" x="7597775" y="5780088"/>
          <p14:tracePt t="192498" x="7634288" y="5789613"/>
          <p14:tracePt t="192513" x="7662863" y="5789613"/>
          <p14:tracePt t="192515" x="7689850" y="5789613"/>
          <p14:tracePt t="192530" x="7726363" y="5799138"/>
          <p14:tracePt t="192531" x="7743825" y="5799138"/>
          <p14:tracePt t="192547" x="7772400" y="5799138"/>
          <p14:tracePt t="192548" x="7789863" y="5799138"/>
          <p14:tracePt t="192564" x="7816850" y="5789613"/>
          <p14:tracePt t="192581" x="7862888" y="5753100"/>
          <p14:tracePt t="192581" x="7889875" y="5734050"/>
          <p14:tracePt t="192583" x="7926388" y="5697538"/>
          <p14:tracePt t="192597" x="7935913" y="5670550"/>
          <p14:tracePt t="192599" x="7954963" y="5634038"/>
          <p14:tracePt t="192614" x="7962900" y="5607050"/>
          <p14:tracePt t="192630" x="7972425" y="5570538"/>
          <p14:tracePt t="192632" x="7981950" y="5543550"/>
          <p14:tracePt t="192647" x="7999413" y="5497513"/>
          <p14:tracePt t="192648" x="7999413" y="5424488"/>
          <p14:tracePt t="192664" x="7999413" y="5378450"/>
          <p14:tracePt t="192665" x="7999413" y="5341938"/>
          <p14:tracePt t="192680" x="7999413" y="5295900"/>
          <p14:tracePt t="192697" x="7999413" y="5241925"/>
          <p14:tracePt t="192697" x="7981950" y="5168900"/>
          <p14:tracePt t="192714" x="7962900" y="5132388"/>
          <p14:tracePt t="192714" x="7945438" y="5105400"/>
          <p14:tracePt t="192731" x="7918450" y="5059363"/>
          <p14:tracePt t="192731" x="7908925" y="5022850"/>
          <p14:tracePt t="192747" x="7889875" y="5003800"/>
          <p14:tracePt t="192748" x="7872413" y="4976813"/>
          <p14:tracePt t="192751" x="7835900" y="4940300"/>
          <p14:tracePt t="192764" x="7826375" y="4930775"/>
          <p14:tracePt t="192767" x="7808913" y="4913313"/>
          <p14:tracePt t="192781" x="7780338" y="4903788"/>
          <p14:tracePt t="192783" x="7762875" y="4894263"/>
          <p14:tracePt t="192797" x="7735888" y="4894263"/>
          <p14:tracePt t="192799" x="7726363" y="4894263"/>
          <p14:tracePt t="192814" x="7699375" y="4894263"/>
          <p14:tracePt t="192830" x="7662863" y="4894263"/>
          <p14:tracePt t="192832" x="7634288" y="4894263"/>
          <p14:tracePt t="192847" x="7607300" y="4894263"/>
          <p14:tracePt t="192849" x="7589838" y="4894263"/>
          <p14:tracePt t="192864" x="7580313" y="4903788"/>
          <p14:tracePt t="192866" x="7561263" y="4903788"/>
          <p14:tracePt t="192881" x="7543800" y="4913313"/>
          <p14:tracePt t="192883" x="7507288" y="4930775"/>
          <p14:tracePt t="192897" x="7488238" y="4940300"/>
          <p14:tracePt t="192899" x="7470775" y="4959350"/>
          <p14:tracePt t="192914" x="7434263" y="4967288"/>
          <p14:tracePt t="192916" x="7424738" y="4986338"/>
          <p14:tracePt t="192931" x="7407275" y="5003800"/>
          <p14:tracePt t="192933" x="7388225" y="5013325"/>
          <p14:tracePt t="192947" x="7388225" y="5022850"/>
          <p14:tracePt t="192950" x="7370763" y="5040313"/>
          <p14:tracePt t="192964" x="7361238" y="5059363"/>
          <p14:tracePt t="192966" x="7361238" y="5076825"/>
          <p14:tracePt t="192981" x="7351713" y="5086350"/>
          <p14:tracePt t="192983" x="7351713" y="5105400"/>
          <p14:tracePt t="192997" x="7342188" y="5122863"/>
          <p14:tracePt t="193000" x="7342188" y="5141913"/>
          <p14:tracePt t="193014" x="7342188" y="5159375"/>
          <p14:tracePt t="193017" x="7342188" y="5195888"/>
          <p14:tracePt t="193031" x="7342188" y="5214938"/>
          <p14:tracePt t="193033" x="7342188" y="5241925"/>
          <p14:tracePt t="193047" x="7342188" y="5268913"/>
          <p14:tracePt t="193049" x="7342188" y="5287963"/>
          <p14:tracePt t="193064" x="7351713" y="5305425"/>
          <p14:tracePt t="193066" x="7361238" y="5341938"/>
          <p14:tracePt t="193081" x="7378700" y="5360988"/>
          <p14:tracePt t="193083" x="7388225" y="5378450"/>
          <p14:tracePt t="193097" x="7415213" y="5405438"/>
          <p14:tracePt t="193099" x="7434263" y="5434013"/>
          <p14:tracePt t="193114" x="7451725" y="5451475"/>
          <p14:tracePt t="193117" x="7470775" y="5461000"/>
          <p14:tracePt t="193131" x="7507288" y="5478463"/>
          <p14:tracePt t="193133" x="7534275" y="5497513"/>
          <p14:tracePt t="193147" x="7561263" y="5514975"/>
          <p14:tracePt t="193150" x="7597775" y="5534025"/>
          <p14:tracePt t="193151" x="7626350" y="5543550"/>
          <p14:tracePt t="193164" x="7662863" y="5543550"/>
          <p14:tracePt t="193167" x="7689850" y="5551488"/>
          <p14:tracePt t="193181" x="7707313" y="5551488"/>
          <p14:tracePt t="193183" x="7726363" y="5551488"/>
          <p14:tracePt t="193197" x="7735888" y="5551488"/>
          <p14:tracePt t="193200" x="7743825" y="5551488"/>
          <p14:tracePt t="193216" x="7772400" y="5524500"/>
          <p14:tracePt t="193231" x="7789863" y="5507038"/>
          <p14:tracePt t="193232" x="7799388" y="5470525"/>
          <p14:tracePt t="193247" x="7808913" y="5441950"/>
          <p14:tracePt t="193248" x="7835900" y="5397500"/>
          <p14:tracePt t="193264" x="7835900" y="5378450"/>
          <p14:tracePt t="193265" x="7845425" y="5351463"/>
          <p14:tracePt t="193281" x="7845425" y="5324475"/>
          <p14:tracePt t="193282" x="7845425" y="5287963"/>
          <p14:tracePt t="193297" x="7845425" y="5268913"/>
          <p14:tracePt t="193298" x="7845425" y="5241925"/>
          <p14:tracePt t="193314" x="7845425" y="5214938"/>
          <p14:tracePt t="193315" x="7845425" y="5195888"/>
          <p14:tracePt t="193331" x="7845425" y="5159375"/>
          <p14:tracePt t="193332" x="7826375" y="5132388"/>
          <p14:tracePt t="193347" x="7808913" y="5105400"/>
          <p14:tracePt t="193348" x="7789863" y="5068888"/>
          <p14:tracePt t="193364" x="7772400" y="5040313"/>
          <p14:tracePt t="193365" x="7743825" y="5022850"/>
          <p14:tracePt t="193381" x="7716838" y="4995863"/>
          <p14:tracePt t="193382" x="7680325" y="4976813"/>
          <p14:tracePt t="193397" x="7653338" y="4959350"/>
          <p14:tracePt t="193399" x="7607300" y="4930775"/>
          <p14:tracePt t="193414" x="7570788" y="4922838"/>
          <p14:tracePt t="193415" x="7553325" y="4913313"/>
          <p14:tracePt t="193431" x="7534275" y="4913313"/>
          <p14:tracePt t="193431" x="7516813" y="4913313"/>
          <p14:tracePt t="193447" x="7497763" y="4913313"/>
          <p14:tracePt t="193448" x="7488238" y="4913313"/>
          <p14:tracePt t="193464" x="7480300" y="4913313"/>
          <p14:tracePt t="193465" x="7461250" y="4913313"/>
          <p14:tracePt t="193481" x="7443788" y="4930775"/>
          <p14:tracePt t="193481" x="7388225" y="4986338"/>
          <p14:tracePt t="193497" x="7361238" y="5003800"/>
          <p14:tracePt t="193498" x="7342188" y="5013325"/>
          <p14:tracePt t="193514" x="7324725" y="5032375"/>
          <p14:tracePt t="193515" x="7305675" y="5049838"/>
          <p14:tracePt t="193531" x="7288213" y="5076825"/>
          <p14:tracePt t="193532" x="7269163" y="5095875"/>
          <p14:tracePt t="193547" x="7259638" y="5105400"/>
          <p14:tracePt t="193548" x="7242175" y="5122863"/>
          <p14:tracePt t="193564" x="7232650" y="5141913"/>
          <p14:tracePt t="193565" x="7223125" y="5168900"/>
          <p14:tracePt t="193581" x="7196138" y="5214938"/>
          <p14:tracePt t="193581" x="7186613" y="5232400"/>
          <p14:tracePt t="193597" x="7186613" y="5259388"/>
          <p14:tracePt t="193598" x="7186613" y="5278438"/>
          <p14:tracePt t="193614" x="7186613" y="5314950"/>
          <p14:tracePt t="193614" x="7186613" y="5341938"/>
          <p14:tracePt t="193631" x="7186613" y="5360988"/>
          <p14:tracePt t="193632" x="7186613" y="5405438"/>
          <p14:tracePt t="193647" x="7205663" y="5434013"/>
          <p14:tracePt t="193648" x="7251700" y="5497513"/>
          <p14:tracePt t="193664" x="7288213" y="5534025"/>
          <p14:tracePt t="193665" x="7334250" y="5570538"/>
          <p14:tracePt t="193681" x="7370763" y="5597525"/>
          <p14:tracePt t="193682" x="7397750" y="5634038"/>
          <p14:tracePt t="193697" x="7434263" y="5653088"/>
          <p14:tracePt t="193698" x="7461250" y="5670550"/>
          <p14:tracePt t="193714" x="7480300" y="5680075"/>
          <p14:tracePt t="193715" x="7497763" y="5689600"/>
          <p14:tracePt t="193731" x="7516813" y="5716588"/>
          <p14:tracePt t="193731" x="7524750" y="5716588"/>
          <p14:tracePt t="193747" x="7543800" y="5726113"/>
          <p14:tracePt t="193748" x="7561263" y="5734050"/>
          <p14:tracePt t="193764" x="7580313" y="5743575"/>
          <p14:tracePt t="193765" x="7597775" y="5743575"/>
          <p14:tracePt t="193781" x="7653338" y="5743575"/>
          <p14:tracePt t="193781" x="7689850" y="5743575"/>
          <p14:tracePt t="193797" x="7707313" y="5743575"/>
          <p14:tracePt t="193798" x="7753350" y="5734050"/>
          <p14:tracePt t="193814" x="7780338" y="5716588"/>
          <p14:tracePt t="193814" x="7808913" y="5716588"/>
          <p14:tracePt t="193831" x="7826375" y="5697538"/>
          <p14:tracePt t="193832" x="7853363" y="5689600"/>
          <p14:tracePt t="193847" x="7862888" y="5670550"/>
          <p14:tracePt t="193848" x="7872413" y="5653088"/>
          <p14:tracePt t="193864" x="7889875" y="5624513"/>
          <p14:tracePt t="193865" x="7908925" y="5551488"/>
          <p14:tracePt t="193881" x="7908925" y="5487988"/>
          <p14:tracePt t="193882" x="7908925" y="5451475"/>
          <p14:tracePt t="193897" x="7908925" y="5397500"/>
          <p14:tracePt t="193898" x="7908925" y="5332413"/>
          <p14:tracePt t="193914" x="7908925" y="5305425"/>
          <p14:tracePt t="193915" x="7889875" y="5241925"/>
          <p14:tracePt t="193931" x="7872413" y="5214938"/>
          <p14:tracePt t="193931" x="7845425" y="5168900"/>
          <p14:tracePt t="193947" x="7816850" y="5141913"/>
          <p14:tracePt t="193948" x="7799388" y="5105400"/>
          <p14:tracePt t="193964" x="7780338" y="5095875"/>
          <p14:tracePt t="193965" x="7743825" y="5049838"/>
          <p14:tracePt t="193967" x="7716838" y="5032375"/>
          <p14:tracePt t="193981" x="7670800" y="5003800"/>
          <p14:tracePt t="193983" x="7634288" y="4995863"/>
          <p14:tracePt t="193997" x="7580313" y="4976813"/>
          <p14:tracePt t="193999" x="7543800" y="4949825"/>
          <p14:tracePt t="194014" x="7516813" y="4940300"/>
          <p14:tracePt t="194017" x="7461250" y="4930775"/>
          <p14:tracePt t="194031" x="7424738" y="4922838"/>
          <p14:tracePt t="194033" x="7397750" y="4913313"/>
          <p14:tracePt t="194047" x="7378700" y="4903788"/>
          <p14:tracePt t="194049" x="7351713" y="4903788"/>
          <p14:tracePt t="194064" x="7334250" y="4903788"/>
          <p14:tracePt t="194066" x="7296150" y="4903788"/>
          <p14:tracePt t="194081" x="7278688" y="4903788"/>
          <p14:tracePt t="194083" x="7251700" y="4903788"/>
          <p14:tracePt t="194097" x="7232650" y="4903788"/>
          <p14:tracePt t="194100" x="7205663" y="4913313"/>
          <p14:tracePt t="194114" x="7169150" y="4930775"/>
          <p14:tracePt t="194116" x="7150100" y="4949825"/>
          <p14:tracePt t="194131" x="7132638" y="4976813"/>
          <p14:tracePt t="194133" x="7113588" y="4995863"/>
          <p14:tracePt t="194147" x="7096125" y="5013325"/>
          <p14:tracePt t="194150" x="7086600" y="5013325"/>
          <p14:tracePt t="194164" x="7077075" y="5032375"/>
          <p14:tracePt t="194180" x="7040563" y="5076825"/>
          <p14:tracePt t="194181" x="7040563" y="5095875"/>
          <p14:tracePt t="194183" x="7032625" y="5132388"/>
          <p14:tracePt t="194197" x="7032625" y="5159375"/>
          <p14:tracePt t="194199" x="7032625" y="5186363"/>
          <p14:tracePt t="194217" x="7032625" y="5259388"/>
          <p14:tracePt t="194231" x="7032625" y="5295900"/>
          <p14:tracePt t="194234" x="7059613" y="5324475"/>
          <p14:tracePt t="194247" x="7086600" y="5368925"/>
          <p14:tracePt t="194250" x="7142163" y="5405438"/>
          <p14:tracePt t="194264" x="7169150" y="5441950"/>
          <p14:tracePt t="194267" x="7205663" y="5461000"/>
          <p14:tracePt t="194281" x="7232650" y="5478463"/>
          <p14:tracePt t="194283" x="7278688" y="5507038"/>
          <p14:tracePt t="194297" x="7315200" y="5514975"/>
          <p14:tracePt t="194300" x="7334250" y="5524500"/>
          <p14:tracePt t="194314" x="7351713" y="5534025"/>
          <p14:tracePt t="194317" x="7378700" y="5543550"/>
          <p14:tracePt t="194331" x="7407275" y="5551488"/>
          <p14:tracePt t="194333" x="7415213" y="5551488"/>
          <p14:tracePt t="194347" x="7434263" y="5551488"/>
          <p14:tracePt t="194350" x="7451725" y="5561013"/>
          <p14:tracePt t="194364" x="7488238" y="5561013"/>
          <p14:tracePt t="194381" x="7524750" y="5570538"/>
          <p14:tracePt t="194381" x="7553325" y="5570538"/>
          <p14:tracePt t="194384" x="7580313" y="5570538"/>
          <p14:tracePt t="194397" x="7607300" y="5570538"/>
          <p14:tracePt t="194399" x="7626350" y="5570538"/>
          <p14:tracePt t="194414" x="7662863" y="5570538"/>
          <p14:tracePt t="194416" x="7689850" y="5570538"/>
          <p14:tracePt t="194431" x="7707313" y="5561013"/>
          <p14:tracePt t="194433" x="7726363" y="5543550"/>
          <p14:tracePt t="194447" x="7753350" y="5524500"/>
          <p14:tracePt t="194449" x="7772400" y="5487988"/>
          <p14:tracePt t="194464" x="7789863" y="5441950"/>
          <p14:tracePt t="194466" x="7799388" y="5405438"/>
          <p14:tracePt t="194481" x="7816850" y="5324475"/>
          <p14:tracePt t="194483" x="7826375" y="5295900"/>
          <p14:tracePt t="194497" x="7826375" y="5251450"/>
          <p14:tracePt t="194499" x="7826375" y="5195888"/>
          <p14:tracePt t="194514" x="7826375" y="5168900"/>
          <p14:tracePt t="194517" x="7826375" y="5132388"/>
          <p14:tracePt t="194531" x="7826375" y="5122863"/>
          <p14:tracePt t="194533" x="7826375" y="5113338"/>
          <p14:tracePt t="194547" x="7826375" y="5105400"/>
          <p14:tracePt t="194549" x="7816850" y="5095875"/>
          <p14:tracePt t="194564" x="7808913" y="5086350"/>
          <p14:tracePt t="194564" x="7808913" y="5076825"/>
          <p14:tracePt t="194581" x="7789863" y="5059363"/>
          <p14:tracePt t="194582" x="7762875" y="5032375"/>
          <p14:tracePt t="194583" x="7735888" y="5003800"/>
          <p14:tracePt t="194597" x="7699375" y="4986338"/>
          <p14:tracePt t="194600" x="7662863" y="4967288"/>
          <p14:tracePt t="194614" x="7626350" y="4949825"/>
          <p14:tracePt t="194616" x="7597775" y="4930775"/>
          <p14:tracePt t="194631" x="7561263" y="4922838"/>
          <p14:tracePt t="194633" x="7534275" y="4913313"/>
          <p14:tracePt t="194647" x="7516813" y="4913313"/>
          <p14:tracePt t="194649" x="7488238" y="4913313"/>
          <p14:tracePt t="194664" x="7480300" y="4913313"/>
          <p14:tracePt t="194666" x="7461250" y="4913313"/>
          <p14:tracePt t="194681" x="7451725" y="4913313"/>
          <p14:tracePt t="194683" x="7434263" y="4913313"/>
          <p14:tracePt t="194697" x="7415213" y="4930775"/>
          <p14:tracePt t="194699" x="7388225" y="4940300"/>
          <p14:tracePt t="194714" x="7351713" y="4949825"/>
          <p14:tracePt t="194717" x="7324725" y="4976813"/>
          <p14:tracePt t="194731" x="7305675" y="4995863"/>
          <p14:tracePt t="194733" x="7278688" y="5003800"/>
          <p14:tracePt t="194747" x="7251700" y="5022850"/>
          <p14:tracePt t="194750" x="7223125" y="5059363"/>
          <p14:tracePt t="194764" x="7196138" y="5068888"/>
          <p14:tracePt t="194765" x="7169150" y="5086350"/>
          <p14:tracePt t="194767" x="7150100" y="5105400"/>
          <p14:tracePt t="194781" x="7142163" y="5122863"/>
          <p14:tracePt t="194783" x="7123113" y="5149850"/>
          <p14:tracePt t="194797" x="7105650" y="5168900"/>
          <p14:tracePt t="194800" x="7096125" y="5186363"/>
          <p14:tracePt t="194814" x="7096125" y="5205413"/>
          <p14:tracePt t="194817" x="7096125" y="5232400"/>
          <p14:tracePt t="194831" x="7096125" y="5259388"/>
          <p14:tracePt t="194833" x="7096125" y="5295900"/>
          <p14:tracePt t="194847" x="7105650" y="5324475"/>
          <p14:tracePt t="194849" x="7123113" y="5351463"/>
          <p14:tracePt t="194864" x="7142163" y="5378450"/>
          <p14:tracePt t="194867" x="7159625" y="5405438"/>
          <p14:tracePt t="194881" x="7186613" y="5424488"/>
          <p14:tracePt t="194883" x="7215188" y="5461000"/>
          <p14:tracePt t="194897" x="7223125" y="5478463"/>
          <p14:tracePt t="194899" x="7251700" y="5487988"/>
          <p14:tracePt t="194914" x="7269163" y="5507038"/>
          <p14:tracePt t="194917" x="7288213" y="5524500"/>
          <p14:tracePt t="194931" x="7305675" y="5534025"/>
          <p14:tracePt t="194933" x="7334250" y="5543550"/>
          <p14:tracePt t="194947" x="7351713" y="5551488"/>
          <p14:tracePt t="194949" x="7370763" y="5561013"/>
          <p14:tracePt t="194964" x="7388225" y="5561013"/>
          <p14:tracePt t="194981" x="7443788" y="5561013"/>
          <p14:tracePt t="194981" x="7461250" y="5561013"/>
          <p14:tracePt t="195003" x="7470775" y="5561013"/>
          <p14:tracePt t="195055" x="7470775" y="5551488"/>
          <p14:tracePt t="195147" x="7470775" y="5543550"/>
          <p14:tracePt t="195271" x="7461250" y="5543550"/>
          <p14:tracePt t="195279" x="7443788" y="5543550"/>
          <p14:tracePt t="195295" x="7434263" y="5543550"/>
          <p14:tracePt t="195304" x="7415213" y="5543550"/>
          <p14:tracePt t="195314" x="7407275" y="5543550"/>
          <p14:tracePt t="195331" x="7388225" y="5534025"/>
          <p14:tracePt t="195331" x="7370763" y="5534025"/>
          <p14:tracePt t="195347" x="7361238" y="5524500"/>
          <p14:tracePt t="195348" x="7361238" y="5514975"/>
          <p14:tracePt t="195364" x="7351713" y="5514975"/>
          <p14:tracePt t="195381" x="7342188" y="5514975"/>
          <p14:tracePt t="195463" x="7342188" y="5507038"/>
          <p14:tracePt t="195927" x="7342188" y="5514975"/>
          <p14:tracePt t="195935" x="7342188" y="5534025"/>
          <p14:tracePt t="195947" x="7342188" y="5543550"/>
          <p14:tracePt t="195964" x="7351713" y="5561013"/>
          <p14:tracePt t="195965" x="7361238" y="5580063"/>
          <p14:tracePt t="195967" x="7361238" y="5588000"/>
          <p14:tracePt t="195981" x="7361238" y="5597525"/>
          <p14:tracePt t="195997" x="7370763" y="5607050"/>
          <p14:tracePt t="196023" x="7370763" y="5616575"/>
          <p14:tracePt t="197283" x="7388225" y="5597525"/>
          <p14:tracePt t="197291" x="7397750" y="5580063"/>
          <p14:tracePt t="197299" x="7397750" y="5570538"/>
          <p14:tracePt t="197314" x="7407275" y="5570538"/>
          <p14:tracePt t="197315" x="7407275" y="5561013"/>
          <p14:tracePt t="197331" x="7407275" y="5551488"/>
          <p14:tracePt t="197347" x="7407275" y="5543550"/>
          <p14:tracePt t="197364" x="7415213" y="5543550"/>
          <p14:tracePt t="197381" x="7415213" y="5534025"/>
          <p14:tracePt t="197383" x="7424738" y="5534025"/>
          <p14:tracePt t="197397" x="7424738" y="5524500"/>
          <p14:tracePt t="197511" x="7424738" y="5514975"/>
          <p14:tracePt t="197866" x="7434263" y="5514975"/>
          <p14:tracePt t="198971" x="7415213" y="5514975"/>
          <p14:tracePt t="198975" x="7315200" y="5514975"/>
          <p14:tracePt t="198980" x="7205663" y="5514975"/>
          <p14:tracePt t="198997" x="7086600" y="5514975"/>
          <p14:tracePt t="198998" x="6977063" y="5514975"/>
          <p14:tracePt t="199014" x="6813550" y="5534025"/>
          <p14:tracePt t="199015" x="6657975" y="5534025"/>
          <p14:tracePt t="199031" x="6373813" y="5534025"/>
          <p14:tracePt t="199031" x="5634038" y="5497513"/>
          <p14:tracePt t="199047" x="5341938" y="5461000"/>
          <p14:tracePt t="199048" x="4986338" y="5414963"/>
          <p14:tracePt t="199064" x="4730750" y="5378450"/>
          <p14:tracePt t="199065" x="4521200" y="5351463"/>
          <p14:tracePt t="199081" x="4310063" y="5332413"/>
          <p14:tracePt t="199081" x="4100513" y="5295900"/>
          <p14:tracePt t="199097" x="3935413" y="5268913"/>
          <p14:tracePt t="199098" x="3798888" y="5251450"/>
          <p14:tracePt t="199114" x="3689350" y="5241925"/>
          <p14:tracePt t="199115" x="3606800" y="5222875"/>
          <p14:tracePt t="199131" x="3543300" y="5214938"/>
          <p14:tracePt t="199131" x="3516313" y="5205413"/>
          <p14:tracePt t="199147" x="3497263" y="5205413"/>
          <p14:tracePt t="199148" x="3470275" y="5195888"/>
          <p14:tracePt t="199164" x="3452813" y="5186363"/>
          <p14:tracePt t="199165" x="3416300" y="5186363"/>
          <p14:tracePt t="199167" x="3387725" y="5168900"/>
          <p14:tracePt t="199181" x="3370263" y="5168900"/>
          <p14:tracePt t="199197" x="3351213" y="5159375"/>
          <p14:tracePt t="199199" x="3343275" y="5159375"/>
          <p14:tracePt t="199217" x="3287713" y="5132388"/>
          <p14:tracePt t="199231" x="3214688" y="5122863"/>
          <p14:tracePt t="199233" x="3068638" y="5086350"/>
          <p14:tracePt t="199247" x="3005138" y="5059363"/>
          <p14:tracePt t="199250" x="2959100" y="5049838"/>
          <p14:tracePt t="199264" x="2932113" y="5040313"/>
          <p14:tracePt t="199266" x="2886075" y="5013325"/>
          <p14:tracePt t="199281" x="2859088" y="5013325"/>
          <p14:tracePt t="199283" x="2822575" y="5003800"/>
          <p14:tracePt t="199297" x="2794000" y="4995863"/>
          <p14:tracePt t="199299" x="2767013" y="4986338"/>
          <p14:tracePt t="199314" x="2730500" y="4976813"/>
          <p14:tracePt t="199316" x="2693988" y="4967288"/>
          <p14:tracePt t="199331" x="2630488" y="4940300"/>
          <p14:tracePt t="199333" x="2547938" y="4940300"/>
          <p14:tracePt t="199347" x="2474913" y="4913313"/>
          <p14:tracePt t="199349" x="2411413" y="4903788"/>
          <p14:tracePt t="199364" x="2374900" y="4884738"/>
          <p14:tracePt t="199365" x="2319338" y="4876800"/>
          <p14:tracePt t="199381" x="2255838" y="4867275"/>
          <p14:tracePt t="199381" x="2146300" y="4840288"/>
          <p14:tracePt t="199397" x="2009775" y="4803775"/>
          <p14:tracePt t="199398" x="1908175" y="4794250"/>
          <p14:tracePt t="199414" x="1781175" y="4767263"/>
          <p14:tracePt t="199415" x="1681163" y="4748213"/>
          <p14:tracePt t="199419" x="1606550" y="4738688"/>
          <p14:tracePt t="199430" x="1570038" y="4738688"/>
          <p14:tracePt t="199447" x="1543050" y="4738688"/>
          <p14:tracePt t="199448" x="1525588" y="4738688"/>
          <p14:tracePt t="199463" x="1516063" y="4738688"/>
          <p14:tracePt t="199464" x="1506538" y="4738688"/>
          <p14:tracePt t="199479" x="1497013" y="4738688"/>
          <p14:tracePt t="199497" x="1489075" y="4757738"/>
          <p14:tracePt t="199514" x="1460500" y="4784725"/>
          <p14:tracePt t="199516" x="1452563" y="4803775"/>
          <p14:tracePt t="199531" x="1433513" y="4830763"/>
          <p14:tracePt t="199533" x="1416050" y="4867275"/>
          <p14:tracePt t="199547" x="1406525" y="4894263"/>
          <p14:tracePt t="199550" x="1379538" y="4940300"/>
          <p14:tracePt t="199564" x="1370013" y="4967288"/>
          <p14:tracePt t="199565" x="1360488" y="5003800"/>
          <p14:tracePt t="199567" x="1350963" y="5032375"/>
          <p14:tracePt t="199581" x="1350963" y="5059363"/>
          <p14:tracePt t="199597" x="1350963" y="5076825"/>
          <p14:tracePt t="199599" x="1350963" y="5113338"/>
          <p14:tracePt t="199614" x="1350963" y="5122863"/>
          <p14:tracePt t="199617" x="1350963" y="5178425"/>
          <p14:tracePt t="199631" x="1360488" y="5205413"/>
          <p14:tracePt t="199633" x="1379538" y="5222875"/>
          <p14:tracePt t="199647" x="1406525" y="5259388"/>
          <p14:tracePt t="199649" x="1423988" y="5268913"/>
          <p14:tracePt t="199664" x="1452563" y="5287963"/>
          <p14:tracePt t="199665" x="1497013" y="5295900"/>
          <p14:tracePt t="199680" x="1525588" y="5314950"/>
          <p14:tracePt t="199681" x="1562100" y="5324475"/>
          <p14:tracePt t="199696" x="1598613" y="5324475"/>
          <p14:tracePt t="199697" x="1616075" y="5324475"/>
          <p14:tracePt t="199713" x="1644650" y="5324475"/>
          <p14:tracePt t="199713" x="1681163" y="5324475"/>
          <p14:tracePt t="199730" x="1698625" y="5324475"/>
          <p14:tracePt t="199746" x="1717675" y="5305425"/>
          <p14:tracePt t="199747" x="1735138" y="5268913"/>
          <p14:tracePt t="199763" x="1744663" y="5232400"/>
          <p14:tracePt t="199763" x="1744663" y="5186363"/>
          <p14:tracePt t="199780" x="1754188" y="5168900"/>
          <p14:tracePt t="199780" x="1754188" y="5122863"/>
          <p14:tracePt t="199796" x="1754188" y="5086350"/>
          <p14:tracePt t="199797" x="1754188" y="5040313"/>
          <p14:tracePt t="199813" x="1754188" y="5013325"/>
          <p14:tracePt t="199813" x="1744663" y="4995863"/>
          <p14:tracePt t="199814" x="1735138" y="4976813"/>
          <p14:tracePt t="199829" x="1735138" y="4959350"/>
          <p14:tracePt t="199847" x="1717675" y="4940300"/>
          <p14:tracePt t="199849" x="1717675" y="4930775"/>
          <p14:tracePt t="199864" x="1708150" y="4922838"/>
          <p14:tracePt t="199867" x="1689100" y="4903788"/>
          <p14:tracePt t="199880" x="1671638" y="4894263"/>
          <p14:tracePt t="199897" x="1662113" y="4894263"/>
          <p14:tracePt t="199899" x="1625600" y="4894263"/>
          <p14:tracePt t="199914" x="1606550" y="4894263"/>
          <p14:tracePt t="199915" x="1579563" y="4894263"/>
          <p14:tracePt t="199930" x="1562100" y="4894263"/>
          <p14:tracePt t="199932" x="1543050" y="4903788"/>
          <p14:tracePt t="199947" x="1516063" y="4913313"/>
          <p14:tracePt t="199949" x="1489075" y="4940300"/>
          <p14:tracePt t="199964" x="1460500" y="4967288"/>
          <p14:tracePt t="199965" x="1423988" y="5013325"/>
          <p14:tracePt t="199968" x="1397000" y="5059363"/>
          <p14:tracePt t="199981" x="1360488" y="5113338"/>
          <p14:tracePt t="199983" x="1323975" y="5195888"/>
          <p14:tracePt t="199997" x="1314450" y="5241925"/>
          <p14:tracePt t="200000" x="1296988" y="5278438"/>
          <p14:tracePt t="200014" x="1296988" y="5314950"/>
          <p14:tracePt t="200017" x="1296988" y="5368925"/>
          <p14:tracePt t="200031" x="1296988" y="5441950"/>
          <p14:tracePt t="200033" x="1296988" y="5487988"/>
          <p14:tracePt t="200047" x="1314450" y="5543550"/>
          <p14:tracePt t="200064" x="1323975" y="5580063"/>
          <p14:tracePt t="200081" x="1387475" y="5670550"/>
          <p14:tracePt t="200081" x="1423988" y="5716588"/>
          <p14:tracePt t="200084" x="1452563" y="5753100"/>
          <p14:tracePt t="200097" x="1489075" y="5780088"/>
          <p14:tracePt t="200100" x="1516063" y="5807075"/>
          <p14:tracePt t="200114" x="1562100" y="5826125"/>
          <p14:tracePt t="200116" x="1625600" y="5835650"/>
          <p14:tracePt t="200131" x="1662113" y="5835650"/>
          <p14:tracePt t="200133" x="1698625" y="5835650"/>
          <p14:tracePt t="200147" x="1717675" y="5835650"/>
          <p14:tracePt t="200150" x="1725613" y="5835650"/>
          <p14:tracePt t="200164" x="1735138" y="5835650"/>
          <p14:tracePt t="200167" x="1781175" y="5780088"/>
          <p14:tracePt t="200181" x="1808163" y="5716588"/>
          <p14:tracePt t="200183" x="1808163" y="5680075"/>
          <p14:tracePt t="200197" x="1808163" y="5597525"/>
          <p14:tracePt t="200217" x="1808163" y="5332413"/>
          <p14:tracePt t="200219" x="1808163" y="5205413"/>
          <p14:tracePt t="200231" x="1808163" y="5113338"/>
          <p14:tracePt t="200247" x="1798638" y="5032375"/>
          <p14:tracePt t="200249" x="1790700" y="4995863"/>
          <p14:tracePt t="200264" x="1781175" y="4976813"/>
          <p14:tracePt t="200266" x="1771650" y="4959350"/>
          <p14:tracePt t="200281" x="1762125" y="4940300"/>
          <p14:tracePt t="200283" x="1754188" y="4930775"/>
          <p14:tracePt t="200297" x="1744663" y="4922838"/>
          <p14:tracePt t="200300" x="1725613" y="4913313"/>
          <p14:tracePt t="200314" x="1698625" y="4903788"/>
          <p14:tracePt t="200316" x="1681163" y="4903788"/>
          <p14:tracePt t="200331" x="1652588" y="4903788"/>
          <p14:tracePt t="200333" x="1644650" y="4903788"/>
          <p14:tracePt t="200347" x="1625600" y="4903788"/>
          <p14:tracePt t="200349" x="1589088" y="4922838"/>
          <p14:tracePt t="200364" x="1562100" y="4959350"/>
          <p14:tracePt t="200366" x="1516063" y="4995863"/>
          <p14:tracePt t="200381" x="1479550" y="5022850"/>
          <p14:tracePt t="200383" x="1452563" y="5068888"/>
          <p14:tracePt t="200397" x="1416050" y="5132388"/>
          <p14:tracePt t="200399" x="1406525" y="5149850"/>
          <p14:tracePt t="200414" x="1387475" y="5195888"/>
          <p14:tracePt t="200416" x="1370013" y="5232400"/>
          <p14:tracePt t="200431" x="1370013" y="5287963"/>
          <p14:tracePt t="200433" x="1370013" y="5341938"/>
          <p14:tracePt t="200447" x="1370013" y="5405438"/>
          <p14:tracePt t="200449" x="1370013" y="5534025"/>
          <p14:tracePt t="200464" x="1379538" y="5597525"/>
          <p14:tracePt t="200466" x="1406525" y="5661025"/>
          <p14:tracePt t="200480" x="1423988" y="5707063"/>
          <p14:tracePt t="200481" x="1452563" y="5770563"/>
          <p14:tracePt t="200497" x="1470025" y="5799138"/>
          <p14:tracePt t="200498" x="1497013" y="5835650"/>
          <p14:tracePt t="200513" x="1516063" y="5853113"/>
          <p14:tracePt t="200515" x="1525588" y="5872163"/>
          <p14:tracePt t="200530" x="1533525" y="5889625"/>
          <p14:tracePt t="200531" x="1543050" y="5899150"/>
          <p14:tracePt t="200547" x="1552575" y="5899150"/>
          <p14:tracePt t="200563" x="1552575" y="5908675"/>
          <p14:tracePt t="200590" x="1570038" y="5899150"/>
          <p14:tracePt t="200598" x="1598613" y="5881688"/>
          <p14:tracePt t="200613" x="1616075" y="5872163"/>
          <p14:tracePt t="200614" x="1616075" y="5853113"/>
          <p14:tracePt t="200630" x="1635125" y="5843588"/>
          <p14:tracePt t="200631" x="1635125" y="5826125"/>
          <p14:tracePt t="200646" x="1644650" y="5816600"/>
          <p14:tracePt t="200663" x="1644650" y="5807075"/>
          <p14:tracePt t="200702" x="1644650" y="5799138"/>
          <p14:tracePt t="200846" x="1652588" y="5799138"/>
          <p14:tracePt t="200854" x="1735138" y="5780088"/>
          <p14:tracePt t="200863" x="1771650" y="5780088"/>
          <p14:tracePt t="200880" x="1871663" y="5762625"/>
          <p14:tracePt t="200880" x="2009775" y="5743575"/>
          <p14:tracePt t="200896" x="2236788" y="5743575"/>
          <p14:tracePt t="200897" x="2501900" y="5743575"/>
          <p14:tracePt t="200913" x="2740025" y="5743575"/>
          <p14:tracePt t="200914" x="3122613" y="5762625"/>
          <p14:tracePt t="200930" x="3662363" y="5789613"/>
          <p14:tracePt t="200931" x="4127500" y="5807075"/>
          <p14:tracePt t="200946" x="4448175" y="5826125"/>
          <p14:tracePt t="200947" x="4794250" y="5853113"/>
          <p14:tracePt t="200963" x="5151438" y="5872163"/>
          <p14:tracePt t="200964" x="5378450" y="5872163"/>
          <p14:tracePt t="200980" x="5570538" y="5872163"/>
          <p14:tracePt t="200981" x="5735638" y="5872163"/>
          <p14:tracePt t="200996" x="5927725" y="5862638"/>
          <p14:tracePt t="200997" x="6073775" y="5843588"/>
          <p14:tracePt t="201013" x="6210300" y="5835650"/>
          <p14:tracePt t="201014" x="6502400" y="5816600"/>
          <p14:tracePt t="201030" x="6638925" y="5807075"/>
          <p14:tracePt t="201031" x="6748463" y="5807075"/>
          <p14:tracePt t="201046" x="6886575" y="5807075"/>
          <p14:tracePt t="201047" x="6996113" y="5789613"/>
          <p14:tracePt t="201063" x="7096125" y="5770563"/>
          <p14:tracePt t="201064" x="7169150" y="5770563"/>
          <p14:tracePt t="201080" x="7242175" y="5770563"/>
          <p14:tracePt t="201081" x="7278688" y="5770563"/>
          <p14:tracePt t="201096" x="7305675" y="5762625"/>
          <p14:tracePt t="201097" x="7315200" y="5762625"/>
          <p14:tracePt t="201113" x="7324725" y="5762625"/>
          <p14:tracePt t="201222" x="7324725" y="5753100"/>
          <p14:tracePt t="201286" x="7334250" y="5753100"/>
          <p14:tracePt t="201310" x="7342188" y="5753100"/>
          <p14:tracePt t="201318" x="7351713" y="5743575"/>
          <p14:tracePt t="201326" x="7361238" y="5743575"/>
          <p14:tracePt t="201334" x="7378700" y="5734050"/>
          <p14:tracePt t="201346" x="7397750" y="5726113"/>
          <p14:tracePt t="201363" x="7415213" y="5716588"/>
          <p14:tracePt t="201364" x="7434263" y="5707063"/>
          <p14:tracePt t="201380" x="7451725" y="5707063"/>
          <p14:tracePt t="201380" x="7470775" y="5697538"/>
          <p14:tracePt t="201396" x="7488238" y="5689600"/>
          <p14:tracePt t="201397" x="7524750" y="5670550"/>
          <p14:tracePt t="201413" x="7543800" y="5661025"/>
          <p14:tracePt t="201413" x="7561263" y="5653088"/>
          <p14:tracePt t="201414" x="7589838" y="5643563"/>
          <p14:tracePt t="201429" x="7607300" y="5643563"/>
          <p14:tracePt t="201430" x="7616825" y="5634038"/>
          <p14:tracePt t="201446" x="7626350" y="5634038"/>
          <p14:tracePt t="201478" x="7626350" y="5624513"/>
          <p14:tracePt t="202139" x="7634288" y="5634038"/>
          <p14:tracePt t="202147" x="7662863" y="5643563"/>
          <p14:tracePt t="202155" x="7680325" y="5661025"/>
          <p14:tracePt t="202164" x="7699375" y="5670550"/>
          <p14:tracePt t="202181" x="7735888" y="5689600"/>
          <p14:tracePt t="202181" x="7743825" y="5689600"/>
          <p14:tracePt t="202197" x="7753350" y="5689600"/>
          <p14:tracePt t="202198" x="7772400" y="5697538"/>
          <p14:tracePt t="202214" x="7789863" y="5697538"/>
          <p14:tracePt t="202215" x="7799388" y="5697538"/>
          <p14:tracePt t="202231" x="7808913" y="5697538"/>
          <p14:tracePt t="202231" x="7816850" y="5697538"/>
          <p14:tracePt t="202247" x="7826375" y="5697538"/>
          <p14:tracePt t="202248" x="7862888" y="5697538"/>
          <p14:tracePt t="202264" x="7872413" y="5697538"/>
          <p14:tracePt t="202265" x="7889875" y="5697538"/>
          <p14:tracePt t="202280" x="7908925" y="5680075"/>
          <p14:tracePt t="202281" x="7926388" y="5670550"/>
          <p14:tracePt t="202297" x="7945438" y="5643563"/>
          <p14:tracePt t="202298" x="7962900" y="5624513"/>
          <p14:tracePt t="202314" x="7972425" y="5588000"/>
          <p14:tracePt t="202315" x="7981950" y="5570538"/>
          <p14:tracePt t="202331" x="7999413" y="5551488"/>
          <p14:tracePt t="202331" x="7999413" y="5543550"/>
          <p14:tracePt t="202347" x="7999413" y="5524500"/>
          <p14:tracePt t="202348" x="7999413" y="5514975"/>
          <p14:tracePt t="202364" x="8008938" y="5514975"/>
          <p14:tracePt t="202365" x="8008938" y="5507038"/>
          <p14:tracePt t="202380" x="8008938" y="5497513"/>
          <p14:tracePt t="202381" x="8008938" y="5487988"/>
          <p14:tracePt t="202384" x="8008938" y="5478463"/>
          <p14:tracePt t="202397" x="8008938" y="5470525"/>
          <p14:tracePt t="202400" x="8008938" y="5461000"/>
          <p14:tracePt t="202430" x="8008938" y="5451475"/>
          <p14:tracePt t="202479" x="8008938" y="5441950"/>
          <p14:tracePt t="202487" x="7999413" y="5441950"/>
          <p14:tracePt t="202497" x="7999413" y="5434013"/>
          <p14:tracePt t="202514" x="7991475" y="5434013"/>
          <p14:tracePt t="202516" x="7991475" y="5424488"/>
          <p14:tracePt t="202531" x="7981950" y="5424488"/>
          <p14:tracePt t="202531" x="7972425" y="5414963"/>
          <p14:tracePt t="202567" x="7962900" y="5414963"/>
          <p14:tracePt t="202583" x="7962900" y="5405438"/>
          <p14:tracePt t="202599" x="7954963" y="5405438"/>
          <p14:tracePt t="202607" x="7945438" y="5405438"/>
          <p14:tracePt t="202623" x="7935913" y="5405438"/>
          <p14:tracePt t="202631" x="7918450" y="5405438"/>
          <p14:tracePt t="202647" x="7908925" y="5405438"/>
          <p14:tracePt t="202648" x="7899400" y="5405438"/>
          <p14:tracePt t="202664" x="7881938" y="5397500"/>
          <p14:tracePt t="202665" x="7872413" y="5387975"/>
          <p14:tracePt t="202681" x="7862888" y="5387975"/>
          <p14:tracePt t="203215" x="7862888" y="5378450"/>
          <p14:tracePt t="208007" x="7826375" y="5378450"/>
          <p14:tracePt t="208015" x="7780338" y="5378450"/>
          <p14:tracePt t="208023" x="7726363" y="5378450"/>
          <p14:tracePt t="208031" x="7643813" y="5378450"/>
          <p14:tracePt t="208047" x="7570788" y="5378450"/>
          <p14:tracePt t="208048" x="7480300" y="5378450"/>
          <p14:tracePt t="208064" x="7342188" y="5424488"/>
          <p14:tracePt t="208065" x="7223125" y="5470525"/>
          <p14:tracePt t="208081" x="7069138" y="5534025"/>
          <p14:tracePt t="208081" x="6913563" y="5580063"/>
          <p14:tracePt t="208097" x="6667500" y="5643563"/>
          <p14:tracePt t="208098" x="6492875" y="5697538"/>
          <p14:tracePt t="208114" x="6219825" y="5770563"/>
          <p14:tracePt t="208115" x="6000750" y="5816600"/>
          <p14:tracePt t="208131" x="5699125" y="5881688"/>
          <p14:tracePt t="208131" x="5407025" y="5935663"/>
          <p14:tracePt t="208147" x="5151438" y="5972175"/>
          <p14:tracePt t="208148" x="4968875" y="6008688"/>
          <p14:tracePt t="208164" x="4667250" y="6064250"/>
          <p14:tracePt t="208165" x="4448175" y="6108700"/>
          <p14:tracePt t="208181" x="4229100" y="6145213"/>
          <p14:tracePt t="208181" x="4044950" y="6173788"/>
          <p14:tracePt t="208197" x="3908425" y="6210300"/>
          <p14:tracePt t="208198" x="3752850" y="6218238"/>
          <p14:tracePt t="208214" x="3625850" y="6237288"/>
          <p14:tracePt t="208215" x="3506788" y="6254750"/>
          <p14:tracePt t="208219" x="3416300" y="6283325"/>
          <p14:tracePt t="208231" x="3314700" y="6291263"/>
          <p14:tracePt t="208233" x="3232150" y="6319838"/>
          <p14:tracePt t="208247" x="3168650" y="6346825"/>
          <p14:tracePt t="208249" x="3105150" y="6356350"/>
          <p14:tracePt t="208264" x="3068638" y="6364288"/>
          <p14:tracePt t="208266" x="3005138" y="6383338"/>
          <p14:tracePt t="208280" x="2940050" y="6392863"/>
          <p14:tracePt t="208283" x="2867025" y="6400800"/>
          <p14:tracePt t="208297" x="2767013" y="6419850"/>
          <p14:tracePt t="208300" x="2676525" y="6419850"/>
          <p14:tracePt t="208314" x="2538413" y="6437313"/>
          <p14:tracePt t="208317" x="2428875" y="6437313"/>
          <p14:tracePt t="208331" x="2338388" y="6437313"/>
          <p14:tracePt t="208333" x="2273300" y="6437313"/>
          <p14:tracePt t="208347" x="2219325" y="6437313"/>
          <p14:tracePt t="208349" x="2173288" y="6437313"/>
          <p14:tracePt t="208364" x="2146300" y="6446838"/>
          <p14:tracePt t="208381" x="2063750" y="6465888"/>
          <p14:tracePt t="208381" x="2017713" y="6473825"/>
          <p14:tracePt t="208383" x="1990725" y="6473825"/>
          <p14:tracePt t="208397" x="1981200" y="6473825"/>
          <p14:tracePt t="208699" x="1981200" y="6483350"/>
          <p14:tracePt t="208763" x="2046288" y="6492875"/>
          <p14:tracePt t="208771" x="2082800" y="6492875"/>
          <p14:tracePt t="208780" x="2136775" y="6510338"/>
          <p14:tracePt t="208797" x="2200275" y="6519863"/>
          <p14:tracePt t="208797" x="2273300" y="6519863"/>
          <p14:tracePt t="208798" x="2355850" y="6529388"/>
          <p14:tracePt t="208814" x="2438400" y="6546850"/>
          <p14:tracePt t="208815" x="2530475" y="6546850"/>
          <p14:tracePt t="208831" x="2603500" y="6546850"/>
          <p14:tracePt t="208831" x="2684463" y="6546850"/>
          <p14:tracePt t="208847" x="2757488" y="6556375"/>
          <p14:tracePt t="208848" x="2840038" y="6556375"/>
          <p14:tracePt t="208864" x="2895600" y="6575425"/>
          <p14:tracePt t="208865" x="2959100" y="6575425"/>
          <p14:tracePt t="208881" x="2986088" y="6575425"/>
          <p14:tracePt t="208883" x="3005138" y="6575425"/>
          <p14:tracePt t="208897" x="3013075" y="6575425"/>
          <p14:tracePt t="208899" x="3032125" y="6575425"/>
          <p14:tracePt t="208914" x="3041650" y="6575425"/>
          <p14:tracePt t="208930" x="3049588" y="6575425"/>
          <p14:tracePt t="208933" x="3059113" y="6575425"/>
          <p14:tracePt t="208947" x="3068638" y="6575425"/>
          <p14:tracePt t="208949" x="3095625" y="6575425"/>
          <p14:tracePt t="208964" x="3114675" y="6556375"/>
          <p14:tracePt t="208964" x="3141663" y="6538913"/>
          <p14:tracePt t="208967" x="3168650" y="6529388"/>
          <p14:tracePt t="208981" x="3168650" y="6519863"/>
          <p14:tracePt t="208983" x="3178175" y="6519863"/>
          <p14:tracePt t="208997" x="3187700" y="6510338"/>
          <p14:tracePt t="209000" x="3195638" y="6510338"/>
          <p14:tracePt t="209039" x="3205163" y="6510338"/>
          <p14:tracePt t="209047" x="3214688" y="6483350"/>
          <p14:tracePt t="209064" x="3224213" y="6456363"/>
          <p14:tracePt t="209064" x="3232150" y="6437313"/>
          <p14:tracePt t="209081" x="3241675" y="6410325"/>
          <p14:tracePt t="209081" x="3241675" y="6392863"/>
          <p14:tracePt t="209097" x="3251200" y="6373813"/>
          <p14:tracePt t="209098" x="3251200" y="6356350"/>
          <p14:tracePt t="209114" x="3251200" y="6337300"/>
          <p14:tracePt t="209115" x="3251200" y="6327775"/>
          <p14:tracePt t="209131" x="3260725" y="6300788"/>
          <p14:tracePt t="209131" x="3260725" y="6283325"/>
          <p14:tracePt t="209147" x="3260725" y="6264275"/>
          <p14:tracePt t="209148" x="3270250" y="6246813"/>
          <p14:tracePt t="209164" x="3270250" y="6227763"/>
          <p14:tracePt t="209165" x="3270250" y="6218238"/>
          <p14:tracePt t="209167" x="3270250" y="6210300"/>
          <p14:tracePt t="209180" x="3270250" y="6200775"/>
          <p14:tracePt t="209199" x="3270250" y="6191250"/>
          <p14:tracePt t="209214" x="3270250" y="6181725"/>
          <p14:tracePt t="209215" x="3270250" y="6173788"/>
          <p14:tracePt t="209246" x="3270250" y="6164263"/>
          <p14:tracePt t="209531" x="3251200" y="6164263"/>
          <p14:tracePt t="209535" x="3224213" y="6164263"/>
          <p14:tracePt t="209547" x="3178175" y="6145213"/>
          <p14:tracePt t="209564" x="3132138" y="6118225"/>
          <p14:tracePt t="209564" x="3114675" y="6108700"/>
          <p14:tracePt t="209567" x="3105150" y="6100763"/>
          <p14:tracePt t="209581" x="3095625" y="6100763"/>
          <p14:tracePt t="209583" x="3078163" y="6091238"/>
          <p14:tracePt t="209599" x="3068638" y="6081713"/>
          <p14:tracePt t="210003" x="3068638" y="6108700"/>
          <p14:tracePt t="210011" x="3068638" y="6137275"/>
          <p14:tracePt t="210018" x="3068638" y="6145213"/>
          <p14:tracePt t="210030" x="3068638" y="6164263"/>
          <p14:tracePt t="210047" x="3068638" y="6173788"/>
          <p14:tracePt t="210048" x="3068638" y="6181725"/>
          <p14:tracePt t="210064" x="3068638" y="6200775"/>
          <p14:tracePt t="210064" x="3068638" y="6218238"/>
          <p14:tracePt t="210679" x="3068638" y="6227763"/>
          <p14:tracePt t="210687" x="3059113" y="6246813"/>
          <p14:tracePt t="210697" x="3013075" y="6283325"/>
          <p14:tracePt t="210714" x="2986088" y="6300788"/>
          <p14:tracePt t="210715" x="2976563" y="6337300"/>
          <p14:tracePt t="210731" x="2949575" y="6364288"/>
          <p14:tracePt t="210731" x="2940050" y="6383338"/>
          <p14:tracePt t="210747" x="2932113" y="6419850"/>
          <p14:tracePt t="210748" x="2922588" y="6437313"/>
          <p14:tracePt t="210751" x="2913063" y="6456363"/>
          <p14:tracePt t="210764" x="2903538" y="6465888"/>
          <p14:tracePt t="210767" x="2903538" y="6483350"/>
          <p14:tracePt t="210781" x="2895600" y="6502400"/>
          <p14:tracePt t="210783" x="2886075" y="6519863"/>
          <p14:tracePt t="210797" x="2876550" y="6538913"/>
          <p14:tracePt t="210800" x="2876550" y="6546850"/>
          <p14:tracePt t="210814" x="2876550" y="6565900"/>
          <p14:tracePt t="210817" x="2867025" y="6583363"/>
          <p14:tracePt t="210831" x="2859088" y="6602413"/>
          <p14:tracePt t="210833" x="2859088" y="6619875"/>
          <p14:tracePt t="210847" x="2849563" y="6638925"/>
          <p14:tracePt t="210850" x="2840038" y="6656388"/>
          <p14:tracePt t="210864" x="2840038" y="6675438"/>
          <p14:tracePt t="210866" x="2830513" y="6692900"/>
          <p14:tracePt t="210881" x="2830513" y="6711950"/>
          <p14:tracePt t="210883" x="2822575" y="6729413"/>
          <p14:tracePt t="210897" x="2822575" y="6738938"/>
          <p14:tracePt t="210914" x="2813050" y="6748463"/>
          <p14:tracePt t="211031" x="2813050" y="6757988"/>
          <p14:tracePt t="211119" x="2813050" y="6765925"/>
          <p14:tracePt t="211151" x="2822575" y="6765925"/>
          <p14:tracePt t="211159" x="2830513" y="6765925"/>
          <p14:tracePt t="211183" x="2830513" y="6757988"/>
          <p14:tracePt t="211191" x="2830513" y="6748463"/>
          <p14:tracePt t="211199" x="2840038" y="6729413"/>
          <p14:tracePt t="211214" x="2840038" y="6721475"/>
          <p14:tracePt t="211215" x="2840038" y="6702425"/>
          <p14:tracePt t="211231" x="2840038" y="6692900"/>
          <p14:tracePt t="211247" x="2840038" y="6675438"/>
          <p14:tracePt t="211248" x="2840038" y="6656388"/>
          <p14:tracePt t="211264" x="2840038" y="6648450"/>
          <p14:tracePt t="211265" x="2840038" y="6629400"/>
          <p14:tracePt t="211281" x="2840038" y="6611938"/>
          <p14:tracePt t="211281" x="2830513" y="6602413"/>
          <p14:tracePt t="211297" x="2830513" y="6592888"/>
          <p14:tracePt t="211298" x="2830513" y="6575425"/>
          <p14:tracePt t="211314" x="2822575" y="6565900"/>
          <p14:tracePt t="211314" x="2822575" y="6556375"/>
          <p14:tracePt t="211331" x="2813050" y="6556375"/>
          <p14:tracePt t="211331" x="2803525" y="6546850"/>
          <p14:tracePt t="211335" x="2794000" y="6538913"/>
          <p14:tracePt t="211347" x="2786063" y="6538913"/>
          <p14:tracePt t="211364" x="2767013" y="6529388"/>
          <p14:tracePt t="211365" x="2749550" y="6519863"/>
          <p14:tracePt t="211380" x="2730500" y="6519863"/>
          <p14:tracePt t="211397" x="2703513" y="6510338"/>
          <p14:tracePt t="211399" x="2693988" y="6510338"/>
          <p14:tracePt t="211414" x="2693988" y="6502400"/>
          <p14:tracePt t="211416" x="2684463" y="6502400"/>
          <p14:tracePt t="211430" x="2676525" y="6502400"/>
          <p14:tracePt t="211432" x="2667000" y="6502400"/>
          <p14:tracePt t="211447" x="2657475" y="6502400"/>
          <p14:tracePt t="211448" x="2640013" y="6502400"/>
          <p14:tracePt t="211464" x="2620963" y="6502400"/>
          <p14:tracePt t="211466" x="2603500" y="6502400"/>
          <p14:tracePt t="211480" x="2574925" y="6502400"/>
          <p14:tracePt t="211482" x="2547938" y="6502400"/>
          <p14:tracePt t="211497" x="2520950" y="6502400"/>
          <p14:tracePt t="211499" x="2511425" y="6502400"/>
          <p14:tracePt t="211514" x="2484438" y="6502400"/>
          <p14:tracePt t="211516" x="2447925" y="6502400"/>
          <p14:tracePt t="211531" x="2419350" y="6502400"/>
          <p14:tracePt t="211533" x="2392363" y="6502400"/>
          <p14:tracePt t="211547" x="2365375" y="6502400"/>
          <p14:tracePt t="211549" x="2338388" y="6510338"/>
          <p14:tracePt t="211564" x="2319338" y="6510338"/>
          <p14:tracePt t="211580" x="2309813" y="6519863"/>
          <p14:tracePt t="211597" x="2301875" y="6519863"/>
          <p14:tracePt t="211617" x="2301875" y="6529388"/>
          <p14:tracePt t="211631" x="2292350" y="6538913"/>
          <p14:tracePt t="211647" x="2292350" y="6546850"/>
          <p14:tracePt t="211648" x="2292350" y="6556375"/>
          <p14:tracePt t="211664" x="2292350" y="6565900"/>
          <p14:tracePt t="211664" x="2282825" y="6565900"/>
          <p14:tracePt t="211681" x="2282825" y="6575425"/>
          <p14:tracePt t="211681" x="2282825" y="6592888"/>
          <p14:tracePt t="211697" x="2282825" y="6611938"/>
          <p14:tracePt t="211698" x="2282825" y="6629400"/>
          <p14:tracePt t="211714" x="2282825" y="6648450"/>
          <p14:tracePt t="211715" x="2282825" y="6665913"/>
          <p14:tracePt t="211730" x="2282825" y="6675438"/>
          <p14:tracePt t="211731" x="2282825" y="6692900"/>
          <p14:tracePt t="211747" x="2282825" y="6702425"/>
          <p14:tracePt t="211748" x="2292350" y="6711950"/>
          <p14:tracePt t="211764" x="2301875" y="6721475"/>
          <p14:tracePt t="211767" x="2301875" y="6729413"/>
          <p14:tracePt t="211781" x="2301875" y="6738938"/>
          <p14:tracePt t="211783" x="2309813" y="6738938"/>
          <p14:tracePt t="211797" x="2309813" y="6748463"/>
          <p14:tracePt t="211814" x="2319338" y="6748463"/>
          <p14:tracePt t="211817" x="2319338" y="6757988"/>
          <p14:tracePt t="211831" x="2346325" y="6757988"/>
          <p14:tracePt t="211833" x="2365375" y="6757988"/>
          <p14:tracePt t="211847" x="2411413" y="6765925"/>
          <p14:tracePt t="211849" x="2465388" y="6765925"/>
          <p14:tracePt t="211864" x="2511425" y="6765925"/>
          <p14:tracePt t="211866" x="2557463" y="6765925"/>
          <p14:tracePt t="211881" x="2593975" y="6765925"/>
          <p14:tracePt t="211883" x="2640013" y="6765925"/>
          <p14:tracePt t="211897" x="2693988" y="6775450"/>
          <p14:tracePt t="211899" x="2740025" y="6775450"/>
          <p14:tracePt t="211914" x="2757488" y="6775450"/>
          <p14:tracePt t="211916" x="2767013" y="6775450"/>
          <p14:tracePt t="211951" x="2786063" y="6765925"/>
          <p14:tracePt t="211964" x="2813050" y="6748463"/>
          <p14:tracePt t="211981" x="2849563" y="6729413"/>
          <p14:tracePt t="211981" x="2913063" y="6702425"/>
          <p14:tracePt t="211983" x="2995613" y="6656388"/>
          <p14:tracePt t="211997" x="3041650" y="6648450"/>
          <p14:tracePt t="212014" x="3105150" y="6638925"/>
          <p14:tracePt t="212015" x="3260725" y="6611938"/>
          <p14:tracePt t="212031" x="3360738" y="6583363"/>
          <p14:tracePt t="212031" x="3452813" y="6565900"/>
          <p14:tracePt t="212047" x="3533775" y="6556375"/>
          <p14:tracePt t="212048" x="3562350" y="6546850"/>
          <p14:tracePt t="212064" x="3579813" y="6546850"/>
          <p14:tracePt t="212127" x="3579813" y="6538913"/>
          <p14:tracePt t="212207" x="3579813" y="6529388"/>
          <p14:tracePt t="212223" x="3562350" y="6529388"/>
          <p14:tracePt t="212231" x="3543300" y="6529388"/>
          <p14:tracePt t="212239" x="3525838" y="6529388"/>
          <p14:tracePt t="212247" x="3506788" y="6519863"/>
          <p14:tracePt t="212264" x="3489325" y="6519863"/>
          <p14:tracePt t="212264" x="3470275" y="6519863"/>
          <p14:tracePt t="212281" x="3443288" y="6510338"/>
          <p14:tracePt t="212407" x="3460750" y="6510338"/>
          <p14:tracePt t="212415" x="3506788" y="6510338"/>
          <p14:tracePt t="212423" x="3552825" y="6510338"/>
          <p14:tracePt t="212431" x="3606800" y="6510338"/>
          <p14:tracePt t="212447" x="3679825" y="6519863"/>
          <p14:tracePt t="212448" x="3725863" y="6519863"/>
          <p14:tracePt t="212464" x="3798888" y="6519863"/>
          <p14:tracePt t="212467" x="3871913" y="6529388"/>
          <p14:tracePt t="212481" x="3954463" y="6529388"/>
          <p14:tracePt t="212483" x="4064000" y="6529388"/>
          <p14:tracePt t="212497" x="4156075" y="6529388"/>
          <p14:tracePt t="212499" x="4219575" y="6529388"/>
          <p14:tracePt t="212514" x="4292600" y="6529388"/>
          <p14:tracePt t="212516" x="4346575" y="6529388"/>
          <p14:tracePt t="212530" x="4429125" y="6529388"/>
          <p14:tracePt t="212533" x="4502150" y="6529388"/>
          <p14:tracePt t="212547" x="4575175" y="6529388"/>
          <p14:tracePt t="212549" x="4657725" y="6529388"/>
          <p14:tracePt t="212564" x="4711700" y="6529388"/>
          <p14:tracePt t="212581" x="4784725" y="6529388"/>
          <p14:tracePt t="212581" x="4821238" y="6529388"/>
          <p14:tracePt t="212583" x="4840288" y="6529388"/>
          <p14:tracePt t="212691" x="4840288" y="6519863"/>
          <p14:tracePt t="212735" x="4830763" y="6519863"/>
          <p14:tracePt t="212743" x="4776788" y="6519863"/>
          <p14:tracePt t="212751" x="4711700" y="6519863"/>
          <p14:tracePt t="212764" x="4638675" y="6519863"/>
          <p14:tracePt t="212781" x="4611688" y="6519863"/>
          <p14:tracePt t="212781" x="4557713" y="6519863"/>
          <p14:tracePt t="212784" x="4438650" y="6519863"/>
          <p14:tracePt t="212797" x="4346575" y="6519863"/>
          <p14:tracePt t="212800" x="4219575" y="6519863"/>
          <p14:tracePt t="212814" x="4100513" y="6502400"/>
          <p14:tracePt t="212816" x="4008438" y="6502400"/>
          <p14:tracePt t="212830" x="3890963" y="6502400"/>
          <p14:tracePt t="212833" x="3862388" y="6502400"/>
          <p14:tracePt t="212847" x="3825875" y="6502400"/>
          <p14:tracePt t="212849" x="3781425" y="6502400"/>
          <p14:tracePt t="212864" x="3725863" y="6502400"/>
          <p14:tracePt t="212866" x="3671888" y="6502400"/>
          <p14:tracePt t="212880" x="3606800" y="6502400"/>
          <p14:tracePt t="212883" x="3570288" y="6502400"/>
          <p14:tracePt t="212897" x="3525838" y="6502400"/>
          <p14:tracePt t="212899" x="3479800" y="6502400"/>
          <p14:tracePt t="212914" x="3443288" y="6502400"/>
          <p14:tracePt t="212917" x="3424238" y="6502400"/>
          <p14:tracePt t="212931" x="3379788" y="6502400"/>
          <p14:tracePt t="212933" x="3351213" y="6502400"/>
          <p14:tracePt t="212947" x="3333750" y="6502400"/>
          <p14:tracePt t="212949" x="3324225" y="6502400"/>
          <p14:tracePt t="213039" x="3343275" y="6502400"/>
          <p14:tracePt t="213047" x="3360738" y="6492875"/>
          <p14:tracePt t="213055" x="3406775" y="6492875"/>
          <p14:tracePt t="213064" x="3460750" y="6492875"/>
          <p14:tracePt t="213081" x="3497263" y="6492875"/>
          <p14:tracePt t="213081" x="3552825" y="6492875"/>
          <p14:tracePt t="213097" x="3652838" y="6492875"/>
          <p14:tracePt t="213098" x="3762375" y="6492875"/>
          <p14:tracePt t="213114" x="3871913" y="6492875"/>
          <p14:tracePt t="213115" x="3990975" y="6492875"/>
          <p14:tracePt t="213131" x="4100513" y="6492875"/>
          <p14:tracePt t="213131" x="4210050" y="6492875"/>
          <p14:tracePt t="213147" x="4329113" y="6492875"/>
          <p14:tracePt t="213148" x="4419600" y="6492875"/>
          <p14:tracePt t="213164" x="4511675" y="6492875"/>
          <p14:tracePt t="213165" x="4548188" y="6492875"/>
          <p14:tracePt t="213167" x="4584700" y="6492875"/>
          <p14:tracePt t="213181" x="4630738" y="6473825"/>
          <p14:tracePt t="213183" x="4675188" y="6473825"/>
          <p14:tracePt t="213197" x="4703763" y="6473825"/>
          <p14:tracePt t="213199" x="4711700" y="6473825"/>
          <p14:tracePt t="213216" x="4721225" y="6465888"/>
          <p14:tracePt t="213359" x="4703763" y="6465888"/>
          <p14:tracePt t="213367" x="4657725" y="6465888"/>
          <p14:tracePt t="213380" x="4584700" y="6465888"/>
          <p14:tracePt t="213383" x="4548188" y="6465888"/>
          <p14:tracePt t="213397" x="4475163" y="6465888"/>
          <p14:tracePt t="213399" x="4383088" y="6465888"/>
          <p14:tracePt t="213414" x="4229100" y="6465888"/>
          <p14:tracePt t="213416" x="4083050" y="6465888"/>
          <p14:tracePt t="213431" x="3954463" y="6465888"/>
          <p14:tracePt t="213433" x="3817938" y="6465888"/>
          <p14:tracePt t="213447" x="3689350" y="6465888"/>
          <p14:tracePt t="213449" x="3579813" y="6465888"/>
          <p14:tracePt t="213464" x="3460750" y="6465888"/>
          <p14:tracePt t="213466" x="3370263" y="6465888"/>
          <p14:tracePt t="213480" x="3278188" y="6465888"/>
          <p14:tracePt t="213483" x="3195638" y="6465888"/>
          <p14:tracePt t="213497" x="3168650" y="6465888"/>
          <p14:tracePt t="213499" x="3141663" y="6465888"/>
          <p14:tracePt t="213514" x="3122613" y="6465888"/>
          <p14:tracePt t="213927" x="3122613" y="6456363"/>
          <p14:tracePt t="213991" x="3105150" y="6456363"/>
          <p14:tracePt t="213999" x="3078163" y="6456363"/>
          <p14:tracePt t="214007" x="3013075" y="6456363"/>
          <p14:tracePt t="214015" x="2959100" y="6465888"/>
          <p14:tracePt t="214031" x="2895600" y="6465888"/>
          <p14:tracePt t="214031" x="2840038" y="6465888"/>
          <p14:tracePt t="214047" x="2794000" y="6465888"/>
          <p14:tracePt t="214048" x="2757488" y="6465888"/>
          <p14:tracePt t="214064" x="2684463" y="6465888"/>
          <p14:tracePt t="214064" x="2630488" y="6465888"/>
          <p14:tracePt t="214081" x="2593975" y="6465888"/>
          <p14:tracePt t="214082" x="2566988" y="6465888"/>
          <p14:tracePt t="214097" x="2538413" y="6465888"/>
          <p14:tracePt t="214098" x="2530475" y="6465888"/>
          <p14:tracePt t="214114" x="2511425" y="6465888"/>
          <p14:tracePt t="214115" x="2501900" y="6465888"/>
          <p14:tracePt t="214130" x="2484438" y="6465888"/>
          <p14:tracePt t="214131" x="2457450" y="6465888"/>
          <p14:tracePt t="214147" x="2428875" y="6465888"/>
          <p14:tracePt t="214148" x="2382838" y="6465888"/>
          <p14:tracePt t="214151" x="2338388" y="6473825"/>
          <p14:tracePt t="214164" x="2301875" y="6473825"/>
          <p14:tracePt t="214181" x="2246313" y="6473825"/>
          <p14:tracePt t="214183" x="2155825" y="6473825"/>
          <p14:tracePt t="214197" x="2119313" y="6473825"/>
          <p14:tracePt t="214199" x="2100263" y="6473825"/>
          <p14:tracePt t="214217" x="2082800" y="6483350"/>
          <p14:tracePt t="214247" x="2073275" y="6483350"/>
          <p14:tracePt t="214264" x="2063750" y="6483350"/>
          <p14:tracePt t="214264" x="2063750" y="6492875"/>
          <p14:tracePt t="214280" x="2063750" y="6502400"/>
          <p14:tracePt t="214281" x="2054225" y="6502400"/>
          <p14:tracePt t="214297" x="2054225" y="6510338"/>
          <p14:tracePt t="214298" x="2046288" y="6529388"/>
          <p14:tracePt t="214314" x="2046288" y="6556375"/>
          <p14:tracePt t="214315" x="2046288" y="6565900"/>
          <p14:tracePt t="214330" x="2046288" y="6592888"/>
          <p14:tracePt t="214331" x="2046288" y="6611938"/>
          <p14:tracePt t="214347" x="2046288" y="6629400"/>
          <p14:tracePt t="214348" x="2046288" y="6638925"/>
          <p14:tracePt t="214364" x="2046288" y="6648450"/>
          <p14:tracePt t="214364" x="2046288" y="6656388"/>
          <p14:tracePt t="214367" x="2054225" y="6656388"/>
          <p14:tracePt t="214380" x="2054225" y="6665913"/>
          <p14:tracePt t="214383" x="2054225" y="6675438"/>
          <p14:tracePt t="214397" x="2063750" y="6684963"/>
          <p14:tracePt t="214399" x="2073275" y="6692900"/>
          <p14:tracePt t="214414" x="2073275" y="6702425"/>
          <p14:tracePt t="214417" x="2082800" y="6711950"/>
          <p14:tracePt t="214431" x="2082800" y="6721475"/>
          <p14:tracePt t="214433" x="2090738" y="6721475"/>
          <p14:tracePt t="214447" x="2109788" y="6729413"/>
          <p14:tracePt t="214449" x="2119313" y="6729413"/>
          <p14:tracePt t="214464" x="2127250" y="6729413"/>
          <p14:tracePt t="214466" x="2146300" y="6738938"/>
          <p14:tracePt t="214481" x="2155825" y="6748463"/>
          <p14:tracePt t="214483" x="2163763" y="6748463"/>
          <p14:tracePt t="214497" x="2173288" y="6748463"/>
          <p14:tracePt t="214514" x="2173288" y="6757988"/>
          <p14:tracePt t="214530" x="2182813" y="6757988"/>
          <p14:tracePt t="214533" x="2192338" y="6757988"/>
          <p14:tracePt t="214547" x="2209800" y="6757988"/>
          <p14:tracePt t="214549" x="2219325" y="6757988"/>
          <p14:tracePt t="214564" x="2236788" y="6757988"/>
          <p14:tracePt t="214566" x="2265363" y="6757988"/>
          <p14:tracePt t="214580" x="2282825" y="6765925"/>
          <p14:tracePt t="214581" x="2301875" y="6765925"/>
          <p14:tracePt t="214583" x="2328863" y="6765925"/>
          <p14:tracePt t="214597" x="2346325" y="6765925"/>
          <p14:tracePt t="214599" x="2382838" y="6765925"/>
          <p14:tracePt t="214614" x="2411413" y="6765925"/>
          <p14:tracePt t="214615" x="2438400" y="6765925"/>
          <p14:tracePt t="214631" x="2484438" y="6765925"/>
          <p14:tracePt t="214631" x="2511425" y="6765925"/>
          <p14:tracePt t="214647" x="2538413" y="6765925"/>
          <p14:tracePt t="214648" x="2557463" y="6765925"/>
          <p14:tracePt t="214664" x="2593975" y="6765925"/>
          <p14:tracePt t="214664" x="2620963" y="6765925"/>
          <p14:tracePt t="214681" x="2647950" y="6765925"/>
          <p14:tracePt t="214681" x="2676525" y="6765925"/>
          <p14:tracePt t="214697" x="2693988" y="6765925"/>
          <p14:tracePt t="214698" x="2730500" y="6765925"/>
          <p14:tracePt t="214714" x="2749550" y="6765925"/>
          <p14:tracePt t="214715" x="2767013" y="6765925"/>
          <p14:tracePt t="214731" x="2786063" y="6765925"/>
          <p14:tracePt t="214731" x="2803525" y="6765925"/>
          <p14:tracePt t="214747" x="2822575" y="6765925"/>
          <p14:tracePt t="214748" x="2840038" y="6765925"/>
          <p14:tracePt t="214764" x="2849563" y="6765925"/>
          <p14:tracePt t="214781" x="2859088" y="6765925"/>
          <p14:tracePt t="214781" x="2867025" y="6765925"/>
          <p14:tracePt t="214784" x="2886075" y="6765925"/>
          <p14:tracePt t="214797" x="2895600" y="6765925"/>
          <p14:tracePt t="214800" x="2903538" y="6765925"/>
          <p14:tracePt t="214895" x="2903538" y="6757988"/>
          <p14:tracePt t="214911" x="2903538" y="6738938"/>
          <p14:tracePt t="214919" x="2903538" y="6702425"/>
          <p14:tracePt t="214930" x="2903538" y="6684963"/>
          <p14:tracePt t="214947" x="2903538" y="6675438"/>
          <p14:tracePt t="214948" x="2903538" y="6638925"/>
          <p14:tracePt t="214964" x="2903538" y="6619875"/>
          <p14:tracePt t="214965" x="2903538" y="6602413"/>
          <p14:tracePt t="214967" x="2903538" y="6583363"/>
          <p14:tracePt t="214981" x="2903538" y="6575425"/>
          <p14:tracePt t="214997" x="2903538" y="6556375"/>
          <p14:tracePt t="214999" x="2903538" y="6546850"/>
          <p14:tracePt t="215014" x="2903538" y="6529388"/>
          <p14:tracePt t="215017" x="2903538" y="6519863"/>
          <p14:tracePt t="215031" x="2903538" y="6510338"/>
          <p14:tracePt t="215033" x="2903538" y="6502400"/>
          <p14:tracePt t="215047" x="2903538" y="6492875"/>
          <p14:tracePt t="215064" x="2903538" y="6483350"/>
          <p14:tracePt t="215087" x="2903538" y="6473825"/>
          <p14:tracePt t="215097" x="2886075" y="6473825"/>
          <p14:tracePt t="215114" x="2876550" y="6473825"/>
          <p14:tracePt t="215115" x="2859088" y="6465888"/>
          <p14:tracePt t="215131" x="2840038" y="6465888"/>
          <p14:tracePt t="215131" x="2813050" y="6465888"/>
          <p14:tracePt t="215147" x="2786063" y="6465888"/>
          <p14:tracePt t="215148" x="2767013" y="6465888"/>
          <p14:tracePt t="215164" x="2730500" y="6465888"/>
          <p14:tracePt t="215165" x="2703513" y="6465888"/>
          <p14:tracePt t="215167" x="2647950" y="6456363"/>
          <p14:tracePt t="215180" x="2611438" y="6456363"/>
          <p14:tracePt t="215183" x="2593975" y="6456363"/>
          <p14:tracePt t="215197" x="2566988" y="6456363"/>
          <p14:tracePt t="215199" x="2538413" y="6456363"/>
          <p14:tracePt t="215217" x="2465388" y="6456363"/>
          <p14:tracePt t="215231" x="2419350" y="6456363"/>
          <p14:tracePt t="215234" x="2382838" y="6456363"/>
          <p14:tracePt t="215247" x="2355850" y="6456363"/>
          <p14:tracePt t="215249" x="2309813" y="6456363"/>
          <p14:tracePt t="215264" x="2236788" y="6456363"/>
          <p14:tracePt t="215266" x="2209800" y="6456363"/>
          <p14:tracePt t="215280" x="2182813" y="6456363"/>
          <p14:tracePt t="215283" x="2173288" y="6456363"/>
          <p14:tracePt t="215297" x="2163763" y="6456363"/>
          <p14:tracePt t="215351" x="2155825" y="6456363"/>
          <p14:tracePt t="215527" x="2155825" y="6483350"/>
          <p14:tracePt t="215535" x="2155825" y="6519863"/>
          <p14:tracePt t="215547" x="2155825" y="6556375"/>
          <p14:tracePt t="215564" x="2155825" y="6583363"/>
          <p14:tracePt t="215564" x="2163763" y="6602413"/>
          <p14:tracePt t="215567" x="2163763" y="6619875"/>
          <p14:tracePt t="215581" x="2173288" y="6629400"/>
          <p14:tracePt t="215583" x="2173288" y="6638925"/>
          <p14:tracePt t="215597" x="2173288" y="6648450"/>
          <p14:tracePt t="215599" x="2182813" y="6656388"/>
          <p14:tracePt t="215927" x="2192338" y="6665913"/>
          <p14:tracePt t="215935" x="2192338" y="6675438"/>
          <p14:tracePt t="215947" x="2200275" y="6684963"/>
          <p14:tracePt t="215964" x="2200275" y="6692900"/>
          <p14:tracePt t="215964" x="2209800" y="6702425"/>
          <p14:tracePt t="215967" x="2209800" y="6711950"/>
          <p14:tracePt t="216159" x="2219325" y="6711950"/>
          <p14:tracePt t="216175" x="2228850" y="6711950"/>
          <p14:tracePt t="216215" x="2236788" y="6711950"/>
          <p14:tracePt t="216335" x="2246313" y="6711950"/>
          <p14:tracePt t="216351" x="2255838" y="6711950"/>
          <p14:tracePt t="216367" x="2265363" y="6711950"/>
          <p14:tracePt t="216463" x="2273300" y="6711950"/>
          <p14:tracePt t="216479" x="2282825" y="6711950"/>
          <p14:tracePt t="216487" x="2309813" y="6711950"/>
          <p14:tracePt t="216497" x="2328863" y="6711950"/>
          <p14:tracePt t="216514" x="2338388" y="6711950"/>
          <p14:tracePt t="216515" x="2355850" y="6711950"/>
          <p14:tracePt t="216530" x="2374900" y="6711950"/>
          <p14:tracePt t="216531" x="2392363" y="6711950"/>
          <p14:tracePt t="216547" x="2411413" y="6711950"/>
          <p14:tracePt t="216548" x="2419350" y="6711950"/>
          <p14:tracePt t="216564" x="2428875" y="6711950"/>
          <p14:tracePt t="216564" x="2438400" y="6711950"/>
          <p14:tracePt t="216591" x="2447925" y="6721475"/>
          <p14:tracePt t="216599" x="2465388" y="6721475"/>
          <p14:tracePt t="216614" x="2484438" y="6721475"/>
          <p14:tracePt t="216615" x="2493963" y="6721475"/>
          <p14:tracePt t="216630" x="2501900" y="6721475"/>
          <p14:tracePt t="216647" x="2511425" y="6721475"/>
          <p14:tracePt t="216664" x="2511425" y="6729413"/>
          <p14:tracePt t="216815" x="2520950" y="6729413"/>
          <p14:tracePt t="216823" x="2530475" y="6729413"/>
          <p14:tracePt t="216831" x="2547938" y="6729413"/>
          <p14:tracePt t="216847" x="2566988" y="6729413"/>
          <p14:tracePt t="216848" x="2603500" y="6729413"/>
          <p14:tracePt t="216864" x="2611438" y="6729413"/>
          <p14:tracePt t="216864" x="2620963" y="6729413"/>
          <p14:tracePt t="216880" x="2630488" y="6729413"/>
          <p14:tracePt t="217007" x="2640013" y="6729413"/>
          <p14:tracePt t="217015" x="2657475" y="6729413"/>
          <p14:tracePt t="217023" x="2684463" y="6729413"/>
          <p14:tracePt t="217031" x="2703513" y="6729413"/>
          <p14:tracePt t="217047" x="2720975" y="6729413"/>
          <p14:tracePt t="217048" x="2730500" y="6729413"/>
          <p14:tracePt t="217064" x="2740025" y="6729413"/>
          <p14:tracePt t="217271" x="2749550" y="6729413"/>
          <p14:tracePt t="217279" x="2786063" y="6729413"/>
          <p14:tracePt t="217287" x="2813050" y="6729413"/>
          <p14:tracePt t="217297" x="2859088" y="6748463"/>
          <p14:tracePt t="217314" x="2886075" y="6757988"/>
          <p14:tracePt t="217315" x="2922588" y="6765925"/>
          <p14:tracePt t="217331" x="2940050" y="6765925"/>
          <p14:tracePt t="217331" x="2959100" y="6765925"/>
          <p14:tracePt t="217943" x="2959100" y="6775450"/>
          <p14:tracePt t="218135" x="2968625" y="6775450"/>
          <p14:tracePt t="218143" x="2995613" y="6775450"/>
          <p14:tracePt t="218151" x="3032125" y="6775450"/>
          <p14:tracePt t="218164" x="3049588" y="6775450"/>
          <p14:tracePt t="218167" x="3078163" y="6775450"/>
          <p14:tracePt t="218180" x="3095625" y="6775450"/>
          <p14:tracePt t="218183" x="3114675" y="6775450"/>
          <p14:tracePt t="218197" x="3132138" y="6775450"/>
          <p14:tracePt t="218199" x="3141663" y="6765925"/>
          <p14:tracePt t="218217" x="3151188" y="6765925"/>
          <p14:tracePt t="218247" x="3159125" y="6757988"/>
          <p14:tracePt t="218264" x="3168650" y="6757988"/>
          <p14:tracePt t="218280" x="3178175" y="6748463"/>
          <p14:tracePt t="218297" x="3187700" y="6748463"/>
          <p14:tracePt t="218314" x="3187700" y="6738938"/>
          <p14:tracePt t="218315" x="3195638" y="6738938"/>
          <p14:tracePt t="218330" x="3205163" y="6729413"/>
          <p14:tracePt t="218347" x="3214688" y="6729413"/>
          <p14:tracePt t="218364" x="3224213" y="6729413"/>
          <p14:tracePt t="218365" x="3232150" y="6729413"/>
          <p14:tracePt t="218391" x="3232150" y="6721475"/>
          <p14:tracePt t="218683" x="3232150" y="6684963"/>
          <p14:tracePt t="218691" x="3224213" y="6629400"/>
          <p14:tracePt t="218699" x="3178175" y="6546850"/>
          <p14:tracePt t="218714" x="3159125" y="6502400"/>
          <p14:tracePt t="218715" x="3086100" y="6373813"/>
          <p14:tracePt t="218731" x="3049588" y="6300788"/>
          <p14:tracePt t="218731" x="2995613" y="6218238"/>
          <p14:tracePt t="218747" x="2949575" y="6137275"/>
          <p14:tracePt t="218748" x="2913063" y="6072188"/>
          <p14:tracePt t="218764" x="2876550" y="6027738"/>
          <p14:tracePt t="218765" x="2849563" y="5991225"/>
          <p14:tracePt t="218781" x="2830513" y="5962650"/>
          <p14:tracePt t="218781" x="2822575" y="5945188"/>
          <p14:tracePt t="218783" x="2813050" y="5926138"/>
          <p14:tracePt t="218814" x="2813050" y="5918200"/>
          <p14:tracePt t="219703" x="2822575" y="5918200"/>
          <p14:tracePt t="219711" x="2867025" y="5945188"/>
          <p14:tracePt t="219719" x="2922588" y="5981700"/>
          <p14:tracePt t="219730" x="2986088" y="6027738"/>
          <p14:tracePt t="219747" x="3032125" y="6064250"/>
          <p14:tracePt t="219748" x="3068638" y="6081713"/>
          <p14:tracePt t="219751" x="3095625" y="6100763"/>
          <p14:tracePt t="219764" x="3114675" y="6118225"/>
          <p14:tracePt t="219767" x="3122613" y="6145213"/>
          <p14:tracePt t="219780" x="3132138" y="6145213"/>
          <p14:tracePt t="219782" x="3141663" y="6145213"/>
          <p14:tracePt t="219797" x="3151188" y="6154738"/>
          <p14:tracePt t="219799" x="3151188" y="6164263"/>
          <p14:tracePt t="219814" x="3159125" y="6181725"/>
          <p14:tracePt t="219816" x="3168650" y="6200775"/>
          <p14:tracePt t="219830" x="3178175" y="6218238"/>
          <p14:tracePt t="219833" x="3187700" y="6237288"/>
          <p14:tracePt t="219847" x="3195638" y="6273800"/>
          <p14:tracePt t="219849" x="3214688" y="6300788"/>
          <p14:tracePt t="219864" x="3232150" y="6337300"/>
          <p14:tracePt t="219866" x="3251200" y="6364288"/>
          <p14:tracePt t="219880" x="3260725" y="6392863"/>
          <p14:tracePt t="219882" x="3278188" y="6419850"/>
          <p14:tracePt t="219897" x="3287713" y="6437313"/>
          <p14:tracePt t="219899" x="3297238" y="6456363"/>
          <p14:tracePt t="219914" x="3306763" y="6473825"/>
          <p14:tracePt t="219916" x="3314700" y="6492875"/>
          <p14:tracePt t="219931" x="3314700" y="6502400"/>
          <p14:tracePt t="219933" x="3324225" y="6502400"/>
          <p14:tracePt t="219947" x="3324225" y="6510338"/>
          <p14:tracePt t="220135" x="3351213" y="6519863"/>
          <p14:tracePt t="220143" x="3424238" y="6556375"/>
          <p14:tracePt t="220151" x="3460750" y="6565900"/>
          <p14:tracePt t="220164" x="3506788" y="6575425"/>
          <p14:tracePt t="220167" x="3562350" y="6575425"/>
          <p14:tracePt t="220180" x="3625850" y="6592888"/>
          <p14:tracePt t="220183" x="3679825" y="6602413"/>
          <p14:tracePt t="220197" x="3744913" y="6602413"/>
          <p14:tracePt t="220199" x="3781425" y="6611938"/>
          <p14:tracePt t="220217" x="3835400" y="6619875"/>
          <p14:tracePt t="220231" x="3854450" y="6619875"/>
          <p14:tracePt t="220233" x="3862388" y="6619875"/>
          <p14:tracePt t="220471" x="3862388" y="6611938"/>
          <p14:tracePt t="220479" x="3871913" y="6592888"/>
          <p14:tracePt t="220487" x="3871913" y="6583363"/>
          <p14:tracePt t="220497" x="3871913" y="6575425"/>
          <p14:tracePt t="220514" x="3871913" y="6565900"/>
          <p14:tracePt t="220515" x="3871913" y="6556375"/>
          <p14:tracePt t="220530" x="3871913" y="6538913"/>
          <p14:tracePt t="220531" x="3871913" y="6529388"/>
          <p14:tracePt t="220547" x="3871913" y="6510338"/>
          <p14:tracePt t="220564" x="3871913" y="6502400"/>
          <p14:tracePt t="220607" x="3871913" y="6492875"/>
          <p14:tracePt t="220939" x="3881438" y="6492875"/>
          <p14:tracePt t="220947" x="3908425" y="6519863"/>
          <p14:tracePt t="220955" x="3935413" y="6538913"/>
          <p14:tracePt t="220964" x="3971925" y="6546850"/>
          <p14:tracePt t="220980" x="4000500" y="6565900"/>
          <p14:tracePt t="220981" x="4008438" y="6575425"/>
          <p14:tracePt t="220983" x="4027488" y="6583363"/>
          <p14:tracePt t="220997" x="4044950" y="6592888"/>
          <p14:tracePt t="220999" x="4054475" y="6602413"/>
          <p14:tracePt t="221255" x="4054475" y="6583363"/>
          <p14:tracePt t="221263" x="4054475" y="6575425"/>
          <p14:tracePt t="221271" x="4054475" y="6565900"/>
          <p14:tracePt t="221280" x="4054475" y="6546850"/>
          <p14:tracePt t="221297" x="4054475" y="6538913"/>
          <p14:tracePt t="221298" x="4054475" y="6529388"/>
          <p14:tracePt t="221314" x="4054475" y="6519863"/>
          <p14:tracePt t="221330" x="4054475" y="6510338"/>
          <p14:tracePt t="221607" x="4054475" y="6483350"/>
          <p14:tracePt t="221615" x="4054475" y="6473825"/>
          <p14:tracePt t="221623" x="4054475" y="6465888"/>
          <p14:tracePt t="221655" x="4054475" y="6456363"/>
          <p14:tracePt t="221671" x="4054475" y="6446838"/>
          <p14:tracePt t="222203" x="4083050" y="6446838"/>
          <p14:tracePt t="222211" x="4100513" y="6437313"/>
          <p14:tracePt t="222219" x="4119563" y="6437313"/>
          <p14:tracePt t="222230" x="4127500" y="6437313"/>
          <p14:tracePt t="222247" x="4137025" y="6437313"/>
          <p14:tracePt t="222248" x="4146550" y="6437313"/>
          <p14:tracePt t="222271" x="4156075" y="6437313"/>
          <p14:tracePt t="222287" x="4164013" y="6437313"/>
          <p14:tracePt t="222297" x="4173538" y="6437313"/>
          <p14:tracePt t="222314" x="4173538" y="6429375"/>
          <p14:tracePt t="222315" x="4192588" y="6429375"/>
          <p14:tracePt t="222330" x="4200525" y="6429375"/>
          <p14:tracePt t="222351" x="4210050" y="6429375"/>
          <p14:tracePt t="222367" x="4219575" y="6429375"/>
          <p14:tracePt t="222431" x="4219575" y="6419850"/>
          <p14:tracePt t="223051" x="4256088" y="6446838"/>
          <p14:tracePt t="223058" x="4292600" y="6502400"/>
          <p14:tracePt t="223067" x="4310063" y="6519863"/>
          <p14:tracePt t="223080" x="4329113" y="6546850"/>
          <p14:tracePt t="223083" x="4346575" y="6556375"/>
          <p14:tracePt t="223097" x="4346575" y="6565900"/>
          <p14:tracePt t="223099" x="4375150" y="6583363"/>
          <p14:tracePt t="223114" x="4383088" y="6602413"/>
          <p14:tracePt t="223116" x="4392613" y="6611938"/>
          <p14:tracePt t="223130" x="4402138" y="6619875"/>
          <p14:tracePt t="223133" x="4402138" y="6629400"/>
          <p14:tracePt t="223147" x="4411663" y="6629400"/>
          <p14:tracePt t="223199" x="4411663" y="6638925"/>
          <p14:tracePt t="223271" x="4419600" y="6638925"/>
          <p14:tracePt t="223287" x="4438650" y="6638925"/>
          <p14:tracePt t="223303" x="4456113" y="6638925"/>
          <p14:tracePt t="223311" x="4492625" y="6638925"/>
          <p14:tracePt t="223327" x="4511675" y="6638925"/>
          <p14:tracePt t="223335" x="4529138" y="6638925"/>
          <p14:tracePt t="223347" x="4538663" y="6638925"/>
          <p14:tracePt t="223364" x="4557713" y="6638925"/>
          <p14:tracePt t="223365" x="4575175" y="6638925"/>
          <p14:tracePt t="223367" x="4594225" y="6638925"/>
          <p14:tracePt t="223380" x="4602163" y="6638925"/>
          <p14:tracePt t="223397" x="4602163" y="6629400"/>
          <p14:tracePt t="223455" x="4611688" y="66294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 transformacija</a:t>
            </a:r>
            <a:endParaRPr lang="en-US" sz="4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C4A15-F80B-4490-9B98-9E899B94C5C5}"/>
                  </a:ext>
                </a:extLst>
              </p:cNvPr>
              <p:cNvSpPr/>
              <p:nvPr/>
            </p:nvSpPr>
            <p:spPr>
              <a:xfrm>
                <a:off x="978193" y="1717137"/>
                <a:ext cx="10209029" cy="889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Aperiodična funkcija: granični slučaj periodične funkcije za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Sa porastom perioda funkcije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/>
                  <a:t> postaje sve manje i Furijeovi koeficijenti sve bliži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C4A15-F80B-4490-9B98-9E899B94C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3" y="1717137"/>
                <a:ext cx="10209029" cy="889474"/>
              </a:xfrm>
              <a:prstGeom prst="rect">
                <a:avLst/>
              </a:prstGeom>
              <a:blipFill>
                <a:blip r:embed="rId5"/>
                <a:stretch>
                  <a:fillRect l="-537" t="-3425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72DACC-10E2-4C3A-95BD-79596F9F290B}"/>
                  </a:ext>
                </a:extLst>
              </p:cNvPr>
              <p:cNvSpPr/>
              <p:nvPr/>
            </p:nvSpPr>
            <p:spPr>
              <a:xfrm>
                <a:off x="1718732" y="2666786"/>
                <a:ext cx="4018984" cy="971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sr-Latn-R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p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72DACC-10E2-4C3A-95BD-79596F9F29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732" y="2666786"/>
                <a:ext cx="4018984" cy="9719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D24728-161D-425F-860F-8AD823DA7577}"/>
                  </a:ext>
                </a:extLst>
              </p:cNvPr>
              <p:cNvSpPr/>
              <p:nvPr/>
            </p:nvSpPr>
            <p:spPr>
              <a:xfrm>
                <a:off x="6082707" y="2633060"/>
                <a:ext cx="3345275" cy="1039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/2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𝜔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D24728-161D-425F-860F-8AD823DA7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707" y="2633060"/>
                <a:ext cx="3345275" cy="10393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6E3AFE4-53A6-4AD1-AA12-C44FAC0C7539}"/>
                  </a:ext>
                </a:extLst>
              </p:cNvPr>
              <p:cNvSpPr/>
              <p:nvPr/>
            </p:nvSpPr>
            <p:spPr>
              <a:xfrm>
                <a:off x="978193" y="3644675"/>
                <a:ext cx="8229561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→∞</m:t>
                    </m:r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/>
                  <a:t> veoma malo,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/>
                  <a:t> može imati praktično bilo koju vrednost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/>
                  <a:t> više nije diskretna veličina, već kontinualna promenljiva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6E3AFE4-53A6-4AD1-AA12-C44FAC0C7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3" y="3644675"/>
                <a:ext cx="8229561" cy="861774"/>
              </a:xfrm>
              <a:prstGeom prst="rect">
                <a:avLst/>
              </a:prstGeom>
              <a:blipFill>
                <a:blip r:embed="rId8"/>
                <a:stretch>
                  <a:fillRect l="-667" t="-4255" b="-12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F5B48A-DA44-43D6-BE0C-76DABF4DDBF7}"/>
                  </a:ext>
                </a:extLst>
              </p:cNvPr>
              <p:cNvSpPr/>
              <p:nvPr/>
            </p:nvSpPr>
            <p:spPr>
              <a:xfrm>
                <a:off x="1718732" y="4607751"/>
                <a:ext cx="4793813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F5B48A-DA44-43D6-BE0C-76DABF4DD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732" y="4607751"/>
                <a:ext cx="4793813" cy="9919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77C1844-6F10-4107-81F2-B26AD6F31C9D}"/>
                  </a:ext>
                </a:extLst>
              </p:cNvPr>
              <p:cNvSpPr/>
              <p:nvPr/>
            </p:nvSpPr>
            <p:spPr>
              <a:xfrm>
                <a:off x="1718732" y="5546040"/>
                <a:ext cx="2900088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𝛚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77C1844-6F10-4107-81F2-B26AD6F31C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732" y="5546040"/>
                <a:ext cx="2900088" cy="9919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1A2C138-0684-45A6-9945-202CD2B500A2}"/>
                  </a:ext>
                </a:extLst>
              </p:cNvPr>
              <p:cNvSpPr/>
              <p:nvPr/>
            </p:nvSpPr>
            <p:spPr>
              <a:xfrm>
                <a:off x="5816754" y="5463432"/>
                <a:ext cx="41449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r-Latn-R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Furijeova transformacija funkcije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1A2C138-0684-45A6-9945-202CD2B500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754" y="5463432"/>
                <a:ext cx="4144981" cy="400110"/>
              </a:xfrm>
              <a:prstGeom prst="rect">
                <a:avLst/>
              </a:prstGeom>
              <a:blipFill>
                <a:blip r:embed="rId11"/>
                <a:stretch>
                  <a:fillRect l="-1471" t="-7576" r="-294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8B5D965-A3E7-42FF-86C6-E5739423CC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3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67"/>
    </mc:Choice>
    <mc:Fallback xmlns="">
      <p:transition spd="slow" advTm="14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10791" x="647700" y="1890713"/>
          <p14:tracePt t="10808" x="922338" y="1890713"/>
          <p14:tracePt t="10823" x="1050925" y="1890713"/>
          <p14:tracePt t="10841" x="1277938" y="1881188"/>
          <p14:tracePt t="10866" x="1323975" y="1871663"/>
          <p14:tracePt t="10897" x="1323975" y="1862138"/>
          <p14:tracePt t="10910" x="1333500" y="1854200"/>
          <p14:tracePt t="10930" x="1343025" y="1835150"/>
          <p14:tracePt t="10950" x="1350963" y="1835150"/>
          <p14:tracePt t="11041" x="1350963" y="1825625"/>
          <p14:tracePt t="11086" x="1333500" y="1844675"/>
          <p14:tracePt t="11098" x="1314450" y="1871663"/>
          <p14:tracePt t="11118" x="1296988" y="1890713"/>
          <p14:tracePt t="11290" x="1277938" y="1890713"/>
          <p14:tracePt t="11297" x="1260475" y="1890713"/>
          <p14:tracePt t="11320" x="1233488" y="1890713"/>
          <p14:tracePt t="11332" x="1223963" y="1890713"/>
          <p14:tracePt t="11352" x="1204913" y="1890713"/>
          <p14:tracePt t="11372" x="1187450" y="1890713"/>
          <p14:tracePt t="11397" x="1177925" y="1890713"/>
          <p14:tracePt t="12597" x="1177925" y="1917700"/>
          <p14:tracePt t="12681" x="1177925" y="1908175"/>
          <p14:tracePt t="12707" x="1168400" y="1908175"/>
          <p14:tracePt t="12721" x="1131888" y="1908175"/>
          <p14:tracePt t="12741" x="1077913" y="1908175"/>
          <p14:tracePt t="12748" x="1058863" y="1908175"/>
          <p14:tracePt t="13531" x="1058863" y="1898650"/>
          <p14:tracePt t="19092" x="1087438" y="1898650"/>
          <p14:tracePt t="19099" x="1160463" y="1890713"/>
          <p14:tracePt t="19119" x="1241425" y="1881188"/>
          <p14:tracePt t="19131" x="1250950" y="1881188"/>
          <p14:tracePt t="19200" x="1223963" y="1890713"/>
          <p14:tracePt t="19212" x="1214438" y="1898650"/>
          <p14:tracePt t="19228" x="1214438" y="1908175"/>
          <p14:tracePt t="19241" x="1196975" y="1917700"/>
          <p14:tracePt t="19261" x="1196975" y="1954213"/>
          <p14:tracePt t="19280" x="1187450" y="2009775"/>
          <p14:tracePt t="19306" x="1187450" y="2054225"/>
          <p14:tracePt t="19322" x="1187450" y="2063750"/>
          <p14:tracePt t="19341" x="1187450" y="2073275"/>
          <p14:tracePt t="19347" x="1187450" y="2082800"/>
          <p14:tracePt t="19368" x="1187450" y="2127250"/>
          <p14:tracePt t="19381" x="1187450" y="2146300"/>
          <p14:tracePt t="19399" x="1187450" y="2182813"/>
          <p14:tracePt t="19399" x="1187450" y="2200275"/>
          <p14:tracePt t="19430" x="1187450" y="2219325"/>
          <p14:tracePt t="19448" x="1187450" y="2236788"/>
          <p14:tracePt t="19462" x="1187450" y="2255838"/>
          <p14:tracePt t="19482" x="1187450" y="2273300"/>
          <p14:tracePt t="19490" x="1187450" y="2282825"/>
          <p14:tracePt t="19509" x="1187450" y="2309813"/>
          <p14:tracePt t="19522" x="1187450" y="2355850"/>
          <p14:tracePt t="19540" x="1177925" y="2392363"/>
          <p14:tracePt t="19559" x="1168400" y="2411413"/>
          <p14:tracePt t="19573" x="1168400" y="2419350"/>
          <p14:tracePt t="20292" x="1114425" y="2455863"/>
          <p14:tracePt t="20321" x="1077913" y="2474913"/>
          <p14:tracePt t="20334" x="1068388" y="2484438"/>
          <p14:tracePt t="20353" x="1058863" y="2492375"/>
          <p14:tracePt t="20370" x="1050925" y="2501900"/>
          <p14:tracePt t="20385" x="1041400" y="2511425"/>
          <p14:tracePt t="20403" x="1050925" y="2520950"/>
          <p14:tracePt t="20408" x="1068388" y="2528888"/>
          <p14:tracePt t="20432" x="1150938" y="2574925"/>
          <p14:tracePt t="20439" x="1177925" y="2593975"/>
          <p14:tracePt t="20464" x="1250950" y="2638425"/>
          <p14:tracePt t="20471" x="1270000" y="2647950"/>
          <p14:tracePt t="20491" x="1287463" y="2657475"/>
          <p14:tracePt t="20510" x="1296988" y="2667000"/>
          <p14:tracePt t="20523" x="1296988" y="2674938"/>
          <p14:tracePt t="20572" x="1306513" y="2674938"/>
          <p14:tracePt t="21243" x="1323975" y="2638425"/>
          <p14:tracePt t="21250" x="1323975" y="2630488"/>
          <p14:tracePt t="21272" x="1270000" y="2630488"/>
          <p14:tracePt t="21291" x="1196975" y="2630488"/>
          <p14:tracePt t="21298" x="1177925" y="2630488"/>
          <p14:tracePt t="21323" x="1114425" y="2647950"/>
          <p14:tracePt t="21350" x="1095375" y="2657475"/>
          <p14:tracePt t="21365" x="1087438" y="2657475"/>
          <p14:tracePt t="21384" x="1077913" y="2657475"/>
          <p14:tracePt t="21435" x="1095375" y="2657475"/>
          <p14:tracePt t="21460" x="1104900" y="2647950"/>
          <p14:tracePt t="21495" x="1123950" y="2647950"/>
          <p14:tracePt t="21502" x="1131888" y="2638425"/>
          <p14:tracePt t="21522" x="1150938" y="2638425"/>
          <p14:tracePt t="21535" x="1160463" y="2638425"/>
          <p14:tracePt t="21553" x="1168400" y="2630488"/>
          <p14:tracePt t="21569" x="1196975" y="2601913"/>
          <p14:tracePt t="21579" x="1214438" y="2593975"/>
          <p14:tracePt t="21605" x="1241425" y="2574925"/>
          <p14:tracePt t="21611" x="1250950" y="2565400"/>
          <p14:tracePt t="21631" x="1260475" y="2557463"/>
          <p14:tracePt t="21644" x="1277938" y="2547938"/>
          <p14:tracePt t="21665" x="1323975" y="2520950"/>
          <p14:tracePt t="21672" x="1333500" y="2520950"/>
          <p14:tracePt t="21691" x="1333500" y="2511425"/>
          <p14:tracePt t="21711" x="1343025" y="2511425"/>
          <p14:tracePt t="21719" x="1350963" y="2501900"/>
          <p14:tracePt t="22020" x="1343025" y="2501900"/>
          <p14:tracePt t="22033" x="1333500" y="2492375"/>
          <p14:tracePt t="22330" x="1333500" y="2484438"/>
          <p14:tracePt t="30249" x="1370013" y="2601913"/>
          <p14:tracePt t="30278" x="1589088" y="2767013"/>
          <p14:tracePt t="30286" x="1744663" y="2840038"/>
          <p14:tracePt t="30307" x="2346325" y="3059113"/>
          <p14:tracePt t="30313" x="2603500" y="3114675"/>
          <p14:tracePt t="30339" x="3789363" y="3333750"/>
          <p14:tracePt t="30346" x="4164013" y="3424238"/>
          <p14:tracePt t="30365" x="4703763" y="3579813"/>
          <p14:tracePt t="30385" x="4913313" y="3689350"/>
          <p14:tracePt t="30399" x="4913313" y="3725863"/>
          <p14:tracePt t="30415" x="4886325" y="3808413"/>
          <p14:tracePt t="30415" x="4840288" y="3844925"/>
          <p14:tracePt t="30488" x="4857750" y="3844925"/>
          <p14:tracePt t="30509" x="4903788" y="3844925"/>
          <p14:tracePt t="30529" x="4995863" y="3908425"/>
          <p14:tracePt t="30536" x="5032375" y="3944938"/>
          <p14:tracePt t="30554" x="5068888" y="3971925"/>
          <p14:tracePt t="30567" x="5086350" y="3990975"/>
          <p14:tracePt t="30567" x="5114925" y="4008438"/>
          <p14:tracePt t="30586" x="5168900" y="4017963"/>
          <p14:tracePt t="30602" x="5224463" y="4017963"/>
          <p14:tracePt t="30619" x="5305425" y="4000500"/>
          <p14:tracePt t="30636" x="5378450" y="3944938"/>
          <p14:tracePt t="30653" x="5451475" y="3844925"/>
          <p14:tracePt t="30669" x="5534025" y="3752850"/>
          <p14:tracePt t="30675" x="5553075" y="3725863"/>
          <p14:tracePt t="30698" x="5626100" y="3652838"/>
          <p14:tracePt t="30705" x="5634038" y="3652838"/>
          <p14:tracePt t="30725" x="5662613" y="3606800"/>
          <p14:tracePt t="30739" x="5680075" y="3570288"/>
          <p14:tracePt t="30758" x="5708650" y="3543300"/>
          <p14:tracePt t="30779" x="5745163" y="3497263"/>
          <p14:tracePt t="30786" x="5789613" y="3470275"/>
          <p14:tracePt t="30806" x="5854700" y="3433763"/>
          <p14:tracePt t="30818" x="5899150" y="3406775"/>
          <p14:tracePt t="30836" x="5935663" y="3387725"/>
          <p14:tracePt t="30853" x="5945188" y="3387725"/>
          <p14:tracePt t="30876" x="5945188" y="3378200"/>
          <p14:tracePt t="30896" x="5964238" y="3378200"/>
          <p14:tracePt t="30916" x="5972175" y="3370263"/>
          <p14:tracePt t="30923" x="5991225" y="3370263"/>
          <p14:tracePt t="30949" x="6000750" y="3370263"/>
          <p14:tracePt t="30978" x="6064250" y="3378200"/>
          <p14:tracePt t="30986" x="6081713" y="3378200"/>
          <p14:tracePt t="31006" x="6219825" y="3414713"/>
          <p14:tracePt t="31025" x="6392863" y="3443288"/>
          <p14:tracePt t="31041" x="6511925" y="3470275"/>
          <p14:tracePt t="31054" x="6538913" y="3470275"/>
          <p14:tracePt t="31068" x="6584950" y="3470275"/>
          <p14:tracePt t="31086" x="6602413" y="3479800"/>
          <p14:tracePt t="31619" x="6602413" y="3487738"/>
          <p14:tracePt t="31644" x="6602413" y="3516313"/>
          <p14:tracePt t="31659" x="6602413" y="3570288"/>
          <p14:tracePt t="32095" x="6602413" y="3497263"/>
          <p14:tracePt t="32115" x="6648450" y="3378200"/>
          <p14:tracePt t="32149" x="6657975" y="3370263"/>
          <p14:tracePt t="32320" x="6667500" y="3370263"/>
          <p14:tracePt t="32428" x="6667500" y="3360738"/>
          <p14:tracePt t="32798" x="6667500" y="3414713"/>
          <p14:tracePt t="32820" x="6675438" y="3506788"/>
          <p14:tracePt t="32826" x="6684963" y="3524250"/>
          <p14:tracePt t="32845" x="6684963" y="3552825"/>
          <p14:tracePt t="32879" x="6684963" y="3560763"/>
          <p14:tracePt t="33126" x="6684963" y="3570288"/>
          <p14:tracePt t="33178" x="6740525" y="3560763"/>
          <p14:tracePt t="33185" x="6777038" y="3560763"/>
          <p14:tracePt t="33205" x="6867525" y="3560763"/>
          <p14:tracePt t="33218" x="7013575" y="3560763"/>
          <p14:tracePt t="33236" x="7142163" y="3560763"/>
          <p14:tracePt t="33252" x="7269163" y="3579813"/>
          <p14:tracePt t="33269" x="7443788" y="3579813"/>
          <p14:tracePt t="33285" x="7534275" y="3589338"/>
          <p14:tracePt t="33302" x="7580313" y="3589338"/>
          <p14:tracePt t="33319" x="7616825" y="3589338"/>
          <p14:tracePt t="33348" x="7626350" y="3589338"/>
          <p14:tracePt t="33908" x="7634288" y="3589338"/>
          <p14:tracePt t="33922" x="7762875" y="3589338"/>
          <p14:tracePt t="33936" x="7999413" y="3589338"/>
          <p14:tracePt t="33961" x="8256588" y="3579813"/>
          <p14:tracePt t="33991" x="8374063" y="3543300"/>
          <p14:tracePt t="33999" x="8393113" y="3524250"/>
          <p14:tracePt t="33999" x="8420100" y="3516313"/>
          <p14:tracePt t="34021" x="8466138" y="3487738"/>
          <p14:tracePt t="34030" x="8493125" y="3470275"/>
          <p14:tracePt t="34047" x="8548688" y="3443288"/>
          <p14:tracePt t="34047" x="8566150" y="3433763"/>
          <p14:tracePt t="34070" x="8612188" y="3406775"/>
          <p14:tracePt t="34078" x="8629650" y="3397250"/>
          <p14:tracePt t="34098" x="8685213" y="3341688"/>
          <p14:tracePt t="34105" x="8702675" y="3324225"/>
          <p14:tracePt t="34127" x="8758238" y="3251200"/>
          <p14:tracePt t="34136" x="8767763" y="3232150"/>
          <p14:tracePt t="34158" x="8794750" y="3178175"/>
          <p14:tracePt t="34165" x="8794750" y="3159125"/>
          <p14:tracePt t="34189" x="8804275" y="3078163"/>
          <p14:tracePt t="34211" x="8804275" y="2995613"/>
          <p14:tracePt t="34218" x="8785225" y="2976563"/>
          <p14:tracePt t="34239" x="8758238" y="2940050"/>
          <p14:tracePt t="34245" x="8748713" y="2930525"/>
          <p14:tracePt t="34266" x="8694738" y="2903538"/>
          <p14:tracePt t="34280" x="8639175" y="2894013"/>
          <p14:tracePt t="34302" x="8575675" y="2886075"/>
          <p14:tracePt t="34309" x="8539163" y="2886075"/>
          <p14:tracePt t="34326" x="8393113" y="2886075"/>
          <p14:tracePt t="34347" x="8247063" y="2886075"/>
          <p14:tracePt t="34355" x="8201025" y="2886075"/>
          <p14:tracePt t="34381" x="8108950" y="2886075"/>
          <p14:tracePt t="34387" x="8101013" y="2894013"/>
          <p14:tracePt t="34407" x="8081963" y="2903538"/>
          <p14:tracePt t="34421" x="8064500" y="2913063"/>
          <p14:tracePt t="34436" x="8027988" y="2940050"/>
          <p14:tracePt t="34458" x="7981950" y="2995613"/>
          <p14:tracePt t="34465" x="7962900" y="3022600"/>
          <p14:tracePt t="34491" x="7918450" y="3086100"/>
          <p14:tracePt t="34499" x="7918450" y="3095625"/>
          <p14:tracePt t="34519" x="7908925" y="3141663"/>
          <p14:tracePt t="34550" x="7908925" y="3195638"/>
          <p14:tracePt t="34577" x="7908925" y="3241675"/>
          <p14:tracePt t="34596" x="7908925" y="3268663"/>
          <p14:tracePt t="34611" x="7918450" y="3278188"/>
          <p14:tracePt t="34628" x="7926388" y="3297238"/>
          <p14:tracePt t="34636" x="7935913" y="3305175"/>
          <p14:tracePt t="34655" x="7962900" y="3324225"/>
          <p14:tracePt t="34672" x="8027988" y="3341688"/>
          <p14:tracePt t="34686" x="8064500" y="3351213"/>
          <p14:tracePt t="34703" x="8191500" y="3387725"/>
          <p14:tracePt t="34719" x="8256588" y="3387725"/>
          <p14:tracePt t="34719" x="8274050" y="3397250"/>
          <p14:tracePt t="34736" x="8320088" y="3397250"/>
          <p14:tracePt t="34753" x="8347075" y="3397250"/>
          <p14:tracePt t="34769" x="8374063" y="3397250"/>
          <p14:tracePt t="34799" x="8402638" y="3370263"/>
          <p14:tracePt t="34806" x="8429625" y="3351213"/>
          <p14:tracePt t="34826" x="8483600" y="3314700"/>
          <p14:tracePt t="34850" x="8512175" y="3287713"/>
          <p14:tracePt t="34856" x="8520113" y="3268663"/>
          <p14:tracePt t="34876" x="8529638" y="3241675"/>
          <p14:tracePt t="34890" x="8556625" y="3195638"/>
          <p14:tracePt t="34906" x="8556625" y="3168650"/>
          <p14:tracePt t="34919" x="8566150" y="3122613"/>
          <p14:tracePt t="34935" x="8566150" y="3078163"/>
          <p14:tracePt t="34952" x="8548688" y="3022600"/>
          <p14:tracePt t="34972" x="8512175" y="2986088"/>
          <p14:tracePt t="34989" x="8475663" y="2959100"/>
          <p14:tracePt t="34996" x="8456613" y="2940050"/>
          <p14:tracePt t="35015" x="8410575" y="2940050"/>
          <p14:tracePt t="35029" x="8383588" y="2940050"/>
          <p14:tracePt t="35048" x="8293100" y="2940050"/>
          <p14:tracePt t="35055" x="8256588" y="2949575"/>
          <p14:tracePt t="35075" x="8210550" y="2968625"/>
          <p14:tracePt t="35090" x="8137525" y="2986088"/>
          <p14:tracePt t="35109" x="8072438" y="3013075"/>
          <p14:tracePt t="35128" x="7991475" y="3049588"/>
          <p14:tracePt t="35136" x="7945438" y="3078163"/>
          <p14:tracePt t="35158" x="7881938" y="3105150"/>
          <p14:tracePt t="35171" x="7845425" y="3151188"/>
          <p14:tracePt t="35191" x="7816850" y="3168650"/>
          <p14:tracePt t="35197" x="7808913" y="3187700"/>
          <p14:tracePt t="35218" x="7808913" y="3232150"/>
          <p14:tracePt t="35236" x="7808913" y="3260725"/>
          <p14:tracePt t="35248" x="7835900" y="3314700"/>
          <p14:tracePt t="35269" x="7881938" y="3341688"/>
          <p14:tracePt t="35282" x="7972425" y="3387725"/>
          <p14:tracePt t="35297" x="8101013" y="3424238"/>
          <p14:tracePt t="35310" x="8154988" y="3443288"/>
          <p14:tracePt t="35326" x="8256588" y="3451225"/>
          <p14:tracePt t="35341" x="8320088" y="3451225"/>
          <p14:tracePt t="35361" x="8383588" y="3451225"/>
          <p14:tracePt t="35368" x="8402638" y="3443288"/>
          <p14:tracePt t="35387" x="8439150" y="3387725"/>
          <p14:tracePt t="35411" x="8483600" y="3297238"/>
          <p14:tracePt t="35418" x="8493125" y="3251200"/>
          <p14:tracePt t="35438" x="8493125" y="3132138"/>
          <p14:tracePt t="35452" x="8475663" y="3049588"/>
          <p14:tracePt t="35469" x="8456613" y="2995613"/>
          <p14:tracePt t="35479" x="8439150" y="2976563"/>
          <p14:tracePt t="35479" x="8420100" y="2959100"/>
          <p14:tracePt t="35502" x="8383588" y="2930525"/>
          <p14:tracePt t="35508" x="8347075" y="2922588"/>
          <p14:tracePt t="35532" x="8201025" y="2894013"/>
          <p14:tracePt t="35551" x="8035925" y="2894013"/>
          <p14:tracePt t="35578" x="7926388" y="2894013"/>
          <p14:tracePt t="35591" x="7918450" y="2894013"/>
          <p14:tracePt t="36582" x="7908925" y="2894013"/>
          <p14:tracePt t="36589" x="7889875" y="2894013"/>
          <p14:tracePt t="36612" x="7753350" y="2903538"/>
          <p14:tracePt t="36620" x="7653338" y="2903538"/>
          <p14:tracePt t="36640" x="7223125" y="2903538"/>
          <p14:tracePt t="36672" x="6329363" y="2940050"/>
          <p14:tracePt t="36698" x="5268913" y="3005138"/>
          <p14:tracePt t="36719" x="4602163" y="3022600"/>
          <p14:tracePt t="36733" x="4183063" y="3041650"/>
          <p14:tracePt t="36747" x="3762375" y="3068638"/>
          <p14:tracePt t="36761" x="3443288" y="3086100"/>
          <p14:tracePt t="36781" x="3159125" y="3105150"/>
          <p14:tracePt t="36788" x="2995613" y="3105150"/>
          <p14:tracePt t="36808" x="2676525" y="3105150"/>
          <p14:tracePt t="36828" x="2501900" y="3105150"/>
          <p14:tracePt t="36841" x="2411413" y="3105150"/>
          <p14:tracePt t="36862" x="2392363" y="3095625"/>
          <p14:tracePt t="36918" x="2392363" y="3086100"/>
          <p14:tracePt t="36931" x="2428875" y="3068638"/>
          <p14:tracePt t="36952" x="2511425" y="3013075"/>
          <p14:tracePt t="36971" x="2547938" y="2986088"/>
          <p14:tracePt t="36980" x="2584450" y="2976563"/>
          <p14:tracePt t="36999" x="2647950" y="2959100"/>
          <p14:tracePt t="37006" x="2676525" y="2940050"/>
          <p14:tracePt t="37030" x="2794000" y="2913063"/>
          <p14:tracePt t="37038" x="2830513" y="2913063"/>
          <p14:tracePt t="37059" x="2940050" y="2903538"/>
          <p14:tracePt t="37073" x="3005138" y="2894013"/>
          <p14:tracePt t="37087" x="3041650" y="2894013"/>
          <p14:tracePt t="37108" x="3122613" y="2913063"/>
          <p14:tracePt t="37121" x="3159125" y="2930525"/>
          <p14:tracePt t="37141" x="3187700" y="2940050"/>
          <p14:tracePt t="37168" x="3224213" y="2959100"/>
          <p14:tracePt t="37199" x="3232150" y="2968625"/>
          <p14:tracePt t="37221" x="3241675" y="2968625"/>
          <p14:tracePt t="37255" x="3241675" y="2976563"/>
          <p14:tracePt t="37307" x="3251200" y="2968625"/>
          <p14:tracePt t="37317" x="3251200" y="2930525"/>
          <p14:tracePt t="37338" x="3232150" y="2867025"/>
          <p14:tracePt t="37355" x="3159125" y="2820988"/>
          <p14:tracePt t="37368" x="3086100" y="2794000"/>
          <p14:tracePt t="37392" x="2995613" y="2776538"/>
          <p14:tracePt t="37418" x="2932113" y="2776538"/>
          <p14:tracePt t="37431" x="2913063" y="2776538"/>
          <p14:tracePt t="37451" x="2794000" y="2776538"/>
          <p14:tracePt t="37457" x="2767013" y="2784475"/>
          <p14:tracePt t="37482" x="2684463" y="2803525"/>
          <p14:tracePt t="37505" x="2630488" y="2830513"/>
          <p14:tracePt t="37512" x="2630488" y="2849563"/>
          <p14:tracePt t="37531" x="2603500" y="2886075"/>
          <p14:tracePt t="37538" x="2593975" y="2913063"/>
          <p14:tracePt t="37568" x="2584450" y="2986088"/>
          <p14:tracePt t="37591" x="2584450" y="3032125"/>
          <p14:tracePt t="37591" x="2584450" y="3068638"/>
          <p14:tracePt t="37619" x="2584450" y="3122613"/>
          <p14:tracePt t="37638" x="2584450" y="3178175"/>
          <p14:tracePt t="37651" x="2584450" y="3224213"/>
          <p14:tracePt t="37670" x="2584450" y="3287713"/>
          <p14:tracePt t="37685" x="2584450" y="3351213"/>
          <p14:tracePt t="37701" x="2603500" y="3406775"/>
          <p14:tracePt t="37708" x="2611438" y="3424238"/>
          <p14:tracePt t="37731" x="2620963" y="3470275"/>
          <p14:tracePt t="37738" x="2647950" y="3487738"/>
          <p14:tracePt t="37762" x="2684463" y="3543300"/>
          <p14:tracePt t="37782" x="2720975" y="3560763"/>
          <p14:tracePt t="37789" x="2740025" y="3579813"/>
          <p14:tracePt t="37813" x="2830513" y="3606800"/>
          <p14:tracePt t="37820" x="2867025" y="3606800"/>
          <p14:tracePt t="37839" x="2968625" y="3616325"/>
          <p14:tracePt t="37854" x="2995613" y="3616325"/>
          <p14:tracePt t="37871" x="3068638" y="3616325"/>
          <p14:tracePt t="37891" x="3151188" y="3606800"/>
          <p14:tracePt t="37898" x="3168650" y="3589338"/>
          <p14:tracePt t="37919" x="3287713" y="3487738"/>
          <p14:tracePt t="37931" x="3343275" y="3406775"/>
          <p14:tracePt t="37951" x="3387725" y="3324225"/>
          <p14:tracePt t="37981" x="3433763" y="3205163"/>
          <p14:tracePt t="37988" x="3433763" y="3159125"/>
          <p14:tracePt t="38013" x="3424238" y="3041650"/>
          <p14:tracePt t="38032" x="3370263" y="2903538"/>
          <p14:tracePt t="38058" x="3306763" y="2820988"/>
          <p14:tracePt t="38071" x="3270250" y="2767013"/>
          <p14:tracePt t="38091" x="3241675" y="2730500"/>
          <p14:tracePt t="38097" x="3224213" y="2730500"/>
          <p14:tracePt t="38118" x="3178175" y="2720975"/>
          <p14:tracePt t="38132" x="3095625" y="2720975"/>
          <p14:tracePt t="38152" x="2959100" y="2711450"/>
          <p14:tracePt t="38172" x="2876550" y="2711450"/>
          <p14:tracePt t="38179" x="2849563" y="2711450"/>
          <p14:tracePt t="38199" x="2757488" y="2711450"/>
          <p14:tracePt t="38213" x="2684463" y="2757488"/>
          <p14:tracePt t="38227" x="2620963" y="2803525"/>
          <p14:tracePt t="38238" x="2603500" y="2830513"/>
          <p14:tracePt t="38258" x="2530475" y="2922588"/>
          <p14:tracePt t="38283" x="2474913" y="3032125"/>
          <p14:tracePt t="38289" x="2465388" y="3059113"/>
          <p14:tracePt t="38308" x="2438400" y="3122613"/>
          <p14:tracePt t="38321" x="2419350" y="3241675"/>
          <p14:tracePt t="38341" x="2419350" y="3314700"/>
          <p14:tracePt t="38347" x="2411413" y="3341688"/>
          <p14:tracePt t="38372" x="2411413" y="3433763"/>
          <p14:tracePt t="38379" x="2411413" y="3479800"/>
          <p14:tracePt t="38398" x="2419350" y="3524250"/>
          <p14:tracePt t="38423" x="2474913" y="3589338"/>
          <p14:tracePt t="38447" x="2511425" y="3625850"/>
          <p14:tracePt t="38460" x="2530475" y="3633788"/>
          <p14:tracePt t="38479" x="2603500" y="3670300"/>
          <p14:tracePt t="38491" x="2676525" y="3689350"/>
          <p14:tracePt t="38512" x="2803525" y="3698875"/>
          <p14:tracePt t="38537" x="2949575" y="3698875"/>
          <p14:tracePt t="38561" x="3059113" y="3689350"/>
          <p14:tracePt t="38572" x="3086100" y="3679825"/>
          <p14:tracePt t="38590" x="3141663" y="3643313"/>
          <p14:tracePt t="38602" x="3205163" y="3570288"/>
          <p14:tracePt t="38619" x="3260725" y="3506788"/>
          <p14:tracePt t="38635" x="3324225" y="3397250"/>
          <p14:tracePt t="38652" x="3360738" y="3287713"/>
          <p14:tracePt t="38669" x="3370263" y="3205163"/>
          <p14:tracePt t="38686" x="3370263" y="3105150"/>
          <p14:tracePt t="38702" x="3343275" y="2976563"/>
          <p14:tracePt t="38708" x="3314700" y="2913063"/>
          <p14:tracePt t="38731" x="3241675" y="2820988"/>
          <p14:tracePt t="38738" x="3214688" y="2784475"/>
          <p14:tracePt t="38757" x="3178175" y="2757488"/>
          <p14:tracePt t="38771" x="3132138" y="2740025"/>
          <p14:tracePt t="38792" x="3078163" y="2730500"/>
          <p14:tracePt t="38813" x="3013075" y="2730500"/>
          <p14:tracePt t="38820" x="2968625" y="2730500"/>
          <p14:tracePt t="38839" x="2876550" y="2730500"/>
          <p14:tracePt t="38854" x="2849563" y="2740025"/>
          <p14:tracePt t="38871" x="2786063" y="2767013"/>
          <p14:tracePt t="38871" x="2767013" y="2794000"/>
          <p14:tracePt t="38902" x="2703513" y="2886075"/>
          <p14:tracePt t="38909" x="2684463" y="2930525"/>
          <p14:tracePt t="38928" x="2640013" y="3068638"/>
          <p14:tracePt t="38948" x="2593975" y="3205163"/>
          <p14:tracePt t="38961" x="2593975" y="3278188"/>
          <p14:tracePt t="38981" x="2593975" y="3378200"/>
          <p14:tracePt t="38988" x="2603500" y="3424238"/>
          <p14:tracePt t="39007" x="2647950" y="3506788"/>
          <p14:tracePt t="39021" x="2657475" y="3524250"/>
          <p14:tracePt t="39042" x="2740025" y="3589338"/>
          <p14:tracePt t="39061" x="2849563" y="3633788"/>
          <p14:tracePt t="39068" x="2895600" y="3643313"/>
          <p14:tracePt t="39087" x="3041650" y="3679825"/>
          <p14:tracePt t="39100" x="3105150" y="3689350"/>
          <p14:tracePt t="39120" x="3205163" y="3706813"/>
          <p14:tracePt t="39136" x="3232150" y="3706813"/>
          <p14:tracePt t="39152" x="3241675" y="3698875"/>
          <p14:tracePt t="39179" x="3251200" y="3662363"/>
          <p14:tracePt t="39198" x="3260725" y="3633788"/>
          <p14:tracePt t="39211" x="3270250" y="3589338"/>
          <p14:tracePt t="39232" x="3270250" y="3552825"/>
          <p14:tracePt t="39261" x="3270250" y="3533775"/>
          <p14:tracePt t="39759" x="3506788" y="3762375"/>
          <p14:tracePt t="39773" x="3606800" y="3835400"/>
          <p14:tracePt t="39789" x="3898900" y="3971925"/>
          <p14:tracePt t="39805" x="4338638" y="4090988"/>
          <p14:tracePt t="39823" x="4903788" y="4127500"/>
          <p14:tracePt t="39850" x="5287963" y="4127500"/>
          <p14:tracePt t="39870" x="5461000" y="4117975"/>
          <p14:tracePt t="39884" x="5543550" y="4100513"/>
          <p14:tracePt t="39903" x="5643563" y="4073525"/>
          <p14:tracePt t="39903" x="5689600" y="4054475"/>
          <p14:tracePt t="39930" x="5781675" y="4000500"/>
          <p14:tracePt t="39944" x="5835650" y="3971925"/>
          <p14:tracePt t="39963" x="5899150" y="3917950"/>
          <p14:tracePt t="39971" x="5945188" y="3881438"/>
          <p14:tracePt t="39991" x="6008688" y="3816350"/>
          <p14:tracePt t="40011" x="6045200" y="3779838"/>
          <p14:tracePt t="40018" x="6064250" y="3771900"/>
          <p14:tracePt t="40039" x="6110288" y="3706813"/>
          <p14:tracePt t="40053" x="6127750" y="3689350"/>
          <p14:tracePt t="40072" x="6164263" y="3643313"/>
          <p14:tracePt t="40083" x="6183313" y="3633788"/>
          <p14:tracePt t="40102" x="6191250" y="3616325"/>
          <p14:tracePt t="40120" x="6200775" y="3606800"/>
          <p14:tracePt t="40160" x="6200775" y="3597275"/>
          <p14:tracePt t="40459" x="6246813" y="3543300"/>
          <p14:tracePt t="40473" x="6283325" y="3497263"/>
          <p14:tracePt t="40492" x="6292850" y="3497263"/>
          <p14:tracePt t="40568" x="6310313" y="3460750"/>
          <p14:tracePt t="40580" x="6329363" y="3433763"/>
          <p14:tracePt t="40600" x="6337300" y="3406775"/>
          <p14:tracePt t="40613" x="6337300" y="3397250"/>
          <p14:tracePt t="40632" x="6346825" y="3378200"/>
          <p14:tracePt t="40819" x="6383338" y="3378200"/>
          <p14:tracePt t="40833" x="6538913" y="3387725"/>
          <p14:tracePt t="40852" x="6675438" y="3397250"/>
          <p14:tracePt t="40858" x="6704013" y="3397250"/>
          <p14:tracePt t="40878" x="6821488" y="3406775"/>
          <p14:tracePt t="40899" x="6950075" y="3414713"/>
          <p14:tracePt t="40913" x="6967538" y="3414713"/>
          <p14:tracePt t="41132" x="6986588" y="3414713"/>
          <p14:tracePt t="41160" x="7113588" y="3414713"/>
          <p14:tracePt t="41180" x="7251700" y="3406775"/>
          <p14:tracePt t="41194" x="7397750" y="3341688"/>
          <p14:tracePt t="41208" x="7470775" y="3260725"/>
          <p14:tracePt t="41223" x="7516813" y="3114675"/>
          <p14:tracePt t="41244" x="7534275" y="3022600"/>
          <p14:tracePt t="41250" x="7543800" y="2995613"/>
          <p14:tracePt t="41269" x="7543800" y="2968625"/>
          <p14:tracePt t="41294" x="7543800" y="2959100"/>
          <p14:tracePt t="41322" x="7543800" y="2949575"/>
          <p14:tracePt t="41535" x="7553325" y="2949575"/>
          <p14:tracePt t="41555" x="7553325" y="3032125"/>
          <p14:tracePt t="41561" x="7561263" y="3059113"/>
          <p14:tracePt t="41580" x="7570788" y="3114675"/>
          <p14:tracePt t="41600" x="7580313" y="3141663"/>
          <p14:tracePt t="41613" x="7580313" y="3151188"/>
          <p14:tracePt t="41629" x="7589838" y="3195638"/>
          <p14:tracePt t="41643" x="7597775" y="3268663"/>
          <p14:tracePt t="41663" x="7616825" y="3360738"/>
          <p14:tracePt t="41670" x="7634288" y="3406775"/>
          <p14:tracePt t="41689" x="7662863" y="3506788"/>
          <p14:tracePt t="41711" x="7680325" y="3552825"/>
          <p14:tracePt t="41725" x="7680325" y="3570288"/>
          <p14:tracePt t="41745" x="7689850" y="3606800"/>
          <p14:tracePt t="41753" x="7689850" y="3616325"/>
          <p14:tracePt t="41773" x="7699375" y="3616325"/>
          <p14:tracePt t="41812" x="7699375" y="3625850"/>
          <p14:tracePt t="42191" x="7699375" y="3497263"/>
          <p14:tracePt t="42205" x="7699375" y="3470275"/>
          <p14:tracePt t="42225" x="7670800" y="3351213"/>
          <p14:tracePt t="42239" x="7653338" y="3305175"/>
          <p14:tracePt t="42253" x="7643813" y="3287713"/>
          <p14:tracePt t="42269" x="7643813" y="3260725"/>
          <p14:tracePt t="42285" x="7626350" y="3232150"/>
          <p14:tracePt t="42303" x="7616825" y="3195638"/>
          <p14:tracePt t="42309" x="7616825" y="3187700"/>
          <p14:tracePt t="42331" x="7607300" y="3168650"/>
          <p14:tracePt t="42345" x="7597775" y="3159125"/>
          <p14:tracePt t="42364" x="7597775" y="3151188"/>
          <p14:tracePt t="42386" x="7589838" y="3122613"/>
          <p14:tracePt t="42491" x="7589838" y="3114675"/>
          <p14:tracePt t="42505" x="7589838" y="3068638"/>
          <p14:tracePt t="42525" x="7589838" y="3005138"/>
          <p14:tracePt t="42552" x="7589838" y="2995613"/>
          <p14:tracePt t="43022" x="7589838" y="2986088"/>
          <p14:tracePt t="43304" x="7707313" y="3068638"/>
          <p14:tracePt t="43310" x="7753350" y="3095625"/>
          <p14:tracePt t="43332" x="7954963" y="3241675"/>
          <p14:tracePt t="43345" x="8054975" y="3314700"/>
          <p14:tracePt t="43364" x="8081963" y="3333750"/>
          <p14:tracePt t="43394" x="8091488" y="3333750"/>
          <p14:tracePt t="44030" x="8108950" y="3333750"/>
          <p14:tracePt t="44045" x="8128000" y="3333750"/>
          <p14:tracePt t="44064" x="8137525" y="3333750"/>
          <p14:tracePt t="44250" x="8191500" y="3333750"/>
          <p14:tracePt t="44263" x="8237538" y="3333750"/>
          <p14:tracePt t="44263" x="8274050" y="3333750"/>
          <p14:tracePt t="44284" x="8337550" y="3333750"/>
          <p14:tracePt t="44290" x="8356600" y="3333750"/>
          <p14:tracePt t="44310" x="8393113" y="3341688"/>
          <p14:tracePt t="44338" x="8402638" y="3351213"/>
          <p14:tracePt t="44815" x="8466138" y="3360738"/>
          <p14:tracePt t="44825" x="8502650" y="3360738"/>
          <p14:tracePt t="44844" x="8575675" y="3360738"/>
          <p14:tracePt t="44864" x="8602663" y="3360738"/>
          <p14:tracePt t="45062" x="8612188" y="3360738"/>
          <p14:tracePt t="45072" x="8629650" y="3341688"/>
          <p14:tracePt t="45092" x="8639175" y="3314700"/>
          <p14:tracePt t="45111" x="8658225" y="3297238"/>
          <p14:tracePt t="45142" x="8666163" y="3287713"/>
          <p14:tracePt t="45425" x="8675688" y="3268663"/>
          <p14:tracePt t="45432" x="8712200" y="3232150"/>
          <p14:tracePt t="45451" x="8721725" y="3214688"/>
          <p14:tracePt t="45465" x="8739188" y="3205163"/>
          <p14:tracePt t="45485" x="8748713" y="3187700"/>
          <p14:tracePt t="45511" x="8748713" y="3178175"/>
          <p14:tracePt t="45985" x="8785225" y="3187700"/>
          <p14:tracePt t="45991" x="8794750" y="3205163"/>
          <p14:tracePt t="46013" x="8804275" y="3205163"/>
          <p14:tracePt t="46315" x="8904288" y="3168650"/>
          <p14:tracePt t="46344" x="8959850" y="3141663"/>
          <p14:tracePt t="46357" x="8967788" y="3132138"/>
          <p14:tracePt t="46372" x="8996363" y="3132138"/>
          <p14:tracePt t="46386" x="8996363" y="3122613"/>
          <p14:tracePt t="46796" x="9013825" y="3205163"/>
          <p14:tracePt t="46802" x="9023350" y="3224213"/>
          <p14:tracePt t="46822" x="9032875" y="3251200"/>
          <p14:tracePt t="46842" x="9032875" y="3268663"/>
          <p14:tracePt t="46856" x="9032875" y="3278188"/>
          <p14:tracePt t="47803" x="9050338" y="3278188"/>
          <p14:tracePt t="47823" x="9105900" y="3268663"/>
          <p14:tracePt t="47839" x="9113838" y="3268663"/>
          <p14:tracePt t="47852" x="9142413" y="3268663"/>
          <p14:tracePt t="47869" x="9159875" y="3268663"/>
          <p14:tracePt t="48806" x="9169400" y="3268663"/>
          <p14:tracePt t="48826" x="9223375" y="3297238"/>
          <p14:tracePt t="48832" x="9223375" y="3305175"/>
          <p14:tracePt t="48852" x="9232900" y="3305175"/>
          <p14:tracePt t="48865" x="9232900" y="3314700"/>
          <p14:tracePt t="48885" x="9242425" y="3314700"/>
          <p14:tracePt t="49104" x="9332913" y="3268663"/>
          <p14:tracePt t="49120" x="9361488" y="3251200"/>
          <p14:tracePt t="49136" x="9369425" y="3241675"/>
          <p14:tracePt t="64343" x="9442450" y="3487738"/>
          <p14:tracePt t="64362" x="9442450" y="3533775"/>
          <p14:tracePt t="64371" x="9442450" y="3552825"/>
          <p14:tracePt t="64390" x="9424988" y="3625850"/>
          <p14:tracePt t="64404" x="9398000" y="3725863"/>
          <p14:tracePt t="64424" x="9342438" y="3898900"/>
          <p14:tracePt t="64431" x="9288463" y="3935413"/>
          <p14:tracePt t="64451" x="9205913" y="4037013"/>
          <p14:tracePt t="64464" x="9150350" y="4090988"/>
          <p14:tracePt t="64484" x="9105900" y="4110038"/>
          <p14:tracePt t="64505" x="9086850" y="4137025"/>
          <p14:tracePt t="64610" x="9050338" y="4137025"/>
          <p14:tracePt t="64620" x="9032875" y="4137025"/>
          <p14:tracePt t="64640" x="8940800" y="4137025"/>
          <p14:tracePt t="64654" x="8921750" y="4127500"/>
          <p14:tracePt t="64674" x="8848725" y="4127500"/>
          <p14:tracePt t="64680" x="8821738" y="4137025"/>
          <p14:tracePt t="64701" x="8812213" y="4137025"/>
          <p14:tracePt t="64714" x="8794750" y="4146550"/>
          <p14:tracePt t="64734" x="8767763" y="4154488"/>
          <p14:tracePt t="64754" x="8721725" y="4183063"/>
          <p14:tracePt t="64760" x="8702675" y="4191000"/>
          <p14:tracePt t="64788" x="8675688" y="4200525"/>
          <p14:tracePt t="64840" x="8658225" y="4200525"/>
          <p14:tracePt t="64853" x="8648700" y="4200525"/>
          <p14:tracePt t="64875" x="8621713" y="4210050"/>
          <p14:tracePt t="64894" x="8602663" y="4210050"/>
          <p14:tracePt t="64901" x="8593138" y="4210050"/>
          <p14:tracePt t="64921" x="8539163" y="4227513"/>
          <p14:tracePt t="64934" x="8529638" y="4227513"/>
          <p14:tracePt t="64952" x="8512175" y="4246563"/>
          <p14:tracePt t="64968" x="8493125" y="4264025"/>
          <p14:tracePt t="64980" x="8483600" y="4264025"/>
          <p14:tracePt t="65005" x="8466138" y="4283075"/>
          <p14:tracePt t="65012" x="8466138" y="4292600"/>
          <p14:tracePt t="65031" x="8456613" y="4310063"/>
          <p14:tracePt t="65044" x="8456613" y="4319588"/>
          <p14:tracePt t="65064" x="8439150" y="4337050"/>
          <p14:tracePt t="65071" x="8429625" y="4337050"/>
          <p14:tracePt t="65234" x="8429625" y="4346575"/>
          <p14:tracePt t="83983" x="7726363" y="4246563"/>
          <p14:tracePt t="84005" x="7570788" y="4310063"/>
          <p14:tracePt t="84010" x="7407275" y="4410075"/>
          <p14:tracePt t="84033" x="6867525" y="4684713"/>
          <p14:tracePt t="84045" x="6584950" y="4803775"/>
          <p14:tracePt t="84066" x="5854700" y="5105400"/>
          <p14:tracePt t="84073" x="5543550" y="5214938"/>
          <p14:tracePt t="84092" x="5078413" y="5351463"/>
          <p14:tracePt t="84105" x="4648200" y="5424488"/>
          <p14:tracePt t="84125" x="4365625" y="5441950"/>
          <p14:tracePt t="84144" x="4064000" y="5434013"/>
          <p14:tracePt t="84151" x="3944938" y="5434013"/>
          <p14:tracePt t="84176" x="3716338" y="5424488"/>
          <p14:tracePt t="84183" x="3662363" y="5424488"/>
          <p14:tracePt t="84205" x="3543300" y="5424488"/>
          <p14:tracePt t="84211" x="3470275" y="5424488"/>
          <p14:tracePt t="84234" x="3114675" y="5424488"/>
          <p14:tracePt t="84241" x="2976563" y="5424488"/>
          <p14:tracePt t="84261" x="2740025" y="5424488"/>
          <p14:tracePt t="84281" x="2474913" y="5424488"/>
          <p14:tracePt t="84294" x="2411413" y="5424488"/>
          <p14:tracePt t="84316" x="2374900" y="5424488"/>
          <p14:tracePt t="84676" x="2374900" y="5434013"/>
          <p14:tracePt t="84735" x="2301875" y="5524500"/>
          <p14:tracePt t="84765" x="2292350" y="5543550"/>
          <p14:tracePt t="84788" x="2355850" y="5551488"/>
          <p14:tracePt t="84793" x="2382838" y="5551488"/>
          <p14:tracePt t="84813" x="2501900" y="5551488"/>
          <p14:tracePt t="84821" x="2557463" y="5551488"/>
          <p14:tracePt t="84847" x="2667000" y="5580063"/>
          <p14:tracePt t="85201" x="2676525" y="5580063"/>
          <p14:tracePt t="85214" x="2693988" y="5561013"/>
          <p14:tracePt t="85234" x="2740025" y="5461000"/>
          <p14:tracePt t="85247" x="2740025" y="5451475"/>
          <p14:tracePt t="85266" x="2749550" y="5451475"/>
          <p14:tracePt t="85273" x="2757488" y="5451475"/>
          <p14:tracePt t="85292" x="2776538" y="5441950"/>
          <p14:tracePt t="85312" x="2794000" y="5414963"/>
          <p14:tracePt t="85322" x="2813050" y="5405438"/>
          <p14:tracePt t="85346" x="2830513" y="5387975"/>
          <p14:tracePt t="85354" x="2849563" y="5368925"/>
          <p14:tracePt t="85374" x="2859088" y="5351463"/>
          <p14:tracePt t="85382" x="2867025" y="5351463"/>
          <p14:tracePt t="85402" x="2886075" y="5332413"/>
          <p14:tracePt t="85448" x="2886075" y="5324475"/>
          <p14:tracePt t="85518" x="2922588" y="5295900"/>
          <p14:tracePt t="85524" x="2940050" y="5287963"/>
          <p14:tracePt t="85543" x="2976563" y="5259388"/>
          <p14:tracePt t="85556" x="2995613" y="5251450"/>
          <p14:tracePt t="85572" x="3022600" y="5241925"/>
          <p14:tracePt t="85592" x="3068638" y="5186363"/>
          <p14:tracePt t="85606" x="3095625" y="5168900"/>
          <p14:tracePt t="85623" x="3132138" y="5113338"/>
          <p14:tracePt t="85638" x="3132138" y="5095875"/>
          <p14:tracePt t="85657" x="3141663" y="5040313"/>
          <p14:tracePt t="85664" x="3141663" y="5022850"/>
          <p14:tracePt t="85684" x="3141663" y="4986338"/>
          <p14:tracePt t="85698" x="3141663" y="4967288"/>
          <p14:tracePt t="85718" x="3141663" y="4959350"/>
          <p14:tracePt t="85732" x="3132138" y="4940300"/>
          <p14:tracePt t="85746" x="3114675" y="4930775"/>
          <p14:tracePt t="85765" x="3095625" y="4913313"/>
          <p14:tracePt t="85772" x="3078163" y="4903788"/>
          <p14:tracePt t="85792" x="3041650" y="4876800"/>
          <p14:tracePt t="85806" x="3022600" y="4867275"/>
          <p14:tracePt t="85825" x="2986088" y="4848225"/>
          <p14:tracePt t="85832" x="2976563" y="4848225"/>
          <p14:tracePt t="85854" x="2959100" y="4848225"/>
          <p14:tracePt t="85887" x="2949575" y="4848225"/>
          <p14:tracePt t="85907" x="2940050" y="4848225"/>
          <p14:tracePt t="85935" x="2932113" y="4848225"/>
          <p14:tracePt t="85967" x="2876550" y="4894263"/>
          <p14:tracePt t="85984" x="2803525" y="4967288"/>
          <p14:tracePt t="85993" x="2767013" y="5013325"/>
          <p14:tracePt t="86022" x="2640013" y="5095875"/>
          <p14:tracePt t="86044" x="2511425" y="5149850"/>
          <p14:tracePt t="86052" x="2484438" y="5159375"/>
          <p14:tracePt t="86076" x="2457450" y="5178425"/>
          <p14:tracePt t="86108" x="2457450" y="5195888"/>
          <p14:tracePt t="86122" x="2447925" y="5222875"/>
          <p14:tracePt t="86140" x="2428875" y="5241925"/>
          <p14:tracePt t="86153" x="2419350" y="5268913"/>
          <p14:tracePt t="86169" x="2411413" y="5287963"/>
          <p14:tracePt t="86185" x="2401888" y="5305425"/>
          <p14:tracePt t="86192" x="2392363" y="5314950"/>
          <p14:tracePt t="86213" x="2392363" y="5332413"/>
          <p14:tracePt t="86226" x="2382838" y="5360988"/>
          <p14:tracePt t="86246" x="2382838" y="5368925"/>
          <p14:tracePt t="86273" x="2382838" y="5378450"/>
          <p14:tracePt t="86355" x="2419350" y="5414963"/>
          <p14:tracePt t="86374" x="2447925" y="5434013"/>
          <p14:tracePt t="86375" x="2457450" y="5434013"/>
          <p14:tracePt t="86406" x="2501900" y="5451475"/>
          <p14:tracePt t="86412" x="2520950" y="5451475"/>
          <p14:tracePt t="86432" x="2547938" y="5470525"/>
          <p14:tracePt t="86542" x="2574925" y="5478463"/>
          <p14:tracePt t="86556" x="2640013" y="5487988"/>
          <p14:tracePt t="86572" x="2740025" y="5507038"/>
          <p14:tracePt t="86586" x="2822575" y="5514975"/>
          <p14:tracePt t="86602" x="2895600" y="5524500"/>
          <p14:tracePt t="86619" x="2976563" y="5524500"/>
          <p14:tracePt t="86635" x="2995613" y="5524500"/>
          <p14:tracePt t="86652" x="3049588" y="5524500"/>
          <p14:tracePt t="86669" x="3095625" y="5524500"/>
          <p14:tracePt t="86690" x="3168650" y="5524500"/>
          <p14:tracePt t="86697" x="3205163" y="5524500"/>
          <p14:tracePt t="86718" x="3224213" y="5524500"/>
          <p14:tracePt t="86744" x="3232150" y="5524500"/>
          <p14:tracePt t="86867" x="3232150" y="5534025"/>
          <p14:tracePt t="86887" x="3241675" y="5524500"/>
          <p14:tracePt t="86907" x="3278188" y="5470525"/>
          <p14:tracePt t="86913" x="3287713" y="5441950"/>
          <p14:tracePt t="86934" x="3287713" y="5405438"/>
          <p14:tracePt t="86947" x="3297238" y="5360988"/>
          <p14:tracePt t="86967" x="3297238" y="5305425"/>
          <p14:tracePt t="86977" x="3297238" y="5287963"/>
          <p14:tracePt t="86994" x="3297238" y="5259388"/>
          <p14:tracePt t="87002" x="3297238" y="5251450"/>
          <p14:tracePt t="87023" x="3297238" y="5205413"/>
          <p14:tracePt t="87042" x="3297238" y="5159375"/>
          <p14:tracePt t="87057" x="3297238" y="5122863"/>
          <p14:tracePt t="87076" x="3287713" y="5086350"/>
          <p14:tracePt t="87083" x="3287713" y="5068888"/>
          <p14:tracePt t="87104" x="3278188" y="5032375"/>
          <p14:tracePt t="87119" x="3270250" y="5022850"/>
          <p14:tracePt t="87136" x="3260725" y="5003800"/>
          <p14:tracePt t="87152" x="3241675" y="4976813"/>
          <p14:tracePt t="87169" x="3232150" y="4967288"/>
          <p14:tracePt t="87216" x="3205163" y="4967288"/>
          <p14:tracePt t="87243" x="3105150" y="4967288"/>
          <p14:tracePt t="87256" x="3032125" y="4967288"/>
          <p14:tracePt t="87272" x="2968625" y="4967288"/>
          <p14:tracePt t="87292" x="2895600" y="4967288"/>
          <p14:tracePt t="87307" x="2830513" y="4967288"/>
          <p14:tracePt t="87324" x="2786063" y="4967288"/>
          <p14:tracePt t="87338" x="2740025" y="4967288"/>
          <p14:tracePt t="87358" x="2703513" y="4967288"/>
          <p14:tracePt t="87363" x="2693988" y="4967288"/>
          <p14:tracePt t="87389" x="2667000" y="4967288"/>
          <p14:tracePt t="87445" x="2657475" y="4967288"/>
          <p14:tracePt t="87464" x="2647950" y="4967288"/>
          <p14:tracePt t="87477" x="2647950" y="4976813"/>
          <p14:tracePt t="87496" x="2603500" y="5049838"/>
          <p14:tracePt t="87503" x="2593975" y="5095875"/>
          <p14:tracePt t="87523" x="2547938" y="5186363"/>
          <p14:tracePt t="87537" x="2511425" y="5278438"/>
          <p14:tracePt t="87558" x="2501900" y="5341938"/>
          <p14:tracePt t="87573" x="2493963" y="5378450"/>
          <p14:tracePt t="87588" x="2493963" y="5397500"/>
          <p14:tracePt t="87607" x="2493963" y="5414963"/>
          <p14:tracePt t="87698" x="2493963" y="5424488"/>
          <p14:tracePt t="87745" x="2611438" y="5451475"/>
          <p14:tracePt t="87753" x="2676525" y="5461000"/>
          <p14:tracePt t="87775" x="2959100" y="5487988"/>
          <p14:tracePt t="87790" x="3059113" y="5507038"/>
          <p14:tracePt t="87804" x="3306763" y="5534025"/>
          <p14:tracePt t="87825" x="3443288" y="5534025"/>
          <p14:tracePt t="88384" x="3424238" y="5451475"/>
          <p14:tracePt t="88418" x="3406775" y="5414963"/>
          <p14:tracePt t="88424" x="3397250" y="5405438"/>
          <p14:tracePt t="88455" x="3397250" y="5397500"/>
          <p14:tracePt t="88555" x="3387725" y="5387975"/>
          <p14:tracePt t="88571" x="3360738" y="5368925"/>
          <p14:tracePt t="88585" x="3351213" y="5368925"/>
          <p14:tracePt t="88609" x="3343275" y="5360988"/>
          <p14:tracePt t="88619" x="3333750" y="5351463"/>
          <p14:tracePt t="88634" x="3324225" y="5341938"/>
          <p14:tracePt t="88646" x="3314700" y="5341938"/>
          <p14:tracePt t="88665" x="3314700" y="5332413"/>
          <p14:tracePt t="88897" x="3314700" y="5324475"/>
          <p14:tracePt t="89277" x="3343275" y="5324475"/>
          <p14:tracePt t="89285" x="3360738" y="5332413"/>
          <p14:tracePt t="89305" x="3416300" y="5332413"/>
          <p14:tracePt t="89315" x="3433763" y="5341938"/>
          <p14:tracePt t="89334" x="3460750" y="5341938"/>
          <p14:tracePt t="89335" x="3479800" y="5341938"/>
          <p14:tracePt t="89348" x="3489325" y="5341938"/>
          <p14:tracePt t="89368" x="3543300" y="5341938"/>
          <p14:tracePt t="89399" x="3616325" y="5341938"/>
          <p14:tracePt t="89421" x="3652838" y="5341938"/>
          <p14:tracePt t="89447" x="3679825" y="5341938"/>
          <p14:tracePt t="89479" x="3708400" y="5341938"/>
          <p14:tracePt t="89626" x="3689350" y="5341938"/>
          <p14:tracePt t="89645" x="3652838" y="5341938"/>
          <p14:tracePt t="89658" x="3589338" y="5341938"/>
          <p14:tracePt t="89679" x="3525838" y="5341938"/>
          <p14:tracePt t="89699" x="3497263" y="5341938"/>
          <p14:tracePt t="89706" x="3479800" y="5341938"/>
          <p14:tracePt t="89725" x="3470275" y="5341938"/>
          <p14:tracePt t="89738" x="3452813" y="5341938"/>
          <p14:tracePt t="89789" x="3443288" y="5341938"/>
          <p14:tracePt t="89846" x="3443288" y="5351463"/>
          <p14:tracePt t="89926" x="3460750" y="5351463"/>
          <p14:tracePt t="89945" x="3552825" y="5351463"/>
          <p14:tracePt t="89959" x="3598863" y="5351463"/>
          <p14:tracePt t="89974" x="3616325" y="5351463"/>
          <p14:tracePt t="89987" x="3635375" y="5351463"/>
          <p14:tracePt t="90008" x="3652838" y="5360988"/>
          <p14:tracePt t="90064" x="3671888" y="5360988"/>
          <p14:tracePt t="90770" x="3679825" y="5368925"/>
          <p14:tracePt t="90789" x="3708400" y="5405438"/>
          <p14:tracePt t="91320" x="3725863" y="5405438"/>
          <p14:tracePt t="91376" x="3735388" y="5397500"/>
          <p14:tracePt t="91400" x="3735388" y="5387975"/>
          <p14:tracePt t="91426" x="3744913" y="5368925"/>
          <p14:tracePt t="91935" x="3744913" y="5360988"/>
          <p14:tracePt t="91955" x="3744913" y="5222875"/>
          <p14:tracePt t="91969" x="3771900" y="5068888"/>
          <p14:tracePt t="91985" x="3798888" y="4803775"/>
          <p14:tracePt t="92002" x="3817938" y="4492625"/>
          <p14:tracePt t="92019" x="3817938" y="4246563"/>
          <p14:tracePt t="92036" x="3817938" y="4000500"/>
          <p14:tracePt t="92052" x="3817938" y="3835400"/>
          <p14:tracePt t="92066" x="3817938" y="3679825"/>
          <p14:tracePt t="92086" x="3817938" y="3487738"/>
          <p14:tracePt t="92102" x="3817938" y="3305175"/>
          <p14:tracePt t="92108" x="3817938" y="3205163"/>
          <p14:tracePt t="92125" x="3817938" y="3049588"/>
          <p14:tracePt t="92139" x="3798888" y="2959100"/>
          <p14:tracePt t="92157" x="3781425" y="2894013"/>
          <p14:tracePt t="92177" x="3735388" y="2830513"/>
          <p14:tracePt t="92190" x="3725863" y="2813050"/>
          <p14:tracePt t="92191" x="3698875" y="2784475"/>
          <p14:tracePt t="92205" x="3689350" y="2767013"/>
          <p14:tracePt t="92219" x="3662363" y="2740025"/>
          <p14:tracePt t="92235" x="3652838" y="2730500"/>
          <p14:tracePt t="92251" x="3652838" y="2720975"/>
          <p14:tracePt t="92318" x="3643313" y="2720975"/>
          <p14:tracePt t="92330" x="3635375" y="2711450"/>
          <p14:tracePt t="92351" x="3635375" y="2703513"/>
          <p14:tracePt t="92379" x="3606800" y="2711450"/>
          <p14:tracePt t="92386" x="3589338" y="2740025"/>
          <p14:tracePt t="92405" x="3570288" y="2784475"/>
          <p14:tracePt t="92430" x="3543300" y="2867025"/>
          <p14:tracePt t="92437" x="3525838" y="2913063"/>
          <p14:tracePt t="92457" x="3506788" y="3013075"/>
          <p14:tracePt t="92471" x="3489325" y="3114675"/>
          <p14:tracePt t="92485" x="3470275" y="3151188"/>
          <p14:tracePt t="92502" x="3460750" y="3224213"/>
          <p14:tracePt t="92519" x="3460750" y="3324225"/>
          <p14:tracePt t="92546" x="3460750" y="3387725"/>
          <p14:tracePt t="92565" x="3470275" y="3451225"/>
          <p14:tracePt t="92579" x="3479800" y="3487738"/>
          <p14:tracePt t="92598" x="3506788" y="3533775"/>
          <p14:tracePt t="92599" x="3506788" y="3552825"/>
          <p14:tracePt t="92626" x="3533775" y="3616325"/>
          <p14:tracePt t="92639" x="3552825" y="3652838"/>
          <p14:tracePt t="92656" x="3562350" y="3679825"/>
          <p14:tracePt t="92665" x="3570288" y="3698875"/>
          <p14:tracePt t="92685" x="3579813" y="3706813"/>
          <p14:tracePt t="92709" x="3589338" y="3716338"/>
          <p14:tracePt t="92738" x="3606800" y="3743325"/>
          <p14:tracePt t="92767" x="3625850" y="3762375"/>
          <p14:tracePt t="92782" x="3643313" y="3762375"/>
          <p14:tracePt t="92795" x="3725863" y="3752850"/>
          <p14:tracePt t="92816" x="3844925" y="3735388"/>
          <p14:tracePt t="92830" x="3898900" y="3725863"/>
          <p14:tracePt t="92850" x="4054475" y="3725863"/>
          <p14:tracePt t="92856" x="4100513" y="3725863"/>
          <p14:tracePt t="92875" x="4164013" y="3725863"/>
          <p14:tracePt t="92888" x="4210050" y="3725863"/>
          <p14:tracePt t="92908" x="4310063" y="3698875"/>
          <p14:tracePt t="92915" x="4375150" y="3698875"/>
          <p14:tracePt t="92935" x="4521200" y="3698875"/>
          <p14:tracePt t="92960" x="4784725" y="3698875"/>
          <p14:tracePt t="92990" x="5032375" y="3698875"/>
          <p14:tracePt t="92991" x="5086350" y="3698875"/>
          <p14:tracePt t="93018" x="5241925" y="3698875"/>
          <p14:tracePt t="93030" x="5268913" y="3698875"/>
          <p14:tracePt t="93031" x="5287963" y="3698875"/>
          <p14:tracePt t="93051" x="5314950" y="3698875"/>
          <p14:tracePt t="93058" x="5324475" y="3698875"/>
          <p14:tracePt t="93078" x="5351463" y="3689350"/>
          <p14:tracePt t="93099" x="5397500" y="3670300"/>
          <p14:tracePt t="93105" x="5414963" y="3670300"/>
          <p14:tracePt t="93130" x="5451475" y="3652838"/>
          <p14:tracePt t="93136" x="5461000" y="3652838"/>
          <p14:tracePt t="93155" x="5487988" y="3643313"/>
          <p14:tracePt t="93171" x="5507038" y="3633788"/>
          <p14:tracePt t="93191" x="5534025" y="3589338"/>
          <p14:tracePt t="93205" x="5553075" y="3570288"/>
          <p14:tracePt t="93219" x="5580063" y="3516313"/>
          <p14:tracePt t="93235" x="5607050" y="3487738"/>
          <p14:tracePt t="93251" x="5626100" y="3460750"/>
          <p14:tracePt t="93269" x="5653088" y="3424238"/>
          <p14:tracePt t="93275" x="5662613" y="3406775"/>
          <p14:tracePt t="93296" x="5699125" y="3324225"/>
          <p14:tracePt t="93310" x="5708650" y="3278188"/>
          <p14:tracePt t="93327" x="5708650" y="3151188"/>
          <p14:tracePt t="93341" x="5708650" y="3114675"/>
          <p14:tracePt t="93356" x="5689600" y="3022600"/>
          <p14:tracePt t="93376" x="5680075" y="2913063"/>
          <p14:tracePt t="93391" x="5662613" y="2849563"/>
          <p14:tracePt t="93411" x="5653088" y="2813050"/>
          <p14:tracePt t="93418" x="5653088" y="2794000"/>
          <p14:tracePt t="93438" x="5653088" y="2784475"/>
          <p14:tracePt t="93451" x="5643563" y="2767013"/>
          <p14:tracePt t="93469" x="5626100" y="2740025"/>
          <p14:tracePt t="93476" x="5616575" y="2720975"/>
          <p14:tracePt t="93497" x="5570538" y="2684463"/>
          <p14:tracePt t="93517" x="5487988" y="2674938"/>
          <p14:tracePt t="93531" x="5351463" y="2667000"/>
          <p14:tracePt t="93550" x="5241925" y="2667000"/>
          <p14:tracePt t="93557" x="5214938" y="2667000"/>
          <p14:tracePt t="93577" x="5086350" y="2667000"/>
          <p14:tracePt t="93590" x="5022850" y="2667000"/>
          <p14:tracePt t="93611" x="4857750" y="2667000"/>
          <p14:tracePt t="93628" x="4748213" y="2667000"/>
          <p14:tracePt t="93641" x="4638675" y="2667000"/>
          <p14:tracePt t="93661" x="4521200" y="2667000"/>
          <p14:tracePt t="93668" x="4475163" y="2667000"/>
          <p14:tracePt t="93687" x="4273550" y="2657475"/>
          <p14:tracePt t="93701" x="4210050" y="2657475"/>
          <p14:tracePt t="93719" x="4000500" y="2638425"/>
          <p14:tracePt t="93747" x="3825875" y="2638425"/>
          <p14:tracePt t="93767" x="3716338" y="2638425"/>
          <p14:tracePt t="93780" x="3698875" y="2638425"/>
          <p14:tracePt t="93800" x="3652838" y="2638425"/>
          <p14:tracePt t="93831" x="3570288" y="2638425"/>
          <p14:tracePt t="93857" x="3489325" y="2647950"/>
          <p14:tracePt t="93871" x="3479800" y="2657475"/>
          <p14:tracePt t="93982" x="3470275" y="2693988"/>
          <p14:tracePt t="94002" x="3470275" y="2830513"/>
          <p14:tracePt t="94021" x="3470275" y="2922588"/>
          <p14:tracePt t="94027" x="3470275" y="2959100"/>
          <p14:tracePt t="94050" x="3470275" y="3086100"/>
          <p14:tracePt t="94057" x="3460750" y="3132138"/>
          <p14:tracePt t="94081" x="3452813" y="3260725"/>
          <p14:tracePt t="94087" x="3452813" y="3305175"/>
          <p14:tracePt t="94110" x="3452813" y="3360738"/>
          <p14:tracePt t="94111" x="3452813" y="3406775"/>
          <p14:tracePt t="94138" x="3452813" y="3470275"/>
          <p14:tracePt t="94156" x="3452813" y="3516313"/>
          <p14:tracePt t="94172" x="3452813" y="3552825"/>
          <p14:tracePt t="94187" x="3452813" y="3579813"/>
          <p14:tracePt t="94202" x="3452813" y="3589338"/>
          <p14:tracePt t="94667" x="3452813" y="3597275"/>
          <p14:tracePt t="94759" x="3452813" y="3606800"/>
          <p14:tracePt t="94780" x="3479800" y="3625850"/>
          <p14:tracePt t="94801" x="3598863" y="3643313"/>
          <p14:tracePt t="94807" x="3625850" y="3652838"/>
          <p14:tracePt t="94828" x="3698875" y="3662363"/>
          <p14:tracePt t="94836" x="3744913" y="3662363"/>
          <p14:tracePt t="94861" x="3835400" y="3679825"/>
          <p14:tracePt t="94867" x="3854450" y="3689350"/>
          <p14:tracePt t="94888" x="3881438" y="3689350"/>
          <p14:tracePt t="94920" x="3935413" y="3689350"/>
          <p14:tracePt t="94939" x="3971925" y="3689350"/>
          <p14:tracePt t="94955" x="4000500" y="3689350"/>
          <p14:tracePt t="94970" x="4017963" y="3689350"/>
          <p14:tracePt t="94981" x="4037013" y="3689350"/>
          <p14:tracePt t="94997" x="4044950" y="3689350"/>
          <p14:tracePt t="95006" x="4064000" y="3689350"/>
          <p14:tracePt t="95034" x="4083050" y="3689350"/>
          <p14:tracePt t="95278" x="4054475" y="3670300"/>
          <p14:tracePt t="95292" x="4044950" y="3662363"/>
          <p14:tracePt t="95307" x="4037013" y="3633788"/>
          <p14:tracePt t="95317" x="4037013" y="3625850"/>
          <p14:tracePt t="95339" x="4027488" y="3606800"/>
          <p14:tracePt t="96280" x="4044950" y="3533775"/>
          <p14:tracePt t="96287" x="4054475" y="3487738"/>
          <p14:tracePt t="96311" x="4100513" y="3387725"/>
          <p14:tracePt t="96337" x="4119563" y="3297238"/>
          <p14:tracePt t="96350" x="4119563" y="3260725"/>
          <p14:tracePt t="96369" x="4127500" y="3168650"/>
          <p14:tracePt t="96390" x="4137025" y="3114675"/>
          <p14:tracePt t="96391" x="4146550" y="3095625"/>
          <p14:tracePt t="96421" x="4156075" y="3041650"/>
          <p14:tracePt t="96427" x="4156075" y="3032125"/>
          <p14:tracePt t="96447" x="4156075" y="3022600"/>
          <p14:tracePt t="96460" x="4164013" y="3013075"/>
          <p14:tracePt t="96482" x="4164013" y="3005138"/>
          <p14:tracePt t="96488" x="4164013" y="2986088"/>
          <p14:tracePt t="96512" x="4173538" y="2968625"/>
          <p14:tracePt t="96532" x="4173538" y="2949575"/>
          <p14:tracePt t="96538" x="4173538" y="2940050"/>
          <p14:tracePt t="96562" x="4183063" y="2940050"/>
          <p14:tracePt t="96758" x="4183063" y="2968625"/>
          <p14:tracePt t="96777" x="4183063" y="2995613"/>
          <p14:tracePt t="96790" x="4183063" y="3005138"/>
          <p14:tracePt t="96791" x="4192588" y="3013075"/>
          <p14:tracePt t="96812" x="4192588" y="3022600"/>
          <p14:tracePt t="97032" x="4192588" y="3078163"/>
          <p14:tracePt t="97060" x="4192588" y="3205163"/>
          <p14:tracePt t="97067" x="4192588" y="3232150"/>
          <p14:tracePt t="97089" x="4192588" y="3324225"/>
          <p14:tracePt t="97106" x="4192588" y="3397250"/>
          <p14:tracePt t="97121" x="4192588" y="3470275"/>
          <p14:tracePt t="97127" x="4192588" y="3487738"/>
          <p14:tracePt t="97147" x="4192588" y="3516313"/>
          <p14:tracePt t="97173" x="4192588" y="3524250"/>
          <p14:tracePt t="97179" x="4183063" y="3543300"/>
          <p14:tracePt t="97198" x="4164013" y="3560763"/>
          <p14:tracePt t="97211" x="4146550" y="3579813"/>
          <p14:tracePt t="97231" x="4137025" y="3597275"/>
          <p14:tracePt t="97257" x="4127500" y="3616325"/>
          <p14:tracePt t="97270" x="4119563" y="3625850"/>
          <p14:tracePt t="97290" x="4100513" y="3643313"/>
          <p14:tracePt t="97309" x="4100513" y="3652838"/>
          <p14:tracePt t="97452" x="4156075" y="3670300"/>
          <p14:tracePt t="97458" x="4183063" y="3670300"/>
          <p14:tracePt t="97477" x="4219575" y="3670300"/>
          <p14:tracePt t="97491" x="4256088" y="3670300"/>
          <p14:tracePt t="97512" x="4283075" y="3670300"/>
          <p14:tracePt t="97519" x="4292600" y="3670300"/>
          <p14:tracePt t="97538" x="4310063" y="3670300"/>
          <p14:tracePt t="97551" x="4329113" y="3616325"/>
          <p14:tracePt t="97570" x="4329113" y="3524250"/>
          <p14:tracePt t="97591" x="4310063" y="3278188"/>
          <p14:tracePt t="97619" x="4273550" y="3041650"/>
          <p14:tracePt t="97632" x="4265613" y="2949575"/>
          <p14:tracePt t="97652" x="4265613" y="2903538"/>
          <p14:tracePt t="97658" x="4265613" y="2886075"/>
          <p14:tracePt t="97681" x="4265613" y="2857500"/>
          <p14:tracePt t="97688" x="4265613" y="2849563"/>
          <p14:tracePt t="97881" x="4273550" y="2876550"/>
          <p14:tracePt t="97901" x="4283075" y="2913063"/>
          <p14:tracePt t="97908" x="4292600" y="2922588"/>
          <p14:tracePt t="97933" x="4310063" y="2986088"/>
          <p14:tracePt t="97939" x="4310063" y="3013075"/>
          <p14:tracePt t="97960" x="4319588" y="3132138"/>
          <p14:tracePt t="97984" x="4319588" y="3241675"/>
          <p14:tracePt t="98008" x="4319588" y="3333750"/>
          <p14:tracePt t="98022" x="4319588" y="3351213"/>
          <p14:tracePt t="98043" x="4319588" y="3406775"/>
          <p14:tracePt t="98049" x="4319588" y="3414713"/>
          <p14:tracePt t="98070" x="4319588" y="3433763"/>
          <p14:tracePt t="98084" x="4319588" y="3443288"/>
          <p14:tracePt t="98553" x="4338638" y="3524250"/>
          <p14:tracePt t="98572" x="4383088" y="3597275"/>
          <p14:tracePt t="98578" x="4419600" y="3679825"/>
          <p14:tracePt t="98603" x="4602163" y="4000500"/>
          <p14:tracePt t="98620" x="4703763" y="4237038"/>
          <p14:tracePt t="98635" x="4784725" y="4419600"/>
          <p14:tracePt t="98653" x="4821238" y="4548188"/>
          <p14:tracePt t="98659" x="4840288" y="4575175"/>
          <p14:tracePt t="98681" x="4857750" y="4702175"/>
          <p14:tracePt t="98688" x="4867275" y="4748213"/>
          <p14:tracePt t="98713" x="4886325" y="4857750"/>
          <p14:tracePt t="98719" x="4895850" y="4876800"/>
          <p14:tracePt t="98739" x="4895850" y="4913313"/>
          <p14:tracePt t="98759" x="4895850" y="4922838"/>
          <p14:tracePt t="98848" x="4895850" y="4940300"/>
          <p14:tracePt t="98861" x="4895850" y="4949825"/>
          <p14:tracePt t="98898" x="4895850" y="4959350"/>
          <p14:tracePt t="98939" x="4903788" y="4959350"/>
          <p14:tracePt t="98958" x="4922838" y="4959350"/>
          <p14:tracePt t="98959" x="4940300" y="4959350"/>
          <p14:tracePt t="98970" x="4959350" y="4959350"/>
          <p14:tracePt t="98988" x="4976813" y="4903788"/>
          <p14:tracePt t="99013" x="5013325" y="4803775"/>
          <p14:tracePt t="99020" x="5013325" y="4757738"/>
          <p14:tracePt t="99039" x="5013325" y="4684713"/>
          <p14:tracePt t="99053" x="5013325" y="4665663"/>
          <p14:tracePt t="99068" x="5013325" y="4629150"/>
          <p14:tracePt t="99085" x="5005388" y="4621213"/>
          <p14:tracePt t="99102" x="4995863" y="4602163"/>
          <p14:tracePt t="99108" x="4986338" y="4592638"/>
          <p14:tracePt t="99131" x="4968875" y="4584700"/>
          <p14:tracePt t="99150" x="4949825" y="4565650"/>
          <p14:tracePt t="99151" x="4949825" y="4556125"/>
          <p14:tracePt t="99183" x="4940300" y="4556125"/>
          <p14:tracePt t="99210" x="4922838" y="4548188"/>
          <p14:tracePt t="99223" x="4903788" y="4548188"/>
          <p14:tracePt t="99238" x="4895850" y="4556125"/>
          <p14:tracePt t="99239" x="4876800" y="4575175"/>
          <p14:tracePt t="99258" x="4857750" y="4602163"/>
          <p14:tracePt t="99272" x="4821238" y="4629150"/>
          <p14:tracePt t="99290" x="4794250" y="4665663"/>
          <p14:tracePt t="99304" x="4767263" y="4694238"/>
          <p14:tracePt t="99320" x="4757738" y="4721225"/>
          <p14:tracePt t="99335" x="4740275" y="4748213"/>
          <p14:tracePt t="99352" x="4721225" y="4784725"/>
          <p14:tracePt t="99362" x="4711700" y="4811713"/>
          <p14:tracePt t="99385" x="4694238" y="4903788"/>
          <p14:tracePt t="99391" x="4684713" y="4940300"/>
          <p14:tracePt t="99414" x="4657725" y="5013325"/>
          <p14:tracePt t="99434" x="4630738" y="5132388"/>
          <p14:tracePt t="99440" x="4602163" y="5159375"/>
          <p14:tracePt t="99464" x="4584700" y="5251450"/>
          <p14:tracePt t="99489" x="4565650" y="5341938"/>
          <p14:tracePt t="99504" x="4557713" y="5405438"/>
          <p14:tracePt t="99523" x="4548188" y="5451475"/>
          <p14:tracePt t="99529" x="4548188" y="5487988"/>
          <p14:tracePt t="99549" x="4538663" y="5543550"/>
          <p14:tracePt t="99569" x="4511675" y="5616575"/>
          <p14:tracePt t="99583" x="4502150" y="5653088"/>
          <p14:tracePt t="99603" x="4492625" y="5689600"/>
          <p14:tracePt t="99610" x="4492625" y="5697538"/>
          <p14:tracePt t="99634" x="4492625" y="5734050"/>
          <p14:tracePt t="99641" x="4492625" y="5753100"/>
          <p14:tracePt t="99660" x="4492625" y="5780088"/>
          <p14:tracePt t="99680" x="4492625" y="5816600"/>
          <p14:tracePt t="99694" x="4492625" y="5826125"/>
          <p14:tracePt t="99714" x="4521200" y="5889625"/>
          <p14:tracePt t="99720" x="4548188" y="5908675"/>
          <p14:tracePt t="99740" x="4557713" y="5926138"/>
          <p14:tracePt t="99754" x="4575175" y="5945188"/>
          <p14:tracePt t="99769" x="4602163" y="5954713"/>
          <p14:tracePt t="99785" x="4648200" y="5954713"/>
          <p14:tracePt t="99802" x="4711700" y="5935663"/>
          <p14:tracePt t="99819" x="4784725" y="5918200"/>
          <p14:tracePt t="99835" x="4857750" y="5872163"/>
          <p14:tracePt t="99852" x="4922838" y="5835650"/>
          <p14:tracePt t="99870" x="4968875" y="5789613"/>
          <p14:tracePt t="99885" x="5005388" y="5762625"/>
          <p14:tracePt t="99892" x="5013325" y="5743575"/>
          <p14:tracePt t="99914" x="5068888" y="5661025"/>
          <p14:tracePt t="99921" x="5086350" y="5624513"/>
          <p14:tracePt t="99941" x="5122863" y="5507038"/>
          <p14:tracePt t="99961" x="5151438" y="5360988"/>
          <p14:tracePt t="99971" x="5151438" y="5314950"/>
          <p14:tracePt t="99991" x="5159375" y="5205413"/>
          <p14:tracePt t="100005" x="5159375" y="5159375"/>
          <p14:tracePt t="100019" x="5159375" y="5076825"/>
          <p14:tracePt t="100035" x="5151438" y="4976813"/>
          <p14:tracePt t="100052" x="5132388" y="4848225"/>
          <p14:tracePt t="100069" x="5122863" y="4794250"/>
          <p14:tracePt t="100086" x="5114925" y="4767263"/>
          <p14:tracePt t="100102" x="5105400" y="4738688"/>
          <p14:tracePt t="100109" x="5095875" y="4711700"/>
          <p14:tracePt t="100130" x="5078413" y="4665663"/>
          <p14:tracePt t="100144" x="5059363" y="4638675"/>
          <p14:tracePt t="100163" x="5041900" y="4629150"/>
          <p14:tracePt t="100190" x="5022850" y="4621213"/>
          <p14:tracePt t="100209" x="4995863" y="4621213"/>
          <p14:tracePt t="100224" x="4976813" y="4621213"/>
          <p14:tracePt t="100239" x="4949825" y="4621213"/>
          <p14:tracePt t="100253" x="4922838" y="4621213"/>
          <p14:tracePt t="100275" x="4840288" y="4657725"/>
          <p14:tracePt t="100281" x="4794250" y="4675188"/>
          <p14:tracePt t="100301" x="4740275" y="4721225"/>
          <p14:tracePt t="100314" x="4711700" y="4757738"/>
          <p14:tracePt t="100331" x="4684713" y="4811713"/>
          <p14:tracePt t="100351" x="4638675" y="4894263"/>
          <p14:tracePt t="100364" x="4638675" y="4903788"/>
          <p14:tracePt t="100384" x="4621213" y="5003800"/>
          <p14:tracePt t="100410" x="4602163" y="5105400"/>
          <p14:tracePt t="100424" x="4594225" y="5149850"/>
          <p14:tracePt t="100439" x="4594225" y="5214938"/>
          <p14:tracePt t="100459" x="4594225" y="5295900"/>
          <p14:tracePt t="100472" x="4594225" y="5378450"/>
          <p14:tracePt t="100492" x="4594225" y="5461000"/>
          <p14:tracePt t="100499" x="4594225" y="5497513"/>
          <p14:tracePt t="100521" x="4594225" y="5597525"/>
          <p14:tracePt t="100533" x="4594225" y="5624513"/>
          <p14:tracePt t="100553" x="4594225" y="5689600"/>
          <p14:tracePt t="100560" x="4594225" y="5697538"/>
          <p14:tracePt t="100581" x="4594225" y="5716588"/>
          <p14:tracePt t="100601" x="4594225" y="5734050"/>
          <p14:tracePt t="100632" x="4602163" y="5743575"/>
          <p14:tracePt t="100720" x="4648200" y="5743575"/>
          <p14:tracePt t="100740" x="4675188" y="5743575"/>
          <p14:tracePt t="100755" x="4703763" y="5743575"/>
          <p14:tracePt t="100769" x="4711700" y="5743575"/>
          <p14:tracePt t="100785" x="4721225" y="5743575"/>
          <p14:tracePt t="100834" x="4730750" y="5743575"/>
          <p14:tracePt t="100884" x="4740275" y="5734050"/>
          <p14:tracePt t="100890" x="4740275" y="5726113"/>
          <p14:tracePt t="100910" x="4748213" y="5716588"/>
          <p14:tracePt t="100923" x="4748213" y="5707063"/>
          <p14:tracePt t="100939" x="4757738" y="5697538"/>
          <p14:tracePt t="101020" x="4803775" y="5697538"/>
          <p14:tracePt t="101036" x="4821238" y="5697538"/>
          <p14:tracePt t="101053" x="4830763" y="5697538"/>
          <p14:tracePt t="101081" x="4840288" y="5689600"/>
          <p14:tracePt t="101893" x="4849813" y="5689600"/>
          <p14:tracePt t="101900" x="4857750" y="5653088"/>
          <p14:tracePt t="101922" x="4895850" y="5580063"/>
          <p14:tracePt t="101943" x="4932363" y="5534025"/>
          <p14:tracePt t="101970" x="4976813" y="5461000"/>
          <p14:tracePt t="101980" x="4986338" y="5441950"/>
          <p14:tracePt t="102005" x="5013325" y="5387975"/>
          <p14:tracePt t="102011" x="5013325" y="5368925"/>
          <p14:tracePt t="102031" x="5032375" y="5287963"/>
          <p14:tracePt t="102051" x="5032375" y="5222875"/>
          <p14:tracePt t="102063" x="5032375" y="5132388"/>
          <p14:tracePt t="102083" x="5032375" y="5076825"/>
          <p14:tracePt t="102090" x="5032375" y="5040313"/>
          <p14:tracePt t="102110" x="5022850" y="4986338"/>
          <p14:tracePt t="102122" x="5022850" y="4930775"/>
          <p14:tracePt t="102141" x="5013325" y="4894263"/>
          <p14:tracePt t="102155" x="5005388" y="4857750"/>
          <p14:tracePt t="102170" x="4995863" y="4811713"/>
          <p14:tracePt t="102190" x="4976813" y="4767263"/>
          <p14:tracePt t="102191" x="4976813" y="4757738"/>
          <p14:tracePt t="102205" x="4968875" y="4748213"/>
          <p14:tracePt t="102224" x="4968875" y="4730750"/>
          <p14:tracePt t="102331" x="4968875" y="4721225"/>
          <p14:tracePt t="103142" x="4968875" y="4730750"/>
          <p14:tracePt t="103156" x="4995863" y="4784725"/>
          <p14:tracePt t="103174" x="5005388" y="4840288"/>
          <p14:tracePt t="103181" x="5005388" y="4884738"/>
          <p14:tracePt t="103203" x="4959350" y="4995863"/>
          <p14:tracePt t="103223" x="4849813" y="5068888"/>
          <p14:tracePt t="103252" x="4675188" y="5159375"/>
          <p14:tracePt t="103260" x="4557713" y="5195888"/>
          <p14:tracePt t="103286" x="4156075" y="5332413"/>
          <p14:tracePt t="103287" x="4054475" y="5360988"/>
          <p14:tracePt t="103315" x="3708400" y="5434013"/>
          <p14:tracePt t="103322" x="3589338" y="5451475"/>
          <p14:tracePt t="103342" x="3416300" y="5478463"/>
          <p14:tracePt t="103356" x="3314700" y="5487988"/>
          <p14:tracePt t="103372" x="3287713" y="5487988"/>
          <p14:tracePt t="103393" x="3270250" y="5487988"/>
          <p14:tracePt t="103455" x="3251200" y="5478463"/>
          <p14:tracePt t="103483" x="3178175" y="5470525"/>
          <p14:tracePt t="103504" x="3114675" y="5470525"/>
          <p14:tracePt t="103517" x="3095625" y="5470525"/>
          <p14:tracePt t="103535" x="3086100" y="5470525"/>
          <p14:tracePt t="103812" x="3086100" y="5461000"/>
          <p14:tracePt t="103953" x="3168650" y="5470525"/>
          <p14:tracePt t="103967" x="3251200" y="5470525"/>
          <p14:tracePt t="103986" x="3370263" y="5478463"/>
          <p14:tracePt t="103992" x="3433763" y="5478463"/>
          <p14:tracePt t="104014" x="3489325" y="5478463"/>
          <p14:tracePt t="104033" x="3497263" y="5478463"/>
          <p14:tracePt t="104202" x="3525838" y="5478463"/>
          <p14:tracePt t="104215" x="3606800" y="5470525"/>
          <p14:tracePt t="104235" x="3808413" y="5470525"/>
          <p14:tracePt t="104241" x="3981450" y="5470525"/>
          <p14:tracePt t="104261" x="4383088" y="5434013"/>
          <p14:tracePt t="104287" x="5195888" y="5351463"/>
          <p14:tracePt t="104312" x="5451475" y="5314950"/>
          <p14:tracePt t="104320" x="5470525" y="5305425"/>
          <p14:tracePt t="104606" x="5497513" y="5305425"/>
          <p14:tracePt t="104627" x="5553075" y="5387975"/>
          <p14:tracePt t="104635" x="5589588" y="5434013"/>
          <p14:tracePt t="104657" x="5662613" y="5543550"/>
          <p14:tracePt t="104674" x="5680075" y="5561013"/>
          <p14:tracePt t="104681" x="5689600" y="5561013"/>
          <p14:tracePt t="108679" x="5689600" y="5570538"/>
          <p14:tracePt t="108694" x="5607050" y="5616575"/>
          <p14:tracePt t="108703" x="5543550" y="5653088"/>
          <p14:tracePt t="108727" x="5132388" y="5889625"/>
          <p14:tracePt t="108735" x="4976813" y="5945188"/>
          <p14:tracePt t="108758" x="4638675" y="6054725"/>
          <p14:tracePt t="108759" x="4448175" y="6108700"/>
          <p14:tracePt t="108775" x="4127500" y="6181725"/>
          <p14:tracePt t="108807" x="3625850" y="6237288"/>
          <p14:tracePt t="108815" x="3516313" y="6254750"/>
          <p14:tracePt t="108839" x="3351213" y="6254750"/>
          <p14:tracePt t="108870" x="3260725" y="6254750"/>
          <p14:tracePt t="108886" x="3205163" y="6254750"/>
          <p14:tracePt t="108893" x="3159125" y="6254750"/>
          <p14:tracePt t="108917" x="2932113" y="6283325"/>
          <p14:tracePt t="108924" x="2903538" y="6283325"/>
          <p14:tracePt t="108948" x="2620963" y="6310313"/>
          <p14:tracePt t="108955" x="2447925" y="6310313"/>
          <p14:tracePt t="108973" x="2228850" y="6310313"/>
          <p14:tracePt t="108990" x="2073275" y="6310313"/>
          <p14:tracePt t="109007" x="2027238" y="6310313"/>
          <p14:tracePt t="109507" x="2027238" y="6319838"/>
          <p14:tracePt t="109514" x="2054225" y="6337300"/>
          <p14:tracePt t="109540" x="2173288" y="6364288"/>
          <p14:tracePt t="109546" x="2192338" y="6373813"/>
          <p14:tracePt t="109567" x="2236788" y="6383338"/>
          <p14:tracePt t="109587" x="2236788" y="6392863"/>
          <p14:tracePt t="109819" x="2301875" y="6437313"/>
          <p14:tracePt t="109840" x="2465388" y="6510338"/>
          <p14:tracePt t="109868" x="2657475" y="6575425"/>
          <p14:tracePt t="109874" x="2703513" y="6592888"/>
          <p14:tracePt t="109895" x="2867025" y="6638925"/>
          <p14:tracePt t="109909" x="2903538" y="6656388"/>
          <p14:tracePt t="109924" x="2922588" y="6656388"/>
          <p14:tracePt t="110036" x="2932113" y="6656388"/>
          <p14:tracePt t="110049" x="2940050" y="6656388"/>
          <p14:tracePt t="110070" x="2949575" y="6656388"/>
          <p14:tracePt t="110117" x="2959100" y="6656388"/>
          <p14:tracePt t="110924" x="2968625" y="6575425"/>
          <p14:tracePt t="110938" x="2986088" y="6492875"/>
          <p14:tracePt t="110957" x="3005138" y="6410325"/>
          <p14:tracePt t="110968" x="3005138" y="6356350"/>
          <p14:tracePt t="110988" x="3005138" y="6346825"/>
          <p14:tracePt t="111038" x="3013075" y="6319838"/>
          <p14:tracePt t="111064" x="3013075" y="6254750"/>
          <p14:tracePt t="111078" x="3013075" y="6210300"/>
          <p14:tracePt t="111098" x="3005138" y="6108700"/>
          <p14:tracePt t="111104" x="3005138" y="6091238"/>
          <p14:tracePt t="111124" x="2995613" y="6054725"/>
          <p14:tracePt t="111144" x="2995613" y="6027738"/>
          <p14:tracePt t="111158" x="2995613" y="6018213"/>
          <p14:tracePt t="111346" x="2995613" y="6008688"/>
          <p14:tracePt t="111409" x="2995613" y="6091238"/>
          <p14:tracePt t="111428" x="2995613" y="6173788"/>
          <p14:tracePt t="111437" x="2995613" y="6218238"/>
          <p14:tracePt t="111458" x="3005138" y="6327775"/>
          <p14:tracePt t="111465" x="3005138" y="6373813"/>
          <p14:tracePt t="111490" x="3005138" y="6429375"/>
          <p14:tracePt t="111496" x="3005138" y="6446838"/>
          <p14:tracePt t="111516" x="3005138" y="6473825"/>
          <p14:tracePt t="111536" x="3005138" y="6510338"/>
          <p14:tracePt t="111550" x="3005138" y="6519863"/>
          <p14:tracePt t="111570" x="3005138" y="6538913"/>
          <p14:tracePt t="111576" x="3005138" y="6546850"/>
          <p14:tracePt t="111596" x="2995613" y="6546850"/>
          <p14:tracePt t="111639" x="2995613" y="6556375"/>
          <p14:tracePt t="111816" x="2995613" y="6456363"/>
          <p14:tracePt t="111829" x="3005138" y="6419850"/>
          <p14:tracePt t="111845" x="3005138" y="6327775"/>
          <p14:tracePt t="111858" x="3032125" y="6254750"/>
          <p14:tracePt t="111878" x="3041650" y="6191250"/>
          <p14:tracePt t="111885" x="3049588" y="6164263"/>
          <p14:tracePt t="111905" x="3068638" y="6081713"/>
          <p14:tracePt t="111930" x="3105150" y="5991225"/>
          <p14:tracePt t="111938" x="3114675" y="5972175"/>
          <p14:tracePt t="111958" x="3122613" y="5935663"/>
          <p14:tracePt t="111968" x="3122613" y="5899150"/>
          <p14:tracePt t="111988" x="3132138" y="5872163"/>
          <p14:tracePt t="111995" x="3132138" y="5853113"/>
          <p14:tracePt t="112015" x="3132138" y="5807075"/>
          <p14:tracePt t="112029" x="3132138" y="5799138"/>
          <p14:tracePt t="112051" x="3132138" y="5780088"/>
          <p14:tracePt t="112070" x="3132138" y="5753100"/>
          <p14:tracePt t="112095" x="3132138" y="5743575"/>
          <p14:tracePt t="112300" x="3132138" y="5734050"/>
          <p14:tracePt t="112968" x="3132138" y="5872163"/>
          <p14:tracePt t="112989" x="3132138" y="5954713"/>
          <p14:tracePt t="112996" x="3132138" y="5981700"/>
          <p14:tracePt t="113018" x="3141663" y="6081713"/>
          <p14:tracePt t="113025" x="3141663" y="6118225"/>
          <p14:tracePt t="113052" x="3151188" y="6173788"/>
          <p14:tracePt t="113059" x="3151188" y="6181725"/>
          <p14:tracePt t="113080" x="3159125" y="6237288"/>
          <p14:tracePt t="113101" x="3159125" y="6254750"/>
          <p14:tracePt t="113107" x="3159125" y="6264275"/>
          <p14:tracePt t="113126" x="3168650" y="6300788"/>
          <p14:tracePt t="113196" x="3168650" y="6310313"/>
          <p14:tracePt t="113357" x="3187700" y="6319838"/>
          <p14:tracePt t="113370" x="3287713" y="6327775"/>
          <p14:tracePt t="113391" x="3406775" y="6327775"/>
          <p14:tracePt t="113410" x="3460750" y="6327775"/>
          <p14:tracePt t="113418" x="3479800" y="6327775"/>
          <p14:tracePt t="113438" x="3579813" y="6327775"/>
          <p14:tracePt t="113454" x="3606800" y="6327775"/>
          <p14:tracePt t="113517" x="3606800" y="6319838"/>
          <p14:tracePt t="114029" x="3606800" y="6310313"/>
          <p14:tracePt t="114386" x="3616325" y="6319838"/>
          <p14:tracePt t="114400" x="3652838" y="6300788"/>
          <p14:tracePt t="114419" x="3679825" y="6273800"/>
          <p14:tracePt t="114441" x="3708400" y="6254750"/>
          <p14:tracePt t="114447" x="3716338" y="6246813"/>
          <p14:tracePt t="114468" x="3725863" y="6237288"/>
          <p14:tracePt t="114481" x="3725863" y="6227763"/>
          <p14:tracePt t="114532" x="3725863" y="6218238"/>
          <p14:tracePt t="114897" x="3735388" y="6200775"/>
          <p14:tracePt t="114917" x="3752850" y="6164263"/>
          <p14:tracePt t="114931" x="3752850" y="6137275"/>
          <p14:tracePt t="114952" x="3762375" y="6108700"/>
          <p14:tracePt t="114979" x="3762375" y="6100763"/>
          <p14:tracePt t="115216" x="3762375" y="6091238"/>
          <p14:tracePt t="115228" x="3771900" y="6091238"/>
          <p14:tracePt t="115251" x="3844925" y="6181725"/>
          <p14:tracePt t="115258" x="3854450" y="6200775"/>
          <p14:tracePt t="115276" x="3881438" y="6227763"/>
          <p14:tracePt t="115289" x="3890963" y="6237288"/>
          <p14:tracePt t="115321" x="3890963" y="6246813"/>
          <p14:tracePt t="115462" x="3908425" y="6246813"/>
          <p14:tracePt t="115482" x="3954463" y="6227763"/>
          <p14:tracePt t="115503" x="3990975" y="6210300"/>
          <p14:tracePt t="115528" x="4027488" y="6191250"/>
          <p14:tracePt t="115537" x="4044950" y="6181725"/>
          <p14:tracePt t="115557" x="4054475" y="6181725"/>
          <p14:tracePt t="115570" x="4064000" y="6173788"/>
          <p14:tracePt t="115590" x="4083050" y="6154738"/>
          <p14:tracePt t="115621" x="4090988" y="6154738"/>
          <p14:tracePt t="115641" x="4090988" y="6145213"/>
          <p14:tracePt t="115667" x="4100513" y="6145213"/>
          <p14:tracePt t="116231" x="4100513" y="6173788"/>
          <p14:tracePt t="116237" x="4110038" y="6191250"/>
          <p14:tracePt t="116257" x="4127500" y="6227763"/>
          <p14:tracePt t="116281" x="4137025" y="6237288"/>
          <p14:tracePt t="116311" x="4137025" y="6246813"/>
          <p14:tracePt t="116527" x="4156075" y="6246813"/>
          <p14:tracePt t="116543" x="4200525" y="6246813"/>
          <p14:tracePt t="116557" x="4219575" y="6246813"/>
          <p14:tracePt t="116572" x="4246563" y="6246813"/>
          <p14:tracePt t="116590" x="4292600" y="6246813"/>
          <p14:tracePt t="116604" x="4329113" y="6246813"/>
          <p14:tracePt t="116620" x="4365625" y="6246813"/>
          <p14:tracePt t="116628" x="4383088" y="6246813"/>
          <p14:tracePt t="116653" x="4411663" y="6246813"/>
          <p14:tracePt t="116681" x="4419600" y="6246813"/>
          <p14:tracePt t="116701" x="4429125" y="6246813"/>
          <p14:tracePt t="116707" x="4448175" y="6246813"/>
          <p14:tracePt t="116726" x="4456113" y="6246813"/>
          <p14:tracePt t="117761" x="4456113" y="6254750"/>
          <p14:tracePt t="117818" x="4456113" y="6264275"/>
          <p14:tracePt t="117878" x="4456113" y="6273800"/>
          <p14:tracePt t="117928" x="4448175" y="6273800"/>
          <p14:tracePt t="117942" x="4438650" y="6273800"/>
          <p14:tracePt t="117960" x="4438650" y="6283325"/>
          <p14:tracePt t="117969" x="4429125" y="6300788"/>
          <p14:tracePt t="117988" x="4402138" y="6319838"/>
          <p14:tracePt t="118749" x="4402138" y="6310313"/>
          <p14:tracePt t="118771" x="4411663" y="6273800"/>
          <p14:tracePt t="118788" x="4411663" y="6254750"/>
          <p14:tracePt t="118992" x="4411663" y="6246813"/>
          <p14:tracePt t="119042" x="4411663" y="6237288"/>
          <p14:tracePt t="119211" x="4438650" y="6227763"/>
          <p14:tracePt t="119239" x="4630738" y="6164263"/>
          <p14:tracePt t="119252" x="4767263" y="6118225"/>
          <p14:tracePt t="119269" x="5041900" y="6064250"/>
          <p14:tracePt t="119290" x="5626100" y="5935663"/>
          <p14:tracePt t="119304" x="6064250" y="5716588"/>
          <p14:tracePt t="119321" x="6365875" y="5534025"/>
          <p14:tracePt t="119335" x="6675438" y="5314950"/>
          <p14:tracePt t="119352" x="7132638" y="5076825"/>
          <p14:tracePt t="119362" x="7378700" y="4986338"/>
          <p14:tracePt t="119385" x="7780338" y="4876800"/>
          <p14:tracePt t="119391" x="7881938" y="4848225"/>
          <p14:tracePt t="119408" x="8045450" y="4784725"/>
          <p14:tracePt t="119423" x="8228013" y="4694238"/>
          <p14:tracePt t="119442" x="8356600" y="4602163"/>
          <p14:tracePt t="119463" x="8529638" y="4446588"/>
          <p14:tracePt t="119470" x="8585200" y="4383088"/>
          <p14:tracePt t="119490" x="8639175" y="4319588"/>
          <p14:tracePt t="119504" x="8685213" y="4246563"/>
          <p14:tracePt t="119524" x="8731250" y="4154488"/>
          <p14:tracePt t="119531" x="8739188" y="4100513"/>
          <p14:tracePt t="119552" x="8758238" y="3981450"/>
          <p14:tracePt t="119574" x="8758238" y="3917950"/>
          <p14:tracePt t="119580" x="8758238" y="3889375"/>
          <p14:tracePt t="119602" x="8758238" y="3789363"/>
          <p14:tracePt t="119609" x="8758238" y="3762375"/>
          <p14:tracePt t="119630" x="8758238" y="3689350"/>
          <p14:tracePt t="119644" x="8785225" y="3570288"/>
          <p14:tracePt t="119663" x="8831263" y="3360738"/>
          <p14:tracePt t="119689" x="8867775" y="3297238"/>
          <p14:tracePt t="119710" x="8885238" y="3268663"/>
          <p14:tracePt t="119724" x="8904288" y="3224213"/>
          <p14:tracePt t="119743" x="8940800" y="3178175"/>
          <p14:tracePt t="119770" x="8977313" y="3132138"/>
          <p14:tracePt t="119783" x="8977313" y="3122613"/>
          <p14:tracePt t="120329" x="9013825" y="3132138"/>
          <p14:tracePt t="120349" x="9105900" y="3187700"/>
          <p14:tracePt t="120364" x="9142413" y="3214688"/>
          <p14:tracePt t="120382" x="9196388" y="3251200"/>
          <p14:tracePt t="120389" x="9215438" y="3260725"/>
          <p14:tracePt t="120408" x="9251950" y="3314700"/>
          <p14:tracePt t="120422" x="9259888" y="3333750"/>
          <p14:tracePt t="120442" x="9315450" y="3414713"/>
          <p14:tracePt t="120449" x="9324975" y="3443288"/>
          <p14:tracePt t="120472" x="9405938" y="3589338"/>
          <p14:tracePt t="120491" x="9478963" y="3706813"/>
          <p14:tracePt t="120505" x="9525000" y="3779838"/>
          <p14:tracePt t="120519" x="9588500" y="3871913"/>
          <p14:tracePt t="120535" x="9617075" y="3954463"/>
          <p14:tracePt t="120552" x="9625013" y="4017963"/>
          <p14:tracePt t="120558" x="9625013" y="4064000"/>
          <p14:tracePt t="120581" x="9625013" y="4137025"/>
          <p14:tracePt t="120594" x="9588500" y="4283075"/>
          <p14:tracePt t="120615" x="9434513" y="4492625"/>
          <p14:tracePt t="120635" x="9315450" y="4602163"/>
          <p14:tracePt t="120641" x="9251950" y="4665663"/>
          <p14:tracePt t="120660" x="9142413" y="4730750"/>
          <p14:tracePt t="120673" x="8950325" y="4848225"/>
          <p14:tracePt t="120688" x="8748713" y="4949825"/>
          <p14:tracePt t="120702" x="8648700" y="4995863"/>
          <p14:tracePt t="120718" x="8366125" y="5122863"/>
          <p14:tracePt t="120741" x="8147050" y="5186363"/>
          <p14:tracePt t="120755" x="7881938" y="5251450"/>
          <p14:tracePt t="120769" x="7634288" y="5305425"/>
          <p14:tracePt t="120785" x="7361238" y="5351463"/>
          <p14:tracePt t="120801" x="7077075" y="5397500"/>
          <p14:tracePt t="120819" x="6886575" y="5424488"/>
          <p14:tracePt t="120836" x="6675438" y="5451475"/>
          <p14:tracePt t="120842" x="6575425" y="5478463"/>
          <p14:tracePt t="120864" x="6264275" y="5543550"/>
          <p14:tracePt t="120884" x="6037263" y="5580063"/>
          <p14:tracePt t="120890" x="5918200" y="5616575"/>
          <p14:tracePt t="120911" x="5570538" y="5670550"/>
          <p14:tracePt t="120925" x="5461000" y="5697538"/>
          <p14:tracePt t="120939" x="5205413" y="5743575"/>
          <p14:tracePt t="120952" x="5032375" y="5780088"/>
          <p14:tracePt t="120969" x="4940300" y="5807075"/>
          <p14:tracePt t="120985" x="4857750" y="5835650"/>
          <p14:tracePt t="121002" x="4767263" y="5862638"/>
          <p14:tracePt t="121019" x="4694238" y="5889625"/>
          <p14:tracePt t="121036" x="4621213" y="5918200"/>
          <p14:tracePt t="121052" x="4565650" y="5926138"/>
          <p14:tracePt t="121068" x="4557713" y="5935663"/>
          <p14:tracePt t="124931" x="4548188" y="5945188"/>
          <p14:tracePt t="124956" x="4448175" y="5999163"/>
          <p14:tracePt t="124962" x="4438650" y="5999163"/>
          <p14:tracePt t="124982" x="4411663" y="6018213"/>
          <p14:tracePt t="124996" x="4383088" y="6027738"/>
          <p14:tracePt t="125015" x="4365625" y="6054725"/>
          <p14:tracePt t="125023" x="4346575" y="6064250"/>
          <p14:tracePt t="125042" x="4329113" y="6072188"/>
          <p14:tracePt t="125056" x="4310063" y="6100763"/>
          <p14:tracePt t="125075" x="4302125" y="6127750"/>
          <p14:tracePt t="125095" x="4338638" y="6154738"/>
          <p14:tracePt t="125123" x="4365625" y="6154738"/>
          <p14:tracePt t="125402" x="4375150" y="6154738"/>
          <p14:tracePt t="125444" x="4383088" y="6145213"/>
          <p14:tracePt t="125464" x="4392613" y="6137275"/>
          <p14:tracePt t="125477" x="4402138" y="6137275"/>
          <p14:tracePt t="125496" x="4419600" y="6137275"/>
          <p14:tracePt t="125515" x="4438650" y="6137275"/>
          <p14:tracePt t="125523" x="4448175" y="6137275"/>
          <p14:tracePt t="125543" x="4456113" y="6145213"/>
          <p14:tracePt t="125582" x="4465638" y="6145213"/>
          <p14:tracePt t="125604" x="4475163" y="6145213"/>
          <p14:tracePt t="125622" x="4484688" y="6145213"/>
          <p14:tracePt t="125636" x="4502150" y="6145213"/>
          <p14:tracePt t="125652" x="4521200" y="6145213"/>
          <p14:tracePt t="125669" x="4565650" y="6137275"/>
          <p14:tracePt t="125685" x="4630738" y="6127750"/>
          <p14:tracePt t="125691" x="4667250" y="6118225"/>
          <p14:tracePt t="125715" x="4940300" y="6108700"/>
          <p14:tracePt t="125723" x="5078413" y="6108700"/>
          <p14:tracePt t="125742" x="5334000" y="6108700"/>
          <p14:tracePt t="125762" x="5543550" y="6108700"/>
          <p14:tracePt t="125775" x="5580063" y="6118225"/>
          <p14:tracePt t="125865" x="5662613" y="6108700"/>
          <p14:tracePt t="125888" x="5891213" y="5991225"/>
          <p14:tracePt t="125907" x="6110288" y="5843588"/>
          <p14:tracePt t="125914" x="6219825" y="5734050"/>
          <p14:tracePt t="125935" x="6538913" y="5405438"/>
          <p14:tracePt t="125967" x="6850063" y="5059363"/>
          <p14:tracePt t="125977" x="6923088" y="4986338"/>
          <p14:tracePt t="125996" x="7050088" y="4803775"/>
          <p14:tracePt t="126012" x="7169150" y="4592638"/>
          <p14:tracePt t="126026" x="7288213" y="4356100"/>
          <p14:tracePt t="126046" x="7370763" y="4137025"/>
          <p14:tracePt t="126053" x="7415213" y="4037013"/>
          <p14:tracePt t="126071" x="7516813" y="3762375"/>
          <p14:tracePt t="126086" x="7524750" y="3698875"/>
          <p14:tracePt t="126107" x="7553325" y="3552825"/>
          <p14:tracePt t="126113" x="7553325" y="3497263"/>
          <p14:tracePt t="126134" x="7553325" y="3397250"/>
          <p14:tracePt t="126153" x="7561263" y="3251200"/>
          <p14:tracePt t="126165" x="7570788" y="3214688"/>
          <p14:tracePt t="126184" x="7607300" y="3013075"/>
          <p14:tracePt t="126191" x="7607300" y="2995613"/>
          <p14:tracePt t="126215" x="7607300" y="2913063"/>
          <p14:tracePt t="126247" x="7607300" y="2886075"/>
          <p14:tracePt t="126666" x="7607300" y="2930525"/>
          <p14:tracePt t="126687" x="7607300" y="3059113"/>
          <p14:tracePt t="126714" x="7607300" y="3095625"/>
          <p14:tracePt t="126721" x="7607300" y="3122613"/>
          <p14:tracePt t="126747" x="7607300" y="3168650"/>
          <p14:tracePt t="126754" x="7607300" y="3187700"/>
          <p14:tracePt t="126773" x="7607300" y="3205163"/>
          <p14:tracePt t="126793" x="7607300" y="3224213"/>
          <p14:tracePt t="127245" x="7607300" y="3195638"/>
          <p14:tracePt t="127252" x="7607300" y="3159125"/>
          <p14:tracePt t="127273" x="7607300" y="3041650"/>
          <p14:tracePt t="127287" x="7607300" y="2968625"/>
          <p14:tracePt t="127307" x="7607300" y="2913063"/>
          <p14:tracePt t="127313" x="7607300" y="2894013"/>
          <p14:tracePt t="127332" x="7607300" y="2876550"/>
          <p14:tracePt t="127424" x="7597775" y="2876550"/>
          <p14:tracePt t="127444" x="7543800" y="2876550"/>
          <p14:tracePt t="127457" x="7443788" y="2857500"/>
          <p14:tracePt t="127478" x="7288213" y="2857500"/>
          <p14:tracePt t="127498" x="6877050" y="2857500"/>
          <p14:tracePt t="127505" x="6748463" y="2857500"/>
          <p14:tracePt t="127524" x="6429375" y="2867025"/>
          <p14:tracePt t="127538" x="6146800" y="2894013"/>
          <p14:tracePt t="127557" x="5845175" y="2976563"/>
          <p14:tracePt t="127563" x="5726113" y="3005138"/>
          <p14:tracePt t="127589" x="5351463" y="3168650"/>
          <p14:tracePt t="127595" x="5232400" y="3232150"/>
          <p14:tracePt t="127614" x="4995863" y="3378200"/>
          <p14:tracePt t="127639" x="4529138" y="3698875"/>
          <p14:tracePt t="127669" x="4237038" y="3917950"/>
          <p14:tracePt t="127675" x="4146550" y="3981450"/>
          <p14:tracePt t="127694" x="3935413" y="4210050"/>
          <p14:tracePt t="127704" x="3881438" y="4273550"/>
          <p14:tracePt t="127724" x="3798888" y="4392613"/>
          <p14:tracePt t="127737" x="3689350" y="4529138"/>
          <p14:tracePt t="127757" x="3606800" y="4675188"/>
          <p14:tracePt t="127777" x="3489325" y="4876800"/>
          <p14:tracePt t="127785" x="3479800" y="4903788"/>
          <p14:tracePt t="127804" x="3387725" y="5049838"/>
          <p14:tracePt t="127821" x="3306763" y="5178425"/>
          <p14:tracePt t="127834" x="3260725" y="5287963"/>
          <p14:tracePt t="127853" x="3178175" y="5424488"/>
          <p14:tracePt t="127869" x="3122613" y="5514975"/>
          <p14:tracePt t="127885" x="3078163" y="5607050"/>
          <p14:tracePt t="127901" x="2995613" y="5734050"/>
          <p14:tracePt t="127920" x="2876550" y="5918200"/>
          <p14:tracePt t="127947" x="2813050" y="6054725"/>
          <p14:tracePt t="127954" x="2803525" y="6064250"/>
          <p14:tracePt t="127978" x="2794000" y="6100763"/>
          <p14:tracePt t="127986" x="2786063" y="6108700"/>
          <p14:tracePt t="129145" x="2786063" y="6164263"/>
          <p14:tracePt t="129159" x="2830513" y="6237288"/>
          <p14:tracePt t="129179" x="2849563" y="6283325"/>
          <p14:tracePt t="129186" x="2867025" y="6310313"/>
          <p14:tracePt t="129206" x="2886075" y="6337300"/>
          <p14:tracePt t="129206" x="2895600" y="6346825"/>
          <p14:tracePt t="129227" x="2903538" y="6383338"/>
          <p14:tracePt t="129240" x="2922588" y="6419850"/>
          <p14:tracePt t="129255" x="2932113" y="6446838"/>
          <p14:tracePt t="129536" x="2932113" y="6456363"/>
          <p14:tracePt t="129550" x="2932113" y="6429375"/>
          <p14:tracePt t="129569" x="2932113" y="6319838"/>
          <p14:tracePt t="129576" x="2940050" y="6237288"/>
          <p14:tracePt t="129597" x="2949575" y="6118225"/>
          <p14:tracePt t="129610" x="2968625" y="5999163"/>
          <p14:tracePt t="129628" x="2968625" y="5926138"/>
          <p14:tracePt t="129648" x="2986088" y="5826125"/>
          <p14:tracePt t="129661" x="2986088" y="5799138"/>
          <p14:tracePt t="129681" x="2995613" y="5716588"/>
          <p14:tracePt t="129688" x="2995613" y="5707063"/>
          <p14:tracePt t="129708" x="2995613" y="5689600"/>
          <p14:tracePt t="129721" x="2995613" y="5680075"/>
          <p14:tracePt t="129759" x="2995613" y="5670550"/>
          <p14:tracePt t="129879" x="2995613" y="5661025"/>
          <p14:tracePt t="130830" x="3005138" y="5661025"/>
          <p14:tracePt t="130850" x="3105150" y="5780088"/>
          <p14:tracePt t="130857" x="3178175" y="5843588"/>
          <p14:tracePt t="130877" x="3297238" y="5981700"/>
          <p14:tracePt t="130890" x="3506788" y="6145213"/>
          <p14:tracePt t="130910" x="3781425" y="6319838"/>
          <p14:tracePt t="130930" x="4356100" y="6529388"/>
          <p14:tracePt t="130937" x="4621213" y="6583363"/>
          <p14:tracePt t="130957" x="5151438" y="6638925"/>
          <p14:tracePt t="130967" x="5589588" y="6638925"/>
          <p14:tracePt t="130988" x="6154738" y="6602413"/>
          <p14:tracePt t="131001" x="6638925" y="6502400"/>
          <p14:tracePt t="131019" x="7113588" y="6319838"/>
          <p14:tracePt t="131025" x="7324725" y="6210300"/>
          <p14:tracePt t="131046" x="7826375" y="5826125"/>
          <p14:tracePt t="131067" x="8154988" y="5461000"/>
          <p14:tracePt t="131080" x="8374063" y="5195888"/>
          <p14:tracePt t="131101" x="8539163" y="4922838"/>
          <p14:tracePt t="131108" x="8585200" y="4821238"/>
          <p14:tracePt t="131128" x="8658225" y="4529138"/>
          <p14:tracePt t="131135" x="8666163" y="4446588"/>
          <p14:tracePt t="131158" x="8666163" y="4237038"/>
          <p14:tracePt t="131158" x="8648700" y="4127500"/>
          <p14:tracePt t="131190" x="8512175" y="3743325"/>
          <p14:tracePt t="131210" x="8439150" y="3597275"/>
          <p14:tracePt t="131218" x="8410575" y="3524250"/>
          <p14:tracePt t="131238" x="8374063" y="3360738"/>
          <p14:tracePt t="131250" x="8347075" y="3224213"/>
          <p14:tracePt t="131269" x="8337550" y="3159125"/>
          <p14:tracePt t="131278" x="8329613" y="3141663"/>
          <p14:tracePt t="131278" x="8329613" y="3122613"/>
          <p14:tracePt t="131303" x="8320088" y="3086100"/>
          <p14:tracePt t="131331" x="8320088" y="3068638"/>
          <p14:tracePt t="131351" x="8320088" y="3032125"/>
          <p14:tracePt t="131377" x="8329613" y="2995613"/>
          <p14:tracePt t="131391" x="8329613" y="2986088"/>
          <p14:tracePt t="131490" x="8347075" y="2986088"/>
          <p14:tracePt t="131496" x="8366125" y="2995613"/>
          <p14:tracePt t="131521" x="8420100" y="3041650"/>
          <p14:tracePt t="131528" x="8429625" y="3041650"/>
          <p14:tracePt t="131549" x="8456613" y="3059113"/>
          <p14:tracePt t="131557" x="8466138" y="3068638"/>
          <p14:tracePt t="131579" x="8475663" y="3078163"/>
          <p14:tracePt t="131587" x="8483600" y="3078163"/>
          <p14:tracePt t="131810" x="8483600" y="3049588"/>
          <p14:tracePt t="131831" x="8429625" y="2968625"/>
          <p14:tracePt t="131838" x="8420100" y="2949575"/>
          <p14:tracePt t="131858" x="8374063" y="2930525"/>
          <p14:tracePt t="131882" x="8283575" y="2913063"/>
          <p14:tracePt t="131889" x="8274050" y="2913063"/>
          <p14:tracePt t="131908" x="8201025" y="2913063"/>
          <p14:tracePt t="131921" x="8118475" y="2913063"/>
          <p14:tracePt t="131941" x="8045450" y="2913063"/>
          <p14:tracePt t="131947" x="7991475" y="2913063"/>
          <p14:tracePt t="131968" x="7872413" y="2922588"/>
          <p14:tracePt t="131982" x="7826375" y="2930525"/>
          <p14:tracePt t="131996" x="7816850" y="2930525"/>
          <p14:tracePt t="132022" x="7789863" y="2949575"/>
          <p14:tracePt t="132022" x="7780338" y="2968625"/>
          <p14:tracePt t="132048" x="7753350" y="3022600"/>
          <p14:tracePt t="132061" x="7753350" y="3049588"/>
          <p14:tracePt t="132081" x="7753350" y="3114675"/>
          <p14:tracePt t="132088" x="7772400" y="3151188"/>
          <p14:tracePt t="132108" x="7799388" y="3195638"/>
          <p14:tracePt t="132127" x="7862888" y="3278188"/>
          <p14:tracePt t="132141" x="7889875" y="3305175"/>
          <p14:tracePt t="132161" x="7972425" y="3351213"/>
          <p14:tracePt t="132168" x="7981950" y="3360738"/>
          <p14:tracePt t="132188" x="7999413" y="3360738"/>
          <p14:tracePt t="132202" x="8035925" y="3360738"/>
          <p14:tracePt t="132218" x="8081963" y="3360738"/>
          <p14:tracePt t="132234" x="8147050" y="3333750"/>
          <p14:tracePt t="132253" x="8220075" y="3287713"/>
          <p14:tracePt t="132269" x="8283575" y="3241675"/>
          <p14:tracePt t="132285" x="8310563" y="3205163"/>
          <p14:tracePt t="132302" x="8337550" y="3168650"/>
          <p14:tracePt t="132308" x="8347075" y="3151188"/>
          <p14:tracePt t="132331" x="8374063" y="3078163"/>
          <p14:tracePt t="132338" x="8374063" y="3049588"/>
          <p14:tracePt t="132357" x="8374063" y="2976563"/>
          <p14:tracePt t="132371" x="8374063" y="2940050"/>
          <p14:tracePt t="132391" x="8366125" y="2894013"/>
          <p14:tracePt t="132411" x="8337550" y="2867025"/>
          <p14:tracePt t="132418" x="8310563" y="2849563"/>
          <p14:tracePt t="132439" x="8256588" y="2820988"/>
          <p14:tracePt t="132453" x="8228013" y="2813050"/>
          <p14:tracePt t="132470" x="8174038" y="2803525"/>
          <p14:tracePt t="132476" x="8147050" y="2803525"/>
          <p14:tracePt t="132503" x="8064500" y="2803525"/>
          <p14:tracePt t="132516" x="8045450" y="2813050"/>
          <p14:tracePt t="132536" x="7991475" y="2849563"/>
          <p14:tracePt t="132551" x="7962900" y="2876550"/>
          <p14:tracePt t="132558" x="7954963" y="2886075"/>
          <p14:tracePt t="132580" x="7935913" y="2930525"/>
          <p14:tracePt t="132587" x="7935913" y="2949575"/>
          <p14:tracePt t="132606" x="7935913" y="3041650"/>
          <p14:tracePt t="132621" x="7935913" y="3068638"/>
          <p14:tracePt t="132641" x="8027988" y="3168650"/>
          <p14:tracePt t="132660" x="8091488" y="3224213"/>
          <p14:tracePt t="132667" x="8118475" y="3241675"/>
          <p14:tracePt t="132688" x="8220075" y="3287713"/>
          <p14:tracePt t="132701" x="8247063" y="3297238"/>
          <p14:tracePt t="132719" x="8329613" y="3314700"/>
          <p14:tracePt t="132735" x="8366125" y="3314700"/>
          <p14:tracePt t="132752" x="8410575" y="3305175"/>
          <p14:tracePt t="132758" x="8429625" y="3287713"/>
          <p14:tracePt t="132781" x="8493125" y="3241675"/>
          <p14:tracePt t="132802" x="8548688" y="3159125"/>
          <p14:tracePt t="132809" x="8556625" y="3141663"/>
          <p14:tracePt t="132831" x="8566150" y="3078163"/>
          <p14:tracePt t="132857" x="8566150" y="2995613"/>
          <p14:tracePt t="132871" x="8539163" y="2949575"/>
          <p14:tracePt t="132891" x="8520113" y="2930525"/>
          <p14:tracePt t="132910" x="8439150" y="2867025"/>
          <p14:tracePt t="132918" x="8402638" y="2857500"/>
          <p14:tracePt t="132938" x="8337550" y="2849563"/>
          <p14:tracePt t="132951" x="8293100" y="2840038"/>
          <p14:tracePt t="132969" x="8237538" y="2840038"/>
          <p14:tracePt t="132985" x="8191500" y="2840038"/>
          <p14:tracePt t="133001" x="8101013" y="2886075"/>
          <p14:tracePt t="133008" x="8064500" y="2903538"/>
          <p14:tracePt t="133031" x="7991475" y="2968625"/>
          <p14:tracePt t="133046" x="7954963" y="3013075"/>
          <p14:tracePt t="133061" x="7954963" y="3049588"/>
          <p14:tracePt t="133077" x="7945438" y="3105150"/>
          <p14:tracePt t="133091" x="7945438" y="3178175"/>
          <p14:tracePt t="133107" x="7945438" y="3224213"/>
          <p14:tracePt t="133118" x="7962900" y="3260725"/>
          <p14:tracePt t="133137" x="8064500" y="3370263"/>
          <p14:tracePt t="133150" x="8128000" y="3414713"/>
          <p14:tracePt t="133169" x="8210550" y="3433763"/>
          <p14:tracePt t="133191" x="8256588" y="3443288"/>
          <p14:tracePt t="133217" x="8283575" y="3424238"/>
          <p14:tracePt t="133230" x="8320088" y="3406775"/>
          <p14:tracePt t="133230" x="8329613" y="3387725"/>
          <p14:tracePt t="133251" x="8374063" y="3333750"/>
          <p14:tracePt t="133258" x="8402638" y="3305175"/>
          <p14:tracePt t="133277" x="8429625" y="3241675"/>
          <p14:tracePt t="133304" x="8456613" y="3151188"/>
          <p14:tracePt t="133329" x="8456613" y="3041650"/>
          <p14:tracePt t="133338" x="8456613" y="3032125"/>
          <p14:tracePt t="133358" x="8447088" y="2930525"/>
          <p14:tracePt t="133372" x="8429625" y="2913063"/>
          <p14:tracePt t="133393" x="8356600" y="2857500"/>
          <p14:tracePt t="133400" x="8337550" y="2849563"/>
          <p14:tracePt t="133419" x="8274050" y="2830513"/>
          <p14:tracePt t="133433" x="8220075" y="2830513"/>
          <p14:tracePt t="133453" x="8183563" y="2830513"/>
          <p14:tracePt t="133469" x="8128000" y="2840038"/>
          <p14:tracePt t="133485" x="8081963" y="2867025"/>
          <p14:tracePt t="133502" x="8018463" y="2913063"/>
          <p14:tracePt t="133531" x="7972425" y="2959100"/>
          <p14:tracePt t="133538" x="7962900" y="2976563"/>
          <p14:tracePt t="133558" x="7954963" y="3005138"/>
          <p14:tracePt t="133577" x="7954963" y="3078163"/>
          <p14:tracePt t="133592" x="7962900" y="3141663"/>
          <p14:tracePt t="133613" x="8018463" y="3214688"/>
          <p14:tracePt t="133620" x="8054975" y="3268663"/>
          <p14:tracePt t="133640" x="8220075" y="3378200"/>
          <p14:tracePt t="133655" x="8329613" y="3443288"/>
          <p14:tracePt t="133669" x="8374063" y="3451225"/>
          <p14:tracePt t="133685" x="8420100" y="3451225"/>
          <p14:tracePt t="133703" x="8466138" y="3451225"/>
          <p14:tracePt t="133720" x="8502650" y="3414713"/>
          <p14:tracePt t="133735" x="8548688" y="3351213"/>
          <p14:tracePt t="133752" x="8566150" y="3287713"/>
          <p14:tracePt t="133782" x="8585200" y="3187700"/>
          <p14:tracePt t="133782" x="8585200" y="3159125"/>
          <p14:tracePt t="133808" x="8585200" y="3041650"/>
          <p14:tracePt t="133822" x="8566150" y="3013075"/>
          <p14:tracePt t="133822" x="8556625" y="2968625"/>
          <p14:tracePt t="133839" x="8520113" y="2913063"/>
          <p14:tracePt t="133858" x="8483600" y="2876550"/>
          <p14:tracePt t="133872" x="8420100" y="2849563"/>
          <p14:tracePt t="133892" x="8374063" y="2820988"/>
          <p14:tracePt t="133899" x="8337550" y="2820988"/>
          <p14:tracePt t="133920" x="8283575" y="2813050"/>
          <p14:tracePt t="133933" x="8264525" y="2813050"/>
          <p14:tracePt t="133952" x="8183563" y="2867025"/>
          <p14:tracePt t="133969" x="8128000" y="2922588"/>
          <p14:tracePt t="133985" x="8064500" y="2968625"/>
          <p14:tracePt t="134002" x="8035925" y="3032125"/>
          <p14:tracePt t="134008" x="8027988" y="3049588"/>
          <p14:tracePt t="134031" x="8018463" y="3122613"/>
          <p14:tracePt t="134061" x="8018463" y="3168650"/>
          <p14:tracePt t="134068" x="8027988" y="3168650"/>
          <p14:tracePt t="134087" x="8027988" y="3187700"/>
          <p14:tracePt t="134501" x="8027988" y="3205163"/>
          <p14:tracePt t="134508" x="7981950" y="3232150"/>
          <p14:tracePt t="134531" x="7507288" y="3497263"/>
          <p14:tracePt t="134538" x="7296150" y="3589338"/>
          <p14:tracePt t="134558" x="6794500" y="3762375"/>
          <p14:tracePt t="134558" x="6602413" y="3808413"/>
          <p14:tracePt t="134573" x="6446838" y="3852863"/>
          <p14:tracePt t="134589" x="6200775" y="3927475"/>
          <p14:tracePt t="134604" x="5908675" y="4037013"/>
          <p14:tracePt t="134619" x="5580063" y="4154488"/>
          <p14:tracePt t="134642" x="5151438" y="4329113"/>
          <p14:tracePt t="134648" x="5013325" y="4373563"/>
          <p14:tracePt t="134671" x="4648200" y="4475163"/>
          <p14:tracePt t="134700" x="4438650" y="4548188"/>
          <p14:tracePt t="134713" x="4310063" y="4602163"/>
          <p14:tracePt t="134728" x="4192588" y="4648200"/>
          <p14:tracePt t="134747" x="4044950" y="4702175"/>
          <p14:tracePt t="134760" x="3881438" y="4775200"/>
          <p14:tracePt t="134781" x="3698875" y="4857750"/>
          <p14:tracePt t="134788" x="3579813" y="4903788"/>
          <p14:tracePt t="134807" x="3241675" y="5013325"/>
          <p14:tracePt t="134822" x="3151188" y="5049838"/>
          <p14:tracePt t="134842" x="2932113" y="5122863"/>
          <p14:tracePt t="134848" x="2859088" y="5149850"/>
          <p14:tracePt t="134869" x="2776538" y="5186363"/>
          <p14:tracePt t="134888" x="2566988" y="5295900"/>
          <p14:tracePt t="134904" x="2419350" y="5360988"/>
          <p14:tracePt t="134918" x="2374900" y="5387975"/>
          <p14:tracePt t="134936" x="2255838" y="5414963"/>
          <p14:tracePt t="134952" x="2200275" y="5441950"/>
          <p14:tracePt t="134958" x="2192338" y="5441950"/>
          <p14:tracePt t="134978" x="2173288" y="5451475"/>
          <p14:tracePt t="134993" x="2163763" y="5461000"/>
          <p14:tracePt t="135012" x="2155825" y="5470525"/>
          <p14:tracePt t="135033" x="2155825" y="5514975"/>
          <p14:tracePt t="135040" x="2192338" y="5534025"/>
          <p14:tracePt t="135060" x="2255838" y="5597525"/>
          <p14:tracePt t="135067" x="2273300" y="5624513"/>
          <p14:tracePt t="135088" x="2474913" y="5670550"/>
          <p14:tracePt t="135105" x="2740025" y="5689600"/>
          <p14:tracePt t="135119" x="2986088" y="5689600"/>
          <p14:tracePt t="135140" x="3251200" y="5670550"/>
          <p14:tracePt t="135147" x="3379788" y="5670550"/>
          <p14:tracePt t="135168" x="3725863" y="5624513"/>
          <p14:tracePt t="135181" x="3752850" y="5616575"/>
          <p14:tracePt t="135202" x="3862388" y="5551488"/>
          <p14:tracePt t="135208" x="3898900" y="5514975"/>
          <p14:tracePt t="135228" x="3927475" y="5451475"/>
          <p14:tracePt t="135242" x="3927475" y="5368925"/>
          <p14:tracePt t="135262" x="3927475" y="5222875"/>
          <p14:tracePt t="135282" x="3881438" y="5149850"/>
          <p14:tracePt t="135289" x="3862388" y="5105400"/>
          <p14:tracePt t="135309" x="3781425" y="4986338"/>
          <p14:tracePt t="135319" x="3698875" y="4884738"/>
          <p14:tracePt t="135343" x="3489325" y="4794250"/>
          <p14:tracePt t="135371" x="3168650" y="4694238"/>
          <p14:tracePt t="135383" x="2995613" y="4657725"/>
          <p14:tracePt t="135402" x="2840038" y="4629150"/>
          <p14:tracePt t="135408" x="2757488" y="4629150"/>
          <p14:tracePt t="135431" x="2530475" y="4629150"/>
          <p14:tracePt t="135451" x="2355850" y="4629150"/>
          <p14:tracePt t="135461" x="2282825" y="4648200"/>
          <p14:tracePt t="135485" x="2073275" y="4711700"/>
          <p14:tracePt t="135491" x="2009775" y="4748213"/>
          <p14:tracePt t="135508" x="1927225" y="4821238"/>
          <p14:tracePt t="135524" x="1808163" y="4940300"/>
          <p14:tracePt t="135538" x="1754188" y="5013325"/>
          <p14:tracePt t="135559" x="1717675" y="5113338"/>
          <p14:tracePt t="135573" x="1708150" y="5141913"/>
          <p14:tracePt t="135592" x="1735138" y="5341938"/>
          <p14:tracePt t="135599" x="1762125" y="5368925"/>
          <p14:tracePt t="135621" x="1817688" y="5451475"/>
          <p14:tracePt t="135636" x="1917700" y="5534025"/>
          <p14:tracePt t="135652" x="2009775" y="5597525"/>
          <p14:tracePt t="135659" x="2054225" y="5624513"/>
          <p14:tracePt t="135681" x="2246313" y="5670550"/>
          <p14:tracePt t="135701" x="2355850" y="5670550"/>
          <p14:tracePt t="135714" x="2530475" y="5670550"/>
          <p14:tracePt t="135734" x="2830513" y="5670550"/>
          <p14:tracePt t="135740" x="2940050" y="5670550"/>
          <p14:tracePt t="135759" x="3351213" y="5661025"/>
          <p14:tracePt t="135772" x="3460750" y="5661025"/>
          <p14:tracePt t="135791" x="3689350" y="5653088"/>
          <p14:tracePt t="135805" x="3708400" y="5643563"/>
          <p14:tracePt t="135819" x="3735388" y="5634038"/>
          <p14:tracePt t="135841" x="3744913" y="5634038"/>
          <p14:tracePt t="135869" x="3744913" y="5624513"/>
          <p14:tracePt t="135900" x="3744913" y="5616575"/>
          <p14:tracePt t="135932" x="3744913" y="5607050"/>
          <p14:tracePt t="136090" x="3871913" y="5643563"/>
          <p14:tracePt t="136104" x="3963988" y="5680075"/>
          <p14:tracePt t="136123" x="4064000" y="5716588"/>
          <p14:tracePt t="136129" x="4127500" y="5743575"/>
          <p14:tracePt t="136154" x="4273550" y="5816600"/>
          <p14:tracePt t="136160" x="4292600" y="5826125"/>
          <p14:tracePt t="136183" x="4302125" y="5853113"/>
          <p14:tracePt t="136209" x="4310063" y="5926138"/>
          <p14:tracePt t="136234" x="4310063" y="6027738"/>
          <p14:tracePt t="136240" x="4310063" y="6054725"/>
          <p14:tracePt t="136260" x="4292600" y="6127750"/>
          <p14:tracePt t="136274" x="4219575" y="6210300"/>
          <p14:tracePt t="136289" x="4156075" y="6264275"/>
          <p14:tracePt t="136302" x="4027488" y="6310313"/>
          <p14:tracePt t="136319" x="3935413" y="6346825"/>
          <p14:tracePt t="136340" x="3825875" y="6383338"/>
          <p14:tracePt t="136355" x="3744913" y="6392863"/>
          <p14:tracePt t="136368" x="3635375" y="6392863"/>
          <p14:tracePt t="136385" x="3479800" y="6392863"/>
          <p14:tracePt t="136402" x="3287713" y="6392863"/>
          <p14:tracePt t="136409" x="3270250" y="6392863"/>
          <p14:tracePt t="136431" x="3132138" y="6392863"/>
          <p14:tracePt t="136439" x="3068638" y="6383338"/>
          <p14:tracePt t="136458" x="2940050" y="6346825"/>
          <p14:tracePt t="136485" x="2922588" y="6300788"/>
          <p14:tracePt t="136491" x="2913063" y="6264275"/>
          <p14:tracePt t="136512" x="2913063" y="6145213"/>
          <p14:tracePt t="136518" x="2913063" y="6137275"/>
          <p14:tracePt t="136542" x="2932113" y="6035675"/>
          <p14:tracePt t="136570" x="2949575" y="5999163"/>
          <p14:tracePt t="136584" x="2976563" y="5972175"/>
          <p14:tracePt t="136602" x="3059113" y="5926138"/>
          <p14:tracePt t="136619" x="3151188" y="5899150"/>
          <p14:tracePt t="136635" x="3232150" y="5862638"/>
          <p14:tracePt t="136652" x="3324225" y="5843588"/>
          <p14:tracePt t="136659" x="3351213" y="5843588"/>
          <p14:tracePt t="136681" x="3379788" y="5843588"/>
          <p14:tracePt t="136714" x="3397250" y="5843588"/>
          <p14:tracePt t="136734" x="3433763" y="5843588"/>
          <p14:tracePt t="136759" x="3479800" y="5881688"/>
          <p14:tracePt t="136772" x="3506788" y="5899150"/>
          <p14:tracePt t="136794" x="3543300" y="5962650"/>
          <p14:tracePt t="136801" x="3562350" y="5999163"/>
          <p14:tracePt t="136823" x="3625850" y="6081713"/>
          <p14:tracePt t="136848" x="3635375" y="6118225"/>
          <p14:tracePt t="136869" x="3635375" y="6137275"/>
          <p14:tracePt t="136883" x="3635375" y="6164263"/>
          <p14:tracePt t="136903" x="3616325" y="6237288"/>
          <p14:tracePt t="136934" x="3589338" y="6300788"/>
          <p14:tracePt t="136940" x="3562350" y="6327775"/>
          <p14:tracePt t="136960" x="3479800" y="6373813"/>
          <p14:tracePt t="136970" x="3433763" y="6400800"/>
          <p14:tracePt t="136990" x="3314700" y="6429375"/>
          <p14:tracePt t="137011" x="3151188" y="6437313"/>
          <p14:tracePt t="137019" x="3105150" y="6437313"/>
          <p14:tracePt t="137040" x="3013075" y="6429375"/>
          <p14:tracePt t="137054" x="2986088" y="6400800"/>
          <p14:tracePt t="137081" x="2976563" y="6383338"/>
          <p14:tracePt t="137102" x="2968625" y="6327775"/>
          <p14:tracePt t="137102" x="2968625" y="6291263"/>
          <p14:tracePt t="137122" x="2968625" y="6210300"/>
          <p14:tracePt t="137135" x="2995613" y="6118225"/>
          <p14:tracePt t="137151" x="3041650" y="6008688"/>
          <p14:tracePt t="137158" x="3068638" y="5945188"/>
          <p14:tracePt t="137181" x="3114675" y="5872163"/>
          <p14:tracePt t="137190" x="3132138" y="5826125"/>
          <p14:tracePt t="137214" x="3168650" y="5799138"/>
          <p14:tracePt t="137220" x="3187700" y="5799138"/>
          <p14:tracePt t="137240" x="3214688" y="5789613"/>
          <p14:tracePt t="137259" x="3251200" y="5789613"/>
          <p14:tracePt t="137273" x="3278188" y="5789613"/>
          <p14:tracePt t="137291" x="3324225" y="5789613"/>
          <p14:tracePt t="137305" x="3370263" y="5789613"/>
          <p14:tracePt t="137324" x="3397250" y="5789613"/>
          <p14:tracePt t="137331" x="3416300" y="5789613"/>
          <p14:tracePt t="137352" x="3452813" y="5816600"/>
          <p14:tracePt t="137359" x="3470275" y="5826125"/>
          <p14:tracePt t="137388" x="3516313" y="5862638"/>
          <p14:tracePt t="137403" x="3552825" y="5899150"/>
          <p14:tracePt t="137409" x="3562350" y="5918200"/>
          <p14:tracePt t="137431" x="3606800" y="5972175"/>
          <p14:tracePt t="137444" x="3616325" y="5972175"/>
          <p14:tracePt t="137462" x="3635375" y="5999163"/>
          <p14:tracePt t="137494" x="3643313" y="6035675"/>
          <p14:tracePt t="137521" x="3652838" y="6035675"/>
          <p14:tracePt t="137618" x="3652838" y="6091238"/>
          <p14:tracePt t="137631" x="3643313" y="6137275"/>
          <p14:tracePt t="137651" x="3635375" y="6164263"/>
          <p14:tracePt t="137657" x="3616325" y="6191250"/>
          <p14:tracePt t="137682" x="3606800" y="6237288"/>
          <p14:tracePt t="137688" x="3598863" y="6254750"/>
          <p14:tracePt t="139161" x="3543300" y="6319838"/>
          <p14:tracePt t="139182" x="3078163" y="67484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 transformacija</a:t>
            </a:r>
            <a:endParaRPr lang="en-US" sz="40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C4A15-F80B-4490-9B98-9E899B94C5C5}"/>
                  </a:ext>
                </a:extLst>
              </p:cNvPr>
              <p:cNvSpPr/>
              <p:nvPr/>
            </p:nvSpPr>
            <p:spPr>
              <a:xfrm>
                <a:off x="978193" y="1717137"/>
                <a:ext cx="10209029" cy="890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Aperiodična funkcija: granični slučaj periodične funkcije za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Simetrična forma: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1CC4A15-F80B-4490-9B98-9E899B94C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3" y="1717137"/>
                <a:ext cx="10209029" cy="890244"/>
              </a:xfrm>
              <a:prstGeom prst="rect">
                <a:avLst/>
              </a:prstGeom>
              <a:blipFill>
                <a:blip r:embed="rId5"/>
                <a:stretch>
                  <a:fillRect l="-537" t="-3425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376C78-15D1-4ACE-B627-89CBE0E3BD37}"/>
                  </a:ext>
                </a:extLst>
              </p:cNvPr>
              <p:cNvSpPr/>
              <p:nvPr/>
            </p:nvSpPr>
            <p:spPr>
              <a:xfrm>
                <a:off x="4336511" y="2199473"/>
                <a:ext cx="3518977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sr-Latn-R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sr-Latn-R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376C78-15D1-4ACE-B627-89CBE0E3B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11" y="2199473"/>
                <a:ext cx="3518977" cy="9919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6692A7-AF46-4B5F-B40A-56BB9D0BC4C4}"/>
                  </a:ext>
                </a:extLst>
              </p:cNvPr>
              <p:cNvSpPr/>
              <p:nvPr/>
            </p:nvSpPr>
            <p:spPr>
              <a:xfrm>
                <a:off x="4363530" y="3239149"/>
                <a:ext cx="3484800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𝛚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6692A7-AF46-4B5F-B40A-56BB9D0B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530" y="3239149"/>
                <a:ext cx="3484800" cy="9919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6B875DD-4F3D-409C-9CAD-E3E795169082}"/>
                  </a:ext>
                </a:extLst>
              </p:cNvPr>
              <p:cNvSpPr/>
              <p:nvPr/>
            </p:nvSpPr>
            <p:spPr>
              <a:xfrm>
                <a:off x="838200" y="4250620"/>
                <a:ext cx="9815847" cy="2355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sr-Latn-R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je u opštem slučaju kompleksna funkcija realne promenljive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je </a:t>
                </a:r>
                <a:r>
                  <a:rPr lang="sr-Latn-RS" sz="2000" dirty="0"/>
                  <a:t>Furijeova transformacija funkcije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: </a:t>
                </a: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</m:d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 predstavlja inverznu Furijeovu transformaciju funkcije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sr-Latn-RS" sz="2000" dirty="0"/>
                  <a:t>: </a:t>
                </a: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d>
                      </m:e>
                    </m:d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sr-Latn-RS" sz="2000" dirty="0"/>
                  <a:t> je definisano ukoliko je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+∞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sr-Latn-RS" sz="2000" dirty="0"/>
                  <a:t> konačan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Vremenski i frekventni domen 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6B875DD-4F3D-409C-9CAD-E3E795169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50620"/>
                <a:ext cx="9815847" cy="2355966"/>
              </a:xfrm>
              <a:prstGeom prst="rect">
                <a:avLst/>
              </a:prstGeom>
              <a:blipFill>
                <a:blip r:embed="rId8"/>
                <a:stretch>
                  <a:fillRect l="-559" t="-1809" b="-1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EB47008-6741-4635-A633-A7F0B4F32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3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63"/>
    </mc:Choice>
    <mc:Fallback xmlns="">
      <p:transition spd="slow" advTm="12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9" grpId="0"/>
      <p:bldP spid="11" grpId="0" build="p"/>
    </p:bldLst>
  </p:timing>
  <p:extLst>
    <p:ext uri="{3A86A75C-4F4B-4683-9AE1-C65F6400EC91}">
      <p14:laserTraceLst xmlns:p14="http://schemas.microsoft.com/office/powerpoint/2010/main">
        <p14:tracePtLst>
          <p14:tracePt t="5608" x="338138" y="2328863"/>
          <p14:tracePt t="5615" x="457200" y="2338388"/>
          <p14:tracePt t="5624" x="547688" y="2355850"/>
          <p14:tracePt t="5634" x="630238" y="2382838"/>
          <p14:tracePt t="5651" x="657225" y="2392363"/>
          <p14:tracePt t="5651" x="693738" y="2401888"/>
          <p14:tracePt t="5667" x="712788" y="2411413"/>
          <p14:tracePt t="5668" x="720725" y="2411413"/>
          <p14:tracePt t="5792" x="730250" y="2411413"/>
          <p14:tracePt t="5800" x="739775" y="2419350"/>
          <p14:tracePt t="5809" x="776288" y="2428875"/>
          <p14:tracePt t="5818" x="785813" y="2428875"/>
          <p14:tracePt t="8592" x="785813" y="2419350"/>
          <p14:tracePt t="8632" x="785813" y="2411413"/>
          <p14:tracePt t="8912" x="785813" y="2419350"/>
          <p14:tracePt t="8920" x="785813" y="2428875"/>
          <p14:tracePt t="8928" x="839788" y="2474913"/>
          <p14:tracePt t="8936" x="885825" y="2484438"/>
          <p14:tracePt t="8953" x="1004888" y="2492375"/>
          <p14:tracePt t="8968" x="1095375" y="2492375"/>
          <p14:tracePt t="8969" x="1177925" y="2492375"/>
          <p14:tracePt t="8984" x="1250950" y="2492375"/>
          <p14:tracePt t="8985" x="1323975" y="2492375"/>
          <p14:tracePt t="9001" x="1406525" y="2492375"/>
          <p14:tracePt t="9002" x="1489075" y="2474913"/>
          <p14:tracePt t="9018" x="1598613" y="2474913"/>
          <p14:tracePt t="9019" x="1708150" y="2474913"/>
          <p14:tracePt t="9034" x="1863725" y="2501900"/>
          <p14:tracePt t="9035" x="2054225" y="2547938"/>
          <p14:tracePt t="9051" x="2265363" y="2593975"/>
          <p14:tracePt t="9052" x="2493963" y="2647950"/>
          <p14:tracePt t="9068" x="2794000" y="2730500"/>
          <p14:tracePt t="9069" x="3059113" y="2784475"/>
          <p14:tracePt t="9084" x="3241675" y="2813050"/>
          <p14:tracePt t="9085" x="3516313" y="2867025"/>
          <p14:tracePt t="9088" x="3698875" y="2886075"/>
          <p14:tracePt t="9101" x="3935413" y="2903538"/>
          <p14:tracePt t="9104" x="4100513" y="2903538"/>
          <p14:tracePt t="9118" x="4265613" y="2903538"/>
          <p14:tracePt t="9120" x="4438650" y="2894013"/>
          <p14:tracePt t="9134" x="4465638" y="2886075"/>
          <p14:tracePt t="9137" x="4511675" y="2886075"/>
          <p14:tracePt t="9151" x="4584700" y="2876550"/>
          <p14:tracePt t="9153" x="4638675" y="2876550"/>
          <p14:tracePt t="9168" x="4694238" y="2876550"/>
          <p14:tracePt t="9170" x="4730750" y="2876550"/>
          <p14:tracePt t="9368" x="4711700" y="2820988"/>
          <p14:tracePt t="9376" x="4657725" y="2740025"/>
          <p14:tracePt t="9384" x="4638675" y="2711450"/>
          <p14:tracePt t="9401" x="4602163" y="2674938"/>
          <p14:tracePt t="9402" x="4584700" y="2657475"/>
          <p14:tracePt t="9418" x="4565650" y="2638425"/>
          <p14:tracePt t="9419" x="4557713" y="2630488"/>
          <p14:tracePt t="9435" x="4538663" y="2630488"/>
          <p14:tracePt t="9435" x="4538663" y="2620963"/>
          <p14:tracePt t="9451" x="4529138" y="2620963"/>
          <p14:tracePt t="9452" x="4529138" y="2611438"/>
          <p14:tracePt t="9504" x="4511675" y="2601913"/>
          <p14:tracePt t="9512" x="4502150" y="2584450"/>
          <p14:tracePt t="9520" x="4465638" y="2547938"/>
          <p14:tracePt t="9535" x="4448175" y="2520950"/>
          <p14:tracePt t="9536" x="4438650" y="2501900"/>
          <p14:tracePt t="9551" x="4438650" y="2492375"/>
          <p14:tracePt t="9552" x="4438650" y="2474913"/>
          <p14:tracePt t="9568" x="4429125" y="2447925"/>
          <p14:tracePt t="9585" x="4429125" y="2438400"/>
          <p14:tracePt t="9672" x="4419600" y="2438400"/>
          <p14:tracePt t="9680" x="4392613" y="2447925"/>
          <p14:tracePt t="9688" x="4375150" y="2465388"/>
          <p14:tracePt t="9701" x="4319588" y="2501900"/>
          <p14:tracePt t="9704" x="4292600" y="2511425"/>
          <p14:tracePt t="9718" x="4265613" y="2520950"/>
          <p14:tracePt t="9720" x="4229100" y="2528888"/>
          <p14:tracePt t="9735" x="4192588" y="2538413"/>
          <p14:tracePt t="9737" x="4156075" y="2557463"/>
          <p14:tracePt t="9751" x="4127500" y="2557463"/>
          <p14:tracePt t="9753" x="4119563" y="2557463"/>
          <p14:tracePt t="9848" x="4119563" y="2565400"/>
          <p14:tracePt t="9856" x="4119563" y="2574925"/>
          <p14:tracePt t="9868" x="4127500" y="2620963"/>
          <p14:tracePt t="9884" x="4137025" y="2638425"/>
          <p14:tracePt t="9885" x="4137025" y="2674938"/>
          <p14:tracePt t="9901" x="4146550" y="2720975"/>
          <p14:tracePt t="9902" x="4164013" y="2767013"/>
          <p14:tracePt t="9904" x="4173538" y="2803525"/>
          <p14:tracePt t="9918" x="4173538" y="2849563"/>
          <p14:tracePt t="9920" x="4173538" y="2894013"/>
          <p14:tracePt t="9935" x="4173538" y="2930525"/>
          <p14:tracePt t="9937" x="4173538" y="2986088"/>
          <p14:tracePt t="9954" x="4173538" y="3141663"/>
          <p14:tracePt t="9968" x="4173538" y="3214688"/>
          <p14:tracePt t="9971" x="4173538" y="3314700"/>
          <p14:tracePt t="9984" x="4173538" y="3406775"/>
          <p14:tracePt t="9986" x="4173538" y="3497263"/>
          <p14:tracePt t="10001" x="4173538" y="3597275"/>
          <p14:tracePt t="10003" x="4173538" y="3706813"/>
          <p14:tracePt t="10018" x="4173538" y="3798888"/>
          <p14:tracePt t="10020" x="4173538" y="3881438"/>
          <p14:tracePt t="10034" x="4173538" y="3908425"/>
          <p14:tracePt t="10036" x="4173538" y="3944938"/>
          <p14:tracePt t="10051" x="4173538" y="3981450"/>
          <p14:tracePt t="10053" x="4173538" y="4000500"/>
          <p14:tracePt t="10068" x="4173538" y="4008438"/>
          <p14:tracePt t="10424" x="4173538" y="3954463"/>
          <p14:tracePt t="10432" x="4173538" y="3889375"/>
          <p14:tracePt t="10440" x="4173538" y="3816350"/>
          <p14:tracePt t="10451" x="4173538" y="3771900"/>
          <p14:tracePt t="10468" x="4156075" y="3689350"/>
          <p14:tracePt t="10469" x="4146550" y="3589338"/>
          <p14:tracePt t="10484" x="4127500" y="3479800"/>
          <p14:tracePt t="10485" x="4110038" y="3360738"/>
          <p14:tracePt t="10488" x="4110038" y="3268663"/>
          <p14:tracePt t="10501" x="4110038" y="3205163"/>
          <p14:tracePt t="10518" x="4110038" y="3151188"/>
          <p14:tracePt t="10518" x="4110038" y="3095625"/>
          <p14:tracePt t="10520" x="4110038" y="3049588"/>
          <p14:tracePt t="10534" x="4110038" y="2995613"/>
          <p14:tracePt t="10536" x="4119563" y="2930525"/>
          <p14:tracePt t="10551" x="4119563" y="2894013"/>
          <p14:tracePt t="10552" x="4119563" y="2849563"/>
          <p14:tracePt t="10568" x="4119563" y="2830513"/>
          <p14:tracePt t="10569" x="4119563" y="2794000"/>
          <p14:tracePt t="10584" x="4119563" y="2776538"/>
          <p14:tracePt t="10585" x="4119563" y="2740025"/>
          <p14:tracePt t="10601" x="4119563" y="2730500"/>
          <p14:tracePt t="10672" x="4119563" y="2711450"/>
          <p14:tracePt t="10680" x="4127500" y="2693988"/>
          <p14:tracePt t="10688" x="4127500" y="2674938"/>
          <p14:tracePt t="10701" x="4127500" y="2657475"/>
          <p14:tracePt t="10704" x="4137025" y="2647950"/>
          <p14:tracePt t="10718" x="4137025" y="2630488"/>
          <p14:tracePt t="10720" x="4137025" y="2620963"/>
          <p14:tracePt t="10735" x="4137025" y="2611438"/>
          <p14:tracePt t="10737" x="4146550" y="2611438"/>
          <p14:tracePt t="10960" x="4156075" y="2630488"/>
          <p14:tracePt t="10968" x="4164013" y="2667000"/>
          <p14:tracePt t="10976" x="4192588" y="2693988"/>
          <p14:tracePt t="10984" x="4200525" y="2711450"/>
          <p14:tracePt t="11000" x="4229100" y="2730500"/>
          <p14:tracePt t="11001" x="4229100" y="2740025"/>
          <p14:tracePt t="11017" x="4237038" y="2747963"/>
          <p14:tracePt t="11424" x="4229100" y="2757488"/>
          <p14:tracePt t="11432" x="4192588" y="2757488"/>
          <p14:tracePt t="11440" x="4156075" y="2757488"/>
          <p14:tracePt t="11451" x="4146550" y="2757488"/>
          <p14:tracePt t="11468" x="4110038" y="2757488"/>
          <p14:tracePt t="11469" x="4090988" y="2757488"/>
          <p14:tracePt t="11484" x="4083050" y="2767013"/>
          <p14:tracePt t="11501" x="4083050" y="2776538"/>
          <p14:tracePt t="11502" x="4073525" y="2776538"/>
          <p14:tracePt t="11504" x="4073525" y="2784475"/>
          <p14:tracePt t="11518" x="4064000" y="2784475"/>
          <p14:tracePt t="11535" x="4054475" y="2794000"/>
          <p14:tracePt t="11537" x="4044950" y="2794000"/>
          <p14:tracePt t="11551" x="4044950" y="2813050"/>
          <p14:tracePt t="11553" x="4037013" y="2830513"/>
          <p14:tracePt t="11568" x="4017963" y="2876550"/>
          <p14:tracePt t="11570" x="4017963" y="2913063"/>
          <p14:tracePt t="11584" x="4000500" y="2940050"/>
          <p14:tracePt t="11586" x="3990975" y="2995613"/>
          <p14:tracePt t="11601" x="3990975" y="3032125"/>
          <p14:tracePt t="11603" x="3981450" y="3086100"/>
          <p14:tracePt t="11618" x="3981450" y="3141663"/>
          <p14:tracePt t="11620" x="3971925" y="3159125"/>
          <p14:tracePt t="11634" x="3971925" y="3205163"/>
          <p14:tracePt t="11636" x="3971925" y="3232150"/>
          <p14:tracePt t="11651" x="3971925" y="3305175"/>
          <p14:tracePt t="11653" x="3971925" y="3351213"/>
          <p14:tracePt t="11668" x="3971925" y="3406775"/>
          <p14:tracePt t="11670" x="3971925" y="3433763"/>
          <p14:tracePt t="11684" x="3971925" y="3487738"/>
          <p14:tracePt t="11686" x="3990975" y="3570288"/>
          <p14:tracePt t="11701" x="4000500" y="3633788"/>
          <p14:tracePt t="11702" x="4008438" y="3689350"/>
          <p14:tracePt t="11704" x="4017963" y="3725863"/>
          <p14:tracePt t="11718" x="4027488" y="3762375"/>
          <p14:tracePt t="11720" x="4044950" y="3808413"/>
          <p14:tracePt t="11734" x="4054475" y="3835400"/>
          <p14:tracePt t="11737" x="4054475" y="3852863"/>
          <p14:tracePt t="11751" x="4064000" y="3871913"/>
          <p14:tracePt t="11753" x="4073525" y="3881438"/>
          <p14:tracePt t="11767" x="4073525" y="3889375"/>
          <p14:tracePt t="11768" x="4073525" y="3898900"/>
          <p14:tracePt t="11784" x="4083050" y="3898900"/>
          <p14:tracePt t="11800" x="4083050" y="3908425"/>
          <p14:tracePt t="11802" x="4083050" y="3917950"/>
          <p14:tracePt t="11817" x="4090988" y="3935413"/>
          <p14:tracePt t="11818" x="4100513" y="3954463"/>
          <p14:tracePt t="11834" x="4100513" y="3971925"/>
          <p14:tracePt t="11836" x="4100513" y="3981450"/>
          <p14:tracePt t="11851" x="4110038" y="4000500"/>
          <p14:tracePt t="11853" x="4119563" y="4000500"/>
          <p14:tracePt t="11867" x="4119563" y="4008438"/>
          <p14:tracePt t="11912" x="4137025" y="4008438"/>
          <p14:tracePt t="11920" x="4183063" y="4027488"/>
          <p14:tracePt t="11928" x="4219575" y="4027488"/>
          <p14:tracePt t="11936" x="4265613" y="4027488"/>
          <p14:tracePt t="11953" x="4329113" y="4027488"/>
          <p14:tracePt t="11968" x="4346575" y="4027488"/>
          <p14:tracePt t="11969" x="4356100" y="4027488"/>
          <p14:tracePt t="12208" x="4319588" y="4000500"/>
          <p14:tracePt t="12216" x="4273550" y="3963988"/>
          <p14:tracePt t="12224" x="4246563" y="3954463"/>
          <p14:tracePt t="12234" x="4210050" y="3935413"/>
          <p14:tracePt t="12251" x="4192588" y="3927475"/>
          <p14:tracePt t="12252" x="4183063" y="3917950"/>
          <p14:tracePt t="12268" x="4173538" y="3917950"/>
          <p14:tracePt t="14096" x="4173538" y="3889375"/>
          <p14:tracePt t="14104" x="4192588" y="3808413"/>
          <p14:tracePt t="14112" x="4200525" y="3762375"/>
          <p14:tracePt t="14120" x="4210050" y="3735388"/>
          <p14:tracePt t="14134" x="4219575" y="3662363"/>
          <p14:tracePt t="14136" x="4219575" y="3606800"/>
          <p14:tracePt t="14151" x="4219575" y="3543300"/>
          <p14:tracePt t="14152" x="4219575" y="3506788"/>
          <p14:tracePt t="14168" x="4219575" y="3460750"/>
          <p14:tracePt t="14169" x="4219575" y="3406775"/>
          <p14:tracePt t="14184" x="4219575" y="3351213"/>
          <p14:tracePt t="14185" x="4219575" y="3305175"/>
          <p14:tracePt t="14201" x="4219575" y="3232150"/>
          <p14:tracePt t="14202" x="4210050" y="3151188"/>
          <p14:tracePt t="14218" x="4192588" y="3095625"/>
          <p14:tracePt t="14219" x="4192588" y="3032125"/>
          <p14:tracePt t="14235" x="4183063" y="2995613"/>
          <p14:tracePt t="14235" x="4173538" y="2949575"/>
          <p14:tracePt t="14251" x="4173538" y="2922588"/>
          <p14:tracePt t="14252" x="4164013" y="2886075"/>
          <p14:tracePt t="14268" x="4164013" y="2867025"/>
          <p14:tracePt t="14269" x="4156075" y="2840038"/>
          <p14:tracePt t="14284" x="4156075" y="2820988"/>
          <p14:tracePt t="14285" x="4156075" y="2794000"/>
          <p14:tracePt t="14301" x="4156075" y="2757488"/>
          <p14:tracePt t="14302" x="4156075" y="2720975"/>
          <p14:tracePt t="14304" x="4156075" y="2667000"/>
          <p14:tracePt t="14318" x="4146550" y="2620963"/>
          <p14:tracePt t="14320" x="4127500" y="2574925"/>
          <p14:tracePt t="14334" x="4119563" y="2547938"/>
          <p14:tracePt t="14337" x="4110038" y="2528888"/>
          <p14:tracePt t="14351" x="4100513" y="2511425"/>
          <p14:tracePt t="14353" x="4090988" y="2492375"/>
          <p14:tracePt t="14368" x="4083050" y="2474913"/>
          <p14:tracePt t="14370" x="4083050" y="2465388"/>
          <p14:tracePt t="14384" x="4073525" y="2465388"/>
          <p14:tracePt t="14386" x="4073525" y="2455863"/>
          <p14:tracePt t="14401" x="4073525" y="2447925"/>
          <p14:tracePt t="14418" x="4064000" y="2438400"/>
          <p14:tracePt t="14552" x="4064000" y="2455863"/>
          <p14:tracePt t="14560" x="4064000" y="2474913"/>
          <p14:tracePt t="14568" x="4073525" y="2501900"/>
          <p14:tracePt t="14584" x="4090988" y="2528888"/>
          <p14:tracePt t="14585" x="4100513" y="2557463"/>
          <p14:tracePt t="14601" x="4119563" y="2584450"/>
          <p14:tracePt t="14602" x="4127500" y="2601913"/>
          <p14:tracePt t="14618" x="4137025" y="2630488"/>
          <p14:tracePt t="14619" x="4156075" y="2657475"/>
          <p14:tracePt t="14634" x="4164013" y="2667000"/>
          <p14:tracePt t="14635" x="4173538" y="2684463"/>
          <p14:tracePt t="14651" x="4183063" y="2703513"/>
          <p14:tracePt t="14652" x="4183063" y="2711450"/>
          <p14:tracePt t="14668" x="4192588" y="2720975"/>
          <p14:tracePt t="14669" x="4200525" y="2730500"/>
          <p14:tracePt t="16256" x="4210050" y="2740025"/>
          <p14:tracePt t="16264" x="4265613" y="2784475"/>
          <p14:tracePt t="16272" x="4310063" y="2803525"/>
          <p14:tracePt t="16284" x="4338638" y="2830513"/>
          <p14:tracePt t="16301" x="4356100" y="2849563"/>
          <p14:tracePt t="16302" x="4365625" y="2857500"/>
          <p14:tracePt t="16304" x="4383088" y="2876550"/>
          <p14:tracePt t="16318" x="4402138" y="2886075"/>
          <p14:tracePt t="16320" x="4411663" y="2894013"/>
          <p14:tracePt t="16335" x="4419600" y="2894013"/>
          <p14:tracePt t="16337" x="4429125" y="2903538"/>
          <p14:tracePt t="16352" x="4438650" y="2913063"/>
          <p14:tracePt t="16368" x="4456113" y="2922588"/>
          <p14:tracePt t="16370" x="4465638" y="2930525"/>
          <p14:tracePt t="16384" x="4475163" y="2940050"/>
          <p14:tracePt t="16386" x="4475163" y="2949575"/>
          <p14:tracePt t="16401" x="4484688" y="2959100"/>
          <p14:tracePt t="16403" x="4502150" y="2968625"/>
          <p14:tracePt t="16418" x="4511675" y="2976563"/>
          <p14:tracePt t="16420" x="4538663" y="2986088"/>
          <p14:tracePt t="16435" x="4557713" y="2995613"/>
          <p14:tracePt t="16437" x="4565650" y="3005138"/>
          <p14:tracePt t="16451" x="4584700" y="3013075"/>
          <p14:tracePt t="16453" x="4594225" y="3013075"/>
          <p14:tracePt t="16468" x="4611688" y="3022600"/>
          <p14:tracePt t="16470" x="4630738" y="3032125"/>
          <p14:tracePt t="16484" x="4638675" y="3032125"/>
          <p14:tracePt t="16501" x="4657725" y="3041650"/>
          <p14:tracePt t="16518" x="4694238" y="3049588"/>
          <p14:tracePt t="16518" x="4711700" y="3049588"/>
          <p14:tracePt t="16520" x="4730750" y="3049588"/>
          <p14:tracePt t="16534" x="4748213" y="3049588"/>
          <p14:tracePt t="16536" x="4776788" y="3049588"/>
          <p14:tracePt t="16551" x="4794250" y="3049588"/>
          <p14:tracePt t="16552" x="4813300" y="3049588"/>
          <p14:tracePt t="16568" x="4830763" y="3049588"/>
          <p14:tracePt t="16569" x="4840288" y="3049588"/>
          <p14:tracePt t="16584" x="4857750" y="3049588"/>
          <p14:tracePt t="16601" x="4867275" y="3049588"/>
          <p14:tracePt t="16602" x="4876800" y="3049588"/>
          <p14:tracePt t="16618" x="4895850" y="3049588"/>
          <p14:tracePt t="16634" x="4903788" y="3041650"/>
          <p14:tracePt t="16635" x="4913313" y="3041650"/>
          <p14:tracePt t="16651" x="4922838" y="3032125"/>
          <p14:tracePt t="16652" x="4932363" y="3022600"/>
          <p14:tracePt t="16668" x="4932363" y="3013075"/>
          <p14:tracePt t="16669" x="4940300" y="3005138"/>
          <p14:tracePt t="16684" x="4949825" y="2995613"/>
          <p14:tracePt t="16685" x="4959350" y="2986088"/>
          <p14:tracePt t="16688" x="4968875" y="2986088"/>
          <p14:tracePt t="16701" x="4968875" y="2976563"/>
          <p14:tracePt t="16718" x="4976813" y="2968625"/>
          <p14:tracePt t="16718" x="4986338" y="2959100"/>
          <p14:tracePt t="16720" x="4986338" y="2949575"/>
          <p14:tracePt t="16736" x="4995863" y="2940050"/>
          <p14:tracePt t="16751" x="4995863" y="2930525"/>
          <p14:tracePt t="16824" x="4995863" y="2922588"/>
          <p14:tracePt t="20160" x="4995863" y="2886075"/>
          <p14:tracePt t="20168" x="4995863" y="2840038"/>
          <p14:tracePt t="20176" x="4995863" y="2784475"/>
          <p14:tracePt t="20184" x="4986338" y="2720975"/>
          <p14:tracePt t="20201" x="4986338" y="2703513"/>
          <p14:tracePt t="20202" x="4976813" y="2674938"/>
          <p14:tracePt t="20218" x="4976813" y="2647950"/>
          <p14:tracePt t="20219" x="4968875" y="2611438"/>
          <p14:tracePt t="20234" x="4959350" y="2593975"/>
          <p14:tracePt t="20235" x="4959350" y="2574925"/>
          <p14:tracePt t="20251" x="4949825" y="2557463"/>
          <p14:tracePt t="20252" x="4949825" y="2538413"/>
          <p14:tracePt t="20268" x="4940300" y="2528888"/>
          <p14:tracePt t="20268" x="4932363" y="2511425"/>
          <p14:tracePt t="20284" x="4922838" y="2492375"/>
          <p14:tracePt t="20285" x="4913313" y="2474913"/>
          <p14:tracePt t="20288" x="4903788" y="2455863"/>
          <p14:tracePt t="20301" x="4876800" y="2438400"/>
          <p14:tracePt t="20303" x="4857750" y="2419350"/>
          <p14:tracePt t="20318" x="4849813" y="2411413"/>
          <p14:tracePt t="20319" x="4840288" y="2392363"/>
          <p14:tracePt t="20334" x="4830763" y="2382838"/>
          <p14:tracePt t="20337" x="4830763" y="2374900"/>
          <p14:tracePt t="20351" x="4813300" y="2374900"/>
          <p14:tracePt t="20353" x="4803775" y="2365375"/>
          <p14:tracePt t="20368" x="4784725" y="2355850"/>
          <p14:tracePt t="20369" x="4767263" y="2355850"/>
          <p14:tracePt t="20384" x="4748213" y="2355850"/>
          <p14:tracePt t="20386" x="4740275" y="2355850"/>
          <p14:tracePt t="20401" x="4730750" y="2355850"/>
          <p14:tracePt t="20403" x="4721225" y="2355850"/>
          <p14:tracePt t="20418" x="4711700" y="2355850"/>
          <p14:tracePt t="20434" x="4703763" y="2355850"/>
          <p14:tracePt t="20436" x="4694238" y="2355850"/>
          <p14:tracePt t="20451" x="4684713" y="2365375"/>
          <p14:tracePt t="20453" x="4657725" y="2374900"/>
          <p14:tracePt t="20468" x="4638675" y="2382838"/>
          <p14:tracePt t="20470" x="4621213" y="2392363"/>
          <p14:tracePt t="20484" x="4602163" y="2401888"/>
          <p14:tracePt t="20486" x="4594225" y="2411413"/>
          <p14:tracePt t="20501" x="4575175" y="2419350"/>
          <p14:tracePt t="20502" x="4565650" y="2438400"/>
          <p14:tracePt t="20504" x="4548188" y="2455863"/>
          <p14:tracePt t="20518" x="4521200" y="2484438"/>
          <p14:tracePt t="20520" x="4502150" y="2501900"/>
          <p14:tracePt t="20534" x="4484688" y="2511425"/>
          <p14:tracePt t="20537" x="4475163" y="2528888"/>
          <p14:tracePt t="20551" x="4465638" y="2538413"/>
          <p14:tracePt t="20553" x="4456113" y="2547938"/>
          <p14:tracePt t="20568" x="4438650" y="2557463"/>
          <p14:tracePt t="20570" x="4429125" y="2574925"/>
          <p14:tracePt t="20584" x="4429125" y="2584450"/>
          <p14:tracePt t="20586" x="4429125" y="2593975"/>
          <p14:tracePt t="20601" x="4419600" y="2601913"/>
          <p14:tracePt t="20603" x="4411663" y="2620963"/>
          <p14:tracePt t="20618" x="4411663" y="2638425"/>
          <p14:tracePt t="20634" x="4402138" y="2647950"/>
          <p14:tracePt t="20636" x="4402138" y="2657475"/>
          <p14:tracePt t="20651" x="4402138" y="2674938"/>
          <p14:tracePt t="20653" x="4392613" y="2693988"/>
          <p14:tracePt t="20668" x="4392613" y="2711450"/>
          <p14:tracePt t="20670" x="4392613" y="2740025"/>
          <p14:tracePt t="20684" x="4392613" y="2757488"/>
          <p14:tracePt t="20686" x="4392613" y="2784475"/>
          <p14:tracePt t="20701" x="4392613" y="2803525"/>
          <p14:tracePt t="20702" x="4392613" y="2820988"/>
          <p14:tracePt t="20704" x="4392613" y="2840038"/>
          <p14:tracePt t="20718" x="4392613" y="2857500"/>
          <p14:tracePt t="20720" x="4402138" y="2867025"/>
          <p14:tracePt t="20734" x="4411663" y="2886075"/>
          <p14:tracePt t="20737" x="4419600" y="2903538"/>
          <p14:tracePt t="20751" x="4429125" y="2922588"/>
          <p14:tracePt t="20753" x="4438650" y="2930525"/>
          <p14:tracePt t="20768" x="4448175" y="2930525"/>
          <p14:tracePt t="20770" x="4448175" y="2940050"/>
          <p14:tracePt t="20784" x="4456113" y="2949575"/>
          <p14:tracePt t="20786" x="4465638" y="2959100"/>
          <p14:tracePt t="20801" x="4475163" y="2968625"/>
          <p14:tracePt t="20803" x="4484688" y="2976563"/>
          <p14:tracePt t="20818" x="4502150" y="2976563"/>
          <p14:tracePt t="20820" x="4521200" y="2986088"/>
          <p14:tracePt t="20834" x="4538663" y="2986088"/>
          <p14:tracePt t="20836" x="4548188" y="2995613"/>
          <p14:tracePt t="20851" x="4565650" y="3005138"/>
          <p14:tracePt t="20868" x="4584700" y="3013075"/>
          <p14:tracePt t="20870" x="4594225" y="3013075"/>
          <p14:tracePt t="20884" x="4602163" y="3013075"/>
          <p14:tracePt t="20886" x="4611688" y="3013075"/>
          <p14:tracePt t="20901" x="4621213" y="3013075"/>
          <p14:tracePt t="20902" x="4638675" y="3013075"/>
          <p14:tracePt t="20904" x="4657725" y="3013075"/>
          <p14:tracePt t="20918" x="4675188" y="3013075"/>
          <p14:tracePt t="20920" x="4694238" y="3013075"/>
          <p14:tracePt t="20934" x="4711700" y="3013075"/>
          <p14:tracePt t="20937" x="4730750" y="3005138"/>
          <p14:tracePt t="20951" x="4748213" y="2995613"/>
          <p14:tracePt t="20953" x="4767263" y="2976563"/>
          <p14:tracePt t="20968" x="4794250" y="2968625"/>
          <p14:tracePt t="20970" x="4813300" y="2949575"/>
          <p14:tracePt t="20984" x="4830763" y="2940050"/>
          <p14:tracePt t="20986" x="4849813" y="2930525"/>
          <p14:tracePt t="21001" x="4867275" y="2922588"/>
          <p14:tracePt t="21003" x="4886325" y="2903538"/>
          <p14:tracePt t="21018" x="4903788" y="2886075"/>
          <p14:tracePt t="21020" x="4913313" y="2867025"/>
          <p14:tracePt t="21034" x="4922838" y="2867025"/>
          <p14:tracePt t="21037" x="4932363" y="2849563"/>
          <p14:tracePt t="21051" x="4940300" y="2840038"/>
          <p14:tracePt t="21053" x="4949825" y="2813050"/>
          <p14:tracePt t="21068" x="4959350" y="2794000"/>
          <p14:tracePt t="21070" x="4959350" y="2757488"/>
          <p14:tracePt t="21084" x="4959350" y="2730500"/>
          <p14:tracePt t="21086" x="4959350" y="2684463"/>
          <p14:tracePt t="21101" x="4959350" y="2674938"/>
          <p14:tracePt t="21102" x="4959350" y="2638425"/>
          <p14:tracePt t="21104" x="4959350" y="2620963"/>
          <p14:tracePt t="21118" x="4959350" y="2593975"/>
          <p14:tracePt t="21120" x="4959350" y="2565400"/>
          <p14:tracePt t="21134" x="4959350" y="2528888"/>
          <p14:tracePt t="21137" x="4959350" y="2511425"/>
          <p14:tracePt t="21151" x="4940300" y="2492375"/>
          <p14:tracePt t="21153" x="4932363" y="2465388"/>
          <p14:tracePt t="21168" x="4903788" y="2447925"/>
          <p14:tracePt t="21170" x="4876800" y="2411413"/>
          <p14:tracePt t="21184" x="4849813" y="2392363"/>
          <p14:tracePt t="21186" x="4813300" y="2365375"/>
          <p14:tracePt t="21201" x="4767263" y="2346325"/>
          <p14:tracePt t="21203" x="4721225" y="2319338"/>
          <p14:tracePt t="21220" x="4657725" y="2301875"/>
          <p14:tracePt t="21235" x="4638675" y="2301875"/>
          <p14:tracePt t="21237" x="4602163" y="2292350"/>
          <p14:tracePt t="21251" x="4565650" y="2292350"/>
          <p14:tracePt t="21253" x="4548188" y="2292350"/>
          <p14:tracePt t="21268" x="4521200" y="2292350"/>
          <p14:tracePt t="21284" x="4492625" y="2301875"/>
          <p14:tracePt t="21286" x="4475163" y="2309813"/>
          <p14:tracePt t="21301" x="4465638" y="2328863"/>
          <p14:tracePt t="21302" x="4448175" y="2346325"/>
          <p14:tracePt t="21304" x="4438650" y="2355850"/>
          <p14:tracePt t="21318" x="4419600" y="2374900"/>
          <p14:tracePt t="21320" x="4402138" y="2392363"/>
          <p14:tracePt t="21334" x="4383088" y="2438400"/>
          <p14:tracePt t="21337" x="4375150" y="2447925"/>
          <p14:tracePt t="21351" x="4338638" y="2492375"/>
          <p14:tracePt t="21353" x="4329113" y="2520950"/>
          <p14:tracePt t="21368" x="4319588" y="2547938"/>
          <p14:tracePt t="21370" x="4319588" y="2584450"/>
          <p14:tracePt t="21384" x="4310063" y="2611438"/>
          <p14:tracePt t="21386" x="4310063" y="2638425"/>
          <p14:tracePt t="21401" x="4310063" y="2674938"/>
          <p14:tracePt t="21403" x="4310063" y="2711450"/>
          <p14:tracePt t="21418" x="4310063" y="2776538"/>
          <p14:tracePt t="21420" x="4338638" y="2820988"/>
          <p14:tracePt t="21434" x="4356100" y="2867025"/>
          <p14:tracePt t="21436" x="4383088" y="2886075"/>
          <p14:tracePt t="21451" x="4411663" y="2913063"/>
          <p14:tracePt t="21453" x="4429125" y="2940050"/>
          <p14:tracePt t="21468" x="4456113" y="2968625"/>
          <p14:tracePt t="21470" x="4456113" y="2976563"/>
          <p14:tracePt t="21484" x="4475163" y="2995613"/>
          <p14:tracePt t="21487" x="4484688" y="3005138"/>
          <p14:tracePt t="21501" x="4502150" y="3013075"/>
          <p14:tracePt t="21502" x="4511675" y="3013075"/>
          <p14:tracePt t="21504" x="4521200" y="3022600"/>
          <p14:tracePt t="21518" x="4538663" y="3032125"/>
          <p14:tracePt t="21520" x="4557713" y="3041650"/>
          <p14:tracePt t="21534" x="4565650" y="3041650"/>
          <p14:tracePt t="21537" x="4584700" y="3049588"/>
          <p14:tracePt t="21551" x="4602163" y="3049588"/>
          <p14:tracePt t="21553" x="4630738" y="3059113"/>
          <p14:tracePt t="21568" x="4638675" y="3059113"/>
          <p14:tracePt t="21570" x="4667250" y="3059113"/>
          <p14:tracePt t="21584" x="4694238" y="3059113"/>
          <p14:tracePt t="21586" x="4730750" y="3059113"/>
          <p14:tracePt t="21601" x="4748213" y="3059113"/>
          <p14:tracePt t="21618" x="4757738" y="3049588"/>
          <p14:tracePt t="21620" x="4784725" y="3041650"/>
          <p14:tracePt t="21634" x="4794250" y="3022600"/>
          <p14:tracePt t="21636" x="4813300" y="3005138"/>
          <p14:tracePt t="21651" x="4830763" y="2968625"/>
          <p14:tracePt t="21653" x="4840288" y="2940050"/>
          <p14:tracePt t="21668" x="4849813" y="2903538"/>
          <p14:tracePt t="21670" x="4876800" y="2886075"/>
          <p14:tracePt t="21684" x="4876800" y="2857500"/>
          <p14:tracePt t="21687" x="4886325" y="2820988"/>
          <p14:tracePt t="21701" x="4886325" y="2813050"/>
          <p14:tracePt t="21702" x="4886325" y="2794000"/>
          <p14:tracePt t="21718" x="4886325" y="2784475"/>
          <p14:tracePt t="24176" x="4867275" y="2813050"/>
          <p14:tracePt t="24184" x="4849813" y="2857500"/>
          <p14:tracePt t="24192" x="4840288" y="2903538"/>
          <p14:tracePt t="24201" x="4840288" y="2940050"/>
          <p14:tracePt t="24218" x="4830763" y="2976563"/>
          <p14:tracePt t="24219" x="4813300" y="3013075"/>
          <p14:tracePt t="24234" x="4803775" y="3049588"/>
          <p14:tracePt t="24235" x="4794250" y="3068638"/>
          <p14:tracePt t="24251" x="4794250" y="3095625"/>
          <p14:tracePt t="24252" x="4784725" y="3132138"/>
          <p14:tracePt t="24268" x="4776788" y="3168650"/>
          <p14:tracePt t="24269" x="4748213" y="3214688"/>
          <p14:tracePt t="24272" x="4740275" y="3278188"/>
          <p14:tracePt t="24284" x="4730750" y="3324225"/>
          <p14:tracePt t="24301" x="4703763" y="3387725"/>
          <p14:tracePt t="24318" x="4667250" y="3479800"/>
          <p14:tracePt t="24318" x="4657725" y="3506788"/>
          <p14:tracePt t="24320" x="4648200" y="3524250"/>
          <p14:tracePt t="24335" x="4648200" y="3533775"/>
          <p14:tracePt t="24336" x="4648200" y="3543300"/>
          <p14:tracePt t="24351" x="4648200" y="3552825"/>
          <p14:tracePt t="24352" x="4638675" y="3570288"/>
          <p14:tracePt t="24368" x="4638675" y="3589338"/>
          <p14:tracePt t="24384" x="4638675" y="3597275"/>
          <p14:tracePt t="24401" x="4638675" y="3606800"/>
          <p14:tracePt t="24488" x="4638675" y="3616325"/>
          <p14:tracePt t="24504" x="4638675" y="3589338"/>
          <p14:tracePt t="24512" x="4638675" y="3552825"/>
          <p14:tracePt t="24519" x="4638675" y="3506788"/>
          <p14:tracePt t="24534" x="4630738" y="3451225"/>
          <p14:tracePt t="24538" x="4594225" y="3414713"/>
          <p14:tracePt t="24551" x="4575175" y="3387725"/>
          <p14:tracePt t="24552" x="4548188" y="3351213"/>
          <p14:tracePt t="24568" x="4502150" y="3333750"/>
          <p14:tracePt t="24569" x="4438650" y="3305175"/>
          <p14:tracePt t="24584" x="4392613" y="3305175"/>
          <p14:tracePt t="24585" x="4338638" y="3305175"/>
          <p14:tracePt t="24601" x="4283075" y="3305175"/>
          <p14:tracePt t="24602" x="4246563" y="3314700"/>
          <p14:tracePt t="24618" x="4219575" y="3324225"/>
          <p14:tracePt t="24619" x="4192588" y="3360738"/>
          <p14:tracePt t="24634" x="4164013" y="3387725"/>
          <p14:tracePt t="24635" x="4146550" y="3424238"/>
          <p14:tracePt t="24651" x="4119563" y="3443288"/>
          <p14:tracePt t="24652" x="4110038" y="3470275"/>
          <p14:tracePt t="24668" x="4100513" y="3506788"/>
          <p14:tracePt t="24669" x="4100513" y="3533775"/>
          <p14:tracePt t="24684" x="4090988" y="3552825"/>
          <p14:tracePt t="24685" x="4090988" y="3579813"/>
          <p14:tracePt t="24688" x="4090988" y="3616325"/>
          <p14:tracePt t="24701" x="4090988" y="3652838"/>
          <p14:tracePt t="24718" x="4090988" y="3698875"/>
          <p14:tracePt t="24718" x="4110038" y="3743325"/>
          <p14:tracePt t="24720" x="4127500" y="3816350"/>
          <p14:tracePt t="24734" x="4192588" y="3908425"/>
          <p14:tracePt t="24736" x="4219575" y="3935413"/>
          <p14:tracePt t="24751" x="4237038" y="3971925"/>
          <p14:tracePt t="24752" x="4302125" y="4037013"/>
          <p14:tracePt t="24768" x="4338638" y="4064000"/>
          <p14:tracePt t="24769" x="4419600" y="4117975"/>
          <p14:tracePt t="24784" x="4484688" y="4146550"/>
          <p14:tracePt t="24785" x="4492625" y="4154488"/>
          <p14:tracePt t="24801" x="4538663" y="4164013"/>
          <p14:tracePt t="24802" x="4575175" y="4164013"/>
          <p14:tracePt t="24818" x="4611688" y="4164013"/>
          <p14:tracePt t="24818" x="4630738" y="4164013"/>
          <p14:tracePt t="24834" x="4648200" y="4164013"/>
          <p14:tracePt t="24835" x="4684713" y="4127500"/>
          <p14:tracePt t="24851" x="4703763" y="4100513"/>
          <p14:tracePt t="24852" x="4730750" y="4037013"/>
          <p14:tracePt t="24868" x="4740275" y="4000500"/>
          <p14:tracePt t="24868" x="4748213" y="3963988"/>
          <p14:tracePt t="24884" x="4776788" y="3908425"/>
          <p14:tracePt t="24885" x="4776788" y="3889375"/>
          <p14:tracePt t="24901" x="4784725" y="3844925"/>
          <p14:tracePt t="24902" x="4794250" y="3798888"/>
          <p14:tracePt t="24904" x="4794250" y="3743325"/>
          <p14:tracePt t="24918" x="4794250" y="3716338"/>
          <p14:tracePt t="24920" x="4794250" y="3662363"/>
          <p14:tracePt t="24934" x="4784725" y="3597275"/>
          <p14:tracePt t="24937" x="4748213" y="3552825"/>
          <p14:tracePt t="24951" x="4730750" y="3516313"/>
          <p14:tracePt t="24953" x="4711700" y="3487738"/>
          <p14:tracePt t="24971" x="4675188" y="3443288"/>
          <p14:tracePt t="24985" x="4657725" y="3433763"/>
          <p14:tracePt t="24987" x="4648200" y="3424238"/>
          <p14:tracePt t="25001" x="4638675" y="3424238"/>
          <p14:tracePt t="25003" x="4621213" y="3424238"/>
          <p14:tracePt t="25018" x="4611688" y="3424238"/>
          <p14:tracePt t="25020" x="4602163" y="3424238"/>
          <p14:tracePt t="25034" x="4594225" y="3424238"/>
          <p14:tracePt t="25036" x="4584700" y="3424238"/>
          <p14:tracePt t="25051" x="4575175" y="3424238"/>
          <p14:tracePt t="25192" x="4584700" y="3424238"/>
          <p14:tracePt t="25200" x="4611688" y="3424238"/>
          <p14:tracePt t="25208" x="4684713" y="3424238"/>
          <p14:tracePt t="25218" x="4776788" y="3424238"/>
          <p14:tracePt t="25234" x="4932363" y="3443288"/>
          <p14:tracePt t="25235" x="5168900" y="3470275"/>
          <p14:tracePt t="25251" x="5334000" y="3506788"/>
          <p14:tracePt t="25252" x="5524500" y="3533775"/>
          <p14:tracePt t="25268" x="5662613" y="3570288"/>
          <p14:tracePt t="25269" x="5772150" y="3597275"/>
          <p14:tracePt t="25284" x="5872163" y="3606800"/>
          <p14:tracePt t="25285" x="5881688" y="3616325"/>
          <p14:tracePt t="25400" x="5854700" y="3616325"/>
          <p14:tracePt t="25408" x="5835650" y="3616325"/>
          <p14:tracePt t="25418" x="5789613" y="3616325"/>
          <p14:tracePt t="25434" x="5753100" y="3616325"/>
          <p14:tracePt t="25435" x="5716588" y="3616325"/>
          <p14:tracePt t="25451" x="5689600" y="3616325"/>
          <p14:tracePt t="25452" x="5662613" y="3616325"/>
          <p14:tracePt t="25468" x="5634038" y="3616325"/>
          <p14:tracePt t="25469" x="5616575" y="3616325"/>
          <p14:tracePt t="25484" x="5607050" y="3616325"/>
          <p14:tracePt t="25632" x="5607050" y="3579813"/>
          <p14:tracePt t="25640" x="5607050" y="3533775"/>
          <p14:tracePt t="25651" x="5607050" y="3479800"/>
          <p14:tracePt t="25668" x="5589588" y="3414713"/>
          <p14:tracePt t="25669" x="5580063" y="3360738"/>
          <p14:tracePt t="25684" x="5553075" y="3278188"/>
          <p14:tracePt t="25685" x="5534025" y="3241675"/>
          <p14:tracePt t="25688" x="5524500" y="3224213"/>
          <p14:tracePt t="25701" x="5516563" y="3205163"/>
          <p14:tracePt t="25718" x="5507038" y="3195638"/>
          <p14:tracePt t="25760" x="5497513" y="3195638"/>
          <p14:tracePt t="25768" x="5480050" y="3195638"/>
          <p14:tracePt t="25776" x="5461000" y="3205163"/>
          <p14:tracePt t="25784" x="5443538" y="3214688"/>
          <p14:tracePt t="25801" x="5414963" y="3224213"/>
          <p14:tracePt t="25802" x="5387975" y="3241675"/>
          <p14:tracePt t="25818" x="5370513" y="3260725"/>
          <p14:tracePt t="25819" x="5351463" y="3268663"/>
          <p14:tracePt t="25834" x="5341938" y="3278188"/>
          <p14:tracePt t="25835" x="5314950" y="3305175"/>
          <p14:tracePt t="25851" x="5297488" y="3333750"/>
          <p14:tracePt t="25852" x="5278438" y="3351213"/>
          <p14:tracePt t="25868" x="5268913" y="3370263"/>
          <p14:tracePt t="25869" x="5241925" y="3406775"/>
          <p14:tracePt t="25872" x="5224463" y="3433763"/>
          <p14:tracePt t="25884" x="5214938" y="3470275"/>
          <p14:tracePt t="25901" x="5205413" y="3497263"/>
          <p14:tracePt t="25904" x="5187950" y="3560763"/>
          <p14:tracePt t="25918" x="5168900" y="3589338"/>
          <p14:tracePt t="25920" x="5159375" y="3606800"/>
          <p14:tracePt t="25934" x="5159375" y="3643313"/>
          <p14:tracePt t="25937" x="5159375" y="3670300"/>
          <p14:tracePt t="25951" x="5151438" y="3698875"/>
          <p14:tracePt t="25953" x="5151438" y="3735388"/>
          <p14:tracePt t="25971" x="5151438" y="3798888"/>
          <p14:tracePt t="25985" x="5151438" y="3835400"/>
          <p14:tracePt t="25987" x="5151438" y="3871913"/>
          <p14:tracePt t="26001" x="5151438" y="3908425"/>
          <p14:tracePt t="26003" x="5151438" y="3935413"/>
          <p14:tracePt t="26018" x="5151438" y="3971925"/>
          <p14:tracePt t="26020" x="5151438" y="4008438"/>
          <p14:tracePt t="26034" x="5151438" y="4044950"/>
          <p14:tracePt t="26036" x="5168900" y="4081463"/>
          <p14:tracePt t="26051" x="5178425" y="4127500"/>
          <p14:tracePt t="26053" x="5178425" y="4164013"/>
          <p14:tracePt t="26068" x="5187950" y="4183063"/>
          <p14:tracePt t="26070" x="5187950" y="4200525"/>
          <p14:tracePt t="26084" x="5195888" y="4237038"/>
          <p14:tracePt t="26086" x="5195888" y="4256088"/>
          <p14:tracePt t="26101" x="5205413" y="4283075"/>
          <p14:tracePt t="26102" x="5214938" y="4310063"/>
          <p14:tracePt t="26104" x="5224463" y="4329113"/>
          <p14:tracePt t="26118" x="5241925" y="4356100"/>
          <p14:tracePt t="26134" x="5251450" y="4365625"/>
          <p14:tracePt t="26137" x="5251450" y="4373563"/>
          <p14:tracePt t="26151" x="5260975" y="4373563"/>
          <p14:tracePt t="26168" x="5287963" y="4373563"/>
          <p14:tracePt t="26184" x="5314950" y="4383088"/>
          <p14:tracePt t="26186" x="5351463" y="4383088"/>
          <p14:tracePt t="26201" x="5378450" y="4392613"/>
          <p14:tracePt t="26203" x="5407025" y="4392613"/>
          <p14:tracePt t="26218" x="5424488" y="4392613"/>
          <p14:tracePt t="26220" x="5461000" y="4392613"/>
          <p14:tracePt t="26234" x="5487988" y="4392613"/>
          <p14:tracePt t="26236" x="5516563" y="4383088"/>
          <p14:tracePt t="26251" x="5543550" y="4373563"/>
          <p14:tracePt t="26253" x="5561013" y="4356100"/>
          <p14:tracePt t="26268" x="5580063" y="4337050"/>
          <p14:tracePt t="26270" x="5597525" y="4319588"/>
          <p14:tracePt t="26284" x="5616575" y="4292600"/>
          <p14:tracePt t="26287" x="5626100" y="4273550"/>
          <p14:tracePt t="26301" x="5653088" y="4246563"/>
          <p14:tracePt t="26302" x="5662613" y="4227513"/>
          <p14:tracePt t="26304" x="5680075" y="4191000"/>
          <p14:tracePt t="26318" x="5699125" y="4146550"/>
          <p14:tracePt t="26320" x="5716588" y="4117975"/>
          <p14:tracePt t="26334" x="5726113" y="4090988"/>
          <p14:tracePt t="26337" x="5735638" y="4044950"/>
          <p14:tracePt t="26351" x="5745163" y="4017963"/>
          <p14:tracePt t="26353" x="5745163" y="3981450"/>
          <p14:tracePt t="26368" x="5745163" y="3944938"/>
          <p14:tracePt t="26370" x="5745163" y="3908425"/>
          <p14:tracePt t="26384" x="5745163" y="3871913"/>
          <p14:tracePt t="26385" x="5745163" y="3825875"/>
          <p14:tracePt t="26400" x="5745163" y="3771900"/>
          <p14:tracePt t="26402" x="5745163" y="3743325"/>
          <p14:tracePt t="26418" x="5745163" y="3698875"/>
          <p14:tracePt t="26420" x="5726113" y="3633788"/>
          <p14:tracePt t="26434" x="5716588" y="3579813"/>
          <p14:tracePt t="26436" x="5699125" y="3533775"/>
          <p14:tracePt t="26451" x="5680075" y="3487738"/>
          <p14:tracePt t="26453" x="5670550" y="3470275"/>
          <p14:tracePt t="26468" x="5662613" y="3433763"/>
          <p14:tracePt t="26470" x="5643563" y="3406775"/>
          <p14:tracePt t="26484" x="5616575" y="3360738"/>
          <p14:tracePt t="26487" x="5597525" y="3333750"/>
          <p14:tracePt t="26501" x="5580063" y="3314700"/>
          <p14:tracePt t="26502" x="5561013" y="3287713"/>
          <p14:tracePt t="26504" x="5553075" y="3278188"/>
          <p14:tracePt t="26518" x="5543550" y="3278188"/>
          <p14:tracePt t="26520" x="5524500" y="3260725"/>
          <p14:tracePt t="26534" x="5497513" y="3260725"/>
          <p14:tracePt t="26537" x="5461000" y="3241675"/>
          <p14:tracePt t="26551" x="5443538" y="3232150"/>
          <p14:tracePt t="26553" x="5424488" y="3232150"/>
          <p14:tracePt t="26568" x="5407025" y="3232150"/>
          <p14:tracePt t="26570" x="5387975" y="3232150"/>
          <p14:tracePt t="26584" x="5370513" y="3232150"/>
          <p14:tracePt t="26586" x="5341938" y="3232150"/>
          <p14:tracePt t="26601" x="5324475" y="3232150"/>
          <p14:tracePt t="26603" x="5305425" y="3232150"/>
          <p14:tracePt t="26618" x="5287963" y="3232150"/>
          <p14:tracePt t="26620" x="5268913" y="3251200"/>
          <p14:tracePt t="26634" x="5251450" y="3260725"/>
          <p14:tracePt t="26636" x="5232400" y="3268663"/>
          <p14:tracePt t="26651" x="5224463" y="3278188"/>
          <p14:tracePt t="26653" x="5205413" y="3287713"/>
          <p14:tracePt t="26668" x="5187950" y="3314700"/>
          <p14:tracePt t="26670" x="5178425" y="3333750"/>
          <p14:tracePt t="26684" x="5151438" y="3360738"/>
          <p14:tracePt t="26686" x="5151438" y="3370263"/>
          <p14:tracePt t="26701" x="5132388" y="3406775"/>
          <p14:tracePt t="26702" x="5122863" y="3451225"/>
          <p14:tracePt t="26704" x="5114925" y="3479800"/>
          <p14:tracePt t="26718" x="5105400" y="3516313"/>
          <p14:tracePt t="26720" x="5105400" y="3552825"/>
          <p14:tracePt t="26734" x="5095875" y="3597275"/>
          <p14:tracePt t="26737" x="5095875" y="3643313"/>
          <p14:tracePt t="26751" x="5095875" y="3679825"/>
          <p14:tracePt t="26753" x="5095875" y="3752850"/>
          <p14:tracePt t="26768" x="5095875" y="3779838"/>
          <p14:tracePt t="26770" x="5095875" y="3825875"/>
          <p14:tracePt t="26784" x="5095875" y="3871913"/>
          <p14:tracePt t="26786" x="5095875" y="3889375"/>
          <p14:tracePt t="26801" x="5095875" y="3963988"/>
          <p14:tracePt t="26803" x="5105400" y="4000500"/>
          <p14:tracePt t="26818" x="5114925" y="4037013"/>
          <p14:tracePt t="26820" x="5122863" y="4064000"/>
          <p14:tracePt t="26834" x="5141913" y="4090988"/>
          <p14:tracePt t="26836" x="5159375" y="4117975"/>
          <p14:tracePt t="26851" x="5168900" y="4137025"/>
          <p14:tracePt t="26853" x="5187950" y="4154488"/>
          <p14:tracePt t="26868" x="5214938" y="4164013"/>
          <p14:tracePt t="26870" x="5241925" y="4183063"/>
          <p14:tracePt t="26884" x="5260975" y="4191000"/>
          <p14:tracePt t="26886" x="5278438" y="4200525"/>
          <p14:tracePt t="26887" x="5297488" y="4210050"/>
          <p14:tracePt t="26900" x="5324475" y="4219575"/>
          <p14:tracePt t="26917" x="5341938" y="4219575"/>
          <p14:tracePt t="26918" x="5378450" y="4237038"/>
          <p14:tracePt t="26934" x="5407025" y="4237038"/>
          <p14:tracePt t="26934" x="5424488" y="4237038"/>
          <p14:tracePt t="26935" x="5451475" y="4237038"/>
          <p14:tracePt t="26951" x="5470525" y="4237038"/>
          <p14:tracePt t="26953" x="5497513" y="4237038"/>
          <p14:tracePt t="26971" x="5553075" y="4210050"/>
          <p14:tracePt t="26985" x="5570538" y="4200525"/>
          <p14:tracePt t="26987" x="5597525" y="4183063"/>
          <p14:tracePt t="27001" x="5634038" y="4164013"/>
          <p14:tracePt t="27003" x="5653088" y="4137025"/>
          <p14:tracePt t="27018" x="5670550" y="4127500"/>
          <p14:tracePt t="27020" x="5689600" y="4110038"/>
          <p14:tracePt t="27034" x="5726113" y="4064000"/>
          <p14:tracePt t="27036" x="5745163" y="4037013"/>
          <p14:tracePt t="27051" x="5745163" y="4017963"/>
          <p14:tracePt t="27053" x="5772150" y="3954463"/>
          <p14:tracePt t="27068" x="5781675" y="3898900"/>
          <p14:tracePt t="27070" x="5781675" y="3835400"/>
          <p14:tracePt t="27084" x="5781675" y="3798888"/>
          <p14:tracePt t="27086" x="5781675" y="3725863"/>
          <p14:tracePt t="27101" x="5781675" y="3625850"/>
          <p14:tracePt t="27102" x="5762625" y="3516313"/>
          <p14:tracePt t="27104" x="5735638" y="3397250"/>
          <p14:tracePt t="27118" x="5726113" y="3297238"/>
          <p14:tracePt t="27120" x="5689600" y="3205163"/>
          <p14:tracePt t="27134" x="5670550" y="3122613"/>
          <p14:tracePt t="27137" x="5643563" y="3059113"/>
          <p14:tracePt t="27151" x="5616575" y="3022600"/>
          <p14:tracePt t="27153" x="5597525" y="2995613"/>
          <p14:tracePt t="27168" x="5589588" y="2986088"/>
          <p14:tracePt t="27170" x="5580063" y="2976563"/>
          <p14:tracePt t="27184" x="5570538" y="2968625"/>
          <p14:tracePt t="27201" x="5561013" y="2968625"/>
          <p14:tracePt t="27203" x="5543550" y="2968625"/>
          <p14:tracePt t="27218" x="5524500" y="2968625"/>
          <p14:tracePt t="27220" x="5507038" y="2968625"/>
          <p14:tracePt t="27234" x="5480050" y="2968625"/>
          <p14:tracePt t="27236" x="5443538" y="2968625"/>
          <p14:tracePt t="27251" x="5414963" y="2968625"/>
          <p14:tracePt t="27253" x="5387975" y="2986088"/>
          <p14:tracePt t="27268" x="5351463" y="2995613"/>
          <p14:tracePt t="27270" x="5324475" y="2995613"/>
          <p14:tracePt t="27284" x="5297488" y="3005138"/>
          <p14:tracePt t="27286" x="5287963" y="3013075"/>
          <p14:tracePt t="27301" x="5268913" y="3022600"/>
          <p14:tracePt t="27302" x="5232400" y="3041650"/>
          <p14:tracePt t="27304" x="5214938" y="3068638"/>
          <p14:tracePt t="27318" x="5195888" y="3095625"/>
          <p14:tracePt t="27320" x="5168900" y="3151188"/>
          <p14:tracePt t="27334" x="5132388" y="3195638"/>
          <p14:tracePt t="27336" x="5122863" y="3260725"/>
          <p14:tracePt t="27351" x="5095875" y="3324225"/>
          <p14:tracePt t="27353" x="5086350" y="3351213"/>
          <p14:tracePt t="27368" x="5078413" y="3414713"/>
          <p14:tracePt t="27370" x="5078413" y="3451225"/>
          <p14:tracePt t="27384" x="5078413" y="3524250"/>
          <p14:tracePt t="27386" x="5078413" y="3570288"/>
          <p14:tracePt t="27401" x="5078413" y="3606800"/>
          <p14:tracePt t="27403" x="5078413" y="3652838"/>
          <p14:tracePt t="27418" x="5078413" y="3689350"/>
          <p14:tracePt t="27420" x="5078413" y="3735388"/>
          <p14:tracePt t="27434" x="5078413" y="3762375"/>
          <p14:tracePt t="27436" x="5086350" y="3808413"/>
          <p14:tracePt t="27451" x="5095875" y="3844925"/>
          <p14:tracePt t="27453" x="5105400" y="3881438"/>
          <p14:tracePt t="27468" x="5122863" y="3927475"/>
          <p14:tracePt t="27470" x="5132388" y="3971925"/>
          <p14:tracePt t="27484" x="5141913" y="4017963"/>
          <p14:tracePt t="27487" x="5151438" y="4054475"/>
          <p14:tracePt t="27501" x="5159375" y="4100513"/>
          <p14:tracePt t="27502" x="5205413" y="4183063"/>
          <p14:tracePt t="27504" x="5214938" y="4227513"/>
          <p14:tracePt t="27518" x="5232400" y="4256088"/>
          <p14:tracePt t="27520" x="5241925" y="4273550"/>
          <p14:tracePt t="27534" x="5260975" y="4292600"/>
          <p14:tracePt t="27537" x="5260975" y="4300538"/>
          <p14:tracePt t="27640" x="5260975" y="4310063"/>
          <p14:tracePt t="27760" x="5260975" y="4319588"/>
          <p14:tracePt t="27768" x="5278438" y="4319588"/>
          <p14:tracePt t="27776" x="5314950" y="4300538"/>
          <p14:tracePt t="27784" x="5341938" y="4283075"/>
          <p14:tracePt t="27801" x="5351463" y="4256088"/>
          <p14:tracePt t="27802" x="5370513" y="4246563"/>
          <p14:tracePt t="27818" x="5378450" y="4227513"/>
          <p14:tracePt t="27819" x="5387975" y="4210050"/>
          <p14:tracePt t="27834" x="5397500" y="4191000"/>
          <p14:tracePt t="27835" x="5407025" y="4183063"/>
          <p14:tracePt t="27851" x="5414963" y="4173538"/>
          <p14:tracePt t="27968" x="5434013" y="4173538"/>
          <p14:tracePt t="27976" x="5443538" y="4173538"/>
          <p14:tracePt t="27984" x="5451475" y="4183063"/>
          <p14:tracePt t="28001" x="5461000" y="4183063"/>
          <p14:tracePt t="28552" x="5424488" y="4183063"/>
          <p14:tracePt t="28560" x="5407025" y="4173538"/>
          <p14:tracePt t="28568" x="5360988" y="4154488"/>
          <p14:tracePt t="28584" x="5324475" y="4137025"/>
          <p14:tracePt t="28585" x="5297488" y="4110038"/>
          <p14:tracePt t="28601" x="5260975" y="4090988"/>
          <p14:tracePt t="28602" x="5241925" y="4064000"/>
          <p14:tracePt t="28618" x="5214938" y="4044950"/>
          <p14:tracePt t="28618" x="5195888" y="4027488"/>
          <p14:tracePt t="28634" x="5159375" y="3990975"/>
          <p14:tracePt t="28635" x="5141913" y="3963988"/>
          <p14:tracePt t="28651" x="5105400" y="3917950"/>
          <p14:tracePt t="28652" x="5095875" y="3898900"/>
          <p14:tracePt t="28668" x="5068888" y="3825875"/>
          <p14:tracePt t="28668" x="5049838" y="3779838"/>
          <p14:tracePt t="28684" x="5022850" y="3716338"/>
          <p14:tracePt t="28685" x="4995863" y="3670300"/>
          <p14:tracePt t="28688" x="4986338" y="3589338"/>
          <p14:tracePt t="28701" x="4968875" y="3506788"/>
          <p14:tracePt t="28704" x="4959350" y="3451225"/>
          <p14:tracePt t="28718" x="4959350" y="3387725"/>
          <p14:tracePt t="28720" x="4959350" y="3360738"/>
          <p14:tracePt t="28734" x="4959350" y="3333750"/>
          <p14:tracePt t="28737" x="4959350" y="3305175"/>
          <p14:tracePt t="28751" x="4959350" y="3278188"/>
          <p14:tracePt t="28753" x="4968875" y="3260725"/>
          <p14:tracePt t="28768" x="4976813" y="3241675"/>
          <p14:tracePt t="28770" x="4986338" y="3224213"/>
          <p14:tracePt t="28784" x="5013325" y="3205163"/>
          <p14:tracePt t="28786" x="5022850" y="3178175"/>
          <p14:tracePt t="28801" x="5049838" y="3132138"/>
          <p14:tracePt t="28803" x="5068888" y="3095625"/>
          <p14:tracePt t="28818" x="5078413" y="3078163"/>
          <p14:tracePt t="28820" x="5086350" y="3049588"/>
          <p14:tracePt t="28834" x="5095875" y="3013075"/>
          <p14:tracePt t="28836" x="5105400" y="2995613"/>
          <p14:tracePt t="28851" x="5114925" y="2986088"/>
          <p14:tracePt t="28853" x="5122863" y="2968625"/>
          <p14:tracePt t="28868" x="5132388" y="2968625"/>
          <p14:tracePt t="28912" x="5132388" y="2959100"/>
          <p14:tracePt t="30384" x="5132388" y="2903538"/>
          <p14:tracePt t="30392" x="5132388" y="2849563"/>
          <p14:tracePt t="30401" x="5132388" y="2776538"/>
          <p14:tracePt t="30418" x="5132388" y="2740025"/>
          <p14:tracePt t="30418" x="5122863" y="2703513"/>
          <p14:tracePt t="30434" x="5114925" y="2667000"/>
          <p14:tracePt t="30435" x="5105400" y="2647950"/>
          <p14:tracePt t="30576" x="5095875" y="2674938"/>
          <p14:tracePt t="30584" x="5086350" y="2720975"/>
          <p14:tracePt t="30592" x="5078413" y="2767013"/>
          <p14:tracePt t="30601" x="5078413" y="2803525"/>
          <p14:tracePt t="30618" x="5078413" y="2849563"/>
          <p14:tracePt t="30620" x="5068888" y="2903538"/>
          <p14:tracePt t="30634" x="5068888" y="2949575"/>
          <p14:tracePt t="30635" x="5068888" y="3005138"/>
          <p14:tracePt t="30651" x="5068888" y="3041650"/>
          <p14:tracePt t="30652" x="5068888" y="3095625"/>
          <p14:tracePt t="30668" x="5068888" y="3132138"/>
          <p14:tracePt t="30668" x="5068888" y="3187700"/>
          <p14:tracePt t="30684" x="5068888" y="3241675"/>
          <p14:tracePt t="30685" x="5068888" y="3324225"/>
          <p14:tracePt t="30688" x="5068888" y="3414713"/>
          <p14:tracePt t="30701" x="5068888" y="3470275"/>
          <p14:tracePt t="30718" x="5068888" y="3552825"/>
          <p14:tracePt t="30718" x="5068888" y="3606800"/>
          <p14:tracePt t="30719" x="5068888" y="3643313"/>
          <p14:tracePt t="30734" x="5068888" y="3662363"/>
          <p14:tracePt t="30735" x="5068888" y="3698875"/>
          <p14:tracePt t="30751" x="5068888" y="3706813"/>
          <p14:tracePt t="30800" x="5068888" y="3716338"/>
          <p14:tracePt t="30840" x="5068888" y="3689350"/>
          <p14:tracePt t="30848" x="5078413" y="3662363"/>
          <p14:tracePt t="30856" x="5086350" y="3616325"/>
          <p14:tracePt t="30868" x="5105400" y="3506788"/>
          <p14:tracePt t="30884" x="5105400" y="3370263"/>
          <p14:tracePt t="30885" x="5105400" y="3241675"/>
          <p14:tracePt t="30901" x="5105400" y="3114675"/>
          <p14:tracePt t="30902" x="5105400" y="2976563"/>
          <p14:tracePt t="30904" x="5105400" y="2886075"/>
          <p14:tracePt t="30918" x="5114925" y="2857500"/>
          <p14:tracePt t="30920" x="5114925" y="2820988"/>
          <p14:tracePt t="30934" x="5122863" y="2794000"/>
          <p14:tracePt t="30937" x="5122863" y="2784475"/>
          <p14:tracePt t="30954" x="5132388" y="2767013"/>
          <p14:tracePt t="30968" x="5132388" y="2747963"/>
          <p14:tracePt t="30970" x="5141913" y="2747963"/>
          <p14:tracePt t="30984" x="5141913" y="2740025"/>
          <p14:tracePt t="30986" x="5141913" y="2730500"/>
          <p14:tracePt t="31001" x="5141913" y="2711450"/>
          <p14:tracePt t="31003" x="5141913" y="2703513"/>
          <p14:tracePt t="31018" x="5151438" y="2703513"/>
          <p14:tracePt t="31096" x="5151438" y="2730500"/>
          <p14:tracePt t="31103" x="5151438" y="2784475"/>
          <p14:tracePt t="31112" x="5151438" y="2840038"/>
          <p14:tracePt t="31119" x="5151438" y="2903538"/>
          <p14:tracePt t="31134" x="5151438" y="2976563"/>
          <p14:tracePt t="31136" x="5168900" y="3041650"/>
          <p14:tracePt t="31151" x="5168900" y="3095625"/>
          <p14:tracePt t="31152" x="5168900" y="3151188"/>
          <p14:tracePt t="31168" x="5178425" y="3214688"/>
          <p14:tracePt t="31168" x="5178425" y="3268663"/>
          <p14:tracePt t="31184" x="5178425" y="3351213"/>
          <p14:tracePt t="31185" x="5178425" y="3406775"/>
          <p14:tracePt t="31201" x="5178425" y="3460750"/>
          <p14:tracePt t="31202" x="5187950" y="3506788"/>
          <p14:tracePt t="31218" x="5187950" y="3560763"/>
          <p14:tracePt t="31218" x="5187950" y="3597275"/>
          <p14:tracePt t="31234" x="5187950" y="3616325"/>
          <p14:tracePt t="31235" x="5187950" y="3633788"/>
          <p14:tracePt t="31280" x="5187950" y="3643313"/>
          <p14:tracePt t="31304" x="5195888" y="3643313"/>
          <p14:tracePt t="31312" x="5205413" y="3616325"/>
          <p14:tracePt t="31319" x="5214938" y="3543300"/>
          <p14:tracePt t="31334" x="5232400" y="3424238"/>
          <p14:tracePt t="31336" x="5241925" y="3314700"/>
          <p14:tracePt t="31351" x="5241925" y="3159125"/>
          <p14:tracePt t="31352" x="5241925" y="3049588"/>
          <p14:tracePt t="31368" x="5260975" y="2968625"/>
          <p14:tracePt t="31368" x="5260975" y="2940050"/>
          <p14:tracePt t="31384" x="5260975" y="2913063"/>
          <p14:tracePt t="31385" x="5268913" y="2894013"/>
          <p14:tracePt t="31401" x="5268913" y="2886075"/>
          <p14:tracePt t="31402" x="5268913" y="2876550"/>
          <p14:tracePt t="31418" x="5268913" y="2867025"/>
          <p14:tracePt t="31434" x="5268913" y="2857500"/>
          <p14:tracePt t="31532" x="5268913" y="2886075"/>
          <p14:tracePt t="31540" x="5268913" y="2940050"/>
          <p14:tracePt t="31551" x="5268913" y="3022600"/>
          <p14:tracePt t="31568" x="5268913" y="3095625"/>
          <p14:tracePt t="31568" x="5268913" y="3178175"/>
          <p14:tracePt t="31584" x="5268913" y="3251200"/>
          <p14:tracePt t="31585" x="5268913" y="3387725"/>
          <p14:tracePt t="31601" x="5268913" y="3443288"/>
          <p14:tracePt t="31602" x="5268913" y="3470275"/>
          <p14:tracePt t="31618" x="5268913" y="3516313"/>
          <p14:tracePt t="31618" x="5268913" y="3543300"/>
          <p14:tracePt t="31634" x="5268913" y="3560763"/>
          <p14:tracePt t="31635" x="5268913" y="3579813"/>
          <p14:tracePt t="31651" x="5268913" y="3589338"/>
          <p14:tracePt t="31668" x="5268913" y="3597275"/>
          <p14:tracePt t="31903" x="5268913" y="3606800"/>
          <p14:tracePt t="31935" x="5268913" y="3579813"/>
          <p14:tracePt t="31943" x="5251450" y="3524250"/>
          <p14:tracePt t="31952" x="5251450" y="3460750"/>
          <p14:tracePt t="31967" x="5241925" y="3333750"/>
          <p14:tracePt t="31967" x="5224463" y="3232150"/>
          <p14:tracePt t="31984" x="5214938" y="3122613"/>
          <p14:tracePt t="31985" x="5195888" y="3022600"/>
          <p14:tracePt t="32001" x="5187950" y="2922588"/>
          <p14:tracePt t="32002" x="5187950" y="2849563"/>
          <p14:tracePt t="32018" x="5168900" y="2820988"/>
          <p14:tracePt t="32018" x="5168900" y="2803525"/>
          <p14:tracePt t="32034" x="5168900" y="2776538"/>
          <p14:tracePt t="32035" x="5168900" y="2767013"/>
          <p14:tracePt t="32051" x="5168900" y="2757488"/>
          <p14:tracePt t="32052" x="5168900" y="2747963"/>
          <p14:tracePt t="32304" x="5168900" y="2784475"/>
          <p14:tracePt t="32312" x="5178425" y="2867025"/>
          <p14:tracePt t="32319" x="5178425" y="2903538"/>
          <p14:tracePt t="32334" x="5178425" y="2968625"/>
          <p14:tracePt t="32335" x="5178425" y="3041650"/>
          <p14:tracePt t="32351" x="5187950" y="3141663"/>
          <p14:tracePt t="32352" x="5187950" y="3214688"/>
          <p14:tracePt t="32368" x="5205413" y="3278188"/>
          <p14:tracePt t="32368" x="5205413" y="3305175"/>
          <p14:tracePt t="32384" x="5205413" y="3333750"/>
          <p14:tracePt t="32385" x="5205413" y="3360738"/>
          <p14:tracePt t="32401" x="5205413" y="3406775"/>
          <p14:tracePt t="32402" x="5205413" y="3451225"/>
          <p14:tracePt t="32418" x="5205413" y="3487738"/>
          <p14:tracePt t="32418" x="5205413" y="3516313"/>
          <p14:tracePt t="32434" x="5205413" y="3560763"/>
          <p14:tracePt t="32435" x="5205413" y="3570288"/>
          <p14:tracePt t="32451" x="5205413" y="3589338"/>
          <p14:tracePt t="32452" x="5205413" y="3597275"/>
          <p14:tracePt t="32711" x="5205413" y="3606800"/>
          <p14:tracePt t="35776" x="5168900" y="3579813"/>
          <p14:tracePt t="35783" x="5132388" y="3533775"/>
          <p14:tracePt t="35792" x="5013325" y="3406775"/>
          <p14:tracePt t="35801" x="4903788" y="3314700"/>
          <p14:tracePt t="35818" x="4767263" y="3205163"/>
          <p14:tracePt t="35818" x="4630738" y="3114675"/>
          <p14:tracePt t="35834" x="4548188" y="3078163"/>
          <p14:tracePt t="35835" x="4465638" y="3032125"/>
          <p14:tracePt t="35851" x="4383088" y="3005138"/>
          <p14:tracePt t="35852" x="4365625" y="2995613"/>
          <p14:tracePt t="36008" x="4365625" y="3005138"/>
          <p14:tracePt t="36016" x="4365625" y="3059113"/>
          <p14:tracePt t="36024" x="4375150" y="3105150"/>
          <p14:tracePt t="36034" x="4383088" y="3132138"/>
          <p14:tracePt t="36051" x="4392613" y="3159125"/>
          <p14:tracePt t="36052" x="4392613" y="3168650"/>
          <p14:tracePt t="36068" x="4402138" y="3178175"/>
          <p14:tracePt t="36068" x="4411663" y="3187700"/>
          <p14:tracePt t="36084" x="4411663" y="3195638"/>
          <p14:tracePt t="36101" x="4411663" y="3205163"/>
          <p14:tracePt t="36368" x="4402138" y="3205163"/>
          <p14:tracePt t="36376" x="4383088" y="3195638"/>
          <p14:tracePt t="36384" x="4375150" y="3187700"/>
          <p14:tracePt t="36401" x="4365625" y="3168650"/>
          <p14:tracePt t="36402" x="4356100" y="3159125"/>
          <p14:tracePt t="36418" x="4346575" y="3151188"/>
          <p14:tracePt t="36419" x="4338638" y="3151188"/>
          <p14:tracePt t="36448" x="4329113" y="3141663"/>
          <p14:tracePt t="36464" x="4319588" y="3132138"/>
          <p14:tracePt t="36480" x="4310063" y="3122613"/>
          <p14:tracePt t="36504" x="4302125" y="3122613"/>
          <p14:tracePt t="36512" x="4302125" y="3114675"/>
          <p14:tracePt t="36519" x="4292600" y="3114675"/>
          <p14:tracePt t="36534" x="4283075" y="3105150"/>
          <p14:tracePt t="36552" x="4273550" y="3095625"/>
          <p14:tracePt t="36576" x="4265613" y="3095625"/>
          <p14:tracePt t="36592" x="4256088" y="3095625"/>
          <p14:tracePt t="36607" x="4246563" y="3095625"/>
          <p14:tracePt t="36624" x="4237038" y="3095625"/>
          <p14:tracePt t="36639" x="4229100" y="3095625"/>
          <p14:tracePt t="45683" x="4229100" y="3086100"/>
          <p14:tracePt t="45951" x="4273550" y="3132138"/>
          <p14:tracePt t="45960" x="4319588" y="3168650"/>
          <p14:tracePt t="45968" x="4392613" y="3205163"/>
          <p14:tracePt t="45984" x="4492625" y="3268663"/>
          <p14:tracePt t="45985" x="4703763" y="3387725"/>
          <p14:tracePt t="46001" x="4913313" y="3497263"/>
          <p14:tracePt t="46002" x="5195888" y="3616325"/>
          <p14:tracePt t="46018" x="5524500" y="3771900"/>
          <p14:tracePt t="46018" x="5762625" y="3862388"/>
          <p14:tracePt t="46034" x="6037263" y="3963988"/>
          <p14:tracePt t="46035" x="6273800" y="4037013"/>
          <p14:tracePt t="46051" x="6538913" y="4090988"/>
          <p14:tracePt t="46052" x="6721475" y="4117975"/>
          <p14:tracePt t="46068" x="6913563" y="4137025"/>
          <p14:tracePt t="46069" x="7077075" y="4146550"/>
          <p14:tracePt t="46071" x="7215188" y="4164013"/>
          <p14:tracePt t="46084" x="7361238" y="4164013"/>
          <p14:tracePt t="46101" x="7507288" y="4164013"/>
          <p14:tracePt t="46118" x="7699375" y="4183063"/>
          <p14:tracePt t="46118" x="7735888" y="4200525"/>
          <p14:tracePt t="46120" x="7789863" y="4219575"/>
          <p14:tracePt t="46134" x="7853363" y="4264025"/>
          <p14:tracePt t="46136" x="7899400" y="4283075"/>
          <p14:tracePt t="46151" x="7935913" y="4319588"/>
          <p14:tracePt t="46152" x="7962900" y="4337050"/>
          <p14:tracePt t="46168" x="7972425" y="4346575"/>
          <p14:tracePt t="46169" x="7972425" y="4365625"/>
          <p14:tracePt t="46184" x="7981950" y="4383088"/>
          <p14:tracePt t="46185" x="7981950" y="4402138"/>
          <p14:tracePt t="46201" x="7981950" y="4429125"/>
          <p14:tracePt t="46202" x="7981950" y="4475163"/>
          <p14:tracePt t="46218" x="7991475" y="4502150"/>
          <p14:tracePt t="46218" x="8008938" y="4565650"/>
          <p14:tracePt t="46234" x="8027988" y="4621213"/>
          <p14:tracePt t="46235" x="8054975" y="4702175"/>
          <p14:tracePt t="46251" x="8081963" y="4767263"/>
          <p14:tracePt t="46252" x="8091488" y="4830763"/>
          <p14:tracePt t="46268" x="8108950" y="4857750"/>
          <p14:tracePt t="46269" x="8118475" y="4894263"/>
          <p14:tracePt t="46271" x="8118475" y="4922838"/>
          <p14:tracePt t="46284" x="8118475" y="4967288"/>
          <p14:tracePt t="46301" x="8118475" y="4986338"/>
          <p14:tracePt t="46318" x="8091488" y="5032375"/>
          <p14:tracePt t="46318" x="8064500" y="5049838"/>
          <p14:tracePt t="46320" x="8018463" y="5076825"/>
          <p14:tracePt t="46334" x="7972425" y="5086350"/>
          <p14:tracePt t="46336" x="7935913" y="5095875"/>
          <p14:tracePt t="46351" x="7899400" y="5095875"/>
          <p14:tracePt t="46352" x="7862888" y="5105400"/>
          <p14:tracePt t="46368" x="7816850" y="5105400"/>
          <p14:tracePt t="46369" x="7762875" y="5105400"/>
          <p14:tracePt t="46384" x="7699375" y="5105400"/>
          <p14:tracePt t="46385" x="7643813" y="5105400"/>
          <p14:tracePt t="46401" x="7589838" y="5105400"/>
          <p14:tracePt t="46402" x="7524750" y="5105400"/>
          <p14:tracePt t="46418" x="7470775" y="5105400"/>
          <p14:tracePt t="46419" x="7415213" y="5105400"/>
          <p14:tracePt t="46434" x="7397750" y="5105400"/>
          <p14:tracePt t="46435" x="7342188" y="5105400"/>
          <p14:tracePt t="46451" x="7278688" y="5122863"/>
          <p14:tracePt t="46452" x="7232650" y="5132388"/>
          <p14:tracePt t="46468" x="7196138" y="5141913"/>
          <p14:tracePt t="46469" x="7150100" y="5141913"/>
          <p14:tracePt t="46484" x="7132638" y="5141913"/>
          <p14:tracePt t="46485" x="7123113" y="5141913"/>
          <p14:tracePt t="46501" x="7113588" y="5141913"/>
          <p14:tracePt t="46503" x="7096125" y="5149850"/>
          <p14:tracePt t="46695" x="7113588" y="5149850"/>
          <p14:tracePt t="46703" x="7159625" y="5159375"/>
          <p14:tracePt t="46712" x="7196138" y="5159375"/>
          <p14:tracePt t="46719" x="7242175" y="5159375"/>
          <p14:tracePt t="46734" x="7269163" y="5159375"/>
          <p14:tracePt t="46736" x="7305675" y="5159375"/>
          <p14:tracePt t="46751" x="7334250" y="5159375"/>
          <p14:tracePt t="46752" x="7351713" y="5159375"/>
          <p14:tracePt t="46768" x="7361238" y="5159375"/>
          <p14:tracePt t="46784" x="7370763" y="5159375"/>
          <p14:tracePt t="46983" x="7370763" y="5149850"/>
          <p14:tracePt t="46991" x="7351713" y="5149850"/>
          <p14:tracePt t="47000" x="7342188" y="5122863"/>
          <p14:tracePt t="47017" x="7315200" y="5105400"/>
          <p14:tracePt t="47017" x="7305675" y="5086350"/>
          <p14:tracePt t="47033" x="7288213" y="5059363"/>
          <p14:tracePt t="47034" x="7278688" y="5022850"/>
          <p14:tracePt t="47050" x="7259638" y="4995863"/>
          <p14:tracePt t="47051" x="7251700" y="4959350"/>
          <p14:tracePt t="47067" x="7251700" y="4949825"/>
          <p14:tracePt t="47068" x="7251700" y="4940300"/>
          <p14:tracePt t="47083" x="7242175" y="4913313"/>
          <p14:tracePt t="47084" x="7242175" y="4894263"/>
          <p14:tracePt t="47100" x="7242175" y="4857750"/>
          <p14:tracePt t="47100" x="7242175" y="4830763"/>
          <p14:tracePt t="47117" x="7242175" y="4803775"/>
          <p14:tracePt t="47117" x="7242175" y="4784725"/>
          <p14:tracePt t="47133" x="7242175" y="4775200"/>
          <p14:tracePt t="47152" x="7242175" y="4767263"/>
          <p14:tracePt t="47200" x="7242175" y="4775200"/>
          <p14:tracePt t="47207" x="7242175" y="4794250"/>
          <p14:tracePt t="47217" x="7242175" y="4821238"/>
          <p14:tracePt t="47234" x="7242175" y="4840288"/>
          <p14:tracePt t="47235" x="7242175" y="4857750"/>
          <p14:tracePt t="47251" x="7242175" y="4884738"/>
          <p14:tracePt t="47252" x="7242175" y="4922838"/>
          <p14:tracePt t="47267" x="7278688" y="4995863"/>
          <p14:tracePt t="47267" x="7296150" y="5022850"/>
          <p14:tracePt t="47284" x="7315200" y="5059363"/>
          <p14:tracePt t="47284" x="7324725" y="5068888"/>
          <p14:tracePt t="47300" x="7342188" y="5095875"/>
          <p14:tracePt t="47301" x="7351713" y="5095875"/>
          <p14:tracePt t="47317" x="7361238" y="5095875"/>
          <p14:tracePt t="47383" x="7361238" y="5105400"/>
          <p14:tracePt t="47391" x="7361238" y="5113338"/>
          <p14:tracePt t="47401" x="7361238" y="5122863"/>
          <p14:tracePt t="47418" x="7351713" y="5132388"/>
          <p14:tracePt t="47418" x="7342188" y="5141913"/>
          <p14:tracePt t="47434" x="7342188" y="5159375"/>
          <p14:tracePt t="47435" x="7342188" y="5178425"/>
          <p14:tracePt t="47451" x="7342188" y="5195888"/>
          <p14:tracePt t="47452" x="7342188" y="5214938"/>
          <p14:tracePt t="47468" x="7370763" y="5222875"/>
          <p14:tracePt t="47468" x="7378700" y="5241925"/>
          <p14:tracePt t="47471" x="7378700" y="5251450"/>
          <p14:tracePt t="47484" x="7397750" y="5259388"/>
          <p14:tracePt t="47501" x="7434263" y="5268913"/>
          <p14:tracePt t="47504" x="7470775" y="5268913"/>
          <p14:tracePt t="47518" x="7488238" y="5278438"/>
          <p14:tracePt t="47520" x="7497763" y="5278438"/>
          <p14:tracePt t="47591" x="7507288" y="5278438"/>
          <p14:tracePt t="47600" x="7524750" y="5259388"/>
          <p14:tracePt t="47607" x="7534275" y="5241925"/>
          <p14:tracePt t="47618" x="7543800" y="5222875"/>
          <p14:tracePt t="47634" x="7553325" y="5205413"/>
          <p14:tracePt t="47635" x="7553325" y="5195888"/>
          <p14:tracePt t="47651" x="7553325" y="5186363"/>
          <p14:tracePt t="47651" x="7553325" y="5178425"/>
          <p14:tracePt t="48095" x="7570788" y="5178425"/>
          <p14:tracePt t="48103" x="7597775" y="5178425"/>
          <p14:tracePt t="48111" x="7626350" y="5178425"/>
          <p14:tracePt t="48119" x="7670800" y="5186363"/>
          <p14:tracePt t="48134" x="7699375" y="5186363"/>
          <p14:tracePt t="48136" x="7716838" y="5186363"/>
          <p14:tracePt t="48151" x="7743825" y="5186363"/>
          <p14:tracePt t="48152" x="7772400" y="5195888"/>
          <p14:tracePt t="48168" x="7799388" y="5195888"/>
          <p14:tracePt t="48184" x="7808913" y="5195888"/>
          <p14:tracePt t="48185" x="7816850" y="5195888"/>
          <p14:tracePt t="48201" x="7835900" y="5195888"/>
          <p14:tracePt t="48202" x="7862888" y="5195888"/>
          <p14:tracePt t="48217" x="7899400" y="5195888"/>
          <p14:tracePt t="48218" x="7935913" y="5195888"/>
          <p14:tracePt t="48234" x="7962900" y="5195888"/>
          <p14:tracePt t="48235" x="8008938" y="5214938"/>
          <p14:tracePt t="48251" x="8035925" y="5214938"/>
          <p14:tracePt t="48252" x="8072438" y="5214938"/>
          <p14:tracePt t="48268" x="8101013" y="5214938"/>
          <p14:tracePt t="48268" x="8118475" y="5214938"/>
          <p14:tracePt t="48284" x="8137525" y="5214938"/>
          <p14:tracePt t="48285" x="8154988" y="5214938"/>
          <p14:tracePt t="48301" x="8164513" y="5214938"/>
          <p14:tracePt t="48318" x="8174038" y="5214938"/>
          <p14:tracePt t="48439" x="8183563" y="5195888"/>
          <p14:tracePt t="48447" x="8210550" y="5178425"/>
          <p14:tracePt t="48455" x="8210550" y="5168900"/>
          <p14:tracePt t="48468" x="8210550" y="5159375"/>
          <p14:tracePt t="48484" x="8220075" y="5149850"/>
          <p14:tracePt t="48484" x="8228013" y="5141913"/>
          <p14:tracePt t="48501" x="8228013" y="5132388"/>
          <p14:tracePt t="48517" x="8237538" y="5122863"/>
          <p14:tracePt t="48534" x="8247063" y="5122863"/>
          <p14:tracePt t="48536" x="8247063" y="5113338"/>
          <p14:tracePt t="48720" x="8247063" y="5105400"/>
          <p14:tracePt t="49135" x="8264525" y="5095875"/>
          <p14:tracePt t="49143" x="8310563" y="5059363"/>
          <p14:tracePt t="49151" x="8356600" y="5022850"/>
          <p14:tracePt t="49168" x="8402638" y="5003800"/>
          <p14:tracePt t="49168" x="8439150" y="4986338"/>
          <p14:tracePt t="56003" x="8429625" y="4995863"/>
          <p14:tracePt t="56011" x="8410575" y="5003800"/>
          <p14:tracePt t="56019" x="8402638" y="5013325"/>
          <p14:tracePt t="56034" x="8393113" y="5013325"/>
          <p14:tracePt t="56035" x="8383588" y="5013325"/>
          <p14:tracePt t="56051" x="8374063" y="5022850"/>
          <p14:tracePt t="56053" x="8356600" y="5032375"/>
          <p14:tracePt t="56068" x="8347075" y="5040313"/>
          <p14:tracePt t="56070" x="8337550" y="5040313"/>
          <p14:tracePt t="56084" x="8337550" y="5049838"/>
          <p14:tracePt t="56086" x="8320088" y="5059363"/>
          <p14:tracePt t="56100" x="8310563" y="5059363"/>
          <p14:tracePt t="56102" x="8293100" y="5076825"/>
          <p14:tracePt t="56117" x="8274050" y="5086350"/>
          <p14:tracePt t="56118" x="8256588" y="5095875"/>
          <p14:tracePt t="56119" x="8220075" y="5113338"/>
          <p14:tracePt t="56134" x="8201025" y="5122863"/>
          <p14:tracePt t="56136" x="8174038" y="5141913"/>
          <p14:tracePt t="56151" x="8137525" y="5159375"/>
          <p14:tracePt t="56152" x="8091488" y="5178425"/>
          <p14:tracePt t="56167" x="8008938" y="5222875"/>
          <p14:tracePt t="56169" x="7981950" y="5232400"/>
          <p14:tracePt t="56184" x="7935913" y="5251450"/>
          <p14:tracePt t="56186" x="7889875" y="5278438"/>
          <p14:tracePt t="56201" x="7845425" y="5295900"/>
          <p14:tracePt t="56203" x="7799388" y="5324475"/>
          <p14:tracePt t="56218" x="7735888" y="5360988"/>
          <p14:tracePt t="56220" x="7689850" y="5387975"/>
          <p14:tracePt t="56234" x="7634288" y="5405438"/>
          <p14:tracePt t="56236" x="7626350" y="5424488"/>
          <p14:tracePt t="56251" x="7597775" y="5434013"/>
          <p14:tracePt t="56253" x="7570788" y="5461000"/>
          <p14:tracePt t="56267" x="7561263" y="5461000"/>
          <p14:tracePt t="56269" x="7553325" y="5470525"/>
          <p14:tracePt t="56284" x="7534275" y="5470525"/>
          <p14:tracePt t="56285" x="7524750" y="5478463"/>
          <p14:tracePt t="56300" x="7516813" y="5478463"/>
          <p14:tracePt t="56301" x="7516813" y="5487988"/>
          <p14:tracePt t="56317" x="7497763" y="5497513"/>
          <p14:tracePt t="56320" x="7480300" y="5534025"/>
          <p14:tracePt t="56334" x="7451725" y="5561013"/>
          <p14:tracePt t="56336" x="7434263" y="5580063"/>
          <p14:tracePt t="56351" x="7407275" y="5607050"/>
          <p14:tracePt t="56353" x="7397750" y="5624513"/>
          <p14:tracePt t="56368" x="7388225" y="5634038"/>
          <p14:tracePt t="56370" x="7378700" y="5653088"/>
          <p14:tracePt t="56384" x="7378700" y="5661025"/>
          <p14:tracePt t="56495" x="7378700" y="5670550"/>
          <p14:tracePt t="56543" x="7443788" y="5670550"/>
          <p14:tracePt t="56551" x="7497763" y="5670550"/>
          <p14:tracePt t="56559" x="7524750" y="5670550"/>
          <p14:tracePt t="56568" x="7580313" y="5670550"/>
          <p14:tracePt t="56584" x="7626350" y="5670550"/>
          <p14:tracePt t="56585" x="7653338" y="5670550"/>
          <p14:tracePt t="56601" x="7680325" y="5670550"/>
          <p14:tracePt t="56602" x="7716838" y="5670550"/>
          <p14:tracePt t="56618" x="7735888" y="5670550"/>
          <p14:tracePt t="56634" x="7743825" y="5670550"/>
          <p14:tracePt t="57135" x="7780338" y="5670550"/>
          <p14:tracePt t="57143" x="7826375" y="5670550"/>
          <p14:tracePt t="57151" x="7881938" y="5670550"/>
          <p14:tracePt t="57167" x="7945438" y="5670550"/>
          <p14:tracePt t="57168" x="7991475" y="5680075"/>
          <p14:tracePt t="57184" x="8045450" y="5697538"/>
          <p14:tracePt t="57185" x="8128000" y="5707063"/>
          <p14:tracePt t="57201" x="8154988" y="5716588"/>
          <p14:tracePt t="57201" x="8164513" y="5716588"/>
          <p14:tracePt t="57419" x="8164513" y="5726113"/>
          <p14:tracePt t="57615" x="8164513" y="5716588"/>
          <p14:tracePt t="57623" x="8164513" y="5689600"/>
          <p14:tracePt t="57634" x="8164513" y="5670550"/>
          <p14:tracePt t="57651" x="8164513" y="5653088"/>
          <p14:tracePt t="57652" x="8164513" y="5634038"/>
          <p14:tracePt t="57668" x="8164513" y="5616575"/>
          <p14:tracePt t="57668" x="8164513" y="5607050"/>
          <p14:tracePt t="57887" x="8164513" y="5597525"/>
          <p14:tracePt t="58959" x="8174038" y="5597525"/>
          <p14:tracePt t="58968" x="8191500" y="5597525"/>
          <p14:tracePt t="58975" x="8210550" y="5597525"/>
          <p14:tracePt t="58984" x="8228013" y="5597525"/>
          <p14:tracePt t="59001" x="8247063" y="5597525"/>
          <p14:tracePt t="59001" x="8256588" y="5597525"/>
          <p14:tracePt t="59017" x="8264525" y="5597525"/>
          <p14:tracePt t="59034" x="8274050" y="5597525"/>
          <p14:tracePt t="59035" x="8293100" y="5597525"/>
          <p14:tracePt t="59051" x="8301038" y="5597525"/>
          <p14:tracePt t="59051" x="8310563" y="5597525"/>
          <p14:tracePt t="59067" x="8320088" y="5597525"/>
          <p14:tracePt t="59068" x="8329613" y="5597525"/>
          <p14:tracePt t="59084" x="8337550" y="5597525"/>
          <p14:tracePt t="59101" x="8347075" y="5597525"/>
          <p14:tracePt t="59102" x="8356600" y="5597525"/>
          <p14:tracePt t="59103" x="8366125" y="5597525"/>
          <p14:tracePt t="59117" x="8374063" y="5597525"/>
          <p14:tracePt t="59120" x="8393113" y="5607050"/>
          <p14:tracePt t="59134" x="8402638" y="5607050"/>
          <p14:tracePt t="59136" x="8410575" y="5607050"/>
          <p14:tracePt t="59151" x="8420100" y="5607050"/>
          <p14:tracePt t="59167" x="8429625" y="5607050"/>
          <p14:tracePt t="59169" x="8439150" y="5607050"/>
          <p14:tracePt t="59201" x="8447088" y="5607050"/>
          <p14:tracePt t="59343" x="8466138" y="5607050"/>
          <p14:tracePt t="59351" x="8493125" y="5607050"/>
          <p14:tracePt t="59359" x="8520113" y="5607050"/>
          <p14:tracePt t="59367" x="8556625" y="5607050"/>
          <p14:tracePt t="59384" x="8593138" y="5607050"/>
          <p14:tracePt t="59385" x="8621713" y="5607050"/>
          <p14:tracePt t="59401" x="8666163" y="5607050"/>
          <p14:tracePt t="59401" x="8694738" y="5607050"/>
          <p14:tracePt t="59417" x="8712200" y="5607050"/>
          <p14:tracePt t="59418" x="8721725" y="5607050"/>
          <p14:tracePt t="59434" x="8731250" y="5607050"/>
          <p14:tracePt t="59471" x="8739188" y="5607050"/>
          <p14:tracePt t="59487" x="8748713" y="5607050"/>
          <p14:tracePt t="59495" x="8758238" y="5607050"/>
          <p14:tracePt t="59503" x="8767763" y="5607050"/>
          <p14:tracePt t="59527" x="8775700" y="5607050"/>
          <p14:tracePt t="59535" x="8785225" y="5597525"/>
          <p14:tracePt t="59583" x="8785225" y="5588000"/>
          <p14:tracePt t="59951" x="8794750" y="5588000"/>
          <p14:tracePt t="59960" x="8812213" y="5588000"/>
          <p14:tracePt t="59968" x="8812213" y="5597525"/>
          <p14:tracePt t="59984" x="8821738" y="5597525"/>
          <p14:tracePt t="59985" x="8831263" y="5597525"/>
          <p14:tracePt t="60001" x="8840788" y="5607050"/>
          <p14:tracePt t="60018" x="8848725" y="5616575"/>
          <p14:tracePt t="60034" x="8858250" y="5616575"/>
          <p14:tracePt t="60035" x="8867775" y="5616575"/>
          <p14:tracePt t="60051" x="8867775" y="5624513"/>
          <p14:tracePt t="60052" x="8877300" y="5624513"/>
          <p14:tracePt t="60287" x="8885238" y="5624513"/>
          <p14:tracePt t="60295" x="8894763" y="5624513"/>
          <p14:tracePt t="60303" x="8904288" y="5624513"/>
          <p14:tracePt t="60327" x="8913813" y="5624513"/>
          <p14:tracePt t="60439" x="8913813" y="5616575"/>
          <p14:tracePt t="60635" x="8921750" y="5616575"/>
          <p14:tracePt t="60647" x="8931275" y="5607050"/>
          <p14:tracePt t="60655" x="8940800" y="5607050"/>
          <p14:tracePt t="60667" x="8940800" y="5597525"/>
          <p14:tracePt t="60684" x="8950325" y="5588000"/>
          <p14:tracePt t="60735" x="8977313" y="5570538"/>
          <p14:tracePt t="60743" x="8986838" y="5551488"/>
          <p14:tracePt t="60751" x="9004300" y="5543550"/>
          <p14:tracePt t="60768" x="9013825" y="5524500"/>
          <p14:tracePt t="60768" x="9023350" y="5514975"/>
          <p14:tracePt t="60784" x="9032875" y="5507038"/>
          <p14:tracePt t="60785" x="9040813" y="5497513"/>
          <p14:tracePt t="60801" x="9040813" y="5487988"/>
          <p14:tracePt t="60817" x="9040813" y="5478463"/>
          <p14:tracePt t="60834" x="9050338" y="5478463"/>
          <p14:tracePt t="60959" x="9059863" y="5461000"/>
          <p14:tracePt t="60967" x="9059863" y="5451475"/>
          <p14:tracePt t="60975" x="9077325" y="5441950"/>
          <p14:tracePt t="60984" x="9086850" y="5441950"/>
          <p14:tracePt t="61001" x="9096375" y="5434013"/>
          <p14:tracePt t="61017" x="9105900" y="5424488"/>
          <p14:tracePt t="61018" x="9113838" y="5414963"/>
          <p14:tracePt t="61034" x="9113838" y="5405438"/>
          <p14:tracePt t="61036" x="9123363" y="5405438"/>
          <p14:tracePt t="61051" x="9123363" y="5397500"/>
          <p14:tracePt t="61067" x="9132888" y="5387975"/>
          <p14:tracePt t="61084" x="9142413" y="5378450"/>
          <p14:tracePt t="61085" x="9150350" y="5378450"/>
          <p14:tracePt t="61103" x="9159875" y="5378450"/>
          <p14:tracePt t="61279" x="9169400" y="5397500"/>
          <p14:tracePt t="61287" x="9186863" y="5414963"/>
          <p14:tracePt t="61301" x="9196388" y="5434013"/>
          <p14:tracePt t="61303" x="9223375" y="5461000"/>
          <p14:tracePt t="61317" x="9242425" y="5478463"/>
          <p14:tracePt t="61320" x="9259888" y="5507038"/>
          <p14:tracePt t="61334" x="9278938" y="5534025"/>
          <p14:tracePt t="61336" x="9296400" y="5551488"/>
          <p14:tracePt t="61351" x="9315450" y="5561013"/>
          <p14:tracePt t="61353" x="9324975" y="5570538"/>
          <p14:tracePt t="61368" x="9332913" y="5570538"/>
          <p14:tracePt t="61370" x="9332913" y="5580063"/>
          <p14:tracePt t="61755" x="9351963" y="5580063"/>
          <p14:tracePt t="61767" x="9388475" y="5534025"/>
          <p14:tracePt t="61775" x="9424988" y="5487988"/>
          <p14:tracePt t="61784" x="9442450" y="5470525"/>
          <p14:tracePt t="61801" x="9478963" y="5405438"/>
          <p14:tracePt t="61801" x="9515475" y="5341938"/>
          <p14:tracePt t="61818" x="9525000" y="5324475"/>
          <p14:tracePt t="61818" x="9534525" y="5305425"/>
          <p14:tracePt t="61834" x="9534525" y="5295900"/>
          <p14:tracePt t="61851" x="9534525" y="5287963"/>
          <p14:tracePt t="61867" x="9534525" y="5278438"/>
          <p14:tracePt t="61884" x="9534525" y="5268913"/>
          <p14:tracePt t="61901" x="9534525" y="5259388"/>
          <p14:tracePt t="61903" x="9534525" y="5251450"/>
          <p14:tracePt t="61917" x="9525000" y="5241925"/>
          <p14:tracePt t="61920" x="9507538" y="5222875"/>
          <p14:tracePt t="61934" x="9498013" y="5222875"/>
          <p14:tracePt t="61937" x="9478963" y="5222875"/>
          <p14:tracePt t="61954" x="9461500" y="5222875"/>
          <p14:tracePt t="61984" x="9451975" y="5222875"/>
          <p14:tracePt t="61985" x="9442450" y="5222875"/>
          <p14:tracePt t="62001" x="9434513" y="5222875"/>
          <p14:tracePt t="62018" x="9424988" y="5222875"/>
          <p14:tracePt t="62018" x="9415463" y="5241925"/>
          <p14:tracePt t="62034" x="9415463" y="5259388"/>
          <p14:tracePt t="62035" x="9405938" y="5278438"/>
          <p14:tracePt t="62051" x="9405938" y="5295900"/>
          <p14:tracePt t="62051" x="9405938" y="5314950"/>
          <p14:tracePt t="62068" x="9405938" y="5351463"/>
          <p14:tracePt t="62068" x="9405938" y="5378450"/>
          <p14:tracePt t="62084" x="9405938" y="5405438"/>
          <p14:tracePt t="62085" x="9415463" y="5441950"/>
          <p14:tracePt t="62088" x="9442450" y="5478463"/>
          <p14:tracePt t="62101" x="9471025" y="5543550"/>
          <p14:tracePt t="62103" x="9478963" y="5580063"/>
          <p14:tracePt t="62117" x="9498013" y="5607050"/>
          <p14:tracePt t="62120" x="9507538" y="5643563"/>
          <p14:tracePt t="62134" x="9515475" y="5670550"/>
          <p14:tracePt t="62137" x="9525000" y="5670550"/>
          <p14:tracePt t="62151" x="9525000" y="5680075"/>
          <p14:tracePt t="62223" x="9525000" y="5689600"/>
          <p14:tracePt t="62239" x="9515475" y="5689600"/>
          <p14:tracePt t="62427" x="9515475" y="5697538"/>
          <p14:tracePt t="62479" x="9534525" y="5689600"/>
          <p14:tracePt t="62487" x="9551988" y="5661025"/>
          <p14:tracePt t="62501" x="9588500" y="5607050"/>
          <p14:tracePt t="62503" x="9617075" y="5561013"/>
          <p14:tracePt t="62517" x="9625013" y="5524500"/>
          <p14:tracePt t="62519" x="9634538" y="5507038"/>
          <p14:tracePt t="62703" x="9634538" y="5514975"/>
          <p14:tracePt t="62711" x="9634538" y="5551488"/>
          <p14:tracePt t="62719" x="9625013" y="5570538"/>
          <p14:tracePt t="62734" x="9625013" y="5580063"/>
          <p14:tracePt t="62736" x="9617075" y="5580063"/>
          <p14:tracePt t="62751" x="9617075" y="5588000"/>
          <p14:tracePt t="62791" x="9617075" y="5597525"/>
          <p14:tracePt t="62799" x="9607550" y="5597525"/>
          <p14:tracePt t="63099" x="9607550" y="5607050"/>
          <p14:tracePt t="63419" x="9634538" y="5607050"/>
          <p14:tracePt t="63431" x="9671050" y="5607050"/>
          <p14:tracePt t="63439" x="9707563" y="5607050"/>
          <p14:tracePt t="63451" x="9763125" y="5597525"/>
          <p14:tracePt t="63467" x="9809163" y="5597525"/>
          <p14:tracePt t="63468" x="9853613" y="5597525"/>
          <p14:tracePt t="63527" x="9863138" y="5588000"/>
          <p14:tracePt t="63535" x="9882188" y="5588000"/>
          <p14:tracePt t="63543" x="9899650" y="5588000"/>
          <p14:tracePt t="63551" x="9918700" y="5588000"/>
          <p14:tracePt t="63567" x="9926638" y="5588000"/>
          <p14:tracePt t="63568" x="9945688" y="5588000"/>
          <p14:tracePt t="63584" x="9955213" y="5588000"/>
          <p14:tracePt t="63585" x="9963150" y="5588000"/>
          <p14:tracePt t="63601" x="9972675" y="5588000"/>
          <p14:tracePt t="69483" x="9936163" y="5588000"/>
          <p14:tracePt t="69495" x="9872663" y="5588000"/>
          <p14:tracePt t="69503" x="9790113" y="5588000"/>
          <p14:tracePt t="69517" x="9661525" y="5588000"/>
          <p14:tracePt t="69520" x="9498013" y="5580063"/>
          <p14:tracePt t="69534" x="9324975" y="5561013"/>
          <p14:tracePt t="69536" x="9215438" y="5551488"/>
          <p14:tracePt t="69551" x="9096375" y="5524500"/>
          <p14:tracePt t="69553" x="9077325" y="5514975"/>
          <p14:tracePt t="69599" x="9077325" y="5507038"/>
          <p14:tracePt t="71499" x="9059863" y="5507038"/>
          <p14:tracePt t="71507" x="9004300" y="5507038"/>
          <p14:tracePt t="71517" x="8885238" y="5507038"/>
          <p14:tracePt t="71534" x="8685213" y="5524500"/>
          <p14:tracePt t="71535" x="8456613" y="5524500"/>
          <p14:tracePt t="71551" x="8256588" y="5524500"/>
          <p14:tracePt t="71552" x="8081963" y="5543550"/>
          <p14:tracePt t="71567" x="7954963" y="5551488"/>
          <p14:tracePt t="71568" x="7816850" y="5551488"/>
          <p14:tracePt t="71571" x="7689850" y="5551488"/>
          <p14:tracePt t="71584" x="7507288" y="5551488"/>
          <p14:tracePt t="71601" x="7315200" y="5551488"/>
          <p14:tracePt t="71603" x="6877050" y="5534025"/>
          <p14:tracePt t="71617" x="6621463" y="5514975"/>
          <p14:tracePt t="71619" x="6383338" y="5497513"/>
          <p14:tracePt t="71634" x="6073775" y="5497513"/>
          <p14:tracePt t="71636" x="5689600" y="5497513"/>
          <p14:tracePt t="71651" x="5305425" y="5497513"/>
          <p14:tracePt t="71652" x="4876800" y="5534025"/>
          <p14:tracePt t="71667" x="4438650" y="5580063"/>
          <p14:tracePt t="71669" x="4037013" y="5643563"/>
          <p14:tracePt t="71684" x="3589338" y="5716588"/>
          <p14:tracePt t="71686" x="3195638" y="5762625"/>
          <p14:tracePt t="71701" x="2903538" y="5799138"/>
          <p14:tracePt t="71701" x="2740025" y="5826125"/>
          <p14:tracePt t="71703" x="2566988" y="5843588"/>
          <p14:tracePt t="71717" x="2438400" y="5862638"/>
          <p14:tracePt t="71719" x="2282825" y="5872163"/>
          <p14:tracePt t="71734" x="2136775" y="5872163"/>
          <p14:tracePt t="71737" x="2036763" y="5872163"/>
          <p14:tracePt t="71751" x="1944688" y="5872163"/>
          <p14:tracePt t="71753" x="1917700" y="5872163"/>
          <p14:tracePt t="71767" x="1908175" y="5872163"/>
          <p14:tracePt t="71791" x="1900238" y="5872163"/>
          <p14:tracePt t="71801" x="1871663" y="5872163"/>
          <p14:tracePt t="71817" x="1817688" y="5899150"/>
          <p14:tracePt t="71818" x="1771650" y="5908675"/>
          <p14:tracePt t="71834" x="1671638" y="5926138"/>
          <p14:tracePt t="71835" x="1562100" y="5935663"/>
          <p14:tracePt t="71851" x="1370013" y="5954713"/>
          <p14:tracePt t="71852" x="1187450" y="5962650"/>
          <p14:tracePt t="71867" x="1050925" y="5962650"/>
          <p14:tracePt t="71868" x="922338" y="5962650"/>
          <p14:tracePt t="71884" x="831850" y="5962650"/>
          <p14:tracePt t="71885" x="803275" y="5962650"/>
          <p14:tracePt t="71887" x="793750" y="5962650"/>
          <p14:tracePt t="71901" x="793750" y="5972175"/>
          <p14:tracePt t="82231" x="831850" y="5991225"/>
          <p14:tracePt t="82239" x="958850" y="6018213"/>
          <p14:tracePt t="82251" x="1131888" y="6045200"/>
          <p14:tracePt t="82267" x="1397000" y="6064250"/>
          <p14:tracePt t="82268" x="1708150" y="6081713"/>
          <p14:tracePt t="82271" x="2100263" y="6108700"/>
          <p14:tracePt t="82284" x="2401888" y="6108700"/>
          <p14:tracePt t="82301" x="2713038" y="6108700"/>
          <p14:tracePt t="82301" x="2913063" y="6108700"/>
          <p14:tracePt t="82303" x="3122613" y="6108700"/>
          <p14:tracePt t="82317" x="3287713" y="6100763"/>
          <p14:tracePt t="82319" x="3443288" y="6081713"/>
          <p14:tracePt t="82333" x="3570288" y="6072188"/>
          <p14:tracePt t="82335" x="3598863" y="6072188"/>
          <p14:tracePt t="82350" x="3643313" y="6072188"/>
          <p14:tracePt t="82352" x="3716338" y="6072188"/>
          <p14:tracePt t="82367" x="3789363" y="6072188"/>
          <p14:tracePt t="82368" x="3871913" y="6072188"/>
          <p14:tracePt t="82383" x="3963988" y="6072188"/>
          <p14:tracePt t="82384" x="4017963" y="6072188"/>
          <p14:tracePt t="82401" x="4044950" y="6072188"/>
          <p14:tracePt t="82403" x="4083050" y="6072188"/>
          <p14:tracePt t="82417" x="4100513" y="6072188"/>
          <p14:tracePt t="82419" x="4110038" y="6081713"/>
          <p14:tracePt t="82434" x="4119563" y="6081713"/>
          <p14:tracePt t="82451" x="4127500" y="6081713"/>
          <p14:tracePt t="82467" x="4146550" y="6081713"/>
          <p14:tracePt t="82469" x="4164013" y="6081713"/>
          <p14:tracePt t="82484" x="4192588" y="6081713"/>
          <p14:tracePt t="82501" x="4292600" y="6081713"/>
          <p14:tracePt t="82501" x="4338638" y="6081713"/>
          <p14:tracePt t="82503" x="4392613" y="6091238"/>
          <p14:tracePt t="82517" x="4492625" y="6108700"/>
          <p14:tracePt t="82519" x="4584700" y="6118225"/>
          <p14:tracePt t="82534" x="4684713" y="6145213"/>
          <p14:tracePt t="82536" x="4784725" y="6164263"/>
          <p14:tracePt t="82551" x="4857750" y="6191250"/>
          <p14:tracePt t="82553" x="4922838" y="6200775"/>
          <p14:tracePt t="82567" x="4949825" y="6210300"/>
          <p14:tracePt t="82569" x="4986338" y="6218238"/>
          <p14:tracePt t="82584" x="5013325" y="6227763"/>
          <p14:tracePt t="82586" x="5032375" y="6227763"/>
          <p14:tracePt t="82601" x="5041900" y="6237288"/>
          <p14:tracePt t="82603" x="5049838" y="6237288"/>
          <p14:tracePt t="82617" x="5068888" y="6237288"/>
          <p14:tracePt t="82619" x="5095875" y="6237288"/>
          <p14:tracePt t="82634" x="5122863" y="6237288"/>
          <p14:tracePt t="82636" x="5168900" y="6237288"/>
          <p14:tracePt t="82651" x="5195888" y="6237288"/>
          <p14:tracePt t="82653" x="5205413" y="6237288"/>
          <p14:tracePt t="82667" x="5251450" y="6237288"/>
          <p14:tracePt t="82669" x="5268913" y="6237288"/>
          <p14:tracePt t="82684" x="5305425" y="6237288"/>
          <p14:tracePt t="82686" x="5324475" y="6237288"/>
          <p14:tracePt t="82701" x="5341938" y="6237288"/>
          <p14:tracePt t="82703" x="5360988" y="6237288"/>
          <p14:tracePt t="82717" x="5370513" y="6237288"/>
          <p14:tracePt t="82719" x="5378450" y="6237288"/>
          <p14:tracePt t="82847" x="5407025" y="6227763"/>
          <p14:tracePt t="82855" x="5443538" y="6210300"/>
          <p14:tracePt t="82867" x="5461000" y="6191250"/>
          <p14:tracePt t="82884" x="5487988" y="6164263"/>
          <p14:tracePt t="82885" x="5524500" y="6145213"/>
          <p14:tracePt t="82887" x="5543550" y="6100763"/>
          <p14:tracePt t="82901" x="5561013" y="6081713"/>
          <p14:tracePt t="82903" x="5589588" y="6054725"/>
          <p14:tracePt t="82917" x="5597525" y="6018213"/>
          <p14:tracePt t="82919" x="5616575" y="5991225"/>
          <p14:tracePt t="82934" x="5616575" y="5972175"/>
          <p14:tracePt t="82937" x="5626100" y="5935663"/>
          <p14:tracePt t="82951" x="5626100" y="5899150"/>
          <p14:tracePt t="82952" x="5634038" y="5862638"/>
          <p14:tracePt t="82970" x="5634038" y="5826125"/>
          <p14:tracePt t="82985" x="5634038" y="5816600"/>
          <p14:tracePt t="83022" x="5634038" y="5807075"/>
          <p14:tracePt t="83171" x="5634038" y="5799138"/>
          <p14:tracePt t="83279" x="5634038" y="5816600"/>
          <p14:tracePt t="83287" x="5634038" y="5862638"/>
          <p14:tracePt t="83301" x="5634038" y="5918200"/>
          <p14:tracePt t="83303" x="5634038" y="5991225"/>
          <p14:tracePt t="83317" x="5634038" y="6035675"/>
          <p14:tracePt t="83333" x="5634038" y="6091238"/>
          <p14:tracePt t="83335" x="5634038" y="6181725"/>
          <p14:tracePt t="83350" x="5634038" y="6218238"/>
          <p14:tracePt t="83352" x="5634038" y="6246813"/>
          <p14:tracePt t="83367" x="5634038" y="6264275"/>
          <p14:tracePt t="83368" x="5634038" y="6273800"/>
          <p14:tracePt t="83487" x="5634038" y="6283325"/>
          <p14:tracePt t="83951" x="5634038" y="6291263"/>
          <p14:tracePt t="83959" x="5653088" y="6291263"/>
          <p14:tracePt t="83968" x="5699125" y="6291263"/>
          <p14:tracePt t="83984" x="5735638" y="6291263"/>
          <p14:tracePt t="83985" x="5772150" y="6291263"/>
          <p14:tracePt t="84001" x="5808663" y="6291263"/>
          <p14:tracePt t="84001" x="5826125" y="6291263"/>
          <p14:tracePt t="84017" x="5845175" y="6291263"/>
          <p14:tracePt t="84018" x="5872163" y="6291263"/>
          <p14:tracePt t="84034" x="5891213" y="6291263"/>
          <p14:tracePt t="84035" x="5927725" y="6291263"/>
          <p14:tracePt t="84051" x="5945188" y="6273800"/>
          <p14:tracePt t="84051" x="5964238" y="6264275"/>
          <p14:tracePt t="84067" x="5972175" y="6264275"/>
          <p14:tracePt t="84068" x="5981700" y="6264275"/>
          <p14:tracePt t="84084" x="5991225" y="6264275"/>
          <p14:tracePt t="84085" x="5991225" y="6254750"/>
          <p14:tracePt t="84101" x="6000750" y="6246813"/>
          <p14:tracePt t="84103" x="6008688" y="6237288"/>
          <p14:tracePt t="84117" x="6018213" y="6227763"/>
          <p14:tracePt t="84119" x="6027738" y="6210300"/>
          <p14:tracePt t="84134" x="6045200" y="6191250"/>
          <p14:tracePt t="84136" x="6054725" y="6173788"/>
          <p14:tracePt t="84151" x="6064250" y="6164263"/>
          <p14:tracePt t="84153" x="6073775" y="6145213"/>
          <p14:tracePt t="84167" x="6081713" y="6118225"/>
          <p14:tracePt t="84170" x="6091238" y="6100763"/>
          <p14:tracePt t="84184" x="6091238" y="6064250"/>
          <p14:tracePt t="84186" x="6091238" y="6035675"/>
          <p14:tracePt t="84201" x="6100763" y="6018213"/>
          <p14:tracePt t="84203" x="6100763" y="5999163"/>
          <p14:tracePt t="84217" x="6100763" y="5981700"/>
          <p14:tracePt t="84219" x="6100763" y="5954713"/>
          <p14:tracePt t="84234" x="6100763" y="5918200"/>
          <p14:tracePt t="84236" x="6100763" y="5899150"/>
          <p14:tracePt t="84251" x="6100763" y="5872163"/>
          <p14:tracePt t="84253" x="6091238" y="5826125"/>
          <p14:tracePt t="84267" x="6081713" y="5807075"/>
          <p14:tracePt t="84269" x="6073775" y="5780088"/>
          <p14:tracePt t="84284" x="6073775" y="5762625"/>
          <p14:tracePt t="84286" x="6064250" y="5753100"/>
          <p14:tracePt t="84301" x="6064250" y="5743575"/>
          <p14:tracePt t="84335" x="6054725" y="5743575"/>
          <p14:tracePt t="84375" x="6054725" y="5734050"/>
          <p14:tracePt t="84407" x="6054725" y="5753100"/>
          <p14:tracePt t="84415" x="6045200" y="5770563"/>
          <p14:tracePt t="84423" x="6045200" y="5807075"/>
          <p14:tracePt t="84434" x="6045200" y="5843588"/>
          <p14:tracePt t="84451" x="6037263" y="5881688"/>
          <p14:tracePt t="84451" x="6037263" y="5908675"/>
          <p14:tracePt t="84467" x="6037263" y="5926138"/>
          <p14:tracePt t="84468" x="6037263" y="5954713"/>
          <p14:tracePt t="84484" x="6037263" y="5981700"/>
          <p14:tracePt t="84485" x="6037263" y="6018213"/>
          <p14:tracePt t="84487" x="6037263" y="6045200"/>
          <p14:tracePt t="84501" x="6037263" y="6064250"/>
          <p14:tracePt t="84517" x="6037263" y="6081713"/>
          <p14:tracePt t="84518" x="6037263" y="6100763"/>
          <p14:tracePt t="84519" x="6037263" y="6108700"/>
          <p14:tracePt t="84534" x="6037263" y="6127750"/>
          <p14:tracePt t="84535" x="6037263" y="6145213"/>
          <p14:tracePt t="84551" x="6037263" y="6164263"/>
          <p14:tracePt t="84567" x="6037263" y="6181725"/>
          <p14:tracePt t="84568" x="6037263" y="6191250"/>
          <p14:tracePt t="84584" x="6037263" y="6210300"/>
          <p14:tracePt t="84585" x="6037263" y="6218238"/>
          <p14:tracePt t="84601" x="6037263" y="6227763"/>
          <p14:tracePt t="84601" x="6037263" y="6237288"/>
          <p14:tracePt t="84771" x="6037263" y="6246813"/>
          <p14:tracePt t="84871" x="6045200" y="6246813"/>
          <p14:tracePt t="84879" x="6064250" y="6227763"/>
          <p14:tracePt t="84887" x="6073775" y="6218238"/>
          <p14:tracePt t="84901" x="6081713" y="6210300"/>
          <p14:tracePt t="84903" x="6091238" y="6210300"/>
          <p14:tracePt t="84917" x="6100763" y="6210300"/>
          <p14:tracePt t="84934" x="6100763" y="6200775"/>
          <p14:tracePt t="84959" x="6110288" y="6200775"/>
          <p14:tracePt t="84968" x="6118225" y="6191250"/>
          <p14:tracePt t="84984" x="6127750" y="6191250"/>
          <p14:tracePt t="85001" x="6137275" y="6181725"/>
          <p14:tracePt t="85017" x="6146800" y="6181725"/>
          <p14:tracePt t="85018" x="6146800" y="6173788"/>
          <p14:tracePt t="85034" x="6154738" y="6173788"/>
          <p14:tracePt t="85035" x="6164263" y="6164263"/>
          <p14:tracePt t="85051" x="6164263" y="6154738"/>
          <p14:tracePt t="85051" x="6173788" y="6154738"/>
          <p14:tracePt t="85067" x="6183313" y="6145213"/>
          <p14:tracePt t="85068" x="6191250" y="6145213"/>
          <p14:tracePt t="85084" x="6200775" y="6137275"/>
          <p14:tracePt t="85103" x="6210300" y="6137275"/>
          <p14:tracePt t="85239" x="6237288" y="6137275"/>
          <p14:tracePt t="85247" x="6264275" y="6137275"/>
          <p14:tracePt t="85255" x="6319838" y="6137275"/>
          <p14:tracePt t="85267" x="6346825" y="6137275"/>
          <p14:tracePt t="85284" x="6392863" y="6137275"/>
          <p14:tracePt t="85285" x="6438900" y="6137275"/>
          <p14:tracePt t="85301" x="6456363" y="6137275"/>
          <p14:tracePt t="85301" x="6483350" y="6137275"/>
          <p14:tracePt t="85303" x="6502400" y="6137275"/>
          <p14:tracePt t="85317" x="6521450" y="6137275"/>
          <p14:tracePt t="85320" x="6529388" y="6137275"/>
          <p14:tracePt t="85334" x="6538913" y="6137275"/>
          <p14:tracePt t="85336" x="6548438" y="6137275"/>
          <p14:tracePt t="85367" x="6557963" y="6145213"/>
          <p14:tracePt t="85384" x="6565900" y="6145213"/>
          <p14:tracePt t="85401" x="6575425" y="6145213"/>
          <p14:tracePt t="85401" x="6584950" y="6145213"/>
          <p14:tracePt t="85417" x="6594475" y="6145213"/>
          <p14:tracePt t="85418" x="6602413" y="6145213"/>
          <p14:tracePt t="85434" x="6611938" y="6145213"/>
          <p14:tracePt t="85451" x="6621463" y="6145213"/>
          <p14:tracePt t="85471" x="6630988" y="6145213"/>
          <p14:tracePt t="86111" x="6657975" y="6145213"/>
          <p14:tracePt t="86119" x="6675438" y="6145213"/>
          <p14:tracePt t="86127" x="6721475" y="6145213"/>
          <p14:tracePt t="86135" x="6777038" y="6145213"/>
          <p14:tracePt t="86151" x="6784975" y="6145213"/>
          <p14:tracePt t="86151" x="6804025" y="6145213"/>
          <p14:tracePt t="86167" x="6813550" y="6145213"/>
          <p14:tracePt t="86184" x="6821488" y="6154738"/>
          <p14:tracePt t="120695" x="6037263" y="6510338"/>
          <p14:tracePt t="120703" x="5341938" y="68214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 transformacija - primer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C4A15-F80B-4490-9B98-9E899B94C5C5}"/>
              </a:ext>
            </a:extLst>
          </p:cNvPr>
          <p:cNvSpPr/>
          <p:nvPr/>
        </p:nvSpPr>
        <p:spPr>
          <a:xfrm>
            <a:off x="978193" y="1717137"/>
            <a:ext cx="10209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000" dirty="0"/>
              <a:t>Odrediti Furijeovu transformaciju funkcije: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277D881-3FED-4FA3-BA6D-48B2484134FD}"/>
                  </a:ext>
                </a:extLst>
              </p:cNvPr>
              <p:cNvSpPr/>
              <p:nvPr/>
            </p:nvSpPr>
            <p:spPr>
              <a:xfrm>
                <a:off x="5613270" y="1428885"/>
                <a:ext cx="2647841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    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277D881-3FED-4FA3-BA6D-48B248413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270" y="1428885"/>
                <a:ext cx="2647841" cy="9766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0183280-20D1-4B0F-8102-8247954C021A}"/>
                  </a:ext>
                </a:extLst>
              </p:cNvPr>
              <p:cNvSpPr/>
              <p:nvPr/>
            </p:nvSpPr>
            <p:spPr>
              <a:xfrm>
                <a:off x="1031066" y="2119060"/>
                <a:ext cx="3091103" cy="916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0183280-20D1-4B0F-8102-8247954C0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66" y="2119060"/>
                <a:ext cx="3091103" cy="9165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81E3109-B169-4676-B634-4E5E988731EB}"/>
                  </a:ext>
                </a:extLst>
              </p:cNvPr>
              <p:cNvSpPr/>
              <p:nvPr/>
            </p:nvSpPr>
            <p:spPr>
              <a:xfrm>
                <a:off x="1031066" y="3071137"/>
                <a:ext cx="7155999" cy="972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81E3109-B169-4676-B634-4E5E98873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66" y="3071137"/>
                <a:ext cx="7155999" cy="9727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E0B497-93D3-4DC5-AA5B-ACA7A73E5B9E}"/>
                  </a:ext>
                </a:extLst>
              </p:cNvPr>
              <p:cNvSpPr/>
              <p:nvPr/>
            </p:nvSpPr>
            <p:spPr>
              <a:xfrm>
                <a:off x="1031066" y="4184876"/>
                <a:ext cx="2879634" cy="9180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E0B497-93D3-4DC5-AA5B-ACA7A73E5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66" y="4184876"/>
                <a:ext cx="2879634" cy="918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7B4B83-084C-4A29-A3A1-B5BC560DB609}"/>
                  </a:ext>
                </a:extLst>
              </p:cNvPr>
              <p:cNvSpPr/>
              <p:nvPr/>
            </p:nvSpPr>
            <p:spPr>
              <a:xfrm>
                <a:off x="3845197" y="4311577"/>
                <a:ext cx="2338461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7B4B83-084C-4A29-A3A1-B5BC560DB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197" y="4311577"/>
                <a:ext cx="2338461" cy="6646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9490C2A-BFE7-44FD-A713-7AF32FE6C059}"/>
                  </a:ext>
                </a:extLst>
              </p:cNvPr>
              <p:cNvSpPr/>
              <p:nvPr/>
            </p:nvSpPr>
            <p:spPr>
              <a:xfrm>
                <a:off x="473450" y="5243921"/>
                <a:ext cx="7510130" cy="664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𝜔𝜏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𝜔𝜏</m:t>
                              </m:r>
                            </m:sup>
                          </m:sSup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𝜔𝜏</m:t>
                              </m:r>
                            </m:sup>
                          </m:sSup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𝜔𝜏</m:t>
                          </m:r>
                        </m:den>
                      </m:f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𝜔𝜏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9490C2A-BFE7-44FD-A713-7AF32FE6C0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50" y="5243921"/>
                <a:ext cx="7510130" cy="6646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EF93DF9-E4AB-4A7E-9E5E-A157AE83B313}"/>
                  </a:ext>
                </a:extLst>
              </p:cNvPr>
              <p:cNvSpPr/>
              <p:nvPr/>
            </p:nvSpPr>
            <p:spPr>
              <a:xfrm>
                <a:off x="1031066" y="6049564"/>
                <a:ext cx="2114489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𝜔𝜏</m:t>
                              </m:r>
                            </m:e>
                          </m:func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𝜔𝜏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EF93DF9-E4AB-4A7E-9E5E-A157AE83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66" y="6049564"/>
                <a:ext cx="2114489" cy="6646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4F320E-2EBE-473B-9607-75C30184265D}"/>
                  </a:ext>
                </a:extLst>
              </p:cNvPr>
              <p:cNvSpPr/>
              <p:nvPr/>
            </p:nvSpPr>
            <p:spPr>
              <a:xfrm>
                <a:off x="2966116" y="6049564"/>
                <a:ext cx="1642949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sinc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𝜔𝜏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4F320E-2EBE-473B-9607-75C301842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116" y="6049564"/>
                <a:ext cx="1642949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The sinc function">
            <a:extLst>
              <a:ext uri="{FF2B5EF4-FFF2-40B4-BE49-F238E27FC236}">
                <a16:creationId xmlns:a16="http://schemas.microsoft.com/office/drawing/2014/main" id="{56221258-3074-4142-B133-20FC0940C9FB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83" y="4223008"/>
            <a:ext cx="2972969" cy="226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F11EF6-346C-4D07-AD42-8B9F8787EA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8383" y="2749431"/>
            <a:ext cx="3666340" cy="13255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5C7BDE-DB3D-46AF-8D4D-1782063277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7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36"/>
    </mc:Choice>
    <mc:Fallback xmlns="">
      <p:transition spd="slow" advTm="22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5661" x="739775" y="1981200"/>
          <p14:tracePt t="5668" x="831850" y="1990725"/>
          <p14:tracePt t="5689" x="1150938" y="2027238"/>
          <p14:tracePt t="5689" x="1827213" y="2090738"/>
          <p14:tracePt t="5703" x="2109788" y="2109788"/>
          <p14:tracePt t="5720" x="2428875" y="2127250"/>
          <p14:tracePt t="5720" x="2767013" y="2127250"/>
          <p14:tracePt t="5720" x="3005138" y="2127250"/>
          <p14:tracePt t="5736" x="3343275" y="2127250"/>
          <p14:tracePt t="5737" x="3652838" y="2127250"/>
          <p14:tracePt t="5753" x="4008438" y="2119313"/>
          <p14:tracePt t="5754" x="4292600" y="2082800"/>
          <p14:tracePt t="5770" x="4657725" y="2017713"/>
          <p14:tracePt t="5770" x="4949825" y="1973263"/>
          <p14:tracePt t="5786" x="5168900" y="1944688"/>
          <p14:tracePt t="5787" x="5334000" y="1908175"/>
          <p14:tracePt t="5803" x="5434013" y="1898650"/>
          <p14:tracePt t="5804" x="5461000" y="1898650"/>
          <p14:tracePt t="5821" x="5470525" y="1898650"/>
          <p14:tracePt t="5849" x="5487988" y="1890713"/>
          <p14:tracePt t="5857" x="5507038" y="1871663"/>
          <p14:tracePt t="5871" x="5524500" y="1862138"/>
          <p14:tracePt t="5873" x="5553075" y="1854200"/>
          <p14:tracePt t="5887" x="5589588" y="1854200"/>
          <p14:tracePt t="5890" x="5607050" y="1854200"/>
          <p14:tracePt t="5904" x="5643563" y="1854200"/>
          <p14:tracePt t="5905" x="5662613" y="1854200"/>
          <p14:tracePt t="5920" x="5708650" y="1881188"/>
          <p14:tracePt t="5922" x="5762625" y="1917700"/>
          <p14:tracePt t="5938" x="5845175" y="1981200"/>
          <p14:tracePt t="5940" x="5872163" y="1990725"/>
          <p14:tracePt t="5954" x="5981700" y="2046288"/>
          <p14:tracePt t="5956" x="6100763" y="2100263"/>
          <p14:tracePt t="5971" x="6127750" y="2119313"/>
          <p14:tracePt t="5973" x="6164263" y="2163763"/>
          <p14:tracePt t="5988" x="6164263" y="2200275"/>
          <p14:tracePt t="5989" x="6118225" y="2236788"/>
          <p14:tracePt t="6004" x="6081713" y="2246313"/>
          <p14:tracePt t="6006" x="6008688" y="2282825"/>
          <p14:tracePt t="6021" x="5945188" y="2319338"/>
          <p14:tracePt t="6169" x="5935663" y="2282825"/>
          <p14:tracePt t="6178" x="5908675" y="2236788"/>
          <p14:tracePt t="6187" x="5899150" y="2219325"/>
          <p14:tracePt t="6205" x="5899150" y="2209800"/>
          <p14:tracePt t="6206" x="5899150" y="2200275"/>
          <p14:tracePt t="6221" x="5899150" y="2192338"/>
          <p14:tracePt t="6222" x="5908675" y="2182813"/>
          <p14:tracePt t="6237" x="5908675" y="2163763"/>
          <p14:tracePt t="6238" x="5908675" y="2155825"/>
          <p14:tracePt t="6254" x="5908675" y="2146300"/>
          <p14:tracePt t="6255" x="5908675" y="2136775"/>
          <p14:tracePt t="6271" x="5908675" y="2127250"/>
          <p14:tracePt t="6287" x="5899150" y="2127250"/>
          <p14:tracePt t="6288" x="5891213" y="2127250"/>
          <p14:tracePt t="6290" x="5872163" y="2119313"/>
          <p14:tracePt t="6304" x="5854700" y="2090738"/>
          <p14:tracePt t="6306" x="5845175" y="2090738"/>
          <p14:tracePt t="6393" x="5835650" y="2090738"/>
          <p14:tracePt t="6790" x="5845175" y="2100263"/>
          <p14:tracePt t="6797" x="5881688" y="2127250"/>
          <p14:tracePt t="6805" x="5908675" y="2136775"/>
          <p14:tracePt t="6821" x="5918200" y="2155825"/>
          <p14:tracePt t="6822" x="5935663" y="2163763"/>
          <p14:tracePt t="6837" x="5945188" y="2173288"/>
          <p14:tracePt t="6838" x="5954713" y="2182813"/>
          <p14:tracePt t="6854" x="5972175" y="2192338"/>
          <p14:tracePt t="6871" x="5991225" y="2200275"/>
          <p14:tracePt t="6871" x="6000750" y="2209800"/>
          <p14:tracePt t="6873" x="6008688" y="2209800"/>
          <p14:tracePt t="6887" x="6018213" y="2209800"/>
          <p14:tracePt t="6904" x="6027738" y="2219325"/>
          <p14:tracePt t="6921" x="6037263" y="2219325"/>
          <p14:tracePt t="6923" x="6045200" y="2228850"/>
          <p14:tracePt t="6937" x="6054725" y="2228850"/>
          <p14:tracePt t="6939" x="6064250" y="2228850"/>
          <p14:tracePt t="6954" x="6091238" y="2228850"/>
          <p14:tracePt t="6956" x="6110288" y="2236788"/>
          <p14:tracePt t="6971" x="6127750" y="2236788"/>
          <p14:tracePt t="6973" x="6146800" y="2236788"/>
          <p14:tracePt t="6987" x="6164263" y="2236788"/>
          <p14:tracePt t="7004" x="6173788" y="2236788"/>
          <p14:tracePt t="8085" x="6191250" y="2236788"/>
          <p14:tracePt t="8097" x="6264275" y="2192338"/>
          <p14:tracePt t="8105" x="6346825" y="2155825"/>
          <p14:tracePt t="8121" x="6392863" y="2127250"/>
          <p14:tracePt t="8122" x="6456363" y="2090738"/>
          <p14:tracePt t="8137" x="6521450" y="2054225"/>
          <p14:tracePt t="8138" x="6575425" y="2017713"/>
          <p14:tracePt t="8154" x="6621463" y="1981200"/>
          <p14:tracePt t="8155" x="6667500" y="1944688"/>
          <p14:tracePt t="8171" x="6694488" y="1917700"/>
          <p14:tracePt t="8171" x="6704013" y="1908175"/>
          <p14:tracePt t="8187" x="6711950" y="1881188"/>
          <p14:tracePt t="8188" x="6721475" y="1862138"/>
          <p14:tracePt t="8205" x="6721475" y="1854200"/>
          <p14:tracePt t="8221" x="6721475" y="1844675"/>
          <p14:tracePt t="8237" x="6731000" y="1844675"/>
          <p14:tracePt t="8277" x="6731000" y="1835150"/>
          <p14:tracePt t="8285" x="6731000" y="1808163"/>
          <p14:tracePt t="8297" x="6731000" y="1781175"/>
          <p14:tracePt t="8305" x="6740525" y="1744663"/>
          <p14:tracePt t="8321" x="6740525" y="1708150"/>
          <p14:tracePt t="8322" x="6757988" y="1643063"/>
          <p14:tracePt t="8338" x="6757988" y="1589088"/>
          <p14:tracePt t="8338" x="6767513" y="1562100"/>
          <p14:tracePt t="8354" x="6767513" y="1516063"/>
          <p14:tracePt t="8355" x="6777038" y="1506538"/>
          <p14:tracePt t="8371" x="6777038" y="1479550"/>
          <p14:tracePt t="8372" x="6777038" y="1460500"/>
          <p14:tracePt t="8387" x="6784975" y="1452563"/>
          <p14:tracePt t="8388" x="6784975" y="1443038"/>
          <p14:tracePt t="8404" x="6784975" y="1433513"/>
          <p14:tracePt t="8646" x="6784975" y="1460500"/>
          <p14:tracePt t="8653" x="6784975" y="1489075"/>
          <p14:tracePt t="8661" x="6784975" y="1516063"/>
          <p14:tracePt t="8671" x="6784975" y="1533525"/>
          <p14:tracePt t="8687" x="6784975" y="1552575"/>
          <p14:tracePt t="8688" x="6784975" y="1570038"/>
          <p14:tracePt t="8704" x="6784975" y="1579563"/>
          <p14:tracePt t="8721" x="6784975" y="1589088"/>
          <p14:tracePt t="8829" x="6784975" y="1562100"/>
          <p14:tracePt t="8837" x="6784975" y="1543050"/>
          <p14:tracePt t="8845" x="6784975" y="1533525"/>
          <p14:tracePt t="8854" x="6794500" y="1516063"/>
          <p14:tracePt t="8871" x="6804025" y="1497013"/>
          <p14:tracePt t="8871" x="6804025" y="1489075"/>
          <p14:tracePt t="8887" x="6813550" y="1470025"/>
          <p14:tracePt t="9005" x="6813550" y="1489075"/>
          <p14:tracePt t="9013" x="6813550" y="1516063"/>
          <p14:tracePt t="9021" x="6813550" y="1543050"/>
          <p14:tracePt t="9037" x="6813550" y="1570038"/>
          <p14:tracePt t="9038" x="6813550" y="1606550"/>
          <p14:tracePt t="9054" x="6813550" y="1635125"/>
          <p14:tracePt t="9071" x="6813550" y="1662113"/>
          <p14:tracePt t="9071" x="6813550" y="1689100"/>
          <p14:tracePt t="9073" x="6804025" y="1725613"/>
          <p14:tracePt t="9087" x="6804025" y="1744663"/>
          <p14:tracePt t="9089" x="6794500" y="1771650"/>
          <p14:tracePt t="9104" x="6794500" y="1789113"/>
          <p14:tracePt t="9106" x="6794500" y="1817688"/>
          <p14:tracePt t="9121" x="6794500" y="1835150"/>
          <p14:tracePt t="9123" x="6784975" y="1881188"/>
          <p14:tracePt t="9137" x="6777038" y="1908175"/>
          <p14:tracePt t="9140" x="6777038" y="1944688"/>
          <p14:tracePt t="9154" x="6767513" y="1973263"/>
          <p14:tracePt t="9156" x="6757988" y="1990725"/>
          <p14:tracePt t="9171" x="6757988" y="2027238"/>
          <p14:tracePt t="9173" x="6748463" y="2046288"/>
          <p14:tracePt t="9187" x="6740525" y="2063750"/>
          <p14:tracePt t="9189" x="6740525" y="2082800"/>
          <p14:tracePt t="9207" x="6740525" y="2090738"/>
          <p14:tracePt t="9405" x="6757988" y="2090738"/>
          <p14:tracePt t="9409" x="6831013" y="2063750"/>
          <p14:tracePt t="9421" x="6858000" y="2063750"/>
          <p14:tracePt t="9437" x="6867525" y="2054225"/>
          <p14:tracePt t="9438" x="6877050" y="2054225"/>
          <p14:tracePt t="9454" x="6886575" y="2054225"/>
          <p14:tracePt t="9637" x="6886575" y="2046288"/>
          <p14:tracePt t="9846" x="6904038" y="2046288"/>
          <p14:tracePt t="9853" x="6931025" y="2036763"/>
          <p14:tracePt t="9861" x="6977063" y="2027238"/>
          <p14:tracePt t="9871" x="7013575" y="2027238"/>
          <p14:tracePt t="9887" x="7050088" y="2027238"/>
          <p14:tracePt t="9888" x="7069138" y="2027238"/>
          <p14:tracePt t="9904" x="7086600" y="2027238"/>
          <p14:tracePt t="9921" x="7096125" y="2027238"/>
          <p14:tracePt t="9938" x="7105650" y="2027238"/>
          <p14:tracePt t="10037" x="7123113" y="2017713"/>
          <p14:tracePt t="10045" x="7178675" y="2017713"/>
          <p14:tracePt t="10054" x="7205663" y="2009775"/>
          <p14:tracePt t="10071" x="7223125" y="2009775"/>
          <p14:tracePt t="10071" x="7242175" y="2009775"/>
          <p14:tracePt t="10087" x="7251700" y="2009775"/>
          <p14:tracePt t="10088" x="7259638" y="2009775"/>
          <p14:tracePt t="10104" x="7269163" y="2009775"/>
          <p14:tracePt t="10105" x="7269163" y="2000250"/>
          <p14:tracePt t="10137" x="7278688" y="2000250"/>
          <p14:tracePt t="10145" x="7288213" y="2000250"/>
          <p14:tracePt t="10154" x="7305675" y="2000250"/>
          <p14:tracePt t="10171" x="7315200" y="2000250"/>
          <p14:tracePt t="10187" x="7324725" y="2000250"/>
          <p14:tracePt t="10188" x="7342188" y="2000250"/>
          <p14:tracePt t="10241" x="7351713" y="2000250"/>
          <p14:tracePt t="10249" x="7370763" y="2000250"/>
          <p14:tracePt t="10257" x="7388225" y="2000250"/>
          <p14:tracePt t="10271" x="7397750" y="2000250"/>
          <p14:tracePt t="10289" x="7407275" y="2000250"/>
          <p14:tracePt t="10650" x="7407275" y="1973263"/>
          <p14:tracePt t="10657" x="7424738" y="1927225"/>
          <p14:tracePt t="10671" x="7434263" y="1881188"/>
          <p14:tracePt t="10673" x="7434263" y="1854200"/>
          <p14:tracePt t="10687" x="7434263" y="1835150"/>
          <p14:tracePt t="10689" x="7443788" y="1825625"/>
          <p14:tracePt t="10704" x="7443788" y="1808163"/>
          <p14:tracePt t="10813" x="7451725" y="1825625"/>
          <p14:tracePt t="10829" x="7451725" y="1844675"/>
          <p14:tracePt t="10837" x="7451725" y="1862138"/>
          <p14:tracePt t="10845" x="7451725" y="1881188"/>
          <p14:tracePt t="10854" x="7451725" y="1898650"/>
          <p14:tracePt t="10871" x="7461250" y="1917700"/>
          <p14:tracePt t="10871" x="7461250" y="1927225"/>
          <p14:tracePt t="10887" x="7461250" y="1935163"/>
          <p14:tracePt t="10890" x="7461250" y="1954213"/>
          <p14:tracePt t="10906" x="7461250" y="1963738"/>
          <p14:tracePt t="10921" x="7461250" y="1973263"/>
          <p14:tracePt t="11349" x="7470775" y="1973263"/>
          <p14:tracePt t="11357" x="7507288" y="1973263"/>
          <p14:tracePt t="11371" x="7561263" y="1981200"/>
          <p14:tracePt t="11371" x="7607300" y="1990725"/>
          <p14:tracePt t="11387" x="7643813" y="1990725"/>
          <p14:tracePt t="11388" x="7689850" y="2000250"/>
          <p14:tracePt t="11404" x="7726363" y="2009775"/>
          <p14:tracePt t="11405" x="7762875" y="2009775"/>
          <p14:tracePt t="11421" x="7789863" y="2009775"/>
          <p14:tracePt t="11421" x="7808913" y="2017713"/>
          <p14:tracePt t="11437" x="7816850" y="2017713"/>
          <p14:tracePt t="11438" x="7826375" y="2017713"/>
          <p14:tracePt t="11653" x="7845425" y="2017713"/>
          <p14:tracePt t="11661" x="7862888" y="2017713"/>
          <p14:tracePt t="11671" x="7889875" y="2017713"/>
          <p14:tracePt t="11687" x="7908925" y="2017713"/>
          <p14:tracePt t="11690" x="7926388" y="2017713"/>
          <p14:tracePt t="11704" x="7972425" y="2017713"/>
          <p14:tracePt t="11706" x="7991475" y="2017713"/>
          <p14:tracePt t="11721" x="8018463" y="2017713"/>
          <p14:tracePt t="11723" x="8035925" y="2017713"/>
          <p14:tracePt t="11737" x="8045450" y="2017713"/>
          <p14:tracePt t="12565" x="8027988" y="2017713"/>
          <p14:tracePt t="12573" x="7972425" y="2017713"/>
          <p14:tracePt t="12581" x="7918450" y="2017713"/>
          <p14:tracePt t="12589" x="7881938" y="2017713"/>
          <p14:tracePt t="12604" x="7845425" y="2017713"/>
          <p14:tracePt t="12605" x="7789863" y="2017713"/>
          <p14:tracePt t="12621" x="7726363" y="2017713"/>
          <p14:tracePt t="12622" x="7699375" y="2027238"/>
          <p14:tracePt t="12637" x="7670800" y="2027238"/>
          <p14:tracePt t="12638" x="7626350" y="2027238"/>
          <p14:tracePt t="12654" x="7597775" y="2027238"/>
          <p14:tracePt t="12655" x="7561263" y="2027238"/>
          <p14:tracePt t="12671" x="7534275" y="2027238"/>
          <p14:tracePt t="12673" x="7507288" y="2027238"/>
          <p14:tracePt t="12687" x="7461250" y="2027238"/>
          <p14:tracePt t="12689" x="7434263" y="2027238"/>
          <p14:tracePt t="12704" x="7407275" y="2027238"/>
          <p14:tracePt t="12706" x="7370763" y="2027238"/>
          <p14:tracePt t="12721" x="7342188" y="2027238"/>
          <p14:tracePt t="12723" x="7324725" y="2027238"/>
          <p14:tracePt t="12737" x="7305675" y="2027238"/>
          <p14:tracePt t="12739" x="7296150" y="2027238"/>
          <p14:tracePt t="12754" x="7288213" y="2027238"/>
          <p14:tracePt t="12771" x="7288213" y="2017713"/>
          <p14:tracePt t="12773" x="7278688" y="2017713"/>
          <p14:tracePt t="12787" x="7269163" y="2000250"/>
          <p14:tracePt t="12789" x="7242175" y="1990725"/>
          <p14:tracePt t="12804" x="7223125" y="1990725"/>
          <p14:tracePt t="12806" x="7186613" y="1963738"/>
          <p14:tracePt t="12821" x="7150100" y="1954213"/>
          <p14:tracePt t="12823" x="7123113" y="1944688"/>
          <p14:tracePt t="12837" x="7086600" y="1935163"/>
          <p14:tracePt t="12839" x="7059613" y="1917700"/>
          <p14:tracePt t="12854" x="7050088" y="1908175"/>
          <p14:tracePt t="12856" x="7032625" y="1881188"/>
          <p14:tracePt t="12871" x="7004050" y="1854200"/>
          <p14:tracePt t="12871" x="6996113" y="1854200"/>
          <p14:tracePt t="12873" x="6967538" y="1844675"/>
          <p14:tracePt t="12887" x="6931025" y="1825625"/>
          <p14:tracePt t="12890" x="6913563" y="1808163"/>
          <p14:tracePt t="12904" x="6904038" y="1808163"/>
          <p14:tracePt t="12906" x="6904038" y="1798638"/>
          <p14:tracePt t="12921" x="6894513" y="1798638"/>
          <p14:tracePt t="12937" x="6894513" y="1789113"/>
          <p14:tracePt t="12939" x="6877050" y="1789113"/>
          <p14:tracePt t="12954" x="6867525" y="1789113"/>
          <p14:tracePt t="12971" x="6850063" y="1789113"/>
          <p14:tracePt t="12973" x="6831013" y="1781175"/>
          <p14:tracePt t="12987" x="6821488" y="1781175"/>
          <p14:tracePt t="12989" x="6784975" y="1781175"/>
          <p14:tracePt t="13004" x="6731000" y="1781175"/>
          <p14:tracePt t="13006" x="6684963" y="1781175"/>
          <p14:tracePt t="13021" x="6657975" y="1781175"/>
          <p14:tracePt t="13023" x="6621463" y="1781175"/>
          <p14:tracePt t="13037" x="6594475" y="1781175"/>
          <p14:tracePt t="13054" x="6548438" y="1789113"/>
          <p14:tracePt t="13056" x="6521450" y="1808163"/>
          <p14:tracePt t="13071" x="6475413" y="1835150"/>
          <p14:tracePt t="13071" x="6438900" y="1854200"/>
          <p14:tracePt t="13074" x="6410325" y="1862138"/>
          <p14:tracePt t="13087" x="6392863" y="1881188"/>
          <p14:tracePt t="13089" x="6346825" y="1890713"/>
          <p14:tracePt t="13104" x="6329363" y="1898650"/>
          <p14:tracePt t="13106" x="6329363" y="1908175"/>
          <p14:tracePt t="13121" x="6319838" y="1908175"/>
          <p14:tracePt t="13169" x="6300788" y="1917700"/>
          <p14:tracePt t="13177" x="6283325" y="1927225"/>
          <p14:tracePt t="13189" x="6264275" y="1944688"/>
          <p14:tracePt t="13205" x="6256338" y="1944688"/>
          <p14:tracePt t="13205" x="6246813" y="1954213"/>
          <p14:tracePt t="13221" x="6237288" y="1954213"/>
          <p14:tracePt t="13222" x="6227763" y="1963738"/>
          <p14:tracePt t="13241" x="6219825" y="1973263"/>
          <p14:tracePt t="13254" x="6200775" y="1973263"/>
          <p14:tracePt t="13271" x="6164263" y="1990725"/>
          <p14:tracePt t="13272" x="6118225" y="2017713"/>
          <p14:tracePt t="13274" x="6091238" y="2027238"/>
          <p14:tracePt t="13287" x="6045200" y="2036763"/>
          <p14:tracePt t="13290" x="6000750" y="2046288"/>
          <p14:tracePt t="13304" x="5972175" y="2054225"/>
          <p14:tracePt t="13306" x="5945188" y="2054225"/>
          <p14:tracePt t="13321" x="5927725" y="2073275"/>
          <p14:tracePt t="13461" x="5954713" y="2082800"/>
          <p14:tracePt t="13469" x="5991225" y="2082800"/>
          <p14:tracePt t="13477" x="6027738" y="2082800"/>
          <p14:tracePt t="13487" x="6073775" y="2090738"/>
          <p14:tracePt t="13504" x="6137275" y="2100263"/>
          <p14:tracePt t="13505" x="6191250" y="2119313"/>
          <p14:tracePt t="13521" x="6273800" y="2127250"/>
          <p14:tracePt t="13522" x="6346825" y="2136775"/>
          <p14:tracePt t="13537" x="6429375" y="2155825"/>
          <p14:tracePt t="13538" x="6511925" y="2182813"/>
          <p14:tracePt t="13554" x="6538913" y="2192338"/>
          <p14:tracePt t="13555" x="6557963" y="2192338"/>
          <p14:tracePt t="13571" x="6565900" y="2192338"/>
          <p14:tracePt t="13572" x="6575425" y="2192338"/>
          <p14:tracePt t="13593" x="6575425" y="2200275"/>
          <p14:tracePt t="13643" x="6594475" y="2219325"/>
          <p14:tracePt t="13649" x="6611938" y="2236788"/>
          <p14:tracePt t="13657" x="6630988" y="2246313"/>
          <p14:tracePt t="13671" x="6648450" y="2255838"/>
          <p14:tracePt t="13673" x="6675438" y="2273300"/>
          <p14:tracePt t="13687" x="6675438" y="2282825"/>
          <p14:tracePt t="13689" x="6684963" y="2282825"/>
          <p14:tracePt t="13733" x="6684963" y="2292350"/>
          <p14:tracePt t="13745" x="6711950" y="2309813"/>
          <p14:tracePt t="13754" x="6721475" y="2328863"/>
          <p14:tracePt t="13771" x="6748463" y="2346325"/>
          <p14:tracePt t="13772" x="6767513" y="2355850"/>
          <p14:tracePt t="13787" x="6777038" y="2365375"/>
          <p14:tracePt t="13788" x="6777038" y="2374900"/>
          <p14:tracePt t="13804" x="6784975" y="2374900"/>
          <p14:tracePt t="13845" x="6784975" y="2382838"/>
          <p14:tracePt t="14333" x="6804025" y="2382838"/>
          <p14:tracePt t="14353" x="6831013" y="2392363"/>
          <p14:tracePt t="14361" x="6923088" y="2419350"/>
          <p14:tracePt t="14370" x="7040563" y="2447925"/>
          <p14:tracePt t="14387" x="7069138" y="2447925"/>
          <p14:tracePt t="14388" x="7105650" y="2455863"/>
          <p14:tracePt t="14404" x="7132638" y="2455863"/>
          <p14:tracePt t="14404" x="7142163" y="2455863"/>
          <p14:tracePt t="14645" x="7169150" y="2455863"/>
          <p14:tracePt t="14657" x="7205663" y="2455863"/>
          <p14:tracePt t="14665" x="7278688" y="2455863"/>
          <p14:tracePt t="14673" x="7324725" y="2455863"/>
          <p14:tracePt t="14687" x="7378700" y="2455863"/>
          <p14:tracePt t="14690" x="7415213" y="2447925"/>
          <p14:tracePt t="14704" x="7424738" y="2447925"/>
          <p14:tracePt t="14706" x="7451725" y="2438400"/>
          <p14:tracePt t="14981" x="7461250" y="2438400"/>
          <p14:tracePt t="14989" x="7470775" y="2438400"/>
          <p14:tracePt t="14997" x="7488238" y="2438400"/>
          <p14:tracePt t="15005" x="7497763" y="2438400"/>
          <p14:tracePt t="15021" x="7507288" y="2438400"/>
          <p14:tracePt t="15022" x="7516813" y="2438400"/>
          <p14:tracePt t="15037" x="7524750" y="2438400"/>
          <p14:tracePt t="15433" x="7534275" y="2438400"/>
          <p14:tracePt t="15441" x="7580313" y="2438400"/>
          <p14:tracePt t="15454" x="7626350" y="2438400"/>
          <p14:tracePt t="15471" x="7643813" y="2438400"/>
          <p14:tracePt t="15471" x="7662863" y="2438400"/>
          <p14:tracePt t="15701" x="7680325" y="2438400"/>
          <p14:tracePt t="15709" x="7743825" y="2438400"/>
          <p14:tracePt t="15733" x="7780338" y="2438400"/>
          <p14:tracePt t="15733" x="7881938" y="2447925"/>
          <p14:tracePt t="15741" x="7908925" y="2447925"/>
          <p14:tracePt t="15754" x="7945438" y="2447925"/>
          <p14:tracePt t="15770" x="7972425" y="2447925"/>
          <p14:tracePt t="15771" x="7991475" y="2455863"/>
          <p14:tracePt t="15787" x="7999413" y="2455863"/>
          <p14:tracePt t="15788" x="8008938" y="2455863"/>
          <p14:tracePt t="16549" x="8027988" y="2474913"/>
          <p14:tracePt t="16557" x="8072438" y="2501900"/>
          <p14:tracePt t="16571" x="8174038" y="2547938"/>
          <p14:tracePt t="16573" x="8237538" y="2584450"/>
          <p14:tracePt t="16587" x="8293100" y="2647950"/>
          <p14:tracePt t="16806" x="8301038" y="2638425"/>
          <p14:tracePt t="16814" x="8347075" y="2574925"/>
          <p14:tracePt t="16837" x="8337550" y="2565400"/>
          <p14:tracePt t="16853" x="8347075" y="2565400"/>
          <p14:tracePt t="16861" x="8366125" y="2574925"/>
          <p14:tracePt t="16871" x="8383588" y="2584450"/>
          <p14:tracePt t="16887" x="8410575" y="2601913"/>
          <p14:tracePt t="16888" x="8447088" y="2611438"/>
          <p14:tracePt t="16904" x="8493125" y="2630488"/>
          <p14:tracePt t="16905" x="8539163" y="2657475"/>
          <p14:tracePt t="16921" x="8602663" y="2684463"/>
          <p14:tracePt t="16921" x="8702675" y="2711450"/>
          <p14:tracePt t="16937" x="8804275" y="2740025"/>
          <p14:tracePt t="16938" x="8977313" y="2767013"/>
          <p14:tracePt t="16954" x="9142413" y="2803525"/>
          <p14:tracePt t="16954" x="9315450" y="2813050"/>
          <p14:tracePt t="16971" x="9442450" y="2830513"/>
          <p14:tracePt t="16971" x="9598025" y="2849563"/>
          <p14:tracePt t="16987" x="9744075" y="2857500"/>
          <p14:tracePt t="16988" x="9863138" y="2857500"/>
          <p14:tracePt t="17004" x="9955213" y="2857500"/>
          <p14:tracePt t="17005" x="10028238" y="2857500"/>
          <p14:tracePt t="17021" x="10055225" y="2857500"/>
          <p14:tracePt t="17021" x="10064750" y="2857500"/>
          <p14:tracePt t="17037" x="10072688" y="2857500"/>
          <p14:tracePt t="17038" x="10082213" y="2857500"/>
          <p14:tracePt t="17054" x="10091738" y="2857500"/>
          <p14:tracePt t="17055" x="10109200" y="2857500"/>
          <p14:tracePt t="17071" x="10137775" y="2857500"/>
          <p14:tracePt t="17071" x="10164763" y="2857500"/>
          <p14:tracePt t="17087" x="10201275" y="2857500"/>
          <p14:tracePt t="17088" x="10228263" y="2857500"/>
          <p14:tracePt t="17090" x="10255250" y="2857500"/>
          <p14:tracePt t="17104" x="10301288" y="2857500"/>
          <p14:tracePt t="17105" x="10337800" y="2857500"/>
          <p14:tracePt t="17121" x="10383838" y="2857500"/>
          <p14:tracePt t="17122" x="10420350" y="2849563"/>
          <p14:tracePt t="17137" x="10437813" y="2840038"/>
          <p14:tracePt t="17138" x="10456863" y="2830513"/>
          <p14:tracePt t="17154" x="10483850" y="2820988"/>
          <p14:tracePt t="17155" x="10510838" y="2813050"/>
          <p14:tracePt t="17171" x="10556875" y="2784475"/>
          <p14:tracePt t="17172" x="10593388" y="2776538"/>
          <p14:tracePt t="17187" x="10629900" y="2767013"/>
          <p14:tracePt t="17188" x="10666413" y="2757488"/>
          <p14:tracePt t="17205" x="10694988" y="2747963"/>
          <p14:tracePt t="17205" x="10731500" y="2740025"/>
          <p14:tracePt t="17221" x="10748963" y="2711450"/>
          <p14:tracePt t="17222" x="10775950" y="2703513"/>
          <p14:tracePt t="17237" x="10785475" y="2693988"/>
          <p14:tracePt t="17254" x="10785475" y="2684463"/>
          <p14:tracePt t="17325" x="10758488" y="2684463"/>
          <p14:tracePt t="17333" x="10685463" y="2684463"/>
          <p14:tracePt t="17341" x="10612438" y="2684463"/>
          <p14:tracePt t="17354" x="10547350" y="2684463"/>
          <p14:tracePt t="17371" x="10437813" y="2674938"/>
          <p14:tracePt t="17371" x="10320338" y="2657475"/>
          <p14:tracePt t="17374" x="10191750" y="2647950"/>
          <p14:tracePt t="17387" x="10018713" y="2611438"/>
          <p14:tracePt t="17389" x="9853613" y="2601913"/>
          <p14:tracePt t="17404" x="9680575" y="2584450"/>
          <p14:tracePt t="17421" x="9571038" y="2584450"/>
          <p14:tracePt t="17423" x="9442450" y="2584450"/>
          <p14:tracePt t="17437" x="9324975" y="2584450"/>
          <p14:tracePt t="17439" x="9232900" y="2584450"/>
          <p14:tracePt t="17454" x="9159875" y="2584450"/>
          <p14:tracePt t="17456" x="9077325" y="2584450"/>
          <p14:tracePt t="17471" x="9004300" y="2584450"/>
          <p14:tracePt t="17471" x="8931275" y="2584450"/>
          <p14:tracePt t="17473" x="8867775" y="2584450"/>
          <p14:tracePt t="17487" x="8812213" y="2584450"/>
          <p14:tracePt t="17489" x="8748713" y="2584450"/>
          <p14:tracePt t="17504" x="8694738" y="2601913"/>
          <p14:tracePt t="17506" x="8612188" y="2601913"/>
          <p14:tracePt t="17521" x="8539163" y="2601913"/>
          <p14:tracePt t="17523" x="8483600" y="2601913"/>
          <p14:tracePt t="17537" x="8439150" y="2601913"/>
          <p14:tracePt t="17539" x="8410575" y="2601913"/>
          <p14:tracePt t="17554" x="8366125" y="2611438"/>
          <p14:tracePt t="17556" x="8347075" y="2611438"/>
          <p14:tracePt t="17571" x="8329613" y="2611438"/>
          <p14:tracePt t="17571" x="8301038" y="2620963"/>
          <p14:tracePt t="17573" x="8264525" y="2630488"/>
          <p14:tracePt t="17587" x="8264525" y="2638425"/>
          <p14:tracePt t="17604" x="8256588" y="2638425"/>
          <p14:tracePt t="17606" x="8247063" y="2647950"/>
          <p14:tracePt t="17621" x="8247063" y="2657475"/>
          <p14:tracePt t="17623" x="8237538" y="2667000"/>
          <p14:tracePt t="17637" x="8228013" y="2674938"/>
          <p14:tracePt t="17654" x="8220075" y="2693988"/>
          <p14:tracePt t="17656" x="8220075" y="2711450"/>
          <p14:tracePt t="17671" x="8220075" y="2720975"/>
          <p14:tracePt t="17671" x="8210550" y="2757488"/>
          <p14:tracePt t="17673" x="8201025" y="2794000"/>
          <p14:tracePt t="17687" x="8201025" y="2830513"/>
          <p14:tracePt t="17689" x="8191500" y="2903538"/>
          <p14:tracePt t="17704" x="8191500" y="2949575"/>
          <p14:tracePt t="17706" x="8191500" y="3005138"/>
          <p14:tracePt t="17721" x="8191500" y="3078163"/>
          <p14:tracePt t="17723" x="8191500" y="3122613"/>
          <p14:tracePt t="17737" x="8191500" y="3141663"/>
          <p14:tracePt t="17739" x="8191500" y="3178175"/>
          <p14:tracePt t="17754" x="8191500" y="3224213"/>
          <p14:tracePt t="17756" x="8191500" y="3251200"/>
          <p14:tracePt t="17771" x="8191500" y="3297238"/>
          <p14:tracePt t="17773" x="8191500" y="3351213"/>
          <p14:tracePt t="17787" x="8191500" y="3406775"/>
          <p14:tracePt t="17789" x="8191500" y="3470275"/>
          <p14:tracePt t="17804" x="8191500" y="3543300"/>
          <p14:tracePt t="17806" x="8191500" y="3633788"/>
          <p14:tracePt t="17821" x="8191500" y="3670300"/>
          <p14:tracePt t="17823" x="8191500" y="3706813"/>
          <p14:tracePt t="17837" x="8191500" y="3779838"/>
          <p14:tracePt t="17839" x="8191500" y="3808413"/>
          <p14:tracePt t="17854" x="8191500" y="3844925"/>
          <p14:tracePt t="17856" x="8191500" y="3862388"/>
          <p14:tracePt t="17871" x="8191500" y="3889375"/>
          <p14:tracePt t="17871" x="8191500" y="3898900"/>
          <p14:tracePt t="17873" x="8191500" y="3917950"/>
          <p14:tracePt t="17887" x="8191500" y="3935413"/>
          <p14:tracePt t="17906" x="8191500" y="3944938"/>
          <p14:tracePt t="17969" x="8220075" y="3971925"/>
          <p14:tracePt t="17977" x="8247063" y="4000500"/>
          <p14:tracePt t="17987" x="8310563" y="4037013"/>
          <p14:tracePt t="18004" x="8337550" y="4054475"/>
          <p14:tracePt t="18005" x="8402638" y="4064000"/>
          <p14:tracePt t="18021" x="8429625" y="4064000"/>
          <p14:tracePt t="18021" x="8475663" y="4073525"/>
          <p14:tracePt t="18037" x="8529638" y="4073525"/>
          <p14:tracePt t="18038" x="8612188" y="4090988"/>
          <p14:tracePt t="18054" x="8721725" y="4090988"/>
          <p14:tracePt t="18055" x="8831263" y="4090988"/>
          <p14:tracePt t="18057" x="8986838" y="4090988"/>
          <p14:tracePt t="18071" x="9113838" y="4090988"/>
          <p14:tracePt t="18087" x="9242425" y="4090988"/>
          <p14:tracePt t="18088" x="9415463" y="4090988"/>
          <p14:tracePt t="18089" x="9544050" y="4090988"/>
          <p14:tracePt t="18104" x="9690100" y="4090988"/>
          <p14:tracePt t="18105" x="9809163" y="4090988"/>
          <p14:tracePt t="18121" x="9936163" y="4090988"/>
          <p14:tracePt t="18122" x="10045700" y="4090988"/>
          <p14:tracePt t="18137" x="10174288" y="4090988"/>
          <p14:tracePt t="18138" x="10347325" y="4090988"/>
          <p14:tracePt t="18154" x="10493375" y="4090988"/>
          <p14:tracePt t="18155" x="10629900" y="4081463"/>
          <p14:tracePt t="18171" x="10739438" y="4081463"/>
          <p14:tracePt t="18171" x="10831513" y="4081463"/>
          <p14:tracePt t="18187" x="10914063" y="4081463"/>
          <p14:tracePt t="18188" x="10987088" y="4073525"/>
          <p14:tracePt t="18205" x="11104563" y="4073525"/>
          <p14:tracePt t="18206" x="11196638" y="4073525"/>
          <p14:tracePt t="18221" x="11269663" y="4054475"/>
          <p14:tracePt t="18222" x="11369675" y="4054475"/>
          <p14:tracePt t="18237" x="11442700" y="4044950"/>
          <p14:tracePt t="18238" x="11525250" y="4027488"/>
          <p14:tracePt t="18254" x="11552238" y="4017963"/>
          <p14:tracePt t="18255" x="11617325" y="4008438"/>
          <p14:tracePt t="18257" x="11644313" y="4008438"/>
          <p14:tracePt t="18271" x="11690350" y="4000500"/>
          <p14:tracePt t="18287" x="11726863" y="4000500"/>
          <p14:tracePt t="18288" x="11763375" y="3990975"/>
          <p14:tracePt t="18289" x="11780838" y="3981450"/>
          <p14:tracePt t="18304" x="11790363" y="3981450"/>
          <p14:tracePt t="18305" x="11790363" y="3971925"/>
          <p14:tracePt t="18337" x="11799888" y="3971925"/>
          <p14:tracePt t="18345" x="11799888" y="3963988"/>
          <p14:tracePt t="18354" x="11799888" y="3954463"/>
          <p14:tracePt t="18371" x="11807825" y="3954463"/>
          <p14:tracePt t="18371" x="11817350" y="3944938"/>
          <p14:tracePt t="18387" x="11817350" y="3927475"/>
          <p14:tracePt t="18388" x="11836400" y="3908425"/>
          <p14:tracePt t="18404" x="11844338" y="3881438"/>
          <p14:tracePt t="18405" x="11872913" y="3835400"/>
          <p14:tracePt t="18421" x="11890375" y="3798888"/>
          <p14:tracePt t="18421" x="11899900" y="3779838"/>
          <p14:tracePt t="18437" x="11909425" y="3752850"/>
          <p14:tracePt t="18438" x="11909425" y="3735388"/>
          <p14:tracePt t="18454" x="11917363" y="3716338"/>
          <p14:tracePt t="18455" x="11917363" y="3670300"/>
          <p14:tracePt t="18471" x="11917363" y="3616325"/>
          <p14:tracePt t="18471" x="11917363" y="3579813"/>
          <p14:tracePt t="18474" x="11917363" y="3516313"/>
          <p14:tracePt t="18487" x="11917363" y="3424238"/>
          <p14:tracePt t="18489" x="11917363" y="3351213"/>
          <p14:tracePt t="18504" x="11909425" y="3268663"/>
          <p14:tracePt t="18506" x="11890375" y="3187700"/>
          <p14:tracePt t="18521" x="11880850" y="3114675"/>
          <p14:tracePt t="18523" x="11863388" y="3049588"/>
          <p14:tracePt t="18537" x="11853863" y="3022600"/>
          <p14:tracePt t="18539" x="11853863" y="3013075"/>
          <p14:tracePt t="18554" x="11853863" y="2995613"/>
          <p14:tracePt t="18556" x="11844338" y="2976563"/>
          <p14:tracePt t="18571" x="11844338" y="2959100"/>
          <p14:tracePt t="18573" x="11844338" y="2949575"/>
          <p14:tracePt t="18587" x="11844338" y="2930525"/>
          <p14:tracePt t="18589" x="11844338" y="2922588"/>
          <p14:tracePt t="18604" x="11836400" y="2894013"/>
          <p14:tracePt t="18606" x="11836400" y="2876550"/>
          <p14:tracePt t="18621" x="11826875" y="2857500"/>
          <p14:tracePt t="18623" x="11826875" y="2840038"/>
          <p14:tracePt t="18637" x="11817350" y="2820988"/>
          <p14:tracePt t="18639" x="11817350" y="2803525"/>
          <p14:tracePt t="18654" x="11807825" y="2794000"/>
          <p14:tracePt t="18656" x="11807825" y="2784475"/>
          <p14:tracePt t="18713" x="11790363" y="2784475"/>
          <p14:tracePt t="18721" x="11753850" y="2784475"/>
          <p14:tracePt t="18729" x="11707813" y="2784475"/>
          <p14:tracePt t="18737" x="11671300" y="2784475"/>
          <p14:tracePt t="18754" x="11598275" y="2784475"/>
          <p14:tracePt t="18755" x="11534775" y="2784475"/>
          <p14:tracePt t="18771" x="11507788" y="2784475"/>
          <p14:tracePt t="18771" x="11434763" y="2784475"/>
          <p14:tracePt t="18787" x="11306175" y="2776538"/>
          <p14:tracePt t="18788" x="11150600" y="2757488"/>
          <p14:tracePt t="18804" x="11004550" y="2757488"/>
          <p14:tracePt t="18805" x="10821988" y="2740025"/>
          <p14:tracePt t="18821" x="10648950" y="2730500"/>
          <p14:tracePt t="18821" x="10520363" y="2711450"/>
          <p14:tracePt t="18837" x="10347325" y="2684463"/>
          <p14:tracePt t="18838" x="10191750" y="2647950"/>
          <p14:tracePt t="18854" x="10064750" y="2638425"/>
          <p14:tracePt t="18855" x="9926638" y="2620963"/>
          <p14:tracePt t="18857" x="9763125" y="2611438"/>
          <p14:tracePt t="18871" x="9607550" y="2593975"/>
          <p14:tracePt t="18873" x="9478963" y="2593975"/>
          <p14:tracePt t="18887" x="9315450" y="2574925"/>
          <p14:tracePt t="18889" x="9159875" y="2574925"/>
          <p14:tracePt t="18904" x="9032875" y="2574925"/>
          <p14:tracePt t="18906" x="8885238" y="2574925"/>
          <p14:tracePt t="18921" x="8712200" y="2574925"/>
          <p14:tracePt t="18923" x="8602663" y="2574925"/>
          <p14:tracePt t="18937" x="8456613" y="2574925"/>
          <p14:tracePt t="18939" x="8337550" y="2574925"/>
          <p14:tracePt t="18954" x="8210550" y="2574925"/>
          <p14:tracePt t="18956" x="8091488" y="2584450"/>
          <p14:tracePt t="18971" x="7999413" y="2584450"/>
          <p14:tracePt t="18973" x="7926388" y="2593975"/>
          <p14:tracePt t="18987" x="7862888" y="2593975"/>
          <p14:tracePt t="18989" x="7835900" y="2601913"/>
          <p14:tracePt t="19004" x="7816850" y="2601913"/>
          <p14:tracePt t="19625" x="7816850" y="2638425"/>
          <p14:tracePt t="19633" x="7816850" y="2693988"/>
          <p14:tracePt t="19641" x="7816850" y="2767013"/>
          <p14:tracePt t="19654" x="7835900" y="2849563"/>
          <p14:tracePt t="19671" x="7845425" y="2930525"/>
          <p14:tracePt t="19671" x="7872413" y="3041650"/>
          <p14:tracePt t="19673" x="7908925" y="3159125"/>
          <p14:tracePt t="19687" x="7918450" y="3260725"/>
          <p14:tracePt t="19689" x="7935913" y="3351213"/>
          <p14:tracePt t="19704" x="7945438" y="3451225"/>
          <p14:tracePt t="19706" x="7954963" y="3524250"/>
          <p14:tracePt t="19721" x="7954963" y="3589338"/>
          <p14:tracePt t="19723" x="7972425" y="3616325"/>
          <p14:tracePt t="19737" x="7972425" y="3625850"/>
          <p14:tracePt t="19739" x="7972425" y="3633788"/>
          <p14:tracePt t="19770" x="7972425" y="3652838"/>
          <p14:tracePt t="19787" x="7972425" y="3670300"/>
          <p14:tracePt t="19788" x="7972425" y="3679825"/>
          <p14:tracePt t="19933" x="7972425" y="3689350"/>
          <p14:tracePt t="19941" x="7999413" y="3698875"/>
          <p14:tracePt t="19954" x="8035925" y="3706813"/>
          <p14:tracePt t="19971" x="8081963" y="3725863"/>
          <p14:tracePt t="19971" x="8128000" y="3743325"/>
          <p14:tracePt t="19973" x="8191500" y="3771900"/>
          <p14:tracePt t="19987" x="8264525" y="3798888"/>
          <p14:tracePt t="19989" x="8347075" y="3825875"/>
          <p14:tracePt t="20004" x="8429625" y="3852863"/>
          <p14:tracePt t="20006" x="8493125" y="3862388"/>
          <p14:tracePt t="20021" x="8548688" y="3871913"/>
          <p14:tracePt t="20023" x="8575675" y="3881438"/>
          <p14:tracePt t="20193" x="8520113" y="3862388"/>
          <p14:tracePt t="20201" x="8429625" y="3825875"/>
          <p14:tracePt t="20209" x="8356600" y="3808413"/>
          <p14:tracePt t="20221" x="8337550" y="3789363"/>
          <p14:tracePt t="20237" x="8301038" y="3779838"/>
          <p14:tracePt t="20238" x="8220075" y="3743325"/>
          <p14:tracePt t="20254" x="8191500" y="3735388"/>
          <p14:tracePt t="20271" x="8183563" y="3716338"/>
          <p14:tracePt t="20271" x="8164513" y="3706813"/>
          <p14:tracePt t="20273" x="8147050" y="3689350"/>
          <p14:tracePt t="20287" x="8128000" y="3679825"/>
          <p14:tracePt t="20289" x="8118475" y="3670300"/>
          <p14:tracePt t="20304" x="8101013" y="3662363"/>
          <p14:tracePt t="20306" x="8091488" y="3652838"/>
          <p14:tracePt t="20321" x="8091488" y="3643313"/>
          <p14:tracePt t="20677" x="8118475" y="3643313"/>
          <p14:tracePt t="20685" x="8154988" y="3643313"/>
          <p14:tracePt t="20693" x="8237538" y="3643313"/>
          <p14:tracePt t="20704" x="8347075" y="3643313"/>
          <p14:tracePt t="20721" x="8447088" y="3652838"/>
          <p14:tracePt t="20721" x="8539163" y="3652838"/>
          <p14:tracePt t="20737" x="8621713" y="3662363"/>
          <p14:tracePt t="20738" x="8748713" y="3679825"/>
          <p14:tracePt t="20754" x="8867775" y="3679825"/>
          <p14:tracePt t="20755" x="8959850" y="3689350"/>
          <p14:tracePt t="20757" x="9059863" y="3689350"/>
          <p14:tracePt t="20771" x="9150350" y="3689350"/>
          <p14:tracePt t="20787" x="9232900" y="3706813"/>
          <p14:tracePt t="20788" x="9259888" y="3706813"/>
          <p14:tracePt t="20804" x="9278938" y="3706813"/>
          <p14:tracePt t="21013" x="9296400" y="3706813"/>
          <p14:tracePt t="21025" x="9324975" y="3706813"/>
          <p14:tracePt t="21033" x="9398000" y="3706813"/>
          <p14:tracePt t="21041" x="9451975" y="3706813"/>
          <p14:tracePt t="21054" x="9498013" y="3706813"/>
          <p14:tracePt t="21071" x="9534525" y="3706813"/>
          <p14:tracePt t="21071" x="9625013" y="3716338"/>
          <p14:tracePt t="21073" x="9726613" y="3743325"/>
          <p14:tracePt t="21087" x="9853613" y="3771900"/>
          <p14:tracePt t="21089" x="10028238" y="3808413"/>
          <p14:tracePt t="21104" x="10164763" y="3835400"/>
          <p14:tracePt t="21106" x="10255250" y="3852863"/>
          <p14:tracePt t="21121" x="10337800" y="3852863"/>
          <p14:tracePt t="21123" x="10393363" y="3852863"/>
          <p14:tracePt t="21137" x="10401300" y="3852863"/>
          <p14:tracePt t="21154" x="10410825" y="3852863"/>
          <p14:tracePt t="21171" x="10410825" y="3844925"/>
          <p14:tracePt t="21173" x="10420350" y="3825875"/>
          <p14:tracePt t="21190" x="10429875" y="3789363"/>
          <p14:tracePt t="21204" x="10429875" y="3779838"/>
          <p14:tracePt t="21221" x="10429875" y="3771900"/>
          <p14:tracePt t="21237" x="10429875" y="3762375"/>
          <p14:tracePt t="21254" x="10429875" y="3752850"/>
          <p14:tracePt t="21256" x="10429875" y="3743325"/>
          <p14:tracePt t="21271" x="10429875" y="3735388"/>
          <p14:tracePt t="21271" x="10429875" y="3725863"/>
          <p14:tracePt t="21273" x="10429875" y="3716338"/>
          <p14:tracePt t="21289" x="10437813" y="3706813"/>
          <p14:tracePt t="21306" x="10456863" y="3698875"/>
          <p14:tracePt t="21321" x="10456863" y="3689350"/>
          <p14:tracePt t="21323" x="10466388" y="3679825"/>
          <p14:tracePt t="21337" x="10474325" y="3679825"/>
          <p14:tracePt t="21339" x="10474325" y="3670300"/>
          <p14:tracePt t="21371" x="10483850" y="3670300"/>
          <p14:tracePt t="21371" x="10502900" y="3662363"/>
          <p14:tracePt t="21387" x="10520363" y="3662363"/>
          <p14:tracePt t="21388" x="10556875" y="3662363"/>
          <p14:tracePt t="21404" x="10612438" y="3662363"/>
          <p14:tracePt t="21405" x="10694988" y="3662363"/>
          <p14:tracePt t="21421" x="10748963" y="3662363"/>
          <p14:tracePt t="21421" x="10795000" y="3662363"/>
          <p14:tracePt t="21437" x="10831513" y="3662363"/>
          <p14:tracePt t="21438" x="10848975" y="3662363"/>
          <p14:tracePt t="21454" x="10868025" y="3662363"/>
          <p14:tracePt t="21455" x="10877550" y="3662363"/>
          <p14:tracePt t="21653" x="10885488" y="3652838"/>
          <p14:tracePt t="21666" x="10922000" y="3643313"/>
          <p14:tracePt t="21673" x="10968038" y="3633788"/>
          <p14:tracePt t="21687" x="11004550" y="3633788"/>
          <p14:tracePt t="21690" x="11096625" y="3633788"/>
          <p14:tracePt t="21704" x="11242675" y="3633788"/>
          <p14:tracePt t="21706" x="11415713" y="3633788"/>
          <p14:tracePt t="21721" x="11598275" y="3643313"/>
          <p14:tracePt t="21723" x="11763375" y="3652838"/>
          <p14:tracePt t="21737" x="11917363" y="3670300"/>
          <p14:tracePt t="21739" x="12026900" y="3670300"/>
          <p14:tracePt t="21754" x="12145963" y="3689350"/>
          <p14:tracePt t="21756" x="12172950" y="3689350"/>
          <p14:tracePt t="21877" x="12145963" y="3689350"/>
          <p14:tracePt t="21885" x="12072938" y="3698875"/>
          <p14:tracePt t="21893" x="11963400" y="3698875"/>
          <p14:tracePt t="21905" x="11734800" y="3698875"/>
          <p14:tracePt t="21921" x="11534775" y="3698875"/>
          <p14:tracePt t="21922" x="11242675" y="3670300"/>
          <p14:tracePt t="21937" x="10877550" y="3625850"/>
          <p14:tracePt t="21938" x="10510838" y="3560763"/>
          <p14:tracePt t="21954" x="10218738" y="3506788"/>
          <p14:tracePt t="21955" x="10028238" y="3470275"/>
          <p14:tracePt t="21971" x="9890125" y="3443288"/>
          <p14:tracePt t="21971" x="9780588" y="3414713"/>
          <p14:tracePt t="21987" x="9744075" y="3406775"/>
          <p14:tracePt t="21988" x="9726613" y="3406775"/>
          <p14:tracePt t="22004" x="9717088" y="3397250"/>
          <p14:tracePt t="22005" x="9707563" y="3397250"/>
          <p14:tracePt t="22026" x="9698038" y="3397250"/>
          <p14:tracePt t="22037" x="9690100" y="3387725"/>
          <p14:tracePt t="22054" x="9671050" y="3378200"/>
          <p14:tracePt t="22055" x="9644063" y="3378200"/>
          <p14:tracePt t="22071" x="9625013" y="3378200"/>
          <p14:tracePt t="22071" x="9617075" y="3378200"/>
          <p14:tracePt t="22073" x="9607550" y="3378200"/>
          <p14:tracePt t="22087" x="9598025" y="3378200"/>
          <p14:tracePt t="22089" x="9588500" y="3378200"/>
          <p14:tracePt t="22104" x="9580563" y="3378200"/>
          <p14:tracePt t="22106" x="9561513" y="3378200"/>
          <p14:tracePt t="22121" x="9544050" y="3378200"/>
          <p14:tracePt t="22123" x="9515475" y="3378200"/>
          <p14:tracePt t="22137" x="9488488" y="3378200"/>
          <p14:tracePt t="22139" x="9461500" y="3378200"/>
          <p14:tracePt t="22154" x="9424988" y="3378200"/>
          <p14:tracePt t="22156" x="9388475" y="3378200"/>
          <p14:tracePt t="22171" x="9369425" y="3370263"/>
          <p14:tracePt t="22173" x="9351963" y="3360738"/>
          <p14:tracePt t="22233" x="9342438" y="3360738"/>
          <p14:tracePt t="22241" x="9332913" y="3360738"/>
          <p14:tracePt t="22254" x="9324975" y="3351213"/>
          <p14:tracePt t="22271" x="9315450" y="3351213"/>
          <p14:tracePt t="22273" x="9305925" y="3341688"/>
          <p14:tracePt t="22321" x="9315450" y="3324225"/>
          <p14:tracePt t="22329" x="9332913" y="3324225"/>
          <p14:tracePt t="22338" x="9405938" y="3297238"/>
          <p14:tracePt t="22354" x="9471025" y="3287713"/>
          <p14:tracePt t="22355" x="9498013" y="3287713"/>
          <p14:tracePt t="22371" x="9551988" y="3287713"/>
          <p14:tracePt t="22371" x="9671050" y="3287713"/>
          <p14:tracePt t="22387" x="9744075" y="3287713"/>
          <p14:tracePt t="22388" x="9890125" y="3287713"/>
          <p14:tracePt t="22404" x="10009188" y="3287713"/>
          <p14:tracePt t="22405" x="10137775" y="3287713"/>
          <p14:tracePt t="22421" x="10247313" y="3287713"/>
          <p14:tracePt t="22421" x="10328275" y="3287713"/>
          <p14:tracePt t="22437" x="10383838" y="3287713"/>
          <p14:tracePt t="22438" x="10410825" y="3287713"/>
          <p14:tracePt t="22454" x="10447338" y="3287713"/>
          <p14:tracePt t="22455" x="10466388" y="3287713"/>
          <p14:tracePt t="22471" x="10474325" y="3287713"/>
          <p14:tracePt t="22471" x="10510838" y="3287713"/>
          <p14:tracePt t="22487" x="10547350" y="3287713"/>
          <p14:tracePt t="22490" x="10566400" y="3287713"/>
          <p14:tracePt t="22504" x="10575925" y="3287713"/>
          <p14:tracePt t="22805" x="10585450" y="3278188"/>
          <p14:tracePt t="22813" x="10593388" y="3278188"/>
          <p14:tracePt t="22821" x="10612438" y="3268663"/>
          <p14:tracePt t="22837" x="10621963" y="3268663"/>
          <p14:tracePt t="22854" x="10629900" y="3268663"/>
          <p14:tracePt t="22973" x="10593388" y="3278188"/>
          <p14:tracePt t="22981" x="10547350" y="3297238"/>
          <p14:tracePt t="22989" x="10502900" y="3305175"/>
          <p14:tracePt t="23003" x="10437813" y="3324225"/>
          <p14:tracePt t="23005" x="10383838" y="3324225"/>
          <p14:tracePt t="23020" x="10301288" y="3333750"/>
          <p14:tracePt t="23037" x="10228263" y="3333750"/>
          <p14:tracePt t="23039" x="10101263" y="3333750"/>
          <p14:tracePt t="23054" x="9945688" y="3333750"/>
          <p14:tracePt t="23056" x="9763125" y="3333750"/>
          <p14:tracePt t="23070" x="9498013" y="3305175"/>
          <p14:tracePt t="23070" x="8996363" y="3232150"/>
          <p14:tracePt t="23087" x="8666163" y="3178175"/>
          <p14:tracePt t="23087" x="8402638" y="3114675"/>
          <p14:tracePt t="23103" x="8191500" y="3086100"/>
          <p14:tracePt t="23105" x="8035925" y="3059113"/>
          <p14:tracePt t="23120" x="7889875" y="3041650"/>
          <p14:tracePt t="23121" x="7753350" y="3022600"/>
          <p14:tracePt t="23136" x="7634288" y="3013075"/>
          <p14:tracePt t="23137" x="7543800" y="2995613"/>
          <p14:tracePt t="23154" x="7488238" y="2995613"/>
          <p14:tracePt t="23156" x="7424738" y="2986088"/>
          <p14:tracePt t="23171" x="7370763" y="2986088"/>
          <p14:tracePt t="23173" x="7334250" y="2976563"/>
          <p14:tracePt t="23187" x="7288213" y="2968625"/>
          <p14:tracePt t="23188" x="7251700" y="2949575"/>
          <p14:tracePt t="23205" x="7205663" y="2922588"/>
          <p14:tracePt t="23221" x="7205663" y="2913063"/>
          <p14:tracePt t="23237" x="7186613" y="2894013"/>
          <p14:tracePt t="23239" x="7169150" y="2886075"/>
          <p14:tracePt t="23254" x="7169150" y="2876550"/>
          <p14:tracePt t="23256" x="7159625" y="2876550"/>
          <p14:tracePt t="23270" x="7150100" y="2867025"/>
          <p14:tracePt t="23271" x="7142163" y="2857500"/>
          <p14:tracePt t="23273" x="7142163" y="2849563"/>
          <p14:tracePt t="23287" x="7132638" y="2840038"/>
          <p14:tracePt t="23289" x="7123113" y="2830513"/>
          <p14:tracePt t="23304" x="7113588" y="2830513"/>
          <p14:tracePt t="23305" x="7113588" y="2820988"/>
          <p14:tracePt t="23320" x="7105650" y="2813050"/>
          <p14:tracePt t="24145" x="7077075" y="2803525"/>
          <p14:tracePt t="24153" x="6996113" y="2784475"/>
          <p14:tracePt t="24161" x="6867525" y="2740025"/>
          <p14:tracePt t="24170" x="6711950" y="2693988"/>
          <p14:tracePt t="24187" x="6557963" y="2647950"/>
          <p14:tracePt t="24188" x="6383338" y="2601913"/>
          <p14:tracePt t="24205" x="6219825" y="2547938"/>
          <p14:tracePt t="24205" x="6064250" y="2520950"/>
          <p14:tracePt t="24221" x="5927725" y="2492375"/>
          <p14:tracePt t="24221" x="5789613" y="2465388"/>
          <p14:tracePt t="24237" x="5762625" y="2465388"/>
          <p14:tracePt t="24238" x="5689600" y="2447925"/>
          <p14:tracePt t="24254" x="5662613" y="2447925"/>
          <p14:tracePt t="24255" x="5634038" y="2447925"/>
          <p14:tracePt t="24257" x="5597525" y="2438400"/>
          <p14:tracePt t="24271" x="5561013" y="2438400"/>
          <p14:tracePt t="24273" x="5497513" y="2428875"/>
          <p14:tracePt t="24287" x="5443538" y="2419350"/>
          <p14:tracePt t="24289" x="5378450" y="2401888"/>
          <p14:tracePt t="24304" x="5334000" y="2392363"/>
          <p14:tracePt t="24306" x="5305425" y="2382838"/>
          <p14:tracePt t="24321" x="5278438" y="2365375"/>
          <p14:tracePt t="24322" x="5232400" y="2346325"/>
          <p14:tracePt t="24337" x="5195888" y="2328863"/>
          <p14:tracePt t="24339" x="5159375" y="2319338"/>
          <p14:tracePt t="24354" x="5141913" y="2319338"/>
          <p14:tracePt t="24356" x="5105400" y="2309813"/>
          <p14:tracePt t="24370" x="5086350" y="2309813"/>
          <p14:tracePt t="24387" x="5078413" y="2309813"/>
          <p14:tracePt t="24404" x="5049838" y="2301875"/>
          <p14:tracePt t="24406" x="5041900" y="2301875"/>
          <p14:tracePt t="24421" x="5022850" y="2301875"/>
          <p14:tracePt t="24423" x="4968875" y="2292350"/>
          <p14:tracePt t="24437" x="4949825" y="2292350"/>
          <p14:tracePt t="24439" x="4903788" y="2273300"/>
          <p14:tracePt t="24454" x="4876800" y="2273300"/>
          <p14:tracePt t="24456" x="4857750" y="2273300"/>
          <p14:tracePt t="24471" x="4821238" y="2265363"/>
          <p14:tracePt t="24471" x="4794250" y="2265363"/>
          <p14:tracePt t="24473" x="4767263" y="2265363"/>
          <p14:tracePt t="24487" x="4748213" y="2255838"/>
          <p14:tracePt t="24489" x="4730750" y="2255838"/>
          <p14:tracePt t="24504" x="4721225" y="2246313"/>
          <p14:tracePt t="24507" x="4703763" y="2246313"/>
          <p14:tracePt t="24789" x="4694238" y="2246313"/>
          <p14:tracePt t="24797" x="4684713" y="2273300"/>
          <p14:tracePt t="24805" x="4675188" y="2319338"/>
          <p14:tracePt t="24821" x="4667250" y="2338388"/>
          <p14:tracePt t="24822" x="4657725" y="2338388"/>
          <p14:tracePt t="24853" x="4648200" y="2338388"/>
          <p14:tracePt t="24861" x="4630738" y="2328863"/>
          <p14:tracePt t="24871" x="4621213" y="2328863"/>
          <p14:tracePt t="25173" x="4638675" y="2319338"/>
          <p14:tracePt t="25181" x="4703763" y="2282825"/>
          <p14:tracePt t="25189" x="4757738" y="2209800"/>
          <p14:tracePt t="25204" x="4776788" y="2146300"/>
          <p14:tracePt t="25206" x="4784725" y="2119313"/>
          <p14:tracePt t="25221" x="4776788" y="2109788"/>
          <p14:tracePt t="25237" x="4767263" y="2100263"/>
          <p14:tracePt t="25269" x="4757738" y="2090738"/>
          <p14:tracePt t="25277" x="4748213" y="2090738"/>
          <p14:tracePt t="25287" x="4740275" y="2082800"/>
          <p14:tracePt t="25313" x="4740275" y="2073275"/>
          <p14:tracePt t="25321" x="4730750" y="2073275"/>
          <p14:tracePt t="25337" x="4721225" y="2073275"/>
          <p14:tracePt t="25413" x="4711700" y="2073275"/>
          <p14:tracePt t="25421" x="4694238" y="2073275"/>
          <p14:tracePt t="25437" x="4675188" y="2073275"/>
          <p14:tracePt t="25445" x="4657725" y="2073275"/>
          <p14:tracePt t="25454" x="4638675" y="2073275"/>
          <p14:tracePt t="25471" x="4602163" y="2073275"/>
          <p14:tracePt t="25471" x="4575175" y="2082800"/>
          <p14:tracePt t="25487" x="4548188" y="2082800"/>
          <p14:tracePt t="25489" x="4521200" y="2082800"/>
          <p14:tracePt t="25504" x="4475163" y="2090738"/>
          <p14:tracePt t="25506" x="4429125" y="2090738"/>
          <p14:tracePt t="25521" x="4392613" y="2090738"/>
          <p14:tracePt t="25522" x="4346575" y="2090738"/>
          <p14:tracePt t="25537" x="4292600" y="2090738"/>
          <p14:tracePt t="25538" x="4229100" y="2100263"/>
          <p14:tracePt t="25554" x="4173538" y="2100263"/>
          <p14:tracePt t="25555" x="4090988" y="2119313"/>
          <p14:tracePt t="25571" x="4064000" y="2119313"/>
          <p14:tracePt t="25571" x="4008438" y="2119313"/>
          <p14:tracePt t="25587" x="3898900" y="2119313"/>
          <p14:tracePt t="25588" x="3781425" y="2127250"/>
          <p14:tracePt t="25604" x="3635375" y="2127250"/>
          <p14:tracePt t="25605" x="3460750" y="2127250"/>
          <p14:tracePt t="25621" x="3333750" y="2127250"/>
          <p14:tracePt t="25621" x="3187700" y="2127250"/>
          <p14:tracePt t="25637" x="3068638" y="2127250"/>
          <p14:tracePt t="25638" x="2959100" y="2127250"/>
          <p14:tracePt t="25654" x="2886075" y="2127250"/>
          <p14:tracePt t="25654" x="2849563" y="2127250"/>
          <p14:tracePt t="25671" x="2794000" y="2127250"/>
          <p14:tracePt t="25671" x="2757488" y="2127250"/>
          <p14:tracePt t="25673" x="2684463" y="2127250"/>
          <p14:tracePt t="25687" x="2611438" y="2127250"/>
          <p14:tracePt t="25689" x="2566988" y="2127250"/>
          <p14:tracePt t="25704" x="2520950" y="2127250"/>
          <p14:tracePt t="25706" x="2465388" y="2127250"/>
          <p14:tracePt t="25721" x="2392363" y="2127250"/>
          <p14:tracePt t="25723" x="2319338" y="2127250"/>
          <p14:tracePt t="25737" x="2236788" y="2127250"/>
          <p14:tracePt t="25739" x="2163763" y="2127250"/>
          <p14:tracePt t="25754" x="2063750" y="2127250"/>
          <p14:tracePt t="25756" x="1973263" y="2109788"/>
          <p14:tracePt t="25771" x="1908175" y="2109788"/>
          <p14:tracePt t="25773" x="1817688" y="2109788"/>
          <p14:tracePt t="25787" x="1744663" y="2109788"/>
          <p14:tracePt t="25789" x="1625600" y="2100263"/>
          <p14:tracePt t="25804" x="1533525" y="2100263"/>
          <p14:tracePt t="25806" x="1460500" y="2100263"/>
          <p14:tracePt t="25821" x="1423988" y="2090738"/>
          <p14:tracePt t="25822" x="1387475" y="2090738"/>
          <p14:tracePt t="25837" x="1343025" y="2090738"/>
          <p14:tracePt t="25839" x="1296988" y="2073275"/>
          <p14:tracePt t="25854" x="1260475" y="2073275"/>
          <p14:tracePt t="25856" x="1223963" y="2073275"/>
          <p14:tracePt t="25871" x="1160463" y="2073275"/>
          <p14:tracePt t="25871" x="1114425" y="2073275"/>
          <p14:tracePt t="25873" x="1068388" y="2073275"/>
          <p14:tracePt t="25887" x="1041400" y="2073275"/>
          <p14:tracePt t="25889" x="1004888" y="2073275"/>
          <p14:tracePt t="25904" x="968375" y="2073275"/>
          <p14:tracePt t="25906" x="931863" y="2073275"/>
          <p14:tracePt t="25921" x="895350" y="2063750"/>
          <p14:tracePt t="25923" x="868363" y="2063750"/>
          <p14:tracePt t="25937" x="839788" y="2054225"/>
          <p14:tracePt t="25939" x="803275" y="2054225"/>
          <p14:tracePt t="25954" x="776288" y="2054225"/>
          <p14:tracePt t="25956" x="749300" y="2054225"/>
          <p14:tracePt t="25971" x="730250" y="2046288"/>
          <p14:tracePt t="25973" x="720725" y="2046288"/>
          <p14:tracePt t="25987" x="712788" y="2046288"/>
          <p14:tracePt t="25989" x="703263" y="2046288"/>
          <p14:tracePt t="26004" x="693738" y="2046288"/>
          <p14:tracePt t="26181" x="693738" y="2036763"/>
          <p14:tracePt t="26189" x="693738" y="2017713"/>
          <p14:tracePt t="26205" x="693738" y="2009775"/>
          <p14:tracePt t="26213" x="693738" y="1990725"/>
          <p14:tracePt t="26221" x="693738" y="1981200"/>
          <p14:tracePt t="26237" x="693738" y="1973263"/>
          <p14:tracePt t="26254" x="693738" y="1963738"/>
          <p14:tracePt t="26271" x="693738" y="1954213"/>
          <p14:tracePt t="26287" x="693738" y="1944688"/>
          <p14:tracePt t="26304" x="703263" y="1944688"/>
          <p14:tracePt t="26321" x="703263" y="1935163"/>
          <p14:tracePt t="26361" x="712788" y="1927225"/>
          <p14:tracePt t="26369" x="720725" y="1917700"/>
          <p14:tracePt t="26377" x="720725" y="1908175"/>
          <p14:tracePt t="26387" x="730250" y="1898650"/>
          <p14:tracePt t="26404" x="739775" y="1890713"/>
          <p14:tracePt t="26993" x="739775" y="1898650"/>
          <p14:tracePt t="27001" x="739775" y="1908175"/>
          <p14:tracePt t="27009" x="739775" y="1927225"/>
          <p14:tracePt t="27021" x="739775" y="1935163"/>
          <p14:tracePt t="27037" x="739775" y="1944688"/>
          <p14:tracePt t="27038" x="739775" y="1954213"/>
          <p14:tracePt t="27054" x="739775" y="1973263"/>
          <p14:tracePt t="27055" x="739775" y="1981200"/>
          <p14:tracePt t="27071" x="739775" y="1990725"/>
          <p14:tracePt t="27681" x="739775" y="1954213"/>
          <p14:tracePt t="27689" x="739775" y="1944688"/>
          <p14:tracePt t="27697" x="739775" y="1935163"/>
          <p14:tracePt t="27705" x="739775" y="1927225"/>
          <p14:tracePt t="27721" x="739775" y="1917700"/>
          <p14:tracePt t="32745" x="749300" y="1935163"/>
          <p14:tracePt t="32753" x="776288" y="1990725"/>
          <p14:tracePt t="32761" x="803275" y="2054225"/>
          <p14:tracePt t="32770" x="839788" y="2119313"/>
          <p14:tracePt t="32787" x="895350" y="2219325"/>
          <p14:tracePt t="32788" x="958850" y="2328863"/>
          <p14:tracePt t="32804" x="1031875" y="2428875"/>
          <p14:tracePt t="32805" x="1104900" y="2528888"/>
          <p14:tracePt t="32821" x="1196975" y="2657475"/>
          <p14:tracePt t="32821" x="1270000" y="2757488"/>
          <p14:tracePt t="32837" x="1343025" y="2857500"/>
          <p14:tracePt t="32838" x="1433513" y="2949575"/>
          <p14:tracePt t="32854" x="1533525" y="3022600"/>
          <p14:tracePt t="32854" x="1635125" y="3078163"/>
          <p14:tracePt t="32870" x="1790700" y="3159125"/>
          <p14:tracePt t="32871" x="1927225" y="3205163"/>
          <p14:tracePt t="32873" x="2119313" y="3268663"/>
          <p14:tracePt t="32887" x="2309813" y="3314700"/>
          <p14:tracePt t="32889" x="2484438" y="3341688"/>
          <p14:tracePt t="32904" x="2749550" y="3378200"/>
          <p14:tracePt t="32906" x="2932113" y="3397250"/>
          <p14:tracePt t="32921" x="3224213" y="3414713"/>
          <p14:tracePt t="32923" x="3406775" y="3414713"/>
          <p14:tracePt t="32937" x="3689350" y="3414713"/>
          <p14:tracePt t="32939" x="3954463" y="3414713"/>
          <p14:tracePt t="32954" x="4200525" y="3406775"/>
          <p14:tracePt t="32955" x="4365625" y="3370263"/>
          <p14:tracePt t="32970" x="4611688" y="3324225"/>
          <p14:tracePt t="32972" x="4767263" y="3287713"/>
          <p14:tracePt t="32987" x="4932363" y="3241675"/>
          <p14:tracePt t="32989" x="5049838" y="3205163"/>
          <p14:tracePt t="33004" x="5151438" y="3159125"/>
          <p14:tracePt t="33006" x="5232400" y="3114675"/>
          <p14:tracePt t="33021" x="5297488" y="3078163"/>
          <p14:tracePt t="33022" x="5351463" y="3022600"/>
          <p14:tracePt t="33037" x="5397500" y="2986088"/>
          <p14:tracePt t="33039" x="5470525" y="2940050"/>
          <p14:tracePt t="33054" x="5534025" y="2886075"/>
          <p14:tracePt t="33056" x="5616575" y="2820988"/>
          <p14:tracePt t="33071" x="5653088" y="2794000"/>
          <p14:tracePt t="33071" x="5699125" y="2757488"/>
          <p14:tracePt t="33073" x="5772150" y="2684463"/>
          <p14:tracePt t="33087" x="5808663" y="2638425"/>
          <p14:tracePt t="33089" x="5826125" y="2593975"/>
          <p14:tracePt t="33104" x="5835650" y="2547938"/>
          <p14:tracePt t="33106" x="5835650" y="2511425"/>
          <p14:tracePt t="33121" x="5835650" y="2474913"/>
          <p14:tracePt t="33122" x="5835650" y="2438400"/>
          <p14:tracePt t="33137" x="5835650" y="2401888"/>
          <p14:tracePt t="33139" x="5835650" y="2382838"/>
          <p14:tracePt t="33154" x="5835650" y="2374900"/>
          <p14:tracePt t="33155" x="5835650" y="2365375"/>
          <p14:tracePt t="33171" x="5835650" y="2338388"/>
          <p14:tracePt t="33187" x="5862638" y="2282825"/>
          <p14:tracePt t="33188" x="5881688" y="2236788"/>
          <p14:tracePt t="33189" x="5891213" y="2209800"/>
          <p14:tracePt t="33205" x="5899150" y="2182813"/>
          <p14:tracePt t="33221" x="5918200" y="2163763"/>
          <p14:tracePt t="33222" x="5918200" y="2146300"/>
          <p14:tracePt t="33237" x="5918200" y="2136775"/>
          <p14:tracePt t="33254" x="5918200" y="2127250"/>
          <p14:tracePt t="33270" x="5935663" y="2119313"/>
          <p14:tracePt t="33287" x="5954713" y="2109788"/>
          <p14:tracePt t="33290" x="5981700" y="2090738"/>
          <p14:tracePt t="33304" x="6008688" y="2073275"/>
          <p14:tracePt t="33306" x="6027738" y="2063750"/>
          <p14:tracePt t="33321" x="6037263" y="2063750"/>
          <p14:tracePt t="33529" x="6045200" y="2063750"/>
          <p14:tracePt t="33537" x="6054725" y="2082800"/>
          <p14:tracePt t="33545" x="6064250" y="2119313"/>
          <p14:tracePt t="33554" x="6081713" y="2136775"/>
          <p14:tracePt t="33570" x="6091238" y="2155825"/>
          <p14:tracePt t="33587" x="6100763" y="2163763"/>
          <p14:tracePt t="33588" x="6100763" y="2173288"/>
          <p14:tracePt t="33604" x="6110288" y="2173288"/>
          <p14:tracePt t="33621" x="6110288" y="2182813"/>
          <p14:tracePt t="33993" x="6110288" y="2163763"/>
          <p14:tracePt t="34001" x="6110288" y="2155825"/>
          <p14:tracePt t="34017" x="6110288" y="2146300"/>
          <p14:tracePt t="37094" x="6127750" y="2119313"/>
          <p14:tracePt t="37101" x="6173788" y="2054225"/>
          <p14:tracePt t="37109" x="6173788" y="2027238"/>
          <p14:tracePt t="37121" x="6173788" y="2000250"/>
          <p14:tracePt t="37137" x="6173788" y="1981200"/>
          <p14:tracePt t="37138" x="6146800" y="1954213"/>
          <p14:tracePt t="37154" x="6137275" y="1935163"/>
          <p14:tracePt t="37155" x="6118225" y="1917700"/>
          <p14:tracePt t="37157" x="6100763" y="1908175"/>
          <p14:tracePt t="37171" x="6091238" y="1908175"/>
          <p14:tracePt t="37173" x="6081713" y="1890713"/>
          <p14:tracePt t="37187" x="6073775" y="1890713"/>
          <p14:tracePt t="37189" x="6064250" y="1881188"/>
          <p14:tracePt t="37208" x="6064250" y="1871663"/>
          <p14:tracePt t="37224" x="6045200" y="1854200"/>
          <p14:tracePt t="37226" x="6018213" y="1825625"/>
          <p14:tracePt t="37237" x="6000750" y="1817688"/>
          <p14:tracePt t="37254" x="5991225" y="1798638"/>
          <p14:tracePt t="37255" x="5991225" y="1789113"/>
          <p14:tracePt t="37257" x="5981700" y="1789113"/>
          <p14:tracePt t="37271" x="5972175" y="1789113"/>
          <p14:tracePt t="37301" x="5964238" y="1789113"/>
          <p14:tracePt t="37309" x="5954713" y="1789113"/>
          <p14:tracePt t="37329" x="5945188" y="1789113"/>
          <p14:tracePt t="37337" x="5935663" y="1789113"/>
          <p14:tracePt t="37354" x="5927725" y="1798638"/>
          <p14:tracePt t="37355" x="5908675" y="1808163"/>
          <p14:tracePt t="37371" x="5899150" y="1817688"/>
          <p14:tracePt t="37371" x="5899150" y="1835150"/>
          <p14:tracePt t="37387" x="5899150" y="1844675"/>
          <p14:tracePt t="37388" x="5899150" y="1871663"/>
          <p14:tracePt t="37404" x="5899150" y="1890713"/>
          <p14:tracePt t="37405" x="5899150" y="1908175"/>
          <p14:tracePt t="37421" x="5899150" y="1935163"/>
          <p14:tracePt t="37421" x="5899150" y="1963738"/>
          <p14:tracePt t="37437" x="5899150" y="1973263"/>
          <p14:tracePt t="37438" x="5899150" y="1990725"/>
          <p14:tracePt t="37454" x="5899150" y="2000250"/>
          <p14:tracePt t="37455" x="5899150" y="2009775"/>
          <p14:tracePt t="37470" x="5908675" y="2027238"/>
          <p14:tracePt t="37473" x="5918200" y="2036763"/>
          <p14:tracePt t="37487" x="5927725" y="2036763"/>
          <p14:tracePt t="37489" x="5927725" y="2046288"/>
          <p14:tracePt t="37504" x="5945188" y="2054225"/>
          <p14:tracePt t="37506" x="5954713" y="2063750"/>
          <p14:tracePt t="37521" x="5954713" y="2073275"/>
          <p14:tracePt t="37523" x="5972175" y="2082800"/>
          <p14:tracePt t="37537" x="5981700" y="2090738"/>
          <p14:tracePt t="37539" x="6000750" y="2100263"/>
          <p14:tracePt t="37554" x="6008688" y="2109788"/>
          <p14:tracePt t="37556" x="6027738" y="2119313"/>
          <p14:tracePt t="37571" x="6045200" y="2119313"/>
          <p14:tracePt t="37573" x="6073775" y="2119313"/>
          <p14:tracePt t="37587" x="6091238" y="2119313"/>
          <p14:tracePt t="37589" x="6110288" y="2119313"/>
          <p14:tracePt t="37604" x="6127750" y="2090738"/>
          <p14:tracePt t="37606" x="6137275" y="2082800"/>
          <p14:tracePt t="37621" x="6154738" y="2063750"/>
          <p14:tracePt t="37623" x="6164263" y="2046288"/>
          <p14:tracePt t="37637" x="6164263" y="2000250"/>
          <p14:tracePt t="37639" x="6173788" y="1981200"/>
          <p14:tracePt t="37654" x="6173788" y="1954213"/>
          <p14:tracePt t="37671" x="6173788" y="1917700"/>
          <p14:tracePt t="37687" x="6173788" y="1890713"/>
          <p14:tracePt t="37688" x="6173788" y="1871663"/>
          <p14:tracePt t="37689" x="6173788" y="1854200"/>
          <p14:tracePt t="37704" x="6173788" y="1817688"/>
          <p14:tracePt t="37705" x="6173788" y="1798638"/>
          <p14:tracePt t="37721" x="6173788" y="1789113"/>
          <p14:tracePt t="37721" x="6164263" y="1771650"/>
          <p14:tracePt t="37737" x="6146800" y="1752600"/>
          <p14:tracePt t="37738" x="6137275" y="1744663"/>
          <p14:tracePt t="37754" x="6127750" y="1725613"/>
          <p14:tracePt t="37755" x="6118225" y="1725613"/>
          <p14:tracePt t="37771" x="6118225" y="1716088"/>
          <p14:tracePt t="37771" x="6110288" y="1708150"/>
          <p14:tracePt t="37787" x="6100763" y="1698625"/>
          <p14:tracePt t="37805" x="6091238" y="1698625"/>
          <p14:tracePt t="37821" x="6081713" y="1698625"/>
          <p14:tracePt t="37821" x="6064250" y="1698625"/>
          <p14:tracePt t="37837" x="6054725" y="1708150"/>
          <p14:tracePt t="37838" x="6037263" y="1725613"/>
          <p14:tracePt t="37854" x="6027738" y="1744663"/>
          <p14:tracePt t="37855" x="6008688" y="1771650"/>
          <p14:tracePt t="37871" x="5981700" y="1835150"/>
          <p14:tracePt t="37873" x="5972175" y="1854200"/>
          <p14:tracePt t="37887" x="5972175" y="1881188"/>
          <p14:tracePt t="37889" x="5972175" y="1898650"/>
          <p14:tracePt t="37904" x="5972175" y="1908175"/>
          <p14:tracePt t="37905" x="5972175" y="1927225"/>
          <p14:tracePt t="37921" x="5972175" y="1944688"/>
          <p14:tracePt t="37937" x="5972175" y="1963738"/>
          <p14:tracePt t="37939" x="5972175" y="1981200"/>
          <p14:tracePt t="37954" x="5972175" y="2000250"/>
          <p14:tracePt t="37956" x="5972175" y="2027238"/>
          <p14:tracePt t="37971" x="6000750" y="2046288"/>
          <p14:tracePt t="37972" x="6008688" y="2063750"/>
          <p14:tracePt t="37987" x="6018213" y="2082800"/>
          <p14:tracePt t="37989" x="6027738" y="2109788"/>
          <p14:tracePt t="38004" x="6045200" y="2127250"/>
          <p14:tracePt t="38006" x="6100763" y="2173288"/>
          <p14:tracePt t="38021" x="6118225" y="2200275"/>
          <p14:tracePt t="38023" x="6137275" y="2228850"/>
          <p14:tracePt t="38037" x="6154738" y="2246313"/>
          <p14:tracePt t="38054" x="6164263" y="2265363"/>
          <p14:tracePt t="38056" x="6173788" y="2265363"/>
          <p14:tracePt t="38071" x="6183313" y="2273300"/>
          <p14:tracePt t="38809" x="6173788" y="2292350"/>
          <p14:tracePt t="38817" x="6146800" y="2328863"/>
          <p14:tracePt t="38825" x="6127750" y="2338388"/>
          <p14:tracePt t="38837" x="6064250" y="2355850"/>
          <p14:tracePt t="38854" x="6037263" y="2374900"/>
          <p14:tracePt t="38855" x="5972175" y="2392363"/>
          <p14:tracePt t="38871" x="5945188" y="2401888"/>
          <p14:tracePt t="38871" x="5908675" y="2401888"/>
          <p14:tracePt t="38887" x="5881688" y="2411413"/>
          <p14:tracePt t="38889" x="5872163" y="2411413"/>
          <p14:tracePt t="38906" x="5862638" y="2411413"/>
          <p14:tracePt t="38921" x="5845175" y="2411413"/>
          <p14:tracePt t="38923" x="5818188" y="2411413"/>
          <p14:tracePt t="38937" x="5762625" y="2411413"/>
          <p14:tracePt t="38939" x="5708650" y="2411413"/>
          <p14:tracePt t="38954" x="5662613" y="2411413"/>
          <p14:tracePt t="38956" x="5589588" y="2411413"/>
          <p14:tracePt t="38971" x="5443538" y="2392363"/>
          <p14:tracePt t="38987" x="5159375" y="2365375"/>
          <p14:tracePt t="38988" x="5005388" y="2328863"/>
          <p14:tracePt t="39004" x="4813300" y="2319338"/>
          <p14:tracePt t="39005" x="4648200" y="2301875"/>
          <p14:tracePt t="39021" x="4511675" y="2282825"/>
          <p14:tracePt t="39021" x="4365625" y="2273300"/>
          <p14:tracePt t="39037" x="4173538" y="2255838"/>
          <p14:tracePt t="39038" x="3971925" y="2255838"/>
          <p14:tracePt t="39054" x="3808413" y="2255838"/>
          <p14:tracePt t="39055" x="3606800" y="2255838"/>
          <p14:tracePt t="39071" x="3433763" y="2236788"/>
          <p14:tracePt t="39071" x="3270250" y="2236788"/>
          <p14:tracePt t="39073" x="3151188" y="2236788"/>
          <p14:tracePt t="39087" x="3005138" y="2236788"/>
          <p14:tracePt t="39089" x="2895600" y="2236788"/>
          <p14:tracePt t="39104" x="2776538" y="2236788"/>
          <p14:tracePt t="39106" x="2684463" y="2236788"/>
          <p14:tracePt t="39121" x="2574925" y="2236788"/>
          <p14:tracePt t="39123" x="2457450" y="2236788"/>
          <p14:tracePt t="39137" x="2365375" y="2236788"/>
          <p14:tracePt t="39139" x="2236788" y="2236788"/>
          <p14:tracePt t="39154" x="2119313" y="2236788"/>
          <p14:tracePt t="39156" x="1973263" y="2236788"/>
          <p14:tracePt t="39171" x="1827213" y="2236788"/>
          <p14:tracePt t="39172" x="1708150" y="2246313"/>
          <p14:tracePt t="39187" x="1616075" y="2246313"/>
          <p14:tracePt t="39189" x="1479550" y="2265363"/>
          <p14:tracePt t="39207" x="1277938" y="2273300"/>
          <p14:tracePt t="39221" x="1177925" y="2273300"/>
          <p14:tracePt t="39223" x="1104900" y="2292350"/>
          <p14:tracePt t="39237" x="1022350" y="2301875"/>
          <p14:tracePt t="39240" x="977900" y="2301875"/>
          <p14:tracePt t="39289" x="968375" y="2309813"/>
          <p14:tracePt t="39297" x="958850" y="2309813"/>
          <p14:tracePt t="39305" x="941388" y="2319338"/>
          <p14:tracePt t="39321" x="931863" y="2328863"/>
          <p14:tracePt t="39321" x="922338" y="2328863"/>
          <p14:tracePt t="39349" x="912813" y="2328863"/>
          <p14:tracePt t="39385" x="912813" y="2338388"/>
          <p14:tracePt t="39401" x="895350" y="2346325"/>
          <p14:tracePt t="39409" x="885825" y="2346325"/>
          <p14:tracePt t="39421" x="876300" y="2346325"/>
          <p14:tracePt t="39437" x="868363" y="2346325"/>
          <p14:tracePt t="39438" x="849313" y="2346325"/>
          <p14:tracePt t="43573" x="849313" y="2365375"/>
          <p14:tracePt t="43581" x="868363" y="2428875"/>
          <p14:tracePt t="43589" x="912813" y="2528888"/>
          <p14:tracePt t="43604" x="949325" y="2630488"/>
          <p14:tracePt t="43605" x="1014413" y="2730500"/>
          <p14:tracePt t="43621" x="1050925" y="2794000"/>
          <p14:tracePt t="43621" x="1104900" y="2894013"/>
          <p14:tracePt t="43637" x="1150938" y="2976563"/>
          <p14:tracePt t="43638" x="1168400" y="3013075"/>
          <p14:tracePt t="43689" x="1177925" y="3013075"/>
          <p14:tracePt t="43977" x="1177925" y="3022600"/>
          <p14:tracePt t="44069" x="1187450" y="3032125"/>
          <p14:tracePt t="44078" x="1204913" y="3032125"/>
          <p14:tracePt t="44087" x="1233488" y="3059113"/>
          <p14:tracePt t="44104" x="1241425" y="3105150"/>
          <p14:tracePt t="44105" x="1241425" y="3178175"/>
          <p14:tracePt t="44473" x="1260475" y="3168650"/>
          <p14:tracePt t="44481" x="1277938" y="3114675"/>
          <p14:tracePt t="44489" x="1287463" y="3078163"/>
          <p14:tracePt t="44504" x="1296988" y="3068638"/>
          <p14:tracePt t="44521" x="1306513" y="3068638"/>
          <p14:tracePt t="44537" x="1323975" y="3068638"/>
          <p14:tracePt t="44538" x="1323975" y="3059113"/>
          <p14:tracePt t="44554" x="1333500" y="3049588"/>
          <p14:tracePt t="44555" x="1343025" y="3041650"/>
          <p14:tracePt t="44571" x="1360488" y="3032125"/>
          <p14:tracePt t="44571" x="1360488" y="3022600"/>
          <p14:tracePt t="44587" x="1360488" y="3013075"/>
          <p14:tracePt t="44588" x="1370013" y="3013075"/>
          <p14:tracePt t="44604" x="1379538" y="2995613"/>
          <p14:tracePt t="44605" x="1416050" y="2995613"/>
          <p14:tracePt t="44621" x="1423988" y="2995613"/>
          <p14:tracePt t="44621" x="1489075" y="2995613"/>
          <p14:tracePt t="44637" x="1516063" y="2995613"/>
          <p14:tracePt t="44638" x="1533525" y="2995613"/>
          <p14:tracePt t="44654" x="1552575" y="2995613"/>
          <p14:tracePt t="44670" x="1562100" y="2995613"/>
          <p14:tracePt t="44697" x="1570038" y="2995613"/>
          <p14:tracePt t="44705" x="1579563" y="2995613"/>
          <p14:tracePt t="44721" x="1589088" y="2995613"/>
          <p14:tracePt t="44721" x="1606550" y="2995613"/>
          <p14:tracePt t="44737" x="1625600" y="3005138"/>
          <p14:tracePt t="44738" x="1644650" y="3022600"/>
          <p14:tracePt t="44754" x="1662113" y="3049588"/>
          <p14:tracePt t="44755" x="1698625" y="3059113"/>
          <p14:tracePt t="44771" x="1725613" y="3068638"/>
          <p14:tracePt t="44771" x="1754188" y="3086100"/>
          <p14:tracePt t="44787" x="1808163" y="3086100"/>
          <p14:tracePt t="44788" x="1844675" y="3095625"/>
          <p14:tracePt t="44804" x="1871663" y="3095625"/>
          <p14:tracePt t="44805" x="1900238" y="3095625"/>
          <p14:tracePt t="44821" x="1917700" y="3095625"/>
          <p14:tracePt t="44821" x="1927225" y="3095625"/>
          <p14:tracePt t="44889" x="1936750" y="3095625"/>
          <p14:tracePt t="44897" x="1944688" y="3095625"/>
          <p14:tracePt t="44905" x="1954213" y="3095625"/>
          <p14:tracePt t="44929" x="1963738" y="3095625"/>
          <p14:tracePt t="45045" x="1963738" y="3086100"/>
          <p14:tracePt t="45053" x="1963738" y="3049588"/>
          <p14:tracePt t="45061" x="1963738" y="3032125"/>
          <p14:tracePt t="45070" x="1963738" y="3022600"/>
          <p14:tracePt t="45087" x="1963738" y="3013075"/>
          <p14:tracePt t="45088" x="1963738" y="3005138"/>
          <p14:tracePt t="45104" x="1963738" y="2995613"/>
          <p14:tracePt t="45105" x="1963738" y="2986088"/>
          <p14:tracePt t="45120" x="1963738" y="2968625"/>
          <p14:tracePt t="45121" x="1963738" y="2949575"/>
          <p14:tracePt t="45137" x="1963738" y="2930525"/>
          <p14:tracePt t="45138" x="1963738" y="2903538"/>
          <p14:tracePt t="45154" x="1973263" y="2849563"/>
          <p14:tracePt t="45155" x="1981200" y="2803525"/>
          <p14:tracePt t="45157" x="1990725" y="2757488"/>
          <p14:tracePt t="45171" x="1990725" y="2720975"/>
          <p14:tracePt t="45187" x="2009775" y="2674938"/>
          <p14:tracePt t="45189" x="2009775" y="2647950"/>
          <p14:tracePt t="45206" x="2009775" y="2557463"/>
          <p14:tracePt t="45221" x="2017713" y="2528888"/>
          <p14:tracePt t="45222" x="2017713" y="2492375"/>
          <p14:tracePt t="45237" x="2017713" y="2484438"/>
          <p14:tracePt t="45254" x="2017713" y="2465388"/>
          <p14:tracePt t="45255" x="2027238" y="2455863"/>
          <p14:tracePt t="45257" x="2027238" y="2447925"/>
          <p14:tracePt t="45270" x="2027238" y="2438400"/>
          <p14:tracePt t="45272" x="2027238" y="2428875"/>
          <p14:tracePt t="45289" x="2027238" y="2419350"/>
          <p14:tracePt t="45304" x="2027238" y="2401888"/>
          <p14:tracePt t="45306" x="2027238" y="2392363"/>
          <p14:tracePt t="45321" x="2027238" y="2374900"/>
          <p14:tracePt t="45323" x="2036763" y="2355850"/>
          <p14:tracePt t="45337" x="2036763" y="2346325"/>
          <p14:tracePt t="45339" x="2036763" y="2338388"/>
          <p14:tracePt t="45354" x="2046288" y="2319338"/>
          <p14:tracePt t="45356" x="2046288" y="2309813"/>
          <p14:tracePt t="45371" x="2054225" y="2309813"/>
          <p14:tracePt t="45565" x="2036763" y="2328863"/>
          <p14:tracePt t="45573" x="2027238" y="2365375"/>
          <p14:tracePt t="45587" x="2009775" y="2392363"/>
          <p14:tracePt t="45588" x="2000250" y="2428875"/>
          <p14:tracePt t="45604" x="1990725" y="2447925"/>
          <p14:tracePt t="45606" x="1990725" y="2455863"/>
          <p14:tracePt t="45621" x="1990725" y="2465388"/>
          <p14:tracePt t="45621" x="1981200" y="2474913"/>
          <p14:tracePt t="45637" x="1981200" y="2484438"/>
          <p14:tracePt t="45654" x="1981200" y="2492375"/>
          <p14:tracePt t="45655" x="1973263" y="2511425"/>
          <p14:tracePt t="45670" x="1973263" y="2528888"/>
          <p14:tracePt t="45671" x="1963738" y="2547938"/>
          <p14:tracePt t="45673" x="1936750" y="2611438"/>
          <p14:tracePt t="45687" x="1927225" y="2647950"/>
          <p14:tracePt t="45689" x="1927225" y="2693988"/>
          <p14:tracePt t="45704" x="1927225" y="2711450"/>
          <p14:tracePt t="45706" x="1917700" y="2740025"/>
          <p14:tracePt t="45721" x="1917700" y="2776538"/>
          <p14:tracePt t="45723" x="1917700" y="2803525"/>
          <p14:tracePt t="45737" x="1917700" y="2820988"/>
          <p14:tracePt t="45739" x="1917700" y="2849563"/>
          <p14:tracePt t="45754" x="1917700" y="2857500"/>
          <p14:tracePt t="45756" x="1908175" y="2886075"/>
          <p14:tracePt t="45770" x="1908175" y="2940050"/>
          <p14:tracePt t="45772" x="1908175" y="2986088"/>
          <p14:tracePt t="45787" x="1908175" y="2995613"/>
          <p14:tracePt t="45789" x="1908175" y="3005138"/>
          <p14:tracePt t="45803" x="1908175" y="3022600"/>
          <p14:tracePt t="45989" x="1908175" y="3032125"/>
          <p14:tracePt t="46005" x="1917700" y="3032125"/>
          <p14:tracePt t="46013" x="1944688" y="3032125"/>
          <p14:tracePt t="46021" x="1954213" y="3032125"/>
          <p14:tracePt t="46037" x="1973263" y="3041650"/>
          <p14:tracePt t="46054" x="1981200" y="3041650"/>
          <p14:tracePt t="46055" x="1990725" y="3041650"/>
          <p14:tracePt t="46133" x="2017713" y="3049588"/>
          <p14:tracePt t="46153" x="2036763" y="3049588"/>
          <p14:tracePt t="46161" x="2046288" y="3049588"/>
          <p14:tracePt t="46185" x="2054225" y="3059113"/>
          <p14:tracePt t="46193" x="2063750" y="3059113"/>
          <p14:tracePt t="46204" x="2090738" y="3059113"/>
          <p14:tracePt t="46221" x="2136775" y="3068638"/>
          <p14:tracePt t="46221" x="2155825" y="3068638"/>
          <p14:tracePt t="46237" x="2182813" y="3068638"/>
          <p14:tracePt t="46238" x="2200275" y="3068638"/>
          <p14:tracePt t="46254" x="2209800" y="3068638"/>
          <p14:tracePt t="46585" x="2219325" y="3068638"/>
          <p14:tracePt t="46593" x="2246313" y="3068638"/>
          <p14:tracePt t="46604" x="2282825" y="3068638"/>
          <p14:tracePt t="46620" x="2319338" y="3068638"/>
          <p14:tracePt t="46621" x="2346325" y="3068638"/>
          <p14:tracePt t="46637" x="2365375" y="3068638"/>
          <p14:tracePt t="46638" x="2374900" y="3068638"/>
          <p14:tracePt t="46665" x="2382838" y="3068638"/>
          <p14:tracePt t="47033" x="2392363" y="3068638"/>
          <p14:tracePt t="47041" x="2419350" y="3078163"/>
          <p14:tracePt t="47054" x="2419350" y="3086100"/>
          <p14:tracePt t="47070" x="2428875" y="3086100"/>
          <p14:tracePt t="47071" x="2438400" y="3095625"/>
          <p14:tracePt t="47073" x="2447925" y="3105150"/>
          <p14:tracePt t="47089" x="2457450" y="3114675"/>
          <p14:tracePt t="47104" x="2465388" y="3114675"/>
          <p14:tracePt t="47120" x="2474913" y="3114675"/>
          <p14:tracePt t="47253" x="2484438" y="3122613"/>
          <p14:tracePt t="47261" x="2501900" y="3132138"/>
          <p14:tracePt t="47270" x="2501900" y="3141663"/>
          <p14:tracePt t="47287" x="2511425" y="3151188"/>
          <p14:tracePt t="47288" x="2520950" y="3159125"/>
          <p14:tracePt t="47304" x="2530475" y="3159125"/>
          <p14:tracePt t="47305" x="2538413" y="3168650"/>
          <p14:tracePt t="47320" x="2547938" y="3168650"/>
          <p14:tracePt t="47385" x="2547938" y="3178175"/>
          <p14:tracePt t="47769" x="2566988" y="3178175"/>
          <p14:tracePt t="47773" x="2593975" y="3178175"/>
          <p14:tracePt t="47787" x="2647950" y="3168650"/>
          <p14:tracePt t="47788" x="2667000" y="3168650"/>
          <p14:tracePt t="47804" x="2676525" y="3168650"/>
          <p14:tracePt t="47805" x="2684463" y="3168650"/>
          <p14:tracePt t="47820" x="2693988" y="3168650"/>
          <p14:tracePt t="47821" x="2703513" y="3168650"/>
          <p14:tracePt t="47973" x="2703513" y="3151188"/>
          <p14:tracePt t="47981" x="2703513" y="3114675"/>
          <p14:tracePt t="47989" x="2703513" y="3059113"/>
          <p14:tracePt t="48004" x="2703513" y="2986088"/>
          <p14:tracePt t="48005" x="2703513" y="2913063"/>
          <p14:tracePt t="48021" x="2693988" y="2830513"/>
          <p14:tracePt t="48021" x="2684463" y="2730500"/>
          <p14:tracePt t="48037" x="2684463" y="2674938"/>
          <p14:tracePt t="48038" x="2684463" y="2620963"/>
          <p14:tracePt t="48054" x="2667000" y="2557463"/>
          <p14:tracePt t="48054" x="2667000" y="2501900"/>
          <p14:tracePt t="48070" x="2667000" y="2438400"/>
          <p14:tracePt t="48071" x="2667000" y="2411413"/>
          <p14:tracePt t="48087" x="2667000" y="2355850"/>
          <p14:tracePt t="48088" x="2667000" y="2301875"/>
          <p14:tracePt t="48104" x="2667000" y="2255838"/>
          <p14:tracePt t="48105" x="2667000" y="2209800"/>
          <p14:tracePt t="48121" x="2667000" y="2182813"/>
          <p14:tracePt t="48121" x="2667000" y="2155825"/>
          <p14:tracePt t="48137" x="2667000" y="2127250"/>
          <p14:tracePt t="48138" x="2667000" y="2119313"/>
          <p14:tracePt t="48425" x="2667000" y="2127250"/>
          <p14:tracePt t="48433" x="2667000" y="2182813"/>
          <p14:tracePt t="48441" x="2676525" y="2236788"/>
          <p14:tracePt t="48454" x="2684463" y="2319338"/>
          <p14:tracePt t="48470" x="2713038" y="2401888"/>
          <p14:tracePt t="48471" x="2740025" y="2484438"/>
          <p14:tracePt t="48473" x="2767013" y="2565400"/>
          <p14:tracePt t="48487" x="2794000" y="2657475"/>
          <p14:tracePt t="48489" x="2822575" y="2740025"/>
          <p14:tracePt t="48504" x="2849563" y="2857500"/>
          <p14:tracePt t="48506" x="2876550" y="2959100"/>
          <p14:tracePt t="48521" x="2903538" y="3041650"/>
          <p14:tracePt t="48523" x="2922588" y="3095625"/>
          <p14:tracePt t="48537" x="2922588" y="3132138"/>
          <p14:tracePt t="48821" x="2922588" y="3141663"/>
          <p14:tracePt t="49021" x="2932113" y="3114675"/>
          <p14:tracePt t="49029" x="2932113" y="3078163"/>
          <p14:tracePt t="49037" x="2932113" y="3049588"/>
          <p14:tracePt t="49054" x="2949575" y="3022600"/>
          <p14:tracePt t="49054" x="2949575" y="3005138"/>
          <p14:tracePt t="49070" x="2949575" y="2995613"/>
          <p14:tracePt t="49071" x="2949575" y="2976563"/>
          <p14:tracePt t="49087" x="2949575" y="2940050"/>
          <p14:tracePt t="49088" x="2949575" y="2930525"/>
          <p14:tracePt t="49109" x="2949575" y="2922588"/>
          <p14:tracePt t="49181" x="2949575" y="2913063"/>
          <p14:tracePt t="49189" x="2949575" y="2894013"/>
          <p14:tracePt t="49197" x="2949575" y="2867025"/>
          <p14:tracePt t="49205" x="2949575" y="2830513"/>
          <p14:tracePt t="49221" x="2949575" y="2813050"/>
          <p14:tracePt t="49237" x="2949575" y="2803525"/>
          <p14:tracePt t="49238" x="2949575" y="2794000"/>
          <p14:tracePt t="49261" x="2949575" y="2784475"/>
          <p14:tracePt t="49477" x="2968625" y="2794000"/>
          <p14:tracePt t="49485" x="3013075" y="2830513"/>
          <p14:tracePt t="49493" x="3041650" y="2857500"/>
          <p14:tracePt t="49504" x="3049588" y="2857500"/>
          <p14:tracePt t="49520" x="3068638" y="2876550"/>
          <p14:tracePt t="49521" x="3105150" y="2886075"/>
          <p14:tracePt t="49537" x="3132138" y="2894013"/>
          <p14:tracePt t="49538" x="3151188" y="2913063"/>
          <p14:tracePt t="49554" x="3159125" y="2913063"/>
          <p14:tracePt t="49653" x="3168650" y="2913063"/>
          <p14:tracePt t="49661" x="3187700" y="2913063"/>
          <p14:tracePt t="49670" x="3205163" y="2913063"/>
          <p14:tracePt t="49687" x="3224213" y="2913063"/>
          <p14:tracePt t="49704" x="3232150" y="2913063"/>
          <p14:tracePt t="49704" x="3241675" y="2913063"/>
          <p14:tracePt t="49720" x="3251200" y="2913063"/>
          <p14:tracePt t="49721" x="3260725" y="2913063"/>
          <p14:tracePt t="49737" x="3270250" y="2903538"/>
          <p14:tracePt t="49754" x="3278188" y="2903538"/>
          <p14:tracePt t="49754" x="3278188" y="2894013"/>
          <p14:tracePt t="49801" x="3278188" y="2886075"/>
          <p14:tracePt t="50237" x="3287713" y="2886075"/>
          <p14:tracePt t="50245" x="3306763" y="2886075"/>
          <p14:tracePt t="50253" x="3324225" y="2886075"/>
          <p14:tracePt t="50270" x="3333750" y="2886075"/>
          <p14:tracePt t="50271" x="3351213" y="2886075"/>
          <p14:tracePt t="50287" x="3370263" y="2876550"/>
          <p14:tracePt t="50288" x="3379788" y="2876550"/>
          <p14:tracePt t="50289" x="3387725" y="2876550"/>
          <p14:tracePt t="50549" x="3397250" y="2857500"/>
          <p14:tracePt t="50557" x="3397250" y="2830513"/>
          <p14:tracePt t="50570" x="3406775" y="2794000"/>
          <p14:tracePt t="50573" x="3416300" y="2776538"/>
          <p14:tracePt t="50587" x="3424238" y="2767013"/>
          <p14:tracePt t="50589" x="3433763" y="2757488"/>
          <p14:tracePt t="50606" x="3433763" y="2747963"/>
          <p14:tracePt t="50621" x="3433763" y="2740025"/>
          <p14:tracePt t="50623" x="3433763" y="2730500"/>
          <p14:tracePt t="50637" x="3433763" y="2720975"/>
          <p14:tracePt t="50639" x="3443288" y="2720975"/>
          <p14:tracePt t="50654" x="3443288" y="2711450"/>
          <p14:tracePt t="51029" x="3460750" y="2711450"/>
          <p14:tracePt t="51037" x="3479800" y="2711450"/>
          <p14:tracePt t="51045" x="3489325" y="2711450"/>
          <p14:tracePt t="51054" x="3497263" y="2711450"/>
          <p14:tracePt t="51070" x="3506788" y="2711450"/>
          <p14:tracePt t="51071" x="3516313" y="2711450"/>
          <p14:tracePt t="51087" x="3525838" y="2711450"/>
          <p14:tracePt t="51125" x="3533775" y="2711450"/>
          <p14:tracePt t="51141" x="3543300" y="2711450"/>
          <p14:tracePt t="51181" x="3552825" y="2711450"/>
          <p14:tracePt t="51189" x="3570288" y="2711450"/>
          <p14:tracePt t="51204" x="3589338" y="2711450"/>
          <p14:tracePt t="51220" x="3598863" y="2711450"/>
          <p14:tracePt t="51221" x="3616325" y="2711450"/>
          <p14:tracePt t="51261" x="3625850" y="2711450"/>
          <p14:tracePt t="51357" x="3635375" y="2711450"/>
          <p14:tracePt t="51365" x="3652838" y="2711450"/>
          <p14:tracePt t="51373" x="3662363" y="2711450"/>
          <p14:tracePt t="51387" x="3671888" y="2711450"/>
          <p14:tracePt t="51389" x="3679825" y="2711450"/>
          <p14:tracePt t="51404" x="3698875" y="2711450"/>
          <p14:tracePt t="51406" x="3708400" y="2711450"/>
          <p14:tracePt t="51420" x="3716338" y="2711450"/>
          <p14:tracePt t="51437" x="3725863" y="2711450"/>
          <p14:tracePt t="51454" x="3735388" y="2711450"/>
          <p14:tracePt t="51677" x="3744913" y="2703513"/>
          <p14:tracePt t="51693" x="3752850" y="2693988"/>
          <p14:tracePt t="51765" x="3752850" y="2684463"/>
          <p14:tracePt t="52433" x="3762375" y="2711450"/>
          <p14:tracePt t="52441" x="3771900" y="2740025"/>
          <p14:tracePt t="52454" x="3798888" y="2803525"/>
          <p14:tracePt t="52470" x="3798888" y="2820988"/>
          <p14:tracePt t="52471" x="3817938" y="2840038"/>
          <p14:tracePt t="52473" x="3817938" y="2849563"/>
          <p14:tracePt t="52487" x="3825875" y="2849563"/>
          <p14:tracePt t="52489" x="3825875" y="2857500"/>
          <p14:tracePt t="52504" x="3835400" y="2857500"/>
          <p14:tracePt t="52881" x="3862388" y="2857500"/>
          <p14:tracePt t="52889" x="3898900" y="2857500"/>
          <p14:tracePt t="52897" x="3917950" y="2857500"/>
          <p14:tracePt t="52905" x="3935413" y="2857500"/>
          <p14:tracePt t="52921" x="3944938" y="2857500"/>
          <p14:tracePt t="59148" x="3898900" y="2820988"/>
          <p14:tracePt t="59156" x="3752850" y="2730500"/>
          <p14:tracePt t="59164" x="3543300" y="2565400"/>
          <p14:tracePt t="59172" x="3416300" y="2474913"/>
          <p14:tracePt t="59187" x="3297238" y="2382838"/>
          <p14:tracePt t="59213" x="3287713" y="2374900"/>
          <p14:tracePt t="59365" x="3314700" y="2355850"/>
          <p14:tracePt t="59373" x="3360738" y="2338388"/>
          <p14:tracePt t="59381" x="3424238" y="2309813"/>
          <p14:tracePt t="59389" x="3489325" y="2282825"/>
          <p14:tracePt t="59404" x="3552825" y="2273300"/>
          <p14:tracePt t="59420" x="3606800" y="2255838"/>
          <p14:tracePt t="59421" x="3671888" y="2255838"/>
          <p14:tracePt t="59437" x="3798888" y="2255838"/>
          <p14:tracePt t="59438" x="4119563" y="2309813"/>
          <p14:tracePt t="59454" x="4356100" y="2346325"/>
          <p14:tracePt t="59454" x="4575175" y="2374900"/>
          <p14:tracePt t="59470" x="4903788" y="2438400"/>
          <p14:tracePt t="59471" x="5195888" y="2474913"/>
          <p14:tracePt t="59487" x="5443538" y="2511425"/>
          <p14:tracePt t="59488" x="5735638" y="2557463"/>
          <p14:tracePt t="59504" x="5945188" y="2584450"/>
          <p14:tracePt t="59505" x="6273800" y="2630488"/>
          <p14:tracePt t="59520" x="6475413" y="2638425"/>
          <p14:tracePt t="59521" x="6711950" y="2674938"/>
          <p14:tracePt t="59537" x="6931025" y="2711450"/>
          <p14:tracePt t="59538" x="7096125" y="2740025"/>
          <p14:tracePt t="59554" x="7251700" y="2757488"/>
          <p14:tracePt t="59554" x="7434263" y="2784475"/>
          <p14:tracePt t="59557" x="7589838" y="2813050"/>
          <p14:tracePt t="59570" x="7726363" y="2849563"/>
          <p14:tracePt t="59572" x="7845425" y="2894013"/>
          <p14:tracePt t="59587" x="7935913" y="2922588"/>
          <p14:tracePt t="59604" x="8035925" y="2959100"/>
          <p14:tracePt t="59606" x="8118475" y="3005138"/>
          <p14:tracePt t="59620" x="8183563" y="3032125"/>
          <p14:tracePt t="59622" x="8256588" y="3068638"/>
          <p14:tracePt t="59637" x="8301038" y="3105150"/>
          <p14:tracePt t="59639" x="8347075" y="3141663"/>
          <p14:tracePt t="59654" x="8366125" y="3159125"/>
          <p14:tracePt t="59656" x="8429625" y="3214688"/>
          <p14:tracePt t="59670" x="8466138" y="3241675"/>
          <p14:tracePt t="59671" x="8493125" y="3251200"/>
          <p14:tracePt t="59673" x="8502650" y="3260725"/>
          <p14:tracePt t="59687" x="8512175" y="3260725"/>
          <p14:tracePt t="59773" x="8512175" y="3278188"/>
          <p14:tracePt t="59781" x="8529638" y="3297238"/>
          <p14:tracePt t="59789" x="8548688" y="3333750"/>
          <p14:tracePt t="59804" x="8575675" y="3360738"/>
          <p14:tracePt t="59820" x="8602663" y="3397250"/>
          <p14:tracePt t="59821" x="8621713" y="3406775"/>
          <p14:tracePt t="59837" x="8629650" y="3414713"/>
          <p14:tracePt t="59838" x="8648700" y="3414713"/>
          <p14:tracePt t="59854" x="8675688" y="3443288"/>
          <p14:tracePt t="59855" x="8702675" y="3451225"/>
          <p14:tracePt t="59857" x="8731250" y="3460750"/>
          <p14:tracePt t="59870" x="8794750" y="3497263"/>
          <p14:tracePt t="59873" x="8821738" y="3516313"/>
          <p14:tracePt t="59887" x="8885238" y="3552825"/>
          <p14:tracePt t="59889" x="8950325" y="3579813"/>
          <p14:tracePt t="59904" x="8996363" y="3597275"/>
          <p14:tracePt t="59906" x="9023350" y="3625850"/>
          <p14:tracePt t="59920" x="9040813" y="3633788"/>
          <p14:tracePt t="59922" x="9040813" y="3643313"/>
          <p14:tracePt t="59937" x="9050338" y="3643313"/>
          <p14:tracePt t="59939" x="9059863" y="3652838"/>
          <p14:tracePt t="59954" x="9069388" y="3652838"/>
          <p14:tracePt t="60001" x="9069388" y="3662363"/>
          <p14:tracePt t="60037" x="9077325" y="3662363"/>
          <p14:tracePt t="60045" x="9096375" y="3679825"/>
          <p14:tracePt t="60054" x="9105900" y="3689350"/>
          <p14:tracePt t="60070" x="9113838" y="3698875"/>
          <p14:tracePt t="60073" x="9142413" y="3706813"/>
          <p14:tracePt t="60087" x="9150350" y="3725863"/>
          <p14:tracePt t="60089" x="9169400" y="3735388"/>
          <p14:tracePt t="60104" x="9178925" y="3743325"/>
          <p14:tracePt t="60120" x="9196388" y="3743325"/>
          <p14:tracePt t="60165" x="9205913" y="3743325"/>
          <p14:tracePt t="60325" x="9159875" y="3725863"/>
          <p14:tracePt t="60333" x="9142413" y="3716338"/>
          <p14:tracePt t="60341" x="9113838" y="3706813"/>
          <p14:tracePt t="60354" x="9096375" y="3698875"/>
          <p14:tracePt t="60370" x="9086850" y="3698875"/>
          <p14:tracePt t="60372" x="9086850" y="3689350"/>
          <p14:tracePt t="60387" x="9077325" y="3679825"/>
          <p14:tracePt t="60404" x="9069388" y="3679825"/>
          <p14:tracePt t="60485" x="9059863" y="3670300"/>
          <p14:tracePt t="60493" x="9059863" y="3652838"/>
          <p14:tracePt t="60504" x="9050338" y="3652838"/>
          <p14:tracePt t="60520" x="9050338" y="3643313"/>
          <p14:tracePt t="60521" x="9040813" y="3633788"/>
          <p14:tracePt t="60537" x="9040813" y="3625850"/>
          <p14:tracePt t="60554" x="9032875" y="3616325"/>
          <p14:tracePt t="60881" x="9050338" y="3625850"/>
          <p14:tracePt t="60889" x="9059863" y="3625850"/>
          <p14:tracePt t="60901" x="9059863" y="3633788"/>
          <p14:tracePt t="60909" x="9069388" y="3633788"/>
          <p14:tracePt t="61233" x="9040813" y="3633788"/>
          <p14:tracePt t="61241" x="9013825" y="3633788"/>
          <p14:tracePt t="61254" x="8986838" y="3633788"/>
          <p14:tracePt t="61270" x="8950325" y="3633788"/>
          <p14:tracePt t="61271" x="8904288" y="3633788"/>
          <p14:tracePt t="61287" x="8894763" y="3633788"/>
          <p14:tracePt t="61337" x="8885238" y="3633788"/>
          <p14:tracePt t="61345" x="8877300" y="3633788"/>
          <p14:tracePt t="61354" x="8831263" y="3633788"/>
          <p14:tracePt t="61370" x="8804275" y="3633788"/>
          <p14:tracePt t="61371" x="8748713" y="3633788"/>
          <p14:tracePt t="61373" x="8712200" y="3633788"/>
          <p14:tracePt t="61387" x="8648700" y="3633788"/>
          <p14:tracePt t="61389" x="8602663" y="3633788"/>
          <p14:tracePt t="61404" x="8556625" y="3633788"/>
          <p14:tracePt t="61406" x="8539163" y="3633788"/>
          <p14:tracePt t="61420" x="8512175" y="3633788"/>
          <p14:tracePt t="61437" x="8493125" y="3633788"/>
          <p14:tracePt t="61439" x="8475663" y="3633788"/>
          <p14:tracePt t="61454" x="8456613" y="3633788"/>
          <p14:tracePt t="61470" x="8429625" y="3633788"/>
          <p14:tracePt t="61471" x="8420100" y="3633788"/>
          <p14:tracePt t="61473" x="8410575" y="3633788"/>
          <p14:tracePt t="61487" x="8393113" y="3633788"/>
          <p14:tracePt t="61489" x="8374063" y="3633788"/>
          <p14:tracePt t="61504" x="8356600" y="3633788"/>
          <p14:tracePt t="61506" x="8337550" y="3633788"/>
          <p14:tracePt t="61520" x="8320088" y="3633788"/>
          <p14:tracePt t="61523" x="8301038" y="3633788"/>
          <p14:tracePt t="61537" x="8293100" y="3633788"/>
          <p14:tracePt t="61539" x="8283575" y="3633788"/>
          <p14:tracePt t="61554" x="8264525" y="3633788"/>
          <p14:tracePt t="61570" x="8256588" y="3633788"/>
          <p14:tracePt t="61573" x="8247063" y="3633788"/>
          <p14:tracePt t="61589" x="8237538" y="3633788"/>
          <p14:tracePt t="61869" x="8264525" y="3633788"/>
          <p14:tracePt t="61877" x="8337550" y="3633788"/>
          <p14:tracePt t="61887" x="8366125" y="3633788"/>
          <p14:tracePt t="61904" x="8393113" y="3633788"/>
          <p14:tracePt t="61905" x="8439150" y="3633788"/>
          <p14:tracePt t="61920" x="8493125" y="3633788"/>
          <p14:tracePt t="61921" x="8520113" y="3633788"/>
          <p14:tracePt t="61937" x="8539163" y="3633788"/>
          <p14:tracePt t="61938" x="8593138" y="3633788"/>
          <p14:tracePt t="61954" x="8675688" y="3633788"/>
          <p14:tracePt t="61955" x="8702675" y="3633788"/>
          <p14:tracePt t="61957" x="8748713" y="3633788"/>
          <p14:tracePt t="61970" x="8775700" y="3633788"/>
          <p14:tracePt t="61973" x="8821738" y="3633788"/>
          <p14:tracePt t="61987" x="8848725" y="3633788"/>
          <p14:tracePt t="61989" x="8885238" y="3633788"/>
          <p14:tracePt t="62004" x="8921750" y="3633788"/>
          <p14:tracePt t="62006" x="8950325" y="3633788"/>
          <p14:tracePt t="62020" x="8967788" y="3633788"/>
          <p14:tracePt t="62022" x="8986838" y="3633788"/>
          <p14:tracePt t="62037" x="9004300" y="3633788"/>
          <p14:tracePt t="62039" x="9013825" y="3633788"/>
          <p14:tracePt t="62054" x="9023350" y="3633788"/>
          <p14:tracePt t="62577" x="9077325" y="3633788"/>
          <p14:tracePt t="62585" x="9123363" y="3652838"/>
          <p14:tracePt t="62593" x="9196388" y="3652838"/>
          <p14:tracePt t="62604" x="9223375" y="3652838"/>
          <p14:tracePt t="62620" x="9296400" y="3662363"/>
          <p14:tracePt t="62621" x="9342438" y="3662363"/>
          <p14:tracePt t="62637" x="9378950" y="3662363"/>
          <p14:tracePt t="62638" x="9388475" y="3662363"/>
          <p14:tracePt t="62654" x="9398000" y="3662363"/>
          <p14:tracePt t="62869" x="9398000" y="3652838"/>
          <p14:tracePt t="62877" x="9388475" y="3606800"/>
          <p14:tracePt t="62887" x="9361488" y="3579813"/>
          <p14:tracePt t="62904" x="9342438" y="3506788"/>
          <p14:tracePt t="62904" x="9315450" y="3470275"/>
          <p14:tracePt t="62920" x="9296400" y="3443288"/>
          <p14:tracePt t="62921" x="9278938" y="3424238"/>
          <p14:tracePt t="62937" x="9269413" y="3406775"/>
          <p14:tracePt t="62938" x="9269413" y="3397250"/>
          <p14:tracePt t="62954" x="9259888" y="3397250"/>
          <p14:tracePt t="62954" x="9259888" y="3387725"/>
          <p14:tracePt t="62957" x="9251950" y="3378200"/>
          <p14:tracePt t="62986" x="9242425" y="3378200"/>
          <p14:tracePt t="62988" x="9242425" y="3370263"/>
          <p14:tracePt t="63003" x="9232900" y="3360738"/>
          <p14:tracePt t="63020" x="9223375" y="3360738"/>
          <p14:tracePt t="63022" x="9223375" y="3351213"/>
          <p14:tracePt t="63321" x="9223375" y="3341688"/>
          <p14:tracePt t="63329" x="9223375" y="3314700"/>
          <p14:tracePt t="63337" x="9242425" y="3297238"/>
          <p14:tracePt t="63354" x="9251950" y="3287713"/>
          <p14:tracePt t="63354" x="9251950" y="3278188"/>
          <p14:tracePt t="63669" x="9269413" y="3278188"/>
          <p14:tracePt t="63677" x="9324975" y="3278188"/>
          <p14:tracePt t="63687" x="9388475" y="3278188"/>
          <p14:tracePt t="63704" x="9442450" y="3278188"/>
          <p14:tracePt t="63704" x="9525000" y="3278188"/>
          <p14:tracePt t="63720" x="9598025" y="3278188"/>
          <p14:tracePt t="63721" x="9680575" y="3287713"/>
          <p14:tracePt t="63737" x="9753600" y="3287713"/>
          <p14:tracePt t="63738" x="9817100" y="3305175"/>
          <p14:tracePt t="63741" x="9845675" y="3305175"/>
          <p14:tracePt t="63754" x="9890125" y="3305175"/>
          <p14:tracePt t="63770" x="9918700" y="3305175"/>
          <p14:tracePt t="63787" x="9955213" y="3305175"/>
          <p14:tracePt t="63788" x="9972675" y="3305175"/>
          <p14:tracePt t="63804" x="9991725" y="3305175"/>
          <p14:tracePt t="63804" x="10009188" y="3305175"/>
          <p14:tracePt t="63820" x="10036175" y="3305175"/>
          <p14:tracePt t="63821" x="10064750" y="3305175"/>
          <p14:tracePt t="63837" x="10118725" y="3305175"/>
          <p14:tracePt t="63838" x="10137775" y="3305175"/>
          <p14:tracePt t="63854" x="10182225" y="3305175"/>
          <p14:tracePt t="63854" x="10228263" y="3314700"/>
          <p14:tracePt t="63857" x="10264775" y="3314700"/>
          <p14:tracePt t="63870" x="10301288" y="3314700"/>
          <p14:tracePt t="63872" x="10337800" y="3314700"/>
          <p14:tracePt t="63887" x="10383838" y="3314700"/>
          <p14:tracePt t="63889" x="10420350" y="3314700"/>
          <p14:tracePt t="63904" x="10466388" y="3314700"/>
          <p14:tracePt t="63906" x="10510838" y="3314700"/>
          <p14:tracePt t="63920" x="10566400" y="3314700"/>
          <p14:tracePt t="63923" x="10621963" y="3314700"/>
          <p14:tracePt t="63937" x="10675938" y="3314700"/>
          <p14:tracePt t="63939" x="10739438" y="3314700"/>
          <p14:tracePt t="63954" x="10812463" y="3314700"/>
          <p14:tracePt t="63956" x="10885488" y="3314700"/>
          <p14:tracePt t="63970" x="10968038" y="3314700"/>
          <p14:tracePt t="63971" x="11023600" y="3314700"/>
          <p14:tracePt t="63973" x="11050588" y="3314700"/>
          <p14:tracePt t="63987" x="11096625" y="3314700"/>
          <p14:tracePt t="63989" x="11123613" y="3314700"/>
          <p14:tracePt t="64004" x="11141075" y="3314700"/>
          <p14:tracePt t="64020" x="11150600" y="3314700"/>
          <p14:tracePt t="64585" x="11150600" y="3324225"/>
          <p14:tracePt t="64593" x="11133138" y="3378200"/>
          <p14:tracePt t="64604" x="11114088" y="3406775"/>
          <p14:tracePt t="64620" x="11096625" y="3460750"/>
          <p14:tracePt t="64621" x="11068050" y="3543300"/>
          <p14:tracePt t="64637" x="11041063" y="3606800"/>
          <p14:tracePt t="64638" x="11014075" y="3670300"/>
          <p14:tracePt t="64641" x="10995025" y="3706813"/>
          <p14:tracePt t="64654" x="10995025" y="3725863"/>
          <p14:tracePt t="64670" x="10987088" y="3743325"/>
          <p14:tracePt t="64672" x="10987088" y="3752850"/>
          <p14:tracePt t="64825" x="10977563" y="3716338"/>
          <p14:tracePt t="64833" x="10977563" y="3706813"/>
          <p14:tracePt t="64841" x="10968038" y="3689350"/>
          <p14:tracePt t="64857" x="10968038" y="3679825"/>
          <p14:tracePt t="64870" x="10968038" y="3670300"/>
          <p14:tracePt t="65257" x="10968038" y="3662363"/>
          <p14:tracePt t="65265" x="11004550" y="3662363"/>
          <p14:tracePt t="65273" x="11068050" y="3662363"/>
          <p14:tracePt t="65287" x="11096625" y="3662363"/>
          <p14:tracePt t="65289" x="11169650" y="3662363"/>
          <p14:tracePt t="65304" x="11260138" y="3662363"/>
          <p14:tracePt t="65306" x="11360150" y="3662363"/>
          <p14:tracePt t="65320" x="11471275" y="3662363"/>
          <p14:tracePt t="65322" x="11580813" y="3662363"/>
          <p14:tracePt t="65337" x="11680825" y="3679825"/>
          <p14:tracePt t="65339" x="11771313" y="3679825"/>
          <p14:tracePt t="65354" x="11844338" y="3679825"/>
          <p14:tracePt t="65356" x="11909425" y="3679825"/>
          <p14:tracePt t="65370" x="11963400" y="3679825"/>
          <p14:tracePt t="65371" x="12009438" y="3679825"/>
          <p14:tracePt t="65373" x="12036425" y="3679825"/>
          <p14:tracePt t="65387" x="12055475" y="3679825"/>
          <p14:tracePt t="65404" x="12063413" y="3679825"/>
          <p14:tracePt t="65685" x="12072938" y="3679825"/>
          <p14:tracePt t="65693" x="12091988" y="3662363"/>
          <p14:tracePt t="65704" x="12109450" y="3652838"/>
          <p14:tracePt t="65720" x="12118975" y="3652838"/>
          <p14:tracePt t="66165" x="12099925" y="3652838"/>
          <p14:tracePt t="66173" x="12055475" y="3679825"/>
          <p14:tracePt t="66181" x="11807825" y="3743325"/>
          <p14:tracePt t="66189" x="11461750" y="3835400"/>
          <p14:tracePt t="66204" x="10877550" y="3908425"/>
          <p14:tracePt t="66205" x="10255250" y="3963988"/>
          <p14:tracePt t="66220" x="9644063" y="3981450"/>
          <p14:tracePt t="66221" x="8996363" y="3981450"/>
          <p14:tracePt t="66237" x="8228013" y="3963988"/>
          <p14:tracePt t="66238" x="7534275" y="3917950"/>
          <p14:tracePt t="66254" x="6959600" y="3862388"/>
          <p14:tracePt t="66254" x="6438900" y="3789363"/>
          <p14:tracePt t="66270" x="5964238" y="3716338"/>
          <p14:tracePt t="66271" x="5662613" y="3662363"/>
          <p14:tracePt t="66287" x="5407025" y="3606800"/>
          <p14:tracePt t="66288" x="5232400" y="3589338"/>
          <p14:tracePt t="66304" x="5086350" y="3570288"/>
          <p14:tracePt t="66617" x="5086350" y="3552825"/>
          <p14:tracePt t="66625" x="5078413" y="3543300"/>
          <p14:tracePt t="66641" x="5068888" y="3533775"/>
          <p14:tracePt t="66654" x="5059363" y="3533775"/>
          <p14:tracePt t="66670" x="5041900" y="3533775"/>
          <p14:tracePt t="66671" x="5041900" y="3524250"/>
          <p14:tracePt t="66673" x="5041900" y="3516313"/>
          <p14:tracePt t="66687" x="5022850" y="3506788"/>
          <p14:tracePt t="66689" x="5005388" y="3506788"/>
          <p14:tracePt t="66704" x="4995863" y="3506788"/>
          <p14:tracePt t="66706" x="4986338" y="3506788"/>
          <p14:tracePt t="66720" x="4968875" y="3506788"/>
          <p14:tracePt t="66737" x="4959350" y="3506788"/>
          <p14:tracePt t="66739" x="4949825" y="3516313"/>
          <p14:tracePt t="66754" x="4932363" y="3516313"/>
          <p14:tracePt t="66756" x="4913313" y="3524250"/>
          <p14:tracePt t="66770" x="4903788" y="3524250"/>
          <p14:tracePt t="66771" x="4895850" y="3524250"/>
          <p14:tracePt t="66787" x="4886325" y="3533775"/>
          <p14:tracePt t="66788" x="4857750" y="3543300"/>
          <p14:tracePt t="66804" x="4830763" y="3552825"/>
          <p14:tracePt t="66804" x="4776788" y="3570288"/>
          <p14:tracePt t="66820" x="4711700" y="3589338"/>
          <p14:tracePt t="66821" x="4648200" y="3606800"/>
          <p14:tracePt t="66837" x="4584700" y="3633788"/>
          <p14:tracePt t="66838" x="4492625" y="3652838"/>
          <p14:tracePt t="66854" x="4448175" y="3662363"/>
          <p14:tracePt t="66854" x="4429125" y="3670300"/>
          <p14:tracePt t="66870" x="4419600" y="3670300"/>
          <p14:tracePt t="66949" x="4438650" y="3633788"/>
          <p14:tracePt t="66957" x="4465638" y="3606800"/>
          <p14:tracePt t="66970" x="4529138" y="3570288"/>
          <p14:tracePt t="66973" x="4594225" y="3552825"/>
          <p14:tracePt t="66987" x="4621213" y="3533775"/>
          <p14:tracePt t="66989" x="4694238" y="3524250"/>
          <p14:tracePt t="67004" x="4794250" y="3497263"/>
          <p14:tracePt t="67020" x="4922838" y="3479800"/>
          <p14:tracePt t="67022" x="5078413" y="3470275"/>
          <p14:tracePt t="67037" x="5205413" y="3451225"/>
          <p14:tracePt t="67039" x="5378450" y="3433763"/>
          <p14:tracePt t="67054" x="5543550" y="3424238"/>
          <p14:tracePt t="67056" x="5735638" y="3406775"/>
          <p14:tracePt t="67070" x="5918200" y="3406775"/>
          <p14:tracePt t="67071" x="6273800" y="3406775"/>
          <p14:tracePt t="67087" x="6438900" y="3387725"/>
          <p14:tracePt t="67089" x="6565900" y="3387725"/>
          <p14:tracePt t="67104" x="6740525" y="3387725"/>
          <p14:tracePt t="67106" x="6904038" y="3387725"/>
          <p14:tracePt t="67120" x="7040563" y="3378200"/>
          <p14:tracePt t="67122" x="7150100" y="3378200"/>
          <p14:tracePt t="67137" x="7259638" y="3360738"/>
          <p14:tracePt t="67139" x="7296150" y="3360738"/>
          <p14:tracePt t="67154" x="7324725" y="3360738"/>
          <p14:tracePt t="67156" x="7334250" y="3351213"/>
          <p14:tracePt t="67565" x="7315200" y="3351213"/>
          <p14:tracePt t="67573" x="7242175" y="3341688"/>
          <p14:tracePt t="67581" x="7215188" y="3333750"/>
          <p14:tracePt t="67589" x="7142163" y="3324225"/>
          <p14:tracePt t="67604" x="7004050" y="3305175"/>
          <p14:tracePt t="67605" x="6877050" y="3287713"/>
          <p14:tracePt t="67620" x="6684963" y="3278188"/>
          <p14:tracePt t="67621" x="6483350" y="3260725"/>
          <p14:tracePt t="67637" x="6292850" y="3232150"/>
          <p14:tracePt t="67638" x="6110288" y="3214688"/>
          <p14:tracePt t="67654" x="5935663" y="3195638"/>
          <p14:tracePt t="67670" x="5772150" y="3178175"/>
          <p14:tracePt t="67671" x="5597525" y="3168650"/>
          <p14:tracePt t="67673" x="5470525" y="3151188"/>
          <p14:tracePt t="67687" x="5360988" y="3151188"/>
          <p14:tracePt t="67689" x="5260975" y="3151188"/>
          <p14:tracePt t="67704" x="5168900" y="3151188"/>
          <p14:tracePt t="67706" x="5095875" y="3151188"/>
          <p14:tracePt t="67720" x="4995863" y="3151188"/>
          <p14:tracePt t="67722" x="4922838" y="3151188"/>
          <p14:tracePt t="67737" x="4830763" y="3151188"/>
          <p14:tracePt t="67739" x="4748213" y="3151188"/>
          <p14:tracePt t="67754" x="4675188" y="3151188"/>
          <p14:tracePt t="67756" x="4584700" y="3151188"/>
          <p14:tracePt t="67770" x="4484688" y="3151188"/>
          <p14:tracePt t="67773" x="4392613" y="3151188"/>
          <p14:tracePt t="67787" x="4302125" y="3151188"/>
          <p14:tracePt t="67789" x="4200525" y="3151188"/>
          <p14:tracePt t="67804" x="4110038" y="3151188"/>
          <p14:tracePt t="67806" x="3881438" y="3141663"/>
          <p14:tracePt t="67820" x="3735388" y="3122613"/>
          <p14:tracePt t="67822" x="3616325" y="3105150"/>
          <p14:tracePt t="67837" x="3470275" y="3105150"/>
          <p14:tracePt t="67839" x="3351213" y="3095625"/>
          <p14:tracePt t="67854" x="3224213" y="3095625"/>
          <p14:tracePt t="67870" x="3132138" y="3095625"/>
          <p14:tracePt t="67873" x="2940050" y="3095625"/>
          <p14:tracePt t="67887" x="2849563" y="3095625"/>
          <p14:tracePt t="67889" x="2767013" y="3095625"/>
          <p14:tracePt t="67904" x="2693988" y="3095625"/>
          <p14:tracePt t="67906" x="2620963" y="3095625"/>
          <p14:tracePt t="67920" x="2538413" y="3095625"/>
          <p14:tracePt t="67922" x="2484438" y="3095625"/>
          <p14:tracePt t="67937" x="2438400" y="3095625"/>
          <p14:tracePt t="67939" x="2382838" y="3095625"/>
          <p14:tracePt t="67953" x="2355850" y="3095625"/>
          <p14:tracePt t="67955" x="2328863" y="3095625"/>
          <p14:tracePt t="67970" x="2292350" y="3095625"/>
          <p14:tracePt t="67971" x="2265363" y="3095625"/>
          <p14:tracePt t="67986" x="2236788" y="3105150"/>
          <p14:tracePt t="67987" x="2219325" y="3105150"/>
          <p14:tracePt t="68003" x="2182813" y="3105150"/>
          <p14:tracePt t="68003" x="2173288" y="3105150"/>
          <p14:tracePt t="68019" x="2163763" y="3114675"/>
          <p14:tracePt t="68117" x="2163763" y="3132138"/>
          <p14:tracePt t="68124" x="2163763" y="3159125"/>
          <p14:tracePt t="68136" x="2155825" y="3205163"/>
          <p14:tracePt t="68153" x="2155825" y="3241675"/>
          <p14:tracePt t="68154" x="2155825" y="3278188"/>
          <p14:tracePt t="68170" x="2155825" y="3305175"/>
          <p14:tracePt t="68171" x="2155825" y="3333750"/>
          <p14:tracePt t="68173" x="2155825" y="3351213"/>
          <p14:tracePt t="68187" x="2155825" y="3378200"/>
          <p14:tracePt t="68189" x="2155825" y="3414713"/>
          <p14:tracePt t="68205" x="2155825" y="3487738"/>
          <p14:tracePt t="68221" x="2155825" y="3524250"/>
          <p14:tracePt t="68222" x="2155825" y="3589338"/>
          <p14:tracePt t="68237" x="2155825" y="3625850"/>
          <p14:tracePt t="68237" x="2163763" y="3679825"/>
          <p14:tracePt t="68253" x="2173288" y="3725863"/>
          <p14:tracePt t="68254" x="2173288" y="3771900"/>
          <p14:tracePt t="68270" x="2182813" y="3808413"/>
          <p14:tracePt t="68287" x="2182813" y="3825875"/>
          <p14:tracePt t="68288" x="2200275" y="3862388"/>
          <p14:tracePt t="68289" x="2200275" y="3881438"/>
          <p14:tracePt t="68304" x="2200275" y="3889375"/>
          <p14:tracePt t="68305" x="2200275" y="3898900"/>
          <p14:tracePt t="68320" x="2209800" y="3908425"/>
          <p14:tracePt t="68349" x="2209800" y="3917950"/>
          <p14:tracePt t="68361" x="2209800" y="3944938"/>
          <p14:tracePt t="68370" x="2219325" y="3963988"/>
          <p14:tracePt t="68387" x="2219325" y="3981450"/>
          <p14:tracePt t="68388" x="2228850" y="4000500"/>
          <p14:tracePt t="68389" x="2236788" y="4008438"/>
          <p14:tracePt t="68404" x="2246313" y="4017963"/>
          <p14:tracePt t="68405" x="2246313" y="4027488"/>
          <p14:tracePt t="68501" x="2265363" y="4027488"/>
          <p14:tracePt t="68509" x="2309813" y="4027488"/>
          <p14:tracePt t="68520" x="2338388" y="4027488"/>
          <p14:tracePt t="68537" x="2411413" y="4027488"/>
          <p14:tracePt t="68538" x="2501900" y="4027488"/>
          <p14:tracePt t="68554" x="2574925" y="4027488"/>
          <p14:tracePt t="68554" x="2657475" y="4027488"/>
          <p14:tracePt t="68557" x="2767013" y="4027488"/>
          <p14:tracePt t="68570" x="2886075" y="4037013"/>
          <p14:tracePt t="68587" x="2995613" y="4037013"/>
          <p14:tracePt t="68589" x="3105150" y="4037013"/>
          <p14:tracePt t="68604" x="3214688" y="4037013"/>
          <p14:tracePt t="68606" x="3314700" y="4037013"/>
          <p14:tracePt t="68620" x="3387725" y="4037013"/>
          <p14:tracePt t="68622" x="3460750" y="4037013"/>
          <p14:tracePt t="68637" x="3543300" y="4037013"/>
          <p14:tracePt t="68639" x="3689350" y="4037013"/>
          <p14:tracePt t="68654" x="3771900" y="4037013"/>
          <p14:tracePt t="68656" x="3862388" y="4037013"/>
          <p14:tracePt t="68670" x="3954463" y="4037013"/>
          <p14:tracePt t="68687" x="4017963" y="4037013"/>
          <p14:tracePt t="68688" x="4110038" y="4037013"/>
          <p14:tracePt t="68689" x="4200525" y="4037013"/>
          <p14:tracePt t="68704" x="4319588" y="4037013"/>
          <p14:tracePt t="68704" x="4465638" y="4037013"/>
          <p14:tracePt t="68720" x="4594225" y="4037013"/>
          <p14:tracePt t="68721" x="4748213" y="4037013"/>
          <p14:tracePt t="68737" x="4857750" y="4037013"/>
          <p14:tracePt t="68738" x="4986338" y="4037013"/>
          <p14:tracePt t="68754" x="5159375" y="4037013"/>
          <p14:tracePt t="68754" x="5305425" y="4037013"/>
          <p14:tracePt t="68770" x="5434013" y="4037013"/>
          <p14:tracePt t="68771" x="5570538" y="4037013"/>
          <p14:tracePt t="68787" x="5680075" y="4037013"/>
          <p14:tracePt t="68788" x="5808663" y="4037013"/>
          <p14:tracePt t="68804" x="5927725" y="4037013"/>
          <p14:tracePt t="68804" x="6037263" y="4037013"/>
          <p14:tracePt t="68820" x="6173788" y="4017963"/>
          <p14:tracePt t="68821" x="6283325" y="4008438"/>
          <p14:tracePt t="68837" x="6383338" y="3990975"/>
          <p14:tracePt t="68838" x="6557963" y="3963988"/>
          <p14:tracePt t="68854" x="6630988" y="3963988"/>
          <p14:tracePt t="68870" x="6748463" y="3963988"/>
          <p14:tracePt t="68871" x="6840538" y="3963988"/>
          <p14:tracePt t="68873" x="6923088" y="3954463"/>
          <p14:tracePt t="68887" x="7013575" y="3954463"/>
          <p14:tracePt t="68889" x="7040563" y="3954463"/>
          <p14:tracePt t="68904" x="7086600" y="3954463"/>
          <p14:tracePt t="68906" x="7142163" y="3954463"/>
          <p14:tracePt t="68920" x="7196138" y="3954463"/>
          <p14:tracePt t="68922" x="7259638" y="3954463"/>
          <p14:tracePt t="68937" x="7351713" y="3954463"/>
          <p14:tracePt t="68939" x="7424738" y="3954463"/>
          <p14:tracePt t="68954" x="7461250" y="3954463"/>
          <p14:tracePt t="68956" x="7516813" y="3954463"/>
          <p14:tracePt t="68970" x="7589838" y="3954463"/>
          <p14:tracePt t="68972" x="7634288" y="3963988"/>
          <p14:tracePt t="68987" x="7670800" y="3963988"/>
          <p14:tracePt t="68989" x="7716838" y="3963988"/>
          <p14:tracePt t="69004" x="7735888" y="3963988"/>
          <p14:tracePt t="69006" x="7753350" y="3963988"/>
          <p14:tracePt t="69117" x="7753350" y="3935413"/>
          <p14:tracePt t="69125" x="7753350" y="3871913"/>
          <p14:tracePt t="69137" x="7753350" y="3844925"/>
          <p14:tracePt t="69154" x="7753350" y="3808413"/>
          <p14:tracePt t="69154" x="7753350" y="3771900"/>
          <p14:tracePt t="69170" x="7753350" y="3716338"/>
          <p14:tracePt t="69171" x="7753350" y="3652838"/>
          <p14:tracePt t="69173" x="7735888" y="3597275"/>
          <p14:tracePt t="69187" x="7735888" y="3533775"/>
          <p14:tracePt t="69189" x="7726363" y="3479800"/>
          <p14:tracePt t="69207" x="7726363" y="3406775"/>
          <p14:tracePt t="69221" x="7716838" y="3333750"/>
          <p14:tracePt t="69237" x="7716838" y="3305175"/>
          <p14:tracePt t="69239" x="7699375" y="3260725"/>
          <p14:tracePt t="69254" x="7699375" y="3241675"/>
          <p14:tracePt t="69256" x="7699375" y="3224213"/>
          <p14:tracePt t="69270" x="7699375" y="3214688"/>
          <p14:tracePt t="69273" x="7699375" y="3205163"/>
          <p14:tracePt t="69287" x="7699375" y="3195638"/>
          <p14:tracePt t="69304" x="7699375" y="3187700"/>
          <p14:tracePt t="69405" x="7670800" y="3187700"/>
          <p14:tracePt t="69413" x="7626350" y="3159125"/>
          <p14:tracePt t="69421" x="7589838" y="3159125"/>
          <p14:tracePt t="69437" x="7461250" y="3151188"/>
          <p14:tracePt t="69438" x="7288213" y="3132138"/>
          <p14:tracePt t="69454" x="7123113" y="3132138"/>
          <p14:tracePt t="69454" x="6940550" y="3114675"/>
          <p14:tracePt t="69470" x="6784975" y="3114675"/>
          <p14:tracePt t="69471" x="6657975" y="3114675"/>
          <p14:tracePt t="69487" x="6529388" y="3114675"/>
          <p14:tracePt t="69488" x="6392863" y="3114675"/>
          <p14:tracePt t="69504" x="6227763" y="3114675"/>
          <p14:tracePt t="69504" x="6081713" y="3114675"/>
          <p14:tracePt t="69520" x="5945188" y="3114675"/>
          <p14:tracePt t="69521" x="5781675" y="3114675"/>
          <p14:tracePt t="69537" x="5616575" y="3114675"/>
          <p14:tracePt t="69538" x="5351463" y="3095625"/>
          <p14:tracePt t="69554" x="5187950" y="3095625"/>
          <p14:tracePt t="69554" x="5005388" y="3086100"/>
          <p14:tracePt t="69570" x="4813300" y="3068638"/>
          <p14:tracePt t="69571" x="4648200" y="3049588"/>
          <p14:tracePt t="69587" x="4492625" y="3049588"/>
          <p14:tracePt t="69588" x="4383088" y="3041650"/>
          <p14:tracePt t="69604" x="4283075" y="3041650"/>
          <p14:tracePt t="69604" x="4210050" y="3041650"/>
          <p14:tracePt t="69620" x="4156075" y="3041650"/>
          <p14:tracePt t="69621" x="4064000" y="3041650"/>
          <p14:tracePt t="69637" x="4037013" y="3041650"/>
          <p14:tracePt t="69638" x="3990975" y="3041650"/>
          <p14:tracePt t="69654" x="3935413" y="3041650"/>
          <p14:tracePt t="69670" x="3881438" y="3041650"/>
          <p14:tracePt t="69671" x="3844925" y="3041650"/>
          <p14:tracePt t="69673" x="3789363" y="3041650"/>
          <p14:tracePt t="69687" x="3735388" y="3049588"/>
          <p14:tracePt t="69689" x="3652838" y="3068638"/>
          <p14:tracePt t="69704" x="3579813" y="3068638"/>
          <p14:tracePt t="69706" x="3497263" y="3078163"/>
          <p14:tracePt t="69720" x="3387725" y="3078163"/>
          <p14:tracePt t="69722" x="3270250" y="3078163"/>
          <p14:tracePt t="69737" x="3178175" y="3095625"/>
          <p14:tracePt t="69739" x="3095625" y="3095625"/>
          <p14:tracePt t="69754" x="3041650" y="3095625"/>
          <p14:tracePt t="69756" x="3005138" y="3095625"/>
          <p14:tracePt t="69770" x="2940050" y="3095625"/>
          <p14:tracePt t="69773" x="2913063" y="3095625"/>
          <p14:tracePt t="69787" x="2895600" y="3095625"/>
          <p14:tracePt t="69789" x="2886075" y="3095625"/>
          <p14:tracePt t="69804" x="2876550" y="3095625"/>
          <p14:tracePt t="70021" x="2876550" y="3105150"/>
          <p14:tracePt t="70029" x="2859088" y="3105150"/>
          <p14:tracePt t="70037" x="2813050" y="3105150"/>
          <p14:tracePt t="70054" x="2786063" y="3105150"/>
          <p14:tracePt t="70054" x="2713038" y="3105150"/>
          <p14:tracePt t="70070" x="2657475" y="3105150"/>
          <p14:tracePt t="70071" x="2611438" y="3105150"/>
          <p14:tracePt t="70087" x="2557463" y="3095625"/>
          <p14:tracePt t="70088" x="2520950" y="3095625"/>
          <p14:tracePt t="70104" x="2511425" y="3095625"/>
          <p14:tracePt t="70104" x="2501900" y="3095625"/>
          <p14:tracePt t="70481" x="2511425" y="3095625"/>
          <p14:tracePt t="70489" x="2574925" y="3095625"/>
          <p14:tracePt t="70497" x="2647950" y="3095625"/>
          <p14:tracePt t="70504" x="2720975" y="3095625"/>
          <p14:tracePt t="70520" x="2803525" y="3095625"/>
          <p14:tracePt t="70521" x="2895600" y="3095625"/>
          <p14:tracePt t="70537" x="2986088" y="3095625"/>
          <p14:tracePt t="70538" x="3095625" y="3095625"/>
          <p14:tracePt t="70554" x="3214688" y="3086100"/>
          <p14:tracePt t="70554" x="3306763" y="3086100"/>
          <p14:tracePt t="70570" x="3406775" y="3086100"/>
          <p14:tracePt t="70571" x="3433763" y="3086100"/>
          <p14:tracePt t="70587" x="3460750" y="3086100"/>
          <p14:tracePt t="70588" x="3506788" y="3078163"/>
          <p14:tracePt t="70604" x="3533775" y="3078163"/>
          <p14:tracePt t="70604" x="3570288" y="3068638"/>
          <p14:tracePt t="70620" x="3606800" y="3068638"/>
          <p14:tracePt t="70621" x="3679825" y="3049588"/>
          <p14:tracePt t="70637" x="3725863" y="3049588"/>
          <p14:tracePt t="70638" x="3808413" y="3049588"/>
          <p14:tracePt t="70654" x="3854450" y="3049588"/>
          <p14:tracePt t="70670" x="3881438" y="3049588"/>
          <p14:tracePt t="70671" x="3890963" y="3049588"/>
          <p14:tracePt t="70674" x="3917950" y="3049588"/>
          <p14:tracePt t="70687" x="3927475" y="3049588"/>
          <p14:tracePt t="70717" x="3935413" y="3041650"/>
          <p14:tracePt t="70725" x="3944938" y="3032125"/>
          <p14:tracePt t="70737" x="3954463" y="3032125"/>
          <p14:tracePt t="70754" x="3963988" y="3022600"/>
          <p14:tracePt t="70754" x="3981450" y="3005138"/>
          <p14:tracePt t="70757" x="3990975" y="2995613"/>
          <p14:tracePt t="70770" x="4008438" y="2968625"/>
          <p14:tracePt t="70787" x="4027488" y="2930525"/>
          <p14:tracePt t="70789" x="4044950" y="2894013"/>
          <p14:tracePt t="70804" x="4064000" y="2849563"/>
          <p14:tracePt t="70806" x="4073525" y="2784475"/>
          <p14:tracePt t="70820" x="4083050" y="2740025"/>
          <p14:tracePt t="70822" x="4083050" y="2657475"/>
          <p14:tracePt t="70837" x="4083050" y="2601913"/>
          <p14:tracePt t="70839" x="4083050" y="2538413"/>
          <p14:tracePt t="70854" x="4083050" y="2501900"/>
          <p14:tracePt t="70870" x="4083050" y="2465388"/>
          <p14:tracePt t="70873" x="4083050" y="2411413"/>
          <p14:tracePt t="70887" x="4083050" y="2392363"/>
          <p14:tracePt t="70889" x="4083050" y="2382838"/>
          <p14:tracePt t="70904" x="4083050" y="2374900"/>
          <p14:tracePt t="70906" x="4083050" y="2355850"/>
          <p14:tracePt t="70920" x="4083050" y="2346325"/>
          <p14:tracePt t="70922" x="4073525" y="2346325"/>
          <p14:tracePt t="70937" x="4073525" y="2338388"/>
          <p14:tracePt t="71017" x="4064000" y="2338388"/>
          <p14:tracePt t="71024" x="4008438" y="2338388"/>
          <p14:tracePt t="71037" x="3971925" y="2338388"/>
          <p14:tracePt t="71038" x="3927475" y="2338388"/>
          <p14:tracePt t="71054" x="3871913" y="2338388"/>
          <p14:tracePt t="71054" x="3762375" y="2338388"/>
          <p14:tracePt t="71070" x="3625850" y="2338388"/>
          <p14:tracePt t="71071" x="3533775" y="2319338"/>
          <p14:tracePt t="71087" x="3397250" y="2319338"/>
          <p14:tracePt t="71089" x="3251200" y="2319338"/>
          <p14:tracePt t="71104" x="3141663" y="2319338"/>
          <p14:tracePt t="71105" x="3032125" y="2319338"/>
          <p14:tracePt t="71120" x="2932113" y="2319338"/>
          <p14:tracePt t="71122" x="2859088" y="2309813"/>
          <p14:tracePt t="71137" x="2794000" y="2309813"/>
          <p14:tracePt t="71139" x="2720975" y="2309813"/>
          <p14:tracePt t="71154" x="2657475" y="2292350"/>
          <p14:tracePt t="71170" x="2603500" y="2292350"/>
          <p14:tracePt t="71171" x="2566988" y="2292350"/>
          <p14:tracePt t="71188" x="2538413" y="2282825"/>
          <p14:tracePt t="71189" x="2530475" y="2282825"/>
          <p14:tracePt t="71193" x="2520950" y="2282825"/>
          <p14:tracePt t="71204" x="2511425" y="2282825"/>
          <p14:tracePt t="71397" x="2511425" y="2292350"/>
          <p14:tracePt t="71405" x="2511425" y="2319338"/>
          <p14:tracePt t="71413" x="2511425" y="2365375"/>
          <p14:tracePt t="71421" x="2501900" y="2438400"/>
          <p14:tracePt t="71436" x="2501900" y="2484438"/>
          <p14:tracePt t="71437" x="2501900" y="2520950"/>
          <p14:tracePt t="71453" x="2501900" y="2565400"/>
          <p14:tracePt t="71454" x="2501900" y="2620963"/>
          <p14:tracePt t="71470" x="2493963" y="2667000"/>
          <p14:tracePt t="71471" x="2493963" y="2720975"/>
          <p14:tracePt t="71487" x="2493963" y="2767013"/>
          <p14:tracePt t="71488" x="2484438" y="2803525"/>
          <p14:tracePt t="71504" x="2484438" y="2849563"/>
          <p14:tracePt t="71504" x="2484438" y="2876550"/>
          <p14:tracePt t="71520" x="2474913" y="2903538"/>
          <p14:tracePt t="71521" x="2474913" y="2922588"/>
          <p14:tracePt t="71537" x="2474913" y="2940050"/>
          <p14:tracePt t="71538" x="2465388" y="2949575"/>
          <p14:tracePt t="71554" x="2465388" y="2968625"/>
          <p14:tracePt t="71554" x="2465388" y="2995613"/>
          <p14:tracePt t="71570" x="2465388" y="3005138"/>
          <p14:tracePt t="71571" x="2465388" y="3022600"/>
          <p14:tracePt t="71587" x="2457450" y="3041650"/>
          <p14:tracePt t="71587" x="2457450" y="3049588"/>
          <p14:tracePt t="71701" x="2457450" y="3041650"/>
          <p14:tracePt t="71709" x="2465388" y="2995613"/>
          <p14:tracePt t="71720" x="2493963" y="2922588"/>
          <p14:tracePt t="71737" x="2501900" y="2857500"/>
          <p14:tracePt t="71738" x="2530475" y="2776538"/>
          <p14:tracePt t="71754" x="2547938" y="2711450"/>
          <p14:tracePt t="71754" x="2557463" y="2657475"/>
          <p14:tracePt t="71757" x="2557463" y="2593975"/>
          <p14:tracePt t="71770" x="2557463" y="2565400"/>
          <p14:tracePt t="71773" x="2566988" y="2547938"/>
          <p14:tracePt t="71787" x="2574925" y="2520950"/>
          <p14:tracePt t="71789" x="2584450" y="2492375"/>
          <p14:tracePt t="71804" x="2593975" y="2474913"/>
          <p14:tracePt t="71806" x="2603500" y="2474913"/>
          <p14:tracePt t="71820" x="2611438" y="2455863"/>
          <p14:tracePt t="71822" x="2620963" y="2455863"/>
          <p14:tracePt t="71837" x="2620963" y="2447925"/>
          <p14:tracePt t="71854" x="2640013" y="2428875"/>
          <p14:tracePt t="71856" x="2647950" y="2419350"/>
          <p14:tracePt t="71870" x="2657475" y="2401888"/>
          <p14:tracePt t="71871" x="2657475" y="2382838"/>
          <p14:tracePt t="71873" x="2667000" y="2365375"/>
          <p14:tracePt t="71887" x="2676525" y="2346325"/>
          <p14:tracePt t="71889" x="2676525" y="2338388"/>
          <p14:tracePt t="71904" x="2684463" y="2319338"/>
          <p14:tracePt t="71920" x="2684463" y="2309813"/>
          <p14:tracePt t="71922" x="2684463" y="2301875"/>
          <p14:tracePt t="71937" x="2684463" y="2292350"/>
          <p14:tracePt t="71939" x="2693988" y="2273300"/>
          <p14:tracePt t="72869" x="2703513" y="2309813"/>
          <p14:tracePt t="72877" x="2713038" y="2355850"/>
          <p14:tracePt t="72887" x="2720975" y="2411413"/>
          <p14:tracePt t="72904" x="2757488" y="2511425"/>
          <p14:tracePt t="72904" x="2786063" y="2630488"/>
          <p14:tracePt t="72920" x="2813050" y="2747963"/>
          <p14:tracePt t="72921" x="2840038" y="2857500"/>
          <p14:tracePt t="72937" x="2867025" y="2995613"/>
          <p14:tracePt t="72938" x="2903538" y="3114675"/>
          <p14:tracePt t="72940" x="2932113" y="3214688"/>
          <p14:tracePt t="72954" x="2959100" y="3305175"/>
          <p14:tracePt t="72957" x="2968625" y="3341688"/>
          <p14:tracePt t="72970" x="2976563" y="3370263"/>
          <p14:tracePt t="72973" x="2986088" y="3406775"/>
          <p14:tracePt t="72987" x="2986088" y="3443288"/>
          <p14:tracePt t="73004" x="2995613" y="3460750"/>
          <p14:tracePt t="73006" x="2995613" y="3497263"/>
          <p14:tracePt t="73020" x="2995613" y="3524250"/>
          <p14:tracePt t="73022" x="2995613" y="3552825"/>
          <p14:tracePt t="73037" x="2995613" y="3579813"/>
          <p14:tracePt t="73039" x="2995613" y="3716338"/>
          <p14:tracePt t="73054" x="2995613" y="3771900"/>
          <p14:tracePt t="73056" x="2995613" y="3835400"/>
          <p14:tracePt t="73070" x="2995613" y="3844925"/>
          <p14:tracePt t="73072" x="2995613" y="3881438"/>
          <p14:tracePt t="73087" x="2995613" y="3898900"/>
          <p14:tracePt t="73089" x="2995613" y="3908425"/>
          <p14:tracePt t="73149" x="2995613" y="3917950"/>
          <p14:tracePt t="73157" x="2995613" y="3927475"/>
          <p14:tracePt t="73170" x="2995613" y="3935413"/>
          <p14:tracePt t="73173" x="2995613" y="3944938"/>
          <p14:tracePt t="73187" x="2995613" y="3954463"/>
          <p14:tracePt t="73309" x="2995613" y="3963988"/>
          <p14:tracePt t="73317" x="2986088" y="3990975"/>
          <p14:tracePt t="73325" x="2968625" y="4008438"/>
          <p14:tracePt t="73337" x="2959100" y="4037013"/>
          <p14:tracePt t="73354" x="2959100" y="4054475"/>
          <p14:tracePt t="73354" x="2940050" y="4073525"/>
          <p14:tracePt t="73357" x="2940050" y="4090988"/>
          <p14:tracePt t="73370" x="2932113" y="4100513"/>
          <p14:tracePt t="73373" x="2932113" y="4110038"/>
          <p14:tracePt t="73389" x="2922588" y="4110038"/>
          <p14:tracePt t="73589" x="2903538" y="4110038"/>
          <p14:tracePt t="73597" x="2867025" y="4110038"/>
          <p14:tracePt t="73605" x="2840038" y="4117975"/>
          <p14:tracePt t="73620" x="2822575" y="4127500"/>
          <p14:tracePt t="73621" x="2803525" y="4127500"/>
          <p14:tracePt t="73637" x="2786063" y="4137025"/>
          <p14:tracePt t="73638" x="2757488" y="4137025"/>
          <p14:tracePt t="73654" x="2749550" y="4137025"/>
          <p14:tracePt t="73654" x="2720975" y="4137025"/>
          <p14:tracePt t="73670" x="2703513" y="4137025"/>
          <p14:tracePt t="73673" x="2693988" y="4137025"/>
          <p14:tracePt t="74293" x="2684463" y="4137025"/>
          <p14:tracePt t="74313" x="2657475" y="4137025"/>
          <p14:tracePt t="74321" x="2620963" y="4137025"/>
          <p14:tracePt t="74329" x="2603500" y="4137025"/>
          <p14:tracePt t="74337" x="2584450" y="4137025"/>
          <p14:tracePt t="74354" x="2566988" y="4137025"/>
          <p14:tracePt t="74370" x="2557463" y="4137025"/>
          <p14:tracePt t="74371" x="2547938" y="4137025"/>
          <p14:tracePt t="74373" x="2538413" y="4137025"/>
          <p14:tracePt t="74404" x="2538413" y="4127500"/>
          <p14:tracePt t="74525" x="2538413" y="4117975"/>
          <p14:tracePt t="74533" x="2538413" y="4110038"/>
          <p14:tracePt t="74653" x="2566988" y="4100513"/>
          <p14:tracePt t="74661" x="2584450" y="4100513"/>
          <p14:tracePt t="74670" x="2611438" y="4090988"/>
          <p14:tracePt t="74687" x="2620963" y="4090988"/>
          <p14:tracePt t="74688" x="2640013" y="4090988"/>
          <p14:tracePt t="74704" x="2647950" y="4090988"/>
          <p14:tracePt t="74704" x="2657475" y="4090988"/>
          <p14:tracePt t="74720" x="2667000" y="4090988"/>
          <p14:tracePt t="74737" x="2684463" y="4090988"/>
          <p14:tracePt t="74754" x="2693988" y="4090988"/>
          <p14:tracePt t="74754" x="2703513" y="4090988"/>
          <p14:tracePt t="75529" x="2703513" y="4037013"/>
          <p14:tracePt t="75537" x="2703513" y="3981450"/>
          <p14:tracePt t="75545" x="2703513" y="3898900"/>
          <p14:tracePt t="75553" x="2703513" y="3825875"/>
          <p14:tracePt t="75570" x="2703513" y="3771900"/>
          <p14:tracePt t="75571" x="2703513" y="3735388"/>
          <p14:tracePt t="75573" x="2693988" y="3706813"/>
          <p14:tracePt t="75587" x="2684463" y="3662363"/>
          <p14:tracePt t="75589" x="2684463" y="3643313"/>
          <p14:tracePt t="75604" x="2676525" y="3625850"/>
          <p14:tracePt t="75606" x="2676525" y="3606800"/>
          <p14:tracePt t="75620" x="2676525" y="3589338"/>
          <p14:tracePt t="75637" x="2676525" y="3579813"/>
          <p14:tracePt t="75639" x="2676525" y="3560763"/>
          <p14:tracePt t="75654" x="2676525" y="3552825"/>
          <p14:tracePt t="75670" x="2667000" y="3543300"/>
          <p14:tracePt t="75671" x="2667000" y="3516313"/>
          <p14:tracePt t="75673" x="2667000" y="3506788"/>
          <p14:tracePt t="75687" x="2667000" y="3487738"/>
          <p14:tracePt t="75689" x="2667000" y="3470275"/>
          <p14:tracePt t="75704" x="2667000" y="3451225"/>
          <p14:tracePt t="75706" x="2667000" y="3443288"/>
          <p14:tracePt t="75720" x="2667000" y="3433763"/>
          <p14:tracePt t="75797" x="2667000" y="3424238"/>
          <p14:tracePt t="75805" x="2667000" y="3397250"/>
          <p14:tracePt t="75813" x="2667000" y="3387725"/>
          <p14:tracePt t="75821" x="2667000" y="3378200"/>
          <p14:tracePt t="75837" x="2667000" y="3370263"/>
          <p14:tracePt t="75838" x="2667000" y="3360738"/>
          <p14:tracePt t="76149" x="2667000" y="3351213"/>
          <p14:tracePt t="76585" x="2676525" y="3351213"/>
          <p14:tracePt t="76589" x="2713038" y="3351213"/>
          <p14:tracePt t="76604" x="2859088" y="3351213"/>
          <p14:tracePt t="76605" x="3005138" y="3351213"/>
          <p14:tracePt t="76620" x="3168650" y="3351213"/>
          <p14:tracePt t="76621" x="3324225" y="3351213"/>
          <p14:tracePt t="76637" x="3543300" y="3351213"/>
          <p14:tracePt t="76638" x="3735388" y="3360738"/>
          <p14:tracePt t="76654" x="3898900" y="3378200"/>
          <p14:tracePt t="76670" x="4037013" y="3387725"/>
          <p14:tracePt t="76671" x="4164013" y="3387725"/>
          <p14:tracePt t="76673" x="4246563" y="3387725"/>
          <p14:tracePt t="76687" x="4273550" y="3387725"/>
          <p14:tracePt t="76689" x="4310063" y="3387725"/>
          <p14:tracePt t="76704" x="4329113" y="3387725"/>
          <p14:tracePt t="76706" x="4365625" y="3387725"/>
          <p14:tracePt t="76720" x="4375150" y="3387725"/>
          <p14:tracePt t="77020" x="4375150" y="3424238"/>
          <p14:tracePt t="77029" x="4375150" y="3470275"/>
          <p14:tracePt t="77037" x="4375150" y="3497263"/>
          <p14:tracePt t="77053" x="4375150" y="3543300"/>
          <p14:tracePt t="77054" x="4375150" y="3579813"/>
          <p14:tracePt t="77070" x="4375150" y="3625850"/>
          <p14:tracePt t="77070" x="4375150" y="3652838"/>
          <p14:tracePt t="77086" x="4375150" y="3698875"/>
          <p14:tracePt t="77088" x="4375150" y="3725863"/>
          <p14:tracePt t="77103" x="4383088" y="3762375"/>
          <p14:tracePt t="77104" x="4383088" y="3779838"/>
          <p14:tracePt t="77120" x="4383088" y="3808413"/>
          <p14:tracePt t="77121" x="4383088" y="3835400"/>
          <p14:tracePt t="77136" x="4383088" y="3862388"/>
          <p14:tracePt t="77137" x="4383088" y="3898900"/>
          <p14:tracePt t="77154" x="4383088" y="3927475"/>
          <p14:tracePt t="77155" x="4383088" y="3944938"/>
          <p14:tracePt t="77170" x="4383088" y="3971925"/>
          <p14:tracePt t="77172" x="4383088" y="3981450"/>
          <p14:tracePt t="77189" x="4383088" y="4017963"/>
          <p14:tracePt t="77204" x="4383088" y="4027488"/>
          <p14:tracePt t="77220" x="4383088" y="4037013"/>
          <p14:tracePt t="77541" x="4383088" y="4044950"/>
          <p14:tracePt t="77549" x="4438650" y="4081463"/>
          <p14:tracePt t="77557" x="4492625" y="4137025"/>
          <p14:tracePt t="77570" x="4511675" y="4146550"/>
          <p14:tracePt t="77573" x="4529138" y="4154488"/>
          <p14:tracePt t="77587" x="4538663" y="4164013"/>
          <p14:tracePt t="77589" x="4557713" y="4173538"/>
          <p14:tracePt t="77604" x="4557713" y="4183063"/>
          <p14:tracePt t="77606" x="4565650" y="4183063"/>
          <p14:tracePt t="77853" x="4565650" y="4146550"/>
          <p14:tracePt t="77861" x="4565650" y="4090988"/>
          <p14:tracePt t="77870" x="4565650" y="3990975"/>
          <p14:tracePt t="77887" x="4565650" y="3898900"/>
          <p14:tracePt t="77888" x="4565650" y="3808413"/>
          <p14:tracePt t="77904" x="4565650" y="3725863"/>
          <p14:tracePt t="77904" x="4565650" y="3670300"/>
          <p14:tracePt t="77920" x="4565650" y="3597275"/>
          <p14:tracePt t="77921" x="4565650" y="3533775"/>
          <p14:tracePt t="77937" x="4565650" y="3506788"/>
          <p14:tracePt t="77938" x="4575175" y="3487738"/>
          <p14:tracePt t="77954" x="4575175" y="3479800"/>
          <p14:tracePt t="77954" x="4575175" y="3460750"/>
          <p14:tracePt t="77957" x="4575175" y="3451225"/>
          <p14:tracePt t="77970" x="4575175" y="3443288"/>
          <p14:tracePt t="77973" x="4584700" y="3414713"/>
          <p14:tracePt t="77987" x="4584700" y="3387725"/>
          <p14:tracePt t="77989" x="4584700" y="3370263"/>
          <p14:tracePt t="78004" x="4602163" y="3341688"/>
          <p14:tracePt t="78006" x="4602163" y="3333750"/>
          <p14:tracePt t="78020" x="4602163" y="3305175"/>
          <p14:tracePt t="78037" x="4602163" y="3297238"/>
          <p14:tracePt t="78039" x="4602163" y="3287713"/>
          <p14:tracePt t="78054" x="4602163" y="3278188"/>
          <p14:tracePt t="78189" x="4602163" y="3268663"/>
          <p14:tracePt t="78761" x="4638675" y="3260725"/>
          <p14:tracePt t="78769" x="4675188" y="3251200"/>
          <p14:tracePt t="78777" x="4721225" y="3251200"/>
          <p14:tracePt t="78787" x="4776788" y="3251200"/>
          <p14:tracePt t="78804" x="4876800" y="3260725"/>
          <p14:tracePt t="78804" x="4986338" y="3268663"/>
          <p14:tracePt t="78820" x="5122863" y="3287713"/>
          <p14:tracePt t="78821" x="5251450" y="3314700"/>
          <p14:tracePt t="78837" x="5370513" y="3341688"/>
          <p14:tracePt t="78838" x="5487988" y="3378200"/>
          <p14:tracePt t="78841" x="5643563" y="3424238"/>
          <p14:tracePt t="78854" x="5753100" y="3451225"/>
          <p14:tracePt t="78870" x="5854700" y="3479800"/>
          <p14:tracePt t="78873" x="5908675" y="3487738"/>
          <p14:tracePt t="78887" x="5935663" y="3487738"/>
          <p14:tracePt t="78889" x="5954713" y="3487738"/>
          <p14:tracePt t="78904" x="5981700" y="3497263"/>
          <p14:tracePt t="78906" x="5991225" y="3497263"/>
          <p14:tracePt t="78920" x="6000750" y="3497263"/>
          <p14:tracePt t="78922" x="6008688" y="3497263"/>
          <p14:tracePt t="78937" x="6018213" y="3497263"/>
          <p14:tracePt t="78954" x="6037263" y="3497263"/>
          <p14:tracePt t="78970" x="6045200" y="3497263"/>
          <p14:tracePt t="78973" x="6064250" y="3487738"/>
          <p14:tracePt t="79037" x="6064250" y="3479800"/>
          <p14:tracePt t="79049" x="6081713" y="3460750"/>
          <p14:tracePt t="79057" x="6100763" y="3433763"/>
          <p14:tracePt t="79070" x="6110288" y="3406775"/>
          <p14:tracePt t="79071" x="6137275" y="3370263"/>
          <p14:tracePt t="79087" x="6146800" y="3341688"/>
          <p14:tracePt t="79088" x="6164263" y="3324225"/>
          <p14:tracePt t="79104" x="6173788" y="3305175"/>
          <p14:tracePt t="79104" x="6173788" y="3287713"/>
          <p14:tracePt t="79120" x="6183313" y="3278188"/>
          <p14:tracePt t="79137" x="6191250" y="3268663"/>
          <p14:tracePt t="79253" x="6191250" y="3287713"/>
          <p14:tracePt t="79261" x="6191250" y="3324225"/>
          <p14:tracePt t="79270" x="6191250" y="3378200"/>
          <p14:tracePt t="79287" x="6191250" y="3414713"/>
          <p14:tracePt t="79288" x="6191250" y="3451225"/>
          <p14:tracePt t="79304" x="6191250" y="3497263"/>
          <p14:tracePt t="79304" x="6191250" y="3543300"/>
          <p14:tracePt t="79320" x="6183313" y="3579813"/>
          <p14:tracePt t="79321" x="6183313" y="3625850"/>
          <p14:tracePt t="79337" x="6164263" y="3679825"/>
          <p14:tracePt t="79338" x="6164263" y="3725863"/>
          <p14:tracePt t="79354" x="6154738" y="3752850"/>
          <p14:tracePt t="79354" x="6154738" y="3789363"/>
          <p14:tracePt t="79357" x="6146800" y="3825875"/>
          <p14:tracePt t="79370" x="6146800" y="3871913"/>
          <p14:tracePt t="79387" x="6137275" y="3927475"/>
          <p14:tracePt t="79389" x="6137275" y="3935413"/>
          <p14:tracePt t="79404" x="6127750" y="3971925"/>
          <p14:tracePt t="79406" x="6127750" y="4000500"/>
          <p14:tracePt t="79420" x="6127750" y="4044950"/>
          <p14:tracePt t="79422" x="6118225" y="4090988"/>
          <p14:tracePt t="79437" x="6110288" y="4090988"/>
          <p14:tracePt t="79439" x="6110288" y="4100513"/>
          <p14:tracePt t="80049" x="6127750" y="4100513"/>
          <p14:tracePt t="80057" x="6137275" y="4100513"/>
          <p14:tracePt t="80070" x="6146800" y="4100513"/>
          <p14:tracePt t="80071" x="6154738" y="4100513"/>
          <p14:tracePt t="80468" x="6154738" y="4090988"/>
          <p14:tracePt t="80477" x="6154738" y="4064000"/>
          <p14:tracePt t="80487" x="6154738" y="4008438"/>
          <p14:tracePt t="80504" x="6154738" y="3954463"/>
          <p14:tracePt t="80504" x="6154738" y="3889375"/>
          <p14:tracePt t="80520" x="6154738" y="3835400"/>
          <p14:tracePt t="80521" x="6154738" y="3816350"/>
          <p14:tracePt t="80537" x="6154738" y="3779838"/>
          <p14:tracePt t="80538" x="6154738" y="3725863"/>
          <p14:tracePt t="80553" x="6164263" y="3679825"/>
          <p14:tracePt t="80554" x="6191250" y="3633788"/>
          <p14:tracePt t="80570" x="6200775" y="3589338"/>
          <p14:tracePt t="80571" x="6210300" y="3543300"/>
          <p14:tracePt t="80587" x="6219825" y="3516313"/>
          <p14:tracePt t="80589" x="6237288" y="3451225"/>
          <p14:tracePt t="80604" x="6237288" y="3433763"/>
          <p14:tracePt t="80620" x="6246813" y="3414713"/>
          <p14:tracePt t="80637" x="6246813" y="3406775"/>
          <p14:tracePt t="80638" x="6256338" y="3387725"/>
          <p14:tracePt t="80653" x="6256338" y="3370263"/>
          <p14:tracePt t="80654" x="6256338" y="3341688"/>
          <p14:tracePt t="80670" x="6264275" y="3324225"/>
          <p14:tracePt t="80671" x="6264275" y="3314700"/>
          <p14:tracePt t="80687" x="6264275" y="3305175"/>
          <p14:tracePt t="80704" x="6264275" y="3297238"/>
          <p14:tracePt t="80705" x="6273800" y="3297238"/>
          <p14:tracePt t="80725" x="6273800" y="3287713"/>
          <p14:tracePt t="80737" x="6273800" y="3278188"/>
          <p14:tracePt t="80754" x="6283325" y="3260725"/>
          <p14:tracePt t="80754" x="6283325" y="3251200"/>
          <p14:tracePt t="80757" x="6292850" y="3241675"/>
          <p14:tracePt t="80787" x="6292850" y="3232150"/>
          <p14:tracePt t="80788" x="6292850" y="3224213"/>
          <p14:tracePt t="81981" x="6264275" y="3251200"/>
          <p14:tracePt t="81989" x="6219825" y="3268663"/>
          <p14:tracePt t="81997" x="6137275" y="3314700"/>
          <p14:tracePt t="82005" x="6054725" y="3370263"/>
          <p14:tracePt t="82020" x="5972175" y="3406775"/>
          <p14:tracePt t="82021" x="5818188" y="3451225"/>
          <p14:tracePt t="82037" x="5680075" y="3487738"/>
          <p14:tracePt t="82038" x="5507038" y="3516313"/>
          <p14:tracePt t="82054" x="5360988" y="3543300"/>
          <p14:tracePt t="82070" x="5224463" y="3560763"/>
          <p14:tracePt t="82071" x="5095875" y="3589338"/>
          <p14:tracePt t="82073" x="4976813" y="3606800"/>
          <p14:tracePt t="82087" x="4895850" y="3616325"/>
          <p14:tracePt t="82089" x="4803775" y="3643313"/>
          <p14:tracePt t="82104" x="4703763" y="3670300"/>
          <p14:tracePt t="82106" x="4638675" y="3689350"/>
          <p14:tracePt t="82120" x="4565650" y="3698875"/>
          <p14:tracePt t="82122" x="4465638" y="3725863"/>
          <p14:tracePt t="82137" x="4383088" y="3743325"/>
          <p14:tracePt t="82139" x="4356100" y="3752850"/>
          <p14:tracePt t="82154" x="4302125" y="3762375"/>
          <p14:tracePt t="82156" x="4265613" y="3762375"/>
          <p14:tracePt t="82170" x="4229100" y="3762375"/>
          <p14:tracePt t="82172" x="4183063" y="3771900"/>
          <p14:tracePt t="82187" x="4164013" y="3771900"/>
          <p14:tracePt t="82189" x="4090988" y="3771900"/>
          <p14:tracePt t="82204" x="4044950" y="3779838"/>
          <p14:tracePt t="82206" x="4000500" y="3779838"/>
          <p14:tracePt t="82220" x="3971925" y="3779838"/>
          <p14:tracePt t="82222" x="3944938" y="3779838"/>
          <p14:tracePt t="82237" x="3898900" y="3779838"/>
          <p14:tracePt t="82254" x="3871913" y="3771900"/>
          <p14:tracePt t="82256" x="3825875" y="3771900"/>
          <p14:tracePt t="82270" x="3798888" y="3762375"/>
          <p14:tracePt t="82271" x="3725863" y="3762375"/>
          <p14:tracePt t="82287" x="3679825" y="3762375"/>
          <p14:tracePt t="82288" x="3643313" y="3762375"/>
          <p14:tracePt t="82304" x="3579813" y="3762375"/>
          <p14:tracePt t="82304" x="3525838" y="3762375"/>
          <p14:tracePt t="82320" x="3479800" y="3762375"/>
          <p14:tracePt t="82321" x="3452813" y="3762375"/>
          <p14:tracePt t="82337" x="3424238" y="3762375"/>
          <p14:tracePt t="82338" x="3379788" y="3762375"/>
          <p14:tracePt t="82354" x="3324225" y="3762375"/>
          <p14:tracePt t="82354" x="3297238" y="3762375"/>
          <p14:tracePt t="82357" x="3224213" y="3762375"/>
          <p14:tracePt t="82370" x="3187700" y="3762375"/>
          <p14:tracePt t="82373" x="3151188" y="3762375"/>
          <p14:tracePt t="82387" x="3122613" y="3762375"/>
          <p14:tracePt t="82389" x="3105150" y="3762375"/>
          <p14:tracePt t="82404" x="3086100" y="3762375"/>
          <p14:tracePt t="82406" x="3068638" y="3762375"/>
          <p14:tracePt t="82420" x="3059113" y="3762375"/>
          <p14:tracePt t="82437" x="3049588" y="3762375"/>
          <p14:tracePt t="82609" x="3086100" y="3762375"/>
          <p14:tracePt t="82617" x="3141663" y="3762375"/>
          <p14:tracePt t="82625" x="3205163" y="3762375"/>
          <p14:tracePt t="82637" x="3260725" y="3762375"/>
          <p14:tracePt t="82654" x="3333750" y="3762375"/>
          <p14:tracePt t="82654" x="3433763" y="3762375"/>
          <p14:tracePt t="82657" x="3543300" y="3762375"/>
          <p14:tracePt t="82670" x="3652838" y="3762375"/>
          <p14:tracePt t="82673" x="3771900" y="3762375"/>
          <p14:tracePt t="82687" x="3881438" y="3762375"/>
          <p14:tracePt t="82689" x="3971925" y="3762375"/>
          <p14:tracePt t="82704" x="4054475" y="3762375"/>
          <p14:tracePt t="82706" x="4083050" y="3762375"/>
          <p14:tracePt t="82720" x="4090988" y="3762375"/>
          <p14:tracePt t="82722" x="4100513" y="3762375"/>
          <p14:tracePt t="82877" x="4110038" y="3762375"/>
          <p14:tracePt t="82885" x="4146550" y="3752850"/>
          <p14:tracePt t="82893" x="4183063" y="3752850"/>
          <p14:tracePt t="82904" x="4237038" y="3752850"/>
          <p14:tracePt t="82920" x="4356100" y="3752850"/>
          <p14:tracePt t="82921" x="4429125" y="3752850"/>
          <p14:tracePt t="82937" x="4521200" y="3752850"/>
          <p14:tracePt t="82938" x="4602163" y="3752850"/>
          <p14:tracePt t="82953" x="4694238" y="3752850"/>
          <p14:tracePt t="82954" x="4767263" y="3752850"/>
          <p14:tracePt t="82970" x="4830763" y="3752850"/>
          <p14:tracePt t="82971" x="4840288" y="3752850"/>
          <p14:tracePt t="82987" x="4849813" y="3752850"/>
          <p14:tracePt t="83197" x="4867275" y="3752850"/>
          <p14:tracePt t="83205" x="4913313" y="3752850"/>
          <p14:tracePt t="83213" x="4968875" y="3752850"/>
          <p14:tracePt t="83221" x="5059363" y="3752850"/>
          <p14:tracePt t="83237" x="5251450" y="3752850"/>
          <p14:tracePt t="83238" x="5397500" y="3762375"/>
          <p14:tracePt t="83253" x="5662613" y="3779838"/>
          <p14:tracePt t="83254" x="5845175" y="3789363"/>
          <p14:tracePt t="83270" x="6045200" y="3789363"/>
          <p14:tracePt t="83271" x="6200775" y="3808413"/>
          <p14:tracePt t="83287" x="6310313" y="3808413"/>
          <p14:tracePt t="83288" x="6337300" y="3808413"/>
          <p14:tracePt t="83749" x="6402388" y="3808413"/>
          <p14:tracePt t="83757" x="6438900" y="3808413"/>
          <p14:tracePt t="83770" x="6557963" y="3808413"/>
          <p14:tracePt t="83773" x="6684963" y="3808413"/>
          <p14:tracePt t="83787" x="6840538" y="3808413"/>
          <p14:tracePt t="83789" x="6950075" y="3808413"/>
          <p14:tracePt t="83804" x="7059613" y="3808413"/>
          <p14:tracePt t="83806" x="7142163" y="3808413"/>
          <p14:tracePt t="83820" x="7196138" y="3808413"/>
          <p14:tracePt t="83822" x="7215188" y="3808413"/>
          <p14:tracePt t="83837" x="7223125" y="3808413"/>
          <p14:tracePt t="84029" x="7186613" y="3808413"/>
          <p14:tracePt t="84037" x="7159625" y="3808413"/>
          <p14:tracePt t="84045" x="7069138" y="3808413"/>
          <p14:tracePt t="84053" x="6940550" y="3808413"/>
          <p14:tracePt t="84070" x="6794500" y="3808413"/>
          <p14:tracePt t="84071" x="6657975" y="3808413"/>
          <p14:tracePt t="84087" x="6529388" y="3808413"/>
          <p14:tracePt t="84088" x="6383338" y="3808413"/>
          <p14:tracePt t="84104" x="6191250" y="3808413"/>
          <p14:tracePt t="84104" x="6045200" y="3808413"/>
          <p14:tracePt t="84120" x="5954713" y="3808413"/>
          <p14:tracePt t="84121" x="5918200" y="3808413"/>
          <p14:tracePt t="84137" x="5899150" y="3808413"/>
          <p14:tracePt t="84537" x="5835650" y="3808413"/>
          <p14:tracePt t="84541" x="5789613" y="3808413"/>
          <p14:tracePt t="84554" x="5616575" y="3808413"/>
          <p14:tracePt t="84570" x="5424488" y="3808413"/>
          <p14:tracePt t="84571" x="5141913" y="3808413"/>
          <p14:tracePt t="84573" x="4803775" y="3808413"/>
          <p14:tracePt t="84587" x="4484688" y="3789363"/>
          <p14:tracePt t="84589" x="4127500" y="3762375"/>
          <p14:tracePt t="84604" x="3927475" y="3752850"/>
          <p14:tracePt t="84606" x="3662363" y="3716338"/>
          <p14:tracePt t="84620" x="3416300" y="3698875"/>
          <p14:tracePt t="84622" x="3251200" y="3679825"/>
          <p14:tracePt t="84637" x="3105150" y="3670300"/>
          <p14:tracePt t="84639" x="2913063" y="3633788"/>
          <p14:tracePt t="84653" x="2794000" y="3625850"/>
          <p14:tracePt t="84656" x="2684463" y="3606800"/>
          <p14:tracePt t="84670" x="2667000" y="3606800"/>
          <p14:tracePt t="84672" x="2657475" y="3606800"/>
          <p14:tracePt t="84717" x="2647950" y="3606800"/>
          <p14:tracePt t="84724" x="2640013" y="3579813"/>
          <p14:tracePt t="84737" x="2620963" y="3560763"/>
          <p14:tracePt t="84753" x="2611438" y="3533775"/>
          <p14:tracePt t="84754" x="2584450" y="3470275"/>
          <p14:tracePt t="84757" x="2574925" y="3424238"/>
          <p14:tracePt t="84770" x="2574925" y="3351213"/>
          <p14:tracePt t="84773" x="2574925" y="3297238"/>
          <p14:tracePt t="84787" x="2574925" y="3232150"/>
          <p14:tracePt t="84789" x="2574925" y="3195638"/>
          <p14:tracePt t="84804" x="2574925" y="3159125"/>
          <p14:tracePt t="84806" x="2584450" y="3132138"/>
          <p14:tracePt t="84820" x="2593975" y="3105150"/>
          <p14:tracePt t="84822" x="2611438" y="3068638"/>
          <p14:tracePt t="84837" x="2620963" y="3022600"/>
          <p14:tracePt t="84839" x="2630488" y="2986088"/>
          <p14:tracePt t="84854" x="2640013" y="2949575"/>
          <p14:tracePt t="84856" x="2647950" y="2922588"/>
          <p14:tracePt t="84870" x="2647950" y="2903538"/>
          <p14:tracePt t="84872" x="2657475" y="2876550"/>
          <p14:tracePt t="84887" x="2667000" y="2867025"/>
          <p14:tracePt t="84889" x="2676525" y="2857500"/>
          <p14:tracePt t="84904" x="2684463" y="2849563"/>
          <p14:tracePt t="84906" x="2693988" y="2849563"/>
          <p14:tracePt t="84920" x="2703513" y="2840038"/>
          <p14:tracePt t="84937" x="2713038" y="2840038"/>
          <p14:tracePt t="84957" x="2720975" y="2840038"/>
          <p14:tracePt t="84970" x="2730500" y="2840038"/>
          <p14:tracePt t="84973" x="2740025" y="2830513"/>
          <p14:tracePt t="84987" x="2749550" y="2830513"/>
          <p14:tracePt t="84989" x="2757488" y="2830513"/>
          <p14:tracePt t="85004" x="2767013" y="2820988"/>
          <p14:tracePt t="85149" x="2786063" y="2820988"/>
          <p14:tracePt t="85157" x="2822575" y="2820988"/>
          <p14:tracePt t="85170" x="2876550" y="2820988"/>
          <p14:tracePt t="85173" x="2949575" y="2820988"/>
          <p14:tracePt t="85187" x="3041650" y="2820988"/>
          <p14:tracePt t="85189" x="3122613" y="2820988"/>
          <p14:tracePt t="85205" x="3379788" y="2820988"/>
          <p14:tracePt t="85221" x="3552825" y="2830513"/>
          <p14:tracePt t="85222" x="3679825" y="2849563"/>
          <p14:tracePt t="85237" x="3835400" y="2857500"/>
          <p14:tracePt t="85238" x="4000500" y="2876550"/>
          <p14:tracePt t="85254" x="4119563" y="2894013"/>
          <p14:tracePt t="85254" x="4210050" y="2903538"/>
          <p14:tracePt t="85270" x="4246563" y="2903538"/>
          <p14:tracePt t="85272" x="4256088" y="2903538"/>
          <p14:tracePt t="85389" x="4246563" y="2913063"/>
          <p14:tracePt t="85397" x="4200525" y="2913063"/>
          <p14:tracePt t="85405" x="4173538" y="2913063"/>
          <p14:tracePt t="85420" x="4119563" y="2922588"/>
          <p14:tracePt t="85421" x="4054475" y="2922588"/>
          <p14:tracePt t="85437" x="4000500" y="2922588"/>
          <p14:tracePt t="85438" x="3971925" y="2922588"/>
          <p14:tracePt t="85453" x="3908425" y="2922588"/>
          <p14:tracePt t="85454" x="3817938" y="2922588"/>
          <p14:tracePt t="85470" x="3708400" y="2922588"/>
          <p14:tracePt t="85471" x="3589338" y="2922588"/>
          <p14:tracePt t="85487" x="3479800" y="2922588"/>
          <p14:tracePt t="85488" x="3370263" y="2922588"/>
          <p14:tracePt t="85504" x="3251200" y="2922588"/>
          <p14:tracePt t="85504" x="3159125" y="2922588"/>
          <p14:tracePt t="85520" x="3086100" y="2922588"/>
          <p14:tracePt t="85521" x="3022600" y="2922588"/>
          <p14:tracePt t="85537" x="3013075" y="2922588"/>
          <p14:tracePt t="85538" x="2995613" y="2922588"/>
          <p14:tracePt t="85669" x="3022600" y="2922588"/>
          <p14:tracePt t="85677" x="3068638" y="2922588"/>
          <p14:tracePt t="85687" x="3122613" y="2922588"/>
          <p14:tracePt t="85704" x="3214688" y="2922588"/>
          <p14:tracePt t="85704" x="3351213" y="2922588"/>
          <p14:tracePt t="85720" x="3460750" y="2922588"/>
          <p14:tracePt t="85721" x="3589338" y="2922588"/>
          <p14:tracePt t="85737" x="3716338" y="2922588"/>
          <p14:tracePt t="85738" x="3890963" y="2940050"/>
          <p14:tracePt t="85753" x="4037013" y="2959100"/>
          <p14:tracePt t="85754" x="4137025" y="2968625"/>
          <p14:tracePt t="85757" x="4229100" y="2968625"/>
          <p14:tracePt t="85770" x="4310063" y="2968625"/>
          <p14:tracePt t="85773" x="4319588" y="2968625"/>
          <p14:tracePt t="85869" x="4310063" y="2968625"/>
          <p14:tracePt t="85877" x="4256088" y="2968625"/>
          <p14:tracePt t="85887" x="4210050" y="2968625"/>
          <p14:tracePt t="85904" x="4137025" y="2968625"/>
          <p14:tracePt t="85904" x="4044950" y="2968625"/>
          <p14:tracePt t="85920" x="3908425" y="2968625"/>
          <p14:tracePt t="85921" x="3762375" y="2968625"/>
          <p14:tracePt t="85937" x="3598863" y="2968625"/>
          <p14:tracePt t="85937" x="3406775" y="2968625"/>
          <p14:tracePt t="85953" x="3178175" y="2949575"/>
          <p14:tracePt t="85954" x="3005138" y="2930525"/>
          <p14:tracePt t="85956" x="2859088" y="2913063"/>
          <p14:tracePt t="85970" x="2740025" y="2903538"/>
          <p14:tracePt t="85972" x="2667000" y="2903538"/>
          <p14:tracePt t="87173" x="2647950" y="2913063"/>
          <p14:tracePt t="87181" x="2611438" y="2949575"/>
          <p14:tracePt t="87188" x="2493963" y="3041650"/>
          <p14:tracePt t="87204" x="2411413" y="3122613"/>
          <p14:tracePt t="87205" x="2282825" y="3214688"/>
          <p14:tracePt t="87220" x="2182813" y="3287713"/>
          <p14:tracePt t="87221" x="2082800" y="3360738"/>
          <p14:tracePt t="87237" x="1973263" y="3424238"/>
          <p14:tracePt t="87238" x="1908175" y="3460750"/>
          <p14:tracePt t="87253" x="1863725" y="3497263"/>
          <p14:tracePt t="87254" x="1844675" y="3506788"/>
          <p14:tracePt t="87270" x="1835150" y="3516313"/>
          <p14:tracePt t="87271" x="1827213" y="3524250"/>
          <p14:tracePt t="87287" x="1808163" y="3533775"/>
          <p14:tracePt t="87288" x="1798638" y="3543300"/>
          <p14:tracePt t="87304" x="1771650" y="3560763"/>
          <p14:tracePt t="87305" x="1762125" y="3560763"/>
          <p14:tracePt t="87320" x="1744663" y="3579813"/>
          <p14:tracePt t="87321" x="1717675" y="3606800"/>
          <p14:tracePt t="87337" x="1689100" y="3625850"/>
          <p14:tracePt t="87338" x="1662113" y="3643313"/>
          <p14:tracePt t="87353" x="1644650" y="3652838"/>
          <p14:tracePt t="87354" x="1635125" y="3652838"/>
          <p14:tracePt t="87370" x="1635125" y="3662363"/>
          <p14:tracePt t="87387" x="1625600" y="3670300"/>
          <p14:tracePt t="87404" x="1616075" y="3670300"/>
          <p14:tracePt t="87404" x="1598613" y="3679825"/>
          <p14:tracePt t="87420" x="1579563" y="3689350"/>
          <p14:tracePt t="87421" x="1516063" y="3706813"/>
          <p14:tracePt t="87437" x="1470025" y="3735388"/>
          <p14:tracePt t="87438" x="1387475" y="3762375"/>
          <p14:tracePt t="87454" x="1323975" y="3779838"/>
          <p14:tracePt t="87456" x="1241425" y="3808413"/>
          <p14:tracePt t="87470" x="1214438" y="3808413"/>
          <p14:tracePt t="87473" x="1168400" y="3835400"/>
          <p14:tracePt t="87487" x="1141413" y="3844925"/>
          <p14:tracePt t="87489" x="1114425" y="3852863"/>
          <p14:tracePt t="87504" x="1104900" y="3852863"/>
          <p14:tracePt t="87506" x="1095375" y="3862388"/>
          <p14:tracePt t="87520" x="1087438" y="3871913"/>
          <p14:tracePt t="87522" x="1068388" y="3889375"/>
          <p14:tracePt t="87537" x="1050925" y="3908425"/>
          <p14:tracePt t="87539" x="1014413" y="3927475"/>
          <p14:tracePt t="87554" x="995363" y="3963988"/>
          <p14:tracePt t="87556" x="977900" y="3981450"/>
          <p14:tracePt t="87570" x="968375" y="4000500"/>
          <p14:tracePt t="87572" x="958850" y="4000500"/>
          <p14:tracePt t="88485" x="958850" y="4008438"/>
          <p14:tracePt t="88493" x="977900" y="4008438"/>
          <p14:tracePt t="88504" x="1058863" y="4008438"/>
          <p14:tracePt t="88520" x="1196975" y="3990975"/>
          <p14:tracePt t="88521" x="1306513" y="3990975"/>
          <p14:tracePt t="88537" x="1416050" y="3990975"/>
          <p14:tracePt t="88538" x="1516063" y="3990975"/>
          <p14:tracePt t="88553" x="1543050" y="3990975"/>
          <p14:tracePt t="88554" x="1589088" y="3990975"/>
          <p14:tracePt t="88557" x="1644650" y="4008438"/>
          <p14:tracePt t="88570" x="1671638" y="4017963"/>
          <p14:tracePt t="88573" x="1708150" y="4037013"/>
          <p14:tracePt t="88587" x="1725613" y="4037013"/>
          <p14:tracePt t="88589" x="1754188" y="4044950"/>
          <p14:tracePt t="88604" x="1762125" y="4044950"/>
          <p14:tracePt t="88606" x="1790700" y="4054475"/>
          <p14:tracePt t="88620" x="1808163" y="4064000"/>
          <p14:tracePt t="88623" x="1817688" y="4110038"/>
          <p14:tracePt t="88637" x="1817688" y="4137025"/>
          <p14:tracePt t="88639" x="1817688" y="4191000"/>
          <p14:tracePt t="88654" x="1817688" y="4256088"/>
          <p14:tracePt t="88789" x="1817688" y="4219575"/>
          <p14:tracePt t="88797" x="1790700" y="4173538"/>
          <p14:tracePt t="88805" x="1754188" y="4127500"/>
          <p14:tracePt t="88820" x="1744663" y="4110038"/>
          <p14:tracePt t="88837" x="1781175" y="4110038"/>
          <p14:tracePt t="88853" x="1844675" y="4117975"/>
          <p14:tracePt t="88854" x="1881188" y="4117975"/>
          <p14:tracePt t="88870" x="1927225" y="4117975"/>
          <p14:tracePt t="88871" x="1954213" y="4117975"/>
          <p14:tracePt t="88887" x="1973263" y="4110038"/>
          <p14:tracePt t="88888" x="1990725" y="4100513"/>
          <p14:tracePt t="88904" x="2027238" y="4090988"/>
          <p14:tracePt t="88904" x="2046288" y="4073525"/>
          <p14:tracePt t="88920" x="2073275" y="4064000"/>
          <p14:tracePt t="88921" x="2109788" y="4064000"/>
          <p14:tracePt t="88937" x="2136775" y="4037013"/>
          <p14:tracePt t="88938" x="2182813" y="4037013"/>
          <p14:tracePt t="88954" x="2209800" y="4027488"/>
          <p14:tracePt t="88954" x="2255838" y="4017963"/>
          <p14:tracePt t="88957" x="2282825" y="4008438"/>
          <p14:tracePt t="88970" x="2301875" y="4008438"/>
          <p14:tracePt t="88973" x="2319338" y="4000500"/>
          <p14:tracePt t="88987" x="2355850" y="3990975"/>
          <p14:tracePt t="88989" x="2382838" y="3981450"/>
          <p14:tracePt t="89004" x="2428875" y="3981450"/>
          <p14:tracePt t="89006" x="2457450" y="3981450"/>
          <p14:tracePt t="89020" x="2484438" y="3981450"/>
          <p14:tracePt t="89022" x="2538413" y="3981450"/>
          <p14:tracePt t="89037" x="2584450" y="3981450"/>
          <p14:tracePt t="89053" x="2630488" y="3963988"/>
          <p14:tracePt t="89055" x="2713038" y="3944938"/>
          <p14:tracePt t="89070" x="2740025" y="3935413"/>
          <p14:tracePt t="89073" x="2776538" y="3927475"/>
          <p14:tracePt t="89087" x="2849563" y="3898900"/>
          <p14:tracePt t="89089" x="2895600" y="3889375"/>
          <p14:tracePt t="89104" x="2932113" y="3881438"/>
          <p14:tracePt t="89105" x="2976563" y="3871913"/>
          <p14:tracePt t="89120" x="3022600" y="3852863"/>
          <p14:tracePt t="89122" x="3068638" y="3844925"/>
          <p14:tracePt t="89137" x="3086100" y="3844925"/>
          <p14:tracePt t="89139" x="3114675" y="3835400"/>
          <p14:tracePt t="89153" x="3187700" y="3825875"/>
          <p14:tracePt t="89155" x="3214688" y="3816350"/>
          <p14:tracePt t="89170" x="3232150" y="3816350"/>
          <p14:tracePt t="89172" x="3241675" y="3808413"/>
          <p14:tracePt t="89237" x="3251200" y="3808413"/>
          <p14:tracePt t="89245" x="3270250" y="3808413"/>
          <p14:tracePt t="89253" x="3278188" y="3808413"/>
          <p14:tracePt t="89270" x="3297238" y="3798888"/>
          <p14:tracePt t="89271" x="3314700" y="3779838"/>
          <p14:tracePt t="89287" x="3333750" y="3771900"/>
          <p14:tracePt t="89288" x="3351213" y="3743325"/>
          <p14:tracePt t="89303" x="3360738" y="3725863"/>
          <p14:tracePt t="89304" x="3370263" y="3706813"/>
          <p14:tracePt t="89320" x="3370263" y="3670300"/>
          <p14:tracePt t="89321" x="3379788" y="3633788"/>
          <p14:tracePt t="89337" x="3379788" y="3606800"/>
          <p14:tracePt t="89338" x="3379788" y="3570288"/>
          <p14:tracePt t="89354" x="3370263" y="3552825"/>
          <p14:tracePt t="89354" x="3360738" y="3524250"/>
          <p14:tracePt t="89357" x="3343275" y="3506788"/>
          <p14:tracePt t="89370" x="3324225" y="3487738"/>
          <p14:tracePt t="89372" x="3297238" y="3460750"/>
          <p14:tracePt t="89387" x="3270250" y="3451225"/>
          <p14:tracePt t="89404" x="3241675" y="3443288"/>
          <p14:tracePt t="89406" x="3178175" y="3424238"/>
          <p14:tracePt t="89420" x="3141663" y="3414713"/>
          <p14:tracePt t="89422" x="3105150" y="3414713"/>
          <p14:tracePt t="89437" x="3078163" y="3414713"/>
          <p14:tracePt t="89439" x="3049588" y="3414713"/>
          <p14:tracePt t="89453" x="3032125" y="3406775"/>
          <p14:tracePt t="89456" x="2995613" y="3406775"/>
          <p14:tracePt t="89470" x="2968625" y="3406775"/>
          <p14:tracePt t="89472" x="2940050" y="3406775"/>
          <p14:tracePt t="89487" x="2895600" y="3406775"/>
          <p14:tracePt t="89489" x="2867025" y="3397250"/>
          <p14:tracePt t="89503" x="2840038" y="3397250"/>
          <p14:tracePt t="89506" x="2822575" y="3397250"/>
          <p14:tracePt t="89520" x="2803525" y="3397250"/>
          <p14:tracePt t="89522" x="2767013" y="3397250"/>
          <p14:tracePt t="89537" x="2749550" y="3397250"/>
          <p14:tracePt t="89539" x="2730500" y="3397250"/>
          <p14:tracePt t="89554" x="2713038" y="3397250"/>
          <p14:tracePt t="89570" x="2703513" y="3414713"/>
          <p14:tracePt t="89572" x="2676525" y="3470275"/>
          <p14:tracePt t="89587" x="2667000" y="3524250"/>
          <p14:tracePt t="89589" x="2647950" y="3570288"/>
          <p14:tracePt t="89604" x="2647950" y="3606800"/>
          <p14:tracePt t="89606" x="2647950" y="3643313"/>
          <p14:tracePt t="89620" x="2647950" y="3652838"/>
          <p14:tracePt t="89622" x="2657475" y="3698875"/>
          <p14:tracePt t="89637" x="2667000" y="3716338"/>
          <p14:tracePt t="89639" x="2676525" y="3752850"/>
          <p14:tracePt t="89654" x="2684463" y="3779838"/>
          <p14:tracePt t="89656" x="2703513" y="3808413"/>
          <p14:tracePt t="89670" x="2730500" y="3844925"/>
          <p14:tracePt t="89672" x="2749550" y="3862388"/>
          <p14:tracePt t="89687" x="2776538" y="3898900"/>
          <p14:tracePt t="89689" x="2813050" y="3917950"/>
          <p14:tracePt t="89704" x="2840038" y="3944938"/>
          <p14:tracePt t="89706" x="2886075" y="3963988"/>
          <p14:tracePt t="89720" x="2968625" y="3990975"/>
          <p14:tracePt t="89722" x="3032125" y="4000500"/>
          <p14:tracePt t="89737" x="3086100" y="4000500"/>
          <p14:tracePt t="89739" x="3141663" y="4000500"/>
          <p14:tracePt t="89754" x="3187700" y="4000500"/>
          <p14:tracePt t="89770" x="3270250" y="3990975"/>
          <p14:tracePt t="89771" x="3314700" y="3963988"/>
          <p14:tracePt t="89787" x="3324225" y="3963988"/>
          <p14:tracePt t="89788" x="3379788" y="3908425"/>
          <p14:tracePt t="89804" x="3397250" y="3862388"/>
          <p14:tracePt t="89805" x="3406775" y="3825875"/>
          <p14:tracePt t="89820" x="3416300" y="3798888"/>
          <p14:tracePt t="89821" x="3416300" y="3743325"/>
          <p14:tracePt t="89837" x="3433763" y="3698875"/>
          <p14:tracePt t="89853" x="3433763" y="3670300"/>
          <p14:tracePt t="89854" x="3433763" y="3633788"/>
          <p14:tracePt t="89870" x="3433763" y="3625850"/>
          <p14:tracePt t="89871" x="3433763" y="3606800"/>
          <p14:tracePt t="89887" x="3424238" y="3597275"/>
          <p14:tracePt t="89888" x="3406775" y="3579813"/>
          <p14:tracePt t="89904" x="3387725" y="3560763"/>
          <p14:tracePt t="89904" x="3351213" y="3543300"/>
          <p14:tracePt t="89920" x="3306763" y="3516313"/>
          <p14:tracePt t="89921" x="3241675" y="3479800"/>
          <p14:tracePt t="89937" x="3178175" y="3451225"/>
          <p14:tracePt t="89938" x="3132138" y="3443288"/>
          <p14:tracePt t="89953" x="3068638" y="3414713"/>
          <p14:tracePt t="89954" x="3013075" y="3406775"/>
          <p14:tracePt t="89970" x="2949575" y="3397250"/>
          <p14:tracePt t="89971" x="2886075" y="3378200"/>
          <p14:tracePt t="89987" x="2859088" y="3370263"/>
          <p14:tracePt t="89989" x="2830513" y="3370263"/>
          <p14:tracePt t="90049" x="2822575" y="3397250"/>
          <p14:tracePt t="90057" x="2822575" y="3424238"/>
          <p14:tracePt t="90070" x="2813050" y="3443288"/>
          <p14:tracePt t="90071" x="2813050" y="3460750"/>
          <p14:tracePt t="90087" x="2813050" y="3470275"/>
          <p14:tracePt t="90088" x="2813050" y="3479800"/>
          <p14:tracePt t="90103" x="2813050" y="3487738"/>
          <p14:tracePt t="90237" x="2813050" y="3524250"/>
          <p14:tracePt t="90245" x="2803525" y="3552825"/>
          <p14:tracePt t="90253" x="2794000" y="3643313"/>
          <p14:tracePt t="90270" x="2776538" y="3743325"/>
          <p14:tracePt t="90271" x="2767013" y="3835400"/>
          <p14:tracePt t="90287" x="2749550" y="3917950"/>
          <p14:tracePt t="90288" x="2749550" y="3971925"/>
          <p14:tracePt t="90303" x="2740025" y="4000500"/>
          <p14:tracePt t="90304" x="2740025" y="4008438"/>
          <p14:tracePt t="90320" x="2740025" y="4017963"/>
          <p14:tracePt t="90581" x="2749550" y="4008438"/>
          <p14:tracePt t="90589" x="2813050" y="3990975"/>
          <p14:tracePt t="90597" x="2876550" y="3935413"/>
          <p14:tracePt t="90605" x="2940050" y="3881438"/>
          <p14:tracePt t="90620" x="3005138" y="3844925"/>
          <p14:tracePt t="90621" x="3095625" y="3798888"/>
          <p14:tracePt t="90637" x="3159125" y="3762375"/>
          <p14:tracePt t="90638" x="3205163" y="3735388"/>
          <p14:tracePt t="90653" x="3270250" y="3698875"/>
          <p14:tracePt t="90654" x="3370263" y="3652838"/>
          <p14:tracePt t="90670" x="3470275" y="3606800"/>
          <p14:tracePt t="90671" x="3533775" y="3570288"/>
          <p14:tracePt t="90687" x="3616325" y="3533775"/>
          <p14:tracePt t="90688" x="3698875" y="3487738"/>
          <p14:tracePt t="90704" x="3798888" y="3433763"/>
          <p14:tracePt t="90704" x="3908425" y="3370263"/>
          <p14:tracePt t="90720" x="3935413" y="3351213"/>
          <p14:tracePt t="90721" x="3981450" y="3314700"/>
          <p14:tracePt t="90737" x="4000500" y="3297238"/>
          <p14:tracePt t="90738" x="4017963" y="3278188"/>
          <p14:tracePt t="90740" x="4017963" y="3268663"/>
          <p14:tracePt t="90754" x="4027488" y="3251200"/>
          <p14:tracePt t="90770" x="4027488" y="3241675"/>
          <p14:tracePt t="90771" x="4027488" y="3232150"/>
          <p14:tracePt t="90773" x="4037013" y="3232150"/>
          <p14:tracePt t="90787" x="4037013" y="3224213"/>
          <p14:tracePt t="90933" x="4008438" y="3241675"/>
          <p14:tracePt t="90941" x="3935413" y="3324225"/>
          <p14:tracePt t="90954" x="3881438" y="3360738"/>
          <p14:tracePt t="90970" x="3817938" y="3414713"/>
          <p14:tracePt t="90971" x="3735388" y="3487738"/>
          <p14:tracePt t="90973" x="3643313" y="3543300"/>
          <p14:tracePt t="90987" x="3562350" y="3597275"/>
          <p14:tracePt t="90989" x="3460750" y="3670300"/>
          <p14:tracePt t="91004" x="3360738" y="3743325"/>
          <p14:tracePt t="91006" x="3287713" y="3779838"/>
          <p14:tracePt t="91020" x="3205163" y="3844925"/>
          <p14:tracePt t="91022" x="3122613" y="3898900"/>
          <p14:tracePt t="91037" x="3059113" y="3954463"/>
          <p14:tracePt t="91039" x="2986088" y="4000500"/>
          <p14:tracePt t="91053" x="2940050" y="4037013"/>
          <p14:tracePt t="91055" x="2895600" y="4073525"/>
          <p14:tracePt t="91070" x="2859088" y="4100513"/>
          <p14:tracePt t="91073" x="2849563" y="4110038"/>
          <p14:tracePt t="91657" x="2849563" y="4117975"/>
          <p14:tracePt t="91672" x="2886075" y="4117975"/>
          <p14:tracePt t="91681" x="2940050" y="4117975"/>
          <p14:tracePt t="91688" x="3132138" y="4146550"/>
          <p14:tracePt t="91704" x="3278188" y="4164013"/>
          <p14:tracePt t="91705" x="3543300" y="4191000"/>
          <p14:tracePt t="91720" x="3917950" y="4264025"/>
          <p14:tracePt t="91721" x="4429125" y="4337050"/>
          <p14:tracePt t="91737" x="4903788" y="4383088"/>
          <p14:tracePt t="91738" x="5414963" y="4456113"/>
          <p14:tracePt t="91753" x="5891213" y="4502150"/>
          <p14:tracePt t="91754" x="6356350" y="4529138"/>
          <p14:tracePt t="91770" x="6630988" y="4548188"/>
          <p14:tracePt t="91771" x="6913563" y="4538663"/>
          <p14:tracePt t="91773" x="7096125" y="4502150"/>
          <p14:tracePt t="91787" x="7215188" y="4446588"/>
          <p14:tracePt t="91804" x="7242175" y="4410075"/>
          <p14:tracePt t="91806" x="7259638" y="4383088"/>
          <p14:tracePt t="91820" x="7259638" y="4346575"/>
          <p14:tracePt t="91822" x="7269163" y="4329113"/>
          <p14:tracePt t="91837" x="7269163" y="4310063"/>
          <p14:tracePt t="91839" x="7278688" y="4264025"/>
          <p14:tracePt t="91853" x="7278688" y="4237038"/>
          <p14:tracePt t="91856" x="7278688" y="4219575"/>
          <p14:tracePt t="91870" x="7269163" y="4183063"/>
          <p14:tracePt t="91872" x="7259638" y="4164013"/>
          <p14:tracePt t="91887" x="7259638" y="4154488"/>
          <p14:tracePt t="91941" x="7251700" y="4154488"/>
          <p14:tracePt t="91957" x="7215188" y="4146550"/>
          <p14:tracePt t="91965" x="7169150" y="4146550"/>
          <p14:tracePt t="91973" x="7113588" y="4146550"/>
          <p14:tracePt t="91987" x="7086600" y="4146550"/>
          <p14:tracePt t="91989" x="7013575" y="4146550"/>
          <p14:tracePt t="92004" x="6904038" y="4146550"/>
          <p14:tracePt t="92006" x="6794500" y="4146550"/>
          <p14:tracePt t="92020" x="6694488" y="4146550"/>
          <p14:tracePt t="92022" x="6602413" y="4146550"/>
          <p14:tracePt t="92037" x="6529388" y="4146550"/>
          <p14:tracePt t="92039" x="6446838" y="4146550"/>
          <p14:tracePt t="92053" x="6373813" y="4146550"/>
          <p14:tracePt t="92056" x="6319838" y="4146550"/>
          <p14:tracePt t="92070" x="6256338" y="4146550"/>
          <p14:tracePt t="92073" x="6237288" y="4146550"/>
          <p14:tracePt t="92087" x="6210300" y="4146550"/>
          <p14:tracePt t="92089" x="6200775" y="4146550"/>
          <p14:tracePt t="92104" x="6191250" y="4146550"/>
          <p14:tracePt t="92106" x="6183313" y="4146550"/>
          <p14:tracePt t="92169" x="6200775" y="4127500"/>
          <p14:tracePt t="92177" x="6256338" y="4064000"/>
          <p14:tracePt t="92188" x="6329363" y="3954463"/>
          <p14:tracePt t="92204" x="6419850" y="3816350"/>
          <p14:tracePt t="92205" x="6648450" y="3533775"/>
          <p14:tracePt t="92220" x="6757988" y="3433763"/>
          <p14:tracePt t="92221" x="6894513" y="3305175"/>
          <p14:tracePt t="92237" x="7023100" y="3195638"/>
          <p14:tracePt t="92238" x="7142163" y="3122613"/>
          <p14:tracePt t="92253" x="7259638" y="3068638"/>
          <p14:tracePt t="92254" x="7288213" y="3059113"/>
          <p14:tracePt t="92270" x="7296150" y="3049588"/>
          <p14:tracePt t="92271" x="7305675" y="3049588"/>
          <p14:tracePt t="92413" x="7278688" y="3078163"/>
          <p14:tracePt t="92420" x="7223125" y="3132138"/>
          <p14:tracePt t="92429" x="7178675" y="3178175"/>
          <p14:tracePt t="92437" x="7069138" y="3251200"/>
          <p14:tracePt t="92453" x="6950075" y="3360738"/>
          <p14:tracePt t="92454" x="6813550" y="3470275"/>
          <p14:tracePt t="92470" x="6704013" y="3543300"/>
          <p14:tracePt t="92471" x="6565900" y="3633788"/>
          <p14:tracePt t="92487" x="6446838" y="3725863"/>
          <p14:tracePt t="92488" x="6346825" y="3789363"/>
          <p14:tracePt t="92504" x="6256338" y="3844925"/>
          <p14:tracePt t="92504" x="6173788" y="3898900"/>
          <p14:tracePt t="92520" x="6164263" y="3917950"/>
          <p14:tracePt t="92521" x="6154738" y="3917950"/>
          <p14:tracePt t="93877" x="6127750" y="3954463"/>
          <p14:tracePt t="93885" x="6037263" y="4044950"/>
          <p14:tracePt t="93893" x="5991225" y="4081463"/>
          <p14:tracePt t="93904" x="5908675" y="4154488"/>
          <p14:tracePt t="93920" x="5799138" y="4210050"/>
          <p14:tracePt t="93921" x="5699125" y="4256088"/>
          <p14:tracePt t="93937" x="5607050" y="4283075"/>
          <p14:tracePt t="93938" x="5487988" y="4310063"/>
          <p14:tracePt t="93954" x="5407025" y="4337050"/>
          <p14:tracePt t="93955" x="5324475" y="4356100"/>
          <p14:tracePt t="93957" x="5251450" y="4365625"/>
          <p14:tracePt t="93970" x="5187950" y="4373563"/>
          <p14:tracePt t="93973" x="5095875" y="4392613"/>
          <p14:tracePt t="93987" x="4995863" y="4402138"/>
          <p14:tracePt t="93989" x="4895850" y="4419600"/>
          <p14:tracePt t="94004" x="4821238" y="4429125"/>
          <p14:tracePt t="94006" x="4721225" y="4429125"/>
          <p14:tracePt t="94020" x="4611688" y="4429125"/>
          <p14:tracePt t="94022" x="4465638" y="4429125"/>
          <p14:tracePt t="94037" x="4329113" y="4429125"/>
          <p14:tracePt t="94039" x="4219575" y="4429125"/>
          <p14:tracePt t="94053" x="4083050" y="4410075"/>
          <p14:tracePt t="94056" x="3935413" y="4383088"/>
          <p14:tracePt t="94070" x="3798888" y="4365625"/>
          <p14:tracePt t="94072" x="3652838" y="4337050"/>
          <p14:tracePt t="94087" x="3516313" y="4310063"/>
          <p14:tracePt t="94089" x="3416300" y="4292600"/>
          <p14:tracePt t="94104" x="3343275" y="4283075"/>
          <p14:tracePt t="94106" x="3260725" y="4264025"/>
          <p14:tracePt t="94120" x="3232150" y="4256088"/>
          <p14:tracePt t="94122" x="3195638" y="4237038"/>
          <p14:tracePt t="94137" x="3178175" y="4227513"/>
          <p14:tracePt t="94139" x="3159125" y="4219575"/>
          <p14:tracePt t="94154" x="3151188" y="4210050"/>
          <p14:tracePt t="94157" x="3114675" y="4173538"/>
          <p14:tracePt t="94170" x="3086100" y="4137025"/>
          <p14:tracePt t="94173" x="3059113" y="4117975"/>
          <p14:tracePt t="94187" x="3049588" y="4100513"/>
          <p14:tracePt t="94204" x="3032125" y="4081463"/>
          <p14:tracePt t="94206" x="3022600" y="4064000"/>
          <p14:tracePt t="94220" x="3005138" y="4037013"/>
          <p14:tracePt t="94222" x="2968625" y="4008438"/>
          <p14:tracePt t="94237" x="2932113" y="4000500"/>
          <p14:tracePt t="94239" x="2903538" y="3990975"/>
          <p14:tracePt t="94253" x="2859088" y="3981450"/>
          <p14:tracePt t="94255" x="2830513" y="3981450"/>
          <p14:tracePt t="94270" x="2803525" y="3971925"/>
          <p14:tracePt t="94272" x="2767013" y="3971925"/>
          <p14:tracePt t="94287" x="2740025" y="3971925"/>
          <p14:tracePt t="94289" x="2730500" y="3971925"/>
          <p14:tracePt t="94304" x="2720975" y="3971925"/>
          <p14:tracePt t="94306" x="2713038" y="3971925"/>
          <p14:tracePt t="94320" x="2693988" y="3971925"/>
          <p14:tracePt t="94337" x="2676525" y="3971925"/>
          <p14:tracePt t="94339" x="2667000" y="3981450"/>
          <p14:tracePt t="94353" x="2647950" y="3981450"/>
          <p14:tracePt t="94354" x="2647950" y="3990975"/>
          <p14:tracePt t="94370" x="2640013" y="3990975"/>
          <p14:tracePt t="95140" x="2657475" y="3971925"/>
          <p14:tracePt t="95148" x="2730500" y="3917950"/>
          <p14:tracePt t="95156" x="2913063" y="3779838"/>
          <p14:tracePt t="95170" x="3114675" y="3616325"/>
          <p14:tracePt t="95173" x="3324225" y="3451225"/>
          <p14:tracePt t="95190" x="3798888" y="3068638"/>
          <p14:tracePt t="95204" x="3990975" y="2949575"/>
          <p14:tracePt t="95206" x="3990975" y="2940050"/>
          <p14:tracePt t="95365" x="4000500" y="2940050"/>
          <p14:tracePt t="95372" x="4037013" y="2922588"/>
          <p14:tracePt t="95381" x="4073525" y="2922588"/>
          <p14:tracePt t="95388" x="4137025" y="2922588"/>
          <p14:tracePt t="95403" x="4273550" y="2940050"/>
          <p14:tracePt t="95405" x="4429125" y="2968625"/>
          <p14:tracePt t="95420" x="4721225" y="3005138"/>
          <p14:tracePt t="95421" x="5114925" y="3049588"/>
          <p14:tracePt t="95437" x="5516563" y="3095625"/>
          <p14:tracePt t="95437" x="5945188" y="3141663"/>
          <p14:tracePt t="95453" x="6373813" y="3168650"/>
          <p14:tracePt t="95453" x="6804025" y="3187700"/>
          <p14:tracePt t="95470" x="7232650" y="3214688"/>
          <p14:tracePt t="95470" x="7580313" y="3214688"/>
          <p14:tracePt t="95486" x="7845425" y="3214688"/>
          <p14:tracePt t="95487" x="7999413" y="3205163"/>
          <p14:tracePt t="95503" x="8108950" y="3187700"/>
          <p14:tracePt t="95503" x="8128000" y="3178175"/>
          <p14:tracePt t="95520" x="8137525" y="3168650"/>
          <p14:tracePt t="95568" x="8137525" y="3159125"/>
          <p14:tracePt t="95732" x="8091488" y="3159125"/>
          <p14:tracePt t="95740" x="8018463" y="3159125"/>
          <p14:tracePt t="95753" x="7935913" y="3159125"/>
          <p14:tracePt t="95770" x="7881938" y="3151188"/>
          <p14:tracePt t="95771" x="7816850" y="3141663"/>
          <p14:tracePt t="95773" x="7789863" y="3132138"/>
          <p14:tracePt t="95787" x="7762875" y="3122613"/>
          <p14:tracePt t="95857" x="7762875" y="3114675"/>
          <p14:tracePt t="95909" x="7743825" y="3132138"/>
          <p14:tracePt t="95917" x="7689850" y="3168650"/>
          <p14:tracePt t="95925" x="7670800" y="3187700"/>
          <p14:tracePt t="95937" x="7626350" y="3251200"/>
          <p14:tracePt t="95954" x="7534275" y="3314700"/>
          <p14:tracePt t="95954" x="7507288" y="3351213"/>
          <p14:tracePt t="95957" x="7443788" y="3406775"/>
          <p14:tracePt t="95970" x="7370763" y="3470275"/>
          <p14:tracePt t="95973" x="7296150" y="3543300"/>
          <p14:tracePt t="95987" x="7196138" y="3643313"/>
          <p14:tracePt t="95989" x="7069138" y="3752850"/>
          <p14:tracePt t="96004" x="6950075" y="3862388"/>
          <p14:tracePt t="96006" x="6867525" y="3935413"/>
          <p14:tracePt t="96020" x="6757988" y="4008438"/>
          <p14:tracePt t="96022" x="6675438" y="4064000"/>
          <p14:tracePt t="96037" x="6648450" y="4081463"/>
          <p14:tracePt t="98681" x="6575425" y="4081463"/>
          <p14:tracePt t="98688" x="6548438" y="4081463"/>
          <p14:tracePt t="98697" x="6456363" y="4081463"/>
          <p14:tracePt t="98705" x="6346825" y="4081463"/>
          <p14:tracePt t="98720" x="6154738" y="4081463"/>
          <p14:tracePt t="98721" x="5972175" y="4064000"/>
          <p14:tracePt t="98737" x="5818188" y="4044950"/>
          <p14:tracePt t="98738" x="5653088" y="4037013"/>
          <p14:tracePt t="98753" x="5497513" y="4017963"/>
          <p14:tracePt t="98754" x="5370513" y="4017963"/>
          <p14:tracePt t="98770" x="5260975" y="4000500"/>
          <p14:tracePt t="98771" x="5159375" y="4000500"/>
          <p14:tracePt t="98787" x="5086350" y="4000500"/>
          <p14:tracePt t="98789" x="4968875" y="4000500"/>
          <p14:tracePt t="98804" x="4932363" y="4000500"/>
          <p14:tracePt t="98820" x="4876800" y="4000500"/>
          <p14:tracePt t="98821" x="4840288" y="4000500"/>
          <p14:tracePt t="98837" x="4813300" y="4000500"/>
          <p14:tracePt t="98838" x="4794250" y="4000500"/>
          <p14:tracePt t="98840" x="4784725" y="4000500"/>
          <p14:tracePt t="98893" x="4776788" y="4000500"/>
          <p14:tracePt t="98900" x="4740275" y="4000500"/>
          <p14:tracePt t="98908" x="4703763" y="4000500"/>
          <p14:tracePt t="98920" x="4648200" y="4000500"/>
          <p14:tracePt t="98937" x="4584700" y="4000500"/>
          <p14:tracePt t="98938" x="4529138" y="4000500"/>
          <p14:tracePt t="98953" x="4465638" y="4000500"/>
          <p14:tracePt t="98954" x="4438650" y="4000500"/>
          <p14:tracePt t="98957" x="4402138" y="4000500"/>
          <p14:tracePt t="98970" x="4365625" y="4000500"/>
          <p14:tracePt t="98973" x="4338638" y="4000500"/>
          <p14:tracePt t="98987" x="4310063" y="4000500"/>
          <p14:tracePt t="98989" x="4273550" y="4000500"/>
          <p14:tracePt t="99004" x="4246563" y="4000500"/>
          <p14:tracePt t="99006" x="4210050" y="4000500"/>
          <p14:tracePt t="99020" x="4146550" y="4008438"/>
          <p14:tracePt t="99022" x="4073525" y="4017963"/>
          <p14:tracePt t="99037" x="4027488" y="4017963"/>
          <p14:tracePt t="99039" x="3954463" y="4027488"/>
          <p14:tracePt t="99053" x="3908425" y="4044950"/>
          <p14:tracePt t="99056" x="3854450" y="4054475"/>
          <p14:tracePt t="99070" x="3789363" y="4064000"/>
          <p14:tracePt t="99072" x="3725863" y="4081463"/>
          <p14:tracePt t="99087" x="3689350" y="4090988"/>
          <p14:tracePt t="99089" x="3606800" y="4117975"/>
          <p14:tracePt t="99104" x="3562350" y="4127500"/>
          <p14:tracePt t="99106" x="3479800" y="4137025"/>
          <p14:tracePt t="99120" x="3387725" y="4164013"/>
          <p14:tracePt t="99122" x="3287713" y="4183063"/>
          <p14:tracePt t="99137" x="3178175" y="4200525"/>
          <p14:tracePt t="99139" x="3005138" y="4210050"/>
          <p14:tracePt t="99154" x="2859088" y="4227513"/>
          <p14:tracePt t="99170" x="2611438" y="4227513"/>
          <p14:tracePt t="99171" x="2520950" y="4227513"/>
          <p14:tracePt t="99173" x="2438400" y="4227513"/>
          <p14:tracePt t="99191" x="2273300" y="4227513"/>
          <p14:tracePt t="99204" x="2192338" y="4227513"/>
          <p14:tracePt t="99206" x="2136775" y="4227513"/>
          <p14:tracePt t="99220" x="2082800" y="4227513"/>
          <p14:tracePt t="99222" x="2000250" y="4219575"/>
          <p14:tracePt t="99237" x="1917700" y="4210050"/>
          <p14:tracePt t="99239" x="1900238" y="4200525"/>
          <p14:tracePt t="99253" x="1854200" y="4173538"/>
          <p14:tracePt t="99255" x="1790700" y="4154488"/>
          <p14:tracePt t="99270" x="1744663" y="4127500"/>
          <p14:tracePt t="99272" x="1698625" y="4090988"/>
          <p14:tracePt t="99287" x="1635125" y="4037013"/>
          <p14:tracePt t="99289" x="1562100" y="3981450"/>
          <p14:tracePt t="99304" x="1516063" y="3944938"/>
          <p14:tracePt t="99306" x="1470025" y="3908425"/>
          <p14:tracePt t="99320" x="1452563" y="3898900"/>
          <p14:tracePt t="99322" x="1423988" y="3881438"/>
          <p14:tracePt t="99337" x="1397000" y="3871913"/>
          <p14:tracePt t="99339" x="1379538" y="3852863"/>
          <p14:tracePt t="99354" x="1370013" y="3844925"/>
          <p14:tracePt t="99370" x="1360488" y="3835400"/>
          <p14:tracePt t="99773" x="1360488" y="3862388"/>
          <p14:tracePt t="99781" x="1360488" y="3889375"/>
          <p14:tracePt t="99788" x="1387475" y="3935413"/>
          <p14:tracePt t="99804" x="1397000" y="3954463"/>
          <p14:tracePt t="99805" x="1423988" y="4000500"/>
          <p14:tracePt t="99820" x="1479550" y="4073525"/>
          <p14:tracePt t="99821" x="1516063" y="4117975"/>
          <p14:tracePt t="99837" x="1589088" y="4154488"/>
          <p14:tracePt t="99838" x="1635125" y="4183063"/>
          <p14:tracePt t="99853" x="1681163" y="4200525"/>
          <p14:tracePt t="99854" x="1744663" y="4246563"/>
          <p14:tracePt t="99870" x="1817688" y="4256088"/>
          <p14:tracePt t="99871" x="1900238" y="4283075"/>
          <p14:tracePt t="99887" x="1936750" y="4283075"/>
          <p14:tracePt t="99888" x="1973263" y="4292600"/>
          <p14:tracePt t="99903" x="2017713" y="4300538"/>
          <p14:tracePt t="99904" x="2082800" y="4319588"/>
          <p14:tracePt t="99920" x="2136775" y="4329113"/>
          <p14:tracePt t="99921" x="2219325" y="4346575"/>
          <p14:tracePt t="99937" x="2301875" y="4356100"/>
          <p14:tracePt t="99938" x="2374900" y="4356100"/>
          <p14:tracePt t="99954" x="2447925" y="4356100"/>
          <p14:tracePt t="99954" x="2547938" y="4356100"/>
          <p14:tracePt t="99957" x="2657475" y="4356100"/>
          <p14:tracePt t="99970" x="2749550" y="4356100"/>
          <p14:tracePt t="99972" x="2867025" y="4373563"/>
          <p14:tracePt t="99987" x="2976563" y="4373563"/>
          <p14:tracePt t="99989" x="3068638" y="4373563"/>
          <p14:tracePt t="100004" x="3151188" y="4373563"/>
          <p14:tracePt t="100006" x="3241675" y="4373563"/>
          <p14:tracePt t="100020" x="3314700" y="4373563"/>
          <p14:tracePt t="100022" x="3433763" y="4373563"/>
          <p14:tracePt t="100037" x="3525838" y="4373563"/>
          <p14:tracePt t="100039" x="3635375" y="4373563"/>
          <p14:tracePt t="100053" x="3735388" y="4365625"/>
          <p14:tracePt t="100055" x="3871913" y="4337050"/>
          <p14:tracePt t="100070" x="4017963" y="4292600"/>
          <p14:tracePt t="100072" x="4137025" y="4264025"/>
          <p14:tracePt t="100087" x="4292600" y="4219575"/>
          <p14:tracePt t="100089" x="4465638" y="4164013"/>
          <p14:tracePt t="100104" x="4630738" y="4117975"/>
          <p14:tracePt t="100106" x="4821238" y="4073525"/>
          <p14:tracePt t="100120" x="4995863" y="4044950"/>
          <p14:tracePt t="100122" x="5132388" y="4008438"/>
          <p14:tracePt t="100137" x="5260975" y="3981450"/>
          <p14:tracePt t="100139" x="5378450" y="3935413"/>
          <p14:tracePt t="100154" x="5480050" y="3908425"/>
          <p14:tracePt t="100154" x="5507038" y="3889375"/>
          <p14:tracePt t="100157" x="5516563" y="3881438"/>
          <p14:tracePt t="100170" x="5524500" y="3871913"/>
          <p14:tracePt t="100172" x="5534025" y="3862388"/>
          <p14:tracePt t="100191" x="5534025" y="3852863"/>
          <p14:tracePt t="100933" x="5553075" y="3808413"/>
          <p14:tracePt t="100941" x="5580063" y="3762375"/>
          <p14:tracePt t="100954" x="5589588" y="3662363"/>
          <p14:tracePt t="100970" x="5589588" y="3589338"/>
          <p14:tracePt t="100971" x="5589588" y="3470275"/>
          <p14:tracePt t="100973" x="5543550" y="3370263"/>
          <p14:tracePt t="100987" x="5507038" y="3305175"/>
          <p14:tracePt t="100989" x="5451475" y="3260725"/>
          <p14:tracePt t="101003" x="5370513" y="3214688"/>
          <p14:tracePt t="101006" x="5287963" y="3178175"/>
          <p14:tracePt t="101020" x="5205413" y="3151188"/>
          <p14:tracePt t="101022" x="5122863" y="3122613"/>
          <p14:tracePt t="101037" x="5049838" y="3105150"/>
          <p14:tracePt t="101039" x="4968875" y="3095625"/>
          <p14:tracePt t="101053" x="4886325" y="3078163"/>
          <p14:tracePt t="101055" x="4813300" y="3078163"/>
          <p14:tracePt t="101070" x="4740275" y="3078163"/>
          <p14:tracePt t="101072" x="4675188" y="3078163"/>
          <p14:tracePt t="101087" x="4602163" y="3078163"/>
          <p14:tracePt t="101089" x="4511675" y="3078163"/>
          <p14:tracePt t="101103" x="4429125" y="3078163"/>
          <p14:tracePt t="101105" x="4356100" y="3078163"/>
          <p14:tracePt t="101120" x="4329113" y="3078163"/>
          <p14:tracePt t="101122" x="4292600" y="3105150"/>
          <p14:tracePt t="101137" x="4273550" y="3114675"/>
          <p14:tracePt t="101139" x="4256088" y="3122613"/>
          <p14:tracePt t="101154" x="4237038" y="3141663"/>
          <p14:tracePt t="101170" x="4192588" y="3251200"/>
          <p14:tracePt t="101171" x="4164013" y="3314700"/>
          <p14:tracePt t="101173" x="4137025" y="3397250"/>
          <p14:tracePt t="101190" x="4127500" y="3479800"/>
          <p14:tracePt t="101204" x="4127500" y="3552825"/>
          <p14:tracePt t="101206" x="4127500" y="3606800"/>
          <p14:tracePt t="101220" x="4127500" y="3679825"/>
          <p14:tracePt t="101221" x="4127500" y="3762375"/>
          <p14:tracePt t="101236" x="4127500" y="3852863"/>
          <p14:tracePt t="101238" x="4127500" y="3944938"/>
          <p14:tracePt t="101253" x="4127500" y="4044950"/>
          <p14:tracePt t="101254" x="4156075" y="4110038"/>
          <p14:tracePt t="101270" x="4183063" y="4191000"/>
          <p14:tracePt t="101272" x="4219575" y="4256088"/>
          <p14:tracePt t="101287" x="4265613" y="4319588"/>
          <p14:tracePt t="101289" x="4310063" y="4373563"/>
          <p14:tracePt t="101304" x="4329113" y="4392613"/>
          <p14:tracePt t="101306" x="4365625" y="4402138"/>
          <p14:tracePt t="101320" x="4419600" y="4410075"/>
          <p14:tracePt t="101322" x="4502150" y="4429125"/>
          <p14:tracePt t="101337" x="4575175" y="4438650"/>
          <p14:tracePt t="101339" x="4657725" y="4456113"/>
          <p14:tracePt t="101353" x="4748213" y="4456113"/>
          <p14:tracePt t="101370" x="5013325" y="4456113"/>
          <p14:tracePt t="101371" x="5105400" y="4446588"/>
          <p14:tracePt t="101373" x="5241925" y="4419600"/>
          <p14:tracePt t="101387" x="5341938" y="4373563"/>
          <p14:tracePt t="101389" x="5424488" y="4337050"/>
          <p14:tracePt t="101403" x="5507038" y="4273550"/>
          <p14:tracePt t="101406" x="5580063" y="4227513"/>
          <p14:tracePt t="101420" x="5634038" y="4154488"/>
          <p14:tracePt t="101422" x="5670550" y="4054475"/>
          <p14:tracePt t="101437" x="5708650" y="3954463"/>
          <p14:tracePt t="101439" x="5716588" y="3881438"/>
          <p14:tracePt t="101453" x="5726113" y="3779838"/>
          <p14:tracePt t="101455" x="5745163" y="3706813"/>
          <p14:tracePt t="101470" x="5745163" y="3606800"/>
          <p14:tracePt t="101472" x="5745163" y="3533775"/>
          <p14:tracePt t="101487" x="5745163" y="3506788"/>
          <p14:tracePt t="101489" x="5745163" y="3460750"/>
          <p14:tracePt t="101503" x="5735638" y="3433763"/>
          <p14:tracePt t="101505" x="5708650" y="3397250"/>
          <p14:tracePt t="101520" x="5689600" y="3370263"/>
          <p14:tracePt t="101521" x="5670550" y="3351213"/>
          <p14:tracePt t="101536" x="5634038" y="3314700"/>
          <p14:tracePt t="101539" x="5589588" y="3278188"/>
          <p14:tracePt t="101554" x="5524500" y="3241675"/>
          <p14:tracePt t="101570" x="5387975" y="3159125"/>
          <p14:tracePt t="101571" x="5351463" y="3151188"/>
          <p14:tracePt t="101573" x="5268913" y="3122613"/>
          <p14:tracePt t="101587" x="5187950" y="3095625"/>
          <p14:tracePt t="101589" x="5122863" y="3086100"/>
          <p14:tracePt t="101604" x="5068888" y="3086100"/>
          <p14:tracePt t="101606" x="5013325" y="3086100"/>
          <p14:tracePt t="101620" x="4949825" y="3086100"/>
          <p14:tracePt t="101622" x="4895850" y="3086100"/>
          <p14:tracePt t="101637" x="4840288" y="3086100"/>
          <p14:tracePt t="101639" x="4776788" y="3086100"/>
          <p14:tracePt t="101653" x="4721225" y="3086100"/>
          <p14:tracePt t="101655" x="4657725" y="3095625"/>
          <p14:tracePt t="101670" x="4575175" y="3122613"/>
          <p14:tracePt t="101672" x="4511675" y="3151188"/>
          <p14:tracePt t="101687" x="4448175" y="3187700"/>
          <p14:tracePt t="101689" x="4383088" y="3241675"/>
          <p14:tracePt t="101704" x="4310063" y="3297238"/>
          <p14:tracePt t="101706" x="4256088" y="3360738"/>
          <p14:tracePt t="101720" x="4200525" y="3451225"/>
          <p14:tracePt t="101722" x="4146550" y="3533775"/>
          <p14:tracePt t="101737" x="4090988" y="3633788"/>
          <p14:tracePt t="101739" x="4044950" y="3735388"/>
          <p14:tracePt t="101754" x="4017963" y="3798888"/>
          <p14:tracePt t="101770" x="3981450" y="3971925"/>
          <p14:tracePt t="101771" x="3981450" y="4073525"/>
          <p14:tracePt t="101773" x="3981450" y="4146550"/>
          <p14:tracePt t="101787" x="3981450" y="4219575"/>
          <p14:tracePt t="101789" x="3981450" y="4283075"/>
          <p14:tracePt t="101804" x="3990975" y="4310063"/>
          <p14:tracePt t="101806" x="4008438" y="4337050"/>
          <p14:tracePt t="101820" x="4008438" y="4346575"/>
          <p14:tracePt t="102197" x="4027488" y="4346575"/>
          <p14:tracePt t="102205" x="4083050" y="4292600"/>
          <p14:tracePt t="102213" x="4083050" y="4283075"/>
          <p14:tracePt t="102221" x="4090988" y="4273550"/>
          <p14:tracePt t="102237" x="4100513" y="4264025"/>
          <p14:tracePt t="102237" x="4110038" y="4256088"/>
          <p14:tracePt t="102253" x="4119563" y="4246563"/>
          <p14:tracePt t="102254" x="4127500" y="4246563"/>
          <p14:tracePt t="102270" x="4137025" y="4237038"/>
          <p14:tracePt t="102271" x="4146550" y="4237038"/>
          <p14:tracePt t="102287" x="4156075" y="4219575"/>
          <p14:tracePt t="102288" x="4156075" y="4210050"/>
          <p14:tracePt t="102303" x="4156075" y="4200525"/>
          <p14:tracePt t="102304" x="4164013" y="4191000"/>
          <p14:tracePt t="102320" x="4164013" y="4183063"/>
          <p14:tracePt t="102428" x="4164013" y="4173538"/>
          <p14:tracePt t="102525" x="4137025" y="4173538"/>
          <p14:tracePt t="102533" x="4090988" y="4200525"/>
          <p14:tracePt t="102540" x="4027488" y="4210050"/>
          <p14:tracePt t="102553" x="3954463" y="4237038"/>
          <p14:tracePt t="102570" x="3908425" y="4237038"/>
          <p14:tracePt t="102571" x="3835400" y="4256088"/>
          <p14:tracePt t="102573" x="3725863" y="4264025"/>
          <p14:tracePt t="102587" x="3570288" y="4283075"/>
          <p14:tracePt t="102589" x="3424238" y="4292600"/>
          <p14:tracePt t="102604" x="3287713" y="4310063"/>
          <p14:tracePt t="102606" x="3122613" y="4329113"/>
          <p14:tracePt t="102620" x="2968625" y="4337050"/>
          <p14:tracePt t="102622" x="2840038" y="4356100"/>
          <p14:tracePt t="102637" x="2703513" y="4356100"/>
          <p14:tracePt t="102639" x="2538413" y="4356100"/>
          <p14:tracePt t="102653" x="2355850" y="4356100"/>
          <p14:tracePt t="102655" x="2182813" y="4356100"/>
          <p14:tracePt t="102670" x="1981200" y="4356100"/>
          <p14:tracePt t="102672" x="1798638" y="4356100"/>
          <p14:tracePt t="102687" x="1662113" y="4356100"/>
          <p14:tracePt t="102689" x="1479550" y="4356100"/>
          <p14:tracePt t="102703" x="1333500" y="4356100"/>
          <p14:tracePt t="102705" x="1160463" y="4346575"/>
          <p14:tracePt t="102720" x="1050925" y="4337050"/>
          <p14:tracePt t="102722" x="968375" y="4319588"/>
          <p14:tracePt t="102737" x="904875" y="4310063"/>
          <p14:tracePt t="102739" x="876300" y="4310063"/>
          <p14:tracePt t="102753" x="831850" y="4300538"/>
          <p14:tracePt t="102755" x="812800" y="4300538"/>
          <p14:tracePt t="102770" x="812800" y="4292600"/>
          <p14:tracePt t="102771" x="803275" y="4283075"/>
          <p14:tracePt t="106509" x="868363" y="4310063"/>
          <p14:tracePt t="106517" x="968375" y="4365625"/>
          <p14:tracePt t="106524" x="1168400" y="4465638"/>
          <p14:tracePt t="106537" x="1306513" y="4548188"/>
          <p14:tracePt t="106553" x="1443038" y="4602163"/>
          <p14:tracePt t="106554" x="1562100" y="4629150"/>
          <p14:tracePt t="106873" x="1570038" y="4629150"/>
          <p14:tracePt t="106881" x="1598613" y="4629150"/>
          <p14:tracePt t="106888" x="1616075" y="4629150"/>
          <p14:tracePt t="106908" x="1616075" y="4638675"/>
          <p14:tracePt t="106920" x="1616075" y="4657725"/>
          <p14:tracePt t="106937" x="1616075" y="4675188"/>
          <p14:tracePt t="106937" x="1616075" y="4694238"/>
          <p14:tracePt t="106953" x="1625600" y="4711700"/>
          <p14:tracePt t="106954" x="1635125" y="4738688"/>
          <p14:tracePt t="106957" x="1644650" y="4775200"/>
          <p14:tracePt t="106970" x="1662113" y="4803775"/>
          <p14:tracePt t="106972" x="1671638" y="4821238"/>
          <p14:tracePt t="106987" x="1681163" y="4840288"/>
          <p14:tracePt t="106989" x="1681163" y="4857750"/>
          <p14:tracePt t="107003" x="1681163" y="4867275"/>
          <p14:tracePt t="107006" x="1681163" y="4876800"/>
          <p14:tracePt t="107020" x="1681163" y="4884738"/>
          <p14:tracePt t="107022" x="1681163" y="4894263"/>
          <p14:tracePt t="107037" x="1689100" y="4903788"/>
          <p14:tracePt t="107039" x="1698625" y="4913313"/>
          <p14:tracePt t="107053" x="1708150" y="4913313"/>
          <p14:tracePt t="107070" x="1717675" y="4913313"/>
          <p14:tracePt t="107072" x="1717675" y="4922838"/>
          <p14:tracePt t="107087" x="1725613" y="4930775"/>
          <p14:tracePt t="107181" x="1744663" y="4930775"/>
          <p14:tracePt t="107196" x="1754188" y="4930775"/>
          <p14:tracePt t="107273" x="1762125" y="4930775"/>
          <p14:tracePt t="107365" x="1762125" y="4922838"/>
          <p14:tracePt t="107372" x="1771650" y="4913313"/>
          <p14:tracePt t="107381" x="1827213" y="4830763"/>
          <p14:tracePt t="107388" x="1844675" y="4784725"/>
          <p14:tracePt t="107403" x="1871663" y="4721225"/>
          <p14:tracePt t="107405" x="1881188" y="4702175"/>
          <p14:tracePt t="107420" x="1908175" y="4648200"/>
          <p14:tracePt t="107421" x="1917700" y="4584700"/>
          <p14:tracePt t="107437" x="1927225" y="4538663"/>
          <p14:tracePt t="107438" x="1936750" y="4511675"/>
          <p14:tracePt t="107453" x="1954213" y="4456113"/>
          <p14:tracePt t="107454" x="1954213" y="4438650"/>
          <p14:tracePt t="107470" x="1963738" y="4402138"/>
          <p14:tracePt t="107471" x="1973263" y="4373563"/>
          <p14:tracePt t="107487" x="1981200" y="4337050"/>
          <p14:tracePt t="107488" x="1981200" y="4319588"/>
          <p14:tracePt t="107503" x="1990725" y="4300538"/>
          <p14:tracePt t="107504" x="2000250" y="4300538"/>
          <p14:tracePt t="107520" x="2000250" y="4292600"/>
          <p14:tracePt t="107613" x="2000250" y="4283075"/>
          <p14:tracePt t="107708" x="2009775" y="4264025"/>
          <p14:tracePt t="107717" x="2027238" y="4227513"/>
          <p14:tracePt t="107724" x="2054225" y="4183063"/>
          <p14:tracePt t="107737" x="2063750" y="4127500"/>
          <p14:tracePt t="107753" x="2073275" y="4081463"/>
          <p14:tracePt t="107754" x="2073275" y="4054475"/>
          <p14:tracePt t="107756" x="2073275" y="4037013"/>
          <p14:tracePt t="107770" x="2073275" y="4017963"/>
          <p14:tracePt t="107772" x="2082800" y="4008438"/>
          <p14:tracePt t="107787" x="2082800" y="3990975"/>
          <p14:tracePt t="107789" x="2082800" y="3981450"/>
          <p14:tracePt t="107803" x="2090738" y="3971925"/>
          <p14:tracePt t="107806" x="2090738" y="3963988"/>
          <p14:tracePt t="107820" x="2090738" y="3954463"/>
          <p14:tracePt t="107822" x="2100263" y="3927475"/>
          <p14:tracePt t="107837" x="2100263" y="3917950"/>
          <p14:tracePt t="107839" x="2100263" y="3908425"/>
          <p14:tracePt t="107909" x="2100263" y="3935413"/>
          <p14:tracePt t="107916" x="2100263" y="3971925"/>
          <p14:tracePt t="107924" x="2100263" y="4008438"/>
          <p14:tracePt t="107937" x="2090738" y="4044950"/>
          <p14:tracePt t="107953" x="2073275" y="4110038"/>
          <p14:tracePt t="107954" x="2073275" y="4154488"/>
          <p14:tracePt t="107957" x="2073275" y="4210050"/>
          <p14:tracePt t="107970" x="2073275" y="4283075"/>
          <p14:tracePt t="107972" x="2073275" y="4356100"/>
          <p14:tracePt t="107987" x="2073275" y="4419600"/>
          <p14:tracePt t="107989" x="2073275" y="4475163"/>
          <p14:tracePt t="108003" x="2073275" y="4548188"/>
          <p14:tracePt t="108006" x="2073275" y="4584700"/>
          <p14:tracePt t="108020" x="2073275" y="4638675"/>
          <p14:tracePt t="108022" x="2073275" y="4675188"/>
          <p14:tracePt t="108037" x="2073275" y="4721225"/>
          <p14:tracePt t="108039" x="2073275" y="4775200"/>
          <p14:tracePt t="108053" x="2073275" y="4840288"/>
          <p14:tracePt t="108055" x="2063750" y="4876800"/>
          <p14:tracePt t="108070" x="2054225" y="4922838"/>
          <p14:tracePt t="108072" x="2054225" y="4967288"/>
          <p14:tracePt t="108087" x="2054225" y="4986338"/>
          <p14:tracePt t="108089" x="2046288" y="5013325"/>
          <p14:tracePt t="108103" x="2036763" y="5040313"/>
          <p14:tracePt t="108106" x="2036763" y="5059363"/>
          <p14:tracePt t="108120" x="2027238" y="5076825"/>
          <p14:tracePt t="108122" x="2027238" y="5086350"/>
          <p14:tracePt t="108137" x="2027238" y="5095875"/>
          <p14:tracePt t="108164" x="2027238" y="5105400"/>
          <p14:tracePt t="108572" x="2100263" y="5113338"/>
          <p14:tracePt t="108581" x="2136775" y="5113338"/>
          <p14:tracePt t="108588" x="2192338" y="5113338"/>
          <p14:tracePt t="108603" x="2246313" y="5113338"/>
          <p14:tracePt t="108605" x="2301875" y="5113338"/>
          <p14:tracePt t="108620" x="2319338" y="5113338"/>
          <p14:tracePt t="108621" x="2328863" y="5113338"/>
          <p14:tracePt t="108637" x="2338388" y="5113338"/>
          <p14:tracePt t="108788" x="2309813" y="5113338"/>
          <p14:tracePt t="108796" x="2292350" y="5113338"/>
          <p14:tracePt t="108813" x="2273300" y="5113338"/>
          <p14:tracePt t="108820" x="2255838" y="5113338"/>
          <p14:tracePt t="108837" x="2219325" y="5122863"/>
          <p14:tracePt t="108837" x="2192338" y="5122863"/>
          <p14:tracePt t="108853" x="2182813" y="5122863"/>
          <p14:tracePt t="108854" x="2163763" y="5122863"/>
          <p14:tracePt t="108870" x="2155825" y="5122863"/>
          <p14:tracePt t="108887" x="2146300" y="5122863"/>
          <p14:tracePt t="108903" x="2136775" y="5122863"/>
          <p14:tracePt t="109596" x="2136775" y="5132388"/>
          <p14:tracePt t="109604" x="2163763" y="5149850"/>
          <p14:tracePt t="109613" x="2219325" y="5186363"/>
          <p14:tracePt t="109620" x="2328863" y="5251450"/>
          <p14:tracePt t="109636" x="2438400" y="5295900"/>
          <p14:tracePt t="109637" x="2593975" y="5351463"/>
          <p14:tracePt t="109653" x="2767013" y="5414963"/>
          <p14:tracePt t="109654" x="2922588" y="5461000"/>
          <p14:tracePt t="109670" x="3078163" y="5507038"/>
          <p14:tracePt t="109670" x="3205163" y="5543550"/>
          <p14:tracePt t="109687" x="3343275" y="5551488"/>
          <p14:tracePt t="109687" x="3470275" y="5551488"/>
          <p14:tracePt t="109703" x="3589338" y="5551488"/>
          <p14:tracePt t="109704" x="3662363" y="5551488"/>
          <p14:tracePt t="109720" x="3798888" y="5507038"/>
          <p14:tracePt t="109721" x="3881438" y="5478463"/>
          <p14:tracePt t="109737" x="4000500" y="5405438"/>
          <p14:tracePt t="109737" x="4110038" y="5314950"/>
          <p14:tracePt t="109740" x="4173538" y="5222875"/>
          <p14:tracePt t="109753" x="4256088" y="5105400"/>
          <p14:tracePt t="109770" x="4310063" y="4986338"/>
          <p14:tracePt t="109771" x="4356100" y="4867275"/>
          <p14:tracePt t="109773" x="4402138" y="4748213"/>
          <p14:tracePt t="109787" x="4429125" y="4657725"/>
          <p14:tracePt t="109789" x="4456113" y="4592638"/>
          <p14:tracePt t="109803" x="4484688" y="4529138"/>
          <p14:tracePt t="109806" x="4502150" y="4465638"/>
          <p14:tracePt t="109820" x="4521200" y="4402138"/>
          <p14:tracePt t="109822" x="4529138" y="4373563"/>
          <p14:tracePt t="109837" x="4529138" y="4329113"/>
          <p14:tracePt t="109839" x="4538663" y="4256088"/>
          <p14:tracePt t="109853" x="4548188" y="4210050"/>
          <p14:tracePt t="109855" x="4565650" y="4154488"/>
          <p14:tracePt t="109870" x="4575175" y="4110038"/>
          <p14:tracePt t="109872" x="4584700" y="4027488"/>
          <p14:tracePt t="109887" x="4602163" y="3954463"/>
          <p14:tracePt t="109889" x="4611688" y="3889375"/>
          <p14:tracePt t="109903" x="4611688" y="3862388"/>
          <p14:tracePt t="109906" x="4621213" y="3825875"/>
          <p14:tracePt t="109920" x="4621213" y="3798888"/>
          <p14:tracePt t="109922" x="4630738" y="3779838"/>
          <p14:tracePt t="109937" x="4638675" y="3752850"/>
          <p14:tracePt t="109939" x="4648200" y="3716338"/>
          <p14:tracePt t="109953" x="4667250" y="3689350"/>
          <p14:tracePt t="109970" x="4694238" y="3579813"/>
          <p14:tracePt t="109971" x="4711700" y="3543300"/>
          <p14:tracePt t="109973" x="4721225" y="3479800"/>
          <p14:tracePt t="109987" x="4748213" y="3397250"/>
          <p14:tracePt t="109989" x="4757738" y="3351213"/>
          <p14:tracePt t="110004" x="4767263" y="3324225"/>
          <p14:tracePt t="110020" x="4767263" y="3314700"/>
          <p14:tracePt t="110022" x="4776788" y="3297238"/>
          <p14:tracePt t="110036" x="4776788" y="3287713"/>
          <p14:tracePt t="110037" x="4776788" y="3278188"/>
          <p14:tracePt t="110053" x="4776788" y="3268663"/>
          <p14:tracePt t="110069" x="4776788" y="3251200"/>
          <p14:tracePt t="110086" x="4776788" y="3241675"/>
          <p14:tracePt t="110139" x="4767263" y="3241675"/>
          <p14:tracePt t="110147" x="4740275" y="3241675"/>
          <p14:tracePt t="110155" x="4721225" y="3241675"/>
          <p14:tracePt t="110169" x="4703763" y="3260725"/>
          <p14:tracePt t="110187" x="4684713" y="3268663"/>
          <p14:tracePt t="110188" x="4638675" y="3324225"/>
          <p14:tracePt t="110204" x="4611688" y="3351213"/>
          <p14:tracePt t="110205" x="4602163" y="3387725"/>
          <p14:tracePt t="110220" x="4584700" y="3424238"/>
          <p14:tracePt t="110221" x="4565650" y="3470275"/>
          <p14:tracePt t="110237" x="4557713" y="3533775"/>
          <p14:tracePt t="110238" x="4557713" y="3560763"/>
          <p14:tracePt t="110253" x="4557713" y="3579813"/>
          <p14:tracePt t="110254" x="4538663" y="3597275"/>
          <p14:tracePt t="110270" x="4538663" y="3606800"/>
          <p14:tracePt t="110271" x="4538663" y="3616325"/>
          <p14:tracePt t="110287" x="4538663" y="3633788"/>
          <p14:tracePt t="110287" x="4538663" y="3652838"/>
          <p14:tracePt t="110303" x="4538663" y="3670300"/>
          <p14:tracePt t="110304" x="4538663" y="3689350"/>
          <p14:tracePt t="110320" x="4548188" y="3716338"/>
          <p14:tracePt t="110321" x="4557713" y="3752850"/>
          <p14:tracePt t="110337" x="4575175" y="3779838"/>
          <p14:tracePt t="110337" x="4584700" y="3816350"/>
          <p14:tracePt t="110340" x="4602163" y="3835400"/>
          <p14:tracePt t="110353" x="4630738" y="3862388"/>
          <p14:tracePt t="110370" x="4638675" y="3871913"/>
          <p14:tracePt t="110371" x="4648200" y="3881438"/>
          <p14:tracePt t="110373" x="4648200" y="3889375"/>
          <p14:tracePt t="110387" x="4657725" y="3889375"/>
          <p14:tracePt t="110421" x="4684713" y="3889375"/>
          <p14:tracePt t="110428" x="4748213" y="3889375"/>
          <p14:tracePt t="110437" x="4794250" y="3862388"/>
          <p14:tracePt t="110453" x="4803775" y="3862388"/>
          <p14:tracePt t="110454" x="4830763" y="3844925"/>
          <p14:tracePt t="110470" x="4849813" y="3835400"/>
          <p14:tracePt t="110471" x="4867275" y="3825875"/>
          <p14:tracePt t="110487" x="4886325" y="3808413"/>
          <p14:tracePt t="110488" x="4895850" y="3798888"/>
          <p14:tracePt t="110503" x="4903788" y="3789363"/>
          <p14:tracePt t="110504" x="4913313" y="3779838"/>
          <p14:tracePt t="110520" x="4922838" y="3762375"/>
          <p14:tracePt t="110521" x="4932363" y="3735388"/>
          <p14:tracePt t="110524" x="4940300" y="3716338"/>
          <p14:tracePt t="110537" x="4949825" y="3679825"/>
          <p14:tracePt t="110553" x="4959350" y="3652838"/>
          <p14:tracePt t="110570" x="4959350" y="3570288"/>
          <p14:tracePt t="110571" x="4959350" y="3543300"/>
          <p14:tracePt t="110573" x="4959350" y="3506788"/>
          <p14:tracePt t="110587" x="4959350" y="3487738"/>
          <p14:tracePt t="110589" x="4959350" y="3460750"/>
          <p14:tracePt t="110603" x="4949825" y="3443288"/>
          <p14:tracePt t="110606" x="4949825" y="3414713"/>
          <p14:tracePt t="110620" x="4940300" y="3406775"/>
          <p14:tracePt t="110622" x="4932363" y="3387725"/>
          <p14:tracePt t="110637" x="4922838" y="3378200"/>
          <p14:tracePt t="110639" x="4922838" y="3370263"/>
          <p14:tracePt t="110653" x="4903788" y="3370263"/>
          <p14:tracePt t="110655" x="4895850" y="3360738"/>
          <p14:tracePt t="110670" x="4857750" y="3351213"/>
          <p14:tracePt t="110673" x="4840288" y="3351213"/>
          <p14:tracePt t="110687" x="4821238" y="3351213"/>
          <p14:tracePt t="110689" x="4803775" y="3351213"/>
          <p14:tracePt t="110703" x="4784725" y="3351213"/>
          <p14:tracePt t="110705" x="4757738" y="3351213"/>
          <p14:tracePt t="110720" x="4740275" y="3351213"/>
          <p14:tracePt t="110722" x="4711700" y="3370263"/>
          <p14:tracePt t="110737" x="4684713" y="3378200"/>
          <p14:tracePt t="110739" x="4667250" y="3397250"/>
          <p14:tracePt t="110754" x="4638675" y="3414713"/>
          <p14:tracePt t="110756" x="4611688" y="3443288"/>
          <p14:tracePt t="110770" x="4594225" y="3460750"/>
          <p14:tracePt t="110773" x="4575175" y="3479800"/>
          <p14:tracePt t="110787" x="4565650" y="3516313"/>
          <p14:tracePt t="110789" x="4548188" y="3570288"/>
          <p14:tracePt t="110804" x="4538663" y="3597275"/>
          <p14:tracePt t="110806" x="4538663" y="3643313"/>
          <p14:tracePt t="110820" x="4529138" y="3670300"/>
          <p14:tracePt t="110822" x="4511675" y="3706813"/>
          <p14:tracePt t="110837" x="4511675" y="3735388"/>
          <p14:tracePt t="110839" x="4511675" y="3762375"/>
          <p14:tracePt t="110853" x="4511675" y="3779838"/>
          <p14:tracePt t="110855" x="4521200" y="3816350"/>
          <p14:tracePt t="110870" x="4529138" y="3844925"/>
          <p14:tracePt t="110872" x="4548188" y="3881438"/>
          <p14:tracePt t="110887" x="4557713" y="3908425"/>
          <p14:tracePt t="110889" x="4575175" y="3927475"/>
          <p14:tracePt t="110903" x="4594225" y="3944938"/>
          <p14:tracePt t="110906" x="4621213" y="3954463"/>
          <p14:tracePt t="110920" x="4638675" y="3963988"/>
          <p14:tracePt t="110922" x="4667250" y="3981450"/>
          <p14:tracePt t="110937" x="4694238" y="3981450"/>
          <p14:tracePt t="110939" x="4730750" y="3981450"/>
          <p14:tracePt t="110953" x="4748213" y="3981450"/>
          <p14:tracePt t="110970" x="4784725" y="3971925"/>
          <p14:tracePt t="110971" x="4803775" y="3963988"/>
          <p14:tracePt t="110973" x="4813300" y="3963988"/>
          <p14:tracePt t="110987" x="4830763" y="3944938"/>
          <p14:tracePt t="110989" x="4849813" y="3917950"/>
          <p14:tracePt t="111004" x="4867275" y="3908425"/>
          <p14:tracePt t="111006" x="4876800" y="3889375"/>
          <p14:tracePt t="111020" x="4895850" y="3862388"/>
          <p14:tracePt t="111022" x="4903788" y="3825875"/>
          <p14:tracePt t="111037" x="4913313" y="3798888"/>
          <p14:tracePt t="111039" x="4913313" y="3752850"/>
          <p14:tracePt t="111053" x="4932363" y="3716338"/>
          <p14:tracePt t="111055" x="4932363" y="3633788"/>
          <p14:tracePt t="111070" x="4932363" y="3606800"/>
          <p14:tracePt t="111072" x="4932363" y="3579813"/>
          <p14:tracePt t="111087" x="4922838" y="3533775"/>
          <p14:tracePt t="111089" x="4922838" y="3506788"/>
          <p14:tracePt t="111103" x="4903788" y="3470275"/>
          <p14:tracePt t="111120" x="4895850" y="3451225"/>
          <p14:tracePt t="111122" x="4886325" y="3443288"/>
          <p14:tracePt t="111137" x="4867275" y="3433763"/>
          <p14:tracePt t="111139" x="4857750" y="3424238"/>
          <p14:tracePt t="111153" x="4849813" y="3424238"/>
          <p14:tracePt t="111170" x="4821238" y="3414713"/>
          <p14:tracePt t="111171" x="4794250" y="3414713"/>
          <p14:tracePt t="111173" x="4776788" y="3414713"/>
          <p14:tracePt t="111187" x="4757738" y="3414713"/>
          <p14:tracePt t="111189" x="4740275" y="3414713"/>
          <p14:tracePt t="111207" x="4657725" y="3451225"/>
          <p14:tracePt t="111220" x="4611688" y="3487738"/>
          <p14:tracePt t="111223" x="4575175" y="3516313"/>
          <p14:tracePt t="111237" x="4557713" y="3533775"/>
          <p14:tracePt t="111239" x="4538663" y="3560763"/>
          <p14:tracePt t="111253" x="4521200" y="3579813"/>
          <p14:tracePt t="111255" x="4511675" y="3616325"/>
          <p14:tracePt t="111270" x="4511675" y="3633788"/>
          <p14:tracePt t="111272" x="4502150" y="3670300"/>
          <p14:tracePt t="111287" x="4502150" y="3698875"/>
          <p14:tracePt t="111289" x="4502150" y="3725863"/>
          <p14:tracePt t="111303" x="4502150" y="3771900"/>
          <p14:tracePt t="111304" x="4502150" y="3798888"/>
          <p14:tracePt t="111320" x="4502150" y="3835400"/>
          <p14:tracePt t="111321" x="4511675" y="3871913"/>
          <p14:tracePt t="111336" x="4521200" y="3917950"/>
          <p14:tracePt t="111338" x="4548188" y="3954463"/>
          <p14:tracePt t="111353" x="4565650" y="4000500"/>
          <p14:tracePt t="111354" x="4602163" y="4027488"/>
          <p14:tracePt t="111370" x="4621213" y="4044950"/>
          <p14:tracePt t="111371" x="4648200" y="4081463"/>
          <p14:tracePt t="111386" x="4667250" y="4090988"/>
          <p14:tracePt t="111387" x="4703763" y="4100513"/>
          <p14:tracePt t="111388" x="4721225" y="4100513"/>
          <p14:tracePt t="111403" x="4740275" y="4100513"/>
          <p14:tracePt t="111405" x="4767263" y="4100513"/>
          <p14:tracePt t="111420" x="4784725" y="4090988"/>
          <p14:tracePt t="111421" x="4821238" y="4073525"/>
          <p14:tracePt t="111436" x="4840288" y="4044950"/>
          <p14:tracePt t="111438" x="4849813" y="4037013"/>
          <p14:tracePt t="111453" x="4867275" y="4017963"/>
          <p14:tracePt t="111470" x="4876800" y="4008438"/>
          <p14:tracePt t="111492" x="4876800" y="4000500"/>
          <p14:tracePt t="111909" x="4886325" y="3971925"/>
          <p14:tracePt t="111916" x="4895850" y="3927475"/>
          <p14:tracePt t="111924" x="4922838" y="3862388"/>
          <p14:tracePt t="111937" x="4932363" y="3835400"/>
          <p14:tracePt t="111953" x="4959350" y="3789363"/>
          <p14:tracePt t="111954" x="4968875" y="3725863"/>
          <p14:tracePt t="111956" x="4976813" y="3689350"/>
          <p14:tracePt t="111970" x="4995863" y="3625850"/>
          <p14:tracePt t="111972" x="4995863" y="3579813"/>
          <p14:tracePt t="111987" x="4995863" y="3552825"/>
          <p14:tracePt t="111989" x="4995863" y="3506788"/>
          <p14:tracePt t="112003" x="4995863" y="3479800"/>
          <p14:tracePt t="112006" x="4995863" y="3451225"/>
          <p14:tracePt t="112020" x="4995863" y="3414713"/>
          <p14:tracePt t="112022" x="4986338" y="3397250"/>
          <p14:tracePt t="112037" x="4968875" y="3378200"/>
          <p14:tracePt t="112039" x="4968875" y="3370263"/>
          <p14:tracePt t="112053" x="4959350" y="3351213"/>
          <p14:tracePt t="112055" x="4949825" y="3351213"/>
          <p14:tracePt t="112070" x="4940300" y="3341688"/>
          <p14:tracePt t="112072" x="4922838" y="3333750"/>
          <p14:tracePt t="112087" x="4913313" y="3324225"/>
          <p14:tracePt t="112089" x="4895850" y="3324225"/>
          <p14:tracePt t="112104" x="4867275" y="3314700"/>
          <p14:tracePt t="112106" x="4849813" y="3314700"/>
          <p14:tracePt t="112120" x="4830763" y="3314700"/>
          <p14:tracePt t="112122" x="4803775" y="3314700"/>
          <p14:tracePt t="112137" x="4757738" y="3314700"/>
          <p14:tracePt t="112139" x="4730750" y="3305175"/>
          <p14:tracePt t="112153" x="4694238" y="3305175"/>
          <p14:tracePt t="112170" x="4611688" y="3305175"/>
          <p14:tracePt t="112171" x="4594225" y="3305175"/>
          <p14:tracePt t="112173" x="4565650" y="3305175"/>
          <p14:tracePt t="112187" x="4548188" y="3314700"/>
          <p14:tracePt t="112189" x="4529138" y="3324225"/>
          <p14:tracePt t="112207" x="4502150" y="3341688"/>
          <p14:tracePt t="112221" x="4492625" y="3360738"/>
          <p14:tracePt t="112223" x="4484688" y="3378200"/>
          <p14:tracePt t="112237" x="4475163" y="3397250"/>
          <p14:tracePt t="112239" x="4465638" y="3414713"/>
          <p14:tracePt t="112253" x="4456113" y="3433763"/>
          <p14:tracePt t="112256" x="4448175" y="3451225"/>
          <p14:tracePt t="112270" x="4448175" y="3470275"/>
          <p14:tracePt t="112272" x="4448175" y="3487738"/>
          <p14:tracePt t="112287" x="4448175" y="3524250"/>
          <p14:tracePt t="112289" x="4448175" y="3543300"/>
          <p14:tracePt t="112303" x="4448175" y="3570288"/>
          <p14:tracePt t="112305" x="4448175" y="3589338"/>
          <p14:tracePt t="112320" x="4448175" y="3616325"/>
          <p14:tracePt t="112322" x="4448175" y="3643313"/>
          <p14:tracePt t="112337" x="4456113" y="3679825"/>
          <p14:tracePt t="112339" x="4465638" y="3706813"/>
          <p14:tracePt t="112353" x="4475163" y="3725863"/>
          <p14:tracePt t="112370" x="4521200" y="3808413"/>
          <p14:tracePt t="112371" x="4529138" y="3825875"/>
          <p14:tracePt t="112373" x="4548188" y="3852863"/>
          <p14:tracePt t="112387" x="4565650" y="3871913"/>
          <p14:tracePt t="112389" x="4575175" y="3889375"/>
          <p14:tracePt t="112404" x="4584700" y="3898900"/>
          <p14:tracePt t="112406" x="4594225" y="3898900"/>
          <p14:tracePt t="112420" x="4602163" y="3898900"/>
          <p14:tracePt t="112422" x="4602163" y="3908425"/>
          <p14:tracePt t="112437" x="4621213" y="3908425"/>
          <p14:tracePt t="112439" x="4630738" y="3908425"/>
          <p14:tracePt t="112453" x="4648200" y="3908425"/>
          <p14:tracePt t="112455" x="4657725" y="3908425"/>
          <p14:tracePt t="112470" x="4684713" y="3917950"/>
          <p14:tracePt t="112472" x="4703763" y="3917950"/>
          <p14:tracePt t="112487" x="4721225" y="3917950"/>
          <p14:tracePt t="112503" x="4740275" y="3917950"/>
          <p14:tracePt t="112505" x="4757738" y="3917950"/>
          <p14:tracePt t="112520" x="4776788" y="3908425"/>
          <p14:tracePt t="112522" x="4813300" y="3889375"/>
          <p14:tracePt t="112537" x="4821238" y="3881438"/>
          <p14:tracePt t="112539" x="4840288" y="3871913"/>
          <p14:tracePt t="112553" x="4857750" y="3862388"/>
          <p14:tracePt t="112554" x="4867275" y="3852863"/>
          <p14:tracePt t="112557" x="4886325" y="3835400"/>
          <p14:tracePt t="112570" x="4886325" y="3825875"/>
          <p14:tracePt t="112573" x="4895850" y="3816350"/>
          <p14:tracePt t="112587" x="4903788" y="3816350"/>
          <p14:tracePt t="112589" x="4913313" y="3798888"/>
          <p14:tracePt t="112604" x="4922838" y="3779838"/>
          <p14:tracePt t="112606" x="4932363" y="3762375"/>
          <p14:tracePt t="112620" x="4940300" y="3743325"/>
          <p14:tracePt t="112622" x="4968875" y="3716338"/>
          <p14:tracePt t="112637" x="4976813" y="3679825"/>
          <p14:tracePt t="112639" x="4976813" y="3643313"/>
          <p14:tracePt t="112653" x="4986338" y="3606800"/>
          <p14:tracePt t="112655" x="4995863" y="3570288"/>
          <p14:tracePt t="112670" x="4995863" y="3552825"/>
          <p14:tracePt t="112672" x="4995863" y="3543300"/>
          <p14:tracePt t="112687" x="4995863" y="3524250"/>
          <p14:tracePt t="112689" x="4995863" y="3506788"/>
          <p14:tracePt t="112703" x="4995863" y="3479800"/>
          <p14:tracePt t="112706" x="4986338" y="3451225"/>
          <p14:tracePt t="112720" x="4976813" y="3433763"/>
          <p14:tracePt t="112722" x="4968875" y="3414713"/>
          <p14:tracePt t="112737" x="4949825" y="3397250"/>
          <p14:tracePt t="112739" x="4940300" y="3387725"/>
          <p14:tracePt t="112753" x="4922838" y="3370263"/>
          <p14:tracePt t="112770" x="4886325" y="3351213"/>
          <p14:tracePt t="112771" x="4867275" y="3341688"/>
          <p14:tracePt t="112773" x="4830763" y="3333750"/>
          <p14:tracePt t="112787" x="4813300" y="3314700"/>
          <p14:tracePt t="112789" x="4784725" y="3305175"/>
          <p14:tracePt t="112803" x="4767263" y="3305175"/>
          <p14:tracePt t="112806" x="4748213" y="3297238"/>
          <p14:tracePt t="112820" x="4711700" y="3287713"/>
          <p14:tracePt t="112822" x="4694238" y="3287713"/>
          <p14:tracePt t="112837" x="4675188" y="3287713"/>
          <p14:tracePt t="112839" x="4648200" y="3278188"/>
          <p14:tracePt t="112853" x="4638675" y="3278188"/>
          <p14:tracePt t="112856" x="4621213" y="3278188"/>
          <p14:tracePt t="112870" x="4611688" y="3278188"/>
          <p14:tracePt t="112887" x="4594225" y="3278188"/>
          <p14:tracePt t="112903" x="4584700" y="3297238"/>
          <p14:tracePt t="112906" x="4575175" y="3305175"/>
          <p14:tracePt t="112920" x="4565650" y="3305175"/>
          <p14:tracePt t="112922" x="4557713" y="3324225"/>
          <p14:tracePt t="112937" x="4548188" y="3341688"/>
          <p14:tracePt t="112939" x="4538663" y="3351213"/>
          <p14:tracePt t="112953" x="4538663" y="3370263"/>
          <p14:tracePt t="112955" x="4538663" y="3397250"/>
          <p14:tracePt t="112970" x="4538663" y="3414713"/>
          <p14:tracePt t="112970" x="4538663" y="3451225"/>
          <p14:tracePt t="112973" x="4538663" y="3487738"/>
          <p14:tracePt t="112986" x="4538663" y="3524250"/>
          <p14:tracePt t="113003" x="4538663" y="3552825"/>
          <p14:tracePt t="113004" x="4584700" y="3643313"/>
          <p14:tracePt t="113019" x="4611688" y="3670300"/>
          <p14:tracePt t="113020" x="4630738" y="3706813"/>
          <p14:tracePt t="113036" x="4648200" y="3725863"/>
          <p14:tracePt t="113038" x="4657725" y="3735388"/>
          <p14:tracePt t="113053" x="4675188" y="3752850"/>
          <p14:tracePt t="113055" x="4694238" y="3771900"/>
          <p14:tracePt t="113070" x="4703763" y="3779838"/>
          <p14:tracePt t="113073" x="4721225" y="3789363"/>
          <p14:tracePt t="113087" x="4740275" y="3798888"/>
          <p14:tracePt t="113089" x="4757738" y="3808413"/>
          <p14:tracePt t="113103" x="4767263" y="3816350"/>
          <p14:tracePt t="113106" x="4784725" y="3825875"/>
          <p14:tracePt t="113120" x="4794250" y="3825875"/>
          <p14:tracePt t="113122" x="4821238" y="3825875"/>
          <p14:tracePt t="113136" x="4840288" y="3825875"/>
          <p14:tracePt t="113137" x="4857750" y="3825875"/>
          <p14:tracePt t="113153" x="4867275" y="3825875"/>
          <p14:tracePt t="113154" x="4876800" y="3825875"/>
          <p14:tracePt t="113169" x="4895850" y="3825875"/>
          <p14:tracePt t="113170" x="4913313" y="3825875"/>
          <p14:tracePt t="113186" x="4940300" y="3816350"/>
          <p14:tracePt t="113189" x="4959350" y="3789363"/>
          <p14:tracePt t="113206" x="4995863" y="3752850"/>
          <p14:tracePt t="113220" x="5005388" y="3716338"/>
          <p14:tracePt t="113221" x="5013325" y="3689350"/>
          <p14:tracePt t="113236" x="5013325" y="3662363"/>
          <p14:tracePt t="113238" x="5013325" y="3616325"/>
          <p14:tracePt t="113253" x="5022850" y="3560763"/>
          <p14:tracePt t="113256" x="5022850" y="3524250"/>
          <p14:tracePt t="113270" x="5022850" y="3497263"/>
          <p14:tracePt t="113272" x="5022850" y="3470275"/>
          <p14:tracePt t="113286" x="5013325" y="3433763"/>
          <p14:tracePt t="113288" x="5005388" y="3414713"/>
          <p14:tracePt t="113303" x="5005388" y="3397250"/>
          <p14:tracePt t="113304" x="4986338" y="3378200"/>
          <p14:tracePt t="113320" x="4968875" y="3360738"/>
          <p14:tracePt t="113321" x="4959350" y="3351213"/>
          <p14:tracePt t="113336" x="4932363" y="3341688"/>
          <p14:tracePt t="113337" x="4895850" y="3324225"/>
          <p14:tracePt t="113353" x="4867275" y="3324225"/>
          <p14:tracePt t="113354" x="4849813" y="3314700"/>
          <p14:tracePt t="113370" x="4821238" y="3314700"/>
          <p14:tracePt t="113372" x="4767263" y="3305175"/>
          <p14:tracePt t="113387" x="4748213" y="3305175"/>
          <p14:tracePt t="113389" x="4730750" y="3305175"/>
          <p14:tracePt t="113403" x="4703763" y="3305175"/>
          <p14:tracePt t="113406" x="4684713" y="3305175"/>
          <p14:tracePt t="113420" x="4667250" y="3314700"/>
          <p14:tracePt t="113422" x="4657725" y="3324225"/>
          <p14:tracePt t="113436" x="4638675" y="3333750"/>
          <p14:tracePt t="113438" x="4630738" y="3333750"/>
          <p14:tracePt t="113453" x="4611688" y="3351213"/>
          <p14:tracePt t="113455" x="4602163" y="3360738"/>
          <p14:tracePt t="113470" x="4584700" y="3378200"/>
          <p14:tracePt t="113472" x="4575175" y="3397250"/>
          <p14:tracePt t="113487" x="4575175" y="3414713"/>
          <p14:tracePt t="113489" x="4557713" y="3451225"/>
          <p14:tracePt t="113503" x="4557713" y="3470275"/>
          <p14:tracePt t="113506" x="4548188" y="3497263"/>
          <p14:tracePt t="113520" x="4548188" y="3524250"/>
          <p14:tracePt t="113522" x="4538663" y="3560763"/>
          <p14:tracePt t="113537" x="4538663" y="3579813"/>
          <p14:tracePt t="113539" x="4538663" y="3606800"/>
          <p14:tracePt t="113553" x="4538663" y="3633788"/>
          <p14:tracePt t="113570" x="4538663" y="3689350"/>
          <p14:tracePt t="113571" x="4538663" y="3725863"/>
          <p14:tracePt t="113573" x="4557713" y="3762375"/>
          <p14:tracePt t="113587" x="4565650" y="3779838"/>
          <p14:tracePt t="113589" x="4584700" y="3798888"/>
          <p14:tracePt t="113603" x="4611688" y="3816350"/>
          <p14:tracePt t="113606" x="4630738" y="3835400"/>
          <p14:tracePt t="113620" x="4638675" y="3852863"/>
          <p14:tracePt t="113622" x="4667250" y="3881438"/>
          <p14:tracePt t="113637" x="4684713" y="3881438"/>
          <p14:tracePt t="113639" x="4694238" y="3889375"/>
          <p14:tracePt t="113653" x="4711700" y="3889375"/>
          <p14:tracePt t="113656" x="4730750" y="3898900"/>
          <p14:tracePt t="113670" x="4748213" y="3898900"/>
          <p14:tracePt t="113672" x="4767263" y="3898900"/>
          <p14:tracePt t="113687" x="4784725" y="3898900"/>
          <p14:tracePt t="113689" x="4794250" y="3898900"/>
          <p14:tracePt t="113703" x="4813300" y="3898900"/>
          <p14:tracePt t="113706" x="4830763" y="3898900"/>
          <p14:tracePt t="113720" x="4849813" y="3898900"/>
          <p14:tracePt t="113722" x="4867275" y="3889375"/>
          <p14:tracePt t="113737" x="4886325" y="3881438"/>
          <p14:tracePt t="113739" x="4903788" y="3852863"/>
          <p14:tracePt t="113753" x="4940300" y="3835400"/>
          <p14:tracePt t="113756" x="4968875" y="3798888"/>
          <p14:tracePt t="113770" x="4995863" y="3762375"/>
          <p14:tracePt t="113772" x="5022850" y="3716338"/>
          <p14:tracePt t="113787" x="5032375" y="3662363"/>
          <p14:tracePt t="113789" x="5049838" y="3597275"/>
          <p14:tracePt t="113803" x="5059363" y="3533775"/>
          <p14:tracePt t="113806" x="5068888" y="3460750"/>
          <p14:tracePt t="113820" x="5068888" y="3414713"/>
          <p14:tracePt t="113822" x="5068888" y="3370263"/>
          <p14:tracePt t="113837" x="5068888" y="3341688"/>
          <p14:tracePt t="113839" x="5059363" y="3314700"/>
          <p14:tracePt t="113853" x="5041900" y="3287713"/>
          <p14:tracePt t="113855" x="5032375" y="3268663"/>
          <p14:tracePt t="113870" x="5013325" y="3251200"/>
          <p14:tracePt t="113872" x="4995863" y="3241675"/>
          <p14:tracePt t="113887" x="4968875" y="3232150"/>
          <p14:tracePt t="113889" x="4949825" y="3232150"/>
          <p14:tracePt t="113903" x="4949825" y="3224213"/>
          <p14:tracePt t="113906" x="4922838" y="3224213"/>
          <p14:tracePt t="113920" x="4886325" y="3224213"/>
          <p14:tracePt t="113922" x="4857750" y="3224213"/>
          <p14:tracePt t="113937" x="4813300" y="3224213"/>
          <p14:tracePt t="113939" x="4776788" y="3224213"/>
          <p14:tracePt t="113953" x="4730750" y="3224213"/>
          <p14:tracePt t="113970" x="4684713" y="3224213"/>
          <p14:tracePt t="113971" x="4667250" y="3224213"/>
          <p14:tracePt t="113973" x="4657725" y="3224213"/>
          <p14:tracePt t="113987" x="4648200" y="3232150"/>
          <p14:tracePt t="113989" x="4638675" y="3232150"/>
          <p14:tracePt t="114003" x="4630738" y="3251200"/>
          <p14:tracePt t="114005" x="4611688" y="3260725"/>
          <p14:tracePt t="114020" x="4602163" y="3278188"/>
          <p14:tracePt t="114022" x="4584700" y="3297238"/>
          <p14:tracePt t="114037" x="4575175" y="3305175"/>
          <p14:tracePt t="114039" x="4565650" y="3324225"/>
          <p14:tracePt t="114053" x="4557713" y="3341688"/>
          <p14:tracePt t="114055" x="4548188" y="3370263"/>
          <p14:tracePt t="114070" x="4548188" y="3387725"/>
          <p14:tracePt t="114072" x="4538663" y="3414713"/>
          <p14:tracePt t="114087" x="4538663" y="3424238"/>
          <p14:tracePt t="114089" x="4538663" y="3460750"/>
          <p14:tracePt t="114103" x="4538663" y="3479800"/>
          <p14:tracePt t="114120" x="4538663" y="3506788"/>
          <p14:tracePt t="114121" x="4538663" y="3570288"/>
          <p14:tracePt t="114137" x="4557713" y="3589338"/>
          <p14:tracePt t="114137" x="4575175" y="3616325"/>
          <p14:tracePt t="114140" x="4584700" y="3633788"/>
          <p14:tracePt t="114153" x="4602163" y="3662363"/>
          <p14:tracePt t="114156" x="4611688" y="3679825"/>
          <p14:tracePt t="114170" x="4630738" y="3689350"/>
          <p14:tracePt t="114172" x="4638675" y="3698875"/>
          <p14:tracePt t="114190" x="4648200" y="3706813"/>
          <p14:tracePt t="114204" x="4657725" y="3716338"/>
          <p14:tracePt t="114220" x="4667250" y="3725863"/>
          <p14:tracePt t="114222" x="4684713" y="3743325"/>
          <p14:tracePt t="114237" x="4721225" y="3752850"/>
          <p14:tracePt t="114239" x="4740275" y="3762375"/>
          <p14:tracePt t="114253" x="4757738" y="3762375"/>
          <p14:tracePt t="114255" x="4784725" y="3771900"/>
          <p14:tracePt t="114270" x="4813300" y="3771900"/>
          <p14:tracePt t="114272" x="4849813" y="3771900"/>
          <p14:tracePt t="114287" x="4876800" y="3771900"/>
          <p14:tracePt t="114289" x="4903788" y="3771900"/>
          <p14:tracePt t="114303" x="4940300" y="3771900"/>
          <p14:tracePt t="114305" x="4968875" y="3762375"/>
          <p14:tracePt t="114320" x="4986338" y="3752850"/>
          <p14:tracePt t="114322" x="5005388" y="3735388"/>
          <p14:tracePt t="114337" x="5022850" y="3716338"/>
          <p14:tracePt t="114339" x="5049838" y="3689350"/>
          <p14:tracePt t="114353" x="5068888" y="3662363"/>
          <p14:tracePt t="114356" x="5105400" y="3570288"/>
          <p14:tracePt t="114370" x="5114925" y="3516313"/>
          <p14:tracePt t="114372" x="5114925" y="3506788"/>
          <p14:tracePt t="114387" x="5114925" y="3487738"/>
          <p14:tracePt t="114389" x="5114925" y="3479800"/>
          <p14:tracePt t="114403" x="5114925" y="3470275"/>
          <p14:tracePt t="114406" x="5114925" y="3460750"/>
          <p14:tracePt t="114420" x="5114925" y="3451225"/>
          <p14:tracePt t="114437" x="5114925" y="3443288"/>
          <p14:tracePt t="114644" x="5095875" y="3433763"/>
          <p14:tracePt t="114652" x="5086350" y="3424238"/>
          <p14:tracePt t="114660" x="5068888" y="3414713"/>
          <p14:tracePt t="114670" x="5059363" y="3406775"/>
          <p14:tracePt t="114916" x="5059363" y="3397250"/>
          <p14:tracePt t="115005" x="5068888" y="3360738"/>
          <p14:tracePt t="115012" x="5151438" y="3241675"/>
          <p14:tracePt t="115020" x="5241925" y="3078163"/>
          <p14:tracePt t="115037" x="5334000" y="2922588"/>
          <p14:tracePt t="115037" x="5434013" y="2747963"/>
          <p14:tracePt t="115053" x="5553075" y="2557463"/>
          <p14:tracePt t="115054" x="5670550" y="2365375"/>
          <p14:tracePt t="115070" x="5781675" y="2228850"/>
          <p14:tracePt t="115071" x="5891213" y="2100263"/>
          <p14:tracePt t="115087" x="6008688" y="2000250"/>
          <p14:tracePt t="115087" x="6100763" y="1927225"/>
          <p14:tracePt t="115103" x="6219825" y="1835150"/>
          <p14:tracePt t="115104" x="6346825" y="1725613"/>
          <p14:tracePt t="115120" x="6446838" y="1635125"/>
          <p14:tracePt t="115121" x="6529388" y="1562100"/>
          <p14:tracePt t="115137" x="6621463" y="1479550"/>
          <p14:tracePt t="115138" x="6684963" y="1423988"/>
          <p14:tracePt t="115140" x="6777038" y="1370013"/>
          <p14:tracePt t="115153" x="6877050" y="1306513"/>
          <p14:tracePt t="115156" x="6904038" y="1277938"/>
          <p14:tracePt t="115170" x="6940550" y="1260475"/>
          <p14:tracePt t="115172" x="6967538" y="1233488"/>
          <p14:tracePt t="115191" x="7013575" y="1196975"/>
          <p14:tracePt t="115204" x="7023100" y="1177925"/>
          <p14:tracePt t="115206" x="7040563" y="1160463"/>
          <p14:tracePt t="115220" x="7040563" y="1150938"/>
          <p14:tracePt t="115222" x="7040563" y="1141413"/>
          <p14:tracePt t="115237" x="7050088" y="1141413"/>
          <p14:tracePt t="115325" x="7050088" y="1131888"/>
          <p14:tracePt t="115396" x="7050088" y="1160463"/>
          <p14:tracePt t="115404" x="7023100" y="1187450"/>
          <p14:tracePt t="115412" x="7013575" y="1204913"/>
          <p14:tracePt t="115421" x="7004050" y="1241425"/>
          <p14:tracePt t="115437" x="6996113" y="1270000"/>
          <p14:tracePt t="115437" x="6986588" y="1306513"/>
          <p14:tracePt t="115453" x="6959600" y="1343025"/>
          <p14:tracePt t="115454" x="6940550" y="1379538"/>
          <p14:tracePt t="115470" x="6931025" y="1406525"/>
          <p14:tracePt t="115471" x="6923088" y="1443038"/>
          <p14:tracePt t="115487" x="6913563" y="1460500"/>
          <p14:tracePt t="115487" x="6904038" y="1479550"/>
          <p14:tracePt t="115503" x="6904038" y="1497013"/>
          <p14:tracePt t="115504" x="6904038" y="1506538"/>
          <p14:tracePt t="115520" x="6894513" y="1506538"/>
          <p14:tracePt t="115521" x="6894513" y="1525588"/>
          <p14:tracePt t="115537" x="6894513" y="1543050"/>
          <p14:tracePt t="115553" x="6894513" y="1552575"/>
          <p14:tracePt t="115554" x="6894513" y="1562100"/>
          <p14:tracePt t="115570" x="6894513" y="1570038"/>
          <p14:tracePt t="115636" x="6886575" y="1525588"/>
          <p14:tracePt t="115645" x="6858000" y="1460500"/>
          <p14:tracePt t="115653" x="6821488" y="1379538"/>
          <p14:tracePt t="115670" x="6784975" y="1323975"/>
          <p14:tracePt t="115671" x="6757988" y="1296988"/>
          <p14:tracePt t="115687" x="6740525" y="1260475"/>
          <p14:tracePt t="115687" x="6731000" y="1250950"/>
          <p14:tracePt t="115703" x="6721475" y="1250950"/>
          <p14:tracePt t="115720" x="6711950" y="1250950"/>
          <p14:tracePt t="115721" x="6704013" y="1250950"/>
          <p14:tracePt t="115737" x="6694488" y="1250950"/>
          <p14:tracePt t="115753" x="6684963" y="1250950"/>
          <p14:tracePt t="115754" x="6667500" y="1260475"/>
          <p14:tracePt t="115757" x="6657975" y="1277938"/>
          <p14:tracePt t="115770" x="6621463" y="1296988"/>
          <p14:tracePt t="115772" x="6602413" y="1343025"/>
          <p14:tracePt t="115787" x="6584950" y="1360488"/>
          <p14:tracePt t="115789" x="6575425" y="1387475"/>
          <p14:tracePt t="115803" x="6557963" y="1423988"/>
          <p14:tracePt t="115806" x="6548438" y="1460500"/>
          <p14:tracePt t="115820" x="6538913" y="1506538"/>
          <p14:tracePt t="115822" x="6538913" y="1552575"/>
          <p14:tracePt t="115837" x="6538913" y="1579563"/>
          <p14:tracePt t="115839" x="6538913" y="1625600"/>
          <p14:tracePt t="115853" x="6538913" y="1689100"/>
          <p14:tracePt t="115855" x="6538913" y="1735138"/>
          <p14:tracePt t="115870" x="6557963" y="1798638"/>
          <p14:tracePt t="115872" x="6565900" y="1825625"/>
          <p14:tracePt t="115887" x="6575425" y="1871663"/>
          <p14:tracePt t="115889" x="6602413" y="1935163"/>
          <p14:tracePt t="115903" x="6630988" y="2000250"/>
          <p14:tracePt t="115906" x="6638925" y="2046288"/>
          <p14:tracePt t="115920" x="6657975" y="2073275"/>
          <p14:tracePt t="115922" x="6667500" y="2100263"/>
          <p14:tracePt t="115937" x="6675438" y="2136775"/>
          <p14:tracePt t="115939" x="6684963" y="2155825"/>
          <p14:tracePt t="115953" x="6694488" y="2173288"/>
          <p14:tracePt t="115954" x="6721475" y="2192338"/>
          <p14:tracePt t="115957" x="6721475" y="2200275"/>
          <p14:tracePt t="115970" x="6731000" y="2219325"/>
          <p14:tracePt t="115972" x="6740525" y="2228850"/>
          <p14:tracePt t="115987" x="6748463" y="2236788"/>
          <p14:tracePt t="115989" x="6757988" y="2236788"/>
          <p14:tracePt t="116020" x="6767513" y="2236788"/>
          <p14:tracePt t="116021" x="6784975" y="2236788"/>
          <p14:tracePt t="116037" x="6804025" y="2236788"/>
          <p14:tracePt t="116037" x="6813550" y="2236788"/>
          <p14:tracePt t="116053" x="6821488" y="2236788"/>
          <p14:tracePt t="116070" x="6840538" y="2236788"/>
          <p14:tracePt t="116071" x="6850063" y="2228850"/>
          <p14:tracePt t="116087" x="6867525" y="2209800"/>
          <p14:tracePt t="116087" x="6877050" y="2192338"/>
          <p14:tracePt t="116103" x="6886575" y="2146300"/>
          <p14:tracePt t="116104" x="6886575" y="2109788"/>
          <p14:tracePt t="116120" x="6886575" y="2073275"/>
          <p14:tracePt t="116121" x="6886575" y="2036763"/>
          <p14:tracePt t="116137" x="6886575" y="1981200"/>
          <p14:tracePt t="116138" x="6886575" y="1917700"/>
          <p14:tracePt t="116153" x="6886575" y="1890713"/>
          <p14:tracePt t="116154" x="6877050" y="1844675"/>
          <p14:tracePt t="116156" x="6877050" y="1817688"/>
          <p14:tracePt t="116170" x="6867525" y="1781175"/>
          <p14:tracePt t="116172" x="6858000" y="1762125"/>
          <p14:tracePt t="116190" x="6840538" y="1708150"/>
          <p14:tracePt t="116204" x="6821488" y="1662113"/>
          <p14:tracePt t="116206" x="6804025" y="1625600"/>
          <p14:tracePt t="116220" x="6784975" y="1589088"/>
          <p14:tracePt t="116222" x="6757988" y="1533525"/>
          <p14:tracePt t="116237" x="6740525" y="1516063"/>
          <p14:tracePt t="116239" x="6721475" y="1497013"/>
          <p14:tracePt t="116253" x="6694488" y="1470025"/>
          <p14:tracePt t="116255" x="6667500" y="1443038"/>
          <p14:tracePt t="116270" x="6638925" y="1423988"/>
          <p14:tracePt t="116272" x="6630988" y="1423988"/>
          <p14:tracePt t="116287" x="6621463" y="1416050"/>
          <p14:tracePt t="116324" x="6611938" y="1416050"/>
          <p14:tracePt t="116332" x="6602413" y="1416050"/>
          <p14:tracePt t="116340" x="6584950" y="1416050"/>
          <p14:tracePt t="116353" x="6565900" y="1416050"/>
          <p14:tracePt t="116369" x="6557963" y="1416050"/>
          <p14:tracePt t="116370" x="6538913" y="1416050"/>
          <p14:tracePt t="116387" x="6521450" y="1423988"/>
          <p14:tracePt t="116388" x="6502400" y="1433513"/>
          <p14:tracePt t="116403" x="6475413" y="1443038"/>
          <p14:tracePt t="116405" x="6465888" y="1460500"/>
          <p14:tracePt t="116420" x="6446838" y="1470025"/>
          <p14:tracePt t="116421" x="6438900" y="1506538"/>
          <p14:tracePt t="116437" x="6429375" y="1525588"/>
          <p14:tracePt t="116438" x="6419850" y="1543050"/>
          <p14:tracePt t="116453" x="6419850" y="1562100"/>
          <p14:tracePt t="116454" x="6410325" y="1589088"/>
          <p14:tracePt t="116470" x="6410325" y="1625600"/>
          <p14:tracePt t="116471" x="6410325" y="1652588"/>
          <p14:tracePt t="116487" x="6410325" y="1679575"/>
          <p14:tracePt t="116487" x="6410325" y="1708150"/>
          <p14:tracePt t="116503" x="6410325" y="1744663"/>
          <p14:tracePt t="116504" x="6410325" y="1762125"/>
          <p14:tracePt t="116520" x="6410325" y="1789113"/>
          <p14:tracePt t="116520" x="6410325" y="1835150"/>
          <p14:tracePt t="116537" x="6419850" y="1890713"/>
          <p14:tracePt t="116537" x="6419850" y="1927225"/>
          <p14:tracePt t="116553" x="6429375" y="1944688"/>
          <p14:tracePt t="116554" x="6456363" y="1973263"/>
          <p14:tracePt t="116556" x="6465888" y="1990725"/>
          <p14:tracePt t="116570" x="6483350" y="2036763"/>
          <p14:tracePt t="116572" x="6492875" y="2054225"/>
          <p14:tracePt t="116587" x="6521450" y="2073275"/>
          <p14:tracePt t="116589" x="6521450" y="2082800"/>
          <p14:tracePt t="116603" x="6529388" y="2100263"/>
          <p14:tracePt t="116620" x="6538913" y="2109788"/>
          <p14:tracePt t="116622" x="6548438" y="2109788"/>
          <p14:tracePt t="116637" x="6548438" y="2119313"/>
          <p14:tracePt t="116638" x="6557963" y="2119313"/>
          <p14:tracePt t="116653" x="6575425" y="2127250"/>
          <p14:tracePt t="116655" x="6602413" y="2127250"/>
          <p14:tracePt t="116670" x="6638925" y="2136775"/>
          <p14:tracePt t="116672" x="6657975" y="2136775"/>
          <p14:tracePt t="116686" x="6675438" y="2136775"/>
          <p14:tracePt t="116688" x="6704013" y="2136775"/>
          <p14:tracePt t="116703" x="6731000" y="2136775"/>
          <p14:tracePt t="116705" x="6748463" y="2136775"/>
          <p14:tracePt t="116720" x="6767513" y="2136775"/>
          <p14:tracePt t="116722" x="6784975" y="2136775"/>
          <p14:tracePt t="116737" x="6804025" y="2127250"/>
          <p14:tracePt t="116739" x="6840538" y="2090738"/>
          <p14:tracePt t="116753" x="6867525" y="2063750"/>
          <p14:tracePt t="116756" x="6894513" y="2027238"/>
          <p14:tracePt t="116756" x="6913563" y="1973263"/>
          <p14:tracePt t="116770" x="6940550" y="1927225"/>
          <p14:tracePt t="116772" x="6940550" y="1898650"/>
          <p14:tracePt t="116787" x="6950075" y="1825625"/>
          <p14:tracePt t="116789" x="6950075" y="1725613"/>
          <p14:tracePt t="116803" x="6950075" y="1616075"/>
          <p14:tracePt t="116806" x="6950075" y="1506538"/>
          <p14:tracePt t="116820" x="6950075" y="1423988"/>
          <p14:tracePt t="116822" x="6950075" y="1370013"/>
          <p14:tracePt t="116837" x="6950075" y="1343025"/>
          <p14:tracePt t="116839" x="6950075" y="1323975"/>
          <p14:tracePt t="116853" x="6940550" y="1306513"/>
          <p14:tracePt t="116855" x="6940550" y="1296988"/>
          <p14:tracePt t="116870" x="6931025" y="1287463"/>
          <p14:tracePt t="116887" x="6923088" y="1277938"/>
          <p14:tracePt t="116889" x="6904038" y="1270000"/>
          <p14:tracePt t="116903" x="6886575" y="1270000"/>
          <p14:tracePt t="116905" x="6858000" y="1270000"/>
          <p14:tracePt t="116920" x="6831013" y="1270000"/>
          <p14:tracePt t="116922" x="6804025" y="1270000"/>
          <p14:tracePt t="116937" x="6767513" y="1270000"/>
          <p14:tracePt t="116939" x="6731000" y="1270000"/>
          <p14:tracePt t="116953" x="6694488" y="1270000"/>
          <p14:tracePt t="116970" x="6638925" y="1277938"/>
          <p14:tracePt t="116971" x="6602413" y="1287463"/>
          <p14:tracePt t="116973" x="6575425" y="1314450"/>
          <p14:tracePt t="116987" x="6557963" y="1333500"/>
          <p14:tracePt t="116989" x="6521450" y="1360488"/>
          <p14:tracePt t="117003" x="6502400" y="1397000"/>
          <p14:tracePt t="117006" x="6475413" y="1443038"/>
          <p14:tracePt t="117020" x="6456363" y="1460500"/>
          <p14:tracePt t="117022" x="6446838" y="1489075"/>
          <p14:tracePt t="117037" x="6438900" y="1525588"/>
          <p14:tracePt t="117039" x="6429375" y="1562100"/>
          <p14:tracePt t="117053" x="6429375" y="1579563"/>
          <p14:tracePt t="117056" x="6429375" y="1598613"/>
          <p14:tracePt t="117070" x="6419850" y="1616075"/>
          <p14:tracePt t="117072" x="6419850" y="1625600"/>
          <p14:tracePt t="117220" x="6419850" y="1635125"/>
          <p14:tracePt t="117380" x="6402388" y="1643063"/>
          <p14:tracePt t="117388" x="6365875" y="1662113"/>
          <p14:tracePt t="117397" x="6273800" y="1725613"/>
          <p14:tracePt t="117404" x="6154738" y="1808163"/>
          <p14:tracePt t="117420" x="6054725" y="1862138"/>
          <p14:tracePt t="117421" x="5918200" y="1935163"/>
          <p14:tracePt t="117437" x="5762625" y="2036763"/>
          <p14:tracePt t="117438" x="5616575" y="2127250"/>
          <p14:tracePt t="117453" x="5497513" y="2200275"/>
          <p14:tracePt t="117454" x="5378450" y="2273300"/>
          <p14:tracePt t="117470" x="5241925" y="2382838"/>
          <p14:tracePt t="117471" x="5114925" y="2492375"/>
          <p14:tracePt t="117487" x="5013325" y="2584450"/>
          <p14:tracePt t="117487" x="4903788" y="2684463"/>
          <p14:tracePt t="117503" x="4784725" y="2813050"/>
          <p14:tracePt t="117504" x="4657725" y="2940050"/>
          <p14:tracePt t="117520" x="4557713" y="3022600"/>
          <p14:tracePt t="117521" x="4429125" y="3151188"/>
          <p14:tracePt t="117537" x="4310063" y="3268663"/>
          <p14:tracePt t="117537" x="4183063" y="3397250"/>
          <p14:tracePt t="117540" x="4083050" y="3506788"/>
          <p14:tracePt t="117553" x="3971925" y="3606800"/>
          <p14:tracePt t="117556" x="3844925" y="3752850"/>
          <p14:tracePt t="117570" x="3744913" y="3852863"/>
          <p14:tracePt t="117572" x="3652838" y="3954463"/>
          <p14:tracePt t="117587" x="3579813" y="4044950"/>
          <p14:tracePt t="117589" x="3552825" y="4073525"/>
          <p14:tracePt t="117603" x="3506788" y="4146550"/>
          <p14:tracePt t="117606" x="3452813" y="4227513"/>
          <p14:tracePt t="117620" x="3433763" y="4256088"/>
          <p14:tracePt t="117622" x="3397250" y="4319588"/>
          <p14:tracePt t="117637" x="3370263" y="4383088"/>
          <p14:tracePt t="117639" x="3360738" y="4410075"/>
          <p14:tracePt t="117653" x="3343275" y="4456113"/>
          <p14:tracePt t="117655" x="3314700" y="4502150"/>
          <p14:tracePt t="117670" x="3306763" y="4519613"/>
          <p14:tracePt t="117687" x="3306763" y="4529138"/>
          <p14:tracePt t="117703" x="3297238" y="4548188"/>
          <p14:tracePt t="117720" x="3278188" y="4592638"/>
          <p14:tracePt t="117722" x="3251200" y="4638675"/>
          <p14:tracePt t="117737" x="3224213" y="4702175"/>
          <p14:tracePt t="117739" x="3205163" y="4730750"/>
          <p14:tracePt t="117753" x="3187700" y="4767263"/>
          <p14:tracePt t="117770" x="3159125" y="4803775"/>
          <p14:tracePt t="117796" x="3151188" y="4821238"/>
          <p14:tracePt t="117805" x="3141663" y="4830763"/>
          <p14:tracePt t="117820" x="3132138" y="4848225"/>
          <p14:tracePt t="117821" x="3122613" y="4857750"/>
          <p14:tracePt t="117884" x="3122613" y="4867275"/>
          <p14:tracePt t="118100" x="3122613" y="4821238"/>
          <p14:tracePt t="118108" x="3122613" y="4784725"/>
          <p14:tracePt t="118120" x="3122613" y="4694238"/>
          <p14:tracePt t="118137" x="3122613" y="4548188"/>
          <p14:tracePt t="118137" x="3105150" y="4392613"/>
          <p14:tracePt t="118140" x="3078163" y="4283075"/>
          <p14:tracePt t="118153" x="3049588" y="4200525"/>
          <p14:tracePt t="118156" x="3022600" y="4137025"/>
          <p14:tracePt t="118170" x="3022600" y="4127500"/>
          <p14:tracePt t="118173" x="3013075" y="4110038"/>
          <p14:tracePt t="118190" x="3005138" y="4100513"/>
          <p14:tracePt t="118204" x="2995613" y="4090988"/>
          <p14:tracePt t="118206" x="2986088" y="4090988"/>
          <p14:tracePt t="118220" x="2976563" y="4090988"/>
          <p14:tracePt t="118222" x="2968625" y="4090988"/>
          <p14:tracePt t="118237" x="2940050" y="4090988"/>
          <p14:tracePt t="118239" x="2895600" y="4090988"/>
          <p14:tracePt t="118253" x="2867025" y="4110038"/>
          <p14:tracePt t="118255" x="2840038" y="4117975"/>
          <p14:tracePt t="118270" x="2803525" y="4127500"/>
          <p14:tracePt t="118272" x="2794000" y="4137025"/>
          <p14:tracePt t="118287" x="2767013" y="4154488"/>
          <p14:tracePt t="118289" x="2749550" y="4173538"/>
          <p14:tracePt t="118303" x="2730500" y="4200525"/>
          <p14:tracePt t="118306" x="2713038" y="4210050"/>
          <p14:tracePt t="118320" x="2684463" y="4256088"/>
          <p14:tracePt t="118322" x="2667000" y="4292600"/>
          <p14:tracePt t="118337" x="2630488" y="4346575"/>
          <p14:tracePt t="118339" x="2620963" y="4383088"/>
          <p14:tracePt t="118353" x="2603500" y="4410075"/>
          <p14:tracePt t="118354" x="2593975" y="4446588"/>
          <p14:tracePt t="118356" x="2574925" y="4475163"/>
          <p14:tracePt t="118370" x="2574925" y="4502150"/>
          <p14:tracePt t="118372" x="2566988" y="4548188"/>
          <p14:tracePt t="118387" x="2557463" y="4575175"/>
          <p14:tracePt t="118389" x="2547938" y="4621213"/>
          <p14:tracePt t="118403" x="2547938" y="4665663"/>
          <p14:tracePt t="118406" x="2538413" y="4702175"/>
          <p14:tracePt t="118420" x="2538413" y="4738688"/>
          <p14:tracePt t="118422" x="2538413" y="4757738"/>
          <p14:tracePt t="118437" x="2538413" y="4767263"/>
          <p14:tracePt t="118708" x="2547938" y="4784725"/>
          <p14:tracePt t="118716" x="2574925" y="4811713"/>
          <p14:tracePt t="118724" x="2593975" y="4830763"/>
          <p14:tracePt t="118736" x="2603500" y="4840288"/>
          <p14:tracePt t="118940" x="2603500" y="4884738"/>
          <p14:tracePt t="118948" x="2620963" y="4940300"/>
          <p14:tracePt t="118956" x="2620963" y="4949825"/>
          <p14:tracePt t="118970" x="2620963" y="4959350"/>
          <p14:tracePt t="119668" x="2620963" y="4986338"/>
          <p14:tracePt t="119676" x="2630488" y="5013325"/>
          <p14:tracePt t="119687" x="2640013" y="5032375"/>
          <p14:tracePt t="119703" x="2647950" y="5049838"/>
          <p14:tracePt t="119704" x="2647950" y="5068888"/>
          <p14:tracePt t="119720" x="2647950" y="5076825"/>
          <p14:tracePt t="119721" x="2657475" y="5076825"/>
          <p14:tracePt t="120324" x="2667000" y="5076825"/>
          <p14:tracePt t="120332" x="2713038" y="5068888"/>
          <p14:tracePt t="120340" x="2749550" y="5040313"/>
          <p14:tracePt t="120353" x="2776538" y="5032375"/>
          <p14:tracePt t="120370" x="2794000" y="5022850"/>
          <p14:tracePt t="120371" x="2813050" y="5013325"/>
          <p14:tracePt t="120373" x="2830513" y="5013325"/>
          <p14:tracePt t="120387" x="2849563" y="4995863"/>
          <p14:tracePt t="120389" x="2859088" y="4986338"/>
          <p14:tracePt t="120403" x="2867025" y="4967288"/>
          <p14:tracePt t="120406" x="2876550" y="4959350"/>
          <p14:tracePt t="120421" x="2876550" y="4949825"/>
          <p14:tracePt t="120437" x="2886075" y="4949825"/>
          <p14:tracePt t="120453" x="2886075" y="4940300"/>
          <p14:tracePt t="120492" x="2886075" y="4922838"/>
          <p14:tracePt t="120500" x="2886075" y="4876800"/>
          <p14:tracePt t="120508" x="2895600" y="4848225"/>
          <p14:tracePt t="120520" x="2903538" y="4821238"/>
          <p14:tracePt t="120537" x="2903538" y="4775200"/>
          <p14:tracePt t="120537" x="2913063" y="4721225"/>
          <p14:tracePt t="120553" x="2913063" y="4684713"/>
          <p14:tracePt t="120554" x="2913063" y="4648200"/>
          <p14:tracePt t="120556" x="2932113" y="4611688"/>
          <p14:tracePt t="120570" x="2932113" y="4556125"/>
          <p14:tracePt t="120572" x="2932113" y="4548188"/>
          <p14:tracePt t="120587" x="2932113" y="4529138"/>
          <p14:tracePt t="120589" x="2932113" y="4475163"/>
          <p14:tracePt t="120603" x="2932113" y="4456113"/>
          <p14:tracePt t="120606" x="2932113" y="4429125"/>
          <p14:tracePt t="120620" x="2932113" y="4402138"/>
          <p14:tracePt t="120622" x="2932113" y="4383088"/>
          <p14:tracePt t="120637" x="2932113" y="4365625"/>
          <p14:tracePt t="120639" x="2932113" y="4356100"/>
          <p14:tracePt t="120780" x="2922588" y="4356100"/>
          <p14:tracePt t="120788" x="2913063" y="4402138"/>
          <p14:tracePt t="120796" x="2895600" y="4438650"/>
          <p14:tracePt t="120804" x="2895600" y="4475163"/>
          <p14:tracePt t="120820" x="2895600" y="4511675"/>
          <p14:tracePt t="120821" x="2895600" y="4548188"/>
          <p14:tracePt t="120837" x="2895600" y="4565650"/>
          <p14:tracePt t="120837" x="2895600" y="4592638"/>
          <p14:tracePt t="120853" x="2895600" y="4629150"/>
          <p14:tracePt t="120854" x="2903538" y="4665663"/>
          <p14:tracePt t="120870" x="2903538" y="4702175"/>
          <p14:tracePt t="120871" x="2913063" y="4730750"/>
          <p14:tracePt t="120887" x="2913063" y="4757738"/>
          <p14:tracePt t="120888" x="2922588" y="4775200"/>
          <p14:tracePt t="120903" x="2922588" y="4811713"/>
          <p14:tracePt t="120904" x="2922588" y="4840288"/>
          <p14:tracePt t="120920" x="2922588" y="4848225"/>
          <p14:tracePt t="120921" x="2932113" y="4884738"/>
          <p14:tracePt t="120937" x="2932113" y="4930775"/>
          <p14:tracePt t="120938" x="2932113" y="4967288"/>
          <p14:tracePt t="120953" x="2932113" y="5022850"/>
          <p14:tracePt t="120954" x="2932113" y="5059363"/>
          <p14:tracePt t="120956" x="2932113" y="5086350"/>
          <p14:tracePt t="120970" x="2932113" y="5113338"/>
          <p14:tracePt t="120972" x="2932113" y="5141913"/>
          <p14:tracePt t="120987" x="2922588" y="5168900"/>
          <p14:tracePt t="120989" x="2913063" y="5195888"/>
          <p14:tracePt t="121003" x="2903538" y="5205413"/>
          <p14:tracePt t="121006" x="2895600" y="5222875"/>
          <p14:tracePt t="121020" x="2895600" y="5232400"/>
          <p14:tracePt t="121960" x="2913063" y="5232400"/>
          <p14:tracePt t="121968" x="2932113" y="5232400"/>
          <p14:tracePt t="121976" x="2959100" y="5232400"/>
          <p14:tracePt t="122228" x="2959100" y="5214938"/>
          <p14:tracePt t="122236" x="2959100" y="5159375"/>
          <p14:tracePt t="122244" x="2959100" y="5132388"/>
          <p14:tracePt t="122253" x="2959100" y="5095875"/>
          <p14:tracePt t="122270" x="2959100" y="5059363"/>
          <p14:tracePt t="122270" x="2940050" y="4995863"/>
          <p14:tracePt t="122286" x="2922588" y="4930775"/>
          <p14:tracePt t="122287" x="2903538" y="4867275"/>
          <p14:tracePt t="122303" x="2903538" y="4840288"/>
          <p14:tracePt t="122304" x="2895600" y="4794250"/>
          <p14:tracePt t="122320" x="2895600" y="4767263"/>
          <p14:tracePt t="122320" x="2886075" y="4738688"/>
          <p14:tracePt t="122336" x="2886075" y="4702175"/>
          <p14:tracePt t="122337" x="2886075" y="4684713"/>
          <p14:tracePt t="122353" x="2886075" y="4657725"/>
          <p14:tracePt t="122354" x="2876550" y="4629150"/>
          <p14:tracePt t="122370" x="2867025" y="4611688"/>
          <p14:tracePt t="122371" x="2867025" y="4575175"/>
          <p14:tracePt t="122373" x="2867025" y="4548188"/>
          <p14:tracePt t="122387" x="2867025" y="4538663"/>
          <p14:tracePt t="122389" x="2859088" y="4519613"/>
          <p14:tracePt t="122403" x="2859088" y="4502150"/>
          <p14:tracePt t="122405" x="2859088" y="4483100"/>
          <p14:tracePt t="122420" x="2859088" y="4465638"/>
          <p14:tracePt t="122421" x="2849563" y="4456113"/>
          <p14:tracePt t="122660" x="2867025" y="4465638"/>
          <p14:tracePt t="122668" x="2886075" y="4483100"/>
          <p14:tracePt t="122676" x="2903538" y="4492625"/>
          <p14:tracePt t="122687" x="2922588" y="4511675"/>
          <p14:tracePt t="122703" x="2940050" y="4519613"/>
          <p14:tracePt t="122704" x="2986088" y="4529138"/>
          <p14:tracePt t="122720" x="3013075" y="4529138"/>
          <p14:tracePt t="122721" x="3041650" y="4538663"/>
          <p14:tracePt t="122948" x="3041650" y="4565650"/>
          <p14:tracePt t="122956" x="3041650" y="4592638"/>
          <p14:tracePt t="122970" x="3041650" y="4629150"/>
          <p14:tracePt t="122972" x="3041650" y="4665663"/>
          <p14:tracePt t="122987" x="3059113" y="4702175"/>
          <p14:tracePt t="122989" x="3059113" y="4738688"/>
          <p14:tracePt t="123003" x="3068638" y="4757738"/>
          <p14:tracePt t="123006" x="3068638" y="4794250"/>
          <p14:tracePt t="123020" x="3068638" y="4803775"/>
          <p14:tracePt t="123022" x="3068638" y="4821238"/>
          <p14:tracePt t="123037" x="3068638" y="4840288"/>
          <p14:tracePt t="123039" x="3068638" y="4848225"/>
          <p14:tracePt t="123053" x="3068638" y="4857750"/>
          <p14:tracePt t="123055" x="3068638" y="4867275"/>
          <p14:tracePt t="123445" x="3068638" y="4876800"/>
          <p14:tracePt t="123452" x="3095625" y="4894263"/>
          <p14:tracePt t="123460" x="3122613" y="4913313"/>
          <p14:tracePt t="123470" x="3132138" y="4922838"/>
          <p14:tracePt t="123487" x="3141663" y="4930775"/>
          <p14:tracePt t="123487" x="3141663" y="4940300"/>
          <p14:tracePt t="123892" x="3141663" y="4922838"/>
          <p14:tracePt t="123900" x="3141663" y="4884738"/>
          <p14:tracePt t="123908" x="3132138" y="4867275"/>
          <p14:tracePt t="123924" x="3122613" y="4857750"/>
          <p14:tracePt t="123937" x="3114675" y="4840288"/>
          <p14:tracePt t="123953" x="3114675" y="4830763"/>
          <p14:tracePt t="124164" x="3132138" y="4830763"/>
          <p14:tracePt t="124172" x="3151188" y="4848225"/>
          <p14:tracePt t="124181" x="3178175" y="4857750"/>
          <p14:tracePt t="124189" x="3205163" y="4867275"/>
          <p14:tracePt t="124203" x="3224213" y="4876800"/>
          <p14:tracePt t="124205" x="3241675" y="4884738"/>
          <p14:tracePt t="124220" x="3260725" y="4884738"/>
          <p14:tracePt t="124324" x="3270250" y="4884738"/>
          <p14:tracePt t="124332" x="3278188" y="4857750"/>
          <p14:tracePt t="124340" x="3278188" y="4830763"/>
          <p14:tracePt t="124353" x="3278188" y="4811713"/>
          <p14:tracePt t="124370" x="3278188" y="4803775"/>
          <p14:tracePt t="124371" x="3278188" y="4784725"/>
          <p14:tracePt t="124373" x="3278188" y="4767263"/>
          <p14:tracePt t="124387" x="3278188" y="4757738"/>
          <p14:tracePt t="124403" x="3278188" y="4748213"/>
          <p14:tracePt t="124420" x="3278188" y="4738688"/>
          <p14:tracePt t="124792" x="3297238" y="4748213"/>
          <p14:tracePt t="124800" x="3306763" y="4757738"/>
          <p14:tracePt t="124808" x="3314700" y="4757738"/>
          <p14:tracePt t="124820" x="3314700" y="4767263"/>
          <p14:tracePt t="124837" x="3324225" y="4767263"/>
          <p14:tracePt t="125208" x="3333750" y="4767263"/>
          <p14:tracePt t="125212" x="3351213" y="4767263"/>
          <p14:tracePt t="125221" x="3360738" y="4767263"/>
          <p14:tracePt t="125237" x="3370263" y="4767263"/>
          <p14:tracePt t="125253" x="3387725" y="4767263"/>
          <p14:tracePt t="125254" x="3397250" y="4767263"/>
          <p14:tracePt t="125270" x="3406775" y="4767263"/>
          <p14:tracePt t="125428" x="3416300" y="4767263"/>
          <p14:tracePt t="125436" x="3433763" y="4767263"/>
          <p14:tracePt t="125452" x="3443288" y="4767263"/>
          <p14:tracePt t="125461" x="3452813" y="4767263"/>
          <p14:tracePt t="125476" x="3460750" y="4767263"/>
          <p14:tracePt t="125487" x="3470275" y="4767263"/>
          <p14:tracePt t="125503" x="3479800" y="4767263"/>
          <p14:tracePt t="125520" x="3489325" y="4775200"/>
          <p14:tracePt t="125521" x="3497263" y="4775200"/>
          <p14:tracePt t="125540" x="3506788" y="4775200"/>
          <p14:tracePt t="125553" x="3516313" y="4775200"/>
          <p14:tracePt t="125570" x="3525838" y="4775200"/>
          <p14:tracePt t="126041" x="3525838" y="4784725"/>
          <p14:tracePt t="126048" x="3533775" y="4821238"/>
          <p14:tracePt t="126056" x="3543300" y="4821238"/>
          <p14:tracePt t="126070" x="3552825" y="4840288"/>
          <p14:tracePt t="126072" x="3552825" y="4857750"/>
          <p14:tracePt t="126087" x="3562350" y="4867275"/>
          <p14:tracePt t="126089" x="3570288" y="4876800"/>
          <p14:tracePt t="126103" x="3570288" y="4884738"/>
          <p14:tracePt t="126120" x="3579813" y="4894263"/>
          <p14:tracePt t="126220" x="3589338" y="4894263"/>
          <p14:tracePt t="126228" x="3616325" y="4894263"/>
          <p14:tracePt t="126237" x="3625850" y="4894263"/>
          <p14:tracePt t="126253" x="3671888" y="4894263"/>
          <p14:tracePt t="126254" x="3735388" y="4913313"/>
          <p14:tracePt t="126270" x="3808413" y="4913313"/>
          <p14:tracePt t="126271" x="3854450" y="4930775"/>
          <p14:tracePt t="126287" x="3881438" y="4940300"/>
          <p14:tracePt t="126287" x="3927475" y="4940300"/>
          <p14:tracePt t="126303" x="3944938" y="4940300"/>
          <p14:tracePt t="126304" x="3963988" y="4949825"/>
          <p14:tracePt t="129136" x="3971925" y="4949825"/>
          <p14:tracePt t="130968" x="4008438" y="4949825"/>
          <p14:tracePt t="130975" x="4054475" y="4959350"/>
          <p14:tracePt t="130986" x="4100513" y="4967288"/>
          <p14:tracePt t="131003" x="4127500" y="5003800"/>
          <p14:tracePt t="131003" x="4164013" y="5032375"/>
          <p14:tracePt t="131196" x="4146550" y="5022850"/>
          <p14:tracePt t="131204" x="4090988" y="5003800"/>
          <p14:tracePt t="131212" x="4064000" y="4995863"/>
          <p14:tracePt t="131228" x="4054475" y="4995863"/>
          <p14:tracePt t="131268" x="4044950" y="5003800"/>
          <p14:tracePt t="131276" x="4037013" y="5003800"/>
          <p14:tracePt t="131286" x="4037013" y="5013325"/>
          <p14:tracePt t="131303" x="4027488" y="5022850"/>
          <p14:tracePt t="131304" x="4027488" y="5032375"/>
          <p14:tracePt t="131320" x="4017963" y="5040313"/>
          <p14:tracePt t="131321" x="4017963" y="5059363"/>
          <p14:tracePt t="131324" x="4017963" y="5076825"/>
          <p14:tracePt t="131337" x="4017963" y="5105400"/>
          <p14:tracePt t="131353" x="4017963" y="5122863"/>
          <p14:tracePt t="131370" x="4027488" y="5149850"/>
          <p14:tracePt t="131371" x="4037013" y="5149850"/>
          <p14:tracePt t="131373" x="4044950" y="5159375"/>
          <p14:tracePt t="131387" x="4054475" y="5159375"/>
          <p14:tracePt t="131389" x="4064000" y="5159375"/>
          <p14:tracePt t="131420" x="4073525" y="5168900"/>
          <p14:tracePt t="131436" x="4083050" y="5168900"/>
          <p14:tracePt t="131437" x="4090988" y="5178425"/>
          <p14:tracePt t="131453" x="4090988" y="5186363"/>
          <p14:tracePt t="131454" x="4100513" y="5186363"/>
          <p14:tracePt t="131469" x="4110038" y="5195888"/>
          <p14:tracePt t="131486" x="4110038" y="5205413"/>
          <p14:tracePt t="131508" x="4119563" y="5205413"/>
          <p14:tracePt t="131700" x="4119563" y="5214938"/>
          <p14:tracePt t="131724" x="4127500" y="5222875"/>
          <p14:tracePt t="131732" x="4173538" y="5251450"/>
          <p14:tracePt t="131740" x="4219575" y="5278438"/>
          <p14:tracePt t="131753" x="4256088" y="5287963"/>
          <p14:tracePt t="131756" x="4283075" y="5287963"/>
          <p14:tracePt t="131770" x="4292600" y="5287963"/>
          <p14:tracePt t="131772" x="4302125" y="5287963"/>
          <p14:tracePt t="131916" x="4310063" y="5287963"/>
          <p14:tracePt t="131924" x="4310063" y="5259388"/>
          <p14:tracePt t="131937" x="4310063" y="5241925"/>
          <p14:tracePt t="131953" x="4310063" y="5222875"/>
          <p14:tracePt t="131955" x="4310063" y="5195888"/>
          <p14:tracePt t="131957" x="4302125" y="5149850"/>
          <p14:tracePt t="131970" x="4302125" y="5095875"/>
          <p14:tracePt t="131972" x="4292600" y="5032375"/>
          <p14:tracePt t="131987" x="4265613" y="4967288"/>
          <p14:tracePt t="131989" x="4256088" y="4903788"/>
          <p14:tracePt t="132003" x="4246563" y="4830763"/>
          <p14:tracePt t="132005" x="4246563" y="4767263"/>
          <p14:tracePt t="132020" x="4246563" y="4730750"/>
          <p14:tracePt t="132022" x="4246563" y="4711700"/>
          <p14:tracePt t="132037" x="4246563" y="4638675"/>
          <p14:tracePt t="132039" x="4246563" y="4592638"/>
          <p14:tracePt t="132053" x="4256088" y="4556125"/>
          <p14:tracePt t="132055" x="4265613" y="4511675"/>
          <p14:tracePt t="132070" x="4273550" y="4475163"/>
          <p14:tracePt t="132072" x="4302125" y="4438650"/>
          <p14:tracePt t="132087" x="4310063" y="4356100"/>
          <p14:tracePt t="132089" x="4310063" y="4310063"/>
          <p14:tracePt t="132103" x="4319588" y="4292600"/>
          <p14:tracePt t="132196" x="4319588" y="4283075"/>
          <p14:tracePt t="132205" x="4319588" y="4273550"/>
          <p14:tracePt t="132212" x="4329113" y="4273550"/>
          <p14:tracePt t="132220" x="4329113" y="4264025"/>
          <p14:tracePt t="132340" x="4329113" y="4273550"/>
          <p14:tracePt t="132348" x="4329113" y="4329113"/>
          <p14:tracePt t="132357" x="4329113" y="4383088"/>
          <p14:tracePt t="132370" x="4329113" y="4429125"/>
          <p14:tracePt t="132372" x="4329113" y="4483100"/>
          <p14:tracePt t="132387" x="4329113" y="4511675"/>
          <p14:tracePt t="132389" x="4329113" y="4529138"/>
          <p14:tracePt t="132403" x="4329113" y="4548188"/>
          <p14:tracePt t="132405" x="4329113" y="4556125"/>
          <p14:tracePt t="132420" x="4329113" y="4575175"/>
          <p14:tracePt t="132422" x="4329113" y="4602163"/>
          <p14:tracePt t="132437" x="4329113" y="4629150"/>
          <p14:tracePt t="132439" x="4319588" y="4665663"/>
          <p14:tracePt t="132453" x="4310063" y="4702175"/>
          <p14:tracePt t="132455" x="4302125" y="4738688"/>
          <p14:tracePt t="132470" x="4283075" y="4784725"/>
          <p14:tracePt t="132472" x="4283075" y="4811713"/>
          <p14:tracePt t="132487" x="4273550" y="4857750"/>
          <p14:tracePt t="132489" x="4265613" y="4894263"/>
          <p14:tracePt t="132503" x="4256088" y="4930775"/>
          <p14:tracePt t="132506" x="4256088" y="4967288"/>
          <p14:tracePt t="132520" x="4256088" y="5003800"/>
          <p14:tracePt t="132522" x="4246563" y="5032375"/>
          <p14:tracePt t="132537" x="4246563" y="5049838"/>
          <p14:tracePt t="132539" x="4246563" y="5076825"/>
          <p14:tracePt t="132553" x="4246563" y="5095875"/>
          <p14:tracePt t="132570" x="4246563" y="5122863"/>
          <p14:tracePt t="132571" x="4246563" y="5132388"/>
          <p14:tracePt t="132573" x="4237038" y="5132388"/>
          <p14:tracePt t="132812" x="4246563" y="5132388"/>
          <p14:tracePt t="132820" x="4256088" y="5132388"/>
          <p14:tracePt t="132828" x="4256088" y="5122863"/>
          <p14:tracePt t="132837" x="4265613" y="5122863"/>
          <p14:tracePt t="132853" x="4273550" y="5122863"/>
          <p14:tracePt t="132854" x="4283075" y="5122863"/>
          <p14:tracePt t="132870" x="4292600" y="5113338"/>
          <p14:tracePt t="132886" x="4302125" y="5113338"/>
          <p14:tracePt t="132903" x="4310063" y="5113338"/>
          <p14:tracePt t="132920" x="4319588" y="5113338"/>
          <p14:tracePt t="132940" x="4329113" y="5105400"/>
          <p14:tracePt t="132980" x="4338638" y="5105400"/>
          <p14:tracePt t="133004" x="4346575" y="5105400"/>
          <p14:tracePt t="133020" x="4356100" y="5105400"/>
          <p14:tracePt t="133044" x="4365625" y="5105400"/>
          <p14:tracePt t="133068" x="4375150" y="5105400"/>
          <p14:tracePt t="133084" x="4383088" y="5105400"/>
          <p14:tracePt t="133108" x="4392613" y="5105400"/>
          <p14:tracePt t="133116" x="4402138" y="5095875"/>
          <p14:tracePt t="133124" x="4411663" y="5095875"/>
          <p14:tracePt t="133140" x="4419600" y="5095875"/>
          <p14:tracePt t="133153" x="4429125" y="5095875"/>
          <p14:tracePt t="133156" x="4438650" y="5095875"/>
          <p14:tracePt t="133170" x="4448175" y="5095875"/>
          <p14:tracePt t="133190" x="4465638" y="5095875"/>
          <p14:tracePt t="133205" x="4475163" y="5095875"/>
          <p14:tracePt t="133220" x="4484688" y="5095875"/>
          <p14:tracePt t="133221" x="4492625" y="5095875"/>
          <p14:tracePt t="133237" x="4502150" y="5095875"/>
          <p14:tracePt t="133253" x="4511675" y="5095875"/>
          <p14:tracePt t="133292" x="4521200" y="5095875"/>
          <p14:tracePt t="133300" x="4529138" y="5095875"/>
          <p14:tracePt t="133308" x="4538663" y="5095875"/>
          <p14:tracePt t="133320" x="4557713" y="5095875"/>
          <p14:tracePt t="133337" x="4565650" y="5095875"/>
          <p14:tracePt t="133337" x="4584700" y="5095875"/>
          <p14:tracePt t="133353" x="4594225" y="5095875"/>
          <p14:tracePt t="133370" x="4602163" y="5095875"/>
          <p14:tracePt t="134025" x="4611688" y="5095875"/>
          <p14:tracePt t="134032" x="4638675" y="5095875"/>
          <p14:tracePt t="134040" x="4657725" y="5095875"/>
          <p14:tracePt t="134053" x="4684713" y="5095875"/>
          <p14:tracePt t="134070" x="4694238" y="5095875"/>
          <p14:tracePt t="134071" x="4721225" y="5095875"/>
          <p14:tracePt t="134087" x="4730750" y="5095875"/>
          <p14:tracePt t="134103" x="4740275" y="5095875"/>
          <p14:tracePt t="134836" x="4748213" y="5095875"/>
          <p14:tracePt t="134908" x="4757738" y="5095875"/>
          <p14:tracePt t="134917" x="4767263" y="5095875"/>
          <p14:tracePt t="134924" x="4776788" y="5105400"/>
          <p14:tracePt t="134937" x="4784725" y="5105400"/>
          <p14:tracePt t="134953" x="4794250" y="5105400"/>
          <p14:tracePt t="134970" x="4803775" y="5105400"/>
          <p14:tracePt t="134987" x="4813300" y="5105400"/>
          <p14:tracePt t="135012" x="4821238" y="5105400"/>
          <p14:tracePt t="135092" x="4830763" y="5105400"/>
          <p14:tracePt t="135100" x="4849813" y="5105400"/>
          <p14:tracePt t="135117" x="4857750" y="5105400"/>
          <p14:tracePt t="135124" x="4867275" y="5105400"/>
          <p14:tracePt t="135137" x="4876800" y="5105400"/>
          <p14:tracePt t="135153" x="4876800" y="5095875"/>
          <p14:tracePt t="135940" x="4876800" y="5086350"/>
          <p14:tracePt t="135948" x="4876800" y="5076825"/>
          <p14:tracePt t="135956" x="4876800" y="5059363"/>
          <p14:tracePt t="135970" x="4876800" y="5049838"/>
          <p14:tracePt t="135987" x="4903788" y="5049838"/>
          <p14:tracePt t="135988" x="4940300" y="5059363"/>
          <p14:tracePt t="136003" x="4976813" y="5086350"/>
          <p14:tracePt t="136005" x="4995863" y="5132388"/>
          <p14:tracePt t="136284" x="4995863" y="5113338"/>
          <p14:tracePt t="136292" x="4976813" y="5076825"/>
          <p14:tracePt t="136303" x="4976813" y="5049838"/>
          <p14:tracePt t="136320" x="4968875" y="5022850"/>
          <p14:tracePt t="136321" x="4959350" y="5013325"/>
          <p14:tracePt t="136337" x="4959350" y="4995863"/>
          <p14:tracePt t="136337" x="4949825" y="4986338"/>
          <p14:tracePt t="136353" x="4949825" y="4976813"/>
          <p14:tracePt t="136354" x="4949825" y="4967288"/>
          <p14:tracePt t="136380" x="4940300" y="4967288"/>
          <p14:tracePt t="136397" x="4932363" y="4967288"/>
          <p14:tracePt t="136436" x="4922838" y="4976813"/>
          <p14:tracePt t="136644" x="4913313" y="4976813"/>
          <p14:tracePt t="136652" x="4886325" y="4995863"/>
          <p14:tracePt t="136660" x="4840288" y="5022850"/>
          <p14:tracePt t="136670" x="4776788" y="5040313"/>
          <p14:tracePt t="136687" x="4694238" y="5068888"/>
          <p14:tracePt t="136687" x="4621213" y="5068888"/>
          <p14:tracePt t="136703" x="4521200" y="5086350"/>
          <p14:tracePt t="136704" x="4411663" y="5086350"/>
          <p14:tracePt t="136720" x="4265613" y="5086350"/>
          <p14:tracePt t="136721" x="4110038" y="5086350"/>
          <p14:tracePt t="136737" x="3963988" y="5105400"/>
          <p14:tracePt t="136737" x="3862388" y="5105400"/>
          <p14:tracePt t="136740" x="3771900" y="5105400"/>
          <p14:tracePt t="136753" x="3708400" y="5113338"/>
          <p14:tracePt t="136770" x="3652838" y="5122863"/>
          <p14:tracePt t="136770" x="3616325" y="5122863"/>
          <p14:tracePt t="136773" x="3598863" y="5132388"/>
          <p14:tracePt t="136787" x="3589338" y="5132388"/>
          <p14:tracePt t="136789" x="3562350" y="5141913"/>
          <p14:tracePt t="136803" x="3543300" y="5141913"/>
          <p14:tracePt t="136806" x="3533775" y="5141913"/>
          <p14:tracePt t="136820" x="3516313" y="5141913"/>
          <p14:tracePt t="136822" x="3497263" y="5141913"/>
          <p14:tracePt t="136837" x="3479800" y="5141913"/>
          <p14:tracePt t="136839" x="3470275" y="5141913"/>
          <p14:tracePt t="136853" x="3452813" y="5141913"/>
          <p14:tracePt t="136855" x="3443288" y="5141913"/>
          <p14:tracePt t="136870" x="3424238" y="5141913"/>
          <p14:tracePt t="136887" x="3416300" y="5141913"/>
          <p14:tracePt t="136889" x="3387725" y="5141913"/>
          <p14:tracePt t="136903" x="3360738" y="5141913"/>
          <p14:tracePt t="136905" x="3333750" y="5141913"/>
          <p14:tracePt t="136920" x="3297238" y="5141913"/>
          <p14:tracePt t="136922" x="3260725" y="5141913"/>
          <p14:tracePt t="136937" x="3214688" y="5132388"/>
          <p14:tracePt t="136939" x="3159125" y="5132388"/>
          <p14:tracePt t="136953" x="3114675" y="5122863"/>
          <p14:tracePt t="136970" x="3068638" y="5105400"/>
          <p14:tracePt t="136970" x="3049588" y="5105400"/>
          <p14:tracePt t="136973" x="3022600" y="5095875"/>
          <p14:tracePt t="136987" x="3022600" y="5086350"/>
          <p14:tracePt t="137092" x="3022600" y="5076825"/>
          <p14:tracePt t="137100" x="3041650" y="5068888"/>
          <p14:tracePt t="137108" x="3086100" y="5068888"/>
          <p14:tracePt t="137120" x="3132138" y="5068888"/>
          <p14:tracePt t="137137" x="3195638" y="5068888"/>
          <p14:tracePt t="137137" x="3278188" y="5068888"/>
          <p14:tracePt t="137153" x="3406775" y="5068888"/>
          <p14:tracePt t="137154" x="3497263" y="5068888"/>
          <p14:tracePt t="137156" x="3616325" y="5068888"/>
          <p14:tracePt t="137170" x="3708400" y="5068888"/>
          <p14:tracePt t="137172" x="3798888" y="5068888"/>
          <p14:tracePt t="137190" x="3954463" y="5068888"/>
          <p14:tracePt t="137203" x="4044950" y="5068888"/>
          <p14:tracePt t="137206" x="4146550" y="5068888"/>
          <p14:tracePt t="137220" x="4219575" y="5068888"/>
          <p14:tracePt t="137222" x="4292600" y="5068888"/>
          <p14:tracePt t="137237" x="4356100" y="5068888"/>
          <p14:tracePt t="137239" x="4411663" y="5068888"/>
          <p14:tracePt t="137253" x="4475163" y="5068888"/>
          <p14:tracePt t="137255" x="4492625" y="5068888"/>
          <p14:tracePt t="137270" x="4502150" y="5068888"/>
          <p14:tracePt t="137272" x="4511675" y="5068888"/>
          <p14:tracePt t="137287" x="4529138" y="5068888"/>
          <p14:tracePt t="137289" x="4548188" y="5068888"/>
          <p14:tracePt t="137303" x="4557713" y="5068888"/>
          <p14:tracePt t="137305" x="4565650" y="5068888"/>
          <p14:tracePt t="137320" x="4575175" y="5068888"/>
          <p14:tracePt t="137322" x="4594225" y="5068888"/>
          <p14:tracePt t="137337" x="4602163" y="5059363"/>
          <p14:tracePt t="137339" x="4611688" y="5059363"/>
          <p14:tracePt t="137353" x="4621213" y="5049838"/>
          <p14:tracePt t="137370" x="4638675" y="5049838"/>
          <p14:tracePt t="137372" x="4648200" y="5049838"/>
          <p14:tracePt t="137387" x="4657725" y="5049838"/>
          <p14:tracePt t="137403" x="4667250" y="5049838"/>
          <p14:tracePt t="137420" x="4667250" y="5040313"/>
          <p14:tracePt t="137437" x="4675188" y="5040313"/>
          <p14:tracePt t="137652" x="4684713" y="5040313"/>
          <p14:tracePt t="137660" x="4703763" y="5049838"/>
          <p14:tracePt t="137670" x="4757738" y="5049838"/>
          <p14:tracePt t="137687" x="4794250" y="5040313"/>
          <p14:tracePt t="137687" x="4857750" y="5032375"/>
          <p14:tracePt t="137703" x="4940300" y="5003800"/>
          <p14:tracePt t="137704" x="4986338" y="4967288"/>
          <p14:tracePt t="137720" x="5049838" y="4930775"/>
          <p14:tracePt t="137721" x="5141913" y="4876800"/>
          <p14:tracePt t="137737" x="5205413" y="4830763"/>
          <p14:tracePt t="137737" x="5232400" y="4803775"/>
          <p14:tracePt t="137740" x="5260975" y="4794250"/>
          <p14:tracePt t="137753" x="5278438" y="4784725"/>
          <p14:tracePt t="137770" x="5297488" y="4775200"/>
          <p14:tracePt t="137770" x="5314950" y="4767263"/>
          <p14:tracePt t="137773" x="5324475" y="4757738"/>
          <p14:tracePt t="137787" x="5334000" y="4748213"/>
          <p14:tracePt t="137789" x="5351463" y="4738688"/>
          <p14:tracePt t="137803" x="5360988" y="4721225"/>
          <p14:tracePt t="137806" x="5360988" y="4711700"/>
          <p14:tracePt t="137820" x="5378450" y="4694238"/>
          <p14:tracePt t="137822" x="5397500" y="4657725"/>
          <p14:tracePt t="137837" x="5407025" y="4629150"/>
          <p14:tracePt t="137839" x="5414963" y="4611688"/>
          <p14:tracePt t="137853" x="5424488" y="4565650"/>
          <p14:tracePt t="137855" x="5434013" y="4529138"/>
          <p14:tracePt t="137870" x="5434013" y="4492625"/>
          <p14:tracePt t="137872" x="5434013" y="4475163"/>
          <p14:tracePt t="137887" x="5434013" y="4446588"/>
          <p14:tracePt t="137889" x="5434013" y="4429125"/>
          <p14:tracePt t="137903" x="5434013" y="4410075"/>
          <p14:tracePt t="137905" x="5434013" y="4402138"/>
          <p14:tracePt t="137920" x="5434013" y="4373563"/>
          <p14:tracePt t="137922" x="5424488" y="4365625"/>
          <p14:tracePt t="137937" x="5414963" y="4356100"/>
          <p14:tracePt t="137939" x="5407025" y="4356100"/>
          <p14:tracePt t="137953" x="5407025" y="4346575"/>
          <p14:tracePt t="137954" x="5397500" y="4346575"/>
          <p14:tracePt t="137956" x="5397500" y="4337050"/>
          <p14:tracePt t="137970" x="5387975" y="4337050"/>
          <p14:tracePt t="137972" x="5378450" y="4329113"/>
          <p14:tracePt t="137987" x="5370513" y="4329113"/>
          <p14:tracePt t="137989" x="5360988" y="4319588"/>
          <p14:tracePt t="138003" x="5341938" y="4319588"/>
          <p14:tracePt t="138006" x="5334000" y="4310063"/>
          <p14:tracePt t="138020" x="5334000" y="4300538"/>
          <p14:tracePt t="138037" x="5324475" y="4300538"/>
          <p14:tracePt t="138039" x="5314950" y="4300538"/>
          <p14:tracePt t="138053" x="5305425" y="4292600"/>
          <p14:tracePt t="138055" x="5287963" y="4292600"/>
          <p14:tracePt t="138070" x="5278438" y="4292600"/>
          <p14:tracePt t="138072" x="5260975" y="4292600"/>
          <p14:tracePt t="138087" x="5241925" y="4292600"/>
          <p14:tracePt t="138089" x="5214938" y="4292600"/>
          <p14:tracePt t="138103" x="5195888" y="4283075"/>
          <p14:tracePt t="138105" x="5168900" y="4283075"/>
          <p14:tracePt t="138120" x="5151438" y="4283075"/>
          <p14:tracePt t="138122" x="5132388" y="4283075"/>
          <p14:tracePt t="138137" x="5105400" y="4283075"/>
          <p14:tracePt t="138139" x="5086350" y="4283075"/>
          <p14:tracePt t="138153" x="5078413" y="4283075"/>
          <p14:tracePt t="138170" x="5049838" y="4283075"/>
          <p14:tracePt t="138170" x="5041900" y="4292600"/>
          <p14:tracePt t="138172" x="5032375" y="4310063"/>
          <p14:tracePt t="138190" x="4995863" y="4337050"/>
          <p14:tracePt t="138204" x="4986338" y="4365625"/>
          <p14:tracePt t="138206" x="4968875" y="4383088"/>
          <p14:tracePt t="138220" x="4959350" y="4402138"/>
          <p14:tracePt t="138222" x="4940300" y="4429125"/>
          <p14:tracePt t="138237" x="4922838" y="4465638"/>
          <p14:tracePt t="138239" x="4913313" y="4483100"/>
          <p14:tracePt t="138253" x="4903788" y="4519613"/>
          <p14:tracePt t="138255" x="4895850" y="4548188"/>
          <p14:tracePt t="138270" x="4886325" y="4565650"/>
          <p14:tracePt t="138272" x="4886325" y="4584700"/>
          <p14:tracePt t="138287" x="4876800" y="4611688"/>
          <p14:tracePt t="138289" x="4876800" y="4629150"/>
          <p14:tracePt t="138303" x="4876800" y="4648200"/>
          <p14:tracePt t="138305" x="4876800" y="4665663"/>
          <p14:tracePt t="138320" x="4876800" y="4694238"/>
          <p14:tracePt t="138322" x="4876800" y="4730750"/>
          <p14:tracePt t="138337" x="4886325" y="4757738"/>
          <p14:tracePt t="138339" x="4895850" y="4784725"/>
          <p14:tracePt t="138353" x="4895850" y="4821238"/>
          <p14:tracePt t="138370" x="4922838" y="4876800"/>
          <p14:tracePt t="138370" x="4922838" y="4894263"/>
          <p14:tracePt t="138373" x="4940300" y="4930775"/>
          <p14:tracePt t="138387" x="4949825" y="4949825"/>
          <p14:tracePt t="138389" x="4959350" y="4967288"/>
          <p14:tracePt t="138403" x="4968875" y="4986338"/>
          <p14:tracePt t="138406" x="4968875" y="4995863"/>
          <p14:tracePt t="138420" x="4976813" y="5013325"/>
          <p14:tracePt t="138422" x="4976813" y="5022850"/>
          <p14:tracePt t="138437" x="4986338" y="5040313"/>
          <p14:tracePt t="138439" x="4995863" y="5040313"/>
          <p14:tracePt t="138453" x="4995863" y="5049838"/>
          <p14:tracePt t="138455" x="5005388" y="5049838"/>
          <p14:tracePt t="138470" x="5013325" y="5059363"/>
          <p14:tracePt t="138472" x="5022850" y="5068888"/>
          <p14:tracePt t="138487" x="5041900" y="5068888"/>
          <p14:tracePt t="138489" x="5059363" y="5068888"/>
          <p14:tracePt t="138503" x="5078413" y="5076825"/>
          <p14:tracePt t="138505" x="5095875" y="5076825"/>
          <p14:tracePt t="138520" x="5114925" y="5076825"/>
          <p14:tracePt t="138522" x="5132388" y="5076825"/>
          <p14:tracePt t="138537" x="5141913" y="5076825"/>
          <p14:tracePt t="138539" x="5151438" y="5076825"/>
          <p14:tracePt t="138553" x="5159375" y="5076825"/>
          <p14:tracePt t="138570" x="5168900" y="5076825"/>
          <p14:tracePt t="138570" x="5178425" y="5068888"/>
          <p14:tracePt t="138573" x="5187950" y="5049838"/>
          <p14:tracePt t="138587" x="5214938" y="5022850"/>
          <p14:tracePt t="138589" x="5214938" y="4976813"/>
          <p14:tracePt t="138603" x="5224463" y="4930775"/>
          <p14:tracePt t="138606" x="5232400" y="4876800"/>
          <p14:tracePt t="138620" x="5241925" y="4830763"/>
          <p14:tracePt t="138622" x="5241925" y="4784725"/>
          <p14:tracePt t="138637" x="5241925" y="4748213"/>
          <p14:tracePt t="138639" x="5241925" y="4721225"/>
          <p14:tracePt t="138653" x="5241925" y="4675188"/>
          <p14:tracePt t="138655" x="5241925" y="4629150"/>
          <p14:tracePt t="138670" x="5241925" y="4575175"/>
          <p14:tracePt t="138672" x="5241925" y="4538663"/>
          <p14:tracePt t="138687" x="5241925" y="4475163"/>
          <p14:tracePt t="138689" x="5232400" y="4446588"/>
          <p14:tracePt t="138703" x="5224463" y="4392613"/>
          <p14:tracePt t="138705" x="5205413" y="4346575"/>
          <p14:tracePt t="138720" x="5195888" y="4310063"/>
          <p14:tracePt t="138722" x="5195888" y="4300538"/>
          <p14:tracePt t="138737" x="5187950" y="4273550"/>
          <p14:tracePt t="138753" x="5178425" y="4256088"/>
          <p14:tracePt t="138770" x="5159375" y="4237038"/>
          <p14:tracePt t="138770" x="5159375" y="4219575"/>
          <p14:tracePt t="138773" x="5151438" y="4210050"/>
          <p14:tracePt t="138787" x="5141913" y="4200525"/>
          <p14:tracePt t="138789" x="5132388" y="4200525"/>
          <p14:tracePt t="138806" x="5122863" y="4191000"/>
          <p14:tracePt t="138820" x="5114925" y="4191000"/>
          <p14:tracePt t="138822" x="5105400" y="4191000"/>
          <p14:tracePt t="138837" x="5095875" y="4191000"/>
          <p14:tracePt t="138853" x="5078413" y="4191000"/>
          <p14:tracePt t="138855" x="5059363" y="4210050"/>
          <p14:tracePt t="138870" x="5049838" y="4210050"/>
          <p14:tracePt t="138872" x="5049838" y="4219575"/>
          <p14:tracePt t="138887" x="5049838" y="4227513"/>
          <p14:tracePt t="138889" x="5041900" y="4237038"/>
          <p14:tracePt t="138903" x="5041900" y="4246563"/>
          <p14:tracePt t="138905" x="5032375" y="4264025"/>
          <p14:tracePt t="138920" x="5022850" y="4283075"/>
          <p14:tracePt t="138922" x="5022850" y="4292600"/>
          <p14:tracePt t="138937" x="5013325" y="4310063"/>
          <p14:tracePt t="138939" x="5013325" y="4329113"/>
          <p14:tracePt t="138953" x="5005388" y="4346575"/>
          <p14:tracePt t="138970" x="4995863" y="4383088"/>
          <p14:tracePt t="138970" x="4995863" y="4410075"/>
          <p14:tracePt t="138973" x="4995863" y="4429125"/>
          <p14:tracePt t="138987" x="4995863" y="4483100"/>
          <p14:tracePt t="138989" x="4976813" y="4519613"/>
          <p14:tracePt t="139003" x="4976813" y="4548188"/>
          <p14:tracePt t="139006" x="4976813" y="4575175"/>
          <p14:tracePt t="139020" x="4976813" y="4584700"/>
          <p14:tracePt t="139022" x="4976813" y="4611688"/>
          <p14:tracePt t="139037" x="4976813" y="4629150"/>
          <p14:tracePt t="139039" x="4976813" y="4648200"/>
          <p14:tracePt t="139053" x="4976813" y="4694238"/>
          <p14:tracePt t="139055" x="4976813" y="4721225"/>
          <p14:tracePt t="139070" x="4976813" y="4738688"/>
          <p14:tracePt t="139072" x="4976813" y="4767263"/>
          <p14:tracePt t="139087" x="4986338" y="4794250"/>
          <p14:tracePt t="139089" x="4995863" y="4821238"/>
          <p14:tracePt t="139103" x="4995863" y="4840288"/>
          <p14:tracePt t="139105" x="5005388" y="4867275"/>
          <p14:tracePt t="139120" x="5005388" y="4884738"/>
          <p14:tracePt t="139122" x="5013325" y="4903788"/>
          <p14:tracePt t="139137" x="5013325" y="4922838"/>
          <p14:tracePt t="139139" x="5022850" y="4940300"/>
          <p14:tracePt t="139153" x="5022850" y="4959350"/>
          <p14:tracePt t="139155" x="5032375" y="4976813"/>
          <p14:tracePt t="139170" x="5041900" y="4995863"/>
          <p14:tracePt t="139170" x="5041900" y="5013325"/>
          <p14:tracePt t="139172" x="5049838" y="5022850"/>
          <p14:tracePt t="139190" x="5049838" y="5032375"/>
          <p14:tracePt t="139204" x="5059363" y="5040313"/>
          <p14:tracePt t="139220" x="5068888" y="5049838"/>
          <p14:tracePt t="139237" x="5068888" y="5059363"/>
          <p14:tracePt t="139239" x="5086350" y="5059363"/>
          <p14:tracePt t="139253" x="5095875" y="5059363"/>
          <p14:tracePt t="139270" x="5105400" y="5059363"/>
          <p14:tracePt t="139272" x="5114925" y="5059363"/>
          <p14:tracePt t="139287" x="5122863" y="5059363"/>
          <p14:tracePt t="139289" x="5132388" y="5059363"/>
          <p14:tracePt t="139303" x="5151438" y="5059363"/>
          <p14:tracePt t="139320" x="5159375" y="5059363"/>
          <p14:tracePt t="139322" x="5168900" y="5059363"/>
          <p14:tracePt t="139337" x="5178425" y="5059363"/>
          <p14:tracePt t="139339" x="5187950" y="5049838"/>
          <p14:tracePt t="139353" x="5195888" y="5049838"/>
          <p14:tracePt t="139354" x="5205413" y="5040313"/>
          <p14:tracePt t="139356" x="5214938" y="5032375"/>
          <p14:tracePt t="139370" x="5214938" y="5022850"/>
          <p14:tracePt t="139387" x="5224463" y="5013325"/>
          <p14:tracePt t="139389" x="5232400" y="5003800"/>
          <p14:tracePt t="139532" x="5241925" y="5003800"/>
          <p14:tracePt t="139540" x="5260975" y="4995863"/>
          <p14:tracePt t="139553" x="5268913" y="4986338"/>
          <p14:tracePt t="139556" x="5278438" y="4976813"/>
          <p14:tracePt t="139570" x="5287963" y="4967288"/>
          <p14:tracePt t="139572" x="5287963" y="4959350"/>
          <p14:tracePt t="139587" x="5297488" y="4949825"/>
          <p14:tracePt t="139603" x="5305425" y="4940300"/>
          <p14:tracePt t="139606" x="5314950" y="4922838"/>
          <p14:tracePt t="139620" x="5324475" y="4922838"/>
          <p14:tracePt t="139622" x="5334000" y="4903788"/>
          <p14:tracePt t="139653" x="5341938" y="4903788"/>
          <p14:tracePt t="139654" x="5341938" y="4894263"/>
          <p14:tracePt t="139676" x="5341938" y="4884738"/>
          <p14:tracePt t="139692" x="5351463" y="4876800"/>
          <p14:tracePt t="139716" x="5351463" y="4857750"/>
          <p14:tracePt t="139724" x="5351463" y="4848225"/>
          <p14:tracePt t="139737" x="5351463" y="4840288"/>
          <p14:tracePt t="140244" x="5378450" y="4840288"/>
          <p14:tracePt t="140252" x="5407025" y="4821238"/>
          <p14:tracePt t="140260" x="5424488" y="4821238"/>
          <p14:tracePt t="140269" x="5434013" y="4803775"/>
          <p14:tracePt t="140286" x="5443538" y="4794250"/>
          <p14:tracePt t="140287" x="5451475" y="4794250"/>
          <p14:tracePt t="140324" x="5451475" y="4784725"/>
          <p14:tracePt t="140412" x="5451475" y="4775200"/>
          <p14:tracePt t="140420" x="5461000" y="4775200"/>
          <p14:tracePt t="140648" x="5470525" y="4775200"/>
          <p14:tracePt t="140656" x="5487988" y="4775200"/>
          <p14:tracePt t="140670" x="5507038" y="4784725"/>
          <p14:tracePt t="140672" x="5524500" y="4784725"/>
          <p14:tracePt t="140687" x="5543550" y="4794250"/>
          <p14:tracePt t="140689" x="5561013" y="4794250"/>
          <p14:tracePt t="140703" x="5580063" y="4803775"/>
          <p14:tracePt t="140705" x="5589588" y="4803775"/>
          <p14:tracePt t="140756" x="5597525" y="4803775"/>
          <p14:tracePt t="140764" x="5607050" y="4803775"/>
          <p14:tracePt t="140772" x="5616575" y="4803775"/>
          <p14:tracePt t="140787" x="5634038" y="4803775"/>
          <p14:tracePt t="140788" x="5643563" y="4803775"/>
          <p14:tracePt t="140803" x="5653088" y="4803775"/>
          <p14:tracePt t="140805" x="5662613" y="4803775"/>
          <p14:tracePt t="140836" x="5670550" y="4803775"/>
          <p14:tracePt t="140852" x="5680075" y="4803775"/>
          <p14:tracePt t="140868" x="5689600" y="4803775"/>
          <p14:tracePt t="140892" x="5699125" y="4803775"/>
          <p14:tracePt t="140932" x="5708650" y="4803775"/>
          <p14:tracePt t="140940" x="5716588" y="4803775"/>
          <p14:tracePt t="140953" x="5726113" y="4803775"/>
          <p14:tracePt t="140970" x="5735638" y="4803775"/>
          <p14:tracePt t="140972" x="5745163" y="4803775"/>
          <p14:tracePt t="140987" x="5753100" y="4803775"/>
          <p14:tracePt t="140989" x="5762625" y="4803775"/>
          <p14:tracePt t="141003" x="5772150" y="4803775"/>
          <p14:tracePt t="141020" x="5772150" y="4794250"/>
          <p14:tracePt t="141412" x="5781675" y="4784725"/>
          <p14:tracePt t="141420" x="5808663" y="4738688"/>
          <p14:tracePt t="141428" x="5818188" y="4730750"/>
          <p14:tracePt t="141437" x="5818188" y="4711700"/>
          <p14:tracePt t="141453" x="5826125" y="4675188"/>
          <p14:tracePt t="141454" x="5826125" y="4657725"/>
          <p14:tracePt t="141470" x="5835650" y="4584700"/>
          <p14:tracePt t="141470" x="5835650" y="4556125"/>
          <p14:tracePt t="141487" x="5835650" y="4538663"/>
          <p14:tracePt t="141487" x="5835650" y="4529138"/>
          <p14:tracePt t="141503" x="5835650" y="4519613"/>
          <p14:tracePt t="141660" x="5835650" y="4556125"/>
          <p14:tracePt t="141668" x="5835650" y="4602163"/>
          <p14:tracePt t="141676" x="5835650" y="4629150"/>
          <p14:tracePt t="141686" x="5835650" y="4675188"/>
          <p14:tracePt t="141703" x="5835650" y="4702175"/>
          <p14:tracePt t="141704" x="5835650" y="4748213"/>
          <p14:tracePt t="141720" x="5835650" y="4803775"/>
          <p14:tracePt t="141720" x="5835650" y="4830763"/>
          <p14:tracePt t="141737" x="5835650" y="4876800"/>
          <p14:tracePt t="141737" x="5854700" y="4903788"/>
          <p14:tracePt t="141753" x="5854700" y="4930775"/>
          <p14:tracePt t="141754" x="5854700" y="4949825"/>
          <p14:tracePt t="141756" x="5854700" y="4967288"/>
          <p14:tracePt t="141770" x="5854700" y="4986338"/>
          <p14:tracePt t="141772" x="5854700" y="5003800"/>
          <p14:tracePt t="141786" x="5854700" y="5022850"/>
          <p14:tracePt t="141788" x="5854700" y="5040313"/>
          <p14:tracePt t="142104" x="5881688" y="5040313"/>
          <p14:tracePt t="142112" x="5899150" y="5032375"/>
          <p14:tracePt t="142120" x="5918200" y="5022850"/>
          <p14:tracePt t="142121" x="5927725" y="5013325"/>
          <p14:tracePt t="142136" x="5935663" y="5013325"/>
          <p14:tracePt t="142153" x="5945188" y="5013325"/>
          <p14:tracePt t="142154" x="5945188" y="5003800"/>
          <p14:tracePt t="142170" x="5954713" y="5003800"/>
          <p14:tracePt t="142189" x="5964238" y="4995863"/>
          <p14:tracePt t="142204" x="5972175" y="4995863"/>
          <p14:tracePt t="142205" x="5981700" y="4995863"/>
          <p14:tracePt t="142220" x="5991225" y="4995863"/>
          <p14:tracePt t="142221" x="6000750" y="4986338"/>
          <p14:tracePt t="142237" x="6008688" y="4986338"/>
          <p14:tracePt t="142237" x="6027738" y="4986338"/>
          <p14:tracePt t="142253" x="6045200" y="4986338"/>
          <p14:tracePt t="142270" x="6054725" y="4986338"/>
          <p14:tracePt t="142270" x="6064250" y="4986338"/>
          <p14:tracePt t="142287" x="6073775" y="4986338"/>
          <p14:tracePt t="142287" x="6081713" y="4986338"/>
          <p14:tracePt t="142303" x="6091238" y="4986338"/>
          <p14:tracePt t="142304" x="6100763" y="4986338"/>
          <p14:tracePt t="142320" x="6110288" y="4986338"/>
          <p14:tracePt t="142596" x="6110288" y="4976813"/>
          <p14:tracePt t="142604" x="6110288" y="4922838"/>
          <p14:tracePt t="142612" x="6110288" y="4876800"/>
          <p14:tracePt t="142620" x="6110288" y="4857750"/>
          <p14:tracePt t="142636" x="6110288" y="4848225"/>
          <p14:tracePt t="142637" x="6110288" y="4830763"/>
          <p14:tracePt t="142653" x="6110288" y="4811713"/>
          <p14:tracePt t="142654" x="6110288" y="4794250"/>
          <p14:tracePt t="142670" x="6110288" y="4767263"/>
          <p14:tracePt t="142670" x="6110288" y="4738688"/>
          <p14:tracePt t="142687" x="6110288" y="4702175"/>
          <p14:tracePt t="142687" x="6110288" y="4675188"/>
          <p14:tracePt t="142703" x="6110288" y="4648200"/>
          <p14:tracePt t="142704" x="6110288" y="4602163"/>
          <p14:tracePt t="142720" x="6110288" y="4575175"/>
          <p14:tracePt t="142721" x="6110288" y="4548188"/>
          <p14:tracePt t="142737" x="6118225" y="4511675"/>
          <p14:tracePt t="142737" x="6118225" y="4492625"/>
          <p14:tracePt t="142740" x="6118225" y="4483100"/>
          <p14:tracePt t="142770" x="6118225" y="4475163"/>
          <p14:tracePt t="142772" x="6118225" y="4465638"/>
          <p14:tracePt t="142787" x="6118225" y="4456113"/>
          <p14:tracePt t="143776" x="6118225" y="4438650"/>
          <p14:tracePt t="143780" x="6037263" y="4356100"/>
          <p14:tracePt t="143788" x="5972175" y="4310063"/>
          <p14:tracePt t="143803" x="5935663" y="4283075"/>
          <p14:tracePt t="143805" x="5862638" y="4264025"/>
          <p14:tracePt t="143820" x="5708650" y="4219575"/>
          <p14:tracePt t="143821" x="5543550" y="4164013"/>
          <p14:tracePt t="143837" x="5297488" y="4100513"/>
          <p14:tracePt t="143837" x="4959350" y="4037013"/>
          <p14:tracePt t="143853" x="4740275" y="3981450"/>
          <p14:tracePt t="143854" x="4548188" y="3954463"/>
          <p14:tracePt t="143870" x="4283075" y="3917950"/>
          <p14:tracePt t="143871" x="4090988" y="3881438"/>
          <p14:tracePt t="143887" x="3944938" y="3871913"/>
          <p14:tracePt t="143887" x="3808413" y="3852863"/>
          <p14:tracePt t="143903" x="3679825" y="3844925"/>
          <p14:tracePt t="143904" x="3579813" y="3825875"/>
          <p14:tracePt t="143920" x="3489325" y="3825875"/>
          <p14:tracePt t="143921" x="3416300" y="3825875"/>
          <p14:tracePt t="143937" x="3333750" y="3825875"/>
          <p14:tracePt t="143937" x="3241675" y="3825875"/>
          <p14:tracePt t="143953" x="3168650" y="3825875"/>
          <p14:tracePt t="143954" x="3105150" y="3825875"/>
          <p14:tracePt t="143956" x="3078163" y="3825875"/>
          <p14:tracePt t="143970" x="3032125" y="3825875"/>
          <p14:tracePt t="143972" x="3005138" y="3835400"/>
          <p14:tracePt t="143987" x="2968625" y="3862388"/>
          <p14:tracePt t="143989" x="2940050" y="3871913"/>
          <p14:tracePt t="144003" x="2913063" y="3889375"/>
          <p14:tracePt t="144006" x="2876550" y="3898900"/>
          <p14:tracePt t="144020" x="2859088" y="3908425"/>
          <p14:tracePt t="144022" x="2813050" y="3935413"/>
          <p14:tracePt t="144037" x="2730500" y="3963988"/>
          <p14:tracePt t="144039" x="2693988" y="3971925"/>
          <p14:tracePt t="144053" x="2647950" y="3990975"/>
          <p14:tracePt t="144055" x="2611438" y="4017963"/>
          <p14:tracePt t="144070" x="2584450" y="4037013"/>
          <p14:tracePt t="144072" x="2574925" y="4054475"/>
          <p14:tracePt t="144087" x="2547938" y="4090988"/>
          <p14:tracePt t="144089" x="2538413" y="4127500"/>
          <p14:tracePt t="144103" x="2538413" y="4164013"/>
          <p14:tracePt t="144105" x="2530475" y="4219575"/>
          <p14:tracePt t="144120" x="2530475" y="4273550"/>
          <p14:tracePt t="144122" x="2530475" y="4319588"/>
          <p14:tracePt t="144137" x="2530475" y="4373563"/>
          <p14:tracePt t="144139" x="2530475" y="4410075"/>
          <p14:tracePt t="144153" x="2520950" y="4475163"/>
          <p14:tracePt t="144170" x="2520950" y="4556125"/>
          <p14:tracePt t="144170" x="2520950" y="4584700"/>
          <p14:tracePt t="144173" x="2520950" y="4621213"/>
          <p14:tracePt t="144187" x="2520950" y="4657725"/>
          <p14:tracePt t="144189" x="2520950" y="4684713"/>
          <p14:tracePt t="144205" x="2520950" y="4757738"/>
          <p14:tracePt t="144220" x="2520950" y="4775200"/>
          <p14:tracePt t="144221" x="2520950" y="4821238"/>
          <p14:tracePt t="144236" x="2530475" y="4867275"/>
          <p14:tracePt t="144237" x="2557463" y="4930775"/>
          <p14:tracePt t="144253" x="2566988" y="4940300"/>
          <p14:tracePt t="144254" x="2593975" y="4976813"/>
          <p14:tracePt t="144270" x="2630488" y="5013325"/>
          <p14:tracePt t="144271" x="2657475" y="5040313"/>
          <p14:tracePt t="144287" x="2693988" y="5059363"/>
          <p14:tracePt t="144287" x="2720975" y="5095875"/>
          <p14:tracePt t="144303" x="2740025" y="5113338"/>
          <p14:tracePt t="144304" x="2757488" y="5122863"/>
          <p14:tracePt t="144320" x="2786063" y="5132388"/>
          <p14:tracePt t="144321" x="2803525" y="5141913"/>
          <p14:tracePt t="144337" x="2822575" y="5149850"/>
          <p14:tracePt t="144337" x="2830513" y="5159375"/>
          <p14:tracePt t="144340" x="2859088" y="5159375"/>
          <p14:tracePt t="144353" x="2886075" y="5168900"/>
          <p14:tracePt t="144370" x="2940050" y="5186363"/>
          <p14:tracePt t="144370" x="3005138" y="5186363"/>
          <p14:tracePt t="144373" x="3032125" y="5186363"/>
          <p14:tracePt t="144387" x="3086100" y="5195888"/>
          <p14:tracePt t="144389" x="3151188" y="5195888"/>
          <p14:tracePt t="144403" x="3224213" y="5205413"/>
          <p14:tracePt t="144406" x="3287713" y="5222875"/>
          <p14:tracePt t="144420" x="3360738" y="5222875"/>
          <p14:tracePt t="144422" x="3433763" y="5222875"/>
          <p14:tracePt t="144437" x="3516313" y="5222875"/>
          <p14:tracePt t="144439" x="3570288" y="5222875"/>
          <p14:tracePt t="144453" x="3635375" y="5222875"/>
          <p14:tracePt t="144455" x="3689350" y="5214938"/>
          <p14:tracePt t="144470" x="3752850" y="5186363"/>
          <p14:tracePt t="144472" x="3835400" y="5132388"/>
          <p14:tracePt t="144487" x="3890963" y="5068888"/>
          <p14:tracePt t="144489" x="3944938" y="4986338"/>
          <p14:tracePt t="144503" x="3990975" y="4922838"/>
          <p14:tracePt t="144506" x="4017963" y="4821238"/>
          <p14:tracePt t="144520" x="4017963" y="4803775"/>
          <p14:tracePt t="144522" x="4027488" y="4757738"/>
          <p14:tracePt t="144536" x="4027488" y="4730750"/>
          <p14:tracePt t="144539" x="4027488" y="4684713"/>
          <p14:tracePt t="144553" x="4027488" y="4657725"/>
          <p14:tracePt t="144570" x="4027488" y="4621213"/>
          <p14:tracePt t="144570" x="4027488" y="4592638"/>
          <p14:tracePt t="144573" x="4017963" y="4556125"/>
          <p14:tracePt t="144587" x="3990975" y="4511675"/>
          <p14:tracePt t="144589" x="3954463" y="4446588"/>
          <p14:tracePt t="144603" x="3917950" y="4402138"/>
          <p14:tracePt t="144606" x="3862388" y="4319588"/>
          <p14:tracePt t="144620" x="3789363" y="4246563"/>
          <p14:tracePt t="144622" x="3744913" y="4191000"/>
          <p14:tracePt t="144637" x="3652838" y="4127500"/>
          <p14:tracePt t="144639" x="3589338" y="4081463"/>
          <p14:tracePt t="144653" x="3525838" y="4044950"/>
          <p14:tracePt t="144655" x="3460750" y="4008438"/>
          <p14:tracePt t="144670" x="3416300" y="4000500"/>
          <p14:tracePt t="144672" x="3397250" y="4000500"/>
          <p14:tracePt t="144687" x="3324225" y="3981450"/>
          <p14:tracePt t="144689" x="3278188" y="3971925"/>
          <p14:tracePt t="144703" x="3205163" y="3971925"/>
          <p14:tracePt t="144705" x="3187700" y="3971925"/>
          <p14:tracePt t="144720" x="3159125" y="3971925"/>
          <p14:tracePt t="144722" x="3132138" y="3971925"/>
          <p14:tracePt t="144736" x="3114675" y="3971925"/>
          <p14:tracePt t="144738" x="3078163" y="3981450"/>
          <p14:tracePt t="144753" x="3068638" y="4000500"/>
          <p14:tracePt t="144770" x="3041650" y="4027488"/>
          <p14:tracePt t="144770" x="3022600" y="4044950"/>
          <p14:tracePt t="144773" x="2986088" y="4081463"/>
          <p14:tracePt t="144787" x="2968625" y="4110038"/>
          <p14:tracePt t="144789" x="2949575" y="4146550"/>
          <p14:tracePt t="144803" x="2932113" y="4173538"/>
          <p14:tracePt t="144806" x="2903538" y="4219575"/>
          <p14:tracePt t="144820" x="2886075" y="4264025"/>
          <p14:tracePt t="144822" x="2859088" y="4329113"/>
          <p14:tracePt t="144837" x="2849563" y="4373563"/>
          <p14:tracePt t="144839" x="2830513" y="4419600"/>
          <p14:tracePt t="144853" x="2830513" y="4456113"/>
          <p14:tracePt t="144855" x="2822575" y="4502150"/>
          <p14:tracePt t="144870" x="2822575" y="4548188"/>
          <p14:tracePt t="144872" x="2822575" y="4575175"/>
          <p14:tracePt t="144887" x="2813050" y="4621213"/>
          <p14:tracePt t="144889" x="2813050" y="4675188"/>
          <p14:tracePt t="144903" x="2803525" y="4702175"/>
          <p14:tracePt t="144905" x="2794000" y="4767263"/>
          <p14:tracePt t="144920" x="2794000" y="4821238"/>
          <p14:tracePt t="144922" x="2794000" y="4867275"/>
          <p14:tracePt t="144937" x="2786063" y="4903788"/>
          <p14:tracePt t="144939" x="2767013" y="4949825"/>
          <p14:tracePt t="144953" x="2767013" y="5003800"/>
          <p14:tracePt t="144954" x="2757488" y="5049838"/>
          <p14:tracePt t="144956" x="2757488" y="5105400"/>
          <p14:tracePt t="144970" x="2757488" y="5113338"/>
          <p14:tracePt t="144972" x="2757488" y="5141913"/>
          <p14:tracePt t="144986" x="2757488" y="5178425"/>
          <p14:tracePt t="144989" x="2757488" y="5186363"/>
          <p14:tracePt t="145003" x="2757488" y="5222875"/>
          <p14:tracePt t="145006" x="2757488" y="5241925"/>
          <p14:tracePt t="145020" x="2757488" y="5259388"/>
          <p14:tracePt t="145022" x="2757488" y="5268913"/>
          <p14:tracePt t="145036" x="2767013" y="5287963"/>
          <p14:tracePt t="145039" x="2776538" y="5295900"/>
          <p14:tracePt t="145053" x="2786063" y="5295900"/>
          <p14:tracePt t="145055" x="2794000" y="5305425"/>
          <p14:tracePt t="145070" x="2803525" y="5314950"/>
          <p14:tracePt t="145072" x="2822575" y="5324475"/>
          <p14:tracePt t="145087" x="2849563" y="5332413"/>
          <p14:tracePt t="145089" x="2876550" y="5360988"/>
          <p14:tracePt t="145103" x="2922588" y="5368925"/>
          <p14:tracePt t="145105" x="2986088" y="5378450"/>
          <p14:tracePt t="145120" x="3041650" y="5387975"/>
          <p14:tracePt t="145122" x="3105150" y="5387975"/>
          <p14:tracePt t="145137" x="3159125" y="5405438"/>
          <p14:tracePt t="145139" x="3224213" y="5405438"/>
          <p14:tracePt t="145153" x="3297238" y="5405438"/>
          <p14:tracePt t="145170" x="3387725" y="5405438"/>
          <p14:tracePt t="145171" x="3433763" y="5378450"/>
          <p14:tracePt t="145173" x="3497263" y="5351463"/>
          <p14:tracePt t="145187" x="3562350" y="5295900"/>
          <p14:tracePt t="145189" x="3579813" y="5268913"/>
          <p14:tracePt t="145206" x="3635375" y="5159375"/>
          <p14:tracePt t="145220" x="3652838" y="5095875"/>
          <p14:tracePt t="145223" x="3679825" y="5032375"/>
          <p14:tracePt t="145237" x="3689350" y="4976813"/>
          <p14:tracePt t="145239" x="3708400" y="4940300"/>
          <p14:tracePt t="145253" x="3708400" y="4913313"/>
          <p14:tracePt t="145255" x="3708400" y="4867275"/>
          <p14:tracePt t="145270" x="3708400" y="4840288"/>
          <p14:tracePt t="145272" x="3708400" y="4794250"/>
          <p14:tracePt t="145287" x="3698875" y="4757738"/>
          <p14:tracePt t="145289" x="3689350" y="4721225"/>
          <p14:tracePt t="145303" x="3671888" y="4665663"/>
          <p14:tracePt t="145305" x="3662363" y="4648200"/>
          <p14:tracePt t="145320" x="3625850" y="4602163"/>
          <p14:tracePt t="145322" x="3570288" y="4519613"/>
          <p14:tracePt t="145337" x="3543300" y="4483100"/>
          <p14:tracePt t="145339" x="3516313" y="4456113"/>
          <p14:tracePt t="145353" x="3479800" y="4429125"/>
          <p14:tracePt t="145354" x="3452813" y="4402138"/>
          <p14:tracePt t="145356" x="3370263" y="4356100"/>
          <p14:tracePt t="145370" x="3306763" y="4346575"/>
          <p14:tracePt t="145372" x="3260725" y="4337050"/>
          <p14:tracePt t="145387" x="3195638" y="4310063"/>
          <p14:tracePt t="145389" x="3159125" y="4300538"/>
          <p14:tracePt t="145403" x="3078163" y="4273550"/>
          <p14:tracePt t="145406" x="3049588" y="4264025"/>
          <p14:tracePt t="145420" x="3013075" y="4264025"/>
          <p14:tracePt t="145422" x="2986088" y="4264025"/>
          <p14:tracePt t="145436" x="2959100" y="4264025"/>
          <p14:tracePt t="145439" x="2886075" y="4264025"/>
          <p14:tracePt t="145453" x="2840038" y="4264025"/>
          <p14:tracePt t="145455" x="2813050" y="4264025"/>
          <p14:tracePt t="145470" x="2767013" y="4283075"/>
          <p14:tracePt t="145472" x="2720975" y="4310063"/>
          <p14:tracePt t="145487" x="2676525" y="4329113"/>
          <p14:tracePt t="145489" x="2630488" y="4365625"/>
          <p14:tracePt t="145503" x="2593975" y="4402138"/>
          <p14:tracePt t="145505" x="2566988" y="4419600"/>
          <p14:tracePt t="145520" x="2538413" y="4465638"/>
          <p14:tracePt t="145522" x="2501900" y="4548188"/>
          <p14:tracePt t="145537" x="2484438" y="4592638"/>
          <p14:tracePt t="145539" x="2474913" y="4638675"/>
          <p14:tracePt t="145553" x="2465388" y="4675188"/>
          <p14:tracePt t="145556" x="2465388" y="4757738"/>
          <p14:tracePt t="145570" x="2465388" y="4830763"/>
          <p14:tracePt t="145572" x="2465388" y="4867275"/>
          <p14:tracePt t="145587" x="2465388" y="4894263"/>
          <p14:tracePt t="145589" x="2474913" y="4940300"/>
          <p14:tracePt t="145603" x="2493963" y="4976813"/>
          <p14:tracePt t="145606" x="2511425" y="5040313"/>
          <p14:tracePt t="145620" x="2538413" y="5105400"/>
          <p14:tracePt t="145622" x="2584450" y="5186363"/>
          <p14:tracePt t="145637" x="2630488" y="5241925"/>
          <p14:tracePt t="145639" x="2684463" y="5287963"/>
          <p14:tracePt t="145653" x="2703513" y="5295900"/>
          <p14:tracePt t="145655" x="2757488" y="5324475"/>
          <p14:tracePt t="145670" x="2822575" y="5351463"/>
          <p14:tracePt t="145672" x="2886075" y="5360988"/>
          <p14:tracePt t="145687" x="2940050" y="5360988"/>
          <p14:tracePt t="145689" x="3005138" y="5360988"/>
          <p14:tracePt t="145703" x="3059113" y="5360988"/>
          <p14:tracePt t="145705" x="3105150" y="5360988"/>
          <p14:tracePt t="145720" x="3141663" y="5351463"/>
          <p14:tracePt t="145722" x="3224213" y="5324475"/>
          <p14:tracePt t="145736" x="3324225" y="5278438"/>
          <p14:tracePt t="145738" x="3443288" y="5232400"/>
          <p14:tracePt t="145753" x="3525838" y="5178425"/>
          <p14:tracePt t="145770" x="3716338" y="5032375"/>
          <p14:tracePt t="145771" x="3798888" y="4959350"/>
          <p14:tracePt t="145772" x="3871913" y="4894263"/>
          <p14:tracePt t="145787" x="3881438" y="4884738"/>
          <p14:tracePt t="145828" x="3890963" y="4884738"/>
          <p14:tracePt t="145988" x="3890963" y="4876800"/>
          <p14:tracePt t="146940" x="3890963" y="4903788"/>
          <p14:tracePt t="146948" x="3890963" y="4930775"/>
          <p14:tracePt t="146956" x="3890963" y="4949825"/>
          <p14:tracePt t="146970" x="3890963" y="4967288"/>
          <p14:tracePt t="146972" x="3890963" y="4986338"/>
          <p14:tracePt t="146987" x="3890963" y="5003800"/>
          <p14:tracePt t="146989" x="3881438" y="5013325"/>
          <p14:tracePt t="147003" x="3881438" y="5032375"/>
          <p14:tracePt t="147005" x="3881438" y="5040313"/>
          <p14:tracePt t="147020" x="3881438" y="5049838"/>
          <p14:tracePt t="147624" x="3844925" y="5059363"/>
          <p14:tracePt t="147632" x="3825875" y="5059363"/>
          <p14:tracePt t="147640" x="3771900" y="5059363"/>
          <p14:tracePt t="147653" x="3708400" y="5059363"/>
          <p14:tracePt t="147670" x="3616325" y="5059363"/>
          <p14:tracePt t="147671" x="3525838" y="5059363"/>
          <p14:tracePt t="147673" x="3406775" y="5059363"/>
          <p14:tracePt t="147686" x="3297238" y="5049838"/>
          <p14:tracePt t="147688" x="3195638" y="5040313"/>
          <p14:tracePt t="147703" x="3168650" y="5040313"/>
          <p14:tracePt t="147705" x="3141663" y="5040313"/>
          <p14:tracePt t="147720" x="3122613" y="5040313"/>
          <p14:tracePt t="147764" x="3114675" y="5040313"/>
          <p14:tracePt t="147772" x="3105150" y="5040313"/>
          <p14:tracePt t="147780" x="3095625" y="5040313"/>
          <p14:tracePt t="147796" x="3086100" y="5040313"/>
          <p14:tracePt t="147812" x="3078163" y="5040313"/>
          <p14:tracePt t="147908" x="3086100" y="5040313"/>
          <p14:tracePt t="147916" x="3122613" y="5022850"/>
          <p14:tracePt t="147924" x="3159125" y="5013325"/>
          <p14:tracePt t="147937" x="3195638" y="5003800"/>
          <p14:tracePt t="147953" x="3232150" y="4995863"/>
          <p14:tracePt t="147954" x="3278188" y="4967288"/>
          <p14:tracePt t="147956" x="3324225" y="4967288"/>
          <p14:tracePt t="147970" x="3370263" y="4967288"/>
          <p14:tracePt t="147972" x="3397250" y="4959350"/>
          <p14:tracePt t="147986" x="3424238" y="4959350"/>
          <p14:tracePt t="147989" x="3443288" y="4949825"/>
          <p14:tracePt t="148003" x="3460750" y="4949825"/>
          <p14:tracePt t="148005" x="3470275" y="4940300"/>
          <p14:tracePt t="148020" x="3479800" y="4940300"/>
          <p14:tracePt t="148022" x="3489325" y="4940300"/>
          <p14:tracePt t="148036" x="3506788" y="4940300"/>
          <p14:tracePt t="148039" x="3516313" y="4930775"/>
          <p14:tracePt t="148053" x="3533775" y="4922838"/>
          <p14:tracePt t="148055" x="3552825" y="4922838"/>
          <p14:tracePt t="148070" x="3570288" y="4913313"/>
          <p14:tracePt t="148087" x="3589338" y="4913313"/>
          <p14:tracePt t="148103" x="3598863" y="4903788"/>
          <p14:tracePt t="148105" x="3606800" y="4903788"/>
          <p14:tracePt t="148120" x="3616325" y="4903788"/>
          <p14:tracePt t="148122" x="3625850" y="4894263"/>
          <p14:tracePt t="148136" x="3635375" y="4894263"/>
          <p14:tracePt t="148252" x="3606800" y="4913313"/>
          <p14:tracePt t="148260" x="3570288" y="4930775"/>
          <p14:tracePt t="148270" x="3497263" y="4986338"/>
          <p14:tracePt t="148287" x="3433763" y="5022850"/>
          <p14:tracePt t="148287" x="3397250" y="5032375"/>
          <p14:tracePt t="148303" x="3351213" y="5059363"/>
          <p14:tracePt t="148304" x="3324225" y="5076825"/>
          <p14:tracePt t="148320" x="3278188" y="5086350"/>
          <p14:tracePt t="148321" x="3232150" y="5113338"/>
          <p14:tracePt t="148337" x="3214688" y="5122863"/>
          <p14:tracePt t="148337" x="3195638" y="5141913"/>
          <p14:tracePt t="148340" x="3178175" y="5149850"/>
          <p14:tracePt t="148353" x="3159125" y="5168900"/>
          <p14:tracePt t="148356" x="3141663" y="5178425"/>
          <p14:tracePt t="148370" x="3114675" y="5186363"/>
          <p14:tracePt t="148372" x="3114675" y="5195888"/>
          <p14:tracePt t="148387" x="3105150" y="5195888"/>
          <p14:tracePt t="148389" x="3095625" y="5205413"/>
          <p14:tracePt t="148403" x="3086100" y="5214938"/>
          <p14:tracePt t="148405" x="3078163" y="5214938"/>
          <p14:tracePt t="148436" x="3068638" y="5214938"/>
          <p14:tracePt t="148756" x="3078163" y="5214938"/>
          <p14:tracePt t="148764" x="3122613" y="5195888"/>
          <p14:tracePt t="148773" x="3151188" y="5178425"/>
          <p14:tracePt t="148786" x="3195638" y="5159375"/>
          <p14:tracePt t="148788" x="3241675" y="5141913"/>
          <p14:tracePt t="148803" x="3314700" y="5095875"/>
          <p14:tracePt t="148805" x="3397250" y="5059363"/>
          <p14:tracePt t="148820" x="3460750" y="5013325"/>
          <p14:tracePt t="148821" x="3489325" y="4995863"/>
          <p14:tracePt t="148836" x="3506788" y="4986338"/>
          <p14:tracePt t="148837" x="3516313" y="4986338"/>
          <p14:tracePt t="149356" x="3497263" y="5003800"/>
          <p14:tracePt t="149364" x="3470275" y="5032375"/>
          <p14:tracePt t="149372" x="3416300" y="5086350"/>
          <p14:tracePt t="149386" x="3351213" y="5113338"/>
          <p14:tracePt t="149388" x="3343275" y="5122863"/>
          <p14:tracePt t="149403" x="3306763" y="5141913"/>
          <p14:tracePt t="149404" x="3297238" y="5149850"/>
          <p14:tracePt t="149420" x="3287713" y="5159375"/>
          <p14:tracePt t="149420" x="3278188" y="5159375"/>
          <p14:tracePt t="149444" x="3260725" y="5168900"/>
          <p14:tracePt t="149460" x="3251200" y="5178425"/>
          <p14:tracePt t="149476" x="3241675" y="5178425"/>
          <p14:tracePt t="149700" x="3260725" y="5159375"/>
          <p14:tracePt t="149708" x="3287713" y="5132388"/>
          <p14:tracePt t="149719" x="3360738" y="5076825"/>
          <p14:tracePt t="149736" x="3406775" y="5049838"/>
          <p14:tracePt t="149736" x="3433763" y="5032375"/>
          <p14:tracePt t="149753" x="3479800" y="5003800"/>
          <p14:tracePt t="149753" x="3516313" y="4986338"/>
          <p14:tracePt t="149769" x="3562350" y="4967288"/>
          <p14:tracePt t="149769" x="3589338" y="4940300"/>
          <p14:tracePt t="149771" x="3598863" y="4930775"/>
          <p14:tracePt t="149786" x="3606800" y="4930775"/>
          <p14:tracePt t="150020" x="3606800" y="4913313"/>
          <p14:tracePt t="150028" x="3606800" y="4857750"/>
          <p14:tracePt t="150036" x="3589338" y="4775200"/>
          <p14:tracePt t="150053" x="3579813" y="4730750"/>
          <p14:tracePt t="150054" x="3570288" y="4684713"/>
          <p14:tracePt t="150070" x="3543300" y="4638675"/>
          <p14:tracePt t="150071" x="3533775" y="4592638"/>
          <p14:tracePt t="150087" x="3525838" y="4565650"/>
          <p14:tracePt t="150087" x="3516313" y="4538663"/>
          <p14:tracePt t="150103" x="3497263" y="4502150"/>
          <p14:tracePt t="150104" x="3470275" y="4456113"/>
          <p14:tracePt t="150120" x="3433763" y="4410075"/>
          <p14:tracePt t="150121" x="3397250" y="4373563"/>
          <p14:tracePt t="150137" x="3351213" y="4337050"/>
          <p14:tracePt t="150137" x="3314700" y="4319588"/>
          <p14:tracePt t="150140" x="3287713" y="4310063"/>
          <p14:tracePt t="150153" x="3260725" y="4310063"/>
          <p14:tracePt t="150170" x="3241675" y="4300538"/>
          <p14:tracePt t="150170" x="3232150" y="4300538"/>
          <p14:tracePt t="150188" x="3224213" y="4300538"/>
          <p14:tracePt t="150204" x="3214688" y="4300538"/>
          <p14:tracePt t="150220" x="3205163" y="4300538"/>
          <p14:tracePt t="150220" x="3195638" y="4319588"/>
          <p14:tracePt t="150236" x="3187700" y="4337050"/>
          <p14:tracePt t="150237" x="3178175" y="4356100"/>
          <p14:tracePt t="150253" x="3159125" y="4383088"/>
          <p14:tracePt t="150254" x="3151188" y="4419600"/>
          <p14:tracePt t="150270" x="3132138" y="4456113"/>
          <p14:tracePt t="150271" x="3132138" y="4492625"/>
          <p14:tracePt t="150286" x="3132138" y="4529138"/>
          <p14:tracePt t="150286" x="3132138" y="4565650"/>
          <p14:tracePt t="150303" x="3132138" y="4592638"/>
          <p14:tracePt t="150303" x="3132138" y="4621213"/>
          <p14:tracePt t="150320" x="3132138" y="4638675"/>
          <p14:tracePt t="150320" x="3159125" y="4657725"/>
          <p14:tracePt t="150336" x="3168650" y="4684713"/>
          <p14:tracePt t="150337" x="3178175" y="4684713"/>
          <p14:tracePt t="150353" x="3178175" y="4694238"/>
          <p14:tracePt t="150354" x="3187700" y="4702175"/>
          <p14:tracePt t="150356" x="3205163" y="4711700"/>
          <p14:tracePt t="150370" x="3214688" y="4711700"/>
          <p14:tracePt t="150372" x="3224213" y="4721225"/>
          <p14:tracePt t="150386" x="3232150" y="4721225"/>
          <p14:tracePt t="150388" x="3241675" y="4721225"/>
          <p14:tracePt t="150403" x="3251200" y="4730750"/>
          <p14:tracePt t="150420" x="3260725" y="4730750"/>
          <p14:tracePt t="150421" x="3270250" y="4738688"/>
          <p14:tracePt t="150436" x="3278188" y="4738688"/>
          <p14:tracePt t="150453" x="3287713" y="4738688"/>
          <p14:tracePt t="150454" x="3297238" y="4738688"/>
          <p14:tracePt t="150470" x="3306763" y="4738688"/>
          <p14:tracePt t="150472" x="3314700" y="4738688"/>
          <p14:tracePt t="150486" x="3324225" y="4730750"/>
          <p14:tracePt t="150489" x="3351213" y="4711700"/>
          <p14:tracePt t="150503" x="3370263" y="4675188"/>
          <p14:tracePt t="150505" x="3379788" y="4657725"/>
          <p14:tracePt t="150520" x="3397250" y="4611688"/>
          <p14:tracePt t="150522" x="3416300" y="4556125"/>
          <p14:tracePt t="150537" x="3416300" y="4492625"/>
          <p14:tracePt t="150539" x="3424238" y="4438650"/>
          <p14:tracePt t="150553" x="3424238" y="4373563"/>
          <p14:tracePt t="150570" x="3424238" y="4337050"/>
          <p14:tracePt t="150570" x="3424238" y="4329113"/>
          <p14:tracePt t="150612" x="3416300" y="4329113"/>
          <p14:tracePt t="150621" x="3406775" y="4329113"/>
          <p14:tracePt t="150629" x="3387725" y="4329113"/>
          <p14:tracePt t="150636" x="3351213" y="4329113"/>
          <p14:tracePt t="150653" x="3333750" y="4329113"/>
          <p14:tracePt t="150653" x="3306763" y="4329113"/>
          <p14:tracePt t="150670" x="3278188" y="4337050"/>
          <p14:tracePt t="150671" x="3270250" y="4337050"/>
          <p14:tracePt t="150686" x="3251200" y="4346575"/>
          <p14:tracePt t="150687" x="3241675" y="4356100"/>
          <p14:tracePt t="150703" x="3224213" y="4373563"/>
          <p14:tracePt t="150704" x="3214688" y="4392613"/>
          <p14:tracePt t="150720" x="3214688" y="4410075"/>
          <p14:tracePt t="150721" x="3205163" y="4446588"/>
          <p14:tracePt t="150736" x="3205163" y="4465638"/>
          <p14:tracePt t="150737" x="3205163" y="4483100"/>
          <p14:tracePt t="150753" x="3205163" y="4511675"/>
          <p14:tracePt t="150754" x="3205163" y="4538663"/>
          <p14:tracePt t="150756" x="3205163" y="4575175"/>
          <p14:tracePt t="150786" x="3224213" y="4592638"/>
          <p14:tracePt t="150787" x="3232150" y="4611688"/>
          <p14:tracePt t="150788" x="3241675" y="4621213"/>
          <p14:tracePt t="150803" x="3241675" y="4629150"/>
          <p14:tracePt t="150804" x="3260725" y="4638675"/>
          <p14:tracePt t="150820" x="3297238" y="4648200"/>
          <p14:tracePt t="150821" x="3324225" y="4648200"/>
          <p14:tracePt t="150836" x="3351213" y="4648200"/>
          <p14:tracePt t="150837" x="3397250" y="4648200"/>
          <p14:tracePt t="150853" x="3424238" y="4648200"/>
          <p14:tracePt t="150854" x="3443288" y="4638675"/>
          <p14:tracePt t="150870" x="3470275" y="4629150"/>
          <p14:tracePt t="150871" x="3489325" y="4611688"/>
          <p14:tracePt t="150887" x="3506788" y="4565650"/>
          <p14:tracePt t="150887" x="3516313" y="4538663"/>
          <p14:tracePt t="150903" x="3525838" y="4492625"/>
          <p14:tracePt t="150904" x="3525838" y="4446588"/>
          <p14:tracePt t="150920" x="3525838" y="4410075"/>
          <p14:tracePt t="150921" x="3525838" y="4402138"/>
          <p14:tracePt t="150940" x="3525838" y="4392613"/>
          <p14:tracePt t="150964" x="3506788" y="4383088"/>
          <p14:tracePt t="150972" x="3479800" y="4383088"/>
          <p14:tracePt t="150986" x="3460750" y="4373563"/>
          <p14:tracePt t="150988" x="3433763" y="4365625"/>
          <p14:tracePt t="151003" x="3416300" y="4365625"/>
          <p14:tracePt t="151004" x="3379788" y="4365625"/>
          <p14:tracePt t="151020" x="3360738" y="4365625"/>
          <p14:tracePt t="151021" x="3333750" y="4365625"/>
          <p14:tracePt t="151036" x="3324225" y="4365625"/>
          <p14:tracePt t="151037" x="3306763" y="4373563"/>
          <p14:tracePt t="151053" x="3297238" y="4392613"/>
          <p14:tracePt t="151054" x="3278188" y="4402138"/>
          <p14:tracePt t="151070" x="3270250" y="4419600"/>
          <p14:tracePt t="151070" x="3251200" y="4446588"/>
          <p14:tracePt t="151086" x="3241675" y="4465638"/>
          <p14:tracePt t="151087" x="3232150" y="4502150"/>
          <p14:tracePt t="151103" x="3224213" y="4519613"/>
          <p14:tracePt t="151104" x="3224213" y="4548188"/>
          <p14:tracePt t="151120" x="3214688" y="4584700"/>
          <p14:tracePt t="151121" x="3214688" y="4611688"/>
          <p14:tracePt t="151137" x="3214688" y="4629150"/>
          <p14:tracePt t="151137" x="3214688" y="4657725"/>
          <p14:tracePt t="151153" x="3214688" y="4675188"/>
          <p14:tracePt t="151154" x="3214688" y="4694238"/>
          <p14:tracePt t="151156" x="3232150" y="4730750"/>
          <p14:tracePt t="151170" x="3251200" y="4757738"/>
          <p14:tracePt t="151172" x="3278188" y="4784725"/>
          <p14:tracePt t="151187" x="3306763" y="4821238"/>
          <p14:tracePt t="151189" x="3324225" y="4840288"/>
          <p14:tracePt t="151206" x="3360738" y="4857750"/>
          <p14:tracePt t="151220" x="3387725" y="4867275"/>
          <p14:tracePt t="151237" x="3416300" y="4867275"/>
          <p14:tracePt t="151239" x="3424238" y="4867275"/>
          <p14:tracePt t="151253" x="3433763" y="4867275"/>
          <p14:tracePt t="151255" x="3443288" y="4867275"/>
          <p14:tracePt t="152304" x="3443288" y="4903788"/>
          <p14:tracePt t="152308" x="3416300" y="4967288"/>
          <p14:tracePt t="152320" x="3406775" y="5003800"/>
          <p14:tracePt t="152337" x="3397250" y="5032375"/>
          <p14:tracePt t="152337" x="3387725" y="5068888"/>
          <p14:tracePt t="152356" x="3387725" y="5076825"/>
          <p14:tracePt t="152428" x="3416300" y="5068888"/>
          <p14:tracePt t="152436" x="3443288" y="5068888"/>
          <p14:tracePt t="152444" x="3516313" y="5059363"/>
          <p14:tracePt t="152453" x="3652838" y="5059363"/>
          <p14:tracePt t="152470" x="3798888" y="5059363"/>
          <p14:tracePt t="152470" x="3981450" y="5059363"/>
          <p14:tracePt t="152486" x="4192588" y="5059363"/>
          <p14:tracePt t="152487" x="4475163" y="5059363"/>
          <p14:tracePt t="152503" x="4675188" y="5068888"/>
          <p14:tracePt t="152504" x="4903788" y="5068888"/>
          <p14:tracePt t="152520" x="5105400" y="5068888"/>
          <p14:tracePt t="152521" x="5287963" y="5068888"/>
          <p14:tracePt t="152536" x="5443538" y="5068888"/>
          <p14:tracePt t="152537" x="5570538" y="5068888"/>
          <p14:tracePt t="152553" x="5680075" y="5068888"/>
          <p14:tracePt t="152554" x="5781675" y="5068888"/>
          <p14:tracePt t="152556" x="5854700" y="5068888"/>
          <p14:tracePt t="152570" x="5918200" y="5059363"/>
          <p14:tracePt t="152572" x="5972175" y="5049838"/>
          <p14:tracePt t="152586" x="6008688" y="5040313"/>
          <p14:tracePt t="152589" x="6037263" y="5032375"/>
          <p14:tracePt t="152603" x="6054725" y="5032375"/>
          <p14:tracePt t="152606" x="6064250" y="5022850"/>
          <p14:tracePt t="152620" x="6073775" y="5022850"/>
          <p14:tracePt t="152636" x="6073775" y="5013325"/>
          <p14:tracePt t="152700" x="6081713" y="5013325"/>
          <p14:tracePt t="152708" x="6100763" y="5003800"/>
          <p14:tracePt t="152720" x="6118225" y="5003800"/>
          <p14:tracePt t="152736" x="6146800" y="5003800"/>
          <p14:tracePt t="152737" x="6173788" y="4995863"/>
          <p14:tracePt t="152753" x="6183313" y="4986338"/>
          <p14:tracePt t="152780" x="6183313" y="4976813"/>
          <p14:tracePt t="157108" x="6191250" y="4940300"/>
          <p14:tracePt t="157116" x="6210300" y="4840288"/>
          <p14:tracePt t="157124" x="6237288" y="4757738"/>
          <p14:tracePt t="157136" x="6246813" y="4702175"/>
          <p14:tracePt t="157153" x="6246813" y="4638675"/>
          <p14:tracePt t="157154" x="6246813" y="4602163"/>
          <p14:tracePt t="157156" x="6246813" y="4575175"/>
          <p14:tracePt t="157170" x="6246813" y="4538663"/>
          <p14:tracePt t="157172" x="6219825" y="4483100"/>
          <p14:tracePt t="157190" x="6191250" y="4438650"/>
          <p14:tracePt t="157203" x="6183313" y="4419600"/>
          <p14:tracePt t="157206" x="6183313" y="4410075"/>
          <p14:tracePt t="157220" x="6173788" y="4402138"/>
          <p14:tracePt t="157222" x="6164263" y="4392613"/>
          <p14:tracePt t="157236" x="6154738" y="4373563"/>
          <p14:tracePt t="157238" x="6146800" y="4337050"/>
          <p14:tracePt t="157253" x="6137275" y="4319588"/>
          <p14:tracePt t="157255" x="6127750" y="4300538"/>
          <p14:tracePt t="157270" x="6118225" y="4283075"/>
          <p14:tracePt t="157272" x="6110288" y="4273550"/>
          <p14:tracePt t="157286" x="6100763" y="4256088"/>
          <p14:tracePt t="157289" x="6081713" y="4256088"/>
          <p14:tracePt t="157303" x="6073775" y="4246563"/>
          <p14:tracePt t="157305" x="6054725" y="4246563"/>
          <p14:tracePt t="157320" x="6027738" y="4246563"/>
          <p14:tracePt t="157322" x="6000750" y="4246563"/>
          <p14:tracePt t="157336" x="5954713" y="4246563"/>
          <p14:tracePt t="157339" x="5899150" y="4246563"/>
          <p14:tracePt t="157353" x="5826125" y="4246563"/>
          <p14:tracePt t="157370" x="5670550" y="4246563"/>
          <p14:tracePt t="157370" x="5580063" y="4246563"/>
          <p14:tracePt t="157373" x="5561013" y="4246563"/>
          <p14:tracePt t="157386" x="5524500" y="4246563"/>
          <p14:tracePt t="157405" x="5507038" y="4256088"/>
          <p14:tracePt t="157420" x="5497513" y="4264025"/>
          <p14:tracePt t="157421" x="5480050" y="4292600"/>
          <p14:tracePt t="157436" x="5451475" y="4329113"/>
          <p14:tracePt t="157437" x="5443538" y="4365625"/>
          <p14:tracePt t="157453" x="5407025" y="4419600"/>
          <p14:tracePt t="157454" x="5397500" y="4456113"/>
          <p14:tracePt t="157470" x="5387975" y="4492625"/>
          <p14:tracePt t="157470" x="5378450" y="4519613"/>
          <p14:tracePt t="157486" x="5370513" y="4538663"/>
          <p14:tracePt t="157487" x="5370513" y="4556125"/>
          <p14:tracePt t="157503" x="5370513" y="4575175"/>
          <p14:tracePt t="157504" x="5370513" y="4592638"/>
          <p14:tracePt t="157520" x="5370513" y="4638675"/>
          <p14:tracePt t="157520" x="5370513" y="4675188"/>
          <p14:tracePt t="157536" x="5370513" y="4721225"/>
          <p14:tracePt t="157537" x="5387975" y="4794250"/>
          <p14:tracePt t="157553" x="5397500" y="4821238"/>
          <p14:tracePt t="157554" x="5407025" y="4857750"/>
          <p14:tracePt t="157557" x="5414963" y="4894263"/>
          <p14:tracePt t="157570" x="5424488" y="4959350"/>
          <p14:tracePt t="157572" x="5451475" y="5022850"/>
          <p14:tracePt t="157586" x="5461000" y="5086350"/>
          <p14:tracePt t="157589" x="5487988" y="5132388"/>
          <p14:tracePt t="157603" x="5497513" y="5178425"/>
          <p14:tracePt t="157606" x="5524500" y="5222875"/>
          <p14:tracePt t="157620" x="5543550" y="5268913"/>
          <p14:tracePt t="157622" x="5580063" y="5295900"/>
          <p14:tracePt t="157636" x="5597525" y="5314950"/>
          <p14:tracePt t="157639" x="5616575" y="5341938"/>
          <p14:tracePt t="157653" x="5634038" y="5360988"/>
          <p14:tracePt t="157655" x="5680075" y="5378450"/>
          <p14:tracePt t="157670" x="5726113" y="5405438"/>
          <p14:tracePt t="157672" x="5772150" y="5414963"/>
          <p14:tracePt t="157686" x="5854700" y="5424488"/>
          <p14:tracePt t="157689" x="5881688" y="5424488"/>
          <p14:tracePt t="157703" x="5927725" y="5424488"/>
          <p14:tracePt t="157705" x="5981700" y="5424488"/>
          <p14:tracePt t="157720" x="6008688" y="5424488"/>
          <p14:tracePt t="157720" x="6054725" y="5414963"/>
          <p14:tracePt t="157736" x="6100763" y="5378450"/>
          <p14:tracePt t="157737" x="6146800" y="5341938"/>
          <p14:tracePt t="157740" x="6183313" y="5295900"/>
          <p14:tracePt t="157753" x="6200775" y="5251450"/>
          <p14:tracePt t="157756" x="6227763" y="5168900"/>
          <p14:tracePt t="157770" x="6246813" y="5105400"/>
          <p14:tracePt t="157772" x="6246813" y="5076825"/>
          <p14:tracePt t="157786" x="6264275" y="5040313"/>
          <p14:tracePt t="157789" x="6264275" y="4976813"/>
          <p14:tracePt t="157803" x="6264275" y="4940300"/>
          <p14:tracePt t="157806" x="6264275" y="4884738"/>
          <p14:tracePt t="157820" x="6264275" y="4811713"/>
          <p14:tracePt t="157822" x="6264275" y="4738688"/>
          <p14:tracePt t="157836" x="6264275" y="4675188"/>
          <p14:tracePt t="157838" x="6264275" y="4621213"/>
          <p14:tracePt t="157853" x="6264275" y="4565650"/>
          <p14:tracePt t="157855" x="6256338" y="4519613"/>
          <p14:tracePt t="157870" x="6246813" y="4483100"/>
          <p14:tracePt t="157872" x="6210300" y="4438650"/>
          <p14:tracePt t="157886" x="6191250" y="4392613"/>
          <p14:tracePt t="157889" x="6173788" y="4373563"/>
          <p14:tracePt t="157903" x="6154738" y="4356100"/>
          <p14:tracePt t="157905" x="6127750" y="4346575"/>
          <p14:tracePt t="157920" x="6110288" y="4337050"/>
          <p14:tracePt t="157922" x="6091238" y="4329113"/>
          <p14:tracePt t="157936" x="6073775" y="4329113"/>
          <p14:tracePt t="157938" x="6054725" y="4329113"/>
          <p14:tracePt t="157953" x="6037263" y="4329113"/>
          <p14:tracePt t="157969" x="6000750" y="4329113"/>
          <p14:tracePt t="157970" x="5981700" y="4346575"/>
          <p14:tracePt t="157971" x="5954713" y="4365625"/>
          <p14:tracePt t="157986" x="5927725" y="4402138"/>
          <p14:tracePt t="157987" x="5908675" y="4429125"/>
          <p14:tracePt t="158003" x="5899150" y="4446588"/>
          <p14:tracePt t="158004" x="5891213" y="4465638"/>
          <p14:tracePt t="158019" x="5891213" y="4475163"/>
          <p14:tracePt t="158021" x="5891213" y="4483100"/>
          <p14:tracePt t="158036" x="5891213" y="4502150"/>
          <p14:tracePt t="158039" x="5881688" y="4548188"/>
          <p14:tracePt t="158053" x="5881688" y="4575175"/>
          <p14:tracePt t="158055" x="5862638" y="4629150"/>
          <p14:tracePt t="158070" x="5854700" y="4694238"/>
          <p14:tracePt t="158072" x="5854700" y="4748213"/>
          <p14:tracePt t="158086" x="5854700" y="4794250"/>
          <p14:tracePt t="158087" x="5854700" y="4848225"/>
          <p14:tracePt t="158102" x="5872163" y="4913313"/>
          <p14:tracePt t="158103" x="5899150" y="4976813"/>
          <p14:tracePt t="158119" x="5918200" y="5040313"/>
          <p14:tracePt t="158120" x="5964238" y="5105400"/>
          <p14:tracePt t="158136" x="6018213" y="5186363"/>
          <p14:tracePt t="158137" x="6073775" y="5259388"/>
          <p14:tracePt t="158153" x="6091238" y="5278438"/>
          <p14:tracePt t="158156" x="6127750" y="5305425"/>
          <p14:tracePt t="158170" x="6137275" y="5314950"/>
          <p14:tracePt t="158172" x="6146800" y="5314950"/>
          <p14:tracePt t="158190" x="6173788" y="5314950"/>
          <p14:tracePt t="158203" x="6200775" y="5314950"/>
          <p14:tracePt t="158206" x="6227763" y="5295900"/>
          <p14:tracePt t="158220" x="6264275" y="5259388"/>
          <p14:tracePt t="158222" x="6300788" y="5214938"/>
          <p14:tracePt t="158236" x="6346825" y="5132388"/>
          <p14:tracePt t="158239" x="6383338" y="5049838"/>
          <p14:tracePt t="158253" x="6410325" y="4967288"/>
          <p14:tracePt t="158255" x="6419850" y="4930775"/>
          <p14:tracePt t="158269" x="6429375" y="4913313"/>
          <p14:tracePt t="158270" x="6429375" y="4894263"/>
          <p14:tracePt t="158286" x="6438900" y="4884738"/>
          <p14:tracePt t="158287" x="6438900" y="4876800"/>
          <p14:tracePt t="161508" x="6429375" y="4876800"/>
          <p14:tracePt t="161516" x="6410325" y="4876800"/>
          <p14:tracePt t="161524" x="6392863" y="4876800"/>
          <p14:tracePt t="161536" x="6373813" y="4876800"/>
          <p14:tracePt t="161553" x="6337300" y="4876800"/>
          <p14:tracePt t="161554" x="6273800" y="4876800"/>
          <p14:tracePt t="161556" x="6200775" y="4884738"/>
          <p14:tracePt t="161570" x="6137275" y="4894263"/>
          <p14:tracePt t="161572" x="6073775" y="4913313"/>
          <p14:tracePt t="161586" x="5964238" y="4959350"/>
          <p14:tracePt t="161589" x="5826125" y="5003800"/>
          <p14:tracePt t="161603" x="5653088" y="5049838"/>
          <p14:tracePt t="161606" x="5480050" y="5095875"/>
          <p14:tracePt t="161620" x="5297488" y="5141913"/>
          <p14:tracePt t="161622" x="5078413" y="5168900"/>
          <p14:tracePt t="161636" x="4867275" y="5205413"/>
          <p14:tracePt t="161639" x="4694238" y="5241925"/>
          <p14:tracePt t="161653" x="4484688" y="5268913"/>
          <p14:tracePt t="161655" x="4319588" y="5295900"/>
          <p14:tracePt t="161670" x="4127500" y="5314950"/>
          <p14:tracePt t="161672" x="3963988" y="5332413"/>
          <p14:tracePt t="161686" x="3789363" y="5360988"/>
          <p14:tracePt t="161688" x="3625850" y="5378450"/>
          <p14:tracePt t="161703" x="3489325" y="5387975"/>
          <p14:tracePt t="161704" x="3314700" y="5424488"/>
          <p14:tracePt t="161720" x="3168650" y="5441950"/>
          <p14:tracePt t="161722" x="3068638" y="5451475"/>
          <p14:tracePt t="161736" x="2922588" y="5470525"/>
          <p14:tracePt t="161739" x="2786063" y="5497513"/>
          <p14:tracePt t="161753" x="2667000" y="5524500"/>
          <p14:tracePt t="161754" x="2538413" y="5551488"/>
          <p14:tracePt t="161756" x="2401888" y="5588000"/>
          <p14:tracePt t="161770" x="2228850" y="5634038"/>
          <p14:tracePt t="161772" x="2082800" y="5680075"/>
          <p14:tracePt t="161787" x="1881188" y="5743575"/>
          <p14:tracePt t="161789" x="1708150" y="5807075"/>
          <p14:tracePt t="161803" x="1525588" y="5853113"/>
          <p14:tracePt t="161806" x="1370013" y="5881688"/>
          <p14:tracePt t="161820" x="1233488" y="5918200"/>
          <p14:tracePt t="161822" x="1087438" y="5926138"/>
          <p14:tracePt t="161836" x="985838" y="5945188"/>
          <p14:tracePt t="161839" x="968375" y="5945188"/>
          <p14:tracePt t="161853" x="958850" y="5945188"/>
          <p14:tracePt t="162092" x="1014413" y="5945188"/>
          <p14:tracePt t="162100" x="1095375" y="5945188"/>
          <p14:tracePt t="162108" x="1168400" y="5945188"/>
          <p14:tracePt t="162120" x="1196975" y="5945188"/>
          <p14:tracePt t="162136" x="1214438" y="5945188"/>
          <p14:tracePt t="162137" x="1223963" y="5935663"/>
          <p14:tracePt t="162153" x="1233488" y="5935663"/>
          <p14:tracePt t="162154" x="1241425" y="5935663"/>
          <p14:tracePt t="162320" x="1277938" y="5935663"/>
          <p14:tracePt t="162332" x="1333500" y="5908675"/>
          <p14:tracePt t="162340" x="1379538" y="5889625"/>
          <p14:tracePt t="162356" x="1370013" y="5926138"/>
          <p14:tracePt t="162370" x="1296988" y="6045200"/>
          <p14:tracePt t="162728" x="1306513" y="6018213"/>
          <p14:tracePt t="162732" x="1333500" y="5981700"/>
          <p14:tracePt t="162740" x="1333500" y="5962650"/>
          <p14:tracePt t="162753" x="1343025" y="5954713"/>
          <p14:tracePt t="162756" x="1360488" y="5954713"/>
          <p14:tracePt t="162770" x="1416050" y="5954713"/>
          <p14:tracePt t="162772" x="1470025" y="5954713"/>
          <p14:tracePt t="162786" x="1497013" y="5954713"/>
          <p14:tracePt t="162789" x="1543050" y="5954713"/>
          <p14:tracePt t="162803" x="1589088" y="5945188"/>
          <p14:tracePt t="162806" x="1616075" y="5945188"/>
          <p14:tracePt t="162820" x="1652588" y="5945188"/>
          <p14:tracePt t="162822" x="1698625" y="5945188"/>
          <p14:tracePt t="162836" x="1725613" y="5945188"/>
          <p14:tracePt t="162839" x="1762125" y="5945188"/>
          <p14:tracePt t="162853" x="1762125" y="5935663"/>
          <p14:tracePt t="162855" x="1771650" y="5926138"/>
          <p14:tracePt t="162892" x="1771650" y="5918200"/>
          <p14:tracePt t="163348" x="1798638" y="5889625"/>
          <p14:tracePt t="163356" x="1835150" y="5853113"/>
          <p14:tracePt t="163370" x="1863725" y="5835650"/>
          <p14:tracePt t="163372" x="1871663" y="5826125"/>
          <p14:tracePt t="163386" x="1881188" y="5816600"/>
          <p14:tracePt t="163389" x="1890713" y="5807075"/>
          <p14:tracePt t="163403" x="1900238" y="5807075"/>
          <p14:tracePt t="163420" x="1900238" y="5799138"/>
          <p14:tracePt t="163452" x="1908175" y="5799138"/>
          <p14:tracePt t="163636" x="1917700" y="5799138"/>
          <p14:tracePt t="163644" x="1944688" y="5816600"/>
          <p14:tracePt t="163653" x="1973263" y="5826125"/>
          <p14:tracePt t="163670" x="2000250" y="5826125"/>
          <p14:tracePt t="163670" x="2046288" y="5835650"/>
          <p14:tracePt t="163686" x="2090738" y="5835650"/>
          <p14:tracePt t="163687" x="2127250" y="5835650"/>
          <p14:tracePt t="163703" x="2173288" y="5835650"/>
          <p14:tracePt t="163704" x="2246313" y="5835650"/>
          <p14:tracePt t="163720" x="2319338" y="5835650"/>
          <p14:tracePt t="163720" x="2374900" y="5835650"/>
          <p14:tracePt t="163736" x="2411413" y="5835650"/>
          <p14:tracePt t="163737" x="2447925" y="5826125"/>
          <p14:tracePt t="163753" x="2484438" y="5799138"/>
          <p14:tracePt t="163754" x="2511425" y="5770563"/>
          <p14:tracePt t="163756" x="2538413" y="5762625"/>
          <p14:tracePt t="163770" x="2557463" y="5743575"/>
          <p14:tracePt t="163772" x="2566988" y="5707063"/>
          <p14:tracePt t="163786" x="2574925" y="5689600"/>
          <p14:tracePt t="163789" x="2584450" y="5661025"/>
          <p14:tracePt t="163804" x="2593975" y="5643563"/>
          <p14:tracePt t="163806" x="2611438" y="5624513"/>
          <p14:tracePt t="163820" x="2620963" y="5588000"/>
          <p14:tracePt t="163822" x="2630488" y="5570538"/>
          <p14:tracePt t="163836" x="2657475" y="5543550"/>
          <p14:tracePt t="163839" x="2676525" y="5514975"/>
          <p14:tracePt t="163853" x="2684463" y="5487988"/>
          <p14:tracePt t="163855" x="2693988" y="5441950"/>
          <p14:tracePt t="163870" x="2703513" y="5414963"/>
          <p14:tracePt t="163872" x="2713038" y="5387975"/>
          <p14:tracePt t="163886" x="2713038" y="5351463"/>
          <p14:tracePt t="163889" x="2730500" y="5332413"/>
          <p14:tracePt t="163903" x="2730500" y="5324475"/>
          <p14:tracePt t="163920" x="2730500" y="5314950"/>
          <p14:tracePt t="164012" x="2693988" y="5332413"/>
          <p14:tracePt t="164020" x="2667000" y="5360988"/>
          <p14:tracePt t="164028" x="2630488" y="5414963"/>
          <p14:tracePt t="164036" x="2574925" y="5451475"/>
          <p14:tracePt t="164053" x="2530475" y="5497513"/>
          <p14:tracePt t="164053" x="2474913" y="5551488"/>
          <p14:tracePt t="164070" x="2392363" y="5624513"/>
          <p14:tracePt t="164070" x="2338388" y="5670550"/>
          <p14:tracePt t="164086" x="2292350" y="5726113"/>
          <p14:tracePt t="164087" x="2255838" y="5770563"/>
          <p14:tracePt t="164103" x="2219325" y="5826125"/>
          <p14:tracePt t="164103" x="2182813" y="5853113"/>
          <p14:tracePt t="164120" x="2146300" y="5889625"/>
          <p14:tracePt t="164120" x="2136775" y="5918200"/>
          <p14:tracePt t="164136" x="2119313" y="5926138"/>
          <p14:tracePt t="164137" x="2109788" y="5945188"/>
          <p14:tracePt t="164153" x="2100263" y="5981700"/>
          <p14:tracePt t="164153" x="2082800" y="5999163"/>
          <p14:tracePt t="164155" x="2063750" y="6027738"/>
          <p14:tracePt t="164170" x="2036763" y="6072188"/>
          <p14:tracePt t="164171" x="2017713" y="6108700"/>
          <p14:tracePt t="164189" x="1981200" y="6164263"/>
          <p14:tracePt t="164203" x="1973263" y="6200775"/>
          <p14:tracePt t="164205" x="1954213" y="6210300"/>
          <p14:tracePt t="164219" x="1954213" y="6218238"/>
          <p14:tracePt t="164372" x="2009775" y="6191250"/>
          <p14:tracePt t="164380" x="2054225" y="6181725"/>
          <p14:tracePt t="164388" x="2100263" y="6154738"/>
          <p14:tracePt t="164403" x="2127250" y="6145213"/>
          <p14:tracePt t="164404" x="2155825" y="6137275"/>
          <p14:tracePt t="164420" x="2182813" y="6127750"/>
          <p14:tracePt t="164420" x="2182813" y="6118225"/>
          <p14:tracePt t="164436" x="2192338" y="6118225"/>
          <p14:tracePt t="164437" x="2192338" y="6108700"/>
          <p14:tracePt t="164453" x="2200275" y="6108700"/>
          <p14:tracePt t="164454" x="2209800" y="6108700"/>
          <p14:tracePt t="164556" x="2236788" y="6100763"/>
          <p14:tracePt t="164564" x="2265363" y="6081713"/>
          <p14:tracePt t="164572" x="2301875" y="6072188"/>
          <p14:tracePt t="164586" x="2319338" y="6064250"/>
          <p14:tracePt t="164588" x="2338388" y="6064250"/>
          <p14:tracePt t="164603" x="2346325" y="6064250"/>
          <p14:tracePt t="164604" x="2355850" y="6064250"/>
          <p14:tracePt t="164628" x="2365375" y="6064250"/>
          <p14:tracePt t="164644" x="2374900" y="6064250"/>
          <p14:tracePt t="164653" x="2382838" y="6064250"/>
          <p14:tracePt t="164670" x="2392363" y="6064250"/>
          <p14:tracePt t="164670" x="2401888" y="6064250"/>
          <p14:tracePt t="164686" x="2419350" y="6064250"/>
          <p14:tracePt t="164687" x="2428875" y="6064250"/>
          <p14:tracePt t="164703" x="2457450" y="6054725"/>
          <p14:tracePt t="164704" x="2493963" y="6054725"/>
          <p14:tracePt t="164720" x="2511425" y="6045200"/>
          <p14:tracePt t="164720" x="2547938" y="6045200"/>
          <p14:tracePt t="164736" x="2574925" y="6035675"/>
          <p14:tracePt t="164737" x="2603500" y="6035675"/>
          <p14:tracePt t="164753" x="2611438" y="6027738"/>
          <p14:tracePt t="164754" x="2620963" y="6027738"/>
          <p14:tracePt t="164844" x="2630488" y="6027738"/>
          <p14:tracePt t="164852" x="2647950" y="6027738"/>
          <p14:tracePt t="164860" x="2667000" y="6027738"/>
          <p14:tracePt t="164884" x="2676525" y="6027738"/>
          <p14:tracePt t="164892" x="2684463" y="6018213"/>
          <p14:tracePt t="164903" x="2703513" y="6018213"/>
          <p14:tracePt t="164920" x="2713038" y="6018213"/>
          <p14:tracePt t="165156" x="2703513" y="6008688"/>
          <p14:tracePt t="165164" x="2693988" y="6008688"/>
          <p14:tracePt t="165172" x="2684463" y="6008688"/>
          <p14:tracePt t="165188" x="2676525" y="6008688"/>
          <p14:tracePt t="165212" x="2676525" y="5999163"/>
          <p14:tracePt t="165220" x="2667000" y="5999163"/>
          <p14:tracePt t="165236" x="2657475" y="5999163"/>
          <p14:tracePt t="165253" x="2647950" y="5999163"/>
          <p14:tracePt t="165253" x="2647950" y="5991225"/>
          <p14:tracePt t="165300" x="2640013" y="5991225"/>
          <p14:tracePt t="165724" x="2657475" y="5999163"/>
          <p14:tracePt t="165732" x="2676525" y="6008688"/>
          <p14:tracePt t="165740" x="2693988" y="6027738"/>
          <p14:tracePt t="165753" x="2703513" y="6027738"/>
          <p14:tracePt t="165756" x="2713038" y="6035675"/>
          <p14:tracePt t="165770" x="2720975" y="6045200"/>
          <p14:tracePt t="165772" x="2740025" y="6045200"/>
          <p14:tracePt t="165786" x="2757488" y="6045200"/>
          <p14:tracePt t="165805" x="2767013" y="6045200"/>
          <p14:tracePt t="165820" x="2776538" y="6035675"/>
          <p14:tracePt t="165852" x="2786063" y="6035675"/>
          <p14:tracePt t="165916" x="2803525" y="6027738"/>
          <p14:tracePt t="165924" x="2813050" y="6018213"/>
          <p14:tracePt t="165936" x="2822575" y="6018213"/>
          <p14:tracePt t="165953" x="2830513" y="6018213"/>
          <p14:tracePt t="165954" x="2840038" y="6018213"/>
          <p14:tracePt t="165970" x="2840038" y="6008688"/>
          <p14:tracePt t="165972" x="2849563" y="6008688"/>
          <p14:tracePt t="165989" x="2849563" y="5999163"/>
          <p14:tracePt t="166006" x="2859088" y="5999163"/>
          <p14:tracePt t="166020" x="2859088" y="5991225"/>
          <p14:tracePt t="166036" x="2867025" y="5991225"/>
          <p14:tracePt t="166053" x="2867025" y="5981700"/>
          <p14:tracePt t="166055" x="2876550" y="5962650"/>
          <p14:tracePt t="166070" x="2876550" y="5954713"/>
          <p14:tracePt t="166116" x="2876550" y="5945188"/>
          <p14:tracePt t="166356" x="2895600" y="5945188"/>
          <p14:tracePt t="166364" x="2913063" y="5954713"/>
          <p14:tracePt t="166372" x="2922588" y="5972175"/>
          <p14:tracePt t="166386" x="2940050" y="5972175"/>
          <p14:tracePt t="166388" x="2959100" y="5972175"/>
          <p14:tracePt t="166403" x="2968625" y="5972175"/>
          <p14:tracePt t="166404" x="2976563" y="5972175"/>
          <p14:tracePt t="166420" x="2995613" y="5972175"/>
          <p14:tracePt t="166640" x="3005138" y="5972175"/>
          <p14:tracePt t="166668" x="3022600" y="5972175"/>
          <p14:tracePt t="166676" x="3041650" y="5972175"/>
          <p14:tracePt t="166686" x="3049588" y="5972175"/>
          <p14:tracePt t="166703" x="3068638" y="5972175"/>
          <p14:tracePt t="166704" x="3078163" y="5972175"/>
          <p14:tracePt t="166720" x="3086100" y="5972175"/>
          <p14:tracePt t="166736" x="3095625" y="5972175"/>
          <p14:tracePt t="166755" x="3095625" y="5962650"/>
          <p14:tracePt t="166956" x="3105150" y="5962650"/>
          <p14:tracePt t="166964" x="3122613" y="5962650"/>
          <p14:tracePt t="166971" x="3195638" y="5962650"/>
          <p14:tracePt t="166986" x="3232150" y="5962650"/>
          <p14:tracePt t="166987" x="3306763" y="5962650"/>
          <p14:tracePt t="167002" x="3387725" y="5962650"/>
          <p14:tracePt t="167004" x="3452813" y="5972175"/>
          <p14:tracePt t="167019" x="3525838" y="5972175"/>
          <p14:tracePt t="167021" x="3562350" y="5972175"/>
          <p14:tracePt t="167036" x="3570288" y="5972175"/>
          <p14:tracePt t="167272" x="3562350" y="5962650"/>
          <p14:tracePt t="167284" x="3506788" y="5918200"/>
          <p14:tracePt t="167292" x="3489325" y="5899150"/>
          <p14:tracePt t="167303" x="3470275" y="5872163"/>
          <p14:tracePt t="167319" x="3460750" y="5843588"/>
          <p14:tracePt t="167320" x="3443288" y="5826125"/>
          <p14:tracePt t="167336" x="3433763" y="5807075"/>
          <p14:tracePt t="167337" x="3424238" y="5789613"/>
          <p14:tracePt t="167353" x="3416300" y="5780088"/>
          <p14:tracePt t="167353" x="3416300" y="5762625"/>
          <p14:tracePt t="167369" x="3416300" y="5743575"/>
          <p14:tracePt t="167370" x="3406775" y="5716588"/>
          <p14:tracePt t="167371" x="3387725" y="5689600"/>
          <p14:tracePt t="167386" x="3387725" y="5670550"/>
          <p14:tracePt t="167387" x="3379788" y="5653088"/>
          <p14:tracePt t="167403" x="3379788" y="5607050"/>
          <p14:tracePt t="167406" x="3370263" y="5561013"/>
          <p14:tracePt t="167420" x="3360738" y="5507038"/>
          <p14:tracePt t="167422" x="3351213" y="5461000"/>
          <p14:tracePt t="167436" x="3333750" y="5414963"/>
          <p14:tracePt t="167438" x="3324225" y="5368925"/>
          <p14:tracePt t="167453" x="3314700" y="5341938"/>
          <p14:tracePt t="167454" x="3306763" y="5324475"/>
          <p14:tracePt t="167469" x="3306763" y="5305425"/>
          <p14:tracePt t="167580" x="3297238" y="5305425"/>
          <p14:tracePt t="167588" x="3297238" y="5368925"/>
          <p14:tracePt t="167596" x="3287713" y="5397500"/>
          <p14:tracePt t="167604" x="3287713" y="5451475"/>
          <p14:tracePt t="167620" x="3287713" y="5497513"/>
          <p14:tracePt t="167620" x="3287713" y="5534025"/>
          <p14:tracePt t="167636" x="3287713" y="5588000"/>
          <p14:tracePt t="167637" x="3287713" y="5634038"/>
          <p14:tracePt t="167653" x="3287713" y="5689600"/>
          <p14:tracePt t="167654" x="3306763" y="5734050"/>
          <p14:tracePt t="167670" x="3314700" y="5762625"/>
          <p14:tracePt t="167670" x="3324225" y="5807075"/>
          <p14:tracePt t="167686" x="3333750" y="5835650"/>
          <p14:tracePt t="167687" x="3360738" y="5899150"/>
          <p14:tracePt t="167703" x="3370263" y="5918200"/>
          <p14:tracePt t="167704" x="3379788" y="5945188"/>
          <p14:tracePt t="167720" x="3387725" y="5981700"/>
          <p14:tracePt t="167720" x="3387725" y="5999163"/>
          <p14:tracePt t="167736" x="3397250" y="6018213"/>
          <p14:tracePt t="167737" x="3397250" y="6027738"/>
          <p14:tracePt t="167888" x="3406775" y="6027738"/>
          <p14:tracePt t="167900" x="3416300" y="5962650"/>
          <p14:tracePt t="167908" x="3424238" y="5935663"/>
          <p14:tracePt t="167920" x="3433763" y="5899150"/>
          <p14:tracePt t="167936" x="3433763" y="5889625"/>
          <p14:tracePt t="167937" x="3433763" y="5872163"/>
          <p14:tracePt t="167953" x="3443288" y="5872163"/>
          <p14:tracePt t="167954" x="3443288" y="5853113"/>
          <p14:tracePt t="167956" x="3443288" y="5843588"/>
          <p14:tracePt t="167996" x="3443288" y="5835650"/>
          <p14:tracePt t="168156" x="3460750" y="5816600"/>
          <p14:tracePt t="168164" x="3470275" y="5799138"/>
          <p14:tracePt t="168172" x="3479800" y="5789613"/>
          <p14:tracePt t="168186" x="3489325" y="5770563"/>
          <p14:tracePt t="168188" x="3489325" y="5762625"/>
          <p14:tracePt t="168203" x="3497263" y="5753100"/>
          <p14:tracePt t="168228" x="3497263" y="5743575"/>
          <p14:tracePt t="168739" x="3506788" y="5743575"/>
          <p14:tracePt t="168747" x="3525838" y="5743575"/>
          <p14:tracePt t="168755" x="3552825" y="5743575"/>
          <p14:tracePt t="168769" x="3562350" y="5743575"/>
          <p14:tracePt t="168785" x="3570288" y="5743575"/>
          <p14:tracePt t="168931" x="3579813" y="5743575"/>
          <p14:tracePt t="168939" x="3589338" y="5743575"/>
          <p14:tracePt t="168947" x="3598863" y="5734050"/>
          <p14:tracePt t="168955" x="3606800" y="5734050"/>
          <p14:tracePt t="168969" x="3616325" y="5726113"/>
          <p14:tracePt t="168985" x="3625850" y="5726113"/>
          <p14:tracePt t="169003" x="3625850" y="5716588"/>
          <p14:tracePt t="169216" x="3643313" y="5716588"/>
          <p14:tracePt t="169228" x="3671888" y="5716588"/>
          <p14:tracePt t="169236" x="3698875" y="5716588"/>
          <p14:tracePt t="169253" x="3725863" y="5716588"/>
          <p14:tracePt t="169254" x="3744913" y="5716588"/>
          <p14:tracePt t="169270" x="3762375" y="5716588"/>
          <p14:tracePt t="169286" x="3771900" y="5716588"/>
          <p14:tracePt t="169796" x="3798888" y="5734050"/>
          <p14:tracePt t="169804" x="3835400" y="5770563"/>
          <p14:tracePt t="169812" x="3881438" y="5807075"/>
          <p14:tracePt t="169820" x="3927475" y="5843588"/>
          <p14:tracePt t="169836" x="3981450" y="5881688"/>
          <p14:tracePt t="169837" x="4027488" y="5899150"/>
          <p14:tracePt t="169853" x="4054475" y="5918200"/>
          <p14:tracePt t="169854" x="4090988" y="5935663"/>
          <p14:tracePt t="169870" x="4100513" y="5935663"/>
          <p14:tracePt t="170096" x="4110038" y="5918200"/>
          <p14:tracePt t="170108" x="4110038" y="5881688"/>
          <p14:tracePt t="170116" x="4119563" y="5853113"/>
          <p14:tracePt t="170124" x="4127500" y="5843588"/>
          <p14:tracePt t="170136" x="4127500" y="5826125"/>
          <p14:tracePt t="170153" x="4127500" y="5816600"/>
          <p14:tracePt t="170396" x="4164013" y="5843588"/>
          <p14:tracePt t="170404" x="4192588" y="5881688"/>
          <p14:tracePt t="170412" x="4200525" y="5899150"/>
          <p14:tracePt t="170420" x="4219575" y="5908675"/>
          <p14:tracePt t="170436" x="4229100" y="5918200"/>
          <p14:tracePt t="170437" x="4246563" y="5926138"/>
          <p14:tracePt t="170453" x="4246563" y="5935663"/>
          <p14:tracePt t="170454" x="4256088" y="5935663"/>
          <p14:tracePt t="170640" x="4265613" y="5918200"/>
          <p14:tracePt t="170652" x="4273550" y="5881688"/>
          <p14:tracePt t="170660" x="4273550" y="5843588"/>
          <p14:tracePt t="170670" x="4273550" y="5807075"/>
          <p14:tracePt t="170686" x="4273550" y="5799138"/>
          <p14:tracePt t="170687" x="4273550" y="5780088"/>
          <p14:tracePt t="170703" x="4273550" y="5770563"/>
          <p14:tracePt t="170720" x="4273550" y="5762625"/>
          <p14:tracePt t="170756" x="4273550" y="5753100"/>
          <p14:tracePt t="170764" x="4273550" y="5743575"/>
          <p14:tracePt t="170771" x="4273550" y="5734050"/>
          <p14:tracePt t="170786" x="4273550" y="5726113"/>
          <p14:tracePt t="170803" x="4273550" y="5716588"/>
          <p14:tracePt t="170820" x="4273550" y="5707063"/>
          <p14:tracePt t="170836" x="4273550" y="5697538"/>
          <p14:tracePt t="170837" x="4273550" y="5689600"/>
          <p14:tracePt t="170853" x="4273550" y="5680075"/>
          <p14:tracePt t="170854" x="4273550" y="5670550"/>
          <p14:tracePt t="170870" x="4273550" y="5661025"/>
          <p14:tracePt t="171116" x="4273550" y="5689600"/>
          <p14:tracePt t="171124" x="4310063" y="5753100"/>
          <p14:tracePt t="171136" x="4346575" y="5780088"/>
          <p14:tracePt t="171153" x="4356100" y="5799138"/>
          <p14:tracePt t="171154" x="4383088" y="5835650"/>
          <p14:tracePt t="171156" x="4392613" y="5843588"/>
          <p14:tracePt t="171244" x="4402138" y="5843588"/>
          <p14:tracePt t="171260" x="4411663" y="5843588"/>
          <p14:tracePt t="171268" x="4419600" y="5843588"/>
          <p14:tracePt t="171284" x="4429125" y="5843588"/>
          <p14:tracePt t="171292" x="4438650" y="5843588"/>
          <p14:tracePt t="171303" x="4438650" y="5835650"/>
          <p14:tracePt t="171320" x="4448175" y="5826125"/>
          <p14:tracePt t="171336" x="4456113" y="5816600"/>
          <p14:tracePt t="171337" x="4456113" y="5807075"/>
          <p14:tracePt t="171353" x="4465638" y="5807075"/>
          <p14:tracePt t="171624" x="4475163" y="5826125"/>
          <p14:tracePt t="171632" x="4484688" y="5853113"/>
          <p14:tracePt t="171640" x="4484688" y="5881688"/>
          <p14:tracePt t="171653" x="4492625" y="5899150"/>
          <p14:tracePt t="171656" x="4492625" y="5918200"/>
          <p14:tracePt t="171670" x="4502150" y="5935663"/>
          <p14:tracePt t="171672" x="4502150" y="5945188"/>
          <p14:tracePt t="171812" x="4511675" y="5945188"/>
          <p14:tracePt t="172292" x="4511675" y="5954713"/>
          <p14:tracePt t="172308" x="4465638" y="5945188"/>
          <p14:tracePt t="172316" x="4429125" y="5935663"/>
          <p14:tracePt t="172324" x="4346575" y="5918200"/>
          <p14:tracePt t="172336" x="4246563" y="5908675"/>
          <p14:tracePt t="172632" x="4265613" y="5908675"/>
          <p14:tracePt t="172636" x="4283075" y="5899150"/>
          <p14:tracePt t="172653" x="4319588" y="5889625"/>
          <p14:tracePt t="172654" x="4365625" y="5881688"/>
          <p14:tracePt t="172670" x="4402138" y="5862638"/>
          <p14:tracePt t="172670" x="4419600" y="5853113"/>
          <p14:tracePt t="172686" x="4438650" y="5853113"/>
          <p14:tracePt t="172687" x="4456113" y="5843588"/>
          <p14:tracePt t="172703" x="4484688" y="5835650"/>
          <p14:tracePt t="172704" x="4502150" y="5826125"/>
          <p14:tracePt t="172720" x="4521200" y="5826125"/>
          <p14:tracePt t="172720" x="4538663" y="5826125"/>
          <p14:tracePt t="172736" x="4548188" y="5826125"/>
          <p14:tracePt t="172753" x="4557713" y="5826125"/>
          <p14:tracePt t="172754" x="4575175" y="5826125"/>
          <p14:tracePt t="172756" x="4584700" y="5826125"/>
          <p14:tracePt t="172770" x="4602163" y="5826125"/>
          <p14:tracePt t="172772" x="4621213" y="5826125"/>
          <p14:tracePt t="172786" x="4638675" y="5826125"/>
          <p14:tracePt t="172789" x="4648200" y="5835650"/>
          <p14:tracePt t="172803" x="4657725" y="5835650"/>
          <p14:tracePt t="172820" x="4675188" y="5835650"/>
          <p14:tracePt t="172822" x="4694238" y="5843588"/>
          <p14:tracePt t="172836" x="4730750" y="5843588"/>
          <p14:tracePt t="172838" x="4748213" y="5853113"/>
          <p14:tracePt t="172853" x="4776788" y="5862638"/>
          <p14:tracePt t="172855" x="4794250" y="5872163"/>
          <p14:tracePt t="172870" x="4830763" y="5881688"/>
          <p14:tracePt t="172872" x="4857750" y="5899150"/>
          <p14:tracePt t="172886" x="4876800" y="5899150"/>
          <p14:tracePt t="172889" x="4886325" y="5899150"/>
          <p14:tracePt t="172903" x="4895850" y="5899150"/>
          <p14:tracePt t="173180" x="4857750" y="5926138"/>
          <p14:tracePt t="173188" x="4821238" y="5945188"/>
          <p14:tracePt t="173196" x="4794250" y="5954713"/>
          <p14:tracePt t="173204" x="4748213" y="5962650"/>
          <p14:tracePt t="173220" x="4694238" y="5962650"/>
          <p14:tracePt t="173220" x="4657725" y="5962650"/>
          <p14:tracePt t="173236" x="4621213" y="5962650"/>
          <p14:tracePt t="173237" x="4548188" y="5962650"/>
          <p14:tracePt t="173253" x="4465638" y="5962650"/>
          <p14:tracePt t="173254" x="4411663" y="5945188"/>
          <p14:tracePt t="173270" x="4346575" y="5935663"/>
          <p14:tracePt t="173270" x="4265613" y="5908675"/>
          <p14:tracePt t="173286" x="4192588" y="5899150"/>
          <p14:tracePt t="173287" x="4110038" y="5881688"/>
          <p14:tracePt t="173303" x="4054475" y="5881688"/>
          <p14:tracePt t="173304" x="3935413" y="5872163"/>
          <p14:tracePt t="173320" x="3825875" y="5872163"/>
          <p14:tracePt t="173320" x="3725863" y="5872163"/>
          <p14:tracePt t="173336" x="3635375" y="5853113"/>
          <p14:tracePt t="173337" x="3497263" y="5843588"/>
          <p14:tracePt t="173340" x="3387725" y="5826125"/>
          <p14:tracePt t="173353" x="3306763" y="5826125"/>
          <p14:tracePt t="173356" x="3232150" y="5816600"/>
          <p14:tracePt t="173370" x="3159125" y="5816600"/>
          <p14:tracePt t="173372" x="3141663" y="5816600"/>
          <p14:tracePt t="173386" x="3105150" y="5816600"/>
          <p14:tracePt t="173388" x="3086100" y="5816600"/>
          <p14:tracePt t="173403" x="3059113" y="5816600"/>
          <p14:tracePt t="173406" x="3032125" y="5816600"/>
          <p14:tracePt t="173420" x="2995613" y="5816600"/>
          <p14:tracePt t="173564" x="3032125" y="5816600"/>
          <p14:tracePt t="173572" x="3086100" y="5816600"/>
          <p14:tracePt t="173580" x="3159125" y="5826125"/>
          <p14:tracePt t="173588" x="3260725" y="5843588"/>
          <p14:tracePt t="173603" x="3379788" y="5853113"/>
          <p14:tracePt t="173604" x="3489325" y="5872163"/>
          <p14:tracePt t="173620" x="3606800" y="5881688"/>
          <p14:tracePt t="173620" x="3752850" y="5899150"/>
          <p14:tracePt t="173636" x="3890963" y="5918200"/>
          <p14:tracePt t="173637" x="3981450" y="5918200"/>
          <p14:tracePt t="173653" x="4073525" y="5918200"/>
          <p14:tracePt t="173654" x="4156075" y="5918200"/>
          <p14:tracePt t="173670" x="4164013" y="5918200"/>
          <p14:tracePt t="173723" x="4173538" y="5918200"/>
          <p14:tracePt t="173732" x="4183063" y="5918200"/>
          <p14:tracePt t="173740" x="4200525" y="5908675"/>
          <p14:tracePt t="173753" x="4210050" y="5908675"/>
          <p14:tracePt t="173770" x="4229100" y="5908675"/>
          <p14:tracePt t="173770" x="4237038" y="5908675"/>
          <p14:tracePt t="173772" x="4246563" y="5899150"/>
          <p14:tracePt t="173940" x="4256088" y="5889625"/>
          <p14:tracePt t="173948" x="4302125" y="5862638"/>
          <p14:tracePt t="173956" x="4329113" y="5843588"/>
          <p14:tracePt t="173970" x="4346575" y="5816600"/>
          <p14:tracePt t="173972" x="4375150" y="5789613"/>
          <p14:tracePt t="173986" x="4402138" y="5753100"/>
          <p14:tracePt t="173988" x="4456113" y="5707063"/>
          <p14:tracePt t="174003" x="4475163" y="5661025"/>
          <p14:tracePt t="174006" x="4484688" y="5624513"/>
          <p14:tracePt t="174020" x="4502150" y="5597525"/>
          <p14:tracePt t="174022" x="4502150" y="5580063"/>
          <p14:tracePt t="174036" x="4502150" y="5551488"/>
          <p14:tracePt t="174038" x="4502150" y="5514975"/>
          <p14:tracePt t="174053" x="4484688" y="5478463"/>
          <p14:tracePt t="174056" x="4448175" y="5441950"/>
          <p14:tracePt t="174070" x="4411663" y="5397500"/>
          <p14:tracePt t="174072" x="4383088" y="5368925"/>
          <p14:tracePt t="174086" x="4310063" y="5305425"/>
          <p14:tracePt t="174088" x="4237038" y="5268913"/>
          <p14:tracePt t="174103" x="4192588" y="5251450"/>
          <p14:tracePt t="174105" x="4156075" y="5232400"/>
          <p14:tracePt t="174120" x="4137025" y="5222875"/>
          <p14:tracePt t="174122" x="4090988" y="5214938"/>
          <p14:tracePt t="174136" x="4044950" y="5205413"/>
          <p14:tracePt t="174139" x="3971925" y="5205413"/>
          <p14:tracePt t="174153" x="3927475" y="5195888"/>
          <p14:tracePt t="174154" x="3871913" y="5195888"/>
          <p14:tracePt t="174156" x="3789363" y="5195888"/>
          <p14:tracePt t="174170" x="3752850" y="5195888"/>
          <p14:tracePt t="174172" x="3698875" y="5195888"/>
          <p14:tracePt t="174186" x="3652838" y="5195888"/>
          <p14:tracePt t="174189" x="3598863" y="5195888"/>
          <p14:tracePt t="174206" x="3506788" y="5195888"/>
          <p14:tracePt t="174220" x="3497263" y="5195888"/>
          <p14:tracePt t="174236" x="3479800" y="5205413"/>
          <p14:tracePt t="174253" x="3470275" y="5222875"/>
          <p14:tracePt t="174255" x="3460750" y="5232400"/>
          <p14:tracePt t="174270" x="3443288" y="5251450"/>
          <p14:tracePt t="174272" x="3406775" y="5278438"/>
          <p14:tracePt t="174286" x="3387725" y="5295900"/>
          <p14:tracePt t="174288" x="3370263" y="5314950"/>
          <p14:tracePt t="174303" x="3351213" y="5341938"/>
          <p14:tracePt t="174305" x="3324225" y="5360988"/>
          <p14:tracePt t="174320" x="3306763" y="5378450"/>
          <p14:tracePt t="174322" x="3287713" y="5424488"/>
          <p14:tracePt t="174336" x="3270250" y="5441950"/>
          <p14:tracePt t="174338" x="3260725" y="5461000"/>
          <p14:tracePt t="174353" x="3251200" y="5478463"/>
          <p14:tracePt t="174354" x="3241675" y="5487988"/>
          <p14:tracePt t="174356" x="3232150" y="5507038"/>
          <p14:tracePt t="174370" x="3224213" y="5514975"/>
          <p14:tracePt t="174372" x="3205163" y="5534025"/>
          <p14:tracePt t="174386" x="3195638" y="5561013"/>
          <p14:tracePt t="174388" x="3178175" y="5580063"/>
          <p14:tracePt t="174403" x="3168650" y="5588000"/>
          <p14:tracePt t="174405" x="3159125" y="5607050"/>
          <p14:tracePt t="174420" x="3159125" y="5616575"/>
          <p14:tracePt t="174422" x="3151188" y="5634038"/>
          <p14:tracePt t="174436" x="3151188" y="5653088"/>
          <p14:tracePt t="174438" x="3151188" y="5661025"/>
          <p14:tracePt t="174453" x="3151188" y="5680075"/>
          <p14:tracePt t="174455" x="3151188" y="5697538"/>
          <p14:tracePt t="174470" x="3151188" y="5726113"/>
          <p14:tracePt t="174472" x="3151188" y="5743575"/>
          <p14:tracePt t="174486" x="3159125" y="5770563"/>
          <p14:tracePt t="174488" x="3178175" y="5816600"/>
          <p14:tracePt t="174503" x="3232150" y="5889625"/>
          <p14:tracePt t="174505" x="3270250" y="5918200"/>
          <p14:tracePt t="174520" x="3314700" y="5972175"/>
          <p14:tracePt t="174522" x="3370263" y="6008688"/>
          <p14:tracePt t="174536" x="3416300" y="6045200"/>
          <p14:tracePt t="174539" x="3479800" y="6072188"/>
          <p14:tracePt t="174553" x="3506788" y="6081713"/>
          <p14:tracePt t="174556" x="3643313" y="6100763"/>
          <p14:tracePt t="174570" x="3725863" y="6118225"/>
          <p14:tracePt t="174572" x="3789363" y="6127750"/>
          <p14:tracePt t="174586" x="3844925" y="6127750"/>
          <p14:tracePt t="174588" x="3908425" y="6145213"/>
          <p14:tracePt t="174603" x="3935413" y="6145213"/>
          <p14:tracePt t="174606" x="3971925" y="6145213"/>
          <p14:tracePt t="174620" x="4008438" y="6145213"/>
          <p14:tracePt t="174622" x="4027488" y="6145213"/>
          <p14:tracePt t="174636" x="4054475" y="6137275"/>
          <p14:tracePt t="174638" x="4090988" y="6118225"/>
          <p14:tracePt t="174653" x="4127500" y="6108700"/>
          <p14:tracePt t="174655" x="4137025" y="6100763"/>
          <p14:tracePt t="174670" x="4164013" y="6081713"/>
          <p14:tracePt t="174672" x="4210050" y="6035675"/>
          <p14:tracePt t="174686" x="4219575" y="6027738"/>
          <p14:tracePt t="174688" x="4246563" y="5999163"/>
          <p14:tracePt t="174703" x="4256088" y="5972175"/>
          <p14:tracePt t="174705" x="4273550" y="5935663"/>
          <p14:tracePt t="174720" x="4283075" y="5889625"/>
          <p14:tracePt t="174722" x="4292600" y="5862638"/>
          <p14:tracePt t="174736" x="4292600" y="5843588"/>
          <p14:tracePt t="174739" x="4302125" y="5816600"/>
          <p14:tracePt t="174753" x="4302125" y="5799138"/>
          <p14:tracePt t="174754" x="4302125" y="5762625"/>
          <p14:tracePt t="174756" x="4302125" y="5726113"/>
          <p14:tracePt t="174770" x="4302125" y="5697538"/>
          <p14:tracePt t="174772" x="4292600" y="5661025"/>
          <p14:tracePt t="174786" x="4283075" y="5616575"/>
          <p14:tracePt t="174789" x="4265613" y="5588000"/>
          <p14:tracePt t="174803" x="4237038" y="5543550"/>
          <p14:tracePt t="174806" x="4210050" y="5497513"/>
          <p14:tracePt t="174820" x="4183063" y="5478463"/>
          <p14:tracePt t="174822" x="4146550" y="5441950"/>
          <p14:tracePt t="174836" x="4100513" y="5405438"/>
          <p14:tracePt t="174839" x="4037013" y="5368925"/>
          <p14:tracePt t="174853" x="3954463" y="5324475"/>
          <p14:tracePt t="174855" x="3881438" y="5287963"/>
          <p14:tracePt t="174870" x="3808413" y="5259388"/>
          <p14:tracePt t="174872" x="3716338" y="5214938"/>
          <p14:tracePt t="174886" x="3689350" y="5205413"/>
          <p14:tracePt t="174888" x="3616325" y="5195888"/>
          <p14:tracePt t="174903" x="3533775" y="5168900"/>
          <p14:tracePt t="174905" x="3460750" y="5159375"/>
          <p14:tracePt t="174920" x="3397250" y="5141913"/>
          <p14:tracePt t="174922" x="3351213" y="5132388"/>
          <p14:tracePt t="174936" x="3314700" y="5132388"/>
          <p14:tracePt t="174939" x="3297238" y="5132388"/>
          <p14:tracePt t="174953" x="3278188" y="5132388"/>
          <p14:tracePt t="174955" x="3241675" y="5132388"/>
          <p14:tracePt t="174956" x="3214688" y="5132388"/>
          <p14:tracePt t="174970" x="3187700" y="5141913"/>
          <p14:tracePt t="174972" x="3168650" y="5149850"/>
          <p14:tracePt t="174986" x="3132138" y="5168900"/>
          <p14:tracePt t="174988" x="3114675" y="5195888"/>
          <p14:tracePt t="175003" x="3086100" y="5205413"/>
          <p14:tracePt t="175005" x="3059113" y="5241925"/>
          <p14:tracePt t="175020" x="3032125" y="5259388"/>
          <p14:tracePt t="175022" x="3022600" y="5287963"/>
          <p14:tracePt t="175036" x="2995613" y="5324475"/>
          <p14:tracePt t="175038" x="2986088" y="5360988"/>
          <p14:tracePt t="175053" x="2976563" y="5405438"/>
          <p14:tracePt t="175055" x="2968625" y="5451475"/>
          <p14:tracePt t="175070" x="2968625" y="5487988"/>
          <p14:tracePt t="175072" x="2968625" y="5534025"/>
          <p14:tracePt t="175086" x="2968625" y="5580063"/>
          <p14:tracePt t="175088" x="2995613" y="5624513"/>
          <p14:tracePt t="175103" x="3032125" y="5670550"/>
          <p14:tracePt t="175105" x="3059113" y="5707063"/>
          <p14:tracePt t="175120" x="3095625" y="5734050"/>
          <p14:tracePt t="175122" x="3159125" y="5807075"/>
          <p14:tracePt t="175136" x="3224213" y="5835650"/>
          <p14:tracePt t="175138" x="3260725" y="5853113"/>
          <p14:tracePt t="175153" x="3287713" y="5862638"/>
          <p14:tracePt t="175156" x="3397250" y="5899150"/>
          <p14:tracePt t="175170" x="3489325" y="5926138"/>
          <p14:tracePt t="175172" x="3589338" y="5945188"/>
          <p14:tracePt t="175190" x="3744913" y="5962650"/>
          <p14:tracePt t="175204" x="3825875" y="5981700"/>
          <p14:tracePt t="175206" x="3898900" y="5981700"/>
          <p14:tracePt t="175220" x="3963988" y="5981700"/>
          <p14:tracePt t="175222" x="4037013" y="5981700"/>
          <p14:tracePt t="175236" x="4110038" y="5981700"/>
          <p14:tracePt t="175238" x="4173538" y="5981700"/>
          <p14:tracePt t="175253" x="4237038" y="5962650"/>
          <p14:tracePt t="175256" x="4292600" y="5954713"/>
          <p14:tracePt t="175270" x="4356100" y="5926138"/>
          <p14:tracePt t="175272" x="4419600" y="5899150"/>
          <p14:tracePt t="175286" x="4438650" y="5881688"/>
          <p14:tracePt t="175289" x="4484688" y="5843588"/>
          <p14:tracePt t="175303" x="4521200" y="5816600"/>
          <p14:tracePt t="175305" x="4538663" y="5780088"/>
          <p14:tracePt t="175320" x="4548188" y="5753100"/>
          <p14:tracePt t="175322" x="4575175" y="5707063"/>
          <p14:tracePt t="175336" x="4584700" y="5624513"/>
          <p14:tracePt t="175339" x="4584700" y="5570538"/>
          <p14:tracePt t="175353" x="4584700" y="5497513"/>
          <p14:tracePt t="175354" x="4584700" y="5451475"/>
          <p14:tracePt t="175356" x="4584700" y="5405438"/>
          <p14:tracePt t="175370" x="4575175" y="5378450"/>
          <p14:tracePt t="175372" x="4557713" y="5351463"/>
          <p14:tracePt t="175386" x="4529138" y="5324475"/>
          <p14:tracePt t="175388" x="4511675" y="5305425"/>
          <p14:tracePt t="175403" x="4492625" y="5287963"/>
          <p14:tracePt t="175405" x="4475163" y="5278438"/>
          <p14:tracePt t="175420" x="4438650" y="5259388"/>
          <p14:tracePt t="175422" x="4411663" y="5251450"/>
          <p14:tracePt t="175436" x="4383088" y="5241925"/>
          <p14:tracePt t="175438" x="4338638" y="5222875"/>
          <p14:tracePt t="175453" x="4273550" y="5214938"/>
          <p14:tracePt t="175455" x="4200525" y="5205413"/>
          <p14:tracePt t="175470" x="4119563" y="5205413"/>
          <p14:tracePt t="175472" x="4064000" y="5186363"/>
          <p14:tracePt t="175486" x="3981450" y="5178425"/>
          <p14:tracePt t="175488" x="3944938" y="5178425"/>
          <p14:tracePt t="175503" x="3881438" y="5178425"/>
          <p14:tracePt t="175505" x="3825875" y="5159375"/>
          <p14:tracePt t="175520" x="3762375" y="5159375"/>
          <p14:tracePt t="175522" x="3708400" y="5159375"/>
          <p14:tracePt t="175536" x="3652838" y="5159375"/>
          <p14:tracePt t="175538" x="3589338" y="5159375"/>
          <p14:tracePt t="175553" x="3533775" y="5159375"/>
          <p14:tracePt t="175554" x="3489325" y="5168900"/>
          <p14:tracePt t="175556" x="3460750" y="5178425"/>
          <p14:tracePt t="175570" x="3443288" y="5186363"/>
          <p14:tracePt t="175572" x="3406775" y="5205413"/>
          <p14:tracePt t="175586" x="3387725" y="5222875"/>
          <p14:tracePt t="175589" x="3360738" y="5251450"/>
          <p14:tracePt t="175603" x="3324225" y="5278438"/>
          <p14:tracePt t="175606" x="3297238" y="5295900"/>
          <p14:tracePt t="175620" x="3260725" y="5341938"/>
          <p14:tracePt t="175622" x="3224213" y="5378450"/>
          <p14:tracePt t="175636" x="3187700" y="5424488"/>
          <p14:tracePt t="175638" x="3168650" y="5451475"/>
          <p14:tracePt t="175653" x="3132138" y="5497513"/>
          <p14:tracePt t="175655" x="3114675" y="5543550"/>
          <p14:tracePt t="175670" x="3086100" y="5607050"/>
          <p14:tracePt t="175672" x="3078163" y="5643563"/>
          <p14:tracePt t="175686" x="3068638" y="5689600"/>
          <p14:tracePt t="175689" x="3068638" y="5734050"/>
          <p14:tracePt t="175703" x="3068638" y="5770563"/>
          <p14:tracePt t="175705" x="3068638" y="5807075"/>
          <p14:tracePt t="175720" x="3068638" y="5835650"/>
          <p14:tracePt t="175722" x="3078163" y="5853113"/>
          <p14:tracePt t="175736" x="3095625" y="5889625"/>
          <p14:tracePt t="175738" x="3105150" y="5908675"/>
          <p14:tracePt t="175753" x="3141663" y="5918200"/>
          <p14:tracePt t="175754" x="3168650" y="5935663"/>
          <p14:tracePt t="175756" x="3195638" y="5945188"/>
          <p14:tracePt t="175770" x="3241675" y="5954713"/>
          <p14:tracePt t="175772" x="3287713" y="5972175"/>
          <p14:tracePt t="175786" x="3351213" y="5981700"/>
          <p14:tracePt t="175789" x="3379788" y="5981700"/>
          <p14:tracePt t="175803" x="3460750" y="5981700"/>
          <p14:tracePt t="175806" x="3543300" y="5981700"/>
          <p14:tracePt t="175820" x="3671888" y="5981700"/>
          <p14:tracePt t="175822" x="3698875" y="5981700"/>
          <p14:tracePt t="175836" x="3771900" y="5981700"/>
          <p14:tracePt t="175838" x="3817938" y="5981700"/>
          <p14:tracePt t="175853" x="3844925" y="5972175"/>
          <p14:tracePt t="175855" x="3890963" y="5954713"/>
          <p14:tracePt t="175870" x="3935413" y="5935663"/>
          <p14:tracePt t="175872" x="3954463" y="5918200"/>
          <p14:tracePt t="175886" x="3990975" y="5881688"/>
          <p14:tracePt t="175889" x="4054475" y="5816600"/>
          <p14:tracePt t="175903" x="4090988" y="5780088"/>
          <p14:tracePt t="175905" x="4164013" y="5697538"/>
          <p14:tracePt t="175920" x="4219575" y="5607050"/>
          <p14:tracePt t="175922" x="4256088" y="5543550"/>
          <p14:tracePt t="175936" x="4302125" y="5461000"/>
          <p14:tracePt t="175939" x="4356100" y="5378450"/>
          <p14:tracePt t="175953" x="4365625" y="5351463"/>
          <p14:tracePt t="175953" x="4375150" y="5314950"/>
          <p14:tracePt t="175956" x="4375150" y="5305425"/>
          <p14:tracePt t="175969" x="4375150" y="5278438"/>
          <p14:tracePt t="175986" x="4375150" y="5259388"/>
          <p14:tracePt t="175987" x="4329113" y="5214938"/>
          <p14:tracePt t="176002" x="4310063" y="5178425"/>
          <p14:tracePt t="176003" x="4283075" y="5159375"/>
          <p14:tracePt t="176019" x="4237038" y="5132388"/>
          <p14:tracePt t="176020" x="4192588" y="5113338"/>
          <p14:tracePt t="176036" x="4146550" y="5105400"/>
          <p14:tracePt t="176039" x="4100513" y="5086350"/>
          <p14:tracePt t="176053" x="4073525" y="5076825"/>
          <p14:tracePt t="176055" x="4044950" y="5076825"/>
          <p14:tracePt t="176070" x="4000500" y="5068888"/>
          <p14:tracePt t="176072" x="3954463" y="5068888"/>
          <p14:tracePt t="176086" x="3881438" y="5059363"/>
          <p14:tracePt t="176087" x="3808413" y="5059363"/>
          <p14:tracePt t="176103" x="3752850" y="5059363"/>
          <p14:tracePt t="176105" x="3671888" y="5059363"/>
          <p14:tracePt t="176119" x="3598863" y="5059363"/>
          <p14:tracePt t="176121" x="3552825" y="5059363"/>
          <p14:tracePt t="176136" x="3497263" y="5059363"/>
          <p14:tracePt t="176138" x="3433763" y="5086350"/>
          <p14:tracePt t="176153" x="3406775" y="5105400"/>
          <p14:tracePt t="176155" x="3370263" y="5122863"/>
          <p14:tracePt t="176170" x="3314700" y="5159375"/>
          <p14:tracePt t="176170" x="3287713" y="5195888"/>
          <p14:tracePt t="176172" x="3270250" y="5222875"/>
          <p14:tracePt t="176190" x="3232150" y="5278438"/>
          <p14:tracePt t="176203" x="3205163" y="5324475"/>
          <p14:tracePt t="176205" x="3195638" y="5368925"/>
          <p14:tracePt t="176220" x="3168650" y="5414963"/>
          <p14:tracePt t="176222" x="3168650" y="5451475"/>
          <p14:tracePt t="176236" x="3159125" y="5497513"/>
          <p14:tracePt t="176238" x="3159125" y="5524500"/>
          <p14:tracePt t="176253" x="3151188" y="5570538"/>
          <p14:tracePt t="176255" x="3151188" y="5597525"/>
          <p14:tracePt t="176270" x="3151188" y="5643563"/>
          <p14:tracePt t="176271" x="3151188" y="5670550"/>
          <p14:tracePt t="176286" x="3159125" y="5716588"/>
          <p14:tracePt t="176287" x="3187700" y="5743575"/>
          <p14:tracePt t="176303" x="3195638" y="5762625"/>
          <p14:tracePt t="176303" x="3214688" y="5799138"/>
          <p14:tracePt t="176319" x="3224213" y="5816600"/>
          <p14:tracePt t="176321" x="3241675" y="5835650"/>
          <p14:tracePt t="176336" x="3260725" y="5843588"/>
          <p14:tracePt t="176337" x="3278188" y="5862638"/>
          <p14:tracePt t="176352" x="3314700" y="5881688"/>
          <p14:tracePt t="176353" x="3343275" y="5889625"/>
          <p14:tracePt t="176370" x="3379788" y="5899150"/>
          <p14:tracePt t="176372" x="3470275" y="5908675"/>
          <p14:tracePt t="176386" x="3516313" y="5918200"/>
          <p14:tracePt t="176389" x="3579813" y="5935663"/>
          <p14:tracePt t="176403" x="3606800" y="5935663"/>
          <p14:tracePt t="176406" x="3679825" y="5935663"/>
          <p14:tracePt t="176420" x="3771900" y="5945188"/>
          <p14:tracePt t="176422" x="3871913" y="5962650"/>
          <p14:tracePt t="176436" x="3981450" y="5962650"/>
          <p14:tracePt t="176438" x="4083050" y="5962650"/>
          <p14:tracePt t="176453" x="4156075" y="5962650"/>
          <p14:tracePt t="176455" x="4256088" y="5954713"/>
          <p14:tracePt t="176470" x="4319588" y="5926138"/>
          <p14:tracePt t="176472" x="4383088" y="5899150"/>
          <p14:tracePt t="176486" x="4429125" y="5862638"/>
          <p14:tracePt t="176488" x="4465638" y="5816600"/>
          <p14:tracePt t="176503" x="4502150" y="5770563"/>
          <p14:tracePt t="176506" x="4529138" y="5707063"/>
          <p14:tracePt t="176520" x="4538663" y="5643563"/>
          <p14:tracePt t="176522" x="4538663" y="5624513"/>
          <p14:tracePt t="176536" x="4538663" y="5597525"/>
          <p14:tracePt t="176538" x="4538663" y="5580063"/>
          <p14:tracePt t="176553" x="4538663" y="5561013"/>
          <p14:tracePt t="176554" x="4529138" y="5543550"/>
          <p14:tracePt t="176556" x="4521200" y="5524500"/>
          <p14:tracePt t="176570" x="4502150" y="5507038"/>
          <p14:tracePt t="176572" x="4475163" y="5478463"/>
          <p14:tracePt t="176586" x="4438650" y="5461000"/>
          <p14:tracePt t="176589" x="4375150" y="5434013"/>
          <p14:tracePt t="176603" x="4292600" y="5397500"/>
          <p14:tracePt t="176606" x="4246563" y="5378450"/>
          <p14:tracePt t="176620" x="4164013" y="5368925"/>
          <p14:tracePt t="176622" x="4073525" y="5351463"/>
          <p14:tracePt t="176636" x="3898900" y="5324475"/>
          <p14:tracePt t="176638" x="3744913" y="5295900"/>
          <p14:tracePt t="176653" x="3579813" y="5259388"/>
          <p14:tracePt t="176655" x="3424238" y="5232400"/>
          <p14:tracePt t="176670" x="3297238" y="5214938"/>
          <p14:tracePt t="176672" x="3195638" y="5205413"/>
          <p14:tracePt t="176686" x="3168650" y="5205413"/>
          <p14:tracePt t="176688" x="3132138" y="5205413"/>
          <p14:tracePt t="176703" x="3122613" y="5222875"/>
          <p14:tracePt t="176705" x="3105150" y="5241925"/>
          <p14:tracePt t="176720" x="3086100" y="5278438"/>
          <p14:tracePt t="176722" x="3059113" y="5305425"/>
          <p14:tracePt t="176736" x="3041650" y="5341938"/>
          <p14:tracePt t="176739" x="3022600" y="5387975"/>
          <p14:tracePt t="176753" x="2995613" y="5414963"/>
          <p14:tracePt t="176754" x="2986088" y="5434013"/>
          <p14:tracePt t="176756" x="2976563" y="5461000"/>
          <p14:tracePt t="176770" x="2959100" y="5543550"/>
          <p14:tracePt t="176772" x="2959100" y="5570538"/>
          <p14:tracePt t="176786" x="2940050" y="5616575"/>
          <p14:tracePt t="176789" x="2940050" y="5653088"/>
          <p14:tracePt t="176803" x="2940050" y="5670550"/>
          <p14:tracePt t="176805" x="2959100" y="5707063"/>
          <p14:tracePt t="176819" x="2976563" y="5743575"/>
          <p14:tracePt t="176822" x="3022600" y="5780088"/>
          <p14:tracePt t="176836" x="3059113" y="5816600"/>
          <p14:tracePt t="176839" x="3122613" y="5826125"/>
          <p14:tracePt t="176853" x="3187700" y="5853113"/>
          <p14:tracePt t="176855" x="3260725" y="5872163"/>
          <p14:tracePt t="176870" x="3287713" y="5872163"/>
          <p14:tracePt t="176872" x="3351213" y="5872163"/>
          <p14:tracePt t="176886" x="3424238" y="5872163"/>
          <p14:tracePt t="176889" x="3497263" y="5872163"/>
          <p14:tracePt t="176903" x="3562350" y="5872163"/>
          <p14:tracePt t="176905" x="3616325" y="5872163"/>
          <p14:tracePt t="176920" x="3652838" y="5872163"/>
          <p14:tracePt t="176922" x="3725863" y="5872163"/>
          <p14:tracePt t="176936" x="3789363" y="5872163"/>
          <p14:tracePt t="176938" x="3817938" y="5862638"/>
          <p14:tracePt t="176953" x="3835400" y="5853113"/>
          <p14:tracePt t="176954" x="3854450" y="5843588"/>
          <p14:tracePt t="176956" x="3871913" y="5835650"/>
          <p14:tracePt t="176970" x="3890963" y="5816600"/>
          <p14:tracePt t="176972" x="3898900" y="5799138"/>
          <p14:tracePt t="176986" x="3917950" y="5780088"/>
          <p14:tracePt t="176989" x="3927475" y="5762625"/>
          <p14:tracePt t="177003" x="3944938" y="5726113"/>
          <p14:tracePt t="177006" x="3963988" y="5670550"/>
          <p14:tracePt t="177020" x="3981450" y="5643563"/>
          <p14:tracePt t="177022" x="3981450" y="5634038"/>
          <p14:tracePt t="177036" x="3981450" y="5624513"/>
          <p14:tracePt t="177708" x="4000500" y="5634038"/>
          <p14:tracePt t="177716" x="4064000" y="5653088"/>
          <p14:tracePt t="177724" x="4146550" y="5680075"/>
          <p14:tracePt t="177736" x="4200525" y="5697538"/>
          <p14:tracePt t="177753" x="4246563" y="5707063"/>
          <p14:tracePt t="177754" x="4310063" y="5716588"/>
          <p14:tracePt t="177756" x="4365625" y="5716588"/>
          <p14:tracePt t="177770" x="4392613" y="5716588"/>
          <p14:tracePt t="177772" x="4419600" y="5716588"/>
          <p14:tracePt t="177786" x="4419600" y="5707063"/>
          <p14:tracePt t="177788" x="4429125" y="5697538"/>
          <p14:tracePt t="177803" x="4448175" y="5689600"/>
          <p14:tracePt t="177806" x="4465638" y="5670550"/>
          <p14:tracePt t="177820" x="4492625" y="5653088"/>
          <p14:tracePt t="177822" x="4511675" y="5616575"/>
          <p14:tracePt t="177836" x="4521200" y="5597525"/>
          <p14:tracePt t="177839" x="4557713" y="5543550"/>
          <p14:tracePt t="177853" x="4575175" y="5507038"/>
          <p14:tracePt t="177855" x="4575175" y="5470525"/>
          <p14:tracePt t="177870" x="4575175" y="5434013"/>
          <p14:tracePt t="177872" x="4575175" y="5405438"/>
          <p14:tracePt t="177886" x="4575175" y="5378450"/>
          <p14:tracePt t="177889" x="4575175" y="5341938"/>
          <p14:tracePt t="177903" x="4565650" y="5314950"/>
          <p14:tracePt t="177905" x="4529138" y="5268913"/>
          <p14:tracePt t="177920" x="4511675" y="5241925"/>
          <p14:tracePt t="177922" x="4465638" y="5205413"/>
          <p14:tracePt t="177936" x="4456113" y="5205413"/>
          <p14:tracePt t="177939" x="4429125" y="5195888"/>
          <p14:tracePt t="177953" x="4402138" y="5186363"/>
          <p14:tracePt t="177954" x="4329113" y="5186363"/>
          <p14:tracePt t="177956" x="4283075" y="5186363"/>
          <p14:tracePt t="177970" x="4229100" y="5186363"/>
          <p14:tracePt t="177972" x="4173538" y="5186363"/>
          <p14:tracePt t="177986" x="4137025" y="5186363"/>
          <p14:tracePt t="177989" x="4073525" y="5186363"/>
          <p14:tracePt t="178003" x="3971925" y="5186363"/>
          <p14:tracePt t="178006" x="3881438" y="5186363"/>
          <p14:tracePt t="178020" x="3808413" y="5186363"/>
          <p14:tracePt t="178022" x="3671888" y="5186363"/>
          <p14:tracePt t="178036" x="3543300" y="5186363"/>
          <p14:tracePt t="178038" x="3443288" y="5186363"/>
          <p14:tracePt t="178053" x="3351213" y="5205413"/>
          <p14:tracePt t="178055" x="3270250" y="5214938"/>
          <p14:tracePt t="178070" x="3214688" y="5222875"/>
          <p14:tracePt t="178072" x="3168650" y="5251450"/>
          <p14:tracePt t="178086" x="3114675" y="5278438"/>
          <p14:tracePt t="178089" x="3068638" y="5295900"/>
          <p14:tracePt t="178103" x="3049588" y="5305425"/>
          <p14:tracePt t="178105" x="3032125" y="5314950"/>
          <p14:tracePt t="178120" x="3022600" y="5324475"/>
          <p14:tracePt t="178122" x="3013075" y="5341938"/>
          <p14:tracePt t="178136" x="3005138" y="5351463"/>
          <p14:tracePt t="178138" x="2995613" y="5378450"/>
          <p14:tracePt t="178153" x="2986088" y="5405438"/>
          <p14:tracePt t="178154" x="2986088" y="5451475"/>
          <p14:tracePt t="178156" x="2986088" y="5478463"/>
          <p14:tracePt t="178170" x="2995613" y="5524500"/>
          <p14:tracePt t="178172" x="2995613" y="5543550"/>
          <p14:tracePt t="178190" x="3041650" y="5634038"/>
          <p14:tracePt t="178203" x="3086100" y="5697538"/>
          <p14:tracePt t="178206" x="3105150" y="5726113"/>
          <p14:tracePt t="178220" x="3114675" y="5734050"/>
          <p14:tracePt t="178222" x="3132138" y="5743575"/>
          <p14:tracePt t="178236" x="3151188" y="5770563"/>
          <p14:tracePt t="178238" x="3178175" y="5780088"/>
          <p14:tracePt t="178253" x="3187700" y="5799138"/>
          <p14:tracePt t="178255" x="3205163" y="5807075"/>
          <p14:tracePt t="178270" x="3232150" y="5835650"/>
          <p14:tracePt t="178272" x="3251200" y="5843588"/>
          <p14:tracePt t="178286" x="3287713" y="5862638"/>
          <p14:tracePt t="178289" x="3314700" y="5872163"/>
          <p14:tracePt t="178303" x="3360738" y="5881688"/>
          <p14:tracePt t="178305" x="3416300" y="5899150"/>
          <p14:tracePt t="178320" x="3460750" y="5908675"/>
          <p14:tracePt t="178322" x="3516313" y="5908675"/>
          <p14:tracePt t="178336" x="3552825" y="5908675"/>
          <p14:tracePt t="178339" x="3589338" y="5908675"/>
          <p14:tracePt t="178353" x="3635375" y="5908675"/>
          <p14:tracePt t="178353" x="3662363" y="5908675"/>
          <p14:tracePt t="178356" x="3698875" y="5908675"/>
          <p14:tracePt t="178370" x="3725863" y="5908675"/>
          <p14:tracePt t="178372" x="3744913" y="5908675"/>
          <p14:tracePt t="178386" x="3771900" y="5908675"/>
          <p14:tracePt t="178388" x="3798888" y="5908675"/>
          <p14:tracePt t="178403" x="3835400" y="5899150"/>
          <p14:tracePt t="178405" x="3881438" y="5881688"/>
          <p14:tracePt t="178420" x="3927475" y="5862638"/>
          <p14:tracePt t="178422" x="3990975" y="5826125"/>
          <p14:tracePt t="178436" x="4017963" y="5799138"/>
          <p14:tracePt t="178439" x="4054475" y="5770563"/>
          <p14:tracePt t="178453" x="4083050" y="5743575"/>
          <p14:tracePt t="178455" x="4100513" y="5734050"/>
          <p14:tracePt t="178470" x="4127500" y="5707063"/>
          <p14:tracePt t="178472" x="4156075" y="5670550"/>
          <p14:tracePt t="178486" x="4164013" y="5653088"/>
          <p14:tracePt t="178488" x="4173538" y="5634038"/>
          <p14:tracePt t="178503" x="4183063" y="5607050"/>
          <p14:tracePt t="178505" x="4192588" y="5588000"/>
          <p14:tracePt t="178520" x="4200525" y="5551488"/>
          <p14:tracePt t="178522" x="4200525" y="5524500"/>
          <p14:tracePt t="178536" x="4200525" y="5497513"/>
          <p14:tracePt t="178538" x="4200525" y="5478463"/>
          <p14:tracePt t="178553" x="4200525" y="5434013"/>
          <p14:tracePt t="178554" x="4200525" y="5397500"/>
          <p14:tracePt t="178556" x="4183063" y="5360988"/>
          <p14:tracePt t="178570" x="4146550" y="5314950"/>
          <p14:tracePt t="178572" x="4083050" y="5251450"/>
          <p14:tracePt t="178586" x="4008438" y="5205413"/>
          <p14:tracePt t="178589" x="3963988" y="5186363"/>
          <p14:tracePt t="178603" x="3862388" y="5122863"/>
          <p14:tracePt t="178605" x="3762375" y="5086350"/>
          <p14:tracePt t="178620" x="3625850" y="5040313"/>
          <p14:tracePt t="178622" x="3460750" y="4995863"/>
          <p14:tracePt t="178637" x="3287713" y="4959350"/>
          <p14:tracePt t="178639" x="3168650" y="4930775"/>
          <p14:tracePt t="178653" x="3078163" y="4913313"/>
          <p14:tracePt t="178655" x="2995613" y="4913313"/>
          <p14:tracePt t="178686" x="2986088" y="4913313"/>
          <p14:tracePt t="178687" x="2976563" y="4922838"/>
          <p14:tracePt t="178703" x="2968625" y="4949825"/>
          <p14:tracePt t="178704" x="2968625" y="4959350"/>
          <p14:tracePt t="178720" x="2959100" y="4986338"/>
          <p14:tracePt t="178720" x="2959100" y="5013325"/>
          <p14:tracePt t="178736" x="2949575" y="5040313"/>
          <p14:tracePt t="178737" x="2949575" y="5076825"/>
          <p14:tracePt t="178740" x="2932113" y="5113338"/>
          <p14:tracePt t="178753" x="2932113" y="5149850"/>
          <p14:tracePt t="178756" x="2932113" y="5186363"/>
          <p14:tracePt t="178770" x="2932113" y="5241925"/>
          <p14:tracePt t="178772" x="2932113" y="5278438"/>
          <p14:tracePt t="178786" x="2940050" y="5332413"/>
          <p14:tracePt t="178789" x="2959100" y="5397500"/>
          <p14:tracePt t="178803" x="2986088" y="5441950"/>
          <p14:tracePt t="178805" x="3041650" y="5507038"/>
          <p14:tracePt t="178820" x="3059113" y="5551488"/>
          <p14:tracePt t="178822" x="3151188" y="5643563"/>
          <p14:tracePt t="178836" x="3232150" y="5697538"/>
          <p14:tracePt t="178838" x="3297238" y="5734050"/>
          <p14:tracePt t="178853" x="3343275" y="5762625"/>
          <p14:tracePt t="178855" x="3424238" y="5789613"/>
          <p14:tracePt t="178870" x="3525838" y="5816600"/>
          <p14:tracePt t="178872" x="3606800" y="5843588"/>
          <p14:tracePt t="178886" x="3689350" y="5872163"/>
          <p14:tracePt t="178889" x="3781425" y="5881688"/>
          <p14:tracePt t="178903" x="3862388" y="5899150"/>
          <p14:tracePt t="178905" x="3944938" y="5908675"/>
          <p14:tracePt t="178920" x="4000500" y="5918200"/>
          <p14:tracePt t="178922" x="4064000" y="5918200"/>
          <p14:tracePt t="178936" x="4083050" y="5918200"/>
          <p14:tracePt t="178939" x="4100513" y="5918200"/>
          <p14:tracePt t="178953" x="4119563" y="5908675"/>
          <p14:tracePt t="178954" x="4137025" y="5889625"/>
          <p14:tracePt t="178956" x="4156075" y="5881688"/>
          <p14:tracePt t="178970" x="4200525" y="5843588"/>
          <p14:tracePt t="178972" x="4219575" y="5835650"/>
          <p14:tracePt t="178986" x="4265613" y="5789613"/>
          <p14:tracePt t="178989" x="4338638" y="5753100"/>
          <p14:tracePt t="179003" x="4392613" y="5726113"/>
          <p14:tracePt t="179005" x="4448175" y="5707063"/>
          <p14:tracePt t="179020" x="4465638" y="5689600"/>
          <p14:tracePt t="179022" x="4475163" y="5689600"/>
          <p14:tracePt t="179036" x="4475163" y="5680075"/>
          <p14:tracePt t="179039" x="4475163" y="5670550"/>
          <p14:tracePt t="179053" x="4484688" y="5661025"/>
          <p14:tracePt t="179055" x="4484688" y="5643563"/>
          <p14:tracePt t="179070" x="4484688" y="5634038"/>
          <p14:tracePt t="179072" x="4484688" y="5616575"/>
          <p14:tracePt t="179086" x="4484688" y="5597525"/>
          <p14:tracePt t="179088" x="4465638" y="5551488"/>
          <p14:tracePt t="179103" x="4429125" y="5507038"/>
          <p14:tracePt t="179105" x="4392613" y="5461000"/>
          <p14:tracePt t="179120" x="4338638" y="5424488"/>
          <p14:tracePt t="179122" x="4310063" y="5397500"/>
          <p14:tracePt t="179136" x="4265613" y="5378450"/>
          <p14:tracePt t="179138" x="4200525" y="5341938"/>
          <p14:tracePt t="179139" x="4137025" y="5314950"/>
          <p14:tracePt t="179153" x="4073525" y="5305425"/>
          <p14:tracePt t="179156" x="4044950" y="5287963"/>
          <p14:tracePt t="179169" x="4017963" y="5287963"/>
          <p14:tracePt t="179172" x="3981450" y="5287963"/>
          <p14:tracePt t="179190" x="3935413" y="5295900"/>
          <p14:tracePt t="179203" x="3908425" y="5305425"/>
          <p14:tracePt t="179206" x="3862388" y="5314950"/>
          <p14:tracePt t="179219" x="3781425" y="5341938"/>
          <p14:tracePt t="179222" x="3735388" y="5360988"/>
          <p14:tracePt t="179236" x="3689350" y="5378450"/>
          <p14:tracePt t="179238" x="3635375" y="5387975"/>
          <p14:tracePt t="179253" x="3570288" y="5414963"/>
          <p14:tracePt t="179255" x="3552825" y="5424488"/>
          <p14:tracePt t="179269" x="3506788" y="5434013"/>
          <p14:tracePt t="179272" x="3470275" y="5451475"/>
          <p14:tracePt t="179286" x="3443288" y="5470525"/>
          <p14:tracePt t="179288" x="3416300" y="5497513"/>
          <p14:tracePt t="179303" x="3387725" y="5507038"/>
          <p14:tracePt t="179305" x="3370263" y="5524500"/>
          <p14:tracePt t="179319" x="3351213" y="5543550"/>
          <p14:tracePt t="179321" x="3333750" y="5561013"/>
          <p14:tracePt t="179336" x="3324225" y="5580063"/>
          <p14:tracePt t="179338" x="3314700" y="5616575"/>
          <p14:tracePt t="179339" x="3306763" y="5643563"/>
          <p14:tracePt t="179353" x="3287713" y="5661025"/>
          <p14:tracePt t="179355" x="3278188" y="5707063"/>
          <p14:tracePt t="179370" x="3278188" y="5734050"/>
          <p14:tracePt t="179372" x="3278188" y="5770563"/>
          <p14:tracePt t="179386" x="3278188" y="5799138"/>
          <p14:tracePt t="179388" x="3278188" y="5826125"/>
          <p14:tracePt t="179403" x="3278188" y="5843588"/>
          <p14:tracePt t="179406" x="3287713" y="5862638"/>
          <p14:tracePt t="179420" x="3314700" y="5899150"/>
          <p14:tracePt t="179422" x="3343275" y="5918200"/>
          <p14:tracePt t="179436" x="3379788" y="5935663"/>
          <p14:tracePt t="179438" x="3424238" y="5962650"/>
          <p14:tracePt t="179453" x="3479800" y="5972175"/>
          <p14:tracePt t="179455" x="3562350" y="5972175"/>
          <p14:tracePt t="179470" x="3598863" y="5972175"/>
          <p14:tracePt t="179472" x="3652838" y="5972175"/>
          <p14:tracePt t="179486" x="3735388" y="5972175"/>
          <p14:tracePt t="179488" x="3808413" y="5972175"/>
          <p14:tracePt t="179503" x="3917950" y="5972175"/>
          <p14:tracePt t="179505" x="4017963" y="5972175"/>
          <p14:tracePt t="179520" x="4044950" y="5972175"/>
          <p14:tracePt t="179522" x="4064000" y="5972175"/>
          <p14:tracePt t="179536" x="4083050" y="5972175"/>
          <p14:tracePt t="179538" x="4090988" y="5972175"/>
          <p14:tracePt t="179872" x="4100513" y="5972175"/>
          <p14:tracePt t="179884" x="4119563" y="5945188"/>
          <p14:tracePt t="179891" x="4146550" y="5918200"/>
          <p14:tracePt t="179903" x="4164013" y="5918200"/>
          <p14:tracePt t="179920" x="4173538" y="5908675"/>
          <p14:tracePt t="179920" x="4183063" y="5908675"/>
          <p14:tracePt t="179936" x="4192588" y="5908675"/>
          <p14:tracePt t="179937" x="4183063" y="5918200"/>
          <p14:tracePt t="179953" x="4146550" y="5945188"/>
          <p14:tracePt t="179954" x="4090988" y="6018213"/>
          <p14:tracePt t="179956" x="4037013" y="6081713"/>
          <p14:tracePt t="180472" x="4064000" y="6064250"/>
          <p14:tracePt t="180480" x="4083050" y="6008688"/>
          <p14:tracePt t="180488" x="4110038" y="5981700"/>
          <p14:tracePt t="180503" x="4110038" y="5954713"/>
          <p14:tracePt t="180504" x="4110038" y="5935663"/>
          <p14:tracePt t="180520" x="4110038" y="5918200"/>
          <p14:tracePt t="180536" x="4119563" y="5918200"/>
          <p14:tracePt t="180556" x="4119563" y="5908675"/>
          <p14:tracePt t="180570" x="4119563" y="5899150"/>
          <p14:tracePt t="180586" x="4119563" y="5889625"/>
          <p14:tracePt t="180588" x="4127500" y="5881688"/>
          <p14:tracePt t="180603" x="4137025" y="5881688"/>
          <p14:tracePt t="180604" x="4146550" y="5881688"/>
          <p14:tracePt t="180620" x="4156075" y="5881688"/>
          <p14:tracePt t="180620" x="4173538" y="5881688"/>
          <p14:tracePt t="180636" x="4192588" y="5881688"/>
          <p14:tracePt t="180637" x="4219575" y="5881688"/>
          <p14:tracePt t="180653" x="4237038" y="5881688"/>
          <p14:tracePt t="180654" x="4265613" y="5881688"/>
          <p14:tracePt t="180670" x="4302125" y="5881688"/>
          <p14:tracePt t="180670" x="4319588" y="5881688"/>
          <p14:tracePt t="180686" x="4346575" y="5889625"/>
          <p14:tracePt t="180687" x="4365625" y="5889625"/>
          <p14:tracePt t="180703" x="4392613" y="5889625"/>
          <p14:tracePt t="180704" x="4402138" y="5889625"/>
          <p14:tracePt t="180720" x="4419600" y="5889625"/>
          <p14:tracePt t="180720" x="4429125" y="5889625"/>
          <p14:tracePt t="180736" x="4448175" y="5889625"/>
          <p14:tracePt t="180737" x="4484688" y="5889625"/>
          <p14:tracePt t="180753" x="4502150" y="5908675"/>
          <p14:tracePt t="180754" x="4538663" y="5918200"/>
          <p14:tracePt t="180756" x="4575175" y="5918200"/>
          <p14:tracePt t="180770" x="4611688" y="5926138"/>
          <p14:tracePt t="180772" x="4638675" y="5926138"/>
          <p14:tracePt t="180786" x="4684713" y="5935663"/>
          <p14:tracePt t="180789" x="4721225" y="5935663"/>
          <p14:tracePt t="180803" x="4757738" y="5935663"/>
          <p14:tracePt t="180805" x="4776788" y="5935663"/>
          <p14:tracePt t="180820" x="4784725" y="5935663"/>
          <p14:tracePt t="181292" x="4803775" y="5908675"/>
          <p14:tracePt t="181300" x="4813300" y="5899150"/>
          <p14:tracePt t="181308" x="4813300" y="5889625"/>
          <p14:tracePt t="181320" x="4821238" y="5889625"/>
          <p14:tracePt t="181336" x="4821238" y="5881688"/>
          <p14:tracePt t="181680" x="4830763" y="5835650"/>
          <p14:tracePt t="181692" x="4840288" y="5807075"/>
          <p14:tracePt t="181700" x="4849813" y="5780088"/>
          <p14:tracePt t="181716" x="4857750" y="5770563"/>
          <p14:tracePt t="181724" x="4857750" y="5762625"/>
          <p14:tracePt t="182084" x="4876800" y="5762625"/>
          <p14:tracePt t="182092" x="4922838" y="5762625"/>
          <p14:tracePt t="182103" x="4995863" y="5743575"/>
          <p14:tracePt t="182120" x="5068888" y="5743575"/>
          <p14:tracePt t="182120" x="5132388" y="5734050"/>
          <p14:tracePt t="182136" x="5168900" y="5726113"/>
          <p14:tracePt t="182137" x="5214938" y="5716588"/>
          <p14:tracePt t="182140" x="5278438" y="5716588"/>
          <p14:tracePt t="182153" x="5334000" y="5716588"/>
          <p14:tracePt t="182170" x="5360988" y="5716588"/>
          <p14:tracePt t="182170" x="5378450" y="5716588"/>
          <p14:tracePt t="182173" x="5451475" y="5716588"/>
          <p14:tracePt t="182186" x="5497513" y="5716588"/>
          <p14:tracePt t="182188" x="5597525" y="5716588"/>
          <p14:tracePt t="182206" x="5881688" y="5734050"/>
          <p14:tracePt t="182220" x="6027738" y="5753100"/>
          <p14:tracePt t="182223" x="6200775" y="5762625"/>
          <p14:tracePt t="182236" x="6329363" y="5780088"/>
          <p14:tracePt t="182238" x="6483350" y="5799138"/>
          <p14:tracePt t="182253" x="6648450" y="5807075"/>
          <p14:tracePt t="182255" x="6767513" y="5826125"/>
          <p14:tracePt t="182270" x="6858000" y="5835650"/>
          <p14:tracePt t="182272" x="6913563" y="5835650"/>
          <p14:tracePt t="182286" x="6931025" y="5835650"/>
          <p14:tracePt t="182468" x="6959600" y="5835650"/>
          <p14:tracePt t="182476" x="6967538" y="5816600"/>
          <p14:tracePt t="182486" x="6986588" y="5807075"/>
          <p14:tracePt t="182503" x="6996113" y="5789613"/>
          <p14:tracePt t="182504" x="7013575" y="5770563"/>
          <p14:tracePt t="182520" x="7032625" y="5762625"/>
          <p14:tracePt t="182520" x="7069138" y="5726113"/>
          <p14:tracePt t="182536" x="7086600" y="5707063"/>
          <p14:tracePt t="182537" x="7096125" y="5689600"/>
          <p14:tracePt t="182540" x="7105650" y="5670550"/>
          <p14:tracePt t="182553" x="7105650" y="5661025"/>
          <p14:tracePt t="182556" x="7105650" y="5653088"/>
          <p14:tracePt t="182570" x="7105650" y="5634038"/>
          <p14:tracePt t="182572" x="7105650" y="5624513"/>
          <p14:tracePt t="182588" x="7105650" y="5616575"/>
          <p14:tracePt t="182603" x="7105650" y="5607050"/>
          <p14:tracePt t="182620" x="7113588" y="5597525"/>
          <p14:tracePt t="182636" x="7113588" y="5588000"/>
          <p14:tracePt t="182653" x="7113588" y="5580063"/>
          <p14:tracePt t="182655" x="7113588" y="5570538"/>
          <p14:tracePt t="182670" x="7113588" y="5561013"/>
          <p14:tracePt t="182686" x="7113588" y="5551488"/>
          <p14:tracePt t="182703" x="7113588" y="5543550"/>
          <p14:tracePt t="182705" x="7105650" y="5543550"/>
          <p14:tracePt t="182720" x="7105650" y="5534025"/>
          <p14:tracePt t="182722" x="7086600" y="5524500"/>
          <p14:tracePt t="182736" x="7069138" y="5514975"/>
          <p14:tracePt t="182738" x="7040563" y="5514975"/>
          <p14:tracePt t="182753" x="6996113" y="5514975"/>
          <p14:tracePt t="182754" x="6940550" y="5514975"/>
          <p14:tracePt t="182756" x="6867525" y="5514975"/>
          <p14:tracePt t="182770" x="6784975" y="5514975"/>
          <p14:tracePt t="182772" x="6711950" y="5514975"/>
          <p14:tracePt t="182786" x="6657975" y="5514975"/>
          <p14:tracePt t="182788" x="6621463" y="5514975"/>
          <p14:tracePt t="182803" x="6565900" y="5514975"/>
          <p14:tracePt t="182806" x="6511925" y="5514975"/>
          <p14:tracePt t="182820" x="6483350" y="5514975"/>
          <p14:tracePt t="182822" x="6438900" y="5514975"/>
          <p14:tracePt t="182836" x="6410325" y="5514975"/>
          <p14:tracePt t="182838" x="6402388" y="5507038"/>
          <p14:tracePt t="182853" x="6392863" y="5507038"/>
          <p14:tracePt t="182876" x="6383338" y="5507038"/>
          <p14:tracePt t="182886" x="6365875" y="5497513"/>
          <p14:tracePt t="182903" x="6346825" y="5487988"/>
          <p14:tracePt t="182904" x="6319838" y="5487988"/>
          <p14:tracePt t="182920" x="6283325" y="5470525"/>
          <p14:tracePt t="182920" x="6256338" y="5470525"/>
          <p14:tracePt t="182936" x="6237288" y="5461000"/>
          <p14:tracePt t="182953" x="6237288" y="5451475"/>
          <p14:tracePt t="183099" x="6227763" y="5451475"/>
          <p14:tracePt t="183108" x="6219825" y="5451475"/>
          <p14:tracePt t="183120" x="6210300" y="5451475"/>
          <p14:tracePt t="183136" x="6200775" y="5451475"/>
          <p14:tracePt t="183136" x="6183313" y="5451475"/>
          <p14:tracePt t="183152" x="6173788" y="5451475"/>
          <p14:tracePt t="183153" x="6164263" y="5451475"/>
          <p14:tracePt t="183170" x="6154738" y="5451475"/>
          <p14:tracePt t="183170" x="6146800" y="5451475"/>
          <p14:tracePt t="183188" x="6137275" y="5478463"/>
          <p14:tracePt t="183203" x="6137275" y="5507038"/>
          <p14:tracePt t="183204" x="6137275" y="5534025"/>
          <p14:tracePt t="183219" x="6146800" y="5570538"/>
          <p14:tracePt t="183220" x="6146800" y="5588000"/>
          <p14:tracePt t="183236" x="6154738" y="5607050"/>
          <p14:tracePt t="183237" x="6164263" y="5616575"/>
          <p14:tracePt t="183253" x="6164263" y="5624513"/>
          <p14:tracePt t="183254" x="6173788" y="5634038"/>
          <p14:tracePt t="183269" x="6173788" y="5643563"/>
          <p14:tracePt t="183270" x="6183313" y="5653088"/>
          <p14:tracePt t="183286" x="6191250" y="5670550"/>
          <p14:tracePt t="183287" x="6200775" y="5707063"/>
          <p14:tracePt t="183303" x="6210300" y="5734050"/>
          <p14:tracePt t="183303" x="6219825" y="5753100"/>
          <p14:tracePt t="183319" x="6246813" y="5799138"/>
          <p14:tracePt t="183320" x="6256338" y="5826125"/>
          <p14:tracePt t="183336" x="6273800" y="5843588"/>
          <p14:tracePt t="183337" x="6292850" y="5872163"/>
          <p14:tracePt t="183353" x="6300788" y="5889625"/>
          <p14:tracePt t="183353" x="6310313" y="5899150"/>
          <p14:tracePt t="183428" x="6319838" y="5899150"/>
          <p14:tracePt t="183436" x="6329363" y="5899150"/>
          <p14:tracePt t="183444" x="6337300" y="5899150"/>
          <p14:tracePt t="183453" x="6346825" y="5899150"/>
          <p14:tracePt t="183470" x="6356350" y="5899150"/>
          <p14:tracePt t="183500" x="6365875" y="5889625"/>
          <p14:tracePt t="183508" x="6383338" y="5881688"/>
          <p14:tracePt t="183520" x="6392863" y="5872163"/>
          <p14:tracePt t="183536" x="6410325" y="5862638"/>
          <p14:tracePt t="183537" x="6429375" y="5853113"/>
          <p14:tracePt t="183540" x="6446838" y="5843588"/>
          <p14:tracePt t="183553" x="6483350" y="5843588"/>
          <p14:tracePt t="183570" x="6511925" y="5835650"/>
          <p14:tracePt t="183570" x="6538913" y="5835650"/>
          <p14:tracePt t="183572" x="6557963" y="5826125"/>
          <p14:tracePt t="183586" x="6594475" y="5826125"/>
          <p14:tracePt t="183588" x="6621463" y="5826125"/>
          <p14:tracePt t="183603" x="6648450" y="5826125"/>
          <p14:tracePt t="183604" x="6694488" y="5816600"/>
          <p14:tracePt t="183620" x="6748463" y="5816600"/>
          <p14:tracePt t="183620" x="6831013" y="5816600"/>
          <p14:tracePt t="183636" x="6886575" y="5816600"/>
          <p14:tracePt t="183637" x="6923088" y="5816600"/>
          <p14:tracePt t="183653" x="6996113" y="5816600"/>
          <p14:tracePt t="183654" x="7040563" y="5816600"/>
          <p14:tracePt t="183670" x="7086600" y="5816600"/>
          <p14:tracePt t="183670" x="7142163" y="5816600"/>
          <p14:tracePt t="183686" x="7232650" y="5826125"/>
          <p14:tracePt t="183687" x="7334250" y="5843588"/>
          <p14:tracePt t="183703" x="7407275" y="5843588"/>
          <p14:tracePt t="183704" x="7470775" y="5853113"/>
          <p14:tracePt t="183720" x="7497763" y="5853113"/>
          <p14:tracePt t="183720" x="7516813" y="5853113"/>
          <p14:tracePt t="183736" x="7534275" y="5853113"/>
          <p14:tracePt t="183737" x="7543800" y="5853113"/>
          <p14:tracePt t="183753" x="7553325" y="5853113"/>
          <p14:tracePt t="183754" x="7561263" y="5853113"/>
          <p14:tracePt t="183772" x="7570788" y="5853113"/>
          <p14:tracePt t="183884" x="7570788" y="5826125"/>
          <p14:tracePt t="183892" x="7570788" y="5799138"/>
          <p14:tracePt t="183903" x="7561263" y="5770563"/>
          <p14:tracePt t="183920" x="7561263" y="5743575"/>
          <p14:tracePt t="183920" x="7553325" y="5697538"/>
          <p14:tracePt t="183936" x="7553325" y="5653088"/>
          <p14:tracePt t="183937" x="7543800" y="5597525"/>
          <p14:tracePt t="183940" x="7534275" y="5551488"/>
          <p14:tracePt t="183953" x="7524750" y="5524500"/>
          <p14:tracePt t="183955" x="7516813" y="5507038"/>
          <p14:tracePt t="183970" x="7516813" y="5487988"/>
          <p14:tracePt t="183972" x="7507288" y="5478463"/>
          <p14:tracePt t="183986" x="7507288" y="5461000"/>
          <p14:tracePt t="183988" x="7497763" y="5451475"/>
          <p14:tracePt t="184003" x="7497763" y="5441950"/>
          <p14:tracePt t="184005" x="7497763" y="5434013"/>
          <p14:tracePt t="184036" x="7488238" y="5434013"/>
          <p14:tracePt t="184124" x="7480300" y="5434013"/>
          <p14:tracePt t="184132" x="7470775" y="5434013"/>
          <p14:tracePt t="184140" x="7451725" y="5434013"/>
          <p14:tracePt t="184153" x="7424738" y="5434013"/>
          <p14:tracePt t="184156" x="7351713" y="5434013"/>
          <p14:tracePt t="184170" x="7296150" y="5434013"/>
          <p14:tracePt t="184172" x="7232650" y="5414963"/>
          <p14:tracePt t="184190" x="7142163" y="5414963"/>
          <p14:tracePt t="184203" x="7059613" y="5414963"/>
          <p14:tracePt t="184206" x="6967538" y="5414963"/>
          <p14:tracePt t="184220" x="6877050" y="5414963"/>
          <p14:tracePt t="184222" x="6794500" y="5405438"/>
          <p14:tracePt t="184236" x="6721475" y="5405438"/>
          <p14:tracePt t="184239" x="6638925" y="5405438"/>
          <p14:tracePt t="184253" x="6565900" y="5405438"/>
          <p14:tracePt t="184255" x="6483350" y="5387975"/>
          <p14:tracePt t="184270" x="6429375" y="5387975"/>
          <p14:tracePt t="184272" x="6373813" y="5387975"/>
          <p14:tracePt t="184286" x="6310313" y="5387975"/>
          <p14:tracePt t="184288" x="6256338" y="5387975"/>
          <p14:tracePt t="184303" x="6210300" y="5387975"/>
          <p14:tracePt t="184305" x="6200775" y="5387975"/>
          <p14:tracePt t="184320" x="6164263" y="5387975"/>
          <p14:tracePt t="184322" x="6137275" y="5387975"/>
          <p14:tracePt t="184336" x="6118225" y="5387975"/>
          <p14:tracePt t="184338" x="6100763" y="5387975"/>
          <p14:tracePt t="184353" x="6073775" y="5387975"/>
          <p14:tracePt t="184354" x="6054725" y="5387975"/>
          <p14:tracePt t="184372" x="6045200" y="5387975"/>
          <p14:tracePt t="184580" x="6045200" y="5397500"/>
          <p14:tracePt t="184588" x="6045200" y="5451475"/>
          <p14:tracePt t="184596" x="6045200" y="5487988"/>
          <p14:tracePt t="184604" x="6045200" y="5507038"/>
          <p14:tracePt t="184620" x="6045200" y="5534025"/>
          <p14:tracePt t="184620" x="6054725" y="5561013"/>
          <p14:tracePt t="184636" x="6064250" y="5597525"/>
          <p14:tracePt t="184637" x="6073775" y="5624513"/>
          <p14:tracePt t="184653" x="6073775" y="5643563"/>
          <p14:tracePt t="184654" x="6091238" y="5670550"/>
          <p14:tracePt t="184670" x="6091238" y="5680075"/>
          <p14:tracePt t="184670" x="6091238" y="5697538"/>
          <p14:tracePt t="184686" x="6100763" y="5707063"/>
          <p14:tracePt t="184687" x="6100763" y="5716588"/>
          <p14:tracePt t="184703" x="6110288" y="5726113"/>
          <p14:tracePt t="184704" x="6110288" y="5734050"/>
          <p14:tracePt t="184812" x="6118225" y="5734050"/>
          <p14:tracePt t="184819" x="6146800" y="5743575"/>
          <p14:tracePt t="184828" x="6173788" y="5743575"/>
          <p14:tracePt t="184836" x="6219825" y="5743575"/>
          <p14:tracePt t="184853" x="6264275" y="5753100"/>
          <p14:tracePt t="184854" x="6300788" y="5753100"/>
          <p14:tracePt t="184870" x="6346825" y="5753100"/>
          <p14:tracePt t="184870" x="6419850" y="5762625"/>
          <p14:tracePt t="184886" x="6492875" y="5780088"/>
          <p14:tracePt t="184887" x="6594475" y="5789613"/>
          <p14:tracePt t="184903" x="6675438" y="5799138"/>
          <p14:tracePt t="184904" x="6748463" y="5816600"/>
          <p14:tracePt t="184920" x="6821488" y="5816600"/>
          <p14:tracePt t="184920" x="6886575" y="5816600"/>
          <p14:tracePt t="184936" x="6940550" y="5816600"/>
          <p14:tracePt t="184937" x="6996113" y="5816600"/>
          <p14:tracePt t="184939" x="7059613" y="5816600"/>
          <p14:tracePt t="184953" x="7113588" y="5816600"/>
          <p14:tracePt t="184969" x="7142163" y="5816600"/>
          <p14:tracePt t="184972" x="7215188" y="5816600"/>
          <p14:tracePt t="184986" x="7259638" y="5816600"/>
          <p14:tracePt t="184988" x="7305675" y="5816600"/>
          <p14:tracePt t="185002" x="7342188" y="5816600"/>
          <p14:tracePt t="185003" x="7388225" y="5816600"/>
          <p14:tracePt t="185019" x="7424738" y="5816600"/>
          <p14:tracePt t="185020" x="7461250" y="5816600"/>
          <p14:tracePt t="185036" x="7480300" y="5816600"/>
          <p14:tracePt t="185052" x="7488238" y="5816600"/>
          <p14:tracePt t="185070" x="7497763" y="5816600"/>
          <p14:tracePt t="185072" x="7507288" y="5816600"/>
          <p14:tracePt t="185086" x="7516813" y="5807075"/>
          <p14:tracePt t="185087" x="7524750" y="5807075"/>
          <p14:tracePt t="185102" x="7534275" y="5799138"/>
          <p14:tracePt t="185104" x="7543800" y="5789613"/>
          <p14:tracePt t="185136" x="7553325" y="5780088"/>
          <p14:tracePt t="185152" x="7553325" y="5770563"/>
          <p14:tracePt t="185169" x="7553325" y="5762625"/>
          <p14:tracePt t="185169" x="7553325" y="5753100"/>
          <p14:tracePt t="185186" x="7561263" y="5734050"/>
          <p14:tracePt t="185188" x="7561263" y="5707063"/>
          <p14:tracePt t="185203" x="7561263" y="5680075"/>
          <p14:tracePt t="185204" x="7561263" y="5653088"/>
          <p14:tracePt t="185219" x="7561263" y="5624513"/>
          <p14:tracePt t="185220" x="7561263" y="5580063"/>
          <p14:tracePt t="185236" x="7561263" y="5534025"/>
          <p14:tracePt t="185237" x="7561263" y="5507038"/>
          <p14:tracePt t="185252" x="7561263" y="5461000"/>
          <p14:tracePt t="185253" x="7561263" y="5434013"/>
          <p14:tracePt t="185269" x="7553325" y="5405438"/>
          <p14:tracePt t="185269" x="7553325" y="5368925"/>
          <p14:tracePt t="185286" x="7543800" y="5368925"/>
          <p14:tracePt t="185287" x="7543800" y="5351463"/>
          <p14:tracePt t="185303" x="7543800" y="5341938"/>
          <p14:tracePt t="185303" x="7534275" y="5341938"/>
          <p14:tracePt t="185396" x="7516813" y="5341938"/>
          <p14:tracePt t="185404" x="7480300" y="5341938"/>
          <p14:tracePt t="185412" x="7434263" y="5341938"/>
          <p14:tracePt t="185420" x="7351713" y="5351463"/>
          <p14:tracePt t="185436" x="7315200" y="5351463"/>
          <p14:tracePt t="185437" x="7223125" y="5351463"/>
          <p14:tracePt t="185453" x="7150100" y="5351463"/>
          <p14:tracePt t="185454" x="7040563" y="5351463"/>
          <p14:tracePt t="185470" x="6923088" y="5351463"/>
          <p14:tracePt t="185470" x="6831013" y="5351463"/>
          <p14:tracePt t="185486" x="6731000" y="5332413"/>
          <p14:tracePt t="185487" x="6675438" y="5332413"/>
          <p14:tracePt t="185503" x="6611938" y="5324475"/>
          <p14:tracePt t="185504" x="6575425" y="5324475"/>
          <p14:tracePt t="185519" x="6538913" y="5324475"/>
          <p14:tracePt t="185520" x="6502400" y="5324475"/>
          <p14:tracePt t="185536" x="6456363" y="5324475"/>
          <p14:tracePt t="185537" x="6419850" y="5324475"/>
          <p14:tracePt t="185553" x="6383338" y="5324475"/>
          <p14:tracePt t="185554" x="6356350" y="5324475"/>
          <p14:tracePt t="185570" x="6310313" y="5324475"/>
          <p14:tracePt t="185570" x="6283325" y="5324475"/>
          <p14:tracePt t="185571" x="6256338" y="5324475"/>
          <p14:tracePt t="185586" x="6246813" y="5324475"/>
          <p14:tracePt t="185760" x="6237288" y="5324475"/>
          <p14:tracePt t="185772" x="6219825" y="5324475"/>
          <p14:tracePt t="185780" x="6210300" y="5332413"/>
          <p14:tracePt t="185788" x="6200775" y="5332413"/>
          <p14:tracePt t="185804" x="6191250" y="5341938"/>
          <p14:tracePt t="187048" x="6183313" y="5378450"/>
          <p14:tracePt t="187056" x="6183313" y="5405438"/>
          <p14:tracePt t="187069" x="6173788" y="5451475"/>
          <p14:tracePt t="187086" x="6154738" y="5514975"/>
          <p14:tracePt t="187087" x="6146800" y="5607050"/>
          <p14:tracePt t="187103" x="6137275" y="5634038"/>
          <p14:tracePt t="187104" x="6127750" y="5661025"/>
          <p14:tracePt t="187120" x="6118225" y="5680075"/>
          <p14:tracePt t="187121" x="6110288" y="5689600"/>
          <p14:tracePt t="187136" x="6110288" y="5697538"/>
          <p14:tracePt t="187137" x="6100763" y="5707063"/>
          <p14:tracePt t="187153" x="6100763" y="5716588"/>
          <p14:tracePt t="187153" x="6091238" y="5726113"/>
          <p14:tracePt t="187155" x="6081713" y="5734050"/>
          <p14:tracePt t="187169" x="6081713" y="5743575"/>
          <p14:tracePt t="187171" x="6073775" y="5743575"/>
          <p14:tracePt t="187186" x="6073775" y="5753100"/>
          <p14:tracePt t="187203" x="6064250" y="5762625"/>
          <p14:tracePt t="187205" x="6064250" y="5770563"/>
          <p14:tracePt t="187252" x="6064250" y="5780088"/>
          <p14:tracePt t="187388" x="6054725" y="5780088"/>
          <p14:tracePt t="187396" x="6037263" y="5799138"/>
          <p14:tracePt t="187404" x="6018213" y="5807075"/>
          <p14:tracePt t="187419" x="6000750" y="5835650"/>
          <p14:tracePt t="187420" x="5972175" y="5872163"/>
          <p14:tracePt t="187436" x="5945188" y="5899150"/>
          <p14:tracePt t="187437" x="5918200" y="5935663"/>
          <p14:tracePt t="187453" x="5881688" y="5962650"/>
          <p14:tracePt t="187453" x="5854700" y="5999163"/>
          <p14:tracePt t="187469" x="5818188" y="6045200"/>
          <p14:tracePt t="187470" x="5762625" y="6100763"/>
          <p14:tracePt t="187486" x="5745163" y="6118225"/>
          <p14:tracePt t="187487" x="5735638" y="6127750"/>
          <p14:tracePt t="187503" x="5716588" y="6145213"/>
          <p14:tracePt t="187504" x="5699125" y="6154738"/>
          <p14:tracePt t="187520" x="5680075" y="6164263"/>
          <p14:tracePt t="187520" x="5670550" y="6173788"/>
          <p14:tracePt t="187536" x="5653088" y="6181725"/>
          <p14:tracePt t="187537" x="5634038" y="6181725"/>
          <p14:tracePt t="187540" x="5616575" y="6200775"/>
          <p14:tracePt t="187553" x="5607050" y="6200775"/>
          <p14:tracePt t="187570" x="5597525" y="6200775"/>
          <p14:tracePt t="187586" x="5589588" y="6200775"/>
          <p14:tracePt t="187588" x="5580063" y="6191250"/>
          <p14:tracePt t="187603" x="5561013" y="6137275"/>
          <p14:tracePt t="187604" x="5553075" y="6100763"/>
          <p14:tracePt t="187620" x="5534025" y="6045200"/>
          <p14:tracePt t="187620" x="5516563" y="5981700"/>
          <p14:tracePt t="187636" x="5480050" y="5881688"/>
          <p14:tracePt t="187637" x="5443538" y="5816600"/>
          <p14:tracePt t="187653" x="5424488" y="5789613"/>
          <p14:tracePt t="187654" x="5414963" y="5762625"/>
          <p14:tracePt t="187669" x="5387975" y="5734050"/>
          <p14:tracePt t="187670" x="5370513" y="5716588"/>
          <p14:tracePt t="187686" x="5341938" y="5680075"/>
          <p14:tracePt t="187687" x="5297488" y="5661025"/>
          <p14:tracePt t="187703" x="5260975" y="5634038"/>
          <p14:tracePt t="187704" x="5214938" y="5616575"/>
          <p14:tracePt t="187720" x="5195888" y="5607050"/>
          <p14:tracePt t="187720" x="5178425" y="5588000"/>
          <p14:tracePt t="187736" x="5159375" y="5588000"/>
          <p14:tracePt t="187737" x="5151438" y="5588000"/>
          <p14:tracePt t="187753" x="5141913" y="5580063"/>
          <p14:tracePt t="187769" x="5132388" y="5580063"/>
          <p14:tracePt t="187786" x="5086350" y="5588000"/>
          <p14:tracePt t="187788" x="5041900" y="5616575"/>
          <p14:tracePt t="187803" x="5013325" y="5624513"/>
          <p14:tracePt t="187804" x="4968875" y="5643563"/>
          <p14:tracePt t="187820" x="4922838" y="5670550"/>
          <p14:tracePt t="187820" x="4876800" y="5707063"/>
          <p14:tracePt t="187836" x="4830763" y="5726113"/>
          <p14:tracePt t="187837" x="4776788" y="5762625"/>
          <p14:tracePt t="187853" x="4757738" y="5780088"/>
          <p14:tracePt t="187854" x="4740275" y="5807075"/>
          <p14:tracePt t="187869" x="4730750" y="5807075"/>
          <p14:tracePt t="187870" x="4721225" y="5807075"/>
          <p14:tracePt t="187956" x="4721225" y="5799138"/>
          <p14:tracePt t="187963" x="4740275" y="5734050"/>
          <p14:tracePt t="187972" x="4776788" y="5670550"/>
          <p14:tracePt t="187986" x="4803775" y="5588000"/>
          <p14:tracePt t="187988" x="4840288" y="5524500"/>
          <p14:tracePt t="188003" x="4867275" y="5478463"/>
          <p14:tracePt t="188004" x="4903788" y="5424488"/>
          <p14:tracePt t="188020" x="4940300" y="5378450"/>
          <p14:tracePt t="188020" x="4959350" y="5360988"/>
          <p14:tracePt t="188036" x="4986338" y="5324475"/>
          <p14:tracePt t="188037" x="5013325" y="5314950"/>
          <p14:tracePt t="188053" x="5032375" y="5305425"/>
          <p14:tracePt t="188054" x="5049838" y="5295900"/>
          <p14:tracePt t="188069" x="5068888" y="5287963"/>
          <p14:tracePt t="188070" x="5086350" y="5287963"/>
          <p14:tracePt t="188086" x="5114925" y="5278438"/>
          <p14:tracePt t="188087" x="5159375" y="5278438"/>
          <p14:tracePt t="188103" x="5214938" y="5278438"/>
          <p14:tracePt t="188104" x="5260975" y="5278438"/>
          <p14:tracePt t="188120" x="5324475" y="5278438"/>
          <p14:tracePt t="188120" x="5424488" y="5295900"/>
          <p14:tracePt t="188136" x="5524500" y="5305425"/>
          <p14:tracePt t="188137" x="5689600" y="5341938"/>
          <p14:tracePt t="188139" x="5881688" y="5351463"/>
          <p14:tracePt t="188153" x="6064250" y="5387975"/>
          <p14:tracePt t="188156" x="6237288" y="5405438"/>
          <p14:tracePt t="188169" x="6402388" y="5414963"/>
          <p14:tracePt t="188172" x="6575425" y="5434013"/>
          <p14:tracePt t="188190" x="6867525" y="5451475"/>
          <p14:tracePt t="188203" x="7023100" y="5451475"/>
          <p14:tracePt t="188206" x="7132638" y="5451475"/>
          <p14:tracePt t="188220" x="7205663" y="5451475"/>
          <p14:tracePt t="188222" x="7269163" y="5451475"/>
          <p14:tracePt t="188236" x="7278688" y="5451475"/>
          <p14:tracePt t="188238" x="7296150" y="5451475"/>
          <p14:tracePt t="188356" x="7305675" y="5478463"/>
          <p14:tracePt t="188363" x="7334250" y="5507038"/>
          <p14:tracePt t="188371" x="7361238" y="5551488"/>
          <p14:tracePt t="188386" x="7397750" y="5597525"/>
          <p14:tracePt t="188388" x="7434263" y="5653088"/>
          <p14:tracePt t="188403" x="7488238" y="5689600"/>
          <p14:tracePt t="188404" x="7534275" y="5726113"/>
          <p14:tracePt t="188420" x="7553325" y="5743575"/>
          <p14:tracePt t="188420" x="7580313" y="5762625"/>
          <p14:tracePt t="188436" x="7580313" y="5770563"/>
          <p14:tracePt t="188437" x="7589838" y="5780088"/>
          <p14:tracePt t="188453" x="7597775" y="5789613"/>
          <p14:tracePt t="188469" x="7597775" y="5799138"/>
          <p14:tracePt t="188486" x="7607300" y="5799138"/>
          <p14:tracePt t="188503" x="7616825" y="5799138"/>
          <p14:tracePt t="188504" x="7626350" y="5799138"/>
          <p14:tracePt t="188520" x="7634288" y="5799138"/>
          <p14:tracePt t="188536" x="7643813" y="5799138"/>
          <p14:tracePt t="188964" x="7626350" y="5799138"/>
          <p14:tracePt t="188972" x="7580313" y="5799138"/>
          <p14:tracePt t="188980" x="7524750" y="5799138"/>
          <p14:tracePt t="188988" x="7424738" y="5799138"/>
          <p14:tracePt t="189003" x="7223125" y="5799138"/>
          <p14:tracePt t="189004" x="7059613" y="5799138"/>
          <p14:tracePt t="189020" x="6804025" y="5799138"/>
          <p14:tracePt t="189020" x="6529388" y="5799138"/>
          <p14:tracePt t="189036" x="6227763" y="5799138"/>
          <p14:tracePt t="189037" x="6037263" y="5789613"/>
          <p14:tracePt t="189053" x="5908675" y="5780088"/>
          <p14:tracePt t="189054" x="5808663" y="5762625"/>
          <p14:tracePt t="189070" x="5799138" y="5762625"/>
          <p14:tracePt t="189164" x="5799138" y="5753100"/>
          <p14:tracePt t="189180" x="5808663" y="5753100"/>
          <p14:tracePt t="189188" x="5818188" y="5743575"/>
          <p14:tracePt t="189292" x="5826125" y="5753100"/>
          <p14:tracePt t="189356" x="5826125" y="5743575"/>
          <p14:tracePt t="189364" x="5835650" y="5716588"/>
          <p14:tracePt t="189372" x="5835650" y="5689600"/>
          <p14:tracePt t="189386" x="5835650" y="5653088"/>
          <p14:tracePt t="189388" x="5835650" y="5624513"/>
          <p14:tracePt t="189403" x="5835650" y="5597525"/>
          <p14:tracePt t="189404" x="5835650" y="5551488"/>
          <p14:tracePt t="189420" x="5835650" y="5514975"/>
          <p14:tracePt t="189420" x="5835650" y="5478463"/>
          <p14:tracePt t="189436" x="5835650" y="5451475"/>
          <p14:tracePt t="189437" x="5826125" y="5441950"/>
          <p14:tracePt t="189453" x="5818188" y="5424488"/>
          <p14:tracePt t="189454" x="5808663" y="5405438"/>
          <p14:tracePt t="189470" x="5799138" y="5387975"/>
          <p14:tracePt t="189470" x="5789613" y="5368925"/>
          <p14:tracePt t="189486" x="5781675" y="5360988"/>
          <p14:tracePt t="189487" x="5772150" y="5341938"/>
          <p14:tracePt t="189503" x="5762625" y="5332413"/>
          <p14:tracePt t="189503" x="5745163" y="5324475"/>
          <p14:tracePt t="189520" x="5726113" y="5314950"/>
          <p14:tracePt t="189520" x="5708650" y="5305425"/>
          <p14:tracePt t="189536" x="5689600" y="5295900"/>
          <p14:tracePt t="189537" x="5670550" y="5295900"/>
          <p14:tracePt t="189539" x="5653088" y="5287963"/>
          <p14:tracePt t="189553" x="5643563" y="5287963"/>
          <p14:tracePt t="189570" x="5616575" y="5287963"/>
          <p14:tracePt t="189570" x="5589588" y="5287963"/>
          <p14:tracePt t="189573" x="5553075" y="5287963"/>
          <p14:tracePt t="189586" x="5524500" y="5287963"/>
          <p14:tracePt t="189588" x="5507038" y="5287963"/>
          <p14:tracePt t="189603" x="5480050" y="5287963"/>
          <p14:tracePt t="189606" x="5461000" y="5287963"/>
          <p14:tracePt t="189620" x="5434013" y="5287963"/>
          <p14:tracePt t="189622" x="5414963" y="5287963"/>
          <p14:tracePt t="189636" x="5407025" y="5287963"/>
          <p14:tracePt t="189638" x="5387975" y="5287963"/>
          <p14:tracePt t="189653" x="5378450" y="5287963"/>
          <p14:tracePt t="189655" x="5370513" y="5287963"/>
          <p14:tracePt t="189670" x="5351463" y="5287963"/>
          <p14:tracePt t="189672" x="5341938" y="5287963"/>
          <p14:tracePt t="189686" x="5314950" y="5287963"/>
          <p14:tracePt t="189688" x="5287963" y="5287963"/>
          <p14:tracePt t="189703" x="5260975" y="5287963"/>
          <p14:tracePt t="189705" x="5214938" y="5287963"/>
          <p14:tracePt t="189720" x="5187950" y="5287963"/>
          <p14:tracePt t="189722" x="5132388" y="5287963"/>
          <p14:tracePt t="189736" x="5105400" y="5287963"/>
          <p14:tracePt t="189738" x="5059363" y="5287963"/>
          <p14:tracePt t="189753" x="5013325" y="5287963"/>
          <p14:tracePt t="189753" x="4959350" y="5287963"/>
          <p14:tracePt t="189756" x="4932363" y="5295900"/>
          <p14:tracePt t="189770" x="4903788" y="5295900"/>
          <p14:tracePt t="189772" x="4886325" y="5295900"/>
          <p14:tracePt t="189786" x="4886325" y="5305425"/>
          <p14:tracePt t="189844" x="4876800" y="5305425"/>
          <p14:tracePt t="189860" x="4876800" y="5314950"/>
          <p14:tracePt t="189868" x="4867275" y="5324475"/>
          <p14:tracePt t="189876" x="4867275" y="5341938"/>
          <p14:tracePt t="189886" x="4867275" y="5368925"/>
          <p14:tracePt t="189903" x="4857750" y="5378450"/>
          <p14:tracePt t="189904" x="4857750" y="5405438"/>
          <p14:tracePt t="189920" x="4857750" y="5414963"/>
          <p14:tracePt t="189920" x="4857750" y="5434013"/>
          <p14:tracePt t="189936" x="4857750" y="5451475"/>
          <p14:tracePt t="189937" x="4857750" y="5470525"/>
          <p14:tracePt t="189940" x="4857750" y="5497513"/>
          <p14:tracePt t="189953" x="4857750" y="5514975"/>
          <p14:tracePt t="189970" x="4857750" y="5543550"/>
          <p14:tracePt t="189970" x="4857750" y="5551488"/>
          <p14:tracePt t="189971" x="4857750" y="5580063"/>
          <p14:tracePt t="189986" x="4867275" y="5597525"/>
          <p14:tracePt t="189988" x="4867275" y="5624513"/>
          <p14:tracePt t="190003" x="4876800" y="5689600"/>
          <p14:tracePt t="190004" x="4886325" y="5716588"/>
          <p14:tracePt t="190020" x="4886325" y="5734050"/>
          <p14:tracePt t="190020" x="4903788" y="5780088"/>
          <p14:tracePt t="190036" x="4903788" y="5807075"/>
          <p14:tracePt t="190037" x="4903788" y="5835650"/>
          <p14:tracePt t="190053" x="4903788" y="5872163"/>
          <p14:tracePt t="190054" x="4913313" y="5889625"/>
          <p14:tracePt t="190070" x="4913313" y="5926138"/>
          <p14:tracePt t="190070" x="4913313" y="5962650"/>
          <p14:tracePt t="190086" x="4922838" y="5999163"/>
          <p14:tracePt t="190087" x="4932363" y="6035675"/>
          <p14:tracePt t="190103" x="4932363" y="6045200"/>
          <p14:tracePt t="190104" x="4932363" y="6054725"/>
          <p14:tracePt t="190120" x="4940300" y="6072188"/>
          <p14:tracePt t="190120" x="4940300" y="6091238"/>
          <p14:tracePt t="190136" x="4949825" y="6100763"/>
          <p14:tracePt t="190137" x="4949825" y="6108700"/>
          <p14:tracePt t="190140" x="4949825" y="6118225"/>
          <p14:tracePt t="190170" x="4949825" y="6127750"/>
          <p14:tracePt t="190300" x="4976813" y="6127750"/>
          <p14:tracePt t="190308" x="4986338" y="6127750"/>
          <p14:tracePt t="190320" x="5032375" y="6127750"/>
          <p14:tracePt t="190336" x="5068888" y="6118225"/>
          <p14:tracePt t="190337" x="5105400" y="6108700"/>
          <p14:tracePt t="190340" x="5151438" y="6108700"/>
          <p14:tracePt t="190353" x="5205413" y="6091238"/>
          <p14:tracePt t="190370" x="5287963" y="6081713"/>
          <p14:tracePt t="190370" x="5360988" y="6081713"/>
          <p14:tracePt t="190372" x="5443538" y="6064250"/>
          <p14:tracePt t="190386" x="5470525" y="6064250"/>
          <p14:tracePt t="190388" x="5497513" y="6064250"/>
          <p14:tracePt t="190403" x="5543550" y="6064250"/>
          <p14:tracePt t="190404" x="5589588" y="6064250"/>
          <p14:tracePt t="190420" x="5616575" y="6064250"/>
          <p14:tracePt t="190420" x="5643563" y="6064250"/>
          <p14:tracePt t="190436" x="5689600" y="6064250"/>
          <p14:tracePt t="190437" x="5726113" y="6064250"/>
          <p14:tracePt t="190453" x="5772150" y="6064250"/>
          <p14:tracePt t="190454" x="5818188" y="6064250"/>
          <p14:tracePt t="190470" x="5854700" y="6054725"/>
          <p14:tracePt t="190470" x="5891213" y="6045200"/>
          <p14:tracePt t="190486" x="5918200" y="6045200"/>
          <p14:tracePt t="190487" x="5927725" y="6035675"/>
          <p14:tracePt t="190503" x="5945188" y="6027738"/>
          <p14:tracePt t="190520" x="5954713" y="6027738"/>
          <p14:tracePt t="190520" x="5954713" y="6018213"/>
          <p14:tracePt t="190540" x="5964238" y="6018213"/>
          <p14:tracePt t="190553" x="5972175" y="5999163"/>
          <p14:tracePt t="190556" x="5991225" y="5991225"/>
          <p14:tracePt t="190570" x="6000750" y="5981700"/>
          <p14:tracePt t="190572" x="6008688" y="5962650"/>
          <p14:tracePt t="190586" x="6018213" y="5945188"/>
          <p14:tracePt t="190588" x="6027738" y="5926138"/>
          <p14:tracePt t="190603" x="6037263" y="5889625"/>
          <p14:tracePt t="190605" x="6054725" y="5862638"/>
          <p14:tracePt t="190620" x="6054725" y="5835650"/>
          <p14:tracePt t="190622" x="6064250" y="5799138"/>
          <p14:tracePt t="190636" x="6064250" y="5780088"/>
          <p14:tracePt t="190638" x="6064250" y="5762625"/>
          <p14:tracePt t="190653" x="6064250" y="5743575"/>
          <p14:tracePt t="190655" x="6064250" y="5726113"/>
          <p14:tracePt t="190670" x="6064250" y="5707063"/>
          <p14:tracePt t="190672" x="6064250" y="5680075"/>
          <p14:tracePt t="190686" x="6064250" y="5661025"/>
          <p14:tracePt t="190688" x="6054725" y="5634038"/>
          <p14:tracePt t="190703" x="6054725" y="5588000"/>
          <p14:tracePt t="190705" x="6027738" y="5543550"/>
          <p14:tracePt t="190720" x="6018213" y="5497513"/>
          <p14:tracePt t="190722" x="6008688" y="5461000"/>
          <p14:tracePt t="190736" x="6000750" y="5424488"/>
          <p14:tracePt t="190739" x="5991225" y="5405438"/>
          <p14:tracePt t="190753" x="5991225" y="5387975"/>
          <p14:tracePt t="190754" x="5981700" y="5378450"/>
          <p14:tracePt t="190756" x="5981700" y="5360988"/>
          <p14:tracePt t="190770" x="5972175" y="5360988"/>
          <p14:tracePt t="190852" x="5954713" y="5360988"/>
          <p14:tracePt t="190860" x="5908675" y="5341938"/>
          <p14:tracePt t="190870" x="5881688" y="5341938"/>
          <p14:tracePt t="190886" x="5826125" y="5341938"/>
          <p14:tracePt t="190887" x="5799138" y="5341938"/>
          <p14:tracePt t="190903" x="5735638" y="5341938"/>
          <p14:tracePt t="190903" x="5643563" y="5332413"/>
          <p14:tracePt t="190920" x="5543550" y="5314950"/>
          <p14:tracePt t="190921" x="5470525" y="5314950"/>
          <p14:tracePt t="190936" x="5334000" y="5305425"/>
          <p14:tracePt t="190937" x="5224463" y="5305425"/>
          <p14:tracePt t="190939" x="5132388" y="5305425"/>
          <p14:tracePt t="190953" x="5049838" y="5305425"/>
          <p14:tracePt t="190970" x="4976813" y="5305425"/>
          <p14:tracePt t="190970" x="4886325" y="5305425"/>
          <p14:tracePt t="190972" x="4803775" y="5305425"/>
          <p14:tracePt t="190986" x="4730750" y="5305425"/>
          <p14:tracePt t="190988" x="4657725" y="5305425"/>
          <p14:tracePt t="191003" x="4594225" y="5305425"/>
          <p14:tracePt t="191004" x="4565650" y="5305425"/>
          <p14:tracePt t="191020" x="4557713" y="5305425"/>
          <p14:tracePt t="191124" x="4557713" y="5324475"/>
          <p14:tracePt t="191132" x="4557713" y="5360988"/>
          <p14:tracePt t="191140" x="4557713" y="5397500"/>
          <p14:tracePt t="191153" x="4575175" y="5451475"/>
          <p14:tracePt t="191156" x="4594225" y="5514975"/>
          <p14:tracePt t="191170" x="4621213" y="5580063"/>
          <p14:tracePt t="191172" x="4667250" y="5661025"/>
          <p14:tracePt t="191186" x="4684713" y="5689600"/>
          <p14:tracePt t="191189" x="4694238" y="5753100"/>
          <p14:tracePt t="191206" x="4730750" y="5816600"/>
          <p14:tracePt t="191220" x="4730750" y="5835650"/>
          <p14:tracePt t="191535" x="4748213" y="5853113"/>
          <p14:tracePt t="191547" x="4803775" y="5889625"/>
          <p14:tracePt t="191555" x="4903788" y="5954713"/>
          <p14:tracePt t="191569" x="5041900" y="6008688"/>
          <p14:tracePt t="191585" x="5195888" y="6072188"/>
          <p14:tracePt t="191585" x="5360988" y="6118225"/>
          <p14:tracePt t="191602" x="5534025" y="6145213"/>
          <p14:tracePt t="191602" x="5653088" y="6181725"/>
          <p14:tracePt t="191603" x="5680075" y="6181725"/>
          <p14:tracePt t="191619" x="5753100" y="6181725"/>
          <p14:tracePt t="191619" x="5789613" y="6173788"/>
          <p14:tracePt t="191635" x="5826125" y="6154738"/>
          <p14:tracePt t="191636" x="5872163" y="6145213"/>
          <p14:tracePt t="191652" x="5899150" y="6108700"/>
          <p14:tracePt t="191653" x="5945188" y="6091238"/>
          <p14:tracePt t="191670" x="5991225" y="6064250"/>
          <p14:tracePt t="191670" x="6037263" y="6045200"/>
          <p14:tracePt t="191686" x="6110288" y="5999163"/>
          <p14:tracePt t="191687" x="6191250" y="5962650"/>
          <p14:tracePt t="191702" x="6256338" y="5935663"/>
          <p14:tracePt t="191703" x="6319838" y="5899150"/>
          <p14:tracePt t="191719" x="6365875" y="5872163"/>
          <p14:tracePt t="191720" x="6392863" y="5843588"/>
          <p14:tracePt t="191736" x="6419850" y="5826125"/>
          <p14:tracePt t="191737" x="6438900" y="5789613"/>
          <p14:tracePt t="191740" x="6456363" y="5762625"/>
          <p14:tracePt t="191753" x="6465888" y="5726113"/>
          <p14:tracePt t="191756" x="6475413" y="5707063"/>
          <p14:tracePt t="191770" x="6483350" y="5680075"/>
          <p14:tracePt t="191772" x="6492875" y="5670550"/>
          <p14:tracePt t="191786" x="6502400" y="5661025"/>
          <p14:tracePt t="191805" x="6502400" y="5653088"/>
          <p14:tracePt t="191820" x="6502400" y="5643563"/>
          <p14:tracePt t="191820" x="6511925" y="5634038"/>
          <p14:tracePt t="191836" x="6511925" y="5616575"/>
          <p14:tracePt t="191853" x="6511925" y="5597525"/>
          <p14:tracePt t="191854" x="6511925" y="5580063"/>
          <p14:tracePt t="191869" x="6521450" y="5561013"/>
          <p14:tracePt t="191870" x="6521450" y="5543550"/>
          <p14:tracePt t="191886" x="6529388" y="5524500"/>
          <p14:tracePt t="191887" x="6529388" y="5514975"/>
          <p14:tracePt t="191903" x="6529388" y="5497513"/>
          <p14:tracePt t="191903" x="6529388" y="5478463"/>
          <p14:tracePt t="191920" x="6529388" y="5470525"/>
          <p14:tracePt t="191920" x="6529388" y="5451475"/>
          <p14:tracePt t="191936" x="6529388" y="5441950"/>
          <p14:tracePt t="191937" x="6521450" y="5424488"/>
          <p14:tracePt t="191939" x="6502400" y="5414963"/>
          <p14:tracePt t="191953" x="6483350" y="5414963"/>
          <p14:tracePt t="191955" x="6475413" y="5414963"/>
          <p14:tracePt t="191986" x="6456363" y="5414963"/>
          <p14:tracePt t="191986" x="6446838" y="5414963"/>
          <p14:tracePt t="191987" x="6429375" y="5414963"/>
          <p14:tracePt t="192003" x="6402388" y="5424488"/>
          <p14:tracePt t="192004" x="6365875" y="5434013"/>
          <p14:tracePt t="192019" x="6337300" y="5441950"/>
          <p14:tracePt t="192020" x="6292850" y="5451475"/>
          <p14:tracePt t="192036" x="6264275" y="5470525"/>
          <p14:tracePt t="192037" x="6227763" y="5470525"/>
          <p14:tracePt t="192053" x="6200775" y="5478463"/>
          <p14:tracePt t="192054" x="6183313" y="5487988"/>
          <p14:tracePt t="192070" x="6173788" y="5514975"/>
          <p14:tracePt t="192070" x="6164263" y="5514975"/>
          <p14:tracePt t="192086" x="6154738" y="5514975"/>
          <p14:tracePt t="192087" x="6154738" y="5524500"/>
          <p14:tracePt t="192103" x="6146800" y="5534025"/>
          <p14:tracePt t="192104" x="6137275" y="5543550"/>
          <p14:tracePt t="192120" x="6137275" y="5570538"/>
          <p14:tracePt t="192120" x="6127750" y="5597525"/>
          <p14:tracePt t="192136" x="6127750" y="5634038"/>
          <p14:tracePt t="192153" x="6127750" y="5653088"/>
          <p14:tracePt t="192153" x="6127750" y="5689600"/>
          <p14:tracePt t="192170" x="6127750" y="5707063"/>
          <p14:tracePt t="192172" x="6137275" y="5716588"/>
          <p14:tracePt t="192186" x="6146800" y="5734050"/>
          <p14:tracePt t="192188" x="6164263" y="5753100"/>
          <p14:tracePt t="192204" x="6219825" y="5799138"/>
          <p14:tracePt t="192220" x="6273800" y="5816600"/>
          <p14:tracePt t="192221" x="6319838" y="5843588"/>
          <p14:tracePt t="192236" x="6383338" y="5853113"/>
          <p14:tracePt t="192237" x="6465888" y="5872163"/>
          <p14:tracePt t="192253" x="6502400" y="5881688"/>
          <p14:tracePt t="192253" x="6538913" y="5881688"/>
          <p14:tracePt t="192269" x="6611938" y="5889625"/>
          <p14:tracePt t="192270" x="6684963" y="5908675"/>
          <p14:tracePt t="192286" x="6767513" y="5918200"/>
          <p14:tracePt t="192287" x="6831013" y="5926138"/>
          <p14:tracePt t="192303" x="6886575" y="5926138"/>
          <p14:tracePt t="192303" x="6940550" y="5926138"/>
          <p14:tracePt t="192319" x="7023100" y="5926138"/>
          <p14:tracePt t="192320" x="7077075" y="5926138"/>
          <p14:tracePt t="192336" x="7142163" y="5926138"/>
          <p14:tracePt t="192337" x="7178675" y="5918200"/>
          <p14:tracePt t="192353" x="7223125" y="5908675"/>
          <p14:tracePt t="192354" x="7259638" y="5881688"/>
          <p14:tracePt t="192356" x="7288213" y="5862638"/>
          <p14:tracePt t="192370" x="7315200" y="5843588"/>
          <p14:tracePt t="192372" x="7351713" y="5807075"/>
          <p14:tracePt t="192386" x="7370763" y="5789613"/>
          <p14:tracePt t="192388" x="7388225" y="5770563"/>
          <p14:tracePt t="192403" x="7415213" y="5743575"/>
          <p14:tracePt t="192405" x="7424738" y="5707063"/>
          <p14:tracePt t="192420" x="7434263" y="5680075"/>
          <p14:tracePt t="192422" x="7443788" y="5661025"/>
          <p14:tracePt t="192436" x="7443788" y="5643563"/>
          <p14:tracePt t="192438" x="7443788" y="5624513"/>
          <p14:tracePt t="192453" x="7443788" y="5588000"/>
          <p14:tracePt t="192455" x="7434263" y="5570538"/>
          <p14:tracePt t="192469" x="7407275" y="5543550"/>
          <p14:tracePt t="192471" x="7388225" y="5524500"/>
          <p14:tracePt t="192486" x="7361238" y="5497513"/>
          <p14:tracePt t="192488" x="7342188" y="5487988"/>
          <p14:tracePt t="192503" x="7296150" y="5470525"/>
          <p14:tracePt t="192505" x="7259638" y="5461000"/>
          <p14:tracePt t="192520" x="7242175" y="5451475"/>
          <p14:tracePt t="192522" x="7169150" y="5434013"/>
          <p14:tracePt t="192536" x="7096125" y="5434013"/>
          <p14:tracePt t="192538" x="7050088" y="5434013"/>
          <p14:tracePt t="192553" x="6996113" y="5424488"/>
          <p14:tracePt t="192554" x="6904038" y="5414963"/>
          <p14:tracePt t="192556" x="6784975" y="5397500"/>
          <p14:tracePt t="192570" x="6648450" y="5378450"/>
          <p14:tracePt t="192572" x="6538913" y="5368925"/>
          <p14:tracePt t="192586" x="6438900" y="5351463"/>
          <p14:tracePt t="192589" x="6419850" y="5351463"/>
          <p14:tracePt t="192603" x="6383338" y="5351463"/>
          <p14:tracePt t="192605" x="6356350" y="5351463"/>
          <p14:tracePt t="192620" x="6310313" y="5360988"/>
          <p14:tracePt t="192622" x="6246813" y="5378450"/>
          <p14:tracePt t="192636" x="6219825" y="5387975"/>
          <p14:tracePt t="192638" x="6183313" y="5405438"/>
          <p14:tracePt t="192653" x="6137275" y="5434013"/>
          <p14:tracePt t="192655" x="6091238" y="5461000"/>
          <p14:tracePt t="192670" x="6064250" y="5478463"/>
          <p14:tracePt t="192672" x="6037263" y="5497513"/>
          <p14:tracePt t="192686" x="6018213" y="5524500"/>
          <p14:tracePt t="192688" x="6008688" y="5524500"/>
          <p14:tracePt t="192703" x="5991225" y="5543550"/>
          <p14:tracePt t="192705" x="5991225" y="5561013"/>
          <p14:tracePt t="192720" x="5991225" y="5580063"/>
          <p14:tracePt t="192722" x="5981700" y="5597525"/>
          <p14:tracePt t="192736" x="5981700" y="5616575"/>
          <p14:tracePt t="192738" x="5981700" y="5634038"/>
          <p14:tracePt t="192753" x="5981700" y="5653088"/>
          <p14:tracePt t="192753" x="5981700" y="5670550"/>
          <p14:tracePt t="192756" x="5981700" y="5689600"/>
          <p14:tracePt t="192770" x="5991225" y="5707063"/>
          <p14:tracePt t="192772" x="6018213" y="5734050"/>
          <p14:tracePt t="192786" x="6045200" y="5762625"/>
          <p14:tracePt t="192789" x="6091238" y="5789613"/>
          <p14:tracePt t="192803" x="6137275" y="5807075"/>
          <p14:tracePt t="192805" x="6219825" y="5835650"/>
          <p14:tracePt t="192820" x="6264275" y="5835650"/>
          <p14:tracePt t="192822" x="6365875" y="5853113"/>
          <p14:tracePt t="192836" x="6492875" y="5862638"/>
          <p14:tracePt t="192838" x="6611938" y="5881688"/>
          <p14:tracePt t="192853" x="6740525" y="5889625"/>
          <p14:tracePt t="192855" x="6858000" y="5908675"/>
          <p14:tracePt t="192869" x="7004050" y="5908675"/>
          <p14:tracePt t="192872" x="7159625" y="5908675"/>
          <p14:tracePt t="192886" x="7269163" y="5908675"/>
          <p14:tracePt t="192888" x="7361238" y="5908675"/>
          <p14:tracePt t="192903" x="7461250" y="5908675"/>
          <p14:tracePt t="192905" x="7534275" y="5908675"/>
          <p14:tracePt t="192920" x="7597775" y="5881688"/>
          <p14:tracePt t="192922" x="7634288" y="5872163"/>
          <p14:tracePt t="192936" x="7653338" y="5835650"/>
          <p14:tracePt t="192938" x="7670800" y="5807075"/>
          <p14:tracePt t="192953" x="7680325" y="5770563"/>
          <p14:tracePt t="192954" x="7689850" y="5743575"/>
          <p14:tracePt t="192956" x="7707313" y="5697538"/>
          <p14:tracePt t="192970" x="7716838" y="5661025"/>
          <p14:tracePt t="192972" x="7716838" y="5624513"/>
          <p14:tracePt t="192986" x="7716838" y="5597525"/>
          <p14:tracePt t="192989" x="7716838" y="5580063"/>
          <p14:tracePt t="193003" x="7716838" y="5561013"/>
          <p14:tracePt t="193005" x="7699375" y="5543550"/>
          <p14:tracePt t="193020" x="7670800" y="5534025"/>
          <p14:tracePt t="193022" x="7634288" y="5507038"/>
          <p14:tracePt t="193036" x="7553325" y="5478463"/>
          <p14:tracePt t="193038" x="7516813" y="5470525"/>
          <p14:tracePt t="193053" x="7434263" y="5441950"/>
          <p14:tracePt t="193055" x="7351713" y="5414963"/>
          <p14:tracePt t="193070" x="7251700" y="5405438"/>
          <p14:tracePt t="193072" x="7150100" y="5378450"/>
          <p14:tracePt t="193086" x="7040563" y="5360988"/>
          <p14:tracePt t="193088" x="6923088" y="5351463"/>
          <p14:tracePt t="193103" x="6794500" y="5332413"/>
          <p14:tracePt t="193105" x="6675438" y="5324475"/>
          <p14:tracePt t="193120" x="6565900" y="5324475"/>
          <p14:tracePt t="193122" x="6456363" y="5324475"/>
          <p14:tracePt t="193136" x="6373813" y="5324475"/>
          <p14:tracePt t="193138" x="6300788" y="5324475"/>
          <p14:tracePt t="193153" x="6273800" y="5324475"/>
          <p14:tracePt t="193153" x="6237288" y="5324475"/>
          <p14:tracePt t="193156" x="6200775" y="5332413"/>
          <p14:tracePt t="193170" x="6164263" y="5341938"/>
          <p14:tracePt t="193172" x="6146800" y="5351463"/>
          <p14:tracePt t="193186" x="6100763" y="5368925"/>
          <p14:tracePt t="193188" x="6073775" y="5397500"/>
          <p14:tracePt t="193207" x="5991225" y="5441950"/>
          <p14:tracePt t="193220" x="5964238" y="5461000"/>
          <p14:tracePt t="193223" x="5927725" y="5478463"/>
          <p14:tracePt t="193236" x="5908675" y="5497513"/>
          <p14:tracePt t="193238" x="5899150" y="5524500"/>
          <p14:tracePt t="193253" x="5891213" y="5543550"/>
          <p14:tracePt t="193255" x="5891213" y="5561013"/>
          <p14:tracePt t="193270" x="5881688" y="5588000"/>
          <p14:tracePt t="193272" x="5881688" y="5616575"/>
          <p14:tracePt t="193286" x="5881688" y="5634038"/>
          <p14:tracePt t="193288" x="5881688" y="5653088"/>
          <p14:tracePt t="193303" x="5881688" y="5670550"/>
          <p14:tracePt t="193305" x="5881688" y="5689600"/>
          <p14:tracePt t="193320" x="5899150" y="5697538"/>
          <p14:tracePt t="193322" x="5918200" y="5716588"/>
          <p14:tracePt t="193336" x="5954713" y="5734050"/>
          <p14:tracePt t="193338" x="5991225" y="5743575"/>
          <p14:tracePt t="193353" x="6054725" y="5770563"/>
          <p14:tracePt t="193353" x="6137275" y="5780088"/>
          <p14:tracePt t="193356" x="6164263" y="5789613"/>
          <p14:tracePt t="193370" x="6237288" y="5799138"/>
          <p14:tracePt t="193372" x="6337300" y="5835650"/>
          <p14:tracePt t="193386" x="6456363" y="5843588"/>
          <p14:tracePt t="193389" x="6565900" y="5862638"/>
          <p14:tracePt t="193403" x="6684963" y="5872163"/>
          <p14:tracePt t="193405" x="6777038" y="5889625"/>
          <p14:tracePt t="193420" x="6894513" y="5889625"/>
          <p14:tracePt t="193422" x="6986588" y="5889625"/>
          <p14:tracePt t="193436" x="7077075" y="5889625"/>
          <p14:tracePt t="193438" x="7159625" y="5889625"/>
          <p14:tracePt t="193453" x="7178675" y="5889625"/>
          <p14:tracePt t="193455" x="7186613" y="5881688"/>
          <p14:tracePt t="193470" x="7205663" y="5872163"/>
          <p14:tracePt t="193472" x="7205663" y="5862638"/>
          <p14:tracePt t="193486" x="7205663" y="5843588"/>
          <p14:tracePt t="193488" x="7232650" y="5816600"/>
          <p14:tracePt t="193503" x="7251700" y="5770563"/>
          <p14:tracePt t="193505" x="7251700" y="5743575"/>
          <p14:tracePt t="193520" x="7259638" y="5707063"/>
          <p14:tracePt t="193522" x="7269163" y="5661025"/>
          <p14:tracePt t="193536" x="7269163" y="5634038"/>
          <p14:tracePt t="193553" x="7269163" y="5597525"/>
          <p14:tracePt t="193570" x="7259638" y="5551488"/>
          <p14:tracePt t="193570" x="7242175" y="5514975"/>
          <p14:tracePt t="193573" x="7223125" y="5497513"/>
          <p14:tracePt t="193586" x="7205663" y="5470525"/>
          <p14:tracePt t="193588" x="7169150" y="5441950"/>
          <p14:tracePt t="193603" x="7142163" y="5424488"/>
          <p14:tracePt t="193605" x="7096125" y="5414963"/>
          <p14:tracePt t="193620" x="7013575" y="5387975"/>
          <p14:tracePt t="193622" x="6986588" y="5378450"/>
          <p14:tracePt t="193636" x="6913563" y="5368925"/>
          <p14:tracePt t="193638" x="6831013" y="5351463"/>
          <p14:tracePt t="193653" x="6804025" y="5351463"/>
          <p14:tracePt t="193655" x="6748463" y="5351463"/>
          <p14:tracePt t="193670" x="6667500" y="5351463"/>
          <p14:tracePt t="193672" x="6594475" y="5351463"/>
          <p14:tracePt t="193686" x="6538913" y="5351463"/>
          <p14:tracePt t="193688" x="6475413" y="5351463"/>
          <p14:tracePt t="193703" x="6402388" y="5351463"/>
          <p14:tracePt t="193705" x="6337300" y="5351463"/>
          <p14:tracePt t="193720" x="6319838" y="5351463"/>
          <p14:tracePt t="193722" x="6264275" y="5378450"/>
          <p14:tracePt t="193736" x="6219825" y="5405438"/>
          <p14:tracePt t="193738" x="6183313" y="5414963"/>
          <p14:tracePt t="193753" x="6146800" y="5424488"/>
          <p14:tracePt t="193754" x="6110288" y="5441950"/>
          <p14:tracePt t="193756" x="6091238" y="5451475"/>
          <p14:tracePt t="193770" x="6073775" y="5470525"/>
          <p14:tracePt t="193772" x="6064250" y="5478463"/>
          <p14:tracePt t="193786" x="6054725" y="5487988"/>
          <p14:tracePt t="193788" x="6045200" y="5497513"/>
          <p14:tracePt t="193803" x="6045200" y="5507038"/>
          <p14:tracePt t="193805" x="6045200" y="5514975"/>
          <p14:tracePt t="193820" x="6045200" y="5524500"/>
          <p14:tracePt t="193836" x="6045200" y="5534025"/>
          <p14:tracePt t="193853" x="6045200" y="5543550"/>
          <p14:tracePt t="193870" x="6045200" y="5580063"/>
          <p14:tracePt t="193872" x="6073775" y="5607050"/>
          <p14:tracePt t="193886" x="6081713" y="5624513"/>
          <p14:tracePt t="193888" x="6127750" y="5661025"/>
          <p14:tracePt t="193903" x="6191250" y="5707063"/>
          <p14:tracePt t="193905" x="6273800" y="5726113"/>
          <p14:tracePt t="193920" x="6310313" y="5743575"/>
          <p14:tracePt t="193922" x="6383338" y="5762625"/>
          <p14:tracePt t="193936" x="6465888" y="5789613"/>
          <p14:tracePt t="193938" x="6565900" y="5835650"/>
          <p14:tracePt t="193939" x="6638925" y="5862638"/>
          <p14:tracePt t="193953" x="6721475" y="5889625"/>
          <p14:tracePt t="193955" x="6784975" y="5918200"/>
          <p14:tracePt t="193969" x="6850063" y="5926138"/>
          <p14:tracePt t="193971" x="6904038" y="5926138"/>
          <p14:tracePt t="193985" x="6967538" y="5935663"/>
          <p14:tracePt t="193987" x="7023100" y="5935663"/>
          <p14:tracePt t="194002" x="7086600" y="5935663"/>
          <p14:tracePt t="194003" x="7142163" y="5935663"/>
          <p14:tracePt t="194019" x="7196138" y="5935663"/>
          <p14:tracePt t="194020" x="7278688" y="5935663"/>
          <p14:tracePt t="194036" x="7305675" y="5935663"/>
          <p14:tracePt t="194038" x="7351713" y="5918200"/>
          <p14:tracePt t="194053" x="7378700" y="5908675"/>
          <p14:tracePt t="194055" x="7424738" y="5881688"/>
          <p14:tracePt t="194069" x="7461250" y="5862638"/>
          <p14:tracePt t="194071" x="7507288" y="5826125"/>
          <p14:tracePt t="194086" x="7534275" y="5816600"/>
          <p14:tracePt t="194102" x="7534275" y="5807075"/>
          <p14:tracePt t="194139" x="7534275" y="5799138"/>
          <p14:tracePt t="195308" x="7534275" y="5807075"/>
          <p14:tracePt t="196876" x="7488238" y="5816600"/>
          <p14:tracePt t="196884" x="7296150" y="5843588"/>
          <p14:tracePt t="196892" x="7004050" y="5881688"/>
          <p14:tracePt t="196903" x="6602413" y="5926138"/>
          <p14:tracePt t="196920" x="6219825" y="5954713"/>
          <p14:tracePt t="196920" x="5643563" y="5972175"/>
          <p14:tracePt t="196936" x="5141913" y="5972175"/>
          <p14:tracePt t="196937" x="4575175" y="5972175"/>
          <p14:tracePt t="196953" x="4156075" y="5972175"/>
          <p14:tracePt t="196954" x="3735388" y="5972175"/>
          <p14:tracePt t="196956" x="3424238" y="5972175"/>
          <p14:tracePt t="196969" x="3187700" y="5991225"/>
          <p14:tracePt t="196972" x="2913063" y="5991225"/>
          <p14:tracePt t="196986" x="2684463" y="5991225"/>
          <p14:tracePt t="196988" x="2520950" y="5991225"/>
          <p14:tracePt t="197003" x="2365375" y="5991225"/>
          <p14:tracePt t="197005" x="2182813" y="6008688"/>
          <p14:tracePt t="197019" x="2017713" y="6008688"/>
          <p14:tracePt t="197022" x="1827213" y="6027738"/>
          <p14:tracePt t="197036" x="1662113" y="6035675"/>
          <p14:tracePt t="197038" x="1525588" y="6054725"/>
          <p14:tracePt t="197053" x="1379538" y="6072188"/>
          <p14:tracePt t="197055" x="1241425" y="6081713"/>
          <p14:tracePt t="197069" x="1131888" y="6100763"/>
          <p14:tracePt t="197072" x="1095375" y="6108700"/>
          <p14:tracePt t="197086" x="1087438" y="6108700"/>
          <p14:tracePt t="197103" x="1087438" y="6118225"/>
          <p14:tracePt t="197119" x="1077913" y="6137275"/>
          <p14:tracePt t="197122" x="1058863" y="6164263"/>
          <p14:tracePt t="197136" x="1041400" y="6200775"/>
          <p14:tracePt t="197138" x="1004888" y="6246813"/>
          <p14:tracePt t="197153" x="968375" y="6273800"/>
          <p14:tracePt t="197153" x="922338" y="6327775"/>
          <p14:tracePt t="197156" x="868363" y="6373813"/>
          <p14:tracePt t="197170" x="822325" y="6429375"/>
          <p14:tracePt t="197172" x="766763" y="6465888"/>
          <p14:tracePt t="197186" x="720725" y="6519863"/>
          <p14:tracePt t="197188" x="712788" y="6519863"/>
          <p14:tracePt t="197206" x="676275" y="6565900"/>
          <p14:tracePt t="197220" x="666750" y="6583363"/>
          <p14:tracePt t="197222" x="657225" y="6592888"/>
          <p14:tracePt t="197236" x="657225" y="6602413"/>
          <p14:tracePt t="197253" x="657225" y="6611938"/>
          <p14:tracePt t="197300" x="657225" y="6619875"/>
          <p14:tracePt t="197307" x="676275" y="6648450"/>
          <p14:tracePt t="197320" x="720725" y="6675438"/>
          <p14:tracePt t="197336" x="749300" y="6684963"/>
          <p14:tracePt t="197337" x="831850" y="6702425"/>
          <p14:tracePt t="197340" x="922338" y="6738938"/>
          <p14:tracePt t="197353" x="1077913" y="6765925"/>
          <p14:tracePt t="197356" x="1214438" y="6794500"/>
          <p14:tracePt t="197370" x="1323975" y="6811963"/>
          <p14:tracePt t="197372" x="1479550" y="6821488"/>
          <p14:tracePt t="197386" x="1625600" y="6838950"/>
          <p14:tracePt t="197436" x="2100263" y="6838950"/>
          <p14:tracePt t="197438" x="2119313" y="6821488"/>
          <p14:tracePt t="197453" x="2146300" y="6811963"/>
          <p14:tracePt t="197908" x="2146300" y="6802438"/>
          <p14:tracePt t="197916" x="2146300" y="6775450"/>
          <p14:tracePt t="197923" x="2127250" y="6729413"/>
          <p14:tracePt t="197936" x="2100263" y="6665913"/>
          <p14:tracePt t="197953" x="2090738" y="6619875"/>
          <p14:tracePt t="197954" x="2082800" y="6583363"/>
          <p14:tracePt t="197956" x="2073275" y="6546850"/>
          <p14:tracePt t="197970" x="2054225" y="6510338"/>
          <p14:tracePt t="197972" x="2054225" y="6473825"/>
          <p14:tracePt t="197986" x="2054225" y="6446838"/>
          <p14:tracePt t="197988" x="2046288" y="6419850"/>
          <p14:tracePt t="198003" x="2046288" y="6383338"/>
          <p14:tracePt t="198020" x="2046288" y="6364288"/>
          <p14:tracePt t="198022" x="2046288" y="6346825"/>
          <p14:tracePt t="198036" x="2046288" y="6337300"/>
          <p14:tracePt t="198053" x="2046288" y="6327775"/>
          <p14:tracePt t="198055" x="2046288" y="6319838"/>
          <p14:tracePt t="198069" x="2046288" y="6310313"/>
          <p14:tracePt t="198072" x="2054225" y="6300788"/>
          <p14:tracePt t="198086" x="2063750" y="6283325"/>
          <p14:tracePt t="198088" x="2073275" y="6264275"/>
          <p14:tracePt t="198103" x="2073275" y="6254750"/>
          <p14:tracePt t="198105" x="2082800" y="6227763"/>
          <p14:tracePt t="198120" x="2082800" y="6218238"/>
          <p14:tracePt t="198122" x="2082800" y="6200775"/>
          <p14:tracePt t="198136" x="2082800" y="6181725"/>
          <p14:tracePt t="198153" x="2082800" y="6173788"/>
          <p14:tracePt t="198352" x="2090738" y="6173788"/>
          <p14:tracePt t="198696" x="2090738" y="6181725"/>
          <p14:tracePt t="198700" x="2090738" y="6237288"/>
          <p14:tracePt t="198707" x="2090738" y="6291263"/>
          <p14:tracePt t="198720" x="2090738" y="6310313"/>
          <p14:tracePt t="198736" x="2090738" y="6364288"/>
          <p14:tracePt t="198737" x="2090738" y="6410325"/>
          <p14:tracePt t="198753" x="2090738" y="6446838"/>
          <p14:tracePt t="198754" x="2082800" y="6483350"/>
          <p14:tracePt t="198756" x="2082800" y="6510338"/>
          <p14:tracePt t="198770" x="2073275" y="6538913"/>
          <p14:tracePt t="198772" x="2073275" y="6556375"/>
          <p14:tracePt t="198786" x="2063750" y="6583363"/>
          <p14:tracePt t="198788" x="2063750" y="6592888"/>
          <p14:tracePt t="198803" x="2063750" y="6611938"/>
          <p14:tracePt t="198805" x="2063750" y="6619875"/>
          <p14:tracePt t="198820" x="2046288" y="6656388"/>
          <p14:tracePt t="198822" x="2046288" y="6675438"/>
          <p14:tracePt t="198836" x="2046288" y="6692900"/>
          <p14:tracePt t="198853" x="2046288" y="6702425"/>
          <p14:tracePt t="198855" x="2046288" y="6711950"/>
          <p14:tracePt t="198869" x="2046288" y="6721475"/>
          <p14:tracePt t="199188" x="2046288" y="6729413"/>
          <p14:tracePt t="199196" x="2046288" y="6738938"/>
          <p14:tracePt t="199204" x="2082800" y="6765925"/>
          <p14:tracePt t="199220" x="2127250" y="6794500"/>
          <p14:tracePt t="199220" x="2146300" y="6811963"/>
          <p14:tracePt t="199236" x="2182813" y="6821488"/>
          <p14:tracePt t="199237" x="2209800" y="6821488"/>
          <p14:tracePt t="199253" x="2255838" y="6831013"/>
          <p14:tracePt t="199254" x="2282825" y="6831013"/>
          <p14:tracePt t="199270" x="2309813" y="6838950"/>
          <p14:tracePt t="199270" x="2319338" y="6838950"/>
          <p14:tracePt t="199287" x="2328863" y="6838950"/>
          <p14:tracePt t="199287" x="2338388" y="6838950"/>
          <p14:tracePt t="199303" x="2346325" y="6838950"/>
          <p14:tracePt t="200068" x="2355850" y="6848475"/>
          <p14:tracePt t="200196" x="3095625" y="6838950"/>
          <p14:tracePt t="200204" x="3105150" y="6821488"/>
          <p14:tracePt t="200220" x="3114675" y="6811963"/>
          <p14:tracePt t="200220" x="3122613" y="6802438"/>
          <p14:tracePt t="200236" x="3132138" y="6784975"/>
          <p14:tracePt t="200237" x="3141663" y="6775450"/>
          <p14:tracePt t="200253" x="3151188" y="6757988"/>
          <p14:tracePt t="200254" x="3159125" y="6738938"/>
          <p14:tracePt t="200270" x="3159125" y="6721475"/>
          <p14:tracePt t="200270" x="3168650" y="6702425"/>
          <p14:tracePt t="200286" x="3168650" y="6684963"/>
          <p14:tracePt t="200287" x="3168650" y="6665913"/>
          <p14:tracePt t="200303" x="3168650" y="6648450"/>
          <p14:tracePt t="200303" x="3168650" y="6629400"/>
          <p14:tracePt t="200319" x="3159125" y="6619875"/>
          <p14:tracePt t="200320" x="3141663" y="6602413"/>
          <p14:tracePt t="200336" x="3122613" y="6583363"/>
          <p14:tracePt t="200337" x="3114675" y="6565900"/>
          <p14:tracePt t="200340" x="3086100" y="6556375"/>
          <p14:tracePt t="200353" x="3059113" y="6538913"/>
          <p14:tracePt t="200356" x="3032125" y="6529388"/>
          <p14:tracePt t="200370" x="3013075" y="6519863"/>
          <p14:tracePt t="200372" x="2976563" y="6502400"/>
          <p14:tracePt t="200386" x="2922588" y="6483350"/>
          <p14:tracePt t="200388" x="2876550" y="6473825"/>
          <p14:tracePt t="200403" x="2830513" y="6473825"/>
          <p14:tracePt t="200405" x="2776538" y="6456363"/>
          <p14:tracePt t="200420" x="2693988" y="6446838"/>
          <p14:tracePt t="200422" x="2640013" y="6446838"/>
          <p14:tracePt t="200436" x="2593975" y="6437313"/>
          <p14:tracePt t="200438" x="2557463" y="6429375"/>
          <p14:tracePt t="200453" x="2493963" y="6429375"/>
          <p14:tracePt t="200455" x="2465388" y="6410325"/>
          <p14:tracePt t="200469" x="2438400" y="6410325"/>
          <p14:tracePt t="200472" x="2401888" y="6400800"/>
          <p14:tracePt t="200486" x="2382838" y="6392863"/>
          <p14:tracePt t="200488" x="2374900" y="6392863"/>
          <p14:tracePt t="200503" x="2365375" y="6392863"/>
          <p14:tracePt t="200519" x="2355850" y="6392863"/>
          <p14:tracePt t="200660" x="2365375" y="6392863"/>
          <p14:tracePt t="200668" x="2401888" y="6392863"/>
          <p14:tracePt t="200676" x="2428875" y="6392863"/>
          <p14:tracePt t="200686" x="2474913" y="6392863"/>
          <p14:tracePt t="200703" x="2501900" y="6392863"/>
          <p14:tracePt t="200704" x="2557463" y="6392863"/>
          <p14:tracePt t="200720" x="2603500" y="6392863"/>
          <p14:tracePt t="200720" x="2630488" y="6392863"/>
          <p14:tracePt t="200736" x="2667000" y="6392863"/>
          <p14:tracePt t="200737" x="2703513" y="6392863"/>
          <p14:tracePt t="200753" x="2776538" y="6410325"/>
          <p14:tracePt t="200754" x="2794000" y="6410325"/>
          <p14:tracePt t="200756" x="2830513" y="6410325"/>
          <p14:tracePt t="200770" x="2867025" y="6410325"/>
          <p14:tracePt t="200772" x="2895600" y="6410325"/>
          <p14:tracePt t="200786" x="2913063" y="6410325"/>
          <p14:tracePt t="200788" x="2922588" y="6410325"/>
          <p14:tracePt t="200803" x="2932113" y="6410325"/>
          <p14:tracePt t="201036" x="2959100" y="6410325"/>
          <p14:tracePt t="201044" x="2995613" y="6410325"/>
          <p14:tracePt t="201053" x="3022600" y="6410325"/>
          <p14:tracePt t="201069" x="3041650" y="6410325"/>
          <p14:tracePt t="201070" x="3049588" y="6410325"/>
          <p14:tracePt t="201086" x="3059113" y="6400800"/>
          <p14:tracePt t="201216" x="3086100" y="6392863"/>
          <p14:tracePt t="201228" x="3114675" y="6392863"/>
          <p14:tracePt t="201236" x="3141663" y="6383338"/>
          <p14:tracePt t="201253" x="3159125" y="6373813"/>
          <p14:tracePt t="201253" x="3178175" y="6373813"/>
          <p14:tracePt t="201269" x="3187700" y="6373813"/>
          <p14:tracePt t="201416" x="3187700" y="6364288"/>
          <p14:tracePt t="201832" x="3187700" y="6392863"/>
          <p14:tracePt t="201840" x="3187700" y="6429375"/>
          <p14:tracePt t="201853" x="3187700" y="6465888"/>
          <p14:tracePt t="201869" x="3187700" y="6492875"/>
          <p14:tracePt t="201870" x="3187700" y="6538913"/>
          <p14:tracePt t="201871" x="3187700" y="6546850"/>
          <p14:tracePt t="201886" x="3187700" y="6565900"/>
          <p14:tracePt t="201887" x="3187700" y="6602413"/>
          <p14:tracePt t="201903" x="3187700" y="6619875"/>
          <p14:tracePt t="201904" x="3178175" y="6638925"/>
          <p14:tracePt t="201919" x="3178175" y="6648450"/>
          <p14:tracePt t="201920" x="3178175" y="6656388"/>
          <p14:tracePt t="201936" x="3168650" y="6665913"/>
          <p14:tracePt t="202044" x="3168650" y="6675438"/>
          <p14:tracePt t="202051" x="3159125" y="6684963"/>
          <p14:tracePt t="202059" x="3159125" y="6702425"/>
          <p14:tracePt t="202069" x="3151188" y="6711950"/>
          <p14:tracePt t="202086" x="3141663" y="6711950"/>
          <p14:tracePt t="202086" x="3141663" y="6721475"/>
          <p14:tracePt t="202102" x="3132138" y="6721475"/>
          <p14:tracePt t="202103" x="3132138" y="6729413"/>
          <p14:tracePt t="202119" x="3122613" y="6729413"/>
          <p14:tracePt t="202120" x="3114675" y="6729413"/>
          <p14:tracePt t="202136" x="3105150" y="6738938"/>
          <p14:tracePt t="202137" x="3095625" y="6738938"/>
          <p14:tracePt t="202153" x="3078163" y="6748463"/>
          <p14:tracePt t="202170" x="3068638" y="6757988"/>
          <p14:tracePt t="202172" x="3059113" y="6757988"/>
          <p14:tracePt t="202189" x="3049588" y="6757988"/>
          <p14:tracePt t="202203" x="3041650" y="6757988"/>
          <p14:tracePt t="202206" x="3032125" y="6757988"/>
          <p14:tracePt t="202220" x="3022600" y="6757988"/>
          <p14:tracePt t="202236" x="3013075" y="6757988"/>
          <p14:tracePt t="202464" x="3022600" y="6757988"/>
          <p14:tracePt t="202476" x="3068638" y="6757988"/>
          <p14:tracePt t="202484" x="3122613" y="6757988"/>
          <p14:tracePt t="202492" x="3187700" y="6748463"/>
          <p14:tracePt t="202503" x="3224213" y="6748463"/>
          <p14:tracePt t="202520" x="3270250" y="6738938"/>
          <p14:tracePt t="202520" x="3287713" y="6738938"/>
          <p14:tracePt t="202536" x="3297238" y="6729413"/>
          <p14:tracePt t="204172" x="3278188" y="6738938"/>
          <p14:tracePt t="204180" x="3260725" y="6738938"/>
          <p14:tracePt t="204188" x="3251200" y="6738938"/>
          <p14:tracePt t="204203" x="3241675" y="6738938"/>
          <p14:tracePt t="204219" x="3232150" y="6738938"/>
          <p14:tracePt t="204244" x="3251200" y="6721475"/>
          <p14:tracePt t="204253" x="3260725" y="6721475"/>
          <p14:tracePt t="204269" x="3270250" y="6711950"/>
          <p14:tracePt t="204270" x="3278188" y="6711950"/>
          <p14:tracePt t="204286" x="3287713" y="6729413"/>
          <p14:tracePt t="204303" x="3287713" y="6748463"/>
          <p14:tracePt t="204304" x="3287713" y="6802438"/>
          <p14:tracePt t="204676" x="3241675" y="6794500"/>
          <p14:tracePt t="204686" x="3241675" y="6784975"/>
          <p14:tracePt t="204703" x="3241675" y="6775450"/>
          <p14:tracePt t="204704" x="3241675" y="6757988"/>
          <p14:tracePt t="204724" x="3260725" y="6757988"/>
          <p14:tracePt t="204736" x="3278188" y="6738938"/>
          <p14:tracePt t="204753" x="3287713" y="6729413"/>
          <p14:tracePt t="204753" x="3297238" y="6721475"/>
          <p14:tracePt t="204756" x="3297238" y="6711950"/>
          <p14:tracePt t="204769" x="3297238" y="6702425"/>
          <p14:tracePt t="204772" x="3297238" y="6684963"/>
          <p14:tracePt t="204786" x="3287713" y="6684963"/>
          <p14:tracePt t="204788" x="3278188" y="6665913"/>
          <p14:tracePt t="204805" x="3270250" y="6656388"/>
          <p14:tracePt t="204820" x="3251200" y="6638925"/>
          <p14:tracePt t="204836" x="3251200" y="6629400"/>
          <p14:tracePt t="204838" x="3241675" y="6611938"/>
          <p14:tracePt t="204853" x="3232150" y="6602413"/>
          <p14:tracePt t="204855" x="3232150" y="6592888"/>
          <p14:tracePt t="204869" x="3224213" y="6575425"/>
          <p14:tracePt t="204872" x="3214688" y="6556375"/>
          <p14:tracePt t="204886" x="3205163" y="6538913"/>
          <p14:tracePt t="204888" x="3205163" y="6519863"/>
          <p14:tracePt t="204903" x="3195638" y="6492875"/>
          <p14:tracePt t="204905" x="3195638" y="6473825"/>
          <p14:tracePt t="204919" x="3178175" y="6456363"/>
          <p14:tracePt t="204922" x="3178175" y="6419850"/>
          <p14:tracePt t="204936" x="3168650" y="6392863"/>
          <p14:tracePt t="204938" x="3159125" y="6373813"/>
          <p14:tracePt t="204953" x="3151188" y="6346825"/>
          <p14:tracePt t="204953" x="3151188" y="6310313"/>
          <p14:tracePt t="204956" x="3141663" y="6300788"/>
          <p14:tracePt t="204969" x="3141663" y="6291263"/>
          <p14:tracePt t="205020" x="3132138" y="6264275"/>
          <p14:tracePt t="205036" x="3132138" y="6254750"/>
          <p14:tracePt t="205044" x="3132138" y="6246813"/>
          <p14:tracePt t="205053" x="3132138" y="6237288"/>
          <p14:tracePt t="205069" x="3132138" y="6227763"/>
          <p14:tracePt t="205070" x="3132138" y="6218238"/>
          <p14:tracePt t="205086" x="3132138" y="6200775"/>
          <p14:tracePt t="205087" x="3132138" y="6191250"/>
          <p14:tracePt t="205103" x="3132138" y="6181725"/>
          <p14:tracePt t="205103" x="3132138" y="6164263"/>
          <p14:tracePt t="205119" x="3132138" y="6145213"/>
          <p14:tracePt t="205120" x="3132138" y="6137275"/>
          <p14:tracePt t="205136" x="3132138" y="6127750"/>
          <p14:tracePt t="205137" x="3132138" y="6118225"/>
          <p14:tracePt t="205153" x="3132138" y="6108700"/>
          <p14:tracePt t="205188" x="3122613" y="6108700"/>
          <p14:tracePt t="205195" x="3122613" y="6100763"/>
          <p14:tracePt t="205204" x="3095625" y="6100763"/>
          <p14:tracePt t="205220" x="3049588" y="6100763"/>
          <p14:tracePt t="205220" x="3032125" y="6100763"/>
          <p14:tracePt t="205236" x="3005138" y="6100763"/>
          <p14:tracePt t="205237" x="2949575" y="6100763"/>
          <p14:tracePt t="205253" x="2886075" y="6100763"/>
          <p14:tracePt t="205253" x="2830513" y="6100763"/>
          <p14:tracePt t="205269" x="2730500" y="6091238"/>
          <p14:tracePt t="205270" x="2657475" y="6072188"/>
          <p14:tracePt t="205286" x="2574925" y="6064250"/>
          <p14:tracePt t="205287" x="2520950" y="6054725"/>
          <p14:tracePt t="205303" x="2457450" y="6035675"/>
          <p14:tracePt t="205304" x="2438400" y="6035675"/>
          <p14:tracePt t="205319" x="2411413" y="6027738"/>
          <p14:tracePt t="205320" x="2392363" y="6027738"/>
          <p14:tracePt t="205336" x="2365375" y="6018213"/>
          <p14:tracePt t="205337" x="2355850" y="6018213"/>
          <p14:tracePt t="205340" x="2346325" y="6018213"/>
          <p14:tracePt t="205353" x="2338388" y="6018213"/>
          <p14:tracePt t="205356" x="2328863" y="6018213"/>
          <p14:tracePt t="205369" x="2319338" y="6018213"/>
          <p14:tracePt t="205386" x="2309813" y="6018213"/>
          <p14:tracePt t="205388" x="2301875" y="6018213"/>
          <p14:tracePt t="205484" x="2292350" y="6045200"/>
          <p14:tracePt t="205492" x="2292350" y="6072188"/>
          <p14:tracePt t="205503" x="2292350" y="6137275"/>
          <p14:tracePt t="205519" x="2292350" y="6173788"/>
          <p14:tracePt t="205520" x="2309813" y="6237288"/>
          <p14:tracePt t="205536" x="2319338" y="6291263"/>
          <p14:tracePt t="205537" x="2328863" y="6356350"/>
          <p14:tracePt t="205539" x="2355850" y="6400800"/>
          <p14:tracePt t="205553" x="2365375" y="6446838"/>
          <p14:tracePt t="205555" x="2392363" y="6510338"/>
          <p14:tracePt t="205569" x="2411413" y="6538913"/>
          <p14:tracePt t="205572" x="2419350" y="6575425"/>
          <p14:tracePt t="205586" x="2438400" y="6602413"/>
          <p14:tracePt t="205588" x="2457450" y="6629400"/>
          <p14:tracePt t="205603" x="2465388" y="6648450"/>
          <p14:tracePt t="205605" x="2474913" y="6684963"/>
          <p14:tracePt t="205620" x="2484438" y="6711950"/>
          <p14:tracePt t="205622" x="2493963" y="6729413"/>
          <p14:tracePt t="205636" x="2493963" y="6748463"/>
          <p14:tracePt t="205638" x="2493963" y="6765925"/>
          <p14:tracePt t="205653" x="2501900" y="6784975"/>
          <p14:tracePt t="205655" x="2501900" y="6802438"/>
          <p14:tracePt t="205669" x="2511425" y="6811963"/>
          <p14:tracePt t="205686" x="2511425" y="6821488"/>
          <p14:tracePt t="205792" x="2530475" y="6821488"/>
          <p14:tracePt t="205800" x="2603500" y="6821488"/>
          <p14:tracePt t="205804" x="2630488" y="6821488"/>
          <p14:tracePt t="205820" x="2676525" y="6811963"/>
          <p14:tracePt t="205820" x="2703513" y="6811963"/>
          <p14:tracePt t="205836" x="2720975" y="6811963"/>
          <p14:tracePt t="205837" x="2757488" y="6794500"/>
          <p14:tracePt t="205853" x="2794000" y="6794500"/>
          <p14:tracePt t="205853" x="2803525" y="6794500"/>
          <p14:tracePt t="205869" x="2822575" y="6794500"/>
          <p14:tracePt t="205886" x="2830513" y="6794500"/>
          <p14:tracePt t="205916" x="2840038" y="6794500"/>
          <p14:tracePt t="205932" x="2849563" y="6794500"/>
          <p14:tracePt t="205940" x="2859088" y="6794500"/>
          <p14:tracePt t="205953" x="2876550" y="6784975"/>
          <p14:tracePt t="205956" x="2913063" y="6784975"/>
          <p14:tracePt t="205969" x="2922588" y="6784975"/>
          <p14:tracePt t="205972" x="2959100" y="6765925"/>
          <p14:tracePt t="205986" x="2968625" y="6765925"/>
          <p14:tracePt t="205989" x="2986088" y="6765925"/>
          <p14:tracePt t="206003" x="3005138" y="6757988"/>
          <p14:tracePt t="206005" x="3013075" y="6757988"/>
          <p14:tracePt t="206067" x="3022600" y="6738938"/>
          <p14:tracePt t="206076" x="3022600" y="6711950"/>
          <p14:tracePt t="206086" x="3032125" y="6692900"/>
          <p14:tracePt t="206103" x="3041650" y="6675438"/>
          <p14:tracePt t="206104" x="3041650" y="6648450"/>
          <p14:tracePt t="206119" x="3041650" y="6629400"/>
          <p14:tracePt t="206120" x="3049588" y="6592888"/>
          <p14:tracePt t="206136" x="3049588" y="6556375"/>
          <p14:tracePt t="206137" x="3049588" y="6529388"/>
          <p14:tracePt t="206140" x="3049588" y="6483350"/>
          <p14:tracePt t="206153" x="3049588" y="6437313"/>
          <p14:tracePt t="206169" x="3049588" y="6419850"/>
          <p14:tracePt t="206170" x="3049588" y="6392863"/>
          <p14:tracePt t="206171" x="3049588" y="6346825"/>
          <p14:tracePt t="206188" x="3049588" y="6291263"/>
          <p14:tracePt t="206203" x="3049588" y="6273800"/>
          <p14:tracePt t="206204" x="3049588" y="6254750"/>
          <p14:tracePt t="206220" x="3049588" y="6237288"/>
          <p14:tracePt t="206220" x="3049588" y="6210300"/>
          <p14:tracePt t="206236" x="3041650" y="6191250"/>
          <p14:tracePt t="206237" x="3041650" y="6173788"/>
          <p14:tracePt t="206253" x="3041650" y="6154738"/>
          <p14:tracePt t="206253" x="3032125" y="6145213"/>
          <p14:tracePt t="206269" x="3032125" y="6127750"/>
          <p14:tracePt t="206270" x="3022600" y="6118225"/>
          <p14:tracePt t="206286" x="3013075" y="6100763"/>
          <p14:tracePt t="206303" x="3013075" y="6091238"/>
          <p14:tracePt t="206364" x="2995613" y="6091238"/>
          <p14:tracePt t="206371" x="2968625" y="6091238"/>
          <p14:tracePt t="206380" x="2913063" y="6091238"/>
          <p14:tracePt t="206387" x="2867025" y="6091238"/>
          <p14:tracePt t="206403" x="2822575" y="6091238"/>
          <p14:tracePt t="206404" x="2786063" y="6091238"/>
          <p14:tracePt t="206420" x="2757488" y="6081713"/>
          <p14:tracePt t="206420" x="2720975" y="6081713"/>
          <p14:tracePt t="206436" x="2703513" y="6072188"/>
          <p14:tracePt t="206437" x="2667000" y="6072188"/>
          <p14:tracePt t="206453" x="2630488" y="6072188"/>
          <p14:tracePt t="206454" x="2620963" y="6072188"/>
          <p14:tracePt t="206469" x="2593975" y="6072188"/>
          <p14:tracePt t="206470" x="2566988" y="6072188"/>
          <p14:tracePt t="206486" x="2538413" y="6072188"/>
          <p14:tracePt t="206487" x="2511425" y="6072188"/>
          <p14:tracePt t="206503" x="2493963" y="6072188"/>
          <p14:tracePt t="206503" x="2484438" y="6072188"/>
          <p14:tracePt t="206519" x="2465388" y="6072188"/>
          <p14:tracePt t="206520" x="2457450" y="6072188"/>
          <p14:tracePt t="206536" x="2428875" y="6072188"/>
          <p14:tracePt t="206537" x="2411413" y="6072188"/>
          <p14:tracePt t="206540" x="2382838" y="6072188"/>
          <p14:tracePt t="206553" x="2346325" y="6072188"/>
          <p14:tracePt t="206569" x="2328863" y="6072188"/>
          <p14:tracePt t="206586" x="2319338" y="6072188"/>
          <p14:tracePt t="206603" x="2309813" y="6072188"/>
          <p14:tracePt t="206605" x="2301875" y="6081713"/>
          <p14:tracePt t="206620" x="2292350" y="6091238"/>
          <p14:tracePt t="206622" x="2282825" y="6100763"/>
          <p14:tracePt t="206636" x="2282825" y="6108700"/>
          <p14:tracePt t="206638" x="2265363" y="6127750"/>
          <p14:tracePt t="206653" x="2265363" y="6145213"/>
          <p14:tracePt t="206655" x="2265363" y="6164263"/>
          <p14:tracePt t="206669" x="2265363" y="6173788"/>
          <p14:tracePt t="206672" x="2265363" y="6181725"/>
          <p14:tracePt t="206686" x="2265363" y="6200775"/>
          <p14:tracePt t="206688" x="2265363" y="6218238"/>
          <p14:tracePt t="206703" x="2265363" y="6237288"/>
          <p14:tracePt t="206705" x="2265363" y="6254750"/>
          <p14:tracePt t="206719" x="2265363" y="6273800"/>
          <p14:tracePt t="206721" x="2282825" y="6310313"/>
          <p14:tracePt t="206736" x="2301875" y="6346825"/>
          <p14:tracePt t="206738" x="2309813" y="6383338"/>
          <p14:tracePt t="206753" x="2319338" y="6429375"/>
          <p14:tracePt t="206753" x="2328863" y="6456363"/>
          <p14:tracePt t="206756" x="2355850" y="6483350"/>
          <p14:tracePt t="206769" x="2365375" y="6529388"/>
          <p14:tracePt t="206772" x="2382838" y="6565900"/>
          <p14:tracePt t="206786" x="2392363" y="6592888"/>
          <p14:tracePt t="206789" x="2401888" y="6619875"/>
          <p14:tracePt t="206803" x="2419350" y="6638925"/>
          <p14:tracePt t="206805" x="2419350" y="6648450"/>
          <p14:tracePt t="206819" x="2419350" y="6656388"/>
          <p14:tracePt t="206836" x="2419350" y="6665913"/>
          <p14:tracePt t="206860" x="2419350" y="6675438"/>
          <p14:tracePt t="206876" x="2419350" y="6684963"/>
          <p14:tracePt t="206892" x="2419350" y="6692900"/>
          <p14:tracePt t="206908" x="2419350" y="6702425"/>
          <p14:tracePt t="206996" x="2438400" y="6702425"/>
          <p14:tracePt t="207004" x="2501900" y="6721475"/>
          <p14:tracePt t="207012" x="2557463" y="6721475"/>
          <p14:tracePt t="207020" x="2640013" y="6729413"/>
          <p14:tracePt t="207036" x="2693988" y="6729413"/>
          <p14:tracePt t="207037" x="2749550" y="6729413"/>
          <p14:tracePt t="207053" x="2813050" y="6729413"/>
          <p14:tracePt t="207053" x="2867025" y="6729413"/>
          <p14:tracePt t="207069" x="2922588" y="6729413"/>
          <p14:tracePt t="207070" x="2968625" y="6729413"/>
          <p14:tracePt t="207086" x="2995613" y="6729413"/>
          <p14:tracePt t="207087" x="3032125" y="6738938"/>
          <p14:tracePt t="207103" x="3041650" y="6738938"/>
          <p14:tracePt t="207103" x="3059113" y="6738938"/>
          <p14:tracePt t="207119" x="3078163" y="6738938"/>
          <p14:tracePt t="207136" x="3086100" y="6738938"/>
          <p14:tracePt t="207188" x="3095625" y="6738938"/>
          <p14:tracePt t="207196" x="3105150" y="6738938"/>
          <p14:tracePt t="207204" x="3114675" y="6738938"/>
          <p14:tracePt t="207219" x="3114675" y="6721475"/>
          <p14:tracePt t="207220" x="3122613" y="6721475"/>
          <p14:tracePt t="207236" x="3122613" y="6711950"/>
          <p14:tracePt t="207237" x="3122613" y="6702425"/>
          <p14:tracePt t="207253" x="3132138" y="6702425"/>
          <p14:tracePt t="207254" x="3141663" y="6692900"/>
          <p14:tracePt t="207269" x="3141663" y="6684963"/>
          <p14:tracePt t="207270" x="3141663" y="6675438"/>
          <p14:tracePt t="207286" x="3151188" y="6648450"/>
          <p14:tracePt t="207287" x="3159125" y="6619875"/>
          <p14:tracePt t="207303" x="3168650" y="6575425"/>
          <p14:tracePt t="207304" x="3168650" y="6538913"/>
          <p14:tracePt t="207319" x="3178175" y="6473825"/>
          <p14:tracePt t="207320" x="3178175" y="6419850"/>
          <p14:tracePt t="207336" x="3195638" y="6337300"/>
          <p14:tracePt t="207337" x="3195638" y="6310313"/>
          <p14:tracePt t="207339" x="3195638" y="6273800"/>
          <p14:tracePt t="207353" x="3195638" y="6237288"/>
          <p14:tracePt t="207369" x="3195638" y="6218238"/>
          <p14:tracePt t="207372" x="3195638" y="6210300"/>
          <p14:tracePt t="207532" x="3195638" y="6246813"/>
          <p14:tracePt t="207540" x="3195638" y="6300788"/>
          <p14:tracePt t="207553" x="3195638" y="6337300"/>
          <p14:tracePt t="207556" x="3195638" y="6392863"/>
          <p14:tracePt t="207569" x="3195638" y="6429375"/>
          <p14:tracePt t="207572" x="3205163" y="6456363"/>
          <p14:tracePt t="207586" x="3205163" y="6492875"/>
          <p14:tracePt t="207589" x="3214688" y="6519863"/>
          <p14:tracePt t="207603" x="3214688" y="6556375"/>
          <p14:tracePt t="207605" x="3214688" y="6575425"/>
          <p14:tracePt t="207619" x="3214688" y="6602413"/>
          <p14:tracePt t="207622" x="3214688" y="6619875"/>
          <p14:tracePt t="207636" x="3214688" y="6638925"/>
          <p14:tracePt t="207638" x="3214688" y="6665913"/>
          <p14:tracePt t="207653" x="3214688" y="6684963"/>
          <p14:tracePt t="207655" x="3214688" y="6711950"/>
          <p14:tracePt t="207669" x="3214688" y="6748463"/>
          <p14:tracePt t="207671" x="3214688" y="6784975"/>
          <p14:tracePt t="207686" x="3214688" y="6821488"/>
          <p14:tracePt t="207688" x="3214688" y="6848475"/>
          <p14:tracePt t="210116" x="4338638" y="6831013"/>
          <p14:tracePt t="210123" x="4438650" y="6821488"/>
          <p14:tracePt t="210136" x="4465638" y="6802438"/>
          <p14:tracePt t="210153" x="4475163" y="6802438"/>
          <p14:tracePt t="210153" x="4484688" y="6802438"/>
          <p14:tracePt t="210171" x="4484688" y="6794500"/>
          <p14:tracePt t="210187" x="4492625" y="6794500"/>
          <p14:tracePt t="210220" x="4492625" y="6784975"/>
          <p14:tracePt t="211852" x="4456113" y="6765925"/>
          <p14:tracePt t="211860" x="4383088" y="6721475"/>
          <p14:tracePt t="211869" x="4319588" y="6675438"/>
          <p14:tracePt t="211886" x="4273550" y="6648450"/>
          <p14:tracePt t="211887" x="4192588" y="6602413"/>
          <p14:tracePt t="211903" x="4137025" y="6565900"/>
          <p14:tracePt t="211904" x="4083050" y="6546850"/>
          <p14:tracePt t="211920" x="4064000" y="6546850"/>
          <p14:tracePt t="211920" x="4054475" y="6546850"/>
          <p14:tracePt t="211936" x="4037013" y="6546850"/>
          <p14:tracePt t="211937" x="4027488" y="6546850"/>
          <p14:tracePt t="211939" x="4008438" y="6546850"/>
          <p14:tracePt t="211969" x="4000500" y="6546850"/>
          <p14:tracePt t="211971" x="3990975" y="6546850"/>
          <p14:tracePt t="212060" x="3981450" y="6546850"/>
          <p14:tracePt t="212068" x="3927475" y="6546850"/>
          <p14:tracePt t="212076" x="3898900" y="6546850"/>
          <p14:tracePt t="212086" x="3854450" y="6546850"/>
          <p14:tracePt t="212102" x="3825875" y="6556375"/>
          <p14:tracePt t="212103" x="3808413" y="6575425"/>
          <p14:tracePt t="212119" x="3771900" y="6575425"/>
          <p14:tracePt t="212135" x="3762375" y="6575425"/>
          <p14:tracePt t="212187" x="3762375" y="6583363"/>
          <p14:tracePt t="212219" x="3771900" y="6583363"/>
          <p14:tracePt t="212227" x="3808413" y="6583363"/>
          <p14:tracePt t="212236" x="3862388" y="6583363"/>
          <p14:tracePt t="212253" x="3898900" y="6583363"/>
          <p14:tracePt t="212253" x="3935413" y="6583363"/>
          <p14:tracePt t="212269" x="3963988" y="6583363"/>
          <p14:tracePt t="212270" x="4000500" y="6583363"/>
          <p14:tracePt t="212286" x="4008438" y="6583363"/>
          <p14:tracePt t="212286" x="4017963" y="6583363"/>
          <p14:tracePt t="212302" x="4027488" y="6583363"/>
          <p14:tracePt t="212303" x="4037013" y="6592888"/>
          <p14:tracePt t="212903" x="4037013" y="6602413"/>
          <p14:tracePt t="212912" x="4027488" y="6611938"/>
          <p14:tracePt t="212928" x="4008438" y="6619875"/>
          <p14:tracePt t="212936" x="3990975" y="6629400"/>
          <p14:tracePt t="212953" x="3981450" y="6638925"/>
          <p14:tracePt t="212954" x="3963988" y="6648450"/>
          <p14:tracePt t="212969" x="3944938" y="6656388"/>
          <p14:tracePt t="212970" x="3935413" y="6665913"/>
          <p14:tracePt t="212986" x="3917950" y="6675438"/>
          <p14:tracePt t="212988" x="3890963" y="6692900"/>
          <p14:tracePt t="213087" x="3890963" y="6702425"/>
          <p14:tracePt t="213152" x="3890963" y="6721475"/>
          <p14:tracePt t="213160" x="3898900" y="6729413"/>
          <p14:tracePt t="213171" x="3908425" y="6738938"/>
          <p14:tracePt t="213186" x="3927475" y="6748463"/>
          <p14:tracePt t="213187" x="3935413" y="6748463"/>
          <p14:tracePt t="213212" x="3944938" y="6748463"/>
          <p14:tracePt t="213220" x="3954463" y="6757988"/>
          <p14:tracePt t="213236" x="3963988" y="6757988"/>
          <p14:tracePt t="213237" x="3971925" y="6757988"/>
          <p14:tracePt t="213253" x="3981450" y="6765925"/>
          <p14:tracePt t="213253" x="3990975" y="6765925"/>
          <p14:tracePt t="213269" x="4000500" y="6765925"/>
          <p14:tracePt t="213286" x="4008438" y="6765925"/>
          <p14:tracePt t="213287" x="4017963" y="6775450"/>
          <p14:tracePt t="213303" x="4037013" y="6775450"/>
          <p14:tracePt t="213303" x="4044950" y="6775450"/>
          <p14:tracePt t="213319" x="4054475" y="6775450"/>
          <p14:tracePt t="213320" x="4073525" y="6775450"/>
          <p14:tracePt t="213336" x="4090988" y="6775450"/>
          <p14:tracePt t="213353" x="4100513" y="6775450"/>
          <p14:tracePt t="213353" x="4110038" y="6775450"/>
          <p14:tracePt t="213356" x="4119563" y="6775450"/>
          <p14:tracePt t="213836" x="4110038" y="6775450"/>
          <p14:tracePt t="213843" x="4100513" y="6775450"/>
          <p14:tracePt t="213867" x="4090988" y="6775450"/>
          <p14:tracePt t="213883" x="4083050" y="6775450"/>
          <p14:tracePt t="213892" x="4073525" y="6775450"/>
          <p14:tracePt t="213903" x="4073525" y="6765925"/>
          <p14:tracePt t="213919" x="4064000" y="6765925"/>
          <p14:tracePt t="214307" x="4044950" y="6757988"/>
          <p14:tracePt t="214316" x="4027488" y="6748463"/>
          <p14:tracePt t="214323" x="4017963" y="6729413"/>
          <p14:tracePt t="214336" x="4000500" y="6721475"/>
          <p14:tracePt t="214353" x="3981450" y="6711950"/>
          <p14:tracePt t="214354" x="3963988" y="6692900"/>
          <p14:tracePt t="214356" x="3935413" y="6675438"/>
          <p14:tracePt t="214369" x="3935413" y="6665913"/>
          <p14:tracePt t="214372" x="3927475" y="6648450"/>
          <p14:tracePt t="214386" x="3898900" y="6611938"/>
          <p14:tracePt t="214388" x="3881438" y="6583363"/>
          <p14:tracePt t="214403" x="3871913" y="6565900"/>
          <p14:tracePt t="214405" x="3854450" y="6519863"/>
          <p14:tracePt t="214420" x="3825875" y="6502400"/>
          <p14:tracePt t="214422" x="3817938" y="6465888"/>
          <p14:tracePt t="214436" x="3798888" y="6437313"/>
          <p14:tracePt t="214438" x="3789363" y="6419850"/>
          <p14:tracePt t="214453" x="3771900" y="6383338"/>
          <p14:tracePt t="214455" x="3752850" y="6356350"/>
          <p14:tracePt t="214469" x="3735388" y="6337300"/>
          <p14:tracePt t="214472" x="3725863" y="6319838"/>
          <p14:tracePt t="214486" x="3716338" y="6310313"/>
          <p14:tracePt t="214488" x="3716338" y="6300788"/>
          <p14:tracePt t="214503" x="3708400" y="6291263"/>
          <p14:tracePt t="214505" x="3708400" y="6283325"/>
          <p14:tracePt t="214519" x="3708400" y="6273800"/>
          <p14:tracePt t="214522" x="3698875" y="6273800"/>
          <p14:tracePt t="214536" x="3698875" y="6264275"/>
          <p14:tracePt t="214538" x="3689350" y="6254750"/>
          <p14:tracePt t="214553" x="3689350" y="6237288"/>
          <p14:tracePt t="214553" x="3679825" y="6218238"/>
          <p14:tracePt t="214556" x="3671888" y="6200775"/>
          <p14:tracePt t="214569" x="3671888" y="6181725"/>
          <p14:tracePt t="214572" x="3662363" y="6173788"/>
          <p14:tracePt t="214586" x="3662363" y="6154738"/>
          <p14:tracePt t="214588" x="3652838" y="6145213"/>
          <p14:tracePt t="214603" x="3652838" y="6137275"/>
          <p14:tracePt t="214605" x="3643313" y="6127750"/>
          <p14:tracePt t="214620" x="3635375" y="6118225"/>
          <p14:tracePt t="214636" x="3635375" y="6108700"/>
          <p14:tracePt t="214653" x="3635375" y="6100763"/>
          <p14:tracePt t="214964" x="3625850" y="6118225"/>
          <p14:tracePt t="214971" x="3625850" y="6173788"/>
          <p14:tracePt t="214980" x="3616325" y="6254750"/>
          <p14:tracePt t="214987" x="3616325" y="6283325"/>
          <p14:tracePt t="215003" x="3616325" y="6310313"/>
          <p14:tracePt t="215004" x="3616325" y="6327775"/>
          <p14:tracePt t="215019" x="3616325" y="6346825"/>
          <p14:tracePt t="215020" x="3616325" y="6356350"/>
          <p14:tracePt t="215036" x="3616325" y="6364288"/>
          <p14:tracePt t="215037" x="3616325" y="6383338"/>
          <p14:tracePt t="215053" x="3616325" y="6410325"/>
          <p14:tracePt t="215054" x="3616325" y="6437313"/>
          <p14:tracePt t="215069" x="3616325" y="6483350"/>
          <p14:tracePt t="215070" x="3616325" y="6529388"/>
          <p14:tracePt t="215086" x="3616325" y="6565900"/>
          <p14:tracePt t="215087" x="3616325" y="6592888"/>
          <p14:tracePt t="215103" x="3616325" y="6638925"/>
          <p14:tracePt t="215104" x="3606800" y="6665913"/>
          <p14:tracePt t="215119" x="3606800" y="6702425"/>
          <p14:tracePt t="215120" x="3598863" y="6721475"/>
          <p14:tracePt t="215136" x="3598863" y="6738938"/>
          <p14:tracePt t="215137" x="3598863" y="6748463"/>
          <p14:tracePt t="215153" x="3598863" y="6757988"/>
          <p14:tracePt t="215169" x="3598863" y="6765925"/>
          <p14:tracePt t="215172" x="3589338" y="6765925"/>
          <p14:tracePt t="215186" x="3589338" y="6775450"/>
          <p14:tracePt t="215328" x="3589338" y="6784975"/>
          <p14:tracePt t="215335" x="3598863" y="6794500"/>
          <p14:tracePt t="215347" x="3625850" y="6811963"/>
          <p14:tracePt t="215355" x="3652838" y="6811963"/>
          <p14:tracePt t="215369" x="3671888" y="6811963"/>
          <p14:tracePt t="215372" x="3708400" y="6811963"/>
          <p14:tracePt t="215386" x="3735388" y="6811963"/>
          <p14:tracePt t="215388" x="3752850" y="6811963"/>
          <p14:tracePt t="215403" x="3771900" y="6811963"/>
          <p14:tracePt t="215405" x="3789363" y="6811963"/>
          <p14:tracePt t="215419" x="3798888" y="6811963"/>
          <p14:tracePt t="215436" x="3808413" y="6802438"/>
          <p14:tracePt t="215516" x="3808413" y="6794500"/>
          <p14:tracePt t="215912" x="3798888" y="6784975"/>
          <p14:tracePt t="215915" x="3789363" y="6784975"/>
          <p14:tracePt t="215923" x="3781425" y="6784975"/>
          <p14:tracePt t="215936" x="3771900" y="6784975"/>
          <p14:tracePt t="215953" x="3762375" y="6784975"/>
          <p14:tracePt t="215954" x="3752850" y="6784975"/>
          <p14:tracePt t="215969" x="3744913" y="6784975"/>
          <p14:tracePt t="215972" x="3735388" y="6784975"/>
          <p14:tracePt t="215986" x="3725863" y="6784975"/>
          <p14:tracePt t="215988" x="3716338" y="6784975"/>
          <p14:tracePt t="216004" x="3708400" y="6784975"/>
          <p14:tracePt t="216020" x="3698875" y="6784975"/>
          <p14:tracePt t="216060" x="3679825" y="6784975"/>
          <p14:tracePt t="216084" x="3671888" y="6784975"/>
          <p14:tracePt t="216092" x="3662363" y="6784975"/>
          <p14:tracePt t="216103" x="3652838" y="6784975"/>
          <p14:tracePt t="216119" x="3643313" y="6784975"/>
          <p14:tracePt t="216379" x="3671888" y="6784975"/>
          <p14:tracePt t="216387" x="3679825" y="6784975"/>
          <p14:tracePt t="216396" x="3689350" y="6784975"/>
          <p14:tracePt t="216403" x="3698875" y="6784975"/>
          <p14:tracePt t="216420" x="3708400" y="6784975"/>
          <p14:tracePt t="216436" x="3716338" y="6784975"/>
          <p14:tracePt t="216453" x="3725863" y="6784975"/>
          <p14:tracePt t="216469" x="3725863" y="6794500"/>
          <p14:tracePt t="216816" x="3744913" y="6794500"/>
          <p14:tracePt t="216827" x="3752850" y="6794500"/>
          <p14:tracePt t="216836" x="3762375" y="6794500"/>
          <p14:tracePt t="216853" x="3771900" y="6794500"/>
          <p14:tracePt t="216891" x="3781425" y="6794500"/>
          <p14:tracePt t="216907" x="3789363" y="6794500"/>
          <p14:tracePt t="216924" x="3798888" y="6794500"/>
          <p14:tracePt t="216947" x="3808413" y="6794500"/>
          <p14:tracePt t="216964" x="3817938" y="6784975"/>
          <p14:tracePt t="216979" x="3825875" y="6775450"/>
          <p14:tracePt t="216987" x="3835400" y="6775450"/>
          <p14:tracePt t="217003" x="3835400" y="6765925"/>
          <p14:tracePt t="217004" x="3844925" y="6757988"/>
          <p14:tracePt t="217019" x="3854450" y="6757988"/>
          <p14:tracePt t="217020" x="3862388" y="6748463"/>
          <p14:tracePt t="217036" x="3871913" y="6738938"/>
          <p14:tracePt t="217037" x="3881438" y="6729413"/>
          <p14:tracePt t="217053" x="3890963" y="6729413"/>
          <p14:tracePt t="217053" x="3898900" y="6721475"/>
          <p14:tracePt t="217069" x="3898900" y="6711950"/>
          <p14:tracePt t="217191" x="3898900" y="6692900"/>
          <p14:tracePt t="217203" x="3898900" y="6684963"/>
          <p14:tracePt t="217211" x="3898900" y="6665913"/>
          <p14:tracePt t="217219" x="3898900" y="6656388"/>
          <p14:tracePt t="217235" x="3898900" y="6648450"/>
          <p14:tracePt t="217253" x="3898900" y="6638925"/>
          <p14:tracePt t="217253" x="3890963" y="6629400"/>
          <p14:tracePt t="217269" x="3890963" y="6619875"/>
          <p14:tracePt t="217651" x="3898900" y="6629400"/>
          <p14:tracePt t="217659" x="3908425" y="6629400"/>
          <p14:tracePt t="217669" x="3917950" y="6638925"/>
          <p14:tracePt t="217686" x="3927475" y="6638925"/>
          <p14:tracePt t="217687" x="3935413" y="6638925"/>
          <p14:tracePt t="217703" x="3944938" y="6638925"/>
          <p14:tracePt t="217723" x="3954463" y="6638925"/>
          <p14:tracePt t="217755" x="3963988" y="6638925"/>
          <p14:tracePt t="217764" x="3971925" y="6638925"/>
          <p14:tracePt t="217771" x="3981450" y="6638925"/>
          <p14:tracePt t="217786" x="3990975" y="6638925"/>
          <p14:tracePt t="217787" x="4000500" y="6638925"/>
          <p14:tracePt t="217803" x="4017963" y="6638925"/>
          <p14:tracePt t="217804" x="4027488" y="6638925"/>
          <p14:tracePt t="217819" x="4037013" y="6638925"/>
          <p14:tracePt t="217820" x="4044950" y="6638925"/>
          <p14:tracePt t="217836" x="4064000" y="6638925"/>
          <p14:tracePt t="217837" x="4083050" y="6638925"/>
          <p14:tracePt t="217853" x="4100513" y="6638925"/>
          <p14:tracePt t="217853" x="4119563" y="6638925"/>
          <p14:tracePt t="217869" x="4127500" y="6638925"/>
          <p14:tracePt t="217870" x="4137025" y="6638925"/>
          <p14:tracePt t="217891" x="4146550" y="6638925"/>
          <p14:tracePt t="218084" x="4164013" y="6638925"/>
          <p14:tracePt t="218092" x="4219575" y="6629400"/>
          <p14:tracePt t="218103" x="4256088" y="6629400"/>
          <p14:tracePt t="218119" x="4319588" y="6629400"/>
          <p14:tracePt t="218120" x="4356100" y="6629400"/>
          <p14:tracePt t="218136" x="4402138" y="6629400"/>
          <p14:tracePt t="218137" x="4438650" y="6629400"/>
          <p14:tracePt t="218139" x="4475163" y="6629400"/>
          <p14:tracePt t="218153" x="4492625" y="6629400"/>
          <p14:tracePt t="218411" x="4492625" y="6638925"/>
          <p14:tracePt t="218419" x="4492625" y="6656388"/>
          <p14:tracePt t="218427" x="4492625" y="6675438"/>
          <p14:tracePt t="218436" x="4492625" y="6684963"/>
          <p14:tracePt t="218453" x="4484688" y="6692900"/>
          <p14:tracePt t="218454" x="4484688" y="6702425"/>
          <p14:tracePt t="218483" x="4484688" y="6711950"/>
          <p14:tracePt t="218555" x="4465638" y="6702425"/>
          <p14:tracePt t="218563" x="4456113" y="6675438"/>
          <p14:tracePt t="218571" x="4448175" y="6656388"/>
          <p14:tracePt t="218586" x="4438650" y="6648450"/>
          <p14:tracePt t="218587" x="4429125" y="6638925"/>
          <p14:tracePt t="218603" x="4429125" y="6629400"/>
          <p14:tracePt t="218620" x="4419600" y="6629400"/>
          <p14:tracePt t="218779" x="4429125" y="6629400"/>
          <p14:tracePt t="218787" x="4438650" y="6629400"/>
          <p14:tracePt t="218820" x="4448175" y="6638925"/>
          <p14:tracePt t="218827" x="4456113" y="6638925"/>
          <p14:tracePt t="218836" x="4465638" y="6638925"/>
          <p14:tracePt t="218853" x="4475163" y="6648450"/>
          <p14:tracePt t="218853" x="4492625" y="6648450"/>
          <p14:tracePt t="218869" x="4502150" y="6648450"/>
          <p14:tracePt t="218886" x="4511675" y="6648450"/>
          <p14:tracePt t="218903" x="4521200" y="6656388"/>
          <p14:tracePt t="219087" x="4538663" y="6656388"/>
          <p14:tracePt t="219099" x="4548188" y="6656388"/>
          <p14:tracePt t="219107" x="4557713" y="6656388"/>
          <p14:tracePt t="219119" x="4565650" y="6656388"/>
          <p14:tracePt t="219136" x="4575175" y="6656388"/>
          <p14:tracePt t="219153" x="4584700" y="6656388"/>
          <p14:tracePt t="219155" x="4594225" y="6648450"/>
          <p14:tracePt t="219169" x="4602163" y="6648450"/>
          <p14:tracePt t="219190" x="4621213" y="6638925"/>
          <p14:tracePt t="219203" x="4638675" y="6629400"/>
          <p14:tracePt t="219204" x="4648200" y="6629400"/>
          <p14:tracePt t="219220" x="4657725" y="6629400"/>
          <p14:tracePt t="219700" x="4657725" y="6619875"/>
          <p14:tracePt t="219951" x="4694238" y="6611938"/>
          <p14:tracePt t="219959" x="4757738" y="6583363"/>
          <p14:tracePt t="219971" x="4784725" y="6583363"/>
          <p14:tracePt t="219986" x="4813300" y="6583363"/>
          <p14:tracePt t="219987" x="4857750" y="6575425"/>
          <p14:tracePt t="220003" x="4886325" y="6575425"/>
          <p14:tracePt t="220004" x="4940300" y="6556375"/>
          <p14:tracePt t="220019" x="5005388" y="6546850"/>
          <p14:tracePt t="220020" x="5068888" y="6538913"/>
          <p14:tracePt t="220036" x="5122863" y="6519863"/>
          <p14:tracePt t="220037" x="5151438" y="6510338"/>
          <p14:tracePt t="220059" x="5159375" y="6510338"/>
          <p14:tracePt t="220147" x="5178425" y="6492875"/>
          <p14:tracePt t="220155" x="5187950" y="6483350"/>
          <p14:tracePt t="221656" x="5195888" y="6483350"/>
          <p14:tracePt t="221663" x="5251450" y="6519863"/>
          <p14:tracePt t="221671" x="5351463" y="6583363"/>
          <p14:tracePt t="221686" x="5470525" y="6638925"/>
          <p14:tracePt t="221687" x="5589588" y="6702425"/>
          <p14:tracePt t="221703" x="5762625" y="6765925"/>
          <p14:tracePt t="221703" x="5918200" y="6794500"/>
          <p14:tracePt t="221719" x="6081713" y="6821488"/>
          <p14:tracePt t="221720" x="6237288" y="6838950"/>
          <p14:tracePt t="222020" x="9853613" y="6802438"/>
          <p14:tracePt t="222027" x="9890125" y="6748463"/>
          <p14:tracePt t="222036" x="9926638" y="6684963"/>
          <p14:tracePt t="222053" x="9963150" y="6619875"/>
          <p14:tracePt t="222054" x="10045700" y="6502400"/>
          <p14:tracePt t="222070" x="10101263" y="6400800"/>
          <p14:tracePt t="222070" x="10155238" y="6319838"/>
          <p14:tracePt t="222087" x="10228263" y="6191250"/>
          <p14:tracePt t="222087" x="10291763" y="6091238"/>
          <p14:tracePt t="222103" x="10364788" y="6008688"/>
          <p14:tracePt t="222104" x="10429875" y="5918200"/>
          <p14:tracePt t="222120" x="10520363" y="5835650"/>
          <p14:tracePt t="222121" x="10621963" y="5762625"/>
          <p14:tracePt t="222123" x="10712450" y="5670550"/>
          <p14:tracePt t="222137" x="10812463" y="5580063"/>
          <p14:tracePt t="222153" x="10922000" y="5497513"/>
          <p14:tracePt t="222154" x="11004550" y="5405438"/>
          <p14:tracePt t="222156" x="11077575" y="5305425"/>
          <p14:tracePt t="222170" x="11133138" y="5232400"/>
          <p14:tracePt t="222172" x="11169650" y="5168900"/>
          <p14:tracePt t="222190" x="11187113" y="5095875"/>
          <p14:tracePt t="222203" x="11187113" y="5040313"/>
          <p14:tracePt t="222205" x="11187113" y="5022850"/>
          <p14:tracePt t="222220" x="11177588" y="4986338"/>
          <p14:tracePt t="222222" x="11160125" y="4930775"/>
          <p14:tracePt t="222236" x="11141075" y="4903788"/>
          <p14:tracePt t="222237" x="11114088" y="4876800"/>
          <p14:tracePt t="222252" x="11041063" y="4794250"/>
          <p14:tracePt t="222254" x="11004550" y="4757738"/>
          <p14:tracePt t="222269" x="10958513" y="4711700"/>
          <p14:tracePt t="222270" x="10877550" y="4665663"/>
          <p14:tracePt t="222286" x="10841038" y="4648200"/>
          <p14:tracePt t="222288" x="10785475" y="4629150"/>
          <p14:tracePt t="222303" x="10685463" y="4584700"/>
          <p14:tracePt t="222305" x="10547350" y="4538663"/>
          <p14:tracePt t="222320" x="10429875" y="4511675"/>
          <p14:tracePt t="222322" x="10274300" y="4475163"/>
          <p14:tracePt t="222337" x="10128250" y="4446588"/>
          <p14:tracePt t="222337" x="9991725" y="4429125"/>
          <p14:tracePt t="222340" x="9863138" y="4419600"/>
          <p14:tracePt t="222353" x="9744075" y="4402138"/>
          <p14:tracePt t="222355" x="9634538" y="4392613"/>
          <p14:tracePt t="222369" x="9515475" y="4373563"/>
          <p14:tracePt t="222372" x="9405938" y="4365625"/>
          <p14:tracePt t="222386" x="9324975" y="4365625"/>
          <p14:tracePt t="222388" x="9232900" y="4365625"/>
          <p14:tracePt t="222403" x="9123363" y="4365625"/>
          <p14:tracePt t="222405" x="8967788" y="4365625"/>
          <p14:tracePt t="222419" x="8821738" y="4365625"/>
          <p14:tracePt t="222422" x="8694738" y="4365625"/>
          <p14:tracePt t="222436" x="8556625" y="4365625"/>
          <p14:tracePt t="222438" x="8447088" y="4365625"/>
          <p14:tracePt t="222453" x="8374063" y="4365625"/>
          <p14:tracePt t="222455" x="8274050" y="4365625"/>
          <p14:tracePt t="222469" x="8210550" y="4373563"/>
          <p14:tracePt t="222471" x="8154988" y="4392613"/>
          <p14:tracePt t="222486" x="8118475" y="4419600"/>
          <p14:tracePt t="222488" x="8101013" y="4438650"/>
          <p14:tracePt t="222503" x="8072438" y="4465638"/>
          <p14:tracePt t="222505" x="8035925" y="4492625"/>
          <p14:tracePt t="222519" x="7999413" y="4556125"/>
          <p14:tracePt t="222522" x="7954963" y="4629150"/>
          <p14:tracePt t="222536" x="7945438" y="4665663"/>
          <p14:tracePt t="222538" x="7918450" y="4730750"/>
          <p14:tracePt t="222553" x="7918450" y="4767263"/>
          <p14:tracePt t="222553" x="7908925" y="4821238"/>
          <p14:tracePt t="222556" x="7908925" y="4894263"/>
          <p14:tracePt t="222569" x="7908925" y="4976813"/>
          <p14:tracePt t="222572" x="7908925" y="5049838"/>
          <p14:tracePt t="222586" x="7918450" y="5159375"/>
          <p14:tracePt t="222589" x="7926388" y="5278438"/>
          <p14:tracePt t="222603" x="7954963" y="5378450"/>
          <p14:tracePt t="222605" x="7999413" y="5497513"/>
          <p14:tracePt t="222620" x="8064500" y="5616575"/>
          <p14:tracePt t="222622" x="8118475" y="5716588"/>
          <p14:tracePt t="222636" x="8164513" y="5799138"/>
          <p14:tracePt t="222638" x="8237538" y="5899150"/>
          <p14:tracePt t="222653" x="8310563" y="5991225"/>
          <p14:tracePt t="222655" x="8393113" y="6054725"/>
          <p14:tracePt t="222669" x="8493125" y="6145213"/>
          <p14:tracePt t="222671" x="8585200" y="6200775"/>
          <p14:tracePt t="222686" x="8721725" y="6283325"/>
          <p14:tracePt t="222688" x="8877300" y="6356350"/>
          <p14:tracePt t="222703" x="9032875" y="6419850"/>
          <p14:tracePt t="222705" x="9150350" y="6483350"/>
          <p14:tracePt t="222719" x="9288463" y="6529388"/>
          <p14:tracePt t="222722" x="9405938" y="6565900"/>
          <p14:tracePt t="222736" x="9515475" y="6602413"/>
          <p14:tracePt t="222738" x="9617075" y="6629400"/>
          <p14:tracePt t="222753" x="9753600" y="6638925"/>
          <p14:tracePt t="222753" x="9863138" y="6656388"/>
          <p14:tracePt t="222755" x="9982200" y="6665913"/>
          <p14:tracePt t="222769" x="10091738" y="6665913"/>
          <p14:tracePt t="222772" x="10182225" y="6665913"/>
          <p14:tracePt t="222786" x="10264775" y="6665913"/>
          <p14:tracePt t="222789" x="10356850" y="6665913"/>
          <p14:tracePt t="222803" x="10429875" y="6665913"/>
          <p14:tracePt t="222805" x="10493375" y="6665913"/>
          <p14:tracePt t="222819" x="10547350" y="6665913"/>
          <p14:tracePt t="222822" x="10612438" y="6656388"/>
          <p14:tracePt t="222836" x="10629900" y="6648450"/>
          <p14:tracePt t="222838" x="10675938" y="6611938"/>
          <p14:tracePt t="222853" x="10721975" y="6575425"/>
          <p14:tracePt t="222855" x="10758488" y="6529388"/>
          <p14:tracePt t="222869" x="10812463" y="6473825"/>
          <p14:tracePt t="222871" x="10848975" y="6437313"/>
          <p14:tracePt t="222886" x="10885488" y="6392863"/>
          <p14:tracePt t="222888" x="10950575" y="6327775"/>
          <p14:tracePt t="222903" x="10987088" y="6300788"/>
          <p14:tracePt t="222905" x="11031538" y="6254750"/>
          <p14:tracePt t="222919" x="11077575" y="6218238"/>
          <p14:tracePt t="222922" x="11150600" y="6154738"/>
          <p14:tracePt t="222936" x="11187113" y="6081713"/>
          <p14:tracePt t="222938" x="11206163" y="6054725"/>
          <p14:tracePt t="222953" x="11233150" y="5991225"/>
          <p14:tracePt t="222953" x="11260138" y="5935663"/>
          <p14:tracePt t="222956" x="11269663" y="5889625"/>
          <p14:tracePt t="222969" x="11279188" y="5807075"/>
          <p14:tracePt t="222972" x="11296650" y="5734050"/>
          <p14:tracePt t="222986" x="11296650" y="5689600"/>
          <p14:tracePt t="222988" x="11296650" y="5634038"/>
          <p14:tracePt t="223003" x="11296650" y="5570538"/>
          <p14:tracePt t="223005" x="11296650" y="5514975"/>
          <p14:tracePt t="223019" x="11296650" y="5461000"/>
          <p14:tracePt t="223022" x="11296650" y="5397500"/>
          <p14:tracePt t="223036" x="11296650" y="5360988"/>
          <p14:tracePt t="223038" x="11287125" y="5314950"/>
          <p14:tracePt t="223053" x="11279188" y="5287963"/>
          <p14:tracePt t="223055" x="11269663" y="5251450"/>
          <p14:tracePt t="223069" x="11260138" y="5222875"/>
          <p14:tracePt t="223072" x="11242675" y="5205413"/>
          <p14:tracePt t="223086" x="11214100" y="5159375"/>
          <p14:tracePt t="223088" x="11196638" y="5149850"/>
          <p14:tracePt t="223103" x="11177588" y="5113338"/>
          <p14:tracePt t="223105" x="11150600" y="5086350"/>
          <p14:tracePt t="223119" x="11096625" y="5059363"/>
          <p14:tracePt t="223122" x="11031538" y="5022850"/>
          <p14:tracePt t="223136" x="10968038" y="4995863"/>
          <p14:tracePt t="223138" x="10885488" y="4959350"/>
          <p14:tracePt t="223153" x="10848975" y="4949825"/>
          <p14:tracePt t="223153" x="10785475" y="4922838"/>
          <p14:tracePt t="223156" x="10685463" y="4876800"/>
          <p14:tracePt t="223169" x="10585450" y="4848225"/>
          <p14:tracePt t="223172" x="10466388" y="4821238"/>
          <p14:tracePt t="223190" x="10201275" y="4748213"/>
          <p14:tracePt t="223203" x="10045700" y="4711700"/>
          <p14:tracePt t="223206" x="9926638" y="4684713"/>
          <p14:tracePt t="223219" x="9799638" y="4657725"/>
          <p14:tracePt t="223222" x="9661525" y="4638675"/>
          <p14:tracePt t="223236" x="9561513" y="4629150"/>
          <p14:tracePt t="223238" x="9451975" y="4611688"/>
          <p14:tracePt t="223253" x="9332913" y="4602163"/>
          <p14:tracePt t="223255" x="9242425" y="4602163"/>
          <p14:tracePt t="223269" x="9150350" y="4602163"/>
          <p14:tracePt t="223272" x="9069388" y="4602163"/>
          <p14:tracePt t="223286" x="8996363" y="4602163"/>
          <p14:tracePt t="223288" x="8904288" y="4602163"/>
          <p14:tracePt t="223303" x="8821738" y="4602163"/>
          <p14:tracePt t="223305" x="8748713" y="4602163"/>
          <p14:tracePt t="223319" x="8694738" y="4602163"/>
          <p14:tracePt t="223321" x="8629650" y="4602163"/>
          <p14:tracePt t="223336" x="8575675" y="4602163"/>
          <p14:tracePt t="223338" x="8493125" y="4602163"/>
          <p14:tracePt t="223353" x="8439150" y="4611688"/>
          <p14:tracePt t="223353" x="8374063" y="4629150"/>
          <p14:tracePt t="223355" x="8329613" y="4638675"/>
          <p14:tracePt t="223369" x="8274050" y="4648200"/>
          <p14:tracePt t="223372" x="8237538" y="4675188"/>
          <p14:tracePt t="223386" x="8210550" y="4694238"/>
          <p14:tracePt t="223388" x="8191500" y="4711700"/>
          <p14:tracePt t="223403" x="8154988" y="4730750"/>
          <p14:tracePt t="223405" x="8137525" y="4748213"/>
          <p14:tracePt t="223419" x="8128000" y="4775200"/>
          <p14:tracePt t="223422" x="8118475" y="4803775"/>
          <p14:tracePt t="223436" x="8108950" y="4821238"/>
          <p14:tracePt t="223438" x="8101013" y="4867275"/>
          <p14:tracePt t="223453" x="8081963" y="4894263"/>
          <p14:tracePt t="223455" x="8072438" y="4940300"/>
          <p14:tracePt t="223469" x="8072438" y="4967288"/>
          <p14:tracePt t="223472" x="8072438" y="5013325"/>
          <p14:tracePt t="223486" x="8072438" y="5049838"/>
          <p14:tracePt t="223488" x="8072438" y="5095875"/>
          <p14:tracePt t="223503" x="8081963" y="5149850"/>
          <p14:tracePt t="223505" x="8091488" y="5186363"/>
          <p14:tracePt t="223519" x="8101013" y="5222875"/>
          <p14:tracePt t="223522" x="8118475" y="5268913"/>
          <p14:tracePt t="223536" x="8147050" y="5314950"/>
          <p14:tracePt t="223538" x="8183563" y="5405438"/>
          <p14:tracePt t="223553" x="8228013" y="5470525"/>
          <p14:tracePt t="223553" x="8264525" y="5534025"/>
          <p14:tracePt t="223556" x="8301038" y="5597525"/>
          <p14:tracePt t="223569" x="8356600" y="5653088"/>
          <p14:tracePt t="223572" x="8402638" y="5697538"/>
          <p14:tracePt t="223586" x="8475663" y="5770563"/>
          <p14:tracePt t="223588" x="8520113" y="5807075"/>
          <p14:tracePt t="223603" x="8575675" y="5843588"/>
          <p14:tracePt t="223605" x="8639175" y="5881688"/>
          <p14:tracePt t="223620" x="8702675" y="5918200"/>
          <p14:tracePt t="223622" x="8767763" y="5962650"/>
          <p14:tracePt t="223636" x="8840788" y="6018213"/>
          <p14:tracePt t="223638" x="8904288" y="6054725"/>
          <p14:tracePt t="223653" x="8986838" y="6091238"/>
          <p14:tracePt t="223655" x="9069388" y="6137275"/>
          <p14:tracePt t="223669" x="9132888" y="6173788"/>
          <p14:tracePt t="223672" x="9215438" y="6218238"/>
          <p14:tracePt t="223686" x="9296400" y="6246813"/>
          <p14:tracePt t="223688" x="9378950" y="6283325"/>
          <p14:tracePt t="223703" x="9498013" y="6327775"/>
          <p14:tracePt t="223705" x="9580563" y="6356350"/>
          <p14:tracePt t="223719" x="9661525" y="6400800"/>
          <p14:tracePt t="223722" x="9763125" y="6437313"/>
          <p14:tracePt t="223736" x="9882188" y="6483350"/>
          <p14:tracePt t="223738" x="10018713" y="6529388"/>
          <p14:tracePt t="223753" x="10128250" y="6556375"/>
          <p14:tracePt t="223753" x="10264775" y="6583363"/>
          <p14:tracePt t="223756" x="10383838" y="6619875"/>
          <p14:tracePt t="223769" x="10474325" y="6629400"/>
          <p14:tracePt t="223772" x="10575925" y="6648450"/>
          <p14:tracePt t="223786" x="10666413" y="6656388"/>
          <p14:tracePt t="223789" x="10785475" y="6675438"/>
          <p14:tracePt t="223803" x="10868025" y="6684963"/>
          <p14:tracePt t="223805" x="10922000" y="6684963"/>
          <p14:tracePt t="223819" x="10987088" y="6702425"/>
          <p14:tracePt t="223822" x="11014075" y="6702425"/>
          <p14:tracePt t="223836" x="11031538" y="6702425"/>
          <p14:tracePt t="223838" x="11050588" y="6702425"/>
          <p14:tracePt t="223853" x="11060113" y="6702425"/>
          <p14:tracePt t="226183" x="11023600" y="6748463"/>
          <p14:tracePt t="226195" x="10922000" y="68214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 transformacija izvoda funkcije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65FA86-86BA-4688-94E8-D7ABE3F95DC5}"/>
                  </a:ext>
                </a:extLst>
              </p:cNvPr>
              <p:cNvSpPr/>
              <p:nvPr/>
            </p:nvSpPr>
            <p:spPr>
              <a:xfrm>
                <a:off x="1166038" y="1690688"/>
                <a:ext cx="9764232" cy="2867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tabLst>
                    <a:tab pos="99504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</m:groupChr>
                      <m:r>
                        <a:rPr lang="sr-Latn-R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           </m:t>
                      </m:r>
                      <m:r>
                        <a:rPr lang="sr-Latn-R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sr-Latn-R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tabLst>
                    <a:tab pos="99504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</m:groupCh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</m:d>
                      <m:r>
                        <a:rPr lang="sr-Latn-R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𝑑𝑓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sr-Latn-R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07000"/>
                  </a:lnSpc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tabLst>
                    <a:tab pos="995045" algn="l"/>
                  </a:tabLst>
                </a:pPr>
                <a:r>
                  <a:rPr lang="sr-Latn-R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Parcijalna integracija: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𝑑𝑣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𝑑𝑓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65FA86-86BA-4688-94E8-D7ABE3F95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038" y="1690688"/>
                <a:ext cx="9764232" cy="2867195"/>
              </a:xfrm>
              <a:prstGeom prst="rect">
                <a:avLst/>
              </a:prstGeom>
              <a:blipFill>
                <a:blip r:embed="rId5"/>
                <a:stretch>
                  <a:fillRect l="-562" b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3E418D-27FD-45B9-BD2B-334AAC39293F}"/>
                  </a:ext>
                </a:extLst>
              </p:cNvPr>
              <p:cNvSpPr/>
              <p:nvPr/>
            </p:nvSpPr>
            <p:spPr>
              <a:xfrm>
                <a:off x="5061497" y="4908521"/>
                <a:ext cx="2345770" cy="443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3E418D-27FD-45B9-BD2B-334AAC392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497" y="4908521"/>
                <a:ext cx="2345770" cy="443711"/>
              </a:xfrm>
              <a:prstGeom prst="rect">
                <a:avLst/>
              </a:prstGeom>
              <a:blipFill>
                <a:blip r:embed="rId6"/>
                <a:stretch>
                  <a:fillRect t="-154795" r="-30390" b="-2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F26BCA2-DD79-487B-838C-432ECEC364C6}"/>
                  </a:ext>
                </a:extLst>
              </p:cNvPr>
              <p:cNvSpPr/>
              <p:nvPr/>
            </p:nvSpPr>
            <p:spPr>
              <a:xfrm>
                <a:off x="4884012" y="5702870"/>
                <a:ext cx="2700739" cy="443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F26BCA2-DD79-487B-838C-432ECEC364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012" y="5702870"/>
                <a:ext cx="2700739" cy="443711"/>
              </a:xfrm>
              <a:prstGeom prst="rect">
                <a:avLst/>
              </a:prstGeom>
              <a:blipFill>
                <a:blip r:embed="rId7"/>
                <a:stretch>
                  <a:fillRect t="-156944" r="-26411" b="-2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EE9601-BA21-492D-8B5C-A56D9A5682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28"/>
    </mc:Choice>
    <mc:Fallback xmlns="">
      <p:transition spd="slow" advTm="12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build="p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7332" x="2667000" y="2813050"/>
          <p14:tracePt t="7360" x="2657475" y="2803525"/>
          <p14:tracePt t="7384" x="2676525" y="2803525"/>
          <p14:tracePt t="7392" x="2703513" y="2803525"/>
          <p14:tracePt t="7400" x="2730500" y="2803525"/>
          <p14:tracePt t="7408" x="2786063" y="2794000"/>
          <p14:tracePt t="7424" x="2830513" y="2784475"/>
          <p14:tracePt t="7424" x="2913063" y="2757488"/>
          <p14:tracePt t="7440" x="2976563" y="2730500"/>
          <p14:tracePt t="7441" x="3041650" y="2693988"/>
          <p14:tracePt t="7458" x="3122613" y="2647950"/>
          <p14:tracePt t="7459" x="3205163" y="2601913"/>
          <p14:tracePt t="7475" x="3251200" y="2584450"/>
          <p14:tracePt t="7475" x="3314700" y="2574925"/>
          <p14:tracePt t="7491" x="3397250" y="2557463"/>
          <p14:tracePt t="7492" x="3452813" y="2547938"/>
          <p14:tracePt t="7508" x="3516313" y="2528888"/>
          <p14:tracePt t="7509" x="3543300" y="2528888"/>
          <p14:tracePt t="7525" x="3616325" y="2511425"/>
          <p14:tracePt t="7525" x="3698875" y="2484438"/>
          <p14:tracePt t="7541" x="3781425" y="2455863"/>
          <p14:tracePt t="7542" x="3817938" y="2419350"/>
          <p14:tracePt t="7545" x="3862388" y="2401888"/>
          <p14:tracePt t="7558" x="3881438" y="2392363"/>
          <p14:tracePt t="7575" x="3881438" y="2374900"/>
          <p14:tracePt t="7577" x="3898900" y="2338388"/>
          <p14:tracePt t="7591" x="3908425" y="2328863"/>
          <p14:tracePt t="7593" x="3917950" y="2309813"/>
          <p14:tracePt t="7608" x="3927475" y="2282825"/>
          <p14:tracePt t="7610" x="3927475" y="2265363"/>
          <p14:tracePt t="7625" x="3927475" y="2219325"/>
          <p14:tracePt t="7627" x="3927475" y="2200275"/>
          <p14:tracePt t="7641" x="3927475" y="2173288"/>
          <p14:tracePt t="7643" x="3927475" y="2146300"/>
          <p14:tracePt t="7658" x="3927475" y="2136775"/>
          <p14:tracePt t="7660" x="3927475" y="2119313"/>
          <p14:tracePt t="7675" x="3917950" y="2090738"/>
          <p14:tracePt t="7676" x="3890963" y="2054225"/>
          <p14:tracePt t="7691" x="3881438" y="2027238"/>
          <p14:tracePt t="7693" x="3871913" y="2009775"/>
          <p14:tracePt t="7708" x="3862388" y="1990725"/>
          <p14:tracePt t="7710" x="3854450" y="1990725"/>
          <p14:tracePt t="7725" x="3835400" y="1981200"/>
          <p14:tracePt t="7726" x="3817938" y="1981200"/>
          <p14:tracePt t="7741" x="3781425" y="1981200"/>
          <p14:tracePt t="7743" x="3735388" y="1981200"/>
          <p14:tracePt t="7758" x="3679825" y="1981200"/>
          <p14:tracePt t="7759" x="3598863" y="1981200"/>
          <p14:tracePt t="7761" x="3570288" y="1981200"/>
          <p14:tracePt t="7775" x="3533775" y="1981200"/>
          <p14:tracePt t="7777" x="3489325" y="1981200"/>
          <p14:tracePt t="7791" x="3460750" y="1981200"/>
          <p14:tracePt t="7793" x="3424238" y="1990725"/>
          <p14:tracePt t="7808" x="3397250" y="2000250"/>
          <p14:tracePt t="7810" x="3379788" y="2017713"/>
          <p14:tracePt t="7825" x="3360738" y="2027238"/>
          <p14:tracePt t="7827" x="3333750" y="2063750"/>
          <p14:tracePt t="7841" x="3314700" y="2090738"/>
          <p14:tracePt t="7843" x="3278188" y="2155825"/>
          <p14:tracePt t="7858" x="3260725" y="2200275"/>
          <p14:tracePt t="7860" x="3260725" y="2246313"/>
          <p14:tracePt t="7875" x="3241675" y="2282825"/>
          <p14:tracePt t="7877" x="3241675" y="2328863"/>
          <p14:tracePt t="7891" x="3251200" y="2382838"/>
          <p14:tracePt t="7893" x="3270250" y="2428875"/>
          <p14:tracePt t="7908" x="3297238" y="2474913"/>
          <p14:tracePt t="7910" x="3333750" y="2528888"/>
          <p14:tracePt t="7925" x="3351213" y="2574925"/>
          <p14:tracePt t="7927" x="3387725" y="2620963"/>
          <p14:tracePt t="7941" x="3443288" y="2674938"/>
          <p14:tracePt t="7943" x="3460750" y="2720975"/>
          <p14:tracePt t="7958" x="3516313" y="2767013"/>
          <p14:tracePt t="7959" x="3543300" y="2803525"/>
          <p14:tracePt t="7961" x="3606800" y="2830513"/>
          <p14:tracePt t="7975" x="3643313" y="2840038"/>
          <p14:tracePt t="7977" x="3716338" y="2849563"/>
          <p14:tracePt t="7991" x="3752850" y="2849563"/>
          <p14:tracePt t="7994" x="3808413" y="2849563"/>
          <p14:tracePt t="8008" x="3871913" y="2849563"/>
          <p14:tracePt t="8010" x="3944938" y="2849563"/>
          <p14:tracePt t="8025" x="4027488" y="2849563"/>
          <p14:tracePt t="8026" x="4083050" y="2830513"/>
          <p14:tracePt t="8041" x="4146550" y="2813050"/>
          <p14:tracePt t="8043" x="4183063" y="2776538"/>
          <p14:tracePt t="8058" x="4210050" y="2740025"/>
          <p14:tracePt t="8060" x="4229100" y="2711450"/>
          <p14:tracePt t="8075" x="4237038" y="2667000"/>
          <p14:tracePt t="8077" x="4237038" y="2630488"/>
          <p14:tracePt t="8091" x="4237038" y="2574925"/>
          <p14:tracePt t="8093" x="4237038" y="2511425"/>
          <p14:tracePt t="8108" x="4237038" y="2474913"/>
          <p14:tracePt t="8110" x="4229100" y="2411413"/>
          <p14:tracePt t="8125" x="4210050" y="2346325"/>
          <p14:tracePt t="8127" x="4164013" y="2265363"/>
          <p14:tracePt t="8141" x="4110038" y="2200275"/>
          <p14:tracePt t="8143" x="4064000" y="2146300"/>
          <p14:tracePt t="8158" x="3990975" y="2100263"/>
          <p14:tracePt t="8161" x="3917950" y="2063750"/>
          <p14:tracePt t="8175" x="3854450" y="2027238"/>
          <p14:tracePt t="8177" x="3789363" y="2000250"/>
          <p14:tracePt t="8194" x="3679825" y="1963738"/>
          <p14:tracePt t="8209" x="3643313" y="1954213"/>
          <p14:tracePt t="8210" x="3579813" y="1954213"/>
          <p14:tracePt t="8225" x="3552825" y="1954213"/>
          <p14:tracePt t="8227" x="3506788" y="1963738"/>
          <p14:tracePt t="8241" x="3479800" y="1973263"/>
          <p14:tracePt t="8243" x="3443288" y="2000250"/>
          <p14:tracePt t="8258" x="3416300" y="2027238"/>
          <p14:tracePt t="8260" x="3379788" y="2046288"/>
          <p14:tracePt t="8275" x="3351213" y="2082800"/>
          <p14:tracePt t="8276" x="3324225" y="2100263"/>
          <p14:tracePt t="8291" x="3306763" y="2136775"/>
          <p14:tracePt t="8293" x="3297238" y="2173288"/>
          <p14:tracePt t="8308" x="3287713" y="2192338"/>
          <p14:tracePt t="8310" x="3287713" y="2228850"/>
          <p14:tracePt t="8325" x="3287713" y="2255838"/>
          <p14:tracePt t="8327" x="3287713" y="2273300"/>
          <p14:tracePt t="8341" x="3287713" y="2292350"/>
          <p14:tracePt t="8343" x="3297238" y="2319338"/>
          <p14:tracePt t="8358" x="3314700" y="2355850"/>
          <p14:tracePt t="8359" x="3351213" y="2374900"/>
          <p14:tracePt t="8361" x="3397250" y="2411413"/>
          <p14:tracePt t="8375" x="3443288" y="2428875"/>
          <p14:tracePt t="8377" x="3470275" y="2447925"/>
          <p14:tracePt t="8392" x="3489325" y="2447925"/>
          <p14:tracePt t="8394" x="3506788" y="2455863"/>
          <p14:tracePt t="8408" x="3525838" y="2455863"/>
          <p14:tracePt t="8410" x="3543300" y="2455863"/>
          <p14:tracePt t="8425" x="3579813" y="2455863"/>
          <p14:tracePt t="8427" x="3589338" y="2455863"/>
          <p14:tracePt t="8441" x="3606800" y="2455863"/>
          <p14:tracePt t="8443" x="3616325" y="2455863"/>
          <p14:tracePt t="8458" x="3625850" y="2455863"/>
          <p14:tracePt t="8997" x="3635375" y="2455863"/>
          <p14:tracePt t="9005" x="3698875" y="2474913"/>
          <p14:tracePt t="9013" x="3744913" y="2492375"/>
          <p14:tracePt t="9025" x="3789363" y="2501900"/>
          <p14:tracePt t="9041" x="3881438" y="2511425"/>
          <p14:tracePt t="9042" x="3963988" y="2528888"/>
          <p14:tracePt t="9044" x="4027488" y="2538413"/>
          <p14:tracePt t="9058" x="4083050" y="2547938"/>
          <p14:tracePt t="9075" x="4119563" y="2547938"/>
          <p14:tracePt t="9075" x="4137025" y="2547938"/>
          <p14:tracePt t="9077" x="4137025" y="2557463"/>
          <p14:tracePt t="9091" x="4146550" y="2557463"/>
          <p14:tracePt t="9108" x="4156075" y="2557463"/>
          <p14:tracePt t="9109" x="4173538" y="2557463"/>
          <p14:tracePt t="9125" x="4200525" y="2557463"/>
          <p14:tracePt t="9125" x="4219575" y="2557463"/>
          <p14:tracePt t="9141" x="4256088" y="2557463"/>
          <p14:tracePt t="9142" x="4283075" y="2557463"/>
          <p14:tracePt t="9158" x="4302125" y="2557463"/>
          <p14:tracePt t="9159" x="4310063" y="2547938"/>
          <p14:tracePt t="9161" x="4319588" y="2538413"/>
          <p14:tracePt t="9175" x="4329113" y="2538413"/>
          <p14:tracePt t="9194" x="4329113" y="2528888"/>
          <p14:tracePt t="9225" x="4329113" y="2520950"/>
          <p14:tracePt t="9233" x="4329113" y="2492375"/>
          <p14:tracePt t="9241" x="4329113" y="2474913"/>
          <p14:tracePt t="9258" x="4319588" y="2438400"/>
          <p14:tracePt t="9259" x="4310063" y="2419350"/>
          <p14:tracePt t="9275" x="4302125" y="2401888"/>
          <p14:tracePt t="9275" x="4292600" y="2382838"/>
          <p14:tracePt t="9291" x="4283075" y="2365375"/>
          <p14:tracePt t="9292" x="4265613" y="2355850"/>
          <p14:tracePt t="9308" x="4256088" y="2346325"/>
          <p14:tracePt t="9309" x="4256088" y="2338388"/>
          <p14:tracePt t="9325" x="4246563" y="2328863"/>
          <p14:tracePt t="9326" x="4237038" y="2319338"/>
          <p14:tracePt t="9341" x="4229100" y="2309813"/>
          <p14:tracePt t="9342" x="4219575" y="2273300"/>
          <p14:tracePt t="9345" x="4210050" y="2228850"/>
          <p14:tracePt t="9358" x="4210050" y="2200275"/>
          <p14:tracePt t="9375" x="4200525" y="2173288"/>
          <p14:tracePt t="9375" x="4192588" y="2155825"/>
          <p14:tracePt t="9377" x="4183063" y="2136775"/>
          <p14:tracePt t="9391" x="4183063" y="2127250"/>
          <p14:tracePt t="9393" x="4183063" y="2119313"/>
          <p14:tracePt t="9537" x="4183063" y="2146300"/>
          <p14:tracePt t="9545" x="4192588" y="2173288"/>
          <p14:tracePt t="9558" x="4200525" y="2192338"/>
          <p14:tracePt t="9575" x="4219575" y="2228850"/>
          <p14:tracePt t="9576" x="4237038" y="2246313"/>
          <p14:tracePt t="9577" x="4246563" y="2265363"/>
          <p14:tracePt t="9591" x="4246563" y="2282825"/>
          <p14:tracePt t="9593" x="4246563" y="2292350"/>
          <p14:tracePt t="9607" x="4256088" y="2301875"/>
          <p14:tracePt t="9608" x="4256088" y="2309813"/>
          <p14:tracePt t="9624" x="4265613" y="2319338"/>
          <p14:tracePt t="9641" x="4273550" y="2328863"/>
          <p14:tracePt t="9641" x="4273550" y="2338388"/>
          <p14:tracePt t="9657" x="4283075" y="2355850"/>
          <p14:tracePt t="9658" x="4292600" y="2374900"/>
          <p14:tracePt t="9675" x="4292600" y="2392363"/>
          <p14:tracePt t="9676" x="4302125" y="2401888"/>
          <p14:tracePt t="9691" x="4302125" y="2419350"/>
          <p14:tracePt t="9692" x="4310063" y="2438400"/>
          <p14:tracePt t="9708" x="4310063" y="2455863"/>
          <p14:tracePt t="9708" x="4319588" y="2455863"/>
          <p14:tracePt t="9724" x="4319588" y="2465388"/>
          <p14:tracePt t="9741" x="4319588" y="2474913"/>
          <p14:tracePt t="9949" x="4329113" y="2474913"/>
          <p14:tracePt t="10017" x="4346575" y="2484438"/>
          <p14:tracePt t="10025" x="4356100" y="2501900"/>
          <p14:tracePt t="10033" x="4375150" y="2511425"/>
          <p14:tracePt t="10041" x="4383088" y="2511425"/>
          <p14:tracePt t="10058" x="4383088" y="2520950"/>
          <p14:tracePt t="10097" x="4402138" y="2528888"/>
          <p14:tracePt t="10113" x="4411663" y="2528888"/>
          <p14:tracePt t="10129" x="4419600" y="2528888"/>
          <p14:tracePt t="10137" x="4429125" y="2528888"/>
          <p14:tracePt t="10145" x="4448175" y="2528888"/>
          <p14:tracePt t="10158" x="4475163" y="2547938"/>
          <p14:tracePt t="10175" x="4492625" y="2547938"/>
          <p14:tracePt t="10177" x="4521200" y="2547938"/>
          <p14:tracePt t="10193" x="4565650" y="2565400"/>
          <p14:tracePt t="10208" x="4575175" y="2565400"/>
          <p14:tracePt t="10209" x="4584700" y="2565400"/>
          <p14:tracePt t="10509" x="4575175" y="2565400"/>
          <p14:tracePt t="10517" x="4548188" y="2565400"/>
          <p14:tracePt t="10525" x="4521200" y="2565400"/>
          <p14:tracePt t="10541" x="4475163" y="2565400"/>
          <p14:tracePt t="10558" x="4448175" y="2565400"/>
          <p14:tracePt t="10559" x="4419600" y="2565400"/>
          <p14:tracePt t="10561" x="4402138" y="2565400"/>
          <p14:tracePt t="10575" x="4383088" y="2565400"/>
          <p14:tracePt t="10591" x="4375150" y="2565400"/>
          <p14:tracePt t="10869" x="4392613" y="2565400"/>
          <p14:tracePt t="10873" x="4429125" y="2565400"/>
          <p14:tracePt t="10881" x="4475163" y="2565400"/>
          <p14:tracePt t="10891" x="4529138" y="2565400"/>
          <p14:tracePt t="10908" x="4557713" y="2574925"/>
          <p14:tracePt t="10909" x="4602163" y="2574925"/>
          <p14:tracePt t="10925" x="4648200" y="2574925"/>
          <p14:tracePt t="10925" x="4675188" y="2574925"/>
          <p14:tracePt t="10941" x="4694238" y="2574925"/>
          <p14:tracePt t="10942" x="4711700" y="2574925"/>
          <p14:tracePt t="10958" x="4730750" y="2574925"/>
          <p14:tracePt t="10959" x="4757738" y="2574925"/>
          <p14:tracePt t="10961" x="4776788" y="2574925"/>
          <p14:tracePt t="10975" x="4794250" y="2574925"/>
          <p14:tracePt t="10977" x="4821238" y="2557463"/>
          <p14:tracePt t="10991" x="4857750" y="2547938"/>
          <p14:tracePt t="10993" x="4876800" y="2538413"/>
          <p14:tracePt t="11008" x="4895850" y="2538413"/>
          <p14:tracePt t="11010" x="4903788" y="2538413"/>
          <p14:tracePt t="11024" x="4913313" y="2538413"/>
          <p14:tracePt t="11025" x="4932363" y="2528888"/>
          <p14:tracePt t="11041" x="4940300" y="2520950"/>
          <p14:tracePt t="11058" x="4949825" y="2520950"/>
          <p14:tracePt t="11059" x="4959350" y="2511425"/>
          <p14:tracePt t="11075" x="4968875" y="2492375"/>
          <p14:tracePt t="11076" x="4968875" y="2465388"/>
          <p14:tracePt t="11091" x="4968875" y="2447925"/>
          <p14:tracePt t="11093" x="4968875" y="2411413"/>
          <p14:tracePt t="11108" x="4968875" y="2382838"/>
          <p14:tracePt t="11110" x="4968875" y="2355850"/>
          <p14:tracePt t="11125" x="4968875" y="2309813"/>
          <p14:tracePt t="11126" x="4959350" y="2282825"/>
          <p14:tracePt t="11141" x="4949825" y="2246313"/>
          <p14:tracePt t="11143" x="4949825" y="2228850"/>
          <p14:tracePt t="11158" x="4940300" y="2200275"/>
          <p14:tracePt t="11175" x="4903788" y="2163763"/>
          <p14:tracePt t="11175" x="4886325" y="2136775"/>
          <p14:tracePt t="11176" x="4876800" y="2136775"/>
          <p14:tracePt t="11193" x="4840288" y="2119313"/>
          <p14:tracePt t="11208" x="4821238" y="2109788"/>
          <p14:tracePt t="11209" x="4813300" y="2100263"/>
          <p14:tracePt t="11225" x="4794250" y="2100263"/>
          <p14:tracePt t="11226" x="4776788" y="2100263"/>
          <p14:tracePt t="11241" x="4757738" y="2100263"/>
          <p14:tracePt t="11242" x="4740275" y="2100263"/>
          <p14:tracePt t="11258" x="4711700" y="2090738"/>
          <p14:tracePt t="11259" x="4667250" y="2090738"/>
          <p14:tracePt t="11275" x="4638675" y="2090738"/>
          <p14:tracePt t="11275" x="4602163" y="2090738"/>
          <p14:tracePt t="11291" x="4557713" y="2090738"/>
          <p14:tracePt t="11292" x="4502150" y="2090738"/>
          <p14:tracePt t="11308" x="4456113" y="2090738"/>
          <p14:tracePt t="11309" x="4419600" y="2090738"/>
          <p14:tracePt t="11325" x="4383088" y="2090738"/>
          <p14:tracePt t="11325" x="4356100" y="2090738"/>
          <p14:tracePt t="11341" x="4329113" y="2090738"/>
          <p14:tracePt t="11342" x="4292600" y="2090738"/>
          <p14:tracePt t="11358" x="4292600" y="2100263"/>
          <p14:tracePt t="11359" x="4273550" y="2100263"/>
          <p14:tracePt t="11361" x="4256088" y="2119313"/>
          <p14:tracePt t="11375" x="4219575" y="2136775"/>
          <p14:tracePt t="11377" x="4192588" y="2155825"/>
          <p14:tracePt t="11391" x="4183063" y="2163763"/>
          <p14:tracePt t="11394" x="4156075" y="2192338"/>
          <p14:tracePt t="11408" x="4127500" y="2228850"/>
          <p14:tracePt t="11410" x="4110038" y="2246313"/>
          <p14:tracePt t="11425" x="4100513" y="2265363"/>
          <p14:tracePt t="11427" x="4100513" y="2292350"/>
          <p14:tracePt t="11441" x="4090988" y="2309813"/>
          <p14:tracePt t="11443" x="4090988" y="2328863"/>
          <p14:tracePt t="11458" x="4090988" y="2346325"/>
          <p14:tracePt t="11460" x="4090988" y="2374900"/>
          <p14:tracePt t="11475" x="4090988" y="2411413"/>
          <p14:tracePt t="11476" x="4090988" y="2428875"/>
          <p14:tracePt t="11491" x="4119563" y="2455863"/>
          <p14:tracePt t="11493" x="4137025" y="2492375"/>
          <p14:tracePt t="11508" x="4164013" y="2511425"/>
          <p14:tracePt t="11510" x="4200525" y="2520950"/>
          <p14:tracePt t="11525" x="4229100" y="2528888"/>
          <p14:tracePt t="11527" x="4256088" y="2538413"/>
          <p14:tracePt t="11541" x="4302125" y="2538413"/>
          <p14:tracePt t="11543" x="4346575" y="2557463"/>
          <p14:tracePt t="11558" x="4402138" y="2557463"/>
          <p14:tracePt t="11559" x="4456113" y="2557463"/>
          <p14:tracePt t="11561" x="4502150" y="2557463"/>
          <p14:tracePt t="11575" x="4529138" y="2557463"/>
          <p14:tracePt t="11577" x="4575175" y="2557463"/>
          <p14:tracePt t="11591" x="4602163" y="2557463"/>
          <p14:tracePt t="11594" x="4648200" y="2547938"/>
          <p14:tracePt t="11608" x="4675188" y="2538413"/>
          <p14:tracePt t="11610" x="4711700" y="2520950"/>
          <p14:tracePt t="11625" x="4740275" y="2501900"/>
          <p14:tracePt t="11627" x="4757738" y="2492375"/>
          <p14:tracePt t="11641" x="4776788" y="2455863"/>
          <p14:tracePt t="11643" x="4794250" y="2401888"/>
          <p14:tracePt t="11658" x="4803775" y="2365375"/>
          <p14:tracePt t="11660" x="4803775" y="2338388"/>
          <p14:tracePt t="11675" x="4803775" y="2301875"/>
          <p14:tracePt t="11676" x="4813300" y="2265363"/>
          <p14:tracePt t="11691" x="4813300" y="2236788"/>
          <p14:tracePt t="11693" x="4813300" y="2209800"/>
          <p14:tracePt t="11708" x="4813300" y="2192338"/>
          <p14:tracePt t="11710" x="4813300" y="2155825"/>
          <p14:tracePt t="11725" x="4813300" y="2146300"/>
          <p14:tracePt t="11741" x="4813300" y="2136775"/>
          <p14:tracePt t="11743" x="4803775" y="2119313"/>
          <p14:tracePt t="11758" x="4784725" y="2109788"/>
          <p14:tracePt t="11775" x="4757738" y="2100263"/>
          <p14:tracePt t="11775" x="4730750" y="2100263"/>
          <p14:tracePt t="11777" x="4711700" y="2100263"/>
          <p14:tracePt t="11791" x="4684713" y="2100263"/>
          <p14:tracePt t="11793" x="4648200" y="2100263"/>
          <p14:tracePt t="11808" x="4594225" y="2100263"/>
          <p14:tracePt t="11809" x="4565650" y="2100263"/>
          <p14:tracePt t="11825" x="4538663" y="2100263"/>
          <p14:tracePt t="11825" x="4502150" y="2100263"/>
          <p14:tracePt t="11841" x="4492625" y="2100263"/>
          <p14:tracePt t="11842" x="4465638" y="2100263"/>
          <p14:tracePt t="11858" x="4438650" y="2109788"/>
          <p14:tracePt t="11859" x="4411663" y="2127250"/>
          <p14:tracePt t="11875" x="4375150" y="2155825"/>
          <p14:tracePt t="11875" x="4356100" y="2173288"/>
          <p14:tracePt t="11891" x="4319588" y="2200275"/>
          <p14:tracePt t="11892" x="4302125" y="2228850"/>
          <p14:tracePt t="11908" x="4292600" y="2246313"/>
          <p14:tracePt t="11909" x="4283075" y="2273300"/>
          <p14:tracePt t="11925" x="4265613" y="2301875"/>
          <p14:tracePt t="11926" x="4256088" y="2328863"/>
          <p14:tracePt t="11941" x="4256088" y="2355850"/>
          <p14:tracePt t="11942" x="4246563" y="2365375"/>
          <p14:tracePt t="11944" x="4246563" y="2392363"/>
          <p14:tracePt t="11958" x="4246563" y="2411413"/>
          <p14:tracePt t="11975" x="4246563" y="2428875"/>
          <p14:tracePt t="11975" x="4246563" y="2447925"/>
          <p14:tracePt t="11976" x="4265613" y="2492375"/>
          <p14:tracePt t="11991" x="4273550" y="2520950"/>
          <p14:tracePt t="11993" x="4302125" y="2528888"/>
          <p14:tracePt t="12008" x="4319588" y="2557463"/>
          <p14:tracePt t="12009" x="4346575" y="2593975"/>
          <p14:tracePt t="12025" x="4392613" y="2611438"/>
          <p14:tracePt t="12025" x="4429125" y="2630488"/>
          <p14:tracePt t="12041" x="4475163" y="2638425"/>
          <p14:tracePt t="12042" x="4529138" y="2647950"/>
          <p14:tracePt t="12058" x="4594225" y="2647950"/>
          <p14:tracePt t="12059" x="4667250" y="2647950"/>
          <p14:tracePt t="12075" x="4740275" y="2647950"/>
          <p14:tracePt t="12075" x="4803775" y="2647950"/>
          <p14:tracePt t="12091" x="4857750" y="2647950"/>
          <p14:tracePt t="12092" x="4922838" y="2647950"/>
          <p14:tracePt t="12108" x="4986338" y="2601913"/>
          <p14:tracePt t="12109" x="5049838" y="2565400"/>
          <p14:tracePt t="12125" x="5114925" y="2511425"/>
          <p14:tracePt t="12125" x="5168900" y="2447925"/>
          <p14:tracePt t="12141" x="5214938" y="2382838"/>
          <p14:tracePt t="12142" x="5232400" y="2319338"/>
          <p14:tracePt t="12145" x="5241925" y="2273300"/>
          <p14:tracePt t="12158" x="5260975" y="2228850"/>
          <p14:tracePt t="12160" x="5260975" y="2200275"/>
          <p14:tracePt t="12175" x="5232400" y="2182813"/>
          <p14:tracePt t="12177" x="5205413" y="2155825"/>
          <p14:tracePt t="12194" x="5141913" y="2127250"/>
          <p14:tracePt t="12209" x="5095875" y="2119313"/>
          <p14:tracePt t="12211" x="5041900" y="2109788"/>
          <p14:tracePt t="12225" x="4976813" y="2090738"/>
          <p14:tracePt t="12227" x="4895850" y="2082800"/>
          <p14:tracePt t="12241" x="4803775" y="2082800"/>
          <p14:tracePt t="12243" x="4730750" y="2082800"/>
          <p14:tracePt t="12258" x="4630738" y="2082800"/>
          <p14:tracePt t="12260" x="4557713" y="2082800"/>
          <p14:tracePt t="12275" x="4529138" y="2082800"/>
          <p14:tracePt t="12276" x="4484688" y="2082800"/>
          <p14:tracePt t="12291" x="4438650" y="2100263"/>
          <p14:tracePt t="12293" x="4411663" y="2127250"/>
          <p14:tracePt t="12308" x="4383088" y="2146300"/>
          <p14:tracePt t="12310" x="4365625" y="2163763"/>
          <p14:tracePt t="12325" x="4356100" y="2182813"/>
          <p14:tracePt t="12327" x="4346575" y="2200275"/>
          <p14:tracePt t="12341" x="4346575" y="2209800"/>
          <p14:tracePt t="12343" x="4346575" y="2219325"/>
          <p14:tracePt t="12358" x="4346575" y="2228850"/>
          <p14:tracePt t="12949" x="4338638" y="2292350"/>
          <p14:tracePt t="12957" x="4338638" y="2346325"/>
          <p14:tracePt t="12965" x="4338638" y="2374900"/>
          <p14:tracePt t="12974" x="4338638" y="2438400"/>
          <p14:tracePt t="12991" x="4338638" y="2474913"/>
          <p14:tracePt t="12992" x="4346575" y="2520950"/>
          <p14:tracePt t="12992" x="4383088" y="2557463"/>
          <p14:tracePt t="13008" x="4402138" y="2574925"/>
          <p14:tracePt t="13009" x="4438650" y="2601913"/>
          <p14:tracePt t="13025" x="4465638" y="2630488"/>
          <p14:tracePt t="13025" x="4538663" y="2667000"/>
          <p14:tracePt t="13041" x="4621213" y="2674938"/>
          <p14:tracePt t="13042" x="4694238" y="2693988"/>
          <p14:tracePt t="13058" x="4776788" y="2703513"/>
          <p14:tracePt t="13059" x="4830763" y="2703513"/>
          <p14:tracePt t="13075" x="4932363" y="2720975"/>
          <p14:tracePt t="13076" x="5013325" y="2730500"/>
          <p14:tracePt t="13091" x="5141913" y="2747963"/>
          <p14:tracePt t="13092" x="5260975" y="2757488"/>
          <p14:tracePt t="13108" x="5351463" y="2776538"/>
          <p14:tracePt t="13109" x="5451475" y="2776538"/>
          <p14:tracePt t="13125" x="5524500" y="2776538"/>
          <p14:tracePt t="13125" x="5616575" y="2776538"/>
          <p14:tracePt t="13141" x="5699125" y="2767013"/>
          <p14:tracePt t="13142" x="5772150" y="2757488"/>
          <p14:tracePt t="13145" x="5854700" y="2740025"/>
          <p14:tracePt t="13158" x="5935663" y="2730500"/>
          <p14:tracePt t="13161" x="6018213" y="2703513"/>
          <p14:tracePt t="13175" x="6073775" y="2693988"/>
          <p14:tracePt t="13177" x="6118225" y="2674938"/>
          <p14:tracePt t="13194" x="6183313" y="2657475"/>
          <p14:tracePt t="13209" x="6210300" y="2647950"/>
          <p14:tracePt t="13211" x="6273800" y="2630488"/>
          <p14:tracePt t="13225" x="6300788" y="2611438"/>
          <p14:tracePt t="13227" x="6346825" y="2601913"/>
          <p14:tracePt t="13241" x="6365875" y="2593975"/>
          <p14:tracePt t="13243" x="6383338" y="2593975"/>
          <p14:tracePt t="13258" x="6383338" y="2584450"/>
          <p14:tracePt t="13421" x="6383338" y="2565400"/>
          <p14:tracePt t="13433" x="6365875" y="2528888"/>
          <p14:tracePt t="13441" x="6356350" y="2484438"/>
          <p14:tracePt t="13458" x="6337300" y="2447925"/>
          <p14:tracePt t="13458" x="6310313" y="2392363"/>
          <p14:tracePt t="13475" x="6292850" y="2346325"/>
          <p14:tracePt t="13475" x="6283325" y="2309813"/>
          <p14:tracePt t="13491" x="6264275" y="2273300"/>
          <p14:tracePt t="13492" x="6246813" y="2236788"/>
          <p14:tracePt t="13508" x="6237288" y="2200275"/>
          <p14:tracePt t="13509" x="6219825" y="2163763"/>
          <p14:tracePt t="13525" x="6200775" y="2136775"/>
          <p14:tracePt t="13526" x="6183313" y="2100263"/>
          <p14:tracePt t="13541" x="6146800" y="2054225"/>
          <p14:tracePt t="13542" x="6100763" y="2017713"/>
          <p14:tracePt t="13545" x="6037263" y="1981200"/>
          <p14:tracePt t="13558" x="5991225" y="1954213"/>
          <p14:tracePt t="13575" x="5945188" y="1935163"/>
          <p14:tracePt t="13575" x="5899150" y="1927225"/>
          <p14:tracePt t="13577" x="5854700" y="1917700"/>
          <p14:tracePt t="13591" x="5826125" y="1917700"/>
          <p14:tracePt t="13593" x="5799138" y="1917700"/>
          <p14:tracePt t="13608" x="5753100" y="1917700"/>
          <p14:tracePt t="13609" x="5726113" y="1917700"/>
          <p14:tracePt t="13625" x="5699125" y="1917700"/>
          <p14:tracePt t="13626" x="5662613" y="1917700"/>
          <p14:tracePt t="13641" x="5634038" y="1917700"/>
          <p14:tracePt t="13642" x="5607050" y="1917700"/>
          <p14:tracePt t="13658" x="5580063" y="1927225"/>
          <p14:tracePt t="13659" x="5561013" y="1944688"/>
          <p14:tracePt t="13675" x="5534025" y="1963738"/>
          <p14:tracePt t="13675" x="5470525" y="1990725"/>
          <p14:tracePt t="13691" x="5443538" y="2009775"/>
          <p14:tracePt t="13692" x="5424488" y="2036763"/>
          <p14:tracePt t="13708" x="5397500" y="2063750"/>
          <p14:tracePt t="13709" x="5397500" y="2073275"/>
          <p14:tracePt t="13725" x="5378450" y="2090738"/>
          <p14:tracePt t="13725" x="5351463" y="2119313"/>
          <p14:tracePt t="13741" x="5334000" y="2146300"/>
          <p14:tracePt t="13742" x="5324475" y="2182813"/>
          <p14:tracePt t="13745" x="5314950" y="2209800"/>
          <p14:tracePt t="13758" x="5314950" y="2236788"/>
          <p14:tracePt t="13775" x="5314950" y="2273300"/>
          <p14:tracePt t="13777" x="5314950" y="2319338"/>
          <p14:tracePt t="13791" x="5324475" y="2365375"/>
          <p14:tracePt t="13793" x="5370513" y="2447925"/>
          <p14:tracePt t="13808" x="5378450" y="2465388"/>
          <p14:tracePt t="13810" x="5397500" y="2492375"/>
          <p14:tracePt t="13825" x="5434013" y="2528888"/>
          <p14:tracePt t="13826" x="5451475" y="2547938"/>
          <p14:tracePt t="13841" x="5480050" y="2557463"/>
          <p14:tracePt t="13843" x="5516563" y="2565400"/>
          <p14:tracePt t="13858" x="5534025" y="2574925"/>
          <p14:tracePt t="13860" x="5553075" y="2574925"/>
          <p14:tracePt t="13875" x="5570538" y="2574925"/>
          <p14:tracePt t="13876" x="5589588" y="2574925"/>
          <p14:tracePt t="13891" x="5607050" y="2574925"/>
          <p14:tracePt t="13893" x="5616575" y="2574925"/>
          <p14:tracePt t="13908" x="5653088" y="2574925"/>
          <p14:tracePt t="13910" x="5708650" y="2565400"/>
          <p14:tracePt t="13925" x="5753100" y="2565400"/>
          <p14:tracePt t="13926" x="5799138" y="2557463"/>
          <p14:tracePt t="13941" x="5826125" y="2547938"/>
          <p14:tracePt t="13943" x="5845175" y="2547938"/>
          <p14:tracePt t="13958" x="5862638" y="2538413"/>
          <p14:tracePt t="13959" x="5891213" y="2520950"/>
          <p14:tracePt t="13961" x="5908675" y="2511425"/>
          <p14:tracePt t="13975" x="5935663" y="2492375"/>
          <p14:tracePt t="13977" x="5964238" y="2465388"/>
          <p14:tracePt t="13991" x="6000750" y="2428875"/>
          <p14:tracePt t="13994" x="6054725" y="2365375"/>
          <p14:tracePt t="14008" x="6073775" y="2346325"/>
          <p14:tracePt t="14010" x="6091238" y="2309813"/>
          <p14:tracePt t="14025" x="6118225" y="2265363"/>
          <p14:tracePt t="14026" x="6118225" y="2246313"/>
          <p14:tracePt t="14041" x="6118225" y="2219325"/>
          <p14:tracePt t="14043" x="6118225" y="2192338"/>
          <p14:tracePt t="14058" x="6118225" y="2155825"/>
          <p14:tracePt t="14060" x="6100763" y="2127250"/>
          <p14:tracePt t="14075" x="6064250" y="2082800"/>
          <p14:tracePt t="14076" x="6027738" y="2036763"/>
          <p14:tracePt t="14091" x="6000750" y="2000250"/>
          <p14:tracePt t="14093" x="5964238" y="1963738"/>
          <p14:tracePt t="14108" x="5899150" y="1917700"/>
          <p14:tracePt t="14110" x="5872163" y="1890713"/>
          <p14:tracePt t="14125" x="5835650" y="1881188"/>
          <p14:tracePt t="14127" x="5808663" y="1881188"/>
          <p14:tracePt t="14141" x="5762625" y="1871663"/>
          <p14:tracePt t="14143" x="5726113" y="1871663"/>
          <p14:tracePt t="14158" x="5680075" y="1871663"/>
          <p14:tracePt t="14159" x="5634038" y="1871663"/>
          <p14:tracePt t="14161" x="5607050" y="1871663"/>
          <p14:tracePt t="14175" x="5553075" y="1871663"/>
          <p14:tracePt t="14177" x="5507038" y="1898650"/>
          <p14:tracePt t="14194" x="5434013" y="1963738"/>
          <p14:tracePt t="14208" x="5407025" y="2000250"/>
          <p14:tracePt t="14210" x="5370513" y="2027238"/>
          <p14:tracePt t="14225" x="5351463" y="2063750"/>
          <p14:tracePt t="14227" x="5324475" y="2136775"/>
          <p14:tracePt t="14241" x="5324475" y="2155825"/>
          <p14:tracePt t="14243" x="5314950" y="2192338"/>
          <p14:tracePt t="14258" x="5314950" y="2228850"/>
          <p14:tracePt t="14260" x="5314950" y="2265363"/>
          <p14:tracePt t="14275" x="5314950" y="2309813"/>
          <p14:tracePt t="14276" x="5314950" y="2338388"/>
          <p14:tracePt t="14291" x="5341938" y="2374900"/>
          <p14:tracePt t="14293" x="5360988" y="2419350"/>
          <p14:tracePt t="14308" x="5397500" y="2447925"/>
          <p14:tracePt t="14310" x="5443538" y="2501900"/>
          <p14:tracePt t="14325" x="5480050" y="2520950"/>
          <p14:tracePt t="14326" x="5534025" y="2547938"/>
          <p14:tracePt t="14341" x="5616575" y="2574925"/>
          <p14:tracePt t="14343" x="5643563" y="2584450"/>
          <p14:tracePt t="14358" x="5708650" y="2593975"/>
          <p14:tracePt t="14359" x="5781675" y="2593975"/>
          <p14:tracePt t="14361" x="5854700" y="2593975"/>
          <p14:tracePt t="14375" x="5918200" y="2593975"/>
          <p14:tracePt t="14377" x="5945188" y="2593975"/>
          <p14:tracePt t="14391" x="5972175" y="2584450"/>
          <p14:tracePt t="14393" x="6008688" y="2547938"/>
          <p14:tracePt t="14408" x="6037263" y="2528888"/>
          <p14:tracePt t="14410" x="6064250" y="2492375"/>
          <p14:tracePt t="14425" x="6081713" y="2474913"/>
          <p14:tracePt t="14427" x="6091238" y="2455863"/>
          <p14:tracePt t="14441" x="6100763" y="2438400"/>
          <p14:tracePt t="14443" x="6110288" y="2438400"/>
          <p14:tracePt t="14458" x="6110288" y="2428875"/>
          <p14:tracePt t="15005" x="6127750" y="2428875"/>
          <p14:tracePt t="15017" x="6154738" y="2438400"/>
          <p14:tracePt t="15025" x="6183313" y="2438400"/>
          <p14:tracePt t="15041" x="6246813" y="2455863"/>
          <p14:tracePt t="15042" x="6273800" y="2465388"/>
          <p14:tracePt t="15058" x="6319838" y="2474913"/>
          <p14:tracePt t="15425" x="6329363" y="2474913"/>
          <p14:tracePt t="15433" x="6337300" y="2438400"/>
          <p14:tracePt t="15441" x="6346825" y="2392363"/>
          <p14:tracePt t="15458" x="6356350" y="2365375"/>
          <p14:tracePt t="15459" x="6356350" y="2319338"/>
          <p14:tracePt t="15475" x="6356350" y="2282825"/>
          <p14:tracePt t="15475" x="6365875" y="2236788"/>
          <p14:tracePt t="15491" x="6373813" y="2219325"/>
          <p14:tracePt t="15492" x="6373813" y="2200275"/>
          <p14:tracePt t="15508" x="6383338" y="2192338"/>
          <p14:tracePt t="15509" x="6383338" y="2182813"/>
          <p14:tracePt t="15525" x="6392863" y="2163763"/>
          <p14:tracePt t="15525" x="6392863" y="2155825"/>
          <p14:tracePt t="15541" x="6402388" y="2136775"/>
          <p14:tracePt t="15542" x="6402388" y="2109788"/>
          <p14:tracePt t="15558" x="6410325" y="2090738"/>
          <p14:tracePt t="15559" x="6410325" y="2073275"/>
          <p14:tracePt t="15561" x="6410325" y="2054225"/>
          <p14:tracePt t="15575" x="6410325" y="2036763"/>
          <p14:tracePt t="15593" x="6410325" y="2027238"/>
          <p14:tracePt t="16273" x="6429375" y="2017713"/>
          <p14:tracePt t="16281" x="6475413" y="2000250"/>
          <p14:tracePt t="16291" x="6521450" y="1963738"/>
          <p14:tracePt t="16308" x="6575425" y="1927225"/>
          <p14:tracePt t="16309" x="6602413" y="1890713"/>
          <p14:tracePt t="16325" x="6638925" y="1862138"/>
          <p14:tracePt t="16325" x="6657975" y="1854200"/>
          <p14:tracePt t="16341" x="6675438" y="1825625"/>
          <p14:tracePt t="16417" x="6675438" y="1817688"/>
          <p14:tracePt t="16653" x="6684963" y="1854200"/>
          <p14:tracePt t="16665" x="6694488" y="1890713"/>
          <p14:tracePt t="16675" x="6721475" y="1954213"/>
          <p14:tracePt t="16691" x="6731000" y="1990725"/>
          <p14:tracePt t="16692" x="6740525" y="2009775"/>
          <p14:tracePt t="16708" x="6748463" y="2027238"/>
          <p14:tracePt t="16709" x="6757988" y="2036763"/>
          <p14:tracePt t="16725" x="6757988" y="2046288"/>
          <p14:tracePt t="17053" x="6767513" y="2046288"/>
          <p14:tracePt t="17081" x="6777038" y="2046288"/>
          <p14:tracePt t="17089" x="6784975" y="2063750"/>
          <p14:tracePt t="17097" x="6784975" y="2073275"/>
          <p14:tracePt t="17108" x="6784975" y="2082800"/>
          <p14:tracePt t="17125" x="6784975" y="2090738"/>
          <p14:tracePt t="17125" x="6784975" y="2119313"/>
          <p14:tracePt t="17141" x="6784975" y="2146300"/>
          <p14:tracePt t="17142" x="6794500" y="2182813"/>
          <p14:tracePt t="17144" x="6794500" y="2200275"/>
          <p14:tracePt t="17158" x="6794500" y="2228850"/>
          <p14:tracePt t="17175" x="6794500" y="2255838"/>
          <p14:tracePt t="17175" x="6794500" y="2282825"/>
          <p14:tracePt t="17177" x="6794500" y="2319338"/>
          <p14:tracePt t="17194" x="6784975" y="2392363"/>
          <p14:tracePt t="17208" x="6767513" y="2438400"/>
          <p14:tracePt t="17210" x="6757988" y="2465388"/>
          <p14:tracePt t="17225" x="6748463" y="2511425"/>
          <p14:tracePt t="17227" x="6740525" y="2538413"/>
          <p14:tracePt t="17241" x="6721475" y="2565400"/>
          <p14:tracePt t="17243" x="6721475" y="2601913"/>
          <p14:tracePt t="17258" x="6711950" y="2620963"/>
          <p14:tracePt t="17260" x="6704013" y="2630488"/>
          <p14:tracePt t="17275" x="6694488" y="2647950"/>
          <p14:tracePt t="17277" x="6694488" y="2667000"/>
          <p14:tracePt t="17291" x="6684963" y="2684463"/>
          <p14:tracePt t="17293" x="6684963" y="2703513"/>
          <p14:tracePt t="17308" x="6675438" y="2711450"/>
          <p14:tracePt t="17310" x="6675438" y="2720975"/>
          <p14:tracePt t="17325" x="6667500" y="2730500"/>
          <p14:tracePt t="17326" x="6667500" y="2740025"/>
          <p14:tracePt t="17341" x="6667500" y="2757488"/>
          <p14:tracePt t="17343" x="6667500" y="2776538"/>
          <p14:tracePt t="17358" x="6667500" y="2794000"/>
          <p14:tracePt t="17359" x="6667500" y="2803525"/>
          <p14:tracePt t="17375" x="6667500" y="2813050"/>
          <p14:tracePt t="18113" x="6684963" y="2794000"/>
          <p14:tracePt t="18121" x="6740525" y="2740025"/>
          <p14:tracePt t="18129" x="6784975" y="2703513"/>
          <p14:tracePt t="18141" x="6804025" y="2684463"/>
          <p14:tracePt t="18158" x="6821488" y="2674938"/>
          <p14:tracePt t="18159" x="6831013" y="2674938"/>
          <p14:tracePt t="18161" x="6840538" y="2667000"/>
          <p14:tracePt t="18177" x="6850063" y="2667000"/>
          <p14:tracePt t="18689" x="6858000" y="2667000"/>
          <p14:tracePt t="18697" x="6923088" y="2667000"/>
          <p14:tracePt t="18708" x="6977063" y="2657475"/>
          <p14:tracePt t="18725" x="7023100" y="2638425"/>
          <p14:tracePt t="18725" x="7032625" y="2638425"/>
          <p14:tracePt t="18741" x="7040563" y="2638425"/>
          <p14:tracePt t="18742" x="7050088" y="2638425"/>
          <p14:tracePt t="18758" x="7050088" y="2630488"/>
          <p14:tracePt t="18759" x="7077075" y="2620963"/>
          <p14:tracePt t="18761" x="7105650" y="2611438"/>
          <p14:tracePt t="18775" x="7123113" y="2601913"/>
          <p14:tracePt t="18777" x="7169150" y="2565400"/>
          <p14:tracePt t="18791" x="7186613" y="2547938"/>
          <p14:tracePt t="18794" x="7215188" y="2520950"/>
          <p14:tracePt t="18808" x="7251700" y="2492375"/>
          <p14:tracePt t="18810" x="7296150" y="2438400"/>
          <p14:tracePt t="18825" x="7324725" y="2411413"/>
          <p14:tracePt t="18826" x="7351713" y="2374900"/>
          <p14:tracePt t="18841" x="7370763" y="2355850"/>
          <p14:tracePt t="18843" x="7388225" y="2338388"/>
          <p14:tracePt t="18858" x="7397750" y="2319338"/>
          <p14:tracePt t="18860" x="7407275" y="2301875"/>
          <p14:tracePt t="18875" x="7415213" y="2282825"/>
          <p14:tracePt t="18876" x="7415213" y="2265363"/>
          <p14:tracePt t="18891" x="7424738" y="2246313"/>
          <p14:tracePt t="18893" x="7424738" y="2236788"/>
          <p14:tracePt t="18908" x="7424738" y="2219325"/>
          <p14:tracePt t="18910" x="7424738" y="2209800"/>
          <p14:tracePt t="18925" x="7434263" y="2200275"/>
          <p14:tracePt t="18926" x="7434263" y="2192338"/>
          <p14:tracePt t="19197" x="7434263" y="2209800"/>
          <p14:tracePt t="19209" x="7434263" y="2236788"/>
          <p14:tracePt t="19217" x="7434263" y="2282825"/>
          <p14:tracePt t="19225" x="7434263" y="2338388"/>
          <p14:tracePt t="19241" x="7434263" y="2365375"/>
          <p14:tracePt t="19242" x="7443788" y="2411413"/>
          <p14:tracePt t="19258" x="7451725" y="2455863"/>
          <p14:tracePt t="19259" x="7451725" y="2492375"/>
          <p14:tracePt t="19275" x="7461250" y="2538413"/>
          <p14:tracePt t="19275" x="7470775" y="2574925"/>
          <p14:tracePt t="19291" x="7480300" y="2611438"/>
          <p14:tracePt t="19292" x="7480300" y="2657475"/>
          <p14:tracePt t="19308" x="7480300" y="2684463"/>
          <p14:tracePt t="19310" x="7497763" y="2720975"/>
          <p14:tracePt t="19312" x="7497763" y="2730500"/>
          <p14:tracePt t="19325" x="7497763" y="2740025"/>
          <p14:tracePt t="19341" x="7497763" y="2747963"/>
          <p14:tracePt t="19343" x="7497763" y="2767013"/>
          <p14:tracePt t="19358" x="7497763" y="2784475"/>
          <p14:tracePt t="19358" x="7497763" y="2794000"/>
          <p14:tracePt t="19361" x="7497763" y="2803525"/>
          <p14:tracePt t="19375" x="7497763" y="2813050"/>
          <p14:tracePt t="19377" x="7497763" y="2820988"/>
          <p14:tracePt t="19573" x="7497763" y="2776538"/>
          <p14:tracePt t="19585" x="7497763" y="2693988"/>
          <p14:tracePt t="19593" x="7497763" y="2620963"/>
          <p14:tracePt t="19608" x="7497763" y="2593975"/>
          <p14:tracePt t="19609" x="7497763" y="2538413"/>
          <p14:tracePt t="19625" x="7497763" y="2455863"/>
          <p14:tracePt t="19625" x="7497763" y="2382838"/>
          <p14:tracePt t="19641" x="7497763" y="2309813"/>
          <p14:tracePt t="19642" x="7497763" y="2228850"/>
          <p14:tracePt t="19658" x="7497763" y="2173288"/>
          <p14:tracePt t="19659" x="7497763" y="2146300"/>
          <p14:tracePt t="19675" x="7497763" y="2100263"/>
          <p14:tracePt t="19675" x="7488238" y="2046288"/>
          <p14:tracePt t="19691" x="7488238" y="1963738"/>
          <p14:tracePt t="19692" x="7480300" y="1927225"/>
          <p14:tracePt t="19708" x="7470775" y="1881188"/>
          <p14:tracePt t="19709" x="7470775" y="1862138"/>
          <p14:tracePt t="19725" x="7470775" y="1835150"/>
          <p14:tracePt t="19725" x="7470775" y="1817688"/>
          <p14:tracePt t="19741" x="7461250" y="1817688"/>
          <p14:tracePt t="19742" x="7461250" y="1808163"/>
          <p14:tracePt t="19758" x="7461250" y="1798638"/>
          <p14:tracePt t="19775" x="7461250" y="1789113"/>
          <p14:tracePt t="20561" x="7461250" y="1798638"/>
          <p14:tracePt t="20569" x="7461250" y="1871663"/>
          <p14:tracePt t="20577" x="7480300" y="1917700"/>
          <p14:tracePt t="20591" x="7480300" y="1935163"/>
          <p14:tracePt t="20593" x="7488238" y="1973263"/>
          <p14:tracePt t="20608" x="7497763" y="1990725"/>
          <p14:tracePt t="20609" x="7497763" y="2009775"/>
          <p14:tracePt t="20625" x="7507288" y="2046288"/>
          <p14:tracePt t="20625" x="7507288" y="2082800"/>
          <p14:tracePt t="20641" x="7534275" y="2146300"/>
          <p14:tracePt t="20642" x="7534275" y="2182813"/>
          <p14:tracePt t="20658" x="7543800" y="2228850"/>
          <p14:tracePt t="20659" x="7543800" y="2246313"/>
          <p14:tracePt t="20675" x="7553325" y="2265363"/>
          <p14:tracePt t="20675" x="7553325" y="2273300"/>
          <p14:tracePt t="20691" x="7553325" y="2282825"/>
          <p14:tracePt t="20729" x="7553325" y="2301875"/>
          <p14:tracePt t="20737" x="7553325" y="2338388"/>
          <p14:tracePt t="20745" x="7553325" y="2382838"/>
          <p14:tracePt t="20758" x="7553325" y="2411413"/>
          <p14:tracePt t="20775" x="7553325" y="2447925"/>
          <p14:tracePt t="20775" x="7553325" y="2455863"/>
          <p14:tracePt t="20777" x="7553325" y="2474913"/>
          <p14:tracePt t="21709" x="7553325" y="2484438"/>
          <p14:tracePt t="21716" x="7570788" y="2528888"/>
          <p14:tracePt t="21724" x="7580313" y="2528888"/>
          <p14:tracePt t="21741" x="7589838" y="2547938"/>
          <p14:tracePt t="21741" x="7597775" y="2574925"/>
          <p14:tracePt t="21757" x="7607300" y="2574925"/>
          <p14:tracePt t="22029" x="7653338" y="2584450"/>
          <p14:tracePt t="22037" x="7680325" y="2584450"/>
          <p14:tracePt t="22044" x="7699375" y="2584450"/>
          <p14:tracePt t="22058" x="7726363" y="2584450"/>
          <p14:tracePt t="22075" x="7772400" y="2584450"/>
          <p14:tracePt t="22075" x="7881938" y="2584450"/>
          <p14:tracePt t="22091" x="7926388" y="2584450"/>
          <p14:tracePt t="22092" x="7962900" y="2584450"/>
          <p14:tracePt t="22108" x="8008938" y="2584450"/>
          <p14:tracePt t="22109" x="8035925" y="2584450"/>
          <p14:tracePt t="22125" x="8081963" y="2584450"/>
          <p14:tracePt t="22125" x="8108950" y="2584450"/>
          <p14:tracePt t="22141" x="8128000" y="2584450"/>
          <p14:tracePt t="22142" x="8137525" y="2584450"/>
          <p14:tracePt t="22158" x="8147050" y="2584450"/>
          <p14:tracePt t="22361" x="8154988" y="2538413"/>
          <p14:tracePt t="22369" x="8154988" y="2520950"/>
          <p14:tracePt t="22376" x="8164513" y="2501900"/>
          <p14:tracePt t="22391" x="8164513" y="2484438"/>
          <p14:tracePt t="22393" x="8164513" y="2474913"/>
          <p14:tracePt t="22408" x="8164513" y="2465388"/>
          <p14:tracePt t="22425" x="8164513" y="2455863"/>
          <p14:tracePt t="22441" x="8174038" y="2447925"/>
          <p14:tracePt t="22829" x="8183563" y="2447925"/>
          <p14:tracePt t="22841" x="8210550" y="2447925"/>
          <p14:tracePt t="22849" x="8237538" y="2447925"/>
          <p14:tracePt t="22858" x="8264525" y="2428875"/>
          <p14:tracePt t="22875" x="8301038" y="2428875"/>
          <p14:tracePt t="22875" x="8329613" y="2419350"/>
          <p14:tracePt t="22891" x="8347075" y="2419350"/>
          <p14:tracePt t="22892" x="8356600" y="2419350"/>
          <p14:tracePt t="22908" x="8366125" y="2419350"/>
          <p14:tracePt t="22909" x="8366125" y="2411413"/>
          <p14:tracePt t="23205" x="8383588" y="2411413"/>
          <p14:tracePt t="23217" x="8393113" y="2419350"/>
          <p14:tracePt t="23225" x="8410575" y="2428875"/>
          <p14:tracePt t="23241" x="8420100" y="2438400"/>
          <p14:tracePt t="23242" x="8429625" y="2447925"/>
          <p14:tracePt t="23258" x="8439150" y="2447925"/>
          <p14:tracePt t="23259" x="8447088" y="2455863"/>
          <p14:tracePt t="23275" x="8456613" y="2455863"/>
          <p14:tracePt t="23697" x="8456613" y="2465388"/>
          <p14:tracePt t="23705" x="8483600" y="2501900"/>
          <p14:tracePt t="23712" x="8493125" y="2511425"/>
          <p14:tracePt t="23725" x="8502650" y="2511425"/>
          <p14:tracePt t="23741" x="8502650" y="2520950"/>
          <p14:tracePt t="23742" x="8512175" y="2528888"/>
          <p14:tracePt t="23849" x="8520113" y="2528888"/>
          <p14:tracePt t="23857" x="8548688" y="2528888"/>
          <p14:tracePt t="23865" x="8593138" y="2528888"/>
          <p14:tracePt t="23875" x="8612188" y="2528888"/>
          <p14:tracePt t="23891" x="8639175" y="2528888"/>
          <p14:tracePt t="23892" x="8675688" y="2511425"/>
          <p14:tracePt t="23908" x="8702675" y="2511425"/>
          <p14:tracePt t="23909" x="8712200" y="2511425"/>
          <p14:tracePt t="23925" x="8731250" y="2511425"/>
          <p14:tracePt t="23925" x="8739188" y="2511425"/>
          <p14:tracePt t="25133" x="8739188" y="2520950"/>
          <p14:tracePt t="25145" x="8739188" y="2538413"/>
          <p14:tracePt t="25153" x="8739188" y="2547938"/>
          <p14:tracePt t="25160" x="8739188" y="2557463"/>
          <p14:tracePt t="25175" x="8739188" y="2565400"/>
          <p14:tracePt t="25177" x="8739188" y="2574925"/>
          <p14:tracePt t="25191" x="8739188" y="2584450"/>
          <p14:tracePt t="25193" x="8739188" y="2593975"/>
          <p14:tracePt t="25208" x="8739188" y="2601913"/>
          <p14:tracePt t="25225" x="8731250" y="2611438"/>
          <p14:tracePt t="25241" x="8721725" y="2630488"/>
          <p14:tracePt t="25243" x="8702675" y="2667000"/>
          <p14:tracePt t="25258" x="8675688" y="2684463"/>
          <p14:tracePt t="25260" x="8629650" y="2730500"/>
          <p14:tracePt t="25275" x="8548688" y="2784475"/>
          <p14:tracePt t="25277" x="8493125" y="2840038"/>
          <p14:tracePt t="25291" x="8429625" y="2857500"/>
          <p14:tracePt t="25293" x="8402638" y="2886075"/>
          <p14:tracePt t="25308" x="8356600" y="2903538"/>
          <p14:tracePt t="25310" x="8293100" y="2930525"/>
          <p14:tracePt t="25325" x="8191500" y="2976563"/>
          <p14:tracePt t="25326" x="8035925" y="3032125"/>
          <p14:tracePt t="25341" x="7872413" y="3086100"/>
          <p14:tracePt t="25343" x="7699375" y="3132138"/>
          <p14:tracePt t="25358" x="7507288" y="3195638"/>
          <p14:tracePt t="25359" x="7278688" y="3241675"/>
          <p14:tracePt t="25361" x="7105650" y="3278188"/>
          <p14:tracePt t="25375" x="6894513" y="3305175"/>
          <p14:tracePt t="25376" x="6684963" y="3341688"/>
          <p14:tracePt t="25391" x="6511925" y="3360738"/>
          <p14:tracePt t="25394" x="6310313" y="3360738"/>
          <p14:tracePt t="25408" x="6110288" y="3360738"/>
          <p14:tracePt t="25410" x="5881688" y="3360738"/>
          <p14:tracePt t="25425" x="5670550" y="3370263"/>
          <p14:tracePt t="25426" x="5524500" y="3370263"/>
          <p14:tracePt t="25441" x="5360988" y="3370263"/>
          <p14:tracePt t="25443" x="5205413" y="3370263"/>
          <p14:tracePt t="25458" x="5078413" y="3370263"/>
          <p14:tracePt t="25460" x="4949825" y="3370263"/>
          <p14:tracePt t="25475" x="4813300" y="3370263"/>
          <p14:tracePt t="25476" x="4703763" y="3370263"/>
          <p14:tracePt t="25491" x="4611688" y="3370263"/>
          <p14:tracePt t="25493" x="4492625" y="3370263"/>
          <p14:tracePt t="25508" x="4383088" y="3370263"/>
          <p14:tracePt t="25510" x="4273550" y="3370263"/>
          <p14:tracePt t="25525" x="4156075" y="3370263"/>
          <p14:tracePt t="25526" x="4027488" y="3370263"/>
          <p14:tracePt t="25541" x="3898900" y="3370263"/>
          <p14:tracePt t="25543" x="3798888" y="3370263"/>
          <p14:tracePt t="25558" x="3725863" y="3370263"/>
          <p14:tracePt t="25558" x="3652838" y="3370263"/>
          <p14:tracePt t="25561" x="3589338" y="3360738"/>
          <p14:tracePt t="25575" x="3570288" y="3360738"/>
          <p14:tracePt t="25577" x="3570288" y="3351213"/>
          <p14:tracePt t="25591" x="3562350" y="3351213"/>
          <p14:tracePt t="26353" x="3562350" y="3341688"/>
          <p14:tracePt t="26360" x="3552825" y="3324225"/>
          <p14:tracePt t="26369" x="3552825" y="3314700"/>
          <p14:tracePt t="26377" x="3552825" y="3305175"/>
          <p14:tracePt t="26391" x="3552825" y="3287713"/>
          <p14:tracePt t="26393" x="3552825" y="3278188"/>
          <p14:tracePt t="26417" x="3543300" y="3278188"/>
          <p14:tracePt t="26425" x="3525838" y="3278188"/>
          <p14:tracePt t="26441" x="3516313" y="3278188"/>
          <p14:tracePt t="26442" x="3497263" y="3278188"/>
          <p14:tracePt t="26458" x="3479800" y="3278188"/>
          <p14:tracePt t="26459" x="3443288" y="3278188"/>
          <p14:tracePt t="26475" x="3424238" y="3287713"/>
          <p14:tracePt t="26849" x="3433763" y="3268663"/>
          <p14:tracePt t="26857" x="3452813" y="3260725"/>
          <p14:tracePt t="26865" x="3460750" y="3251200"/>
          <p14:tracePt t="26875" x="3470275" y="3251200"/>
          <p14:tracePt t="26891" x="3470275" y="3241675"/>
          <p14:tracePt t="26908" x="3470275" y="3232150"/>
          <p14:tracePt t="26909" x="3479800" y="3224213"/>
          <p14:tracePt t="26925" x="3479800" y="3205163"/>
          <p14:tracePt t="26925" x="3479800" y="3195638"/>
          <p14:tracePt t="26941" x="3479800" y="3187700"/>
          <p14:tracePt t="26942" x="3489325" y="3168650"/>
          <p14:tracePt t="26958" x="3489325" y="3159125"/>
          <p14:tracePt t="26975" x="3489325" y="3151188"/>
          <p14:tracePt t="26992" x="3497263" y="3151188"/>
          <p14:tracePt t="27008" x="3497263" y="3141663"/>
          <p14:tracePt t="27053" x="3497263" y="3132138"/>
          <p14:tracePt t="27073" x="3497263" y="3122613"/>
          <p14:tracePt t="27080" x="3497263" y="3114675"/>
          <p14:tracePt t="27153" x="3497263" y="3105150"/>
          <p14:tracePt t="27693" x="3489325" y="3068638"/>
          <p14:tracePt t="27705" x="3443288" y="3005138"/>
          <p14:tracePt t="27712" x="3397250" y="2949575"/>
          <p14:tracePt t="27724" x="3360738" y="2922588"/>
          <p14:tracePt t="27741" x="3351213" y="2913063"/>
          <p14:tracePt t="27758" x="3351213" y="2903538"/>
          <p14:tracePt t="27775" x="3351213" y="2886075"/>
          <p14:tracePt t="27777" x="3351213" y="2857500"/>
          <p14:tracePt t="27791" x="3351213" y="2830513"/>
          <p14:tracePt t="27793" x="3351213" y="2794000"/>
          <p14:tracePt t="27808" x="3343275" y="2767013"/>
          <p14:tracePt t="27810" x="3343275" y="2740025"/>
          <p14:tracePt t="27825" x="3333750" y="2703513"/>
          <p14:tracePt t="27826" x="3333750" y="2693988"/>
          <p14:tracePt t="27873" x="3333750" y="2684463"/>
          <p14:tracePt t="27953" x="3333750" y="2674938"/>
          <p14:tracePt t="27969" x="3333750" y="2667000"/>
          <p14:tracePt t="28001" x="3333750" y="2657475"/>
          <p14:tracePt t="28465" x="3333750" y="2647950"/>
          <p14:tracePt t="28473" x="3333750" y="2630488"/>
          <p14:tracePt t="28481" x="3324225" y="2611438"/>
          <p14:tracePt t="28491" x="3314700" y="2593975"/>
          <p14:tracePt t="28508" x="3314700" y="2584450"/>
          <p14:tracePt t="28509" x="3314700" y="2565400"/>
          <p14:tracePt t="28525" x="3306763" y="2557463"/>
          <p14:tracePt t="28541" x="3306763" y="2547938"/>
          <p14:tracePt t="28542" x="3306763" y="2528888"/>
          <p14:tracePt t="28558" x="3306763" y="2520950"/>
          <p14:tracePt t="28559" x="3306763" y="2501900"/>
          <p14:tracePt t="28560" x="3306763" y="2492375"/>
          <p14:tracePt t="28575" x="3306763" y="2484438"/>
          <p14:tracePt t="28576" x="3306763" y="2465388"/>
          <p14:tracePt t="28591" x="3306763" y="2447925"/>
          <p14:tracePt t="28593" x="3306763" y="2438400"/>
          <p14:tracePt t="28608" x="3306763" y="2419350"/>
          <p14:tracePt t="28610" x="3306763" y="2411413"/>
          <p14:tracePt t="28625" x="3306763" y="2392363"/>
          <p14:tracePt t="28626" x="3306763" y="2374900"/>
          <p14:tracePt t="28641" x="3314700" y="2355850"/>
          <p14:tracePt t="28643" x="3314700" y="2338388"/>
          <p14:tracePt t="28658" x="3324225" y="2328863"/>
          <p14:tracePt t="28660" x="3324225" y="2319338"/>
          <p14:tracePt t="28675" x="3333750" y="2319338"/>
          <p14:tracePt t="28691" x="3343275" y="2309813"/>
          <p14:tracePt t="28693" x="3343275" y="2301875"/>
          <p14:tracePt t="28708" x="3351213" y="2301875"/>
          <p14:tracePt t="28710" x="3370263" y="2301875"/>
          <p14:tracePt t="28725" x="3379788" y="2273300"/>
          <p14:tracePt t="28727" x="3397250" y="2265363"/>
          <p14:tracePt t="28741" x="3406775" y="2255838"/>
          <p14:tracePt t="28743" x="3424238" y="2255838"/>
          <p14:tracePt t="28758" x="3443288" y="2228850"/>
          <p14:tracePt t="28758" x="3460750" y="2219325"/>
          <p14:tracePt t="28761" x="3479800" y="2209800"/>
          <p14:tracePt t="28775" x="3497263" y="2192338"/>
          <p14:tracePt t="28777" x="3506788" y="2182813"/>
          <p14:tracePt t="28791" x="3525838" y="2173288"/>
          <p14:tracePt t="28793" x="3533775" y="2173288"/>
          <p14:tracePt t="28808" x="3533775" y="2163763"/>
          <p14:tracePt t="28810" x="3543300" y="2163763"/>
          <p14:tracePt t="28825" x="3552825" y="2163763"/>
          <p14:tracePt t="28826" x="3562350" y="2163763"/>
          <p14:tracePt t="28841" x="3562350" y="2155825"/>
          <p14:tracePt t="28858" x="3570288" y="2155825"/>
          <p14:tracePt t="28875" x="3579813" y="2155825"/>
          <p14:tracePt t="28876" x="3589338" y="2155825"/>
          <p14:tracePt t="28891" x="3598863" y="2155825"/>
          <p14:tracePt t="28893" x="3606800" y="2155825"/>
          <p14:tracePt t="28908" x="3635375" y="2155825"/>
          <p14:tracePt t="28910" x="3652838" y="2155825"/>
          <p14:tracePt t="28925" x="3671888" y="2155825"/>
          <p14:tracePt t="28926" x="3679825" y="2155825"/>
          <p14:tracePt t="28941" x="3689350" y="2155825"/>
          <p14:tracePt t="28943" x="3698875" y="2155825"/>
          <p14:tracePt t="28958" x="3716338" y="2155825"/>
          <p14:tracePt t="28959" x="3725863" y="2155825"/>
          <p14:tracePt t="28961" x="3735388" y="2155825"/>
          <p14:tracePt t="28977" x="3744913" y="2155825"/>
          <p14:tracePt t="29017" x="3752850" y="2155825"/>
          <p14:tracePt t="29025" x="3762375" y="2155825"/>
          <p14:tracePt t="29049" x="3781425" y="2163763"/>
          <p14:tracePt t="29058" x="3798888" y="2173288"/>
          <p14:tracePt t="29075" x="3825875" y="2182813"/>
          <p14:tracePt t="29075" x="3825875" y="2192338"/>
          <p14:tracePt t="29091" x="3835400" y="2192338"/>
          <p14:tracePt t="29092" x="3835400" y="2200275"/>
          <p14:tracePt t="29108" x="3844925" y="2200275"/>
          <p14:tracePt t="29109" x="3854450" y="2209800"/>
          <p14:tracePt t="29125" x="3854450" y="2219325"/>
          <p14:tracePt t="29125" x="3862388" y="2228850"/>
          <p14:tracePt t="29141" x="3871913" y="2246313"/>
          <p14:tracePt t="29142" x="3881438" y="2255838"/>
          <p14:tracePt t="29158" x="3890963" y="2273300"/>
          <p14:tracePt t="29160" x="3890963" y="2282825"/>
          <p14:tracePt t="29177" x="3890963" y="2292350"/>
          <p14:tracePt t="29195" x="3898900" y="2319338"/>
          <p14:tracePt t="29208" x="3898900" y="2338388"/>
          <p14:tracePt t="29210" x="3898900" y="2355850"/>
          <p14:tracePt t="29225" x="3898900" y="2374900"/>
          <p14:tracePt t="29227" x="3898900" y="2392363"/>
          <p14:tracePt t="29241" x="3890963" y="2411413"/>
          <p14:tracePt t="29243" x="3881438" y="2419350"/>
          <p14:tracePt t="29258" x="3881438" y="2428875"/>
          <p14:tracePt t="29260" x="3871913" y="2438400"/>
          <p14:tracePt t="29275" x="3854450" y="2447925"/>
          <p14:tracePt t="29276" x="3844925" y="2455863"/>
          <p14:tracePt t="29291" x="3835400" y="2465388"/>
          <p14:tracePt t="29293" x="3825875" y="2465388"/>
          <p14:tracePt t="29308" x="3817938" y="2474913"/>
          <p14:tracePt t="29310" x="3789363" y="2484438"/>
          <p14:tracePt t="29325" x="3771900" y="2492375"/>
          <p14:tracePt t="29326" x="3752850" y="2501900"/>
          <p14:tracePt t="29341" x="3735388" y="2511425"/>
          <p14:tracePt t="29343" x="3716338" y="2511425"/>
          <p14:tracePt t="29358" x="3689350" y="2520950"/>
          <p14:tracePt t="29358" x="3652838" y="2520950"/>
          <p14:tracePt t="29361" x="3625850" y="2538413"/>
          <p14:tracePt t="29375" x="3598863" y="2538413"/>
          <p14:tracePt t="29376" x="3570288" y="2538413"/>
          <p14:tracePt t="29391" x="3533775" y="2538413"/>
          <p14:tracePt t="29393" x="3506788" y="2538413"/>
          <p14:tracePt t="29408" x="3460750" y="2538413"/>
          <p14:tracePt t="29410" x="3443288" y="2538413"/>
          <p14:tracePt t="29425" x="3416300" y="2528888"/>
          <p14:tracePt t="29426" x="3397250" y="2528888"/>
          <p14:tracePt t="29441" x="3379788" y="2520950"/>
          <p14:tracePt t="29443" x="3370263" y="2520950"/>
          <p14:tracePt t="29458" x="3360738" y="2511425"/>
          <p14:tracePt t="29460" x="3343275" y="2511425"/>
          <p14:tracePt t="29475" x="3324225" y="2484438"/>
          <p14:tracePt t="29476" x="3306763" y="2474913"/>
          <p14:tracePt t="29491" x="3297238" y="2455863"/>
          <p14:tracePt t="29493" x="3278188" y="2438400"/>
          <p14:tracePt t="29508" x="3270250" y="2419350"/>
          <p14:tracePt t="29510" x="3260725" y="2374900"/>
          <p14:tracePt t="29525" x="3241675" y="2355850"/>
          <p14:tracePt t="29526" x="3232150" y="2309813"/>
          <p14:tracePt t="29541" x="3232150" y="2301875"/>
          <p14:tracePt t="29543" x="3224213" y="2301875"/>
          <p14:tracePt t="29558" x="3224213" y="2282825"/>
          <p14:tracePt t="29559" x="3224213" y="2273300"/>
          <p14:tracePt t="29561" x="3224213" y="2265363"/>
          <p14:tracePt t="29575" x="3224213" y="2255838"/>
          <p14:tracePt t="29576" x="3224213" y="2246313"/>
          <p14:tracePt t="29591" x="3224213" y="2236788"/>
          <p14:tracePt t="29608" x="3224213" y="2209800"/>
          <p14:tracePt t="29610" x="3224213" y="2200275"/>
          <p14:tracePt t="29625" x="3224213" y="2182813"/>
          <p14:tracePt t="29626" x="3232150" y="2163763"/>
          <p14:tracePt t="29641" x="3241675" y="2155825"/>
          <p14:tracePt t="29643" x="3251200" y="2136775"/>
          <p14:tracePt t="29658" x="3270250" y="2119313"/>
          <p14:tracePt t="29660" x="3297238" y="2100263"/>
          <p14:tracePt t="29675" x="3324225" y="2082800"/>
          <p14:tracePt t="29676" x="3351213" y="2063750"/>
          <p14:tracePt t="29691" x="3387725" y="2046288"/>
          <p14:tracePt t="29693" x="3416300" y="2036763"/>
          <p14:tracePt t="29708" x="3433763" y="2036763"/>
          <p14:tracePt t="29710" x="3452813" y="2027238"/>
          <p14:tracePt t="29725" x="3470275" y="2017713"/>
          <p14:tracePt t="29726" x="3479800" y="2009775"/>
          <p14:tracePt t="29741" x="3489325" y="2009775"/>
          <p14:tracePt t="29760" x="3497263" y="2009775"/>
          <p14:tracePt t="29775" x="3506788" y="2009775"/>
          <p14:tracePt t="29777" x="3525838" y="2009775"/>
          <p14:tracePt t="29791" x="3552825" y="2009775"/>
          <p14:tracePt t="29793" x="3579813" y="2009775"/>
          <p14:tracePt t="29808" x="3625850" y="2009775"/>
          <p14:tracePt t="29810" x="3671888" y="2017713"/>
          <p14:tracePt t="29825" x="3698875" y="2027238"/>
          <p14:tracePt t="29826" x="3716338" y="2036763"/>
          <p14:tracePt t="29841" x="3725863" y="2036763"/>
          <p14:tracePt t="29858" x="3735388" y="2036763"/>
          <p14:tracePt t="29860" x="3735388" y="2046288"/>
          <p14:tracePt t="29875" x="3744913" y="2046288"/>
          <p14:tracePt t="29876" x="3744913" y="2054225"/>
          <p14:tracePt t="29891" x="3752850" y="2054225"/>
          <p14:tracePt t="29893" x="3752850" y="2063750"/>
          <p14:tracePt t="29908" x="3762375" y="2073275"/>
          <p14:tracePt t="29910" x="3771900" y="2073275"/>
          <p14:tracePt t="29925" x="3771900" y="2082800"/>
          <p14:tracePt t="29926" x="3771900" y="2090738"/>
          <p14:tracePt t="29941" x="3781425" y="2090738"/>
          <p14:tracePt t="29943" x="3781425" y="2109788"/>
          <p14:tracePt t="29958" x="3789363" y="2119313"/>
          <p14:tracePt t="29958" x="3789363" y="2136775"/>
          <p14:tracePt t="29961" x="3798888" y="2155825"/>
          <p14:tracePt t="29975" x="3798888" y="2182813"/>
          <p14:tracePt t="29976" x="3798888" y="2200275"/>
          <p14:tracePt t="29991" x="3808413" y="2219325"/>
          <p14:tracePt t="29993" x="3817938" y="2228850"/>
          <p14:tracePt t="30008" x="3817938" y="2236788"/>
          <p14:tracePt t="30010" x="3817938" y="2246313"/>
          <p14:tracePt t="30025" x="3817938" y="2255838"/>
          <p14:tracePt t="30026" x="3817938" y="2265363"/>
          <p14:tracePt t="30041" x="3817938" y="2273300"/>
          <p14:tracePt t="30043" x="3817938" y="2292350"/>
          <p14:tracePt t="30058" x="3817938" y="2309813"/>
          <p14:tracePt t="30075" x="3817938" y="2328863"/>
          <p14:tracePt t="30077" x="3817938" y="2338388"/>
          <p14:tracePt t="30091" x="3817938" y="2355850"/>
          <p14:tracePt t="30093" x="3808413" y="2374900"/>
          <p14:tracePt t="30108" x="3798888" y="2382838"/>
          <p14:tracePt t="30110" x="3781425" y="2401888"/>
          <p14:tracePt t="30125" x="3771900" y="2419350"/>
          <p14:tracePt t="30126" x="3752850" y="2447925"/>
          <p14:tracePt t="30141" x="3744913" y="2455863"/>
          <p14:tracePt t="30143" x="3725863" y="2474913"/>
          <p14:tracePt t="30158" x="3716338" y="2484438"/>
          <p14:tracePt t="30158" x="3708400" y="2492375"/>
          <p14:tracePt t="30176" x="3698875" y="2492375"/>
          <p14:tracePt t="30193" x="3671888" y="2501900"/>
          <p14:tracePt t="30208" x="3643313" y="2501900"/>
          <p14:tracePt t="30209" x="3598863" y="2501900"/>
          <p14:tracePt t="30225" x="3570288" y="2501900"/>
          <p14:tracePt t="30225" x="3525838" y="2501900"/>
          <p14:tracePt t="30241" x="3497263" y="2501900"/>
          <p14:tracePt t="30242" x="3452813" y="2501900"/>
          <p14:tracePt t="30258" x="3424238" y="2484438"/>
          <p14:tracePt t="30259" x="3406775" y="2474913"/>
          <p14:tracePt t="30275" x="3379788" y="2455863"/>
          <p14:tracePt t="30275" x="3360738" y="2447925"/>
          <p14:tracePt t="30291" x="3351213" y="2438400"/>
          <p14:tracePt t="30308" x="3343275" y="2428875"/>
          <p14:tracePt t="30324" x="3343275" y="2411413"/>
          <p14:tracePt t="30341" x="3333750" y="2401888"/>
          <p14:tracePt t="30342" x="3324225" y="2382838"/>
          <p14:tracePt t="30344" x="3314700" y="2355850"/>
          <p14:tracePt t="30358" x="3314700" y="2319338"/>
          <p14:tracePt t="30375" x="3306763" y="2292350"/>
          <p14:tracePt t="30375" x="3306763" y="2255838"/>
          <p14:tracePt t="30377" x="3297238" y="2219325"/>
          <p14:tracePt t="30391" x="3287713" y="2200275"/>
          <p14:tracePt t="30393" x="3287713" y="2182813"/>
          <p14:tracePt t="30408" x="3287713" y="2173288"/>
          <p14:tracePt t="30409" x="3287713" y="2155825"/>
          <p14:tracePt t="30425" x="3287713" y="2146300"/>
          <p14:tracePt t="30441" x="3287713" y="2127250"/>
          <p14:tracePt t="30442" x="3287713" y="2119313"/>
          <p14:tracePt t="30458" x="3297238" y="2100263"/>
          <p14:tracePt t="30460" x="3314700" y="2090738"/>
          <p14:tracePt t="30475" x="3351213" y="2073275"/>
          <p14:tracePt t="30475" x="3379788" y="2054225"/>
          <p14:tracePt t="30491" x="3416300" y="2046288"/>
          <p14:tracePt t="30492" x="3443288" y="2046288"/>
          <p14:tracePt t="30508" x="3470275" y="2046288"/>
          <p14:tracePt t="30509" x="3516313" y="2046288"/>
          <p14:tracePt t="30525" x="3543300" y="2046288"/>
          <p14:tracePt t="30525" x="3562350" y="2046288"/>
          <p14:tracePt t="30541" x="3589338" y="2046288"/>
          <p14:tracePt t="30542" x="3625850" y="2046288"/>
          <p14:tracePt t="30558" x="3662363" y="2046288"/>
          <p14:tracePt t="30558" x="3698875" y="2063750"/>
          <p14:tracePt t="30561" x="3725863" y="2063750"/>
          <p14:tracePt t="30575" x="3744913" y="2073275"/>
          <p14:tracePt t="30576" x="3752850" y="2073275"/>
          <p14:tracePt t="30591" x="3762375" y="2073275"/>
          <p14:tracePt t="30609" x="3781425" y="2082800"/>
          <p14:tracePt t="30624" x="3789363" y="2082800"/>
          <p14:tracePt t="30640" x="3808413" y="2090738"/>
          <p14:tracePt t="30641" x="3835400" y="2100263"/>
          <p14:tracePt t="30657" x="3854450" y="2119313"/>
          <p14:tracePt t="30674" x="3862388" y="2127250"/>
          <p14:tracePt t="30674" x="3871913" y="2127250"/>
          <p14:tracePt t="30690" x="3881438" y="2136775"/>
          <p14:tracePt t="30707" x="3881438" y="2146300"/>
          <p14:tracePt t="30707" x="3890963" y="2155825"/>
          <p14:tracePt t="30724" x="3898900" y="2173288"/>
          <p14:tracePt t="30724" x="3898900" y="2192338"/>
          <p14:tracePt t="30740" x="3898900" y="2200275"/>
          <p14:tracePt t="30741" x="3898900" y="2228850"/>
          <p14:tracePt t="30757" x="3898900" y="2246313"/>
          <p14:tracePt t="30757" x="3898900" y="2273300"/>
          <p14:tracePt t="30774" x="3898900" y="2301875"/>
          <p14:tracePt t="30775" x="3898900" y="2328863"/>
          <p14:tracePt t="30776" x="3890963" y="2374900"/>
          <p14:tracePt t="30790" x="3881438" y="2392363"/>
          <p14:tracePt t="30807" x="3881438" y="2428875"/>
          <p14:tracePt t="30807" x="3854450" y="2455863"/>
          <p14:tracePt t="30808" x="3835400" y="2501900"/>
          <p14:tracePt t="30825" x="3825875" y="2528888"/>
          <p14:tracePt t="30825" x="3798888" y="2574925"/>
          <p14:tracePt t="30841" x="3781425" y="2611438"/>
          <p14:tracePt t="30842" x="3762375" y="2638425"/>
          <p14:tracePt t="30857" x="3725863" y="2657475"/>
          <p14:tracePt t="30858" x="3708400" y="2684463"/>
          <p14:tracePt t="30875" x="3689350" y="2703513"/>
          <p14:tracePt t="30875" x="3671888" y="2711450"/>
          <p14:tracePt t="30891" x="3652838" y="2720975"/>
          <p14:tracePt t="30892" x="3635375" y="2720975"/>
          <p14:tracePt t="30908" x="3598863" y="2720975"/>
          <p14:tracePt t="30909" x="3570288" y="2720975"/>
          <p14:tracePt t="30925" x="3543300" y="2720975"/>
          <p14:tracePt t="30925" x="3516313" y="2720975"/>
          <p14:tracePt t="30941" x="3470275" y="2720975"/>
          <p14:tracePt t="30942" x="3443288" y="2720975"/>
          <p14:tracePt t="30958" x="3397250" y="2720975"/>
          <p14:tracePt t="30959" x="3370263" y="2711450"/>
          <p14:tracePt t="30960" x="3333750" y="2693988"/>
          <p14:tracePt t="30975" x="3324225" y="2693988"/>
          <p14:tracePt t="30976" x="3314700" y="2684463"/>
          <p14:tracePt t="33565" x="3297238" y="2703513"/>
          <p14:tracePt t="33573" x="3241675" y="2747963"/>
          <p14:tracePt t="33581" x="3232150" y="2776538"/>
          <p14:tracePt t="33592" x="3224213" y="2794000"/>
          <p14:tracePt t="33608" x="3214688" y="2830513"/>
          <p14:tracePt t="33609" x="3214688" y="2840038"/>
          <p14:tracePt t="33625" x="3205163" y="2867025"/>
          <p14:tracePt t="33657" x="3195638" y="2867025"/>
          <p14:tracePt t="33665" x="3187700" y="2867025"/>
          <p14:tracePt t="33675" x="3168650" y="2867025"/>
          <p14:tracePt t="33691" x="3141663" y="2867025"/>
          <p14:tracePt t="33708" x="3105150" y="2886075"/>
          <p14:tracePt t="33709" x="3078163" y="2894013"/>
          <p14:tracePt t="33725" x="3049588" y="2903538"/>
          <p14:tracePt t="33725" x="3005138" y="2913063"/>
          <p14:tracePt t="33741" x="2968625" y="2922588"/>
          <p14:tracePt t="33742" x="2932113" y="2949575"/>
          <p14:tracePt t="33744" x="2922588" y="2949575"/>
          <p14:tracePt t="33758" x="2895600" y="2959100"/>
          <p14:tracePt t="33775" x="2876550" y="2959100"/>
          <p14:tracePt t="33775" x="2859088" y="2976563"/>
          <p14:tracePt t="33777" x="2840038" y="2976563"/>
          <p14:tracePt t="33791" x="2822575" y="2976563"/>
          <p14:tracePt t="33808" x="2803525" y="2976563"/>
          <p14:tracePt t="33809" x="2794000" y="2976563"/>
          <p14:tracePt t="33825" x="2786063" y="2976563"/>
          <p14:tracePt t="34169" x="2813050" y="3005138"/>
          <p14:tracePt t="34176" x="2932113" y="3059113"/>
          <p14:tracePt t="34186" x="3068638" y="3122613"/>
          <p14:tracePt t="34193" x="3224213" y="3195638"/>
          <p14:tracePt t="34208" x="3379788" y="3297238"/>
          <p14:tracePt t="34209" x="3489325" y="3397250"/>
          <p14:tracePt t="34225" x="3543300" y="3497263"/>
          <p14:tracePt t="34445" x="3543300" y="3487738"/>
          <p14:tracePt t="34457" x="3543300" y="3470275"/>
          <p14:tracePt t="34464" x="3533775" y="3451225"/>
          <p14:tracePt t="34475" x="3533775" y="3424238"/>
          <p14:tracePt t="34491" x="3516313" y="3406775"/>
          <p14:tracePt t="34492" x="3506788" y="3406775"/>
          <p14:tracePt t="34529" x="3506788" y="3397250"/>
          <p14:tracePt t="34544" x="3516313" y="3397250"/>
          <p14:tracePt t="34553" x="3516313" y="3387725"/>
          <p14:tracePt t="34560" x="3525838" y="3378200"/>
          <p14:tracePt t="34575" x="3533775" y="3360738"/>
          <p14:tracePt t="34577" x="3543300" y="3341688"/>
          <p14:tracePt t="34591" x="3543300" y="3324225"/>
          <p14:tracePt t="34593" x="3543300" y="3305175"/>
          <p14:tracePt t="34608" x="3543300" y="3287713"/>
          <p14:tracePt t="34610" x="3543300" y="3260725"/>
          <p14:tracePt t="34625" x="3543300" y="3232150"/>
          <p14:tracePt t="34626" x="3533775" y="3187700"/>
          <p14:tracePt t="34641" x="3533775" y="3168650"/>
          <p14:tracePt t="34643" x="3525838" y="3132138"/>
          <p14:tracePt t="34658" x="3516313" y="3114675"/>
          <p14:tracePt t="34660" x="3497263" y="3095625"/>
          <p14:tracePt t="34675" x="3489325" y="3086100"/>
          <p14:tracePt t="34676" x="3470275" y="3078163"/>
          <p14:tracePt t="34691" x="3460750" y="3068638"/>
          <p14:tracePt t="34693" x="3443288" y="3068638"/>
          <p14:tracePt t="34708" x="3416300" y="3068638"/>
          <p14:tracePt t="34710" x="3379788" y="3068638"/>
          <p14:tracePt t="34725" x="3351213" y="3068638"/>
          <p14:tracePt t="34726" x="3324225" y="3068638"/>
          <p14:tracePt t="34741" x="3297238" y="3068638"/>
          <p14:tracePt t="34743" x="3251200" y="3068638"/>
          <p14:tracePt t="34758" x="3205163" y="3078163"/>
          <p14:tracePt t="34758" x="3168650" y="3086100"/>
          <p14:tracePt t="34761" x="3122613" y="3095625"/>
          <p14:tracePt t="34775" x="3105150" y="3095625"/>
          <p14:tracePt t="34776" x="3059113" y="3114675"/>
          <p14:tracePt t="34791" x="2995613" y="3159125"/>
          <p14:tracePt t="34794" x="2959100" y="3168650"/>
          <p14:tracePt t="34808" x="2932113" y="3187700"/>
          <p14:tracePt t="34810" x="2903538" y="3205163"/>
          <p14:tracePt t="34825" x="2867025" y="3232150"/>
          <p14:tracePt t="34826" x="2849563" y="3251200"/>
          <p14:tracePt t="34841" x="2830513" y="3268663"/>
          <p14:tracePt t="34843" x="2803525" y="3305175"/>
          <p14:tracePt t="34858" x="2794000" y="3324225"/>
          <p14:tracePt t="34860" x="2794000" y="3341688"/>
          <p14:tracePt t="34875" x="2794000" y="3370263"/>
          <p14:tracePt t="34876" x="2794000" y="3387725"/>
          <p14:tracePt t="34891" x="2794000" y="3406775"/>
          <p14:tracePt t="34893" x="2794000" y="3424238"/>
          <p14:tracePt t="34908" x="2794000" y="3443288"/>
          <p14:tracePt t="34910" x="2822575" y="3460750"/>
          <p14:tracePt t="34925" x="2830513" y="3479800"/>
          <p14:tracePt t="34926" x="2849563" y="3516313"/>
          <p14:tracePt t="34941" x="2895600" y="3543300"/>
          <p14:tracePt t="34943" x="2932113" y="3579813"/>
          <p14:tracePt t="34958" x="2976563" y="3616325"/>
          <p14:tracePt t="34958" x="3005138" y="3625850"/>
          <p14:tracePt t="34961" x="3049588" y="3662363"/>
          <p14:tracePt t="34975" x="3132138" y="3698875"/>
          <p14:tracePt t="34976" x="3178175" y="3716338"/>
          <p14:tracePt t="34991" x="3241675" y="3725863"/>
          <p14:tracePt t="34993" x="3297238" y="3735388"/>
          <p14:tracePt t="35008" x="3360738" y="3735388"/>
          <p14:tracePt t="35010" x="3433763" y="3735388"/>
          <p14:tracePt t="35025" x="3489325" y="3735388"/>
          <p14:tracePt t="35026" x="3533775" y="3735388"/>
          <p14:tracePt t="35041" x="3579813" y="3735388"/>
          <p14:tracePt t="35043" x="3606800" y="3735388"/>
          <p14:tracePt t="35058" x="3635375" y="3725863"/>
          <p14:tracePt t="35060" x="3671888" y="3716338"/>
          <p14:tracePt t="35075" x="3698875" y="3698875"/>
          <p14:tracePt t="35076" x="3735388" y="3698875"/>
          <p14:tracePt t="35091" x="3762375" y="3670300"/>
          <p14:tracePt t="35093" x="3781425" y="3662363"/>
          <p14:tracePt t="35108" x="3808413" y="3652838"/>
          <p14:tracePt t="35110" x="3835400" y="3633788"/>
          <p14:tracePt t="35125" x="3844925" y="3616325"/>
          <p14:tracePt t="35126" x="3854450" y="3597275"/>
          <p14:tracePt t="35141" x="3862388" y="3579813"/>
          <p14:tracePt t="35143" x="3871913" y="3543300"/>
          <p14:tracePt t="35158" x="3871913" y="3516313"/>
          <p14:tracePt t="35175" x="3871913" y="3443288"/>
          <p14:tracePt t="35175" x="3871913" y="3406775"/>
          <p14:tracePt t="35177" x="3854450" y="3360738"/>
          <p14:tracePt t="35193" x="3844925" y="3297238"/>
          <p14:tracePt t="35208" x="3835400" y="3278188"/>
          <p14:tracePt t="35209" x="3817938" y="3241675"/>
          <p14:tracePt t="35225" x="3798888" y="3224213"/>
          <p14:tracePt t="35225" x="3781425" y="3205163"/>
          <p14:tracePt t="35241" x="3752850" y="3178175"/>
          <p14:tracePt t="35242" x="3725863" y="3151188"/>
          <p14:tracePt t="35258" x="3679825" y="3122613"/>
          <p14:tracePt t="35259" x="3598863" y="3078163"/>
          <p14:tracePt t="35275" x="3552825" y="3049588"/>
          <p14:tracePt t="35275" x="3489325" y="3032125"/>
          <p14:tracePt t="35291" x="3452813" y="3022600"/>
          <p14:tracePt t="35292" x="3397250" y="2995613"/>
          <p14:tracePt t="35308" x="3333750" y="2986088"/>
          <p14:tracePt t="35309" x="3278188" y="2986088"/>
          <p14:tracePt t="35325" x="3251200" y="2986088"/>
          <p14:tracePt t="35325" x="3214688" y="2986088"/>
          <p14:tracePt t="35341" x="3159125" y="2986088"/>
          <p14:tracePt t="35342" x="3122613" y="2986088"/>
          <p14:tracePt t="35358" x="3078163" y="2986088"/>
          <p14:tracePt t="35359" x="3049588" y="2986088"/>
          <p14:tracePt t="35361" x="3013075" y="2986088"/>
          <p14:tracePt t="35375" x="3005138" y="2995613"/>
          <p14:tracePt t="35376" x="2995613" y="3005138"/>
          <p14:tracePt t="35391" x="2968625" y="3022600"/>
          <p14:tracePt t="35393" x="2949575" y="3049588"/>
          <p14:tracePt t="35408" x="2940050" y="3068638"/>
          <p14:tracePt t="35410" x="2932113" y="3105150"/>
          <p14:tracePt t="35425" x="2922588" y="3141663"/>
          <p14:tracePt t="35426" x="2922588" y="3178175"/>
          <p14:tracePt t="35441" x="2913063" y="3214688"/>
          <p14:tracePt t="35443" x="2913063" y="3251200"/>
          <p14:tracePt t="35458" x="2913063" y="3287713"/>
          <p14:tracePt t="35460" x="2913063" y="3333750"/>
          <p14:tracePt t="35474" x="2922588" y="3387725"/>
          <p14:tracePt t="35476" x="2949575" y="3433763"/>
          <p14:tracePt t="35491" x="3005138" y="3506788"/>
          <p14:tracePt t="35493" x="3049588" y="3552825"/>
          <p14:tracePt t="35508" x="3114675" y="3606800"/>
          <p14:tracePt t="35510" x="3168650" y="3643313"/>
          <p14:tracePt t="35524" x="3195638" y="3652838"/>
          <p14:tracePt t="35526" x="3260725" y="3679825"/>
          <p14:tracePt t="35541" x="3343275" y="3706813"/>
          <p14:tracePt t="35543" x="3452813" y="3735388"/>
          <p14:tracePt t="35558" x="3552825" y="3752850"/>
          <p14:tracePt t="35558" x="3643313" y="3752850"/>
          <p14:tracePt t="35561" x="3716338" y="3752850"/>
          <p14:tracePt t="35575" x="3752850" y="3743325"/>
          <p14:tracePt t="35577" x="3781425" y="3735388"/>
          <p14:tracePt t="35591" x="3798888" y="3716338"/>
          <p14:tracePt t="35593" x="3825875" y="3698875"/>
          <p14:tracePt t="35608" x="3835400" y="3679825"/>
          <p14:tracePt t="35610" x="3854450" y="3662363"/>
          <p14:tracePt t="35625" x="3854450" y="3643313"/>
          <p14:tracePt t="35626" x="3862388" y="3625850"/>
          <p14:tracePt t="35641" x="3862388" y="3606800"/>
          <p14:tracePt t="35643" x="3862388" y="3597275"/>
          <p14:tracePt t="35658" x="3871913" y="3570288"/>
          <p14:tracePt t="35660" x="3871913" y="3560763"/>
          <p14:tracePt t="35675" x="3871913" y="3543300"/>
          <p14:tracePt t="35677" x="3871913" y="3524250"/>
          <p14:tracePt t="35691" x="3871913" y="3506788"/>
          <p14:tracePt t="35693" x="3871913" y="3460750"/>
          <p14:tracePt t="35708" x="3862388" y="3433763"/>
          <p14:tracePt t="35710" x="3854450" y="3414713"/>
          <p14:tracePt t="35725" x="3844925" y="3397250"/>
          <p14:tracePt t="35726" x="3817938" y="3360738"/>
          <p14:tracePt t="35741" x="3808413" y="3341688"/>
          <p14:tracePt t="35743" x="3789363" y="3314700"/>
          <p14:tracePt t="35758" x="3781425" y="3305175"/>
          <p14:tracePt t="35758" x="3762375" y="3297238"/>
          <p14:tracePt t="35760" x="3735388" y="3278188"/>
          <p14:tracePt t="35775" x="3698875" y="3268663"/>
          <p14:tracePt t="35776" x="3625850" y="3241675"/>
          <p14:tracePt t="35791" x="3598863" y="3232150"/>
          <p14:tracePt t="35794" x="3552825" y="3224213"/>
          <p14:tracePt t="35808" x="3489325" y="3205163"/>
          <p14:tracePt t="35810" x="3416300" y="3195638"/>
          <p14:tracePt t="35825" x="3379788" y="3187700"/>
          <p14:tracePt t="35826" x="3306763" y="3168650"/>
          <p14:tracePt t="35841" x="3251200" y="3168650"/>
          <p14:tracePt t="35843" x="3224213" y="3168650"/>
          <p14:tracePt t="35858" x="3195638" y="3168650"/>
          <p14:tracePt t="35860" x="3168650" y="3168650"/>
          <p14:tracePt t="35875" x="3151188" y="3178175"/>
          <p14:tracePt t="35876" x="3132138" y="3205163"/>
          <p14:tracePt t="35891" x="3122613" y="3214688"/>
          <p14:tracePt t="35893" x="3105150" y="3232150"/>
          <p14:tracePt t="35908" x="3086100" y="3260725"/>
          <p14:tracePt t="35910" x="3068638" y="3287713"/>
          <p14:tracePt t="35925" x="3059113" y="3324225"/>
          <p14:tracePt t="35926" x="3049588" y="3351213"/>
          <p14:tracePt t="35941" x="3032125" y="3370263"/>
          <p14:tracePt t="35943" x="3022600" y="3406775"/>
          <p14:tracePt t="35958" x="3022600" y="3424238"/>
          <p14:tracePt t="35958" x="3022600" y="3443288"/>
          <p14:tracePt t="35975" x="3022600" y="3460750"/>
          <p14:tracePt t="35977" x="3022600" y="3470275"/>
          <p14:tracePt t="36461" x="3022600" y="3487738"/>
          <p14:tracePt t="36473" x="3068638" y="3497263"/>
          <p14:tracePt t="36481" x="3168650" y="3543300"/>
          <p14:tracePt t="36491" x="3195638" y="3560763"/>
          <p14:tracePt t="36508" x="3241675" y="3570288"/>
          <p14:tracePt t="36509" x="3287713" y="3589338"/>
          <p14:tracePt t="36525" x="3297238" y="3589338"/>
          <p14:tracePt t="36685" x="3314700" y="3589338"/>
          <p14:tracePt t="36697" x="3343275" y="3560763"/>
          <p14:tracePt t="36705" x="3397250" y="3506788"/>
          <p14:tracePt t="36712" x="3416300" y="3487738"/>
          <p14:tracePt t="36725" x="3433763" y="3470275"/>
          <p14:tracePt t="36741" x="3443288" y="3460750"/>
          <p14:tracePt t="36742" x="3460750" y="3433763"/>
          <p14:tracePt t="36744" x="3470275" y="3424238"/>
          <p14:tracePt t="36758" x="3470275" y="3406775"/>
          <p14:tracePt t="36775" x="3479800" y="3387725"/>
          <p14:tracePt t="36775" x="3489325" y="3370263"/>
          <p14:tracePt t="36776" x="3489325" y="3351213"/>
          <p14:tracePt t="36791" x="3497263" y="3324225"/>
          <p14:tracePt t="36793" x="3497263" y="3305175"/>
          <p14:tracePt t="36808" x="3497263" y="3278188"/>
          <p14:tracePt t="36809" x="3497263" y="3260725"/>
          <p14:tracePt t="36824" x="3497263" y="3224213"/>
          <p14:tracePt t="36825" x="3497263" y="3195638"/>
          <p14:tracePt t="36841" x="3497263" y="3178175"/>
          <p14:tracePt t="36842" x="3497263" y="3151188"/>
          <p14:tracePt t="36858" x="3497263" y="3141663"/>
          <p14:tracePt t="36859" x="3497263" y="3122613"/>
          <p14:tracePt t="36875" x="3489325" y="3105150"/>
          <p14:tracePt t="36875" x="3479800" y="3095625"/>
          <p14:tracePt t="36891" x="3470275" y="3086100"/>
          <p14:tracePt t="36892" x="3452813" y="3068638"/>
          <p14:tracePt t="36908" x="3424238" y="3059113"/>
          <p14:tracePt t="36909" x="3397250" y="3049588"/>
          <p14:tracePt t="36925" x="3387725" y="3041650"/>
          <p14:tracePt t="36925" x="3351213" y="3032125"/>
          <p14:tracePt t="36941" x="3306763" y="3022600"/>
          <p14:tracePt t="36942" x="3260725" y="3022600"/>
          <p14:tracePt t="36944" x="3224213" y="3022600"/>
          <p14:tracePt t="36958" x="3178175" y="3013075"/>
          <p14:tracePt t="36975" x="3151188" y="3013075"/>
          <p14:tracePt t="36975" x="3141663" y="3013075"/>
          <p14:tracePt t="36976" x="3122613" y="3013075"/>
          <p14:tracePt t="36991" x="3114675" y="3013075"/>
          <p14:tracePt t="36993" x="3095625" y="3013075"/>
          <p14:tracePt t="37008" x="3078163" y="3013075"/>
          <p14:tracePt t="37009" x="3049588" y="3013075"/>
          <p14:tracePt t="37025" x="3022600" y="3013075"/>
          <p14:tracePt t="37025" x="2986088" y="3022600"/>
          <p14:tracePt t="37041" x="2959100" y="3032125"/>
          <p14:tracePt t="37042" x="2940050" y="3041650"/>
          <p14:tracePt t="37058" x="2903538" y="3049588"/>
          <p14:tracePt t="37059" x="2876550" y="3059113"/>
          <p14:tracePt t="37075" x="2849563" y="3078163"/>
          <p14:tracePt t="37075" x="2813050" y="3086100"/>
          <p14:tracePt t="37091" x="2786063" y="3105150"/>
          <p14:tracePt t="37092" x="2767013" y="3114675"/>
          <p14:tracePt t="37108" x="2749550" y="3122613"/>
          <p14:tracePt t="37109" x="2740025" y="3132138"/>
          <p14:tracePt t="37125" x="2730500" y="3132138"/>
          <p14:tracePt t="37125" x="2730500" y="3141663"/>
          <p14:tracePt t="37141" x="2720975" y="3151188"/>
          <p14:tracePt t="37142" x="2720975" y="3159125"/>
          <p14:tracePt t="37158" x="2713038" y="3168650"/>
          <p14:tracePt t="37159" x="2713038" y="3178175"/>
          <p14:tracePt t="37161" x="2713038" y="3195638"/>
          <p14:tracePt t="37175" x="2713038" y="3214688"/>
          <p14:tracePt t="37176" x="2713038" y="3251200"/>
          <p14:tracePt t="37194" x="2720975" y="3297238"/>
          <p14:tracePt t="37208" x="2749550" y="3341688"/>
          <p14:tracePt t="37210" x="2757488" y="3351213"/>
          <p14:tracePt t="37225" x="2767013" y="3378200"/>
          <p14:tracePt t="37226" x="2786063" y="3406775"/>
          <p14:tracePt t="37241" x="2813050" y="3443288"/>
          <p14:tracePt t="37243" x="2840038" y="3460750"/>
          <p14:tracePt t="37258" x="2849563" y="3487738"/>
          <p14:tracePt t="37260" x="2867025" y="3506788"/>
          <p14:tracePt t="37275" x="2886075" y="3516313"/>
          <p14:tracePt t="37276" x="2922588" y="3543300"/>
          <p14:tracePt t="37291" x="2940050" y="3560763"/>
          <p14:tracePt t="37293" x="2968625" y="3570288"/>
          <p14:tracePt t="37308" x="2995613" y="3579813"/>
          <p14:tracePt t="37310" x="3032125" y="3589338"/>
          <p14:tracePt t="37325" x="3086100" y="3606800"/>
          <p14:tracePt t="37326" x="3132138" y="3606800"/>
          <p14:tracePt t="37341" x="3168650" y="3616325"/>
          <p14:tracePt t="37343" x="3232150" y="3616325"/>
          <p14:tracePt t="37358" x="3251200" y="3616325"/>
          <p14:tracePt t="37374" x="3306763" y="3616325"/>
          <p14:tracePt t="37375" x="3343275" y="3616325"/>
          <p14:tracePt t="37391" x="3351213" y="3616325"/>
          <p14:tracePt t="37393" x="3360738" y="3616325"/>
          <p14:tracePt t="37408" x="3370263" y="3616325"/>
          <p14:tracePt t="37409" x="3379788" y="3606800"/>
          <p14:tracePt t="37425" x="3387725" y="3589338"/>
          <p14:tracePt t="37425" x="3397250" y="3560763"/>
          <p14:tracePt t="37441" x="3406775" y="3524250"/>
          <p14:tracePt t="37442" x="3416300" y="3487738"/>
          <p14:tracePt t="37458" x="3416300" y="3406775"/>
          <p14:tracePt t="37459" x="3416300" y="3378200"/>
          <p14:tracePt t="37475" x="3416300" y="3333750"/>
          <p14:tracePt t="37475" x="3416300" y="3297238"/>
          <p14:tracePt t="37491" x="3416300" y="3278188"/>
          <p14:tracePt t="37492" x="3416300" y="3268663"/>
          <p14:tracePt t="37508" x="3416300" y="3251200"/>
          <p14:tracePt t="37525" x="3416300" y="3241675"/>
          <p14:tracePt t="37525" x="3416300" y="3232150"/>
          <p14:tracePt t="37541" x="3416300" y="3214688"/>
          <p14:tracePt t="37542" x="3406775" y="3214688"/>
          <p14:tracePt t="37558" x="3397250" y="3205163"/>
          <p14:tracePt t="37559" x="3397250" y="3195638"/>
          <p14:tracePt t="37561" x="3379788" y="3178175"/>
          <p14:tracePt t="37575" x="3370263" y="3168650"/>
          <p14:tracePt t="37577" x="3351213" y="3159125"/>
          <p14:tracePt t="37591" x="3324225" y="3151188"/>
          <p14:tracePt t="37593" x="3306763" y="3141663"/>
          <p14:tracePt t="37608" x="3270250" y="3132138"/>
          <p14:tracePt t="37610" x="3251200" y="3132138"/>
          <p14:tracePt t="37625" x="3205163" y="3122613"/>
          <p14:tracePt t="37626" x="3195638" y="3122613"/>
          <p14:tracePt t="37641" x="3168650" y="3114675"/>
          <p14:tracePt t="37643" x="3151188" y="3114675"/>
          <p14:tracePt t="37658" x="3141663" y="3114675"/>
          <p14:tracePt t="37675" x="3122613" y="3114675"/>
          <p14:tracePt t="37676" x="3105150" y="3114675"/>
          <p14:tracePt t="37691" x="3078163" y="3114675"/>
          <p14:tracePt t="37693" x="3041650" y="3122613"/>
          <p14:tracePt t="37708" x="3013075" y="3132138"/>
          <p14:tracePt t="37710" x="2949575" y="3141663"/>
          <p14:tracePt t="37725" x="2903538" y="3168650"/>
          <p14:tracePt t="37726" x="2876550" y="3178175"/>
          <p14:tracePt t="37741" x="2849563" y="3195638"/>
          <p14:tracePt t="37743" x="2822575" y="3205163"/>
          <p14:tracePt t="37758" x="2813050" y="3224213"/>
          <p14:tracePt t="37759" x="2794000" y="3232150"/>
          <p14:tracePt t="37761" x="2794000" y="3251200"/>
          <p14:tracePt t="37775" x="2794000" y="3268663"/>
          <p14:tracePt t="37776" x="2794000" y="3305175"/>
          <p14:tracePt t="37791" x="2794000" y="3314700"/>
          <p14:tracePt t="37793" x="2794000" y="3351213"/>
          <p14:tracePt t="37808" x="2813050" y="3378200"/>
          <p14:tracePt t="37810" x="2830513" y="3414713"/>
          <p14:tracePt t="37825" x="2876550" y="3460750"/>
          <p14:tracePt t="37826" x="2922588" y="3479800"/>
          <p14:tracePt t="37841" x="2968625" y="3516313"/>
          <p14:tracePt t="37843" x="3013075" y="3533775"/>
          <p14:tracePt t="37858" x="3078163" y="3552825"/>
          <p14:tracePt t="37860" x="3141663" y="3570288"/>
          <p14:tracePt t="37875" x="3195638" y="3579813"/>
          <p14:tracePt t="37876" x="3241675" y="3589338"/>
          <p14:tracePt t="37891" x="3260725" y="3589338"/>
          <p14:tracePt t="37893" x="3306763" y="3597275"/>
          <p14:tracePt t="37908" x="3343275" y="3597275"/>
          <p14:tracePt t="37910" x="3379788" y="3616325"/>
          <p14:tracePt t="37925" x="3406775" y="3616325"/>
          <p14:tracePt t="37926" x="3433763" y="3616325"/>
          <p14:tracePt t="37941" x="3452813" y="3616325"/>
          <p14:tracePt t="37943" x="3470275" y="3616325"/>
          <p14:tracePt t="37958" x="3489325" y="3606800"/>
          <p14:tracePt t="37958" x="3516313" y="3597275"/>
          <p14:tracePt t="37961" x="3543300" y="3589338"/>
          <p14:tracePt t="37975" x="3562350" y="3570288"/>
          <p14:tracePt t="37976" x="3579813" y="3552825"/>
          <p14:tracePt t="37991" x="3598863" y="3533775"/>
          <p14:tracePt t="37993" x="3625850" y="3516313"/>
          <p14:tracePt t="38008" x="3635375" y="3487738"/>
          <p14:tracePt t="38010" x="3652838" y="3460750"/>
          <p14:tracePt t="38025" x="3662363" y="3433763"/>
          <p14:tracePt t="38026" x="3671888" y="3397250"/>
          <p14:tracePt t="38041" x="3679825" y="3360738"/>
          <p14:tracePt t="38043" x="3679825" y="3324225"/>
          <p14:tracePt t="38058" x="3698875" y="3297238"/>
          <p14:tracePt t="38060" x="3698875" y="3268663"/>
          <p14:tracePt t="38075" x="3698875" y="3232150"/>
          <p14:tracePt t="38076" x="3698875" y="3214688"/>
          <p14:tracePt t="38091" x="3708400" y="3195638"/>
          <p14:tracePt t="38093" x="3708400" y="3178175"/>
          <p14:tracePt t="38108" x="3708400" y="3168650"/>
          <p14:tracePt t="38110" x="3708400" y="3151188"/>
          <p14:tracePt t="38124" x="3698875" y="3132138"/>
          <p14:tracePt t="38126" x="3671888" y="3122613"/>
          <p14:tracePt t="38141" x="3652838" y="3095625"/>
          <p14:tracePt t="38143" x="3625850" y="3078163"/>
          <p14:tracePt t="38158" x="3589338" y="3049588"/>
          <p14:tracePt t="38158" x="3562350" y="3032125"/>
          <p14:tracePt t="38160" x="3516313" y="3013075"/>
          <p14:tracePt t="38175" x="3489325" y="2995613"/>
          <p14:tracePt t="38177" x="3416300" y="2986088"/>
          <p14:tracePt t="38194" x="3314700" y="2976563"/>
          <p14:tracePt t="38208" x="3270250" y="2976563"/>
          <p14:tracePt t="38210" x="3232150" y="2976563"/>
          <p14:tracePt t="38225" x="3195638" y="2976563"/>
          <p14:tracePt t="38226" x="3168650" y="2976563"/>
          <p14:tracePt t="38241" x="3141663" y="2976563"/>
          <p14:tracePt t="38243" x="3132138" y="2986088"/>
          <p14:tracePt t="38258" x="3122613" y="2986088"/>
          <p14:tracePt t="38260" x="3114675" y="2995613"/>
          <p14:tracePt t="38275" x="3105150" y="3013075"/>
          <p14:tracePt t="38276" x="3086100" y="3032125"/>
          <p14:tracePt t="38291" x="3078163" y="3049588"/>
          <p14:tracePt t="38294" x="3078163" y="3059113"/>
          <p14:tracePt t="38308" x="3059113" y="3086100"/>
          <p14:tracePt t="38310" x="3049588" y="3114675"/>
          <p14:tracePt t="38325" x="3041650" y="3151188"/>
          <p14:tracePt t="38326" x="3041650" y="3178175"/>
          <p14:tracePt t="38341" x="3022600" y="3205163"/>
          <p14:tracePt t="38343" x="3022600" y="3224213"/>
          <p14:tracePt t="38358" x="3022600" y="3241675"/>
          <p14:tracePt t="38358" x="3022600" y="3260725"/>
          <p14:tracePt t="38361" x="3022600" y="3278188"/>
          <p14:tracePt t="38375" x="3022600" y="3305175"/>
          <p14:tracePt t="38376" x="3022600" y="3324225"/>
          <p14:tracePt t="38391" x="3032125" y="3351213"/>
          <p14:tracePt t="38393" x="3032125" y="3378200"/>
          <p14:tracePt t="38408" x="3049588" y="3397250"/>
          <p14:tracePt t="38410" x="3059113" y="3414713"/>
          <p14:tracePt t="38425" x="3078163" y="3433763"/>
          <p14:tracePt t="38426" x="3078163" y="3451225"/>
          <p14:tracePt t="38441" x="3086100" y="3460750"/>
          <p14:tracePt t="38443" x="3095625" y="3470275"/>
          <p14:tracePt t="38458" x="3095625" y="3479800"/>
          <p14:tracePt t="38460" x="3095625" y="3487738"/>
          <p14:tracePt t="38475" x="3105150" y="3487738"/>
          <p14:tracePt t="38476" x="3114675" y="3497263"/>
          <p14:tracePt t="38491" x="3122613" y="3497263"/>
          <p14:tracePt t="38508" x="3132138" y="3497263"/>
          <p14:tracePt t="38510" x="3141663" y="3506788"/>
          <p14:tracePt t="38524" x="3159125" y="3516313"/>
          <p14:tracePt t="38527" x="3178175" y="3524250"/>
          <p14:tracePt t="38541" x="3214688" y="3543300"/>
          <p14:tracePt t="38542" x="3251200" y="3552825"/>
          <p14:tracePt t="38544" x="3306763" y="3589338"/>
          <p14:tracePt t="38558" x="3379788" y="3643313"/>
          <p14:tracePt t="38929" x="3387725" y="3643313"/>
          <p14:tracePt t="38936" x="3416300" y="3633788"/>
          <p14:tracePt t="38944" x="3433763" y="3606800"/>
          <p14:tracePt t="38958" x="3452813" y="3589338"/>
          <p14:tracePt t="38960" x="3470275" y="3589338"/>
          <p14:tracePt t="38975" x="3479800" y="3579813"/>
          <p14:tracePt t="38976" x="3489325" y="3579813"/>
          <p14:tracePt t="38993" x="3506788" y="3570288"/>
          <p14:tracePt t="39008" x="3525838" y="3560763"/>
          <p14:tracePt t="39033" x="3533775" y="3560763"/>
          <p14:tracePt t="39041" x="3552825" y="3560763"/>
          <p14:tracePt t="39058" x="3579813" y="3560763"/>
          <p14:tracePt t="39059" x="3606800" y="3570288"/>
          <p14:tracePt t="39075" x="3625850" y="3579813"/>
          <p14:tracePt t="39075" x="3662363" y="3579813"/>
          <p14:tracePt t="39091" x="3689350" y="3589338"/>
          <p14:tracePt t="39092" x="3716338" y="3597275"/>
          <p14:tracePt t="39108" x="3752850" y="3606800"/>
          <p14:tracePt t="39109" x="3781425" y="3606800"/>
          <p14:tracePt t="39124" x="3808413" y="3616325"/>
          <p14:tracePt t="39125" x="3844925" y="3616325"/>
          <p14:tracePt t="39141" x="3862388" y="3616325"/>
          <p14:tracePt t="39142" x="3881438" y="3616325"/>
          <p14:tracePt t="39158" x="3890963" y="3616325"/>
          <p14:tracePt t="39174" x="3898900" y="3616325"/>
          <p14:tracePt t="39217" x="3908425" y="3616325"/>
          <p14:tracePt t="39649" x="3935413" y="3625850"/>
          <p14:tracePt t="39656" x="3954463" y="3633788"/>
          <p14:tracePt t="39664" x="3981450" y="3652838"/>
          <p14:tracePt t="39674" x="3981450" y="3662363"/>
          <p14:tracePt t="39690" x="3990975" y="3662363"/>
          <p14:tracePt t="39691" x="4008438" y="3670300"/>
          <p14:tracePt t="39707" x="4037013" y="3670300"/>
          <p14:tracePt t="39708" x="4044950" y="3670300"/>
          <p14:tracePt t="39724" x="4054475" y="3670300"/>
          <p14:tracePt t="39725" x="4064000" y="3670300"/>
          <p14:tracePt t="39741" x="4073525" y="3670300"/>
          <p14:tracePt t="39760" x="4083050" y="3670300"/>
          <p14:tracePt t="39774" x="4090988" y="3670300"/>
          <p14:tracePt t="39791" x="4110038" y="3670300"/>
          <p14:tracePt t="39793" x="4119563" y="3662363"/>
          <p14:tracePt t="39808" x="4137025" y="3662363"/>
          <p14:tracePt t="39824" x="4146550" y="3652838"/>
          <p14:tracePt t="39824" x="4164013" y="3652838"/>
          <p14:tracePt t="39841" x="4164013" y="3643313"/>
          <p14:tracePt t="39841" x="4173538" y="3643313"/>
          <p14:tracePt t="39857" x="4183063" y="3643313"/>
          <p14:tracePt t="39858" x="4192588" y="3643313"/>
          <p14:tracePt t="39874" x="4192588" y="3633788"/>
          <p14:tracePt t="39891" x="4200525" y="3633788"/>
          <p14:tracePt t="39908" x="4200525" y="3625850"/>
          <p14:tracePt t="39908" x="4210050" y="3625850"/>
          <p14:tracePt t="39925" x="4219575" y="3616325"/>
          <p14:tracePt t="39925" x="4229100" y="3616325"/>
          <p14:tracePt t="39941" x="4229100" y="3606800"/>
          <p14:tracePt t="39942" x="4237038" y="3606800"/>
          <p14:tracePt t="39958" x="4237038" y="3597275"/>
          <p14:tracePt t="39974" x="4246563" y="3597275"/>
          <p14:tracePt t="40049" x="4246563" y="3589338"/>
          <p14:tracePt t="40881" x="4246563" y="3560763"/>
          <p14:tracePt t="40889" x="4237038" y="3533775"/>
          <p14:tracePt t="40896" x="4237038" y="3524250"/>
          <p14:tracePt t="40908" x="4229100" y="3516313"/>
          <p14:tracePt t="40925" x="4229100" y="3497263"/>
          <p14:tracePt t="40925" x="4229100" y="3487738"/>
          <p14:tracePt t="40941" x="4229100" y="3479800"/>
          <p14:tracePt t="40958" x="4229100" y="3470275"/>
          <p14:tracePt t="41144" x="4256088" y="3487738"/>
          <p14:tracePt t="41152" x="4273550" y="3516313"/>
          <p14:tracePt t="41160" x="4292600" y="3533775"/>
          <p14:tracePt t="41175" x="4302125" y="3543300"/>
          <p14:tracePt t="41177" x="4310063" y="3552825"/>
          <p14:tracePt t="41194" x="4329113" y="3570288"/>
          <p14:tracePt t="41209" x="4329113" y="3579813"/>
          <p14:tracePt t="41536" x="4356100" y="3579813"/>
          <p14:tracePt t="41544" x="4402138" y="3579813"/>
          <p14:tracePt t="41558" x="4448175" y="3579813"/>
          <p14:tracePt t="41574" x="4484688" y="3570288"/>
          <p14:tracePt t="41575" x="4529138" y="3560763"/>
          <p14:tracePt t="41577" x="4575175" y="3552825"/>
          <p14:tracePt t="41591" x="4602163" y="3533775"/>
          <p14:tracePt t="41593" x="4611688" y="3533775"/>
          <p14:tracePt t="41610" x="4621213" y="3533775"/>
          <p14:tracePt t="41653" x="4630738" y="3533775"/>
          <p14:tracePt t="41836" x="4638675" y="3533775"/>
          <p14:tracePt t="41849" x="4667250" y="3543300"/>
          <p14:tracePt t="41858" x="4711700" y="3560763"/>
          <p14:tracePt t="41874" x="4757738" y="3589338"/>
          <p14:tracePt t="41875" x="4776788" y="3597275"/>
          <p14:tracePt t="41891" x="4794250" y="3606800"/>
          <p14:tracePt t="41892" x="4803775" y="3606800"/>
          <p14:tracePt t="41908" x="4813300" y="3606800"/>
          <p14:tracePt t="42320" x="4821238" y="3606800"/>
          <p14:tracePt t="42329" x="4830763" y="3606800"/>
          <p14:tracePt t="42341" x="4857750" y="3606800"/>
          <p14:tracePt t="42358" x="4886325" y="3625850"/>
          <p14:tracePt t="42761" x="4886325" y="3597275"/>
          <p14:tracePt t="42768" x="4876800" y="3589338"/>
          <p14:tracePt t="42784" x="4876800" y="3579813"/>
          <p14:tracePt t="42816" x="4886325" y="3579813"/>
          <p14:tracePt t="42825" x="4895850" y="3570288"/>
          <p14:tracePt t="42848" x="4903788" y="3560763"/>
          <p14:tracePt t="42865" x="4913313" y="3560763"/>
          <p14:tracePt t="42873" x="4922838" y="3560763"/>
          <p14:tracePt t="42881" x="4932363" y="3560763"/>
          <p14:tracePt t="42891" x="4940300" y="3560763"/>
          <p14:tracePt t="42908" x="4949825" y="3560763"/>
          <p14:tracePt t="42909" x="4959350" y="3570288"/>
          <p14:tracePt t="42924" x="4968875" y="3570288"/>
          <p14:tracePt t="42925" x="4968875" y="3579813"/>
          <p14:tracePt t="43009" x="4976813" y="3579813"/>
          <p14:tracePt t="43016" x="4986338" y="3579813"/>
          <p14:tracePt t="43032" x="4995863" y="3579813"/>
          <p14:tracePt t="43089" x="4995863" y="3589338"/>
          <p14:tracePt t="43276" x="4995863" y="3597275"/>
          <p14:tracePt t="43376" x="5005388" y="3597275"/>
          <p14:tracePt t="43384" x="5049838" y="3597275"/>
          <p14:tracePt t="43392" x="5114925" y="3597275"/>
          <p14:tracePt t="43408" x="5205413" y="3597275"/>
          <p14:tracePt t="43409" x="5260975" y="3597275"/>
          <p14:tracePt t="43424" x="5324475" y="3597275"/>
          <p14:tracePt t="43425" x="5341938" y="3597275"/>
          <p14:tracePt t="43441" x="5360988" y="3597275"/>
          <p14:tracePt t="43442" x="5370513" y="3589338"/>
          <p14:tracePt t="43458" x="5378450" y="3589338"/>
          <p14:tracePt t="43528" x="5397500" y="3579813"/>
          <p14:tracePt t="43536" x="5461000" y="3552825"/>
          <p14:tracePt t="43544" x="5480050" y="3543300"/>
          <p14:tracePt t="43558" x="5507038" y="3524250"/>
          <p14:tracePt t="43561" x="5516563" y="3524250"/>
          <p14:tracePt t="43574" x="5543550" y="3506788"/>
          <p14:tracePt t="43576" x="5580063" y="3497263"/>
          <p14:tracePt t="43591" x="5597525" y="3487738"/>
          <p14:tracePt t="43593" x="5607050" y="3487738"/>
          <p14:tracePt t="43608" x="5607050" y="3479800"/>
          <p14:tracePt t="43728" x="5616575" y="3479800"/>
          <p14:tracePt t="43736" x="5626100" y="3479800"/>
          <p14:tracePt t="43744" x="5653088" y="3497263"/>
          <p14:tracePt t="43758" x="5662613" y="3497263"/>
          <p14:tracePt t="43774" x="5670550" y="3506788"/>
          <p14:tracePt t="43775" x="5680075" y="3524250"/>
          <p14:tracePt t="43777" x="5699125" y="3533775"/>
          <p14:tracePt t="43791" x="5726113" y="3543300"/>
          <p14:tracePt t="43793" x="5753100" y="3560763"/>
          <p14:tracePt t="43808" x="5781675" y="3570288"/>
          <p14:tracePt t="43809" x="5799138" y="3570288"/>
          <p14:tracePt t="43825" x="5826125" y="3579813"/>
          <p14:tracePt t="43825" x="5845175" y="3579813"/>
          <p14:tracePt t="43841" x="5862638" y="3579813"/>
          <p14:tracePt t="43842" x="5881688" y="3579813"/>
          <p14:tracePt t="43858" x="5899150" y="3579813"/>
          <p14:tracePt t="43859" x="5908675" y="3579813"/>
          <p14:tracePt t="43874" x="5918200" y="3579813"/>
          <p14:tracePt t="43875" x="5927725" y="3579813"/>
          <p14:tracePt t="43891" x="5935663" y="3579813"/>
          <p14:tracePt t="43892" x="5945188" y="3579813"/>
          <p14:tracePt t="43908" x="5964238" y="3579813"/>
          <p14:tracePt t="43924" x="5972175" y="3579813"/>
          <p14:tracePt t="43925" x="5981700" y="3570288"/>
          <p14:tracePt t="43941" x="5991225" y="3570288"/>
          <p14:tracePt t="43942" x="6000750" y="3570288"/>
          <p14:tracePt t="43958" x="6008688" y="3570288"/>
          <p14:tracePt t="44008" x="6018213" y="3570288"/>
          <p14:tracePt t="44056" x="6018213" y="3560763"/>
          <p14:tracePt t="44064" x="6045200" y="3543300"/>
          <p14:tracePt t="44074" x="6081713" y="3524250"/>
          <p14:tracePt t="44091" x="6091238" y="3506788"/>
          <p14:tracePt t="44092" x="6110288" y="3506788"/>
          <p14:tracePt t="44108" x="6118225" y="3506788"/>
          <p14:tracePt t="44541" x="6146800" y="3497263"/>
          <p14:tracePt t="44552" x="6173788" y="3479800"/>
          <p14:tracePt t="44560" x="6227763" y="3470275"/>
          <p14:tracePt t="44574" x="6264275" y="3470275"/>
          <p14:tracePt t="44577" x="6300788" y="3470275"/>
          <p14:tracePt t="44591" x="6346825" y="3460750"/>
          <p14:tracePt t="44593" x="6392863" y="3433763"/>
          <p14:tracePt t="44608" x="6438900" y="3414713"/>
          <p14:tracePt t="44610" x="6465888" y="3406775"/>
          <p14:tracePt t="44625" x="6502400" y="3378200"/>
          <p14:tracePt t="44626" x="6548438" y="3351213"/>
          <p14:tracePt t="44641" x="6575425" y="3324225"/>
          <p14:tracePt t="44643" x="6602413" y="3305175"/>
          <p14:tracePt t="44658" x="6630988" y="3278188"/>
          <p14:tracePt t="44660" x="6648450" y="3268663"/>
          <p14:tracePt t="44675" x="6684963" y="3232150"/>
          <p14:tracePt t="44675" x="6711950" y="3205163"/>
          <p14:tracePt t="44691" x="6721475" y="3195638"/>
          <p14:tracePt t="44693" x="6740525" y="3178175"/>
          <p14:tracePt t="44708" x="6748463" y="3168650"/>
          <p14:tracePt t="44710" x="6748463" y="3159125"/>
          <p14:tracePt t="44725" x="6757988" y="3151188"/>
          <p14:tracePt t="44760" x="6757988" y="3141663"/>
          <p14:tracePt t="45153" x="6757988" y="3114675"/>
          <p14:tracePt t="45160" x="6721475" y="3095625"/>
          <p14:tracePt t="45168" x="6721475" y="3086100"/>
          <p14:tracePt t="45176" x="6711950" y="3086100"/>
          <p14:tracePt t="45193" x="6711950" y="3078163"/>
          <p14:tracePt t="45284" x="6704013" y="3078163"/>
          <p14:tracePt t="45392" x="6731000" y="3068638"/>
          <p14:tracePt t="45400" x="6784975" y="3059113"/>
          <p14:tracePt t="45409" x="6850063" y="3032125"/>
          <p14:tracePt t="45425" x="6894513" y="3022600"/>
          <p14:tracePt t="45425" x="6913563" y="3013075"/>
          <p14:tracePt t="45441" x="6940550" y="3005138"/>
          <p14:tracePt t="45442" x="6950075" y="2995613"/>
          <p14:tracePt t="45458" x="6959600" y="2986088"/>
          <p14:tracePt t="45459" x="6959600" y="2976563"/>
          <p14:tracePt t="45475" x="6967538" y="2968625"/>
          <p14:tracePt t="45491" x="6967538" y="2949575"/>
          <p14:tracePt t="45492" x="6967538" y="2930525"/>
          <p14:tracePt t="45512" x="6967538" y="2922588"/>
          <p14:tracePt t="45524" x="6959600" y="2922588"/>
          <p14:tracePt t="45541" x="6940550" y="2913063"/>
          <p14:tracePt t="45542" x="6931025" y="2913063"/>
          <p14:tracePt t="45558" x="6904038" y="2913063"/>
          <p14:tracePt t="45559" x="6877050" y="2913063"/>
          <p14:tracePt t="45560" x="6831013" y="2913063"/>
          <p14:tracePt t="45574" x="6794500" y="2913063"/>
          <p14:tracePt t="45576" x="6767513" y="2913063"/>
          <p14:tracePt t="45591" x="6731000" y="2913063"/>
          <p14:tracePt t="45593" x="6694488" y="2913063"/>
          <p14:tracePt t="45608" x="6648450" y="2913063"/>
          <p14:tracePt t="45610" x="6621463" y="2922588"/>
          <p14:tracePt t="45624" x="6584950" y="2930525"/>
          <p14:tracePt t="45626" x="6548438" y="2930525"/>
          <p14:tracePt t="45641" x="6521450" y="2949575"/>
          <p14:tracePt t="45643" x="6511925" y="2949575"/>
          <p14:tracePt t="45658" x="6502400" y="2959100"/>
          <p14:tracePt t="45675" x="6492875" y="2968625"/>
          <p14:tracePt t="45691" x="6483350" y="2976563"/>
          <p14:tracePt t="45693" x="6475413" y="2995613"/>
          <p14:tracePt t="45708" x="6456363" y="3013075"/>
          <p14:tracePt t="45710" x="6446838" y="3032125"/>
          <p14:tracePt t="45725" x="6446838" y="3041650"/>
          <p14:tracePt t="45726" x="6438900" y="3049588"/>
          <p14:tracePt t="45741" x="6438900" y="3059113"/>
          <p14:tracePt t="45743" x="6438900" y="3068638"/>
          <p14:tracePt t="45808" x="6438900" y="3078163"/>
          <p14:tracePt t="45871" x="6465888" y="3114675"/>
          <p14:tracePt t="45879" x="6548438" y="3141663"/>
          <p14:tracePt t="45890" x="6594475" y="3151188"/>
          <p14:tracePt t="45907" x="6611938" y="3159125"/>
          <p14:tracePt t="45907" x="6667500" y="3159125"/>
          <p14:tracePt t="45923" x="6694488" y="3159125"/>
          <p14:tracePt t="45923" x="6731000" y="3159125"/>
          <p14:tracePt t="45941" x="6748463" y="3159125"/>
          <p14:tracePt t="45960" x="6757988" y="3151188"/>
          <p14:tracePt t="45974" x="6757988" y="3132138"/>
          <p14:tracePt t="45977" x="6757988" y="3122613"/>
          <p14:tracePt t="45991" x="6767513" y="3122613"/>
          <p14:tracePt t="46140" x="6777038" y="3105150"/>
          <p14:tracePt t="46152" x="6784975" y="3059113"/>
          <p14:tracePt t="46160" x="6794500" y="3041650"/>
          <p14:tracePt t="46175" x="6794500" y="3013075"/>
          <p14:tracePt t="46177" x="6804025" y="3005138"/>
          <p14:tracePt t="46194" x="6804025" y="2986088"/>
          <p14:tracePt t="46304" x="6804025" y="3022600"/>
          <p14:tracePt t="46313" x="6804025" y="3059113"/>
          <p14:tracePt t="46324" x="6804025" y="3114675"/>
          <p14:tracePt t="46341" x="6804025" y="3195638"/>
          <p14:tracePt t="46342" x="6804025" y="3251200"/>
          <p14:tracePt t="46358" x="6804025" y="3305175"/>
          <p14:tracePt t="46358" x="6804025" y="3324225"/>
          <p14:tracePt t="46360" x="6804025" y="3360738"/>
          <p14:tracePt t="46374" x="6804025" y="3397250"/>
          <p14:tracePt t="46376" x="6804025" y="3443288"/>
          <p14:tracePt t="46391" x="6804025" y="3487738"/>
          <p14:tracePt t="46393" x="6794500" y="3524250"/>
          <p14:tracePt t="46408" x="6784975" y="3570288"/>
          <p14:tracePt t="46410" x="6784975" y="3597275"/>
          <p14:tracePt t="46425" x="6777038" y="3633788"/>
          <p14:tracePt t="46426" x="6757988" y="3662363"/>
          <p14:tracePt t="46441" x="6748463" y="3689350"/>
          <p14:tracePt t="46443" x="6740525" y="3725863"/>
          <p14:tracePt t="46458" x="6740525" y="3735388"/>
          <p14:tracePt t="46460" x="6740525" y="3752850"/>
          <p14:tracePt t="46474" x="6731000" y="3771900"/>
          <p14:tracePt t="46476" x="6731000" y="3779838"/>
          <p14:tracePt t="46520" x="6731000" y="3789363"/>
          <p14:tracePt t="46528" x="6731000" y="3808413"/>
          <p14:tracePt t="46541" x="6731000" y="3825875"/>
          <p14:tracePt t="46558" x="6731000" y="3835400"/>
          <p14:tracePt t="46574" x="6731000" y="3844925"/>
          <p14:tracePt t="46591" x="6731000" y="3852863"/>
          <p14:tracePt t="46760" x="6757988" y="3835400"/>
          <p14:tracePt t="46768" x="6767513" y="3825875"/>
          <p14:tracePt t="46776" x="6784975" y="3816350"/>
          <p14:tracePt t="46791" x="6794500" y="3816350"/>
          <p14:tracePt t="46793" x="6813550" y="3808413"/>
          <p14:tracePt t="46808" x="6821488" y="3808413"/>
          <p14:tracePt t="46809" x="6821488" y="3798888"/>
          <p14:tracePt t="46825" x="6840538" y="3798888"/>
          <p14:tracePt t="46825" x="6850063" y="3789363"/>
          <p14:tracePt t="46841" x="6858000" y="3779838"/>
          <p14:tracePt t="46842" x="6877050" y="3771900"/>
          <p14:tracePt t="46858" x="6886575" y="3771900"/>
          <p14:tracePt t="46859" x="6894513" y="3771900"/>
          <p14:tracePt t="46874" x="6904038" y="3771900"/>
          <p14:tracePt t="46891" x="6904038" y="3762375"/>
          <p14:tracePt t="46908" x="6913563" y="3762375"/>
          <p14:tracePt t="46960" x="6913563" y="3752850"/>
          <p14:tracePt t="47212" x="6923088" y="3752850"/>
          <p14:tracePt t="47220" x="6950075" y="3743325"/>
          <p14:tracePt t="47228" x="6986588" y="3735388"/>
          <p14:tracePt t="47241" x="7004050" y="3725863"/>
          <p14:tracePt t="47258" x="7023100" y="3716338"/>
          <p14:tracePt t="47259" x="7032625" y="3716338"/>
          <p14:tracePt t="47260" x="7040563" y="3706813"/>
          <p14:tracePt t="47304" x="7040563" y="3698875"/>
          <p14:tracePt t="47697" x="7050088" y="3689350"/>
          <p14:tracePt t="47704" x="7077075" y="3662363"/>
          <p14:tracePt t="47712" x="7169150" y="3570288"/>
          <p14:tracePt t="47724" x="7215188" y="3533775"/>
          <p14:tracePt t="47741" x="7269163" y="3497263"/>
          <p14:tracePt t="47742" x="7288213" y="3479800"/>
          <p14:tracePt t="47744" x="7315200" y="3451225"/>
          <p14:tracePt t="47758" x="7351713" y="3414713"/>
          <p14:tracePt t="47760" x="7370763" y="3387725"/>
          <p14:tracePt t="47775" x="7388225" y="3351213"/>
          <p14:tracePt t="47776" x="7415213" y="3305175"/>
          <p14:tracePt t="47791" x="7434263" y="3278188"/>
          <p14:tracePt t="47793" x="7488238" y="3214688"/>
          <p14:tracePt t="47808" x="7524750" y="3168650"/>
          <p14:tracePt t="47810" x="7543800" y="3122613"/>
          <p14:tracePt t="47825" x="7561263" y="3086100"/>
          <p14:tracePt t="47826" x="7570788" y="3068638"/>
          <p14:tracePt t="47841" x="7589838" y="3049588"/>
          <p14:tracePt t="47843" x="7597775" y="3032125"/>
          <p14:tracePt t="47858" x="7597775" y="3022600"/>
          <p14:tracePt t="47860" x="7597775" y="3013075"/>
          <p14:tracePt t="47874" x="7597775" y="3005138"/>
          <p14:tracePt t="47876" x="7597775" y="2995613"/>
          <p14:tracePt t="47891" x="7607300" y="2986088"/>
          <p14:tracePt t="47908" x="7607300" y="2976563"/>
          <p14:tracePt t="47924" x="7607300" y="2968625"/>
          <p14:tracePt t="47926" x="7607300" y="2959100"/>
          <p14:tracePt t="47941" x="7607300" y="2949575"/>
          <p14:tracePt t="47958" x="7607300" y="2940050"/>
          <p14:tracePt t="47974" x="7607300" y="2930525"/>
          <p14:tracePt t="48016" x="7597775" y="2930525"/>
          <p14:tracePt t="48025" x="7589838" y="2930525"/>
          <p14:tracePt t="48032" x="7580313" y="2930525"/>
          <p14:tracePt t="48041" x="7561263" y="2930525"/>
          <p14:tracePt t="48058" x="7553325" y="2930525"/>
          <p14:tracePt t="48058" x="7543800" y="2930525"/>
          <p14:tracePt t="48074" x="7534275" y="2930525"/>
          <p14:tracePt t="48091" x="7524750" y="2930525"/>
          <p14:tracePt t="48108" x="7516813" y="2930525"/>
          <p14:tracePt t="48124" x="7507288" y="2930525"/>
          <p14:tracePt t="48141" x="7497763" y="2930525"/>
          <p14:tracePt t="48160" x="7488238" y="2940050"/>
          <p14:tracePt t="48174" x="7488238" y="2949575"/>
          <p14:tracePt t="48177" x="7480300" y="2959100"/>
          <p14:tracePt t="48194" x="7480300" y="2986088"/>
          <p14:tracePt t="48208" x="7470775" y="3022600"/>
          <p14:tracePt t="48210" x="7470775" y="3032125"/>
          <p14:tracePt t="48224" x="7470775" y="3049588"/>
          <p14:tracePt t="48226" x="7470775" y="3078163"/>
          <p14:tracePt t="48241" x="7470775" y="3095625"/>
          <p14:tracePt t="48243" x="7470775" y="3114675"/>
          <p14:tracePt t="48258" x="7470775" y="3132138"/>
          <p14:tracePt t="48260" x="7470775" y="3151188"/>
          <p14:tracePt t="48275" x="7470775" y="3159125"/>
          <p14:tracePt t="48276" x="7470775" y="3168650"/>
          <p14:tracePt t="48291" x="7470775" y="3178175"/>
          <p14:tracePt t="48293" x="7470775" y="3195638"/>
          <p14:tracePt t="48308" x="7470775" y="3205163"/>
          <p14:tracePt t="48310" x="7470775" y="3214688"/>
          <p14:tracePt t="48324" x="7470775" y="3224213"/>
          <p14:tracePt t="48326" x="7470775" y="3232150"/>
          <p14:tracePt t="48341" x="7470775" y="3241675"/>
          <p14:tracePt t="48358" x="7480300" y="3251200"/>
          <p14:tracePt t="48374" x="7480300" y="3260725"/>
          <p14:tracePt t="48500" x="7480300" y="3241675"/>
          <p14:tracePt t="48512" x="7480300" y="3187700"/>
          <p14:tracePt t="48520" x="7480300" y="3159125"/>
          <p14:tracePt t="48528" x="7480300" y="3132138"/>
          <p14:tracePt t="48541" x="7480300" y="3114675"/>
          <p14:tracePt t="48558" x="7480300" y="3095625"/>
          <p14:tracePt t="48558" x="7480300" y="3059113"/>
          <p14:tracePt t="48560" x="7480300" y="3041650"/>
          <p14:tracePt t="48574" x="7480300" y="3013075"/>
          <p14:tracePt t="48576" x="7480300" y="3005138"/>
          <p14:tracePt t="48591" x="7480300" y="2986088"/>
          <p14:tracePt t="48593" x="7480300" y="2976563"/>
          <p14:tracePt t="48608" x="7480300" y="2968625"/>
          <p14:tracePt t="48625" x="7480300" y="2959100"/>
          <p14:tracePt t="48712" x="7470775" y="2959100"/>
          <p14:tracePt t="48720" x="7461250" y="2959100"/>
          <p14:tracePt t="48736" x="7451725" y="2976563"/>
          <p14:tracePt t="48744" x="7424738" y="2995613"/>
          <p14:tracePt t="48757" x="7415213" y="3013075"/>
          <p14:tracePt t="48774" x="7407275" y="3041650"/>
          <p14:tracePt t="48774" x="7397750" y="3059113"/>
          <p14:tracePt t="48776" x="7397750" y="3078163"/>
          <p14:tracePt t="48791" x="7388225" y="3095625"/>
          <p14:tracePt t="48792" x="7388225" y="3132138"/>
          <p14:tracePt t="48807" x="7388225" y="3159125"/>
          <p14:tracePt t="48809" x="7388225" y="3205163"/>
          <p14:tracePt t="48824" x="7388225" y="3232150"/>
          <p14:tracePt t="48825" x="7388225" y="3260725"/>
          <p14:tracePt t="48840" x="7388225" y="3305175"/>
          <p14:tracePt t="48842" x="7388225" y="3333750"/>
          <p14:tracePt t="48857" x="7388225" y="3360738"/>
          <p14:tracePt t="48858" x="7388225" y="3397250"/>
          <p14:tracePt t="48874" x="7388225" y="3433763"/>
          <p14:tracePt t="48876" x="7388225" y="3443288"/>
          <p14:tracePt t="48891" x="7388225" y="3479800"/>
          <p14:tracePt t="48893" x="7388225" y="3524250"/>
          <p14:tracePt t="48908" x="7388225" y="3552825"/>
          <p14:tracePt t="48909" x="7397750" y="3560763"/>
          <p14:tracePt t="48924" x="7397750" y="3589338"/>
          <p14:tracePt t="48926" x="7407275" y="3616325"/>
          <p14:tracePt t="48941" x="7415213" y="3633788"/>
          <p14:tracePt t="48942" x="7443788" y="3670300"/>
          <p14:tracePt t="48957" x="7451725" y="3689350"/>
          <p14:tracePt t="48959" x="7461250" y="3706813"/>
          <p14:tracePt t="48974" x="7470775" y="3725863"/>
          <p14:tracePt t="48976" x="7480300" y="3752850"/>
          <p14:tracePt t="48991" x="7497763" y="3771900"/>
          <p14:tracePt t="48993" x="7507288" y="3779838"/>
          <p14:tracePt t="49008" x="7516813" y="3798888"/>
          <p14:tracePt t="49010" x="7524750" y="3808413"/>
          <p14:tracePt t="49025" x="7534275" y="3816350"/>
          <p14:tracePt t="49026" x="7543800" y="3825875"/>
          <p14:tracePt t="49041" x="7570788" y="3835400"/>
          <p14:tracePt t="49043" x="7607300" y="3844925"/>
          <p14:tracePt t="49058" x="7670800" y="3852863"/>
          <p14:tracePt t="49060" x="7753350" y="3871913"/>
          <p14:tracePt t="49074" x="7826375" y="3871913"/>
          <p14:tracePt t="49076" x="7899400" y="3881438"/>
          <p14:tracePt t="49091" x="7935913" y="3881438"/>
          <p14:tracePt t="49093" x="7991475" y="3881438"/>
          <p14:tracePt t="49108" x="8045450" y="3881438"/>
          <p14:tracePt t="49110" x="8064500" y="3881438"/>
          <p14:tracePt t="49124" x="8091488" y="3881438"/>
          <p14:tracePt t="49126" x="8118475" y="3881438"/>
          <p14:tracePt t="49141" x="8137525" y="3881438"/>
          <p14:tracePt t="49143" x="8164513" y="3871913"/>
          <p14:tracePt t="49158" x="8191500" y="3871913"/>
          <p14:tracePt t="49158" x="8228013" y="3862388"/>
          <p14:tracePt t="49160" x="8256588" y="3862388"/>
          <p14:tracePt t="49175" x="8301038" y="3835400"/>
          <p14:tracePt t="49176" x="8337550" y="3825875"/>
          <p14:tracePt t="49194" x="8429625" y="3789363"/>
          <p14:tracePt t="49208" x="8466138" y="3779838"/>
          <p14:tracePt t="49210" x="8502650" y="3771900"/>
          <p14:tracePt t="49225" x="8539163" y="3762375"/>
          <p14:tracePt t="49226" x="8556625" y="3752850"/>
          <p14:tracePt t="49241" x="8585200" y="3743325"/>
          <p14:tracePt t="49243" x="8593138" y="3725863"/>
          <p14:tracePt t="49258" x="8612188" y="3716338"/>
          <p14:tracePt t="49260" x="8639175" y="3698875"/>
          <p14:tracePt t="49274" x="8658225" y="3670300"/>
          <p14:tracePt t="49276" x="8685213" y="3652838"/>
          <p14:tracePt t="49291" x="8721725" y="3606800"/>
          <p14:tracePt t="49293" x="8758238" y="3570288"/>
          <p14:tracePt t="49308" x="8804275" y="3533775"/>
          <p14:tracePt t="49310" x="8821738" y="3487738"/>
          <p14:tracePt t="49325" x="8858250" y="3443288"/>
          <p14:tracePt t="49326" x="8877300" y="3378200"/>
          <p14:tracePt t="49341" x="8877300" y="3351213"/>
          <p14:tracePt t="49343" x="8877300" y="3324225"/>
          <p14:tracePt t="49358" x="8877300" y="3278188"/>
          <p14:tracePt t="49358" x="8877300" y="3241675"/>
          <p14:tracePt t="49360" x="8877300" y="3195638"/>
          <p14:tracePt t="49374" x="8848725" y="3159125"/>
          <p14:tracePt t="49376" x="8831263" y="3132138"/>
          <p14:tracePt t="49391" x="8785225" y="3086100"/>
          <p14:tracePt t="49393" x="8748713" y="3068638"/>
          <p14:tracePt t="49408" x="8675688" y="3022600"/>
          <p14:tracePt t="49410" x="8629650" y="3013075"/>
          <p14:tracePt t="49424" x="8566150" y="2986088"/>
          <p14:tracePt t="49426" x="8439150" y="2959100"/>
          <p14:tracePt t="49441" x="8301038" y="2930525"/>
          <p14:tracePt t="49443" x="8183563" y="2903538"/>
          <p14:tracePt t="49458" x="8054975" y="2867025"/>
          <p14:tracePt t="49460" x="7935913" y="2857500"/>
          <p14:tracePt t="49474" x="7826375" y="2840038"/>
          <p14:tracePt t="49476" x="7743825" y="2840038"/>
          <p14:tracePt t="49491" x="7689850" y="2840038"/>
          <p14:tracePt t="49493" x="7634288" y="2840038"/>
          <p14:tracePt t="49508" x="7570788" y="2840038"/>
          <p14:tracePt t="49510" x="7543800" y="2840038"/>
          <p14:tracePt t="49524" x="7497763" y="2840038"/>
          <p14:tracePt t="49526" x="7470775" y="2840038"/>
          <p14:tracePt t="49541" x="7443788" y="2857500"/>
          <p14:tracePt t="49543" x="7397750" y="2867025"/>
          <p14:tracePt t="49558" x="7378700" y="2867025"/>
          <p14:tracePt t="49558" x="7361238" y="2876550"/>
          <p14:tracePt t="49560" x="7342188" y="2886075"/>
          <p14:tracePt t="49574" x="7334250" y="2903538"/>
          <p14:tracePt t="49576" x="7315200" y="2913063"/>
          <p14:tracePt t="49591" x="7296150" y="2922588"/>
          <p14:tracePt t="49593" x="7278688" y="2940050"/>
          <p14:tracePt t="49608" x="7269163" y="2959100"/>
          <p14:tracePt t="49610" x="7251700" y="2976563"/>
          <p14:tracePt t="49624" x="7232650" y="3005138"/>
          <p14:tracePt t="49626" x="7215188" y="3022600"/>
          <p14:tracePt t="49641" x="7205663" y="3041650"/>
          <p14:tracePt t="49643" x="7196138" y="3049588"/>
          <p14:tracePt t="49658" x="7186613" y="3059113"/>
          <p14:tracePt t="49675" x="7186613" y="3068638"/>
          <p14:tracePt t="49691" x="7186613" y="3078163"/>
          <p14:tracePt t="49708" x="7186613" y="3086100"/>
          <p14:tracePt t="49709" x="7186613" y="3095625"/>
          <p14:tracePt t="49744" x="7186613" y="3105150"/>
          <p14:tracePt t="49776" x="7186613" y="3122613"/>
          <p14:tracePt t="49784" x="7205663" y="3168650"/>
          <p14:tracePt t="49792" x="7232650" y="3214688"/>
          <p14:tracePt t="49808" x="7242175" y="3224213"/>
          <p14:tracePt t="49809" x="7259638" y="3251200"/>
          <p14:tracePt t="49825" x="7278688" y="3268663"/>
          <p14:tracePt t="49825" x="7288213" y="3287713"/>
          <p14:tracePt t="49841" x="7296150" y="3305175"/>
          <p14:tracePt t="49842" x="7305675" y="3314700"/>
          <p14:tracePt t="49858" x="7315200" y="3324225"/>
          <p14:tracePt t="49859" x="7324725" y="3333750"/>
          <p14:tracePt t="49874" x="7334250" y="3351213"/>
          <p14:tracePt t="49875" x="7342188" y="3378200"/>
          <p14:tracePt t="49891" x="7361238" y="3414713"/>
          <p14:tracePt t="49892" x="7388225" y="3443288"/>
          <p14:tracePt t="49908" x="7407275" y="3470275"/>
          <p14:tracePt t="49909" x="7451725" y="3524250"/>
          <p14:tracePt t="49925" x="7524750" y="3606800"/>
          <p14:tracePt t="49925" x="7580313" y="3670300"/>
          <p14:tracePt t="49941" x="7589838" y="3716338"/>
          <p14:tracePt t="49942" x="7589838" y="3779838"/>
          <p14:tracePt t="50236" x="7597775" y="3779838"/>
          <p14:tracePt t="50244" x="7607300" y="3762375"/>
          <p14:tracePt t="50258" x="7607300" y="3743325"/>
          <p14:tracePt t="50274" x="7607300" y="3698875"/>
          <p14:tracePt t="50275" x="7626350" y="3652838"/>
          <p14:tracePt t="50291" x="7626350" y="3616325"/>
          <p14:tracePt t="50292" x="7626350" y="3606800"/>
          <p14:tracePt t="50308" x="7626350" y="3597275"/>
          <p14:tracePt t="50309" x="7634288" y="3597275"/>
          <p14:tracePt t="50324" x="7653338" y="3589338"/>
          <p14:tracePt t="50325" x="7670800" y="3589338"/>
          <p14:tracePt t="50341" x="7689850" y="3589338"/>
          <p14:tracePt t="50342" x="7716838" y="3589338"/>
          <p14:tracePt t="50358" x="7753350" y="3589338"/>
          <p14:tracePt t="50358" x="7772400" y="3589338"/>
          <p14:tracePt t="50374" x="7780338" y="3589338"/>
          <p14:tracePt t="50377" x="7789863" y="3589338"/>
          <p14:tracePt t="50391" x="7808913" y="3589338"/>
          <p14:tracePt t="50393" x="7816850" y="3589338"/>
          <p14:tracePt t="50408" x="7826375" y="3589338"/>
          <p14:tracePt t="50410" x="7835900" y="3589338"/>
          <p14:tracePt t="50424" x="7845425" y="3589338"/>
          <p14:tracePt t="50426" x="7853363" y="3579813"/>
          <p14:tracePt t="50441" x="7881938" y="3560763"/>
          <p14:tracePt t="50443" x="7899400" y="3543300"/>
          <p14:tracePt t="50458" x="7926388" y="3506788"/>
          <p14:tracePt t="50459" x="7954963" y="3479800"/>
          <p14:tracePt t="50474" x="7981950" y="3433763"/>
          <p14:tracePt t="50474" x="8008938" y="3387725"/>
          <p14:tracePt t="50491" x="8018463" y="3324225"/>
          <p14:tracePt t="50491" x="8018463" y="3251200"/>
          <p14:tracePt t="50508" x="8018463" y="3214688"/>
          <p14:tracePt t="50508" x="8018463" y="3187700"/>
          <p14:tracePt t="50524" x="8018463" y="3132138"/>
          <p14:tracePt t="50525" x="8018463" y="3059113"/>
          <p14:tracePt t="50541" x="8018463" y="3022600"/>
          <p14:tracePt t="50542" x="7999413" y="2976563"/>
          <p14:tracePt t="50544" x="7991475" y="2959100"/>
          <p14:tracePt t="50558" x="7981950" y="2940050"/>
          <p14:tracePt t="50575" x="7972425" y="2922588"/>
          <p14:tracePt t="50575" x="7945438" y="2903538"/>
          <p14:tracePt t="50576" x="7926388" y="2886075"/>
          <p14:tracePt t="50591" x="7881938" y="2849563"/>
          <p14:tracePt t="50593" x="7862888" y="2840038"/>
          <p14:tracePt t="50608" x="7853363" y="2830513"/>
          <p14:tracePt t="50608" x="7826375" y="2820988"/>
          <p14:tracePt t="50624" x="7808913" y="2813050"/>
          <p14:tracePt t="50625" x="7762875" y="2803525"/>
          <p14:tracePt t="50641" x="7735888" y="2794000"/>
          <p14:tracePt t="50642" x="7707313" y="2794000"/>
          <p14:tracePt t="50658" x="7662863" y="2776538"/>
          <p14:tracePt t="50658" x="7616825" y="2776538"/>
          <p14:tracePt t="50674" x="7589838" y="2767013"/>
          <p14:tracePt t="50675" x="7543800" y="2767013"/>
          <p14:tracePt t="50691" x="7534275" y="2767013"/>
          <p14:tracePt t="50692" x="7516813" y="2767013"/>
          <p14:tracePt t="50708" x="7480300" y="2767013"/>
          <p14:tracePt t="50708" x="7461250" y="2767013"/>
          <p14:tracePt t="50724" x="7443788" y="2776538"/>
          <p14:tracePt t="50725" x="7434263" y="2803525"/>
          <p14:tracePt t="50728" x="7415213" y="2813050"/>
          <p14:tracePt t="50741" x="7397750" y="2830513"/>
          <p14:tracePt t="50744" x="7388225" y="2857500"/>
          <p14:tracePt t="50758" x="7361238" y="2876550"/>
          <p14:tracePt t="50774" x="7351713" y="2913063"/>
          <p14:tracePt t="50776" x="7342188" y="2986088"/>
          <p14:tracePt t="50791" x="7334250" y="3041650"/>
          <p14:tracePt t="50794" x="7334250" y="3114675"/>
          <p14:tracePt t="50808" x="7334250" y="3159125"/>
          <p14:tracePt t="50809" x="7361238" y="3224213"/>
          <p14:tracePt t="50824" x="7388225" y="3305175"/>
          <p14:tracePt t="50826" x="7415213" y="3370263"/>
          <p14:tracePt t="50841" x="7434263" y="3414713"/>
          <p14:tracePt t="50843" x="7451725" y="3443288"/>
          <p14:tracePt t="50858" x="7480300" y="3487738"/>
          <p14:tracePt t="50860" x="7497763" y="3533775"/>
          <p14:tracePt t="50874" x="7524750" y="3570288"/>
          <p14:tracePt t="50876" x="7543800" y="3597275"/>
          <p14:tracePt t="50891" x="7561263" y="3633788"/>
          <p14:tracePt t="50893" x="7580313" y="3643313"/>
          <p14:tracePt t="50908" x="7589838" y="3662363"/>
          <p14:tracePt t="50910" x="7616825" y="3679825"/>
          <p14:tracePt t="50924" x="7643813" y="3698875"/>
          <p14:tracePt t="50926" x="7689850" y="3725863"/>
          <p14:tracePt t="50941" x="7699375" y="3735388"/>
          <p14:tracePt t="50943" x="7735888" y="3743325"/>
          <p14:tracePt t="50958" x="7762875" y="3762375"/>
          <p14:tracePt t="50958" x="7808913" y="3771900"/>
          <p14:tracePt t="50960" x="7826375" y="3771900"/>
          <p14:tracePt t="50975" x="7845425" y="3779838"/>
          <p14:tracePt t="50976" x="7862888" y="3779838"/>
          <p14:tracePt t="50991" x="7881938" y="3779838"/>
          <p14:tracePt t="50993" x="7889875" y="3779838"/>
          <p14:tracePt t="51008" x="7908925" y="3779838"/>
          <p14:tracePt t="51010" x="7918450" y="3771900"/>
          <p14:tracePt t="51025" x="7935913" y="3762375"/>
          <p14:tracePt t="51026" x="7954963" y="3752850"/>
          <p14:tracePt t="51041" x="7972425" y="3735388"/>
          <p14:tracePt t="51043" x="7991475" y="3706813"/>
          <p14:tracePt t="51058" x="7999413" y="3670300"/>
          <p14:tracePt t="51060" x="8018463" y="3652838"/>
          <p14:tracePt t="51075" x="8035925" y="3606800"/>
          <p14:tracePt t="51077" x="8035925" y="3579813"/>
          <p14:tracePt t="51091" x="8035925" y="3524250"/>
          <p14:tracePt t="51093" x="8035925" y="3497263"/>
          <p14:tracePt t="51108" x="8035925" y="3460750"/>
          <p14:tracePt t="51110" x="8035925" y="3406775"/>
          <p14:tracePt t="51124" x="8035925" y="3360738"/>
          <p14:tracePt t="51126" x="8008938" y="3297238"/>
          <p14:tracePt t="51141" x="7972425" y="3268663"/>
          <p14:tracePt t="51143" x="7945438" y="3232150"/>
          <p14:tracePt t="51158" x="7908925" y="3205163"/>
          <p14:tracePt t="51160" x="7799388" y="3141663"/>
          <p14:tracePt t="51175" x="7753350" y="3122613"/>
          <p14:tracePt t="51176" x="7707313" y="3105150"/>
          <p14:tracePt t="51194" x="7626350" y="3086100"/>
          <p14:tracePt t="51208" x="7589838" y="3078163"/>
          <p14:tracePt t="51210" x="7561263" y="3068638"/>
          <p14:tracePt t="51225" x="7543800" y="3068638"/>
          <p14:tracePt t="51226" x="7524750" y="3068638"/>
          <p14:tracePt t="51241" x="7516813" y="3068638"/>
          <p14:tracePt t="51243" x="7497763" y="3068638"/>
          <p14:tracePt t="51258" x="7488238" y="3068638"/>
          <p14:tracePt t="51259" x="7480300" y="3068638"/>
          <p14:tracePt t="51274" x="7470775" y="3068638"/>
          <p14:tracePt t="51276" x="7451725" y="3068638"/>
          <p14:tracePt t="51291" x="7434263" y="3068638"/>
          <p14:tracePt t="51293" x="7397750" y="3068638"/>
          <p14:tracePt t="51307" x="7378700" y="3078163"/>
          <p14:tracePt t="51308" x="7378700" y="3086100"/>
          <p14:tracePt t="51324" x="7361238" y="3105150"/>
          <p14:tracePt t="51325" x="7334250" y="3122613"/>
          <p14:tracePt t="51340" x="7324725" y="3151188"/>
          <p14:tracePt t="51342" x="7315200" y="3187700"/>
          <p14:tracePt t="51357" x="7305675" y="3241675"/>
          <p14:tracePt t="51358" x="7296150" y="3287713"/>
          <p14:tracePt t="51374" x="7296150" y="3324225"/>
          <p14:tracePt t="51375" x="7296150" y="3378200"/>
          <p14:tracePt t="51391" x="7296150" y="3424238"/>
          <p14:tracePt t="51392" x="7305675" y="3524250"/>
          <p14:tracePt t="51408" x="7315200" y="3570288"/>
          <p14:tracePt t="51410" x="7351713" y="3597275"/>
          <p14:tracePt t="51424" x="7370763" y="3643313"/>
          <p14:tracePt t="51425" x="7397750" y="3679825"/>
          <p14:tracePt t="51440" x="7424738" y="3698875"/>
          <p14:tracePt t="51441" x="7443788" y="3716338"/>
          <p14:tracePt t="51457" x="7461250" y="3735388"/>
          <p14:tracePt t="51458" x="7497763" y="3771900"/>
          <p14:tracePt t="51474" x="7524750" y="3789363"/>
          <p14:tracePt t="51475" x="7553325" y="3816350"/>
          <p14:tracePt t="51491" x="7597775" y="3835400"/>
          <p14:tracePt t="51493" x="7634288" y="3844925"/>
          <p14:tracePt t="51508" x="7670800" y="3844925"/>
          <p14:tracePt t="51510" x="7689850" y="3844925"/>
          <p14:tracePt t="51524" x="7716838" y="3844925"/>
          <p14:tracePt t="51526" x="7735888" y="3844925"/>
          <p14:tracePt t="51541" x="7743825" y="3844925"/>
          <p14:tracePt t="51543" x="7753350" y="3844925"/>
          <p14:tracePt t="51557" x="7772400" y="3835400"/>
          <p14:tracePt t="51558" x="7772400" y="3825875"/>
          <p14:tracePt t="51574" x="7789863" y="3808413"/>
          <p14:tracePt t="51575" x="7799388" y="3789363"/>
          <p14:tracePt t="51577" x="7826375" y="3771900"/>
          <p14:tracePt t="51591" x="7835900" y="3743325"/>
          <p14:tracePt t="51593" x="7845425" y="3725863"/>
          <p14:tracePt t="51608" x="7862888" y="3679825"/>
          <p14:tracePt t="51609" x="7872413" y="3633788"/>
          <p14:tracePt t="51625" x="7899400" y="3570288"/>
          <p14:tracePt t="51625" x="7918450" y="3487738"/>
          <p14:tracePt t="51641" x="7918450" y="3451225"/>
          <p14:tracePt t="51642" x="7926388" y="3378200"/>
          <p14:tracePt t="51658" x="7926388" y="3268663"/>
          <p14:tracePt t="51659" x="7926388" y="3187700"/>
          <p14:tracePt t="51674" x="7926388" y="3114675"/>
          <p14:tracePt t="51675" x="7926388" y="3086100"/>
          <p14:tracePt t="51691" x="7926388" y="3049588"/>
          <p14:tracePt t="51692" x="7926388" y="3022600"/>
          <p14:tracePt t="51708" x="7908925" y="3005138"/>
          <p14:tracePt t="51708" x="7881938" y="2986088"/>
          <p14:tracePt t="51725" x="7862888" y="2959100"/>
          <p14:tracePt t="51725" x="7835900" y="2949575"/>
          <p14:tracePt t="51741" x="7789863" y="2930525"/>
          <p14:tracePt t="51742" x="7707313" y="2903538"/>
          <p14:tracePt t="51744" x="7662863" y="2894013"/>
          <p14:tracePt t="51758" x="7626350" y="2876550"/>
          <p14:tracePt t="51760" x="7580313" y="2876550"/>
          <p14:tracePt t="51774" x="7507288" y="2867025"/>
          <p14:tracePt t="51776" x="7443788" y="2857500"/>
          <p14:tracePt t="51791" x="7370763" y="2840038"/>
          <p14:tracePt t="51793" x="7305675" y="2830513"/>
          <p14:tracePt t="51808" x="7242175" y="2820988"/>
          <p14:tracePt t="51810" x="7186613" y="2820988"/>
          <p14:tracePt t="51824" x="7169150" y="2820988"/>
          <p14:tracePt t="51826" x="7159625" y="2820988"/>
          <p14:tracePt t="51841" x="7142163" y="2820988"/>
          <p14:tracePt t="51858" x="7113588" y="2840038"/>
          <p14:tracePt t="51874" x="7096125" y="2876550"/>
          <p14:tracePt t="51876" x="7069138" y="2894013"/>
          <p14:tracePt t="51891" x="7050088" y="2922588"/>
          <p14:tracePt t="51893" x="7032625" y="2959100"/>
          <p14:tracePt t="51908" x="7004050" y="2986088"/>
          <p14:tracePt t="51910" x="7004050" y="3032125"/>
          <p14:tracePt t="51924" x="6996113" y="3059113"/>
          <p14:tracePt t="51926" x="6996113" y="3086100"/>
          <p14:tracePt t="51941" x="6996113" y="3132138"/>
          <p14:tracePt t="51943" x="6996113" y="3187700"/>
          <p14:tracePt t="51958" x="6996113" y="3232150"/>
          <p14:tracePt t="51958" x="7013575" y="3260725"/>
          <p14:tracePt t="51961" x="7032625" y="3297238"/>
          <p14:tracePt t="51974" x="7077075" y="3341688"/>
          <p14:tracePt t="51976" x="7132638" y="3406775"/>
          <p14:tracePt t="51991" x="7215188" y="3460750"/>
          <p14:tracePt t="51993" x="7296150" y="3506788"/>
          <p14:tracePt t="52008" x="7378700" y="3543300"/>
          <p14:tracePt t="52010" x="7424738" y="3570288"/>
          <p14:tracePt t="52024" x="7497763" y="3606800"/>
          <p14:tracePt t="52026" x="7534275" y="3616325"/>
          <p14:tracePt t="52041" x="7580313" y="3633788"/>
          <p14:tracePt t="52043" x="7597775" y="3643313"/>
          <p14:tracePt t="52058" x="7607300" y="3643313"/>
          <p14:tracePt t="52074" x="7616825" y="3643313"/>
          <p14:tracePt t="52091" x="7626350" y="3643313"/>
          <p14:tracePt t="52093" x="7653338" y="3643313"/>
          <p14:tracePt t="52108" x="7680325" y="3616325"/>
          <p14:tracePt t="52110" x="7716838" y="3597275"/>
          <p14:tracePt t="52124" x="7735888" y="3570288"/>
          <p14:tracePt t="52126" x="7772400" y="3533775"/>
          <p14:tracePt t="52141" x="7826375" y="3451225"/>
          <p14:tracePt t="52143" x="7835900" y="3406775"/>
          <p14:tracePt t="52158" x="7853363" y="3360738"/>
          <p14:tracePt t="52158" x="7872413" y="3314700"/>
          <p14:tracePt t="52160" x="7899400" y="3232150"/>
          <p14:tracePt t="52175" x="7908925" y="3122613"/>
          <p14:tracePt t="52176" x="7926388" y="3041650"/>
          <p14:tracePt t="52194" x="7918450" y="2959100"/>
          <p14:tracePt t="52208" x="7899400" y="2913063"/>
          <p14:tracePt t="52210" x="7881938" y="2903538"/>
          <p14:tracePt t="52225" x="7862888" y="2876550"/>
          <p14:tracePt t="52226" x="7845425" y="2867025"/>
          <p14:tracePt t="52241" x="7826375" y="2857500"/>
          <p14:tracePt t="52243" x="7799388" y="2849563"/>
          <p14:tracePt t="52258" x="7780338" y="2849563"/>
          <p14:tracePt t="52260" x="7753350" y="2840038"/>
          <p14:tracePt t="52274" x="7726363" y="2840038"/>
          <p14:tracePt t="52276" x="7707313" y="2840038"/>
          <p14:tracePt t="52291" x="7662863" y="2840038"/>
          <p14:tracePt t="52293" x="7634288" y="2840038"/>
          <p14:tracePt t="52308" x="7607300" y="2840038"/>
          <p14:tracePt t="52309" x="7570788" y="2840038"/>
          <p14:tracePt t="52324" x="7534275" y="2840038"/>
          <p14:tracePt t="52326" x="7516813" y="2840038"/>
          <p14:tracePt t="52341" x="7480300" y="2840038"/>
          <p14:tracePt t="52343" x="7407275" y="2867025"/>
          <p14:tracePt t="52358" x="7378700" y="2886075"/>
          <p14:tracePt t="52358" x="7342188" y="2922588"/>
          <p14:tracePt t="52360" x="7315200" y="2940050"/>
          <p14:tracePt t="52375" x="7296150" y="2976563"/>
          <p14:tracePt t="52376" x="7269163" y="3005138"/>
          <p14:tracePt t="52391" x="7251700" y="3059113"/>
          <p14:tracePt t="52393" x="7242175" y="3105150"/>
          <p14:tracePt t="52408" x="7223125" y="3151188"/>
          <p14:tracePt t="52410" x="7223125" y="3195638"/>
          <p14:tracePt t="52424" x="7223125" y="3251200"/>
          <p14:tracePt t="52426" x="7223125" y="3305175"/>
          <p14:tracePt t="52441" x="7232650" y="3387725"/>
          <p14:tracePt t="52443" x="7259638" y="3451225"/>
          <p14:tracePt t="52458" x="7269163" y="3487738"/>
          <p14:tracePt t="52460" x="7305675" y="3552825"/>
          <p14:tracePt t="52474" x="7342188" y="3625850"/>
          <p14:tracePt t="52476" x="7370763" y="3652838"/>
          <p14:tracePt t="52491" x="7415213" y="3716338"/>
          <p14:tracePt t="52493" x="7434263" y="3743325"/>
          <p14:tracePt t="52508" x="7480300" y="3779838"/>
          <p14:tracePt t="52510" x="7534275" y="3835400"/>
          <p14:tracePt t="52524" x="7597775" y="3871913"/>
          <p14:tracePt t="52526" x="7662863" y="3881438"/>
          <p14:tracePt t="52541" x="7707313" y="3889375"/>
          <p14:tracePt t="52543" x="7780338" y="3908425"/>
          <p14:tracePt t="52558" x="7826375" y="3908425"/>
          <p14:tracePt t="52558" x="7853363" y="3908425"/>
          <p14:tracePt t="52560" x="7881938" y="3908425"/>
          <p14:tracePt t="52574" x="7908925" y="3889375"/>
          <p14:tracePt t="52576" x="7926388" y="3862388"/>
          <p14:tracePt t="52591" x="7945438" y="3816350"/>
          <p14:tracePt t="52593" x="7991475" y="3752850"/>
          <p14:tracePt t="52608" x="8008938" y="3689350"/>
          <p14:tracePt t="52610" x="8035925" y="3643313"/>
          <p14:tracePt t="52624" x="8045450" y="3589338"/>
          <p14:tracePt t="52626" x="8072438" y="3506788"/>
          <p14:tracePt t="52641" x="8101013" y="3443288"/>
          <p14:tracePt t="52643" x="8101013" y="3397250"/>
          <p14:tracePt t="52658" x="8108950" y="3341688"/>
          <p14:tracePt t="52660" x="8108950" y="3268663"/>
          <p14:tracePt t="52674" x="8108950" y="3232150"/>
          <p14:tracePt t="52676" x="8101013" y="3187700"/>
          <p14:tracePt t="52691" x="8072438" y="3132138"/>
          <p14:tracePt t="52693" x="8054975" y="3078163"/>
          <p14:tracePt t="52708" x="8018463" y="3049588"/>
          <p14:tracePt t="52710" x="7999413" y="3013075"/>
          <p14:tracePt t="52724" x="7962900" y="2995613"/>
          <p14:tracePt t="52726" x="7945438" y="2976563"/>
          <p14:tracePt t="52741" x="7918450" y="2968625"/>
          <p14:tracePt t="52743" x="7881938" y="2959100"/>
          <p14:tracePt t="52758" x="7826375" y="2930525"/>
          <p14:tracePt t="52758" x="7799388" y="2930525"/>
          <p14:tracePt t="52760" x="7753350" y="2922588"/>
          <p14:tracePt t="52775" x="7735888" y="2913063"/>
          <p14:tracePt t="52777" x="7707313" y="2913063"/>
          <p14:tracePt t="52791" x="7662863" y="2903538"/>
          <p14:tracePt t="52793" x="7643813" y="2903538"/>
          <p14:tracePt t="52808" x="7626350" y="2903538"/>
          <p14:tracePt t="52810" x="7616825" y="2903538"/>
          <p14:tracePt t="52824" x="7607300" y="2903538"/>
          <p14:tracePt t="52826" x="7589838" y="2903538"/>
          <p14:tracePt t="52841" x="7580313" y="2903538"/>
          <p14:tracePt t="52843" x="7553325" y="2922588"/>
          <p14:tracePt t="52858" x="7524750" y="2949575"/>
          <p14:tracePt t="52860" x="7507288" y="2959100"/>
          <p14:tracePt t="52874" x="7470775" y="2995613"/>
          <p14:tracePt t="52876" x="7424738" y="3041650"/>
          <p14:tracePt t="52891" x="7397750" y="3078163"/>
          <p14:tracePt t="52893" x="7378700" y="3105150"/>
          <p14:tracePt t="52908" x="7370763" y="3151188"/>
          <p14:tracePt t="52910" x="7370763" y="3168650"/>
          <p14:tracePt t="52924" x="7361238" y="3195638"/>
          <p14:tracePt t="52926" x="7361238" y="3232150"/>
          <p14:tracePt t="52941" x="7361238" y="3268663"/>
          <p14:tracePt t="52943" x="7361238" y="3297238"/>
          <p14:tracePt t="52958" x="7361238" y="3341688"/>
          <p14:tracePt t="52958" x="7370763" y="3424238"/>
          <p14:tracePt t="52960" x="7397750" y="3451225"/>
          <p14:tracePt t="52974" x="7407275" y="3487738"/>
          <p14:tracePt t="52976" x="7424738" y="3516313"/>
          <p14:tracePt t="52991" x="7443788" y="3533775"/>
          <p14:tracePt t="52993" x="7451725" y="3570288"/>
          <p14:tracePt t="53008" x="7470775" y="3597275"/>
          <p14:tracePt t="53010" x="7488238" y="3616325"/>
          <p14:tracePt t="53024" x="7507288" y="3662363"/>
          <p14:tracePt t="53026" x="7516813" y="3679825"/>
          <p14:tracePt t="53041" x="7543800" y="3716338"/>
          <p14:tracePt t="53043" x="7561263" y="3735388"/>
          <p14:tracePt t="53058" x="7580313" y="3762375"/>
          <p14:tracePt t="53060" x="7597775" y="3798888"/>
          <p14:tracePt t="53074" x="7616825" y="3816350"/>
          <p14:tracePt t="53076" x="7643813" y="3844925"/>
          <p14:tracePt t="53091" x="7653338" y="3852863"/>
          <p14:tracePt t="53108" x="7662863" y="3852863"/>
          <p14:tracePt t="53124" x="7662863" y="3862388"/>
          <p14:tracePt t="53596" x="7699375" y="3862388"/>
          <p14:tracePt t="53609" x="7726363" y="3862388"/>
          <p14:tracePt t="53616" x="7780338" y="3852863"/>
          <p14:tracePt t="53625" x="7862888" y="3835400"/>
          <p14:tracePt t="53641" x="7889875" y="3825875"/>
          <p14:tracePt t="53642" x="7908925" y="3816350"/>
          <p14:tracePt t="53658" x="7926388" y="3816350"/>
          <p14:tracePt t="53658" x="7926388" y="3808413"/>
          <p14:tracePt t="53900" x="7935913" y="3743325"/>
          <p14:tracePt t="53909" x="7954963" y="3689350"/>
          <p14:tracePt t="53916" x="7962900" y="3606800"/>
          <p14:tracePt t="53925" x="7962900" y="3579813"/>
          <p14:tracePt t="53941" x="7962900" y="3560763"/>
          <p14:tracePt t="53942" x="7972425" y="3552825"/>
          <p14:tracePt t="53992" x="7981950" y="3533775"/>
          <p14:tracePt t="54000" x="7981950" y="3516313"/>
          <p14:tracePt t="54008" x="7991475" y="3497263"/>
          <p14:tracePt t="54024" x="7991475" y="3479800"/>
          <p14:tracePt t="54025" x="7999413" y="3470275"/>
          <p14:tracePt t="54041" x="7999413" y="3451225"/>
          <p14:tracePt t="54220" x="8018463" y="3487738"/>
          <p14:tracePt t="54232" x="8045450" y="3524250"/>
          <p14:tracePt t="54241" x="8064500" y="3579813"/>
          <p14:tracePt t="54258" x="8072438" y="3597275"/>
          <p14:tracePt t="54259" x="8081963" y="3606800"/>
          <p14:tracePt t="54274" x="8081963" y="3616325"/>
          <p14:tracePt t="54291" x="8091488" y="3616325"/>
          <p14:tracePt t="54292" x="8091488" y="3625850"/>
          <p14:tracePt t="54852" x="8101013" y="3625850"/>
          <p14:tracePt t="54888" x="8128000" y="3579813"/>
          <p14:tracePt t="54896" x="8147050" y="3560763"/>
          <p14:tracePt t="54908" x="8154988" y="3552825"/>
          <p14:tracePt t="54924" x="8164513" y="3552825"/>
          <p14:tracePt t="54941" x="8164513" y="3543300"/>
          <p14:tracePt t="55148" x="8220075" y="3516313"/>
          <p14:tracePt t="55160" x="8264525" y="3506788"/>
          <p14:tracePt t="55168" x="8293100" y="3497263"/>
          <p14:tracePt t="55176" x="8310563" y="3487738"/>
          <p14:tracePt t="55193" x="8329613" y="3479800"/>
          <p14:tracePt t="55208" x="8337550" y="3479800"/>
          <p14:tracePt t="55436" x="8347075" y="3479800"/>
          <p14:tracePt t="55448" x="8383588" y="3497263"/>
          <p14:tracePt t="55458" x="8402638" y="3524250"/>
          <p14:tracePt t="55474" x="8447088" y="3552825"/>
          <p14:tracePt t="55475" x="8456613" y="3579813"/>
          <p14:tracePt t="55491" x="8493125" y="3597275"/>
          <p14:tracePt t="55492" x="8512175" y="3606800"/>
          <p14:tracePt t="55508" x="8529638" y="3625850"/>
          <p14:tracePt t="55672" x="8539163" y="3579813"/>
          <p14:tracePt t="55680" x="8539163" y="3560763"/>
          <p14:tracePt t="55691" x="8539163" y="3524250"/>
          <p14:tracePt t="55708" x="8539163" y="3506788"/>
          <p14:tracePt t="55724" x="8539163" y="3497263"/>
          <p14:tracePt t="55744" x="8539163" y="3487738"/>
          <p14:tracePt t="56460" x="8539163" y="3497263"/>
          <p14:tracePt t="56472" x="8566150" y="3543300"/>
          <p14:tracePt t="56480" x="8593138" y="3570288"/>
          <p14:tracePt t="56491" x="8666163" y="3625850"/>
          <p14:tracePt t="56508" x="8685213" y="3633788"/>
          <p14:tracePt t="56509" x="8731250" y="3662363"/>
          <p14:tracePt t="56524" x="8758238" y="3679825"/>
          <p14:tracePt t="56525" x="8767763" y="3689350"/>
          <p14:tracePt t="56541" x="8785225" y="3689350"/>
          <p14:tracePt t="56542" x="8794750" y="3698875"/>
          <p14:tracePt t="56558" x="8804275" y="3698875"/>
          <p14:tracePt t="56574" x="8812213" y="3698875"/>
          <p14:tracePt t="56672" x="8840788" y="3698875"/>
          <p14:tracePt t="56680" x="8885238" y="3698875"/>
          <p14:tracePt t="56691" x="8921750" y="3706813"/>
          <p14:tracePt t="56708" x="8967788" y="3706813"/>
          <p14:tracePt t="56708" x="9040813" y="3716338"/>
          <p14:tracePt t="56724" x="9142413" y="3743325"/>
          <p14:tracePt t="56725" x="9215438" y="3762375"/>
          <p14:tracePt t="56741" x="9332913" y="3771900"/>
          <p14:tracePt t="56742" x="9434513" y="3789363"/>
          <p14:tracePt t="56744" x="9488488" y="3798888"/>
          <p14:tracePt t="56758" x="9515475" y="3798888"/>
          <p14:tracePt t="56774" x="9534525" y="3798888"/>
          <p14:tracePt t="57276" x="9534525" y="3808413"/>
          <p14:tracePt t="58492" x="9515475" y="3816350"/>
          <p14:tracePt t="58500" x="9471025" y="3816350"/>
          <p14:tracePt t="58508" x="9442450" y="3816350"/>
          <p14:tracePt t="58524" x="9388475" y="3816350"/>
          <p14:tracePt t="58525" x="9305925" y="3816350"/>
          <p14:tracePt t="58541" x="9215438" y="3816350"/>
          <p14:tracePt t="58542" x="9132888" y="3798888"/>
          <p14:tracePt t="58558" x="9032875" y="3789363"/>
          <p14:tracePt t="58558" x="8959850" y="3771900"/>
          <p14:tracePt t="58560" x="8877300" y="3743325"/>
          <p14:tracePt t="58574" x="8848725" y="3735388"/>
          <p14:tracePt t="58576" x="8831263" y="3735388"/>
          <p14:tracePt t="58632" x="8821738" y="3725863"/>
          <p14:tracePt t="58640" x="8804275" y="3716338"/>
          <p14:tracePt t="58648" x="8767763" y="3706813"/>
          <p14:tracePt t="58658" x="8731250" y="3698875"/>
          <p14:tracePt t="58674" x="8666163" y="3670300"/>
          <p14:tracePt t="58675" x="8621713" y="3652838"/>
          <p14:tracePt t="58691" x="8602663" y="3643313"/>
          <p14:tracePt t="58692" x="8585200" y="3633788"/>
          <p14:tracePt t="58708" x="8575675" y="3633788"/>
          <p14:tracePt t="58941" x="8575675" y="3625850"/>
          <p14:tracePt t="59196" x="8566150" y="3625850"/>
          <p14:tracePt t="59209" x="8539163" y="3625850"/>
          <p14:tracePt t="59216" x="8439150" y="3633788"/>
          <p14:tracePt t="59224" x="8283575" y="3662363"/>
          <p14:tracePt t="59241" x="8147050" y="3679825"/>
          <p14:tracePt t="59242" x="7962900" y="3698875"/>
          <p14:tracePt t="59258" x="7780338" y="3698875"/>
          <p14:tracePt t="59259" x="7589838" y="3698875"/>
          <p14:tracePt t="59274" x="7461250" y="3698875"/>
          <p14:tracePt t="59275" x="7315200" y="3698875"/>
          <p14:tracePt t="59291" x="7196138" y="3698875"/>
          <p14:tracePt t="59292" x="7105650" y="3698875"/>
          <p14:tracePt t="59308" x="7013575" y="3698875"/>
          <p14:tracePt t="59308" x="6931025" y="3698875"/>
          <p14:tracePt t="59324" x="6858000" y="3698875"/>
          <p14:tracePt t="59325" x="6748463" y="3706813"/>
          <p14:tracePt t="59341" x="6630988" y="3706813"/>
          <p14:tracePt t="59342" x="6521450" y="3706813"/>
          <p14:tracePt t="59358" x="6373813" y="3706813"/>
          <p14:tracePt t="59358" x="6219825" y="3706813"/>
          <p14:tracePt t="59360" x="6091238" y="3706813"/>
          <p14:tracePt t="59374" x="5918200" y="3706813"/>
          <p14:tracePt t="59376" x="5826125" y="3689350"/>
          <p14:tracePt t="59391" x="5708650" y="3662363"/>
          <p14:tracePt t="59393" x="5589588" y="3633788"/>
          <p14:tracePt t="59408" x="5497513" y="3616325"/>
          <p14:tracePt t="59410" x="5470525" y="3616325"/>
          <p14:tracePt t="59424" x="5434013" y="3606800"/>
          <p14:tracePt t="59441" x="5424488" y="3606800"/>
          <p14:tracePt t="59443" x="5414963" y="3606800"/>
          <p14:tracePt t="59458" x="5397500" y="3597275"/>
          <p14:tracePt t="59474" x="5378450" y="3597275"/>
          <p14:tracePt t="59476" x="5360988" y="3589338"/>
          <p14:tracePt t="59491" x="5324475" y="3589338"/>
          <p14:tracePt t="59493" x="5287963" y="3579813"/>
          <p14:tracePt t="59508" x="5251450" y="3579813"/>
          <p14:tracePt t="59510" x="5232400" y="3570288"/>
          <p14:tracePt t="59524" x="5205413" y="3570288"/>
          <p14:tracePt t="59526" x="5178425" y="3570288"/>
          <p14:tracePt t="59541" x="5159375" y="3570288"/>
          <p14:tracePt t="59543" x="5141913" y="3560763"/>
          <p14:tracePt t="59558" x="5105400" y="3560763"/>
          <p14:tracePt t="59558" x="5078413" y="3560763"/>
          <p14:tracePt t="59560" x="5068888" y="3560763"/>
          <p14:tracePt t="59728" x="5086350" y="3560763"/>
          <p14:tracePt t="59736" x="5114925" y="3560763"/>
          <p14:tracePt t="59744" x="5159375" y="3560763"/>
          <p14:tracePt t="59758" x="5232400" y="3570288"/>
          <p14:tracePt t="59760" x="5287963" y="3570288"/>
          <p14:tracePt t="59774" x="5314950" y="3579813"/>
          <p14:tracePt t="59776" x="5387975" y="3579813"/>
          <p14:tracePt t="59791" x="5470525" y="3597275"/>
          <p14:tracePt t="59793" x="5507038" y="3597275"/>
          <p14:tracePt t="59808" x="5543550" y="3597275"/>
          <p14:tracePt t="59810" x="5561013" y="3597275"/>
          <p14:tracePt t="59824" x="5580063" y="3597275"/>
          <p14:tracePt t="59826" x="5589588" y="3597275"/>
          <p14:tracePt t="59841" x="5597525" y="3597275"/>
          <p14:tracePt t="59843" x="5634038" y="3597275"/>
          <p14:tracePt t="59858" x="5653088" y="3597275"/>
          <p14:tracePt t="59859" x="5670550" y="3597275"/>
          <p14:tracePt t="59874" x="5708650" y="3597275"/>
          <p14:tracePt t="59876" x="5745163" y="3589338"/>
          <p14:tracePt t="59891" x="5772150" y="3589338"/>
          <p14:tracePt t="59893" x="5818188" y="3589338"/>
          <p14:tracePt t="59908" x="5854700" y="3589338"/>
          <p14:tracePt t="59909" x="5899150" y="3570288"/>
          <p14:tracePt t="59924" x="5927725" y="3570288"/>
          <p14:tracePt t="59926" x="5954713" y="3570288"/>
          <p14:tracePt t="59941" x="5972175" y="3570288"/>
          <p14:tracePt t="59943" x="5991225" y="3570288"/>
          <p14:tracePt t="59958" x="6000750" y="3570288"/>
          <p14:tracePt t="59958" x="6018213" y="3570288"/>
          <p14:tracePt t="59960" x="6037263" y="3570288"/>
          <p14:tracePt t="59974" x="6045200" y="3560763"/>
          <p14:tracePt t="59976" x="6054725" y="3560763"/>
          <p14:tracePt t="59991" x="6073775" y="3552825"/>
          <p14:tracePt t="59993" x="6091238" y="3552825"/>
          <p14:tracePt t="60008" x="6110288" y="3543300"/>
          <p14:tracePt t="60010" x="6127750" y="3543300"/>
          <p14:tracePt t="60024" x="6146800" y="3543300"/>
          <p14:tracePt t="60026" x="6154738" y="3533775"/>
          <p14:tracePt t="60128" x="6146800" y="3533775"/>
          <p14:tracePt t="60136" x="6081713" y="3543300"/>
          <p14:tracePt t="60144" x="6054725" y="3543300"/>
          <p14:tracePt t="60158" x="6000750" y="3543300"/>
          <p14:tracePt t="60174" x="5918200" y="3560763"/>
          <p14:tracePt t="60175" x="5826125" y="3570288"/>
          <p14:tracePt t="60176" x="5726113" y="3589338"/>
          <p14:tracePt t="60193" x="5534025" y="3597275"/>
          <p14:tracePt t="60208" x="5480050" y="3597275"/>
          <p14:tracePt t="60209" x="5461000" y="3597275"/>
          <p14:tracePt t="60320" x="5470525" y="3597275"/>
          <p14:tracePt t="60328" x="5516563" y="3597275"/>
          <p14:tracePt t="60341" x="5543550" y="3597275"/>
          <p14:tracePt t="60358" x="5626100" y="3597275"/>
          <p14:tracePt t="60358" x="5762625" y="3597275"/>
          <p14:tracePt t="60360" x="5872163" y="3597275"/>
          <p14:tracePt t="60375" x="6000750" y="3597275"/>
          <p14:tracePt t="60377" x="6118225" y="3597275"/>
          <p14:tracePt t="60391" x="6210300" y="3597275"/>
          <p14:tracePt t="60393" x="6219825" y="3597275"/>
          <p14:tracePt t="60408" x="6227763" y="3597275"/>
          <p14:tracePt t="60620" x="6256338" y="3589338"/>
          <p14:tracePt t="60632" x="6292850" y="3579813"/>
          <p14:tracePt t="60641" x="6356350" y="3552825"/>
          <p14:tracePt t="60658" x="6419850" y="3543300"/>
          <p14:tracePt t="60658" x="6502400" y="3524250"/>
          <p14:tracePt t="60674" x="6648450" y="3497263"/>
          <p14:tracePt t="60675" x="6804025" y="3479800"/>
          <p14:tracePt t="60691" x="6967538" y="3451225"/>
          <p14:tracePt t="60692" x="7142163" y="3424238"/>
          <p14:tracePt t="60708" x="7296150" y="3406775"/>
          <p14:tracePt t="60709" x="7424738" y="3387725"/>
          <p14:tracePt t="60724" x="7524750" y="3378200"/>
          <p14:tracePt t="60725" x="7616825" y="3351213"/>
          <p14:tracePt t="60741" x="7699375" y="3324225"/>
          <p14:tracePt t="60742" x="7780338" y="3297238"/>
          <p14:tracePt t="60744" x="7845425" y="3268663"/>
          <p14:tracePt t="60758" x="7881938" y="3251200"/>
          <p14:tracePt t="60760" x="7908925" y="3224213"/>
          <p14:tracePt t="60774" x="7918450" y="3224213"/>
          <p14:tracePt t="60776" x="7945438" y="3195638"/>
          <p14:tracePt t="60791" x="7954963" y="3159125"/>
          <p14:tracePt t="60793" x="7962900" y="3132138"/>
          <p14:tracePt t="60808" x="7962900" y="3114675"/>
          <p14:tracePt t="60810" x="7962900" y="3095625"/>
          <p14:tracePt t="60824" x="7962900" y="3078163"/>
          <p14:tracePt t="60826" x="7962900" y="3068638"/>
          <p14:tracePt t="60841" x="7954963" y="3059113"/>
          <p14:tracePt t="60843" x="7954963" y="3049588"/>
          <p14:tracePt t="60858" x="7945438" y="3032125"/>
          <p14:tracePt t="60859" x="7935913" y="3022600"/>
          <p14:tracePt t="60874" x="7918450" y="3005138"/>
          <p14:tracePt t="60876" x="7899400" y="2995613"/>
          <p14:tracePt t="60891" x="7872413" y="2976563"/>
          <p14:tracePt t="60893" x="7853363" y="2959100"/>
          <p14:tracePt t="60908" x="7826375" y="2940050"/>
          <p14:tracePt t="60910" x="7808913" y="2930525"/>
          <p14:tracePt t="60924" x="7789863" y="2922588"/>
          <p14:tracePt t="60926" x="7753350" y="2913063"/>
          <p14:tracePt t="60941" x="7726363" y="2913063"/>
          <p14:tracePt t="60943" x="7699375" y="2913063"/>
          <p14:tracePt t="60958" x="7662863" y="2913063"/>
          <p14:tracePt t="60958" x="7634288" y="2913063"/>
          <p14:tracePt t="60960" x="7607300" y="2913063"/>
          <p14:tracePt t="60974" x="7561263" y="2913063"/>
          <p14:tracePt t="60976" x="7524750" y="2913063"/>
          <p14:tracePt t="60991" x="7480300" y="2913063"/>
          <p14:tracePt t="60993" x="7461250" y="2913063"/>
          <p14:tracePt t="61008" x="7434263" y="2913063"/>
          <p14:tracePt t="61010" x="7370763" y="2922588"/>
          <p14:tracePt t="61024" x="7351713" y="2930525"/>
          <p14:tracePt t="61026" x="7334250" y="2930525"/>
          <p14:tracePt t="61041" x="7305675" y="2940050"/>
          <p14:tracePt t="61043" x="7259638" y="2949575"/>
          <p14:tracePt t="61058" x="7215188" y="2976563"/>
          <p14:tracePt t="61060" x="7169150" y="2995613"/>
          <p14:tracePt t="61074" x="7142163" y="3005138"/>
          <p14:tracePt t="61076" x="7105650" y="3022600"/>
          <p14:tracePt t="61091" x="7086600" y="3032125"/>
          <p14:tracePt t="61093" x="7059613" y="3041650"/>
          <p14:tracePt t="61108" x="7023100" y="3059113"/>
          <p14:tracePt t="61110" x="7004050" y="3078163"/>
          <p14:tracePt t="61124" x="6986588" y="3095625"/>
          <p14:tracePt t="61126" x="6967538" y="3122613"/>
          <p14:tracePt t="61141" x="6959600" y="3141663"/>
          <p14:tracePt t="61143" x="6950075" y="3159125"/>
          <p14:tracePt t="61157" x="6940550" y="3178175"/>
          <p14:tracePt t="61158" x="6931025" y="3195638"/>
          <p14:tracePt t="61160" x="6931025" y="3224213"/>
          <p14:tracePt t="61174" x="6931025" y="3260725"/>
          <p14:tracePt t="61191" x="6923088" y="3297238"/>
          <p14:tracePt t="61192" x="6923088" y="3360738"/>
          <p14:tracePt t="61208" x="6923088" y="3433763"/>
          <p14:tracePt t="61224" x="6923088" y="3460750"/>
          <p14:tracePt t="61225" x="6931025" y="3506788"/>
          <p14:tracePt t="61240" x="6931025" y="3560763"/>
          <p14:tracePt t="61241" x="6940550" y="3597275"/>
          <p14:tracePt t="61257" x="6950075" y="3633788"/>
          <p14:tracePt t="61258" x="6959600" y="3670300"/>
          <p14:tracePt t="61274" x="6959600" y="3706813"/>
          <p14:tracePt t="61274" x="6967538" y="3743325"/>
          <p14:tracePt t="61290" x="6967538" y="3762375"/>
          <p14:tracePt t="61291" x="6977063" y="3779838"/>
          <p14:tracePt t="61307" x="6977063" y="3808413"/>
          <p14:tracePt t="61308" x="6986588" y="3825875"/>
          <p14:tracePt t="61323" x="6996113" y="3835400"/>
          <p14:tracePt t="61324" x="6996113" y="3862388"/>
          <p14:tracePt t="61340" x="7023100" y="3881438"/>
          <p14:tracePt t="61341" x="7032625" y="3908425"/>
          <p14:tracePt t="61357" x="7050088" y="3935413"/>
          <p14:tracePt t="61357" x="7069138" y="3954463"/>
          <p14:tracePt t="61373" x="7086600" y="3963988"/>
          <p14:tracePt t="61374" x="7123113" y="3981450"/>
          <p14:tracePt t="61390" x="7150100" y="4000500"/>
          <p14:tracePt t="61407" x="7305675" y="4054475"/>
          <p14:tracePt t="61408" x="7415213" y="4064000"/>
          <p14:tracePt t="61424" x="7470775" y="4064000"/>
          <p14:tracePt t="61425" x="7553325" y="4081463"/>
          <p14:tracePt t="61441" x="7626350" y="4081463"/>
          <p14:tracePt t="61442" x="7735888" y="4081463"/>
          <p14:tracePt t="61457" x="7835900" y="4081463"/>
          <p14:tracePt t="61457" x="7926388" y="4081463"/>
          <p14:tracePt t="61474" x="7981950" y="4081463"/>
          <p14:tracePt t="61475" x="8064500" y="4073525"/>
          <p14:tracePt t="61491" x="8128000" y="4064000"/>
          <p14:tracePt t="61492" x="8183563" y="4054475"/>
          <p14:tracePt t="61508" x="8247063" y="4027488"/>
          <p14:tracePt t="61508" x="8283575" y="4008438"/>
          <p14:tracePt t="61524" x="8310563" y="4000500"/>
          <p14:tracePt t="61525" x="8337550" y="3981450"/>
          <p14:tracePt t="61541" x="8366125" y="3963988"/>
          <p14:tracePt t="61542" x="8402638" y="3944938"/>
          <p14:tracePt t="61544" x="8439150" y="3927475"/>
          <p14:tracePt t="61558" x="8466138" y="3898900"/>
          <p14:tracePt t="61560" x="8512175" y="3881438"/>
          <p14:tracePt t="61574" x="8593138" y="3825875"/>
          <p14:tracePt t="61576" x="8648700" y="3771900"/>
          <p14:tracePt t="61591" x="8685213" y="3725863"/>
          <p14:tracePt t="61593" x="8721725" y="3689350"/>
          <p14:tracePt t="61608" x="8748713" y="3662363"/>
          <p14:tracePt t="61610" x="8785225" y="3625850"/>
          <p14:tracePt t="61624" x="8794750" y="3606800"/>
          <p14:tracePt t="61626" x="8812213" y="3560763"/>
          <p14:tracePt t="61641" x="8821738" y="3533775"/>
          <p14:tracePt t="61643" x="8831263" y="3497263"/>
          <p14:tracePt t="61658" x="8848725" y="3479800"/>
          <p14:tracePt t="61660" x="8848725" y="3451225"/>
          <p14:tracePt t="61674" x="8858250" y="3406775"/>
          <p14:tracePt t="61676" x="8858250" y="3370263"/>
          <p14:tracePt t="61691" x="8858250" y="3324225"/>
          <p14:tracePt t="61693" x="8858250" y="3268663"/>
          <p14:tracePt t="61708" x="8858250" y="3241675"/>
          <p14:tracePt t="61709" x="8840788" y="3178175"/>
          <p14:tracePt t="61724" x="8831263" y="3122613"/>
          <p14:tracePt t="61726" x="8804275" y="3078163"/>
          <p14:tracePt t="61741" x="8785225" y="3013075"/>
          <p14:tracePt t="61743" x="8758238" y="2968625"/>
          <p14:tracePt t="61758" x="8739188" y="2930525"/>
          <p14:tracePt t="61758" x="8731250" y="2913063"/>
          <p14:tracePt t="61760" x="8731250" y="2894013"/>
          <p14:tracePt t="61774" x="8721725" y="2876550"/>
          <p14:tracePt t="61776" x="8712200" y="2867025"/>
          <p14:tracePt t="61791" x="8702675" y="2857500"/>
          <p14:tracePt t="61793" x="8694738" y="2849563"/>
          <p14:tracePt t="61808" x="8675688" y="2840038"/>
          <p14:tracePt t="61810" x="8629650" y="2830513"/>
          <p14:tracePt t="61824" x="8593138" y="2830513"/>
          <p14:tracePt t="61826" x="8548688" y="2830513"/>
          <p14:tracePt t="61841" x="8493125" y="2820988"/>
          <p14:tracePt t="61843" x="8429625" y="2813050"/>
          <p14:tracePt t="61858" x="8337550" y="2794000"/>
          <p14:tracePt t="61860" x="8237538" y="2794000"/>
          <p14:tracePt t="61874" x="8164513" y="2794000"/>
          <p14:tracePt t="61876" x="8072438" y="2794000"/>
          <p14:tracePt t="61891" x="7991475" y="2794000"/>
          <p14:tracePt t="61893" x="7881938" y="2794000"/>
          <p14:tracePt t="61908" x="7772400" y="2794000"/>
          <p14:tracePt t="61909" x="7670800" y="2794000"/>
          <p14:tracePt t="61924" x="7561263" y="2794000"/>
          <p14:tracePt t="61926" x="7470775" y="2794000"/>
          <p14:tracePt t="61941" x="7370763" y="2794000"/>
          <p14:tracePt t="61943" x="7315200" y="2794000"/>
          <p14:tracePt t="61958" x="7251700" y="2794000"/>
          <p14:tracePt t="61958" x="7178675" y="2813050"/>
          <p14:tracePt t="61960" x="7113588" y="2820988"/>
          <p14:tracePt t="61974" x="7086600" y="2830513"/>
          <p14:tracePt t="61976" x="7069138" y="2849563"/>
          <p14:tracePt t="61990" x="7032625" y="2867025"/>
          <p14:tracePt t="61992" x="7004050" y="2886075"/>
          <p14:tracePt t="62007" x="6967538" y="2913063"/>
          <p14:tracePt t="62008" x="6940550" y="2949575"/>
          <p14:tracePt t="62024" x="6931025" y="2959100"/>
          <p14:tracePt t="62025" x="6923088" y="2976563"/>
          <p14:tracePt t="62040" x="6904038" y="2986088"/>
          <p14:tracePt t="62041" x="6904038" y="3005138"/>
          <p14:tracePt t="62057" x="6894513" y="3032125"/>
          <p14:tracePt t="62058" x="6894513" y="3041650"/>
          <p14:tracePt t="62074" x="6894513" y="3068638"/>
          <p14:tracePt t="62074" x="6894513" y="3086100"/>
          <p14:tracePt t="62090" x="6894513" y="3114675"/>
          <p14:tracePt t="62091" x="6894513" y="3141663"/>
          <p14:tracePt t="62108" x="6894513" y="3151188"/>
          <p14:tracePt t="62109" x="6894513" y="3168650"/>
          <p14:tracePt t="62124" x="6894513" y="3205163"/>
          <p14:tracePt t="62126" x="6894513" y="3214688"/>
          <p14:tracePt t="62141" x="6894513" y="3251200"/>
          <p14:tracePt t="62143" x="6894513" y="3278188"/>
          <p14:tracePt t="62158" x="6894513" y="3305175"/>
          <p14:tracePt t="62158" x="6904038" y="3351213"/>
          <p14:tracePt t="62160" x="6913563" y="3378200"/>
          <p14:tracePt t="62174" x="6923088" y="3443288"/>
          <p14:tracePt t="62176" x="6923088" y="3470275"/>
          <p14:tracePt t="62194" x="6931025" y="3533775"/>
          <p14:tracePt t="62208" x="6931025" y="3560763"/>
          <p14:tracePt t="62209" x="6940550" y="3579813"/>
          <p14:tracePt t="62224" x="6940550" y="3589338"/>
          <p14:tracePt t="62226" x="6950075" y="3606800"/>
          <p14:tracePt t="62241" x="6950075" y="3616325"/>
          <p14:tracePt t="62243" x="6950075" y="3633788"/>
          <p14:tracePt t="62258" x="6950075" y="3652838"/>
          <p14:tracePt t="62259" x="6959600" y="3670300"/>
          <p14:tracePt t="62274" x="6977063" y="3689350"/>
          <p14:tracePt t="62276" x="6986588" y="3706813"/>
          <p14:tracePt t="62291" x="6986588" y="3725863"/>
          <p14:tracePt t="62293" x="6996113" y="3752850"/>
          <p14:tracePt t="62308" x="7013575" y="3771900"/>
          <p14:tracePt t="62310" x="7023100" y="3808413"/>
          <p14:tracePt t="62324" x="7032625" y="3825875"/>
          <p14:tracePt t="62326" x="7050088" y="3852863"/>
          <p14:tracePt t="62341" x="7077075" y="3889375"/>
          <p14:tracePt t="62343" x="7096125" y="3917950"/>
          <p14:tracePt t="62358" x="7113588" y="3954463"/>
          <p14:tracePt t="62358" x="7132638" y="3971925"/>
          <p14:tracePt t="62360" x="7159625" y="3990975"/>
          <p14:tracePt t="62374" x="7169150" y="4000500"/>
          <p14:tracePt t="62376" x="7178675" y="4008438"/>
          <p14:tracePt t="62391" x="7215188" y="4017963"/>
          <p14:tracePt t="62393" x="7242175" y="4017963"/>
          <p14:tracePt t="62408" x="7296150" y="4027488"/>
          <p14:tracePt t="62410" x="7361238" y="4027488"/>
          <p14:tracePt t="62424" x="7397750" y="4027488"/>
          <p14:tracePt t="62426" x="7470775" y="4027488"/>
          <p14:tracePt t="62441" x="7553325" y="4027488"/>
          <p14:tracePt t="62443" x="7607300" y="4017963"/>
          <p14:tracePt t="62458" x="7689850" y="4000500"/>
          <p14:tracePt t="62459" x="7743825" y="4000500"/>
          <p14:tracePt t="62474" x="7780338" y="4000500"/>
          <p14:tracePt t="62476" x="7835900" y="3990975"/>
          <p14:tracePt t="62491" x="7899400" y="3971925"/>
          <p14:tracePt t="62493" x="7972425" y="3963988"/>
          <p14:tracePt t="62508" x="8035925" y="3954463"/>
          <p14:tracePt t="62509" x="8101013" y="3927475"/>
          <p14:tracePt t="62524" x="8164513" y="3898900"/>
          <p14:tracePt t="62526" x="8191500" y="3889375"/>
          <p14:tracePt t="62541" x="8228013" y="3881438"/>
          <p14:tracePt t="62543" x="8247063" y="3871913"/>
          <p14:tracePt t="62558" x="8256588" y="3862388"/>
          <p14:tracePt t="62558" x="8264525" y="3852863"/>
          <p14:tracePt t="62560" x="8274050" y="3852863"/>
          <p14:tracePt t="62574" x="8283575" y="3852863"/>
          <p14:tracePt t="62576" x="8293100" y="3844925"/>
          <p14:tracePt t="62591" x="8301038" y="3844925"/>
          <p14:tracePt t="62608" x="8301038" y="3835400"/>
          <p14:tracePt t="62609" x="8310563" y="3835400"/>
          <p14:tracePt t="62812" x="8320088" y="3835400"/>
          <p14:tracePt t="62825" x="8347075" y="3835400"/>
          <p14:tracePt t="62832" x="8429625" y="3835400"/>
          <p14:tracePt t="62841" x="8539163" y="3835400"/>
          <p14:tracePt t="62858" x="8658225" y="3835400"/>
          <p14:tracePt t="62858" x="8748713" y="3835400"/>
          <p14:tracePt t="62874" x="8775700" y="3835400"/>
          <p14:tracePt t="64816" x="8767763" y="3835400"/>
          <p14:tracePt t="64825" x="8767763" y="3844925"/>
          <p14:tracePt t="64832" x="8758238" y="3852863"/>
          <p14:tracePt t="64841" x="8748713" y="3852863"/>
          <p14:tracePt t="64858" x="8748713" y="3862388"/>
          <p14:tracePt t="64858" x="8748713" y="3871913"/>
          <p14:tracePt t="64874" x="8739188" y="3898900"/>
          <p14:tracePt t="64875" x="8731250" y="3908425"/>
          <p14:tracePt t="64891" x="8731250" y="3935413"/>
          <p14:tracePt t="64892" x="8731250" y="3963988"/>
          <p14:tracePt t="64908" x="8731250" y="4017963"/>
          <p14:tracePt t="65248" x="8731250" y="4008438"/>
          <p14:tracePt t="65256" x="8731250" y="3981450"/>
          <p14:tracePt t="65264" x="8739188" y="3935413"/>
          <p14:tracePt t="65274" x="8739188" y="3927475"/>
          <p14:tracePt t="65291" x="8739188" y="3908425"/>
          <p14:tracePt t="65292" x="8739188" y="3898900"/>
          <p14:tracePt t="65308" x="8739188" y="3881438"/>
          <p14:tracePt t="65308" x="8739188" y="3871913"/>
          <p14:tracePt t="65328" x="8748713" y="3871913"/>
          <p14:tracePt t="65341" x="8748713" y="3852863"/>
          <p14:tracePt t="65358" x="8758238" y="3844925"/>
          <p14:tracePt t="65358" x="8767763" y="3835400"/>
          <p14:tracePt t="65361" x="8775700" y="3825875"/>
          <p14:tracePt t="65390" x="8775700" y="3816350"/>
          <p14:tracePt t="65407" x="8775700" y="3808413"/>
          <p14:tracePt t="65680" x="8775700" y="3798888"/>
          <p14:tracePt t="65688" x="8785225" y="3798888"/>
          <p14:tracePt t="66112" x="8767763" y="3798888"/>
          <p14:tracePt t="66120" x="8739188" y="3808413"/>
          <p14:tracePt t="66128" x="8666163" y="3816350"/>
          <p14:tracePt t="66141" x="8639175" y="3816350"/>
          <p14:tracePt t="66158" x="8548688" y="3816350"/>
          <p14:tracePt t="66158" x="8439150" y="3816350"/>
          <p14:tracePt t="66160" x="8347075" y="3816350"/>
          <p14:tracePt t="66174" x="8210550" y="3808413"/>
          <p14:tracePt t="66176" x="8118475" y="3798888"/>
          <p14:tracePt t="66194" x="7826375" y="3771900"/>
          <p14:tracePt t="66208" x="7662863" y="3771900"/>
          <p14:tracePt t="66210" x="7516813" y="3771900"/>
          <p14:tracePt t="66224" x="7370763" y="3771900"/>
          <p14:tracePt t="66226" x="7232650" y="3752850"/>
          <p14:tracePt t="66241" x="7086600" y="3752850"/>
          <p14:tracePt t="66243" x="6950075" y="3752850"/>
          <p14:tracePt t="66258" x="6804025" y="3752850"/>
          <p14:tracePt t="66259" x="6675438" y="3752850"/>
          <p14:tracePt t="66274" x="6538913" y="3752850"/>
          <p14:tracePt t="66276" x="6429375" y="3752850"/>
          <p14:tracePt t="66291" x="6356350" y="3752850"/>
          <p14:tracePt t="66293" x="6273800" y="3752850"/>
          <p14:tracePt t="66308" x="6219825" y="3752850"/>
          <p14:tracePt t="66309" x="6154738" y="3752850"/>
          <p14:tracePt t="66324" x="6081713" y="3779838"/>
          <p14:tracePt t="66326" x="6000750" y="3808413"/>
          <p14:tracePt t="66341" x="5918200" y="3825875"/>
          <p14:tracePt t="66343" x="5835650" y="3852863"/>
          <p14:tracePt t="66358" x="5753100" y="3881438"/>
          <p14:tracePt t="66358" x="5680075" y="3889375"/>
          <p14:tracePt t="66360" x="5616575" y="3898900"/>
          <p14:tracePt t="66374" x="5553075" y="3927475"/>
          <p14:tracePt t="66376" x="5487988" y="3954463"/>
          <p14:tracePt t="66391" x="5443538" y="3981450"/>
          <p14:tracePt t="66393" x="5378450" y="4000500"/>
          <p14:tracePt t="66407" x="5360988" y="4008438"/>
          <p14:tracePt t="66408" x="5314950" y="4044950"/>
          <p14:tracePt t="66424" x="5268913" y="4081463"/>
          <p14:tracePt t="66425" x="5205413" y="4110038"/>
          <p14:tracePt t="66440" x="5168900" y="4127500"/>
          <p14:tracePt t="66441" x="5122863" y="4154488"/>
          <p14:tracePt t="66457" x="5095875" y="4173538"/>
          <p14:tracePt t="66458" x="5049838" y="4191000"/>
          <p14:tracePt t="66474" x="4968875" y="4256088"/>
          <p14:tracePt t="66475" x="4932363" y="4273550"/>
          <p14:tracePt t="66491" x="4903788" y="4300538"/>
          <p14:tracePt t="66493" x="4867275" y="4329113"/>
          <p14:tracePt t="66508" x="4840288" y="4346575"/>
          <p14:tracePt t="66509" x="4803775" y="4383088"/>
          <p14:tracePt t="66524" x="4740275" y="4419600"/>
          <p14:tracePt t="66526" x="4711700" y="4438650"/>
          <p14:tracePt t="66541" x="4648200" y="4465638"/>
          <p14:tracePt t="66543" x="4602163" y="4483100"/>
          <p14:tracePt t="66558" x="4584700" y="4483100"/>
          <p14:tracePt t="66558" x="4511675" y="4511675"/>
          <p14:tracePt t="66560" x="4456113" y="4519613"/>
          <p14:tracePt t="66574" x="4419600" y="4519613"/>
          <p14:tracePt t="66576" x="4383088" y="4529138"/>
          <p14:tracePt t="66591" x="4338638" y="4548188"/>
          <p14:tracePt t="66592" x="4292600" y="4548188"/>
          <p14:tracePt t="66607" x="4273550" y="4548188"/>
          <p14:tracePt t="66609" x="4265613" y="4548188"/>
          <p14:tracePt t="66624" x="4265613" y="4556125"/>
          <p14:tracePt t="66624" x="4256088" y="4556125"/>
          <p14:tracePt t="66640" x="4246563" y="4556125"/>
          <p14:tracePt t="66641" x="4229100" y="4556125"/>
          <p14:tracePt t="66657" x="4219575" y="4556125"/>
          <p14:tracePt t="66744" x="4219575" y="4565650"/>
          <p14:tracePt t="66776" x="4237038" y="4556125"/>
          <p14:tracePt t="66783" x="4310063" y="4538663"/>
          <p14:tracePt t="66792" x="4338638" y="4538663"/>
          <p14:tracePt t="66807" x="4411663" y="4519613"/>
          <p14:tracePt t="66808" x="4475163" y="4511675"/>
          <p14:tracePt t="66824" x="4492625" y="4511675"/>
          <p14:tracePt t="66824" x="4538663" y="4502150"/>
          <p14:tracePt t="66840" x="4575175" y="4502150"/>
          <p14:tracePt t="66841" x="4594225" y="4502150"/>
          <p14:tracePt t="66858" x="4638675" y="4502150"/>
          <p14:tracePt t="66858" x="4657725" y="4492625"/>
          <p14:tracePt t="66964" x="4657725" y="4483100"/>
          <p14:tracePt t="67084" x="4667250" y="4483100"/>
          <p14:tracePt t="67096" x="4730750" y="4465638"/>
          <p14:tracePt t="67104" x="4767263" y="4465638"/>
          <p14:tracePt t="67112" x="4857750" y="4446588"/>
          <p14:tracePt t="67124" x="4959350" y="4438650"/>
          <p14:tracePt t="67141" x="5105400" y="4419600"/>
          <p14:tracePt t="67142" x="5232400" y="4419600"/>
          <p14:tracePt t="67144" x="5334000" y="4419600"/>
          <p14:tracePt t="67158" x="5424488" y="4402138"/>
          <p14:tracePt t="67160" x="5487988" y="4402138"/>
          <p14:tracePt t="67174" x="5543550" y="4392613"/>
          <p14:tracePt t="67176" x="5589588" y="4383088"/>
          <p14:tracePt t="67194" x="5716588" y="4346575"/>
          <p14:tracePt t="67208" x="5799138" y="4319588"/>
          <p14:tracePt t="67210" x="5927725" y="4273550"/>
          <p14:tracePt t="67224" x="6045200" y="4227513"/>
          <p14:tracePt t="67226" x="6164263" y="4200525"/>
          <p14:tracePt t="67241" x="6319838" y="4154488"/>
          <p14:tracePt t="67243" x="6456363" y="4110038"/>
          <p14:tracePt t="67258" x="6584950" y="4081463"/>
          <p14:tracePt t="67259" x="6740525" y="4037013"/>
          <p14:tracePt t="67274" x="6858000" y="4000500"/>
          <p14:tracePt t="67276" x="7032625" y="3954463"/>
          <p14:tracePt t="67291" x="7178675" y="3927475"/>
          <p14:tracePt t="67293" x="7315200" y="3898900"/>
          <p14:tracePt t="67308" x="7415213" y="3871913"/>
          <p14:tracePt t="67310" x="7516813" y="3844925"/>
          <p14:tracePt t="67324" x="7597775" y="3798888"/>
          <p14:tracePt t="67326" x="7670800" y="3771900"/>
          <p14:tracePt t="67341" x="7753350" y="3735388"/>
          <p14:tracePt t="67343" x="7789863" y="3706813"/>
          <p14:tracePt t="67358" x="7816850" y="3689350"/>
          <p14:tracePt t="67358" x="7826375" y="3679825"/>
          <p14:tracePt t="67360" x="7845425" y="3670300"/>
          <p14:tracePt t="67374" x="7862888" y="3662363"/>
          <p14:tracePt t="67376" x="7862888" y="3652838"/>
          <p14:tracePt t="67391" x="7872413" y="3643313"/>
          <p14:tracePt t="67393" x="7872413" y="3633788"/>
          <p14:tracePt t="67408" x="7881938" y="3633788"/>
          <p14:tracePt t="67409" x="7899400" y="3625850"/>
          <p14:tracePt t="67424" x="7908925" y="3616325"/>
          <p14:tracePt t="67426" x="7926388" y="3597275"/>
          <p14:tracePt t="67441" x="7945438" y="3570288"/>
          <p14:tracePt t="67443" x="7954963" y="3552825"/>
          <p14:tracePt t="67458" x="7991475" y="3533775"/>
          <p14:tracePt t="67460" x="8008938" y="3524250"/>
          <p14:tracePt t="67474" x="8018463" y="3506788"/>
          <p14:tracePt t="67491" x="8027988" y="3497263"/>
          <p14:tracePt t="67493" x="8035925" y="3487738"/>
          <p14:tracePt t="67508" x="8045450" y="3479800"/>
          <p14:tracePt t="67510" x="8064500" y="3460750"/>
          <p14:tracePt t="67524" x="8101013" y="3443288"/>
          <p14:tracePt t="67526" x="8118475" y="3424238"/>
          <p14:tracePt t="67541" x="8164513" y="3397250"/>
          <p14:tracePt t="67543" x="8191500" y="3378200"/>
          <p14:tracePt t="67558" x="8237538" y="3341688"/>
          <p14:tracePt t="67558" x="8274050" y="3314700"/>
          <p14:tracePt t="67560" x="8320088" y="3278188"/>
          <p14:tracePt t="67574" x="8356600" y="3241675"/>
          <p14:tracePt t="67576" x="8374063" y="3224213"/>
          <p14:tracePt t="67591" x="8383588" y="3214688"/>
          <p14:tracePt t="67593" x="8383588" y="3205163"/>
          <p14:tracePt t="67608" x="8383588" y="3187700"/>
          <p14:tracePt t="67609" x="8383588" y="3178175"/>
          <p14:tracePt t="67624" x="8383588" y="3168650"/>
          <p14:tracePt t="67626" x="8383588" y="3159125"/>
          <p14:tracePt t="67658" x="8383588" y="3151188"/>
          <p14:tracePt t="67674" x="8356600" y="3151188"/>
          <p14:tracePt t="67675" x="8329613" y="3151188"/>
          <p14:tracePt t="67691" x="8310563" y="3151188"/>
          <p14:tracePt t="67692" x="8264525" y="3151188"/>
          <p14:tracePt t="67708" x="8237538" y="3151188"/>
          <p14:tracePt t="67708" x="8191500" y="3151188"/>
          <p14:tracePt t="67724" x="8154988" y="3151188"/>
          <p14:tracePt t="67725" x="8118475" y="3159125"/>
          <p14:tracePt t="67741" x="8091488" y="3178175"/>
          <p14:tracePt t="67742" x="8072438" y="3195638"/>
          <p14:tracePt t="67744" x="8045450" y="3214688"/>
          <p14:tracePt t="67758" x="8018463" y="3232150"/>
          <p14:tracePt t="67760" x="7999413" y="3260725"/>
          <p14:tracePt t="67774" x="7962900" y="3297238"/>
          <p14:tracePt t="67776" x="7954963" y="3324225"/>
          <p14:tracePt t="67791" x="7945438" y="3360738"/>
          <p14:tracePt t="67793" x="7945438" y="3378200"/>
          <p14:tracePt t="67808" x="7935913" y="3414713"/>
          <p14:tracePt t="67810" x="7926388" y="3460750"/>
          <p14:tracePt t="67824" x="7908925" y="3497263"/>
          <p14:tracePt t="67826" x="7908925" y="3524250"/>
          <p14:tracePt t="67841" x="7899400" y="3543300"/>
          <p14:tracePt t="67843" x="7899400" y="3560763"/>
          <p14:tracePt t="67858" x="7889875" y="3589338"/>
          <p14:tracePt t="67860" x="7889875" y="3597275"/>
          <p14:tracePt t="67874" x="7889875" y="3606800"/>
          <p14:tracePt t="67904" x="7889875" y="3616325"/>
          <p14:tracePt t="67920" x="7899400" y="3616325"/>
          <p14:tracePt t="67928" x="7945438" y="3625850"/>
          <p14:tracePt t="67941" x="7999413" y="3625850"/>
          <p14:tracePt t="67958" x="8064500" y="3625850"/>
          <p14:tracePt t="67958" x="8118475" y="3625850"/>
          <p14:tracePt t="67960" x="8183563" y="3625850"/>
          <p14:tracePt t="67974" x="8210550" y="3616325"/>
          <p14:tracePt t="67977" x="8256588" y="3597275"/>
          <p14:tracePt t="67991" x="8274050" y="3597275"/>
          <p14:tracePt t="67993" x="8293100" y="3579813"/>
          <p14:tracePt t="68008" x="8310563" y="3570288"/>
          <p14:tracePt t="68010" x="8320088" y="3552825"/>
          <p14:tracePt t="68024" x="8337550" y="3533775"/>
          <p14:tracePt t="68026" x="8356600" y="3497263"/>
          <p14:tracePt t="68041" x="8393113" y="3470275"/>
          <p14:tracePt t="68043" x="8439150" y="3414713"/>
          <p14:tracePt t="68058" x="8475663" y="3387725"/>
          <p14:tracePt t="68059" x="8512175" y="3333750"/>
          <p14:tracePt t="68074" x="8548688" y="3305175"/>
          <p14:tracePt t="68076" x="8566150" y="3268663"/>
          <p14:tracePt t="68091" x="8575675" y="3241675"/>
          <p14:tracePt t="68093" x="8593138" y="3232150"/>
          <p14:tracePt t="68108" x="8593138" y="3214688"/>
          <p14:tracePt t="68109" x="8593138" y="3205163"/>
          <p14:tracePt t="68124" x="8593138" y="3195638"/>
          <p14:tracePt t="68126" x="8593138" y="3187700"/>
          <p14:tracePt t="68141" x="8593138" y="3178175"/>
          <p14:tracePt t="68143" x="8593138" y="3159125"/>
          <p14:tracePt t="68158" x="8593138" y="3141663"/>
          <p14:tracePt t="68158" x="8593138" y="3132138"/>
          <p14:tracePt t="68160" x="8585200" y="3114675"/>
          <p14:tracePt t="68174" x="8575675" y="3105150"/>
          <p14:tracePt t="68176" x="8556625" y="3095625"/>
          <p14:tracePt t="68194" x="8483600" y="3078163"/>
          <p14:tracePt t="68208" x="8439150" y="3059113"/>
          <p14:tracePt t="68210" x="8402638" y="3049588"/>
          <p14:tracePt t="68224" x="8366125" y="3041650"/>
          <p14:tracePt t="68226" x="8329613" y="3041650"/>
          <p14:tracePt t="68241" x="8293100" y="3032125"/>
          <p14:tracePt t="68243" x="8264525" y="3032125"/>
          <p14:tracePt t="68258" x="8247063" y="3032125"/>
          <p14:tracePt t="68260" x="8228013" y="3032125"/>
          <p14:tracePt t="68274" x="8210550" y="3032125"/>
          <p14:tracePt t="68275" x="8191500" y="3032125"/>
          <p14:tracePt t="68291" x="8174038" y="3041650"/>
          <p14:tracePt t="68293" x="8147050" y="3078163"/>
          <p14:tracePt t="68308" x="8091488" y="3114675"/>
          <p14:tracePt t="68309" x="8064500" y="3132138"/>
          <p14:tracePt t="68324" x="8027988" y="3159125"/>
          <p14:tracePt t="68326" x="7999413" y="3187700"/>
          <p14:tracePt t="68341" x="7954963" y="3232150"/>
          <p14:tracePt t="68343" x="7926388" y="3251200"/>
          <p14:tracePt t="68358" x="7918450" y="3268663"/>
          <p14:tracePt t="68358" x="7872413" y="3314700"/>
          <p14:tracePt t="68360" x="7862888" y="3351213"/>
          <p14:tracePt t="68374" x="7853363" y="3378200"/>
          <p14:tracePt t="68376" x="7845425" y="3424238"/>
          <p14:tracePt t="68391" x="7845425" y="3451225"/>
          <p14:tracePt t="68393" x="7845425" y="3497263"/>
          <p14:tracePt t="68408" x="7845425" y="3533775"/>
          <p14:tracePt t="68410" x="7845425" y="3570288"/>
          <p14:tracePt t="68424" x="7845425" y="3589338"/>
          <p14:tracePt t="68426" x="7845425" y="3616325"/>
          <p14:tracePt t="68441" x="7845425" y="3643313"/>
          <p14:tracePt t="68443" x="7862888" y="3662363"/>
          <p14:tracePt t="68458" x="7872413" y="3689350"/>
          <p14:tracePt t="68460" x="7881938" y="3689350"/>
          <p14:tracePt t="68474" x="7889875" y="3698875"/>
          <p14:tracePt t="68476" x="7918450" y="3716338"/>
          <p14:tracePt t="68491" x="7926388" y="3725863"/>
          <p14:tracePt t="68493" x="7945438" y="3725863"/>
          <p14:tracePt t="68508" x="7962900" y="3735388"/>
          <p14:tracePt t="68509" x="7972425" y="3735388"/>
          <p14:tracePt t="68524" x="7991475" y="3743325"/>
          <p14:tracePt t="68526" x="8018463" y="3743325"/>
          <p14:tracePt t="68541" x="8027988" y="3743325"/>
          <p14:tracePt t="68543" x="8045450" y="3743325"/>
          <p14:tracePt t="69328" x="8045450" y="3752850"/>
          <p14:tracePt t="69336" x="8027988" y="3762375"/>
          <p14:tracePt t="69344" x="7945438" y="3789363"/>
          <p14:tracePt t="69358" x="7835900" y="3835400"/>
          <p14:tracePt t="69360" x="7699375" y="3881438"/>
          <p14:tracePt t="69374" x="7561263" y="3927475"/>
          <p14:tracePt t="69376" x="7443788" y="3954463"/>
          <p14:tracePt t="69391" x="7305675" y="3981450"/>
          <p14:tracePt t="69393" x="7215188" y="4008438"/>
          <p14:tracePt t="69408" x="7113588" y="4027488"/>
          <p14:tracePt t="69410" x="7023100" y="4037013"/>
          <p14:tracePt t="69424" x="6996113" y="4044950"/>
          <p14:tracePt t="69426" x="6977063" y="4054475"/>
          <p14:tracePt t="69441" x="6959600" y="4064000"/>
          <p14:tracePt t="69443" x="6931025" y="4073525"/>
          <p14:tracePt t="69458" x="6913563" y="4081463"/>
          <p14:tracePt t="69459" x="6894513" y="4090988"/>
          <p14:tracePt t="69474" x="6858000" y="4110038"/>
          <p14:tracePt t="69476" x="6840538" y="4110038"/>
          <p14:tracePt t="69491" x="6831013" y="4110038"/>
          <p14:tracePt t="69508" x="6821488" y="4110038"/>
          <p14:tracePt t="69509" x="6813550" y="4117975"/>
          <p14:tracePt t="69632" x="6831013" y="4117975"/>
          <p14:tracePt t="69640" x="6904038" y="4081463"/>
          <p14:tracePt t="69648" x="6950075" y="4073525"/>
          <p14:tracePt t="69658" x="7004050" y="4044950"/>
          <p14:tracePt t="69674" x="7069138" y="4027488"/>
          <p14:tracePt t="69675" x="7150100" y="4000500"/>
          <p14:tracePt t="69691" x="7232650" y="3954463"/>
          <p14:tracePt t="69692" x="7315200" y="3908425"/>
          <p14:tracePt t="69708" x="7407275" y="3844925"/>
          <p14:tracePt t="69708" x="7424738" y="3816350"/>
          <p14:tracePt t="69724" x="7443788" y="3779838"/>
          <p14:tracePt t="69725" x="7488238" y="3706813"/>
          <p14:tracePt t="69741" x="7516813" y="3643313"/>
          <p14:tracePt t="69742" x="7534275" y="3589338"/>
          <p14:tracePt t="69744" x="7580313" y="3487738"/>
          <p14:tracePt t="69758" x="7616825" y="3414713"/>
          <p14:tracePt t="69760" x="7643813" y="3351213"/>
          <p14:tracePt t="69774" x="7662863" y="3324225"/>
          <p14:tracePt t="69776" x="7680325" y="3297238"/>
          <p14:tracePt t="69791" x="7689850" y="3260725"/>
          <p14:tracePt t="69793" x="7699375" y="3232150"/>
          <p14:tracePt t="69808" x="7699375" y="3214688"/>
          <p14:tracePt t="69810" x="7699375" y="3187700"/>
          <p14:tracePt t="69824" x="7699375" y="3168650"/>
          <p14:tracePt t="69826" x="7699375" y="3122613"/>
          <p14:tracePt t="69841" x="7699375" y="3078163"/>
          <p14:tracePt t="69843" x="7670800" y="3032125"/>
          <p14:tracePt t="69858" x="7662863" y="3013075"/>
          <p14:tracePt t="69859" x="7643813" y="2968625"/>
          <p14:tracePt t="69874" x="7616825" y="2940050"/>
          <p14:tracePt t="69876" x="7607300" y="2922588"/>
          <p14:tracePt t="69891" x="7589838" y="2903538"/>
          <p14:tracePt t="69893" x="7570788" y="2876550"/>
          <p14:tracePt t="69908" x="7553325" y="2867025"/>
          <p14:tracePt t="69909" x="7534275" y="2857500"/>
          <p14:tracePt t="69924" x="7524750" y="2849563"/>
          <p14:tracePt t="69926" x="7507288" y="2840038"/>
          <p14:tracePt t="69941" x="7497763" y="2840038"/>
          <p14:tracePt t="69958" x="7488238" y="2840038"/>
          <p14:tracePt t="69974" x="7451725" y="2849563"/>
          <p14:tracePt t="69975" x="7434263" y="2876550"/>
          <p14:tracePt t="69976" x="7415213" y="2894013"/>
          <p14:tracePt t="69991" x="7388225" y="2922588"/>
          <p14:tracePt t="69993" x="7370763" y="2959100"/>
          <p14:tracePt t="70008" x="7351713" y="2976563"/>
          <p14:tracePt t="70009" x="7334250" y="3005138"/>
          <p14:tracePt t="70024" x="7324725" y="3041650"/>
          <p14:tracePt t="70025" x="7296150" y="3095625"/>
          <p14:tracePt t="70041" x="7288213" y="3141663"/>
          <p14:tracePt t="70042" x="7278688" y="3187700"/>
          <p14:tracePt t="70058" x="7278688" y="3241675"/>
          <p14:tracePt t="70058" x="7259638" y="3305175"/>
          <p14:tracePt t="70074" x="7259638" y="3341688"/>
          <p14:tracePt t="70075" x="7259638" y="3397250"/>
          <p14:tracePt t="70091" x="7259638" y="3460750"/>
          <p14:tracePt t="70092" x="7259638" y="3497263"/>
          <p14:tracePt t="70108" x="7259638" y="3543300"/>
          <p14:tracePt t="70108" x="7259638" y="3589338"/>
          <p14:tracePt t="70124" x="7259638" y="3616325"/>
          <p14:tracePt t="70125" x="7259638" y="3643313"/>
          <p14:tracePt t="70141" x="7259638" y="3662363"/>
          <p14:tracePt t="70142" x="7259638" y="3679825"/>
          <p14:tracePt t="70158" x="7269163" y="3698875"/>
          <p14:tracePt t="70158" x="7278688" y="3735388"/>
          <p14:tracePt t="70160" x="7278688" y="3752850"/>
          <p14:tracePt t="70174" x="7305675" y="3771900"/>
          <p14:tracePt t="70176" x="7305675" y="3779838"/>
          <p14:tracePt t="70194" x="7342188" y="3816350"/>
          <p14:tracePt t="70208" x="7342188" y="3825875"/>
          <p14:tracePt t="70210" x="7351713" y="3825875"/>
          <p14:tracePt t="70224" x="7370763" y="3835400"/>
          <p14:tracePt t="70241" x="7388225" y="3844925"/>
          <p14:tracePt t="70243" x="7434263" y="3852863"/>
          <p14:tracePt t="70258" x="7516813" y="3862388"/>
          <p14:tracePt t="70259" x="7543800" y="3871913"/>
          <p14:tracePt t="70274" x="7616825" y="3889375"/>
          <p14:tracePt t="70276" x="7662863" y="3889375"/>
          <p14:tracePt t="70291" x="7699375" y="3889375"/>
          <p14:tracePt t="70293" x="7735888" y="3889375"/>
          <p14:tracePt t="70308" x="7762875" y="3889375"/>
          <p14:tracePt t="70309" x="7780338" y="3889375"/>
          <p14:tracePt t="70324" x="7799388" y="3889375"/>
          <p14:tracePt t="70326" x="7845425" y="3862388"/>
          <p14:tracePt t="70341" x="7862888" y="3844925"/>
          <p14:tracePt t="70343" x="7881938" y="3835400"/>
          <p14:tracePt t="70358" x="7945438" y="3789363"/>
          <p14:tracePt t="70358" x="7981950" y="3735388"/>
          <p14:tracePt t="70360" x="8018463" y="3689350"/>
          <p14:tracePt t="70374" x="8027988" y="3670300"/>
          <p14:tracePt t="70376" x="8045450" y="3633788"/>
          <p14:tracePt t="70391" x="8064500" y="3606800"/>
          <p14:tracePt t="70393" x="8091488" y="3560763"/>
          <p14:tracePt t="70408" x="8101013" y="3533775"/>
          <p14:tracePt t="70410" x="8108950" y="3487738"/>
          <p14:tracePt t="70424" x="8108950" y="3460750"/>
          <p14:tracePt t="70426" x="8108950" y="3414713"/>
          <p14:tracePt t="70441" x="8108950" y="3387725"/>
          <p14:tracePt t="70443" x="8108950" y="3341688"/>
          <p14:tracePt t="70458" x="8108950" y="3305175"/>
          <p14:tracePt t="70459" x="8108950" y="3260725"/>
          <p14:tracePt t="70474" x="8101013" y="3214688"/>
          <p14:tracePt t="70475" x="8091488" y="3187700"/>
          <p14:tracePt t="70491" x="8064500" y="3122613"/>
          <p14:tracePt t="70492" x="8027988" y="3041650"/>
          <p14:tracePt t="70507" x="7999413" y="3022600"/>
          <p14:tracePt t="70508" x="7981950" y="2995613"/>
          <p14:tracePt t="70524" x="7962900" y="2968625"/>
          <p14:tracePt t="70525" x="7945438" y="2949575"/>
          <p14:tracePt t="70541" x="7935913" y="2930525"/>
          <p14:tracePt t="70542" x="7926388" y="2930525"/>
          <p14:tracePt t="70557" x="7918450" y="2922588"/>
          <p14:tracePt t="70584" x="7908925" y="2922588"/>
          <p14:tracePt t="70592" x="7889875" y="2922588"/>
          <p14:tracePt t="70607" x="7862888" y="2922588"/>
          <p14:tracePt t="70608" x="7816850" y="2922588"/>
          <p14:tracePt t="70624" x="7772400" y="2940050"/>
          <p14:tracePt t="70625" x="7735888" y="2949575"/>
          <p14:tracePt t="70641" x="7670800" y="2976563"/>
          <p14:tracePt t="70641" x="7626350" y="2995613"/>
          <p14:tracePt t="70657" x="7616825" y="3005138"/>
          <p14:tracePt t="70658" x="7589838" y="3013075"/>
          <p14:tracePt t="70674" x="7553325" y="3041650"/>
          <p14:tracePt t="70675" x="7534275" y="3068638"/>
          <p14:tracePt t="70691" x="7516813" y="3095625"/>
          <p14:tracePt t="70691" x="7497763" y="3114675"/>
          <p14:tracePt t="70707" x="7488238" y="3151188"/>
          <p14:tracePt t="70708" x="7470775" y="3187700"/>
          <p14:tracePt t="70724" x="7461250" y="3205163"/>
          <p14:tracePt t="70725" x="7451725" y="3241675"/>
          <p14:tracePt t="70741" x="7451725" y="3268663"/>
          <p14:tracePt t="70741" x="7451725" y="3278188"/>
          <p14:tracePt t="70757" x="7451725" y="3297238"/>
          <p14:tracePt t="70757" x="7451725" y="3324225"/>
          <p14:tracePt t="70760" x="7451725" y="3341688"/>
          <p14:tracePt t="70774" x="7451725" y="3370263"/>
          <p14:tracePt t="70790" x="7451725" y="3414713"/>
          <p14:tracePt t="70808" x="7451725" y="3460750"/>
          <p14:tracePt t="70808" x="7451725" y="3487738"/>
          <p14:tracePt t="70824" x="7461250" y="3487738"/>
          <p14:tracePt t="70841" x="7461250" y="3497263"/>
          <p14:tracePt t="71052" x="7470775" y="3506788"/>
          <p14:tracePt t="71064" x="7524750" y="3533775"/>
          <p14:tracePt t="71072" x="7553325" y="3552825"/>
          <p14:tracePt t="71080" x="7580313" y="3552825"/>
          <p14:tracePt t="71091" x="7616825" y="3543300"/>
          <p14:tracePt t="71108" x="7634288" y="3533775"/>
          <p14:tracePt t="71108" x="7643813" y="3516313"/>
          <p14:tracePt t="71124" x="7662863" y="3470275"/>
          <p14:tracePt t="71125" x="7680325" y="3414713"/>
          <p14:tracePt t="71141" x="7689850" y="3370263"/>
          <p14:tracePt t="71142" x="7689850" y="3324225"/>
          <p14:tracePt t="71144" x="7689850" y="3287713"/>
          <p14:tracePt t="71158" x="7689850" y="3241675"/>
          <p14:tracePt t="71174" x="7689850" y="3168650"/>
          <p14:tracePt t="71175" x="7689850" y="3114675"/>
          <p14:tracePt t="71176" x="7689850" y="3059113"/>
          <p14:tracePt t="71193" x="7689850" y="2949575"/>
          <p14:tracePt t="71208" x="7689850" y="2913063"/>
          <p14:tracePt t="71209" x="7689850" y="2876550"/>
          <p14:tracePt t="71224" x="7689850" y="2857500"/>
          <p14:tracePt t="71225" x="7680325" y="2840038"/>
          <p14:tracePt t="71241" x="7680325" y="2830513"/>
          <p14:tracePt t="71242" x="7670800" y="2830513"/>
          <p14:tracePt t="71258" x="7662863" y="2820988"/>
          <p14:tracePt t="71274" x="7653338" y="2820988"/>
          <p14:tracePt t="71275" x="7643813" y="2820988"/>
          <p14:tracePt t="71291" x="7634288" y="2820988"/>
          <p14:tracePt t="71292" x="7626350" y="2820988"/>
          <p14:tracePt t="71312" x="7616825" y="2820988"/>
          <p14:tracePt t="71324" x="7607300" y="2820988"/>
          <p14:tracePt t="71344" x="7597775" y="2820988"/>
          <p14:tracePt t="71360" x="7597775" y="2830513"/>
          <p14:tracePt t="71374" x="7589838" y="2849563"/>
          <p14:tracePt t="71376" x="7589838" y="2867025"/>
          <p14:tracePt t="71391" x="7580313" y="2886075"/>
          <p14:tracePt t="71393" x="7580313" y="2913063"/>
          <p14:tracePt t="71408" x="7580313" y="2959100"/>
          <p14:tracePt t="71409" x="7580313" y="2986088"/>
          <p14:tracePt t="71424" x="7589838" y="3032125"/>
          <p14:tracePt t="71426" x="7607300" y="3068638"/>
          <p14:tracePt t="71440" x="7626350" y="3095625"/>
          <p14:tracePt t="71441" x="7643813" y="3114675"/>
          <p14:tracePt t="71457" x="7680325" y="3151188"/>
          <p14:tracePt t="71458" x="7699375" y="3168650"/>
          <p14:tracePt t="71474" x="7743825" y="3187700"/>
          <p14:tracePt t="71490" x="7762875" y="3195638"/>
          <p14:tracePt t="71491" x="7772400" y="3195638"/>
          <p14:tracePt t="71508" x="7789863" y="3195638"/>
          <p14:tracePt t="71509" x="7799388" y="3195638"/>
          <p14:tracePt t="71524" x="7808913" y="3195638"/>
          <p14:tracePt t="71526" x="7826375" y="3195638"/>
          <p14:tracePt t="71541" x="7835900" y="3195638"/>
          <p14:tracePt t="71558" x="7835900" y="3187700"/>
          <p14:tracePt t="71592" x="7845425" y="3187700"/>
          <p14:tracePt t="71640" x="7853363" y="3187700"/>
          <p14:tracePt t="71736" x="7862888" y="3178175"/>
          <p14:tracePt t="71744" x="7862888" y="3141663"/>
          <p14:tracePt t="71758" x="7862888" y="3105150"/>
          <p14:tracePt t="71774" x="7862888" y="3068638"/>
          <p14:tracePt t="71775" x="7853363" y="3022600"/>
          <p14:tracePt t="71776" x="7845425" y="2995613"/>
          <p14:tracePt t="71791" x="7816850" y="2968625"/>
          <p14:tracePt t="71793" x="7808913" y="2949575"/>
          <p14:tracePt t="71808" x="7799388" y="2940050"/>
          <p14:tracePt t="71824" x="7789863" y="2930525"/>
          <p14:tracePt t="71825" x="7780338" y="2930525"/>
          <p14:tracePt t="71841" x="7772400" y="2930525"/>
          <p14:tracePt t="71842" x="7762875" y="2930525"/>
          <p14:tracePt t="71858" x="7753350" y="2930525"/>
          <p14:tracePt t="71858" x="7735888" y="2930525"/>
          <p14:tracePt t="71874" x="7707313" y="2930525"/>
          <p14:tracePt t="71875" x="7689850" y="2930525"/>
          <p14:tracePt t="71891" x="7643813" y="2930525"/>
          <p14:tracePt t="71892" x="7616825" y="2940050"/>
          <p14:tracePt t="71908" x="7597775" y="2940050"/>
          <p14:tracePt t="71908" x="7570788" y="2940050"/>
          <p14:tracePt t="71924" x="7534275" y="2949575"/>
          <p14:tracePt t="71925" x="7507288" y="2949575"/>
          <p14:tracePt t="71941" x="7488238" y="2959100"/>
          <p14:tracePt t="71942" x="7480300" y="2959100"/>
          <p14:tracePt t="71944" x="7461250" y="2959100"/>
          <p14:tracePt t="71958" x="7451725" y="2968625"/>
          <p14:tracePt t="71960" x="7451725" y="2976563"/>
          <p14:tracePt t="71974" x="7443788" y="2986088"/>
          <p14:tracePt t="71976" x="7434263" y="3005138"/>
          <p14:tracePt t="71991" x="7424738" y="3022600"/>
          <p14:tracePt t="71993" x="7407275" y="3041650"/>
          <p14:tracePt t="72008" x="7388225" y="3068638"/>
          <p14:tracePt t="72009" x="7378700" y="3105150"/>
          <p14:tracePt t="72024" x="7370763" y="3132138"/>
          <p14:tracePt t="72026" x="7361238" y="3178175"/>
          <p14:tracePt t="72041" x="7361238" y="3205163"/>
          <p14:tracePt t="72043" x="7351713" y="3241675"/>
          <p14:tracePt t="72058" x="7351713" y="3260725"/>
          <p14:tracePt t="72059" x="7351713" y="3278188"/>
          <p14:tracePt t="72074" x="7351713" y="3305175"/>
          <p14:tracePt t="72076" x="7351713" y="3324225"/>
          <p14:tracePt t="72091" x="7351713" y="3351213"/>
          <p14:tracePt t="72093" x="7351713" y="3360738"/>
          <p14:tracePt t="72108" x="7361238" y="3387725"/>
          <p14:tracePt t="72109" x="7361238" y="3414713"/>
          <p14:tracePt t="72124" x="7370763" y="3433763"/>
          <p14:tracePt t="72126" x="7378700" y="3451225"/>
          <p14:tracePt t="72141" x="7388225" y="3470275"/>
          <p14:tracePt t="72143" x="7407275" y="3497263"/>
          <p14:tracePt t="72158" x="7415213" y="3516313"/>
          <p14:tracePt t="72158" x="7434263" y="3543300"/>
          <p14:tracePt t="72160" x="7461250" y="3579813"/>
          <p14:tracePt t="72174" x="7480300" y="3597275"/>
          <p14:tracePt t="72176" x="7497763" y="3625850"/>
          <p14:tracePt t="72194" x="7543800" y="3670300"/>
          <p14:tracePt t="72208" x="7561263" y="3689350"/>
          <p14:tracePt t="72210" x="7580313" y="3706813"/>
          <p14:tracePt t="72224" x="7597775" y="3725863"/>
          <p14:tracePt t="72226" x="7616825" y="3735388"/>
          <p14:tracePt t="72241" x="7634288" y="3743325"/>
          <p14:tracePt t="72243" x="7643813" y="3752850"/>
          <p14:tracePt t="72258" x="7653338" y="3752850"/>
          <p14:tracePt t="72259" x="7662863" y="3752850"/>
          <p14:tracePt t="72274" x="7680325" y="3762375"/>
          <p14:tracePt t="72276" x="7689850" y="3762375"/>
          <p14:tracePt t="72291" x="7699375" y="3762375"/>
          <p14:tracePt t="72293" x="7707313" y="3762375"/>
          <p14:tracePt t="72308" x="7716838" y="3762375"/>
          <p14:tracePt t="72309" x="7726363" y="3762375"/>
          <p14:tracePt t="72324" x="7743825" y="3762375"/>
          <p14:tracePt t="72326" x="7753350" y="3762375"/>
          <p14:tracePt t="72341" x="7762875" y="3762375"/>
          <p14:tracePt t="72343" x="7789863" y="3762375"/>
          <p14:tracePt t="72358" x="7808913" y="3762375"/>
          <p14:tracePt t="72358" x="7816850" y="3752850"/>
          <p14:tracePt t="72360" x="7835900" y="3743325"/>
          <p14:tracePt t="72374" x="7853363" y="3725863"/>
          <p14:tracePt t="72376" x="7872413" y="3716338"/>
          <p14:tracePt t="72391" x="7889875" y="3706813"/>
          <p14:tracePt t="72393" x="7899400" y="3698875"/>
          <p14:tracePt t="72408" x="7908925" y="3679825"/>
          <p14:tracePt t="72410" x="7918450" y="3662363"/>
          <p14:tracePt t="72424" x="7926388" y="3633788"/>
          <p14:tracePt t="72426" x="7945438" y="3597275"/>
          <p14:tracePt t="72441" x="7945438" y="3560763"/>
          <p14:tracePt t="72443" x="7962900" y="3516313"/>
          <p14:tracePt t="72458" x="7962900" y="3460750"/>
          <p14:tracePt t="72459" x="7962900" y="3443288"/>
          <p14:tracePt t="72474" x="7962900" y="3397250"/>
          <p14:tracePt t="72476" x="7962900" y="3351213"/>
          <p14:tracePt t="72491" x="7962900" y="3324225"/>
          <p14:tracePt t="72493" x="7962900" y="3297238"/>
          <p14:tracePt t="72508" x="7962900" y="3268663"/>
          <p14:tracePt t="72509" x="7962900" y="3251200"/>
          <p14:tracePt t="72524" x="7954963" y="3232150"/>
          <p14:tracePt t="72526" x="7945438" y="3205163"/>
          <p14:tracePt t="72541" x="7935913" y="3178175"/>
          <p14:tracePt t="72543" x="7926388" y="3159125"/>
          <p14:tracePt t="72558" x="7918450" y="3141663"/>
          <p14:tracePt t="72558" x="7899400" y="3105150"/>
          <p14:tracePt t="72560" x="7889875" y="3086100"/>
          <p14:tracePt t="72574" x="7872413" y="3059113"/>
          <p14:tracePt t="72576" x="7845425" y="3041650"/>
          <p14:tracePt t="72591" x="7826375" y="3005138"/>
          <p14:tracePt t="72593" x="7816850" y="2995613"/>
          <p14:tracePt t="72608" x="7799388" y="2976563"/>
          <p14:tracePt t="72610" x="7780338" y="2959100"/>
          <p14:tracePt t="72624" x="7772400" y="2949575"/>
          <p14:tracePt t="72626" x="7753350" y="2922588"/>
          <p14:tracePt t="72641" x="7743825" y="2913063"/>
          <p14:tracePt t="72643" x="7726363" y="2913063"/>
          <p14:tracePt t="72658" x="7716838" y="2903538"/>
          <p14:tracePt t="72659" x="7707313" y="2903538"/>
          <p14:tracePt t="72674" x="7699375" y="2894013"/>
          <p14:tracePt t="72676" x="7680325" y="2894013"/>
          <p14:tracePt t="72691" x="7662863" y="2886075"/>
          <p14:tracePt t="72693" x="7626350" y="2886075"/>
          <p14:tracePt t="72708" x="7597775" y="2886075"/>
          <p14:tracePt t="72710" x="7570788" y="2886075"/>
          <p14:tracePt t="72724" x="7524750" y="2876550"/>
          <p14:tracePt t="72726" x="7497763" y="2876550"/>
          <p14:tracePt t="72741" x="7470775" y="2876550"/>
          <p14:tracePt t="72743" x="7434263" y="2876550"/>
          <p14:tracePt t="72758" x="7407275" y="2876550"/>
          <p14:tracePt t="72758" x="7388225" y="2876550"/>
          <p14:tracePt t="72760" x="7370763" y="2876550"/>
          <p14:tracePt t="72774" x="7361238" y="2876550"/>
          <p14:tracePt t="72776" x="7342188" y="2876550"/>
          <p14:tracePt t="72793" x="7324725" y="2886075"/>
          <p14:tracePt t="72808" x="7315200" y="2903538"/>
          <p14:tracePt t="72810" x="7288213" y="2930525"/>
          <p14:tracePt t="72824" x="7269163" y="2949575"/>
          <p14:tracePt t="72826" x="7259638" y="2976563"/>
          <p14:tracePt t="72841" x="7251700" y="3013075"/>
          <p14:tracePt t="72858" x="7242175" y="3059113"/>
          <p14:tracePt t="72860" x="7242175" y="3078163"/>
          <p14:tracePt t="72874" x="7242175" y="3105150"/>
          <p14:tracePt t="72876" x="7242175" y="3132138"/>
          <p14:tracePt t="72891" x="7242175" y="3178175"/>
          <p14:tracePt t="72893" x="7242175" y="3205163"/>
          <p14:tracePt t="72908" x="7251700" y="3251200"/>
          <p14:tracePt t="72909" x="7259638" y="3297238"/>
          <p14:tracePt t="72924" x="7288213" y="3341688"/>
          <p14:tracePt t="72926" x="7315200" y="3406775"/>
          <p14:tracePt t="72941" x="7334250" y="3451225"/>
          <p14:tracePt t="72943" x="7361238" y="3479800"/>
          <p14:tracePt t="72958" x="7378700" y="3524250"/>
          <p14:tracePt t="72958" x="7415213" y="3560763"/>
          <p14:tracePt t="72960" x="7451725" y="3606800"/>
          <p14:tracePt t="72974" x="7488238" y="3652838"/>
          <p14:tracePt t="72976" x="7516813" y="3670300"/>
          <p14:tracePt t="72991" x="7553325" y="3706813"/>
          <p14:tracePt t="72993" x="7561263" y="3725863"/>
          <p14:tracePt t="73008" x="7580313" y="3743325"/>
          <p14:tracePt t="73010" x="7597775" y="3752850"/>
          <p14:tracePt t="73024" x="7616825" y="3779838"/>
          <p14:tracePt t="73026" x="7634288" y="3789363"/>
          <p14:tracePt t="73041" x="7653338" y="3798888"/>
          <p14:tracePt t="73043" x="7689850" y="3808413"/>
          <p14:tracePt t="73058" x="7707313" y="3808413"/>
          <p14:tracePt t="73074" x="7726363" y="3808413"/>
          <p14:tracePt t="73076" x="7743825" y="3808413"/>
          <p14:tracePt t="73091" x="7789863" y="3808413"/>
          <p14:tracePt t="73093" x="7808913" y="3798888"/>
          <p14:tracePt t="73108" x="7826375" y="3789363"/>
          <p14:tracePt t="73109" x="7845425" y="3762375"/>
          <p14:tracePt t="73124" x="7872413" y="3735388"/>
          <p14:tracePt t="73126" x="7889875" y="3716338"/>
          <p14:tracePt t="73141" x="7908925" y="3679825"/>
          <p14:tracePt t="73143" x="7918450" y="3652838"/>
          <p14:tracePt t="73158" x="7926388" y="3625850"/>
          <p14:tracePt t="73158" x="7945438" y="3579813"/>
          <p14:tracePt t="73160" x="7954963" y="3543300"/>
          <p14:tracePt t="73174" x="7954963" y="3516313"/>
          <p14:tracePt t="73176" x="7954963" y="3487738"/>
          <p14:tracePt t="73194" x="7962900" y="3370263"/>
          <p14:tracePt t="73208" x="7962900" y="3341688"/>
          <p14:tracePt t="73210" x="7962900" y="3287713"/>
          <p14:tracePt t="73224" x="7962900" y="3251200"/>
          <p14:tracePt t="73226" x="7945438" y="3214688"/>
          <p14:tracePt t="73241" x="7935913" y="3168650"/>
          <p14:tracePt t="73243" x="7926388" y="3122613"/>
          <p14:tracePt t="73258" x="7918450" y="3078163"/>
          <p14:tracePt t="73259" x="7889875" y="3013075"/>
          <p14:tracePt t="73274" x="7881938" y="2986088"/>
          <p14:tracePt t="73276" x="7872413" y="2959100"/>
          <p14:tracePt t="73291" x="7872413" y="2949575"/>
          <p14:tracePt t="73293" x="7853363" y="2930525"/>
          <p14:tracePt t="73308" x="7845425" y="2913063"/>
          <p14:tracePt t="73310" x="7826375" y="2903538"/>
          <p14:tracePt t="73324" x="7816850" y="2894013"/>
          <p14:tracePt t="73326" x="7799388" y="2886075"/>
          <p14:tracePt t="73341" x="7780338" y="2886075"/>
          <p14:tracePt t="73343" x="7762875" y="2886075"/>
          <p14:tracePt t="73358" x="7743825" y="2886075"/>
          <p14:tracePt t="73358" x="7716838" y="2886075"/>
          <p14:tracePt t="73360" x="7670800" y="2886075"/>
          <p14:tracePt t="73374" x="7653338" y="2886075"/>
          <p14:tracePt t="73376" x="7616825" y="2886075"/>
          <p14:tracePt t="73391" x="7580313" y="2886075"/>
          <p14:tracePt t="73393" x="7543800" y="2886075"/>
          <p14:tracePt t="73407" x="7507288" y="2886075"/>
          <p14:tracePt t="73409" x="7480300" y="2894013"/>
          <p14:tracePt t="73424" x="7451725" y="2894013"/>
          <p14:tracePt t="73426" x="7415213" y="2903538"/>
          <p14:tracePt t="73441" x="7397750" y="2913063"/>
          <p14:tracePt t="73443" x="7378700" y="2922588"/>
          <p14:tracePt t="73458" x="7351713" y="2949575"/>
          <p14:tracePt t="73459" x="7334250" y="2968625"/>
          <p14:tracePt t="73474" x="7305675" y="2995613"/>
          <p14:tracePt t="73476" x="7288213" y="3005138"/>
          <p14:tracePt t="73491" x="7278688" y="3041650"/>
          <p14:tracePt t="73493" x="7269163" y="3068638"/>
          <p14:tracePt t="73508" x="7242175" y="3132138"/>
          <p14:tracePt t="73509" x="7242175" y="3151188"/>
          <p14:tracePt t="73524" x="7242175" y="3187700"/>
          <p14:tracePt t="73526" x="7242175" y="3232150"/>
          <p14:tracePt t="73541" x="7242175" y="3260725"/>
          <p14:tracePt t="73543" x="7242175" y="3305175"/>
          <p14:tracePt t="73557" x="7259638" y="3351213"/>
          <p14:tracePt t="73558" x="7288213" y="3424238"/>
          <p14:tracePt t="73560" x="7305675" y="3460750"/>
          <p14:tracePt t="73574" x="7324725" y="3487738"/>
          <p14:tracePt t="73576" x="7351713" y="3524250"/>
          <p14:tracePt t="73591" x="7378700" y="3570288"/>
          <p14:tracePt t="73593" x="7407275" y="3597275"/>
          <p14:tracePt t="73608" x="7424738" y="3616325"/>
          <p14:tracePt t="73610" x="7451725" y="3643313"/>
          <p14:tracePt t="73624" x="7488238" y="3662363"/>
          <p14:tracePt t="73626" x="7507288" y="3670300"/>
          <p14:tracePt t="73641" x="7524750" y="3679825"/>
          <p14:tracePt t="73643" x="7543800" y="3679825"/>
          <p14:tracePt t="73658" x="7561263" y="3689350"/>
          <p14:tracePt t="73659" x="7570788" y="3698875"/>
          <p14:tracePt t="73916" x="7597775" y="3698875"/>
          <p14:tracePt t="73928" x="7634288" y="3698875"/>
          <p14:tracePt t="73936" x="7689850" y="3698875"/>
          <p14:tracePt t="73944" x="7808913" y="3716338"/>
          <p14:tracePt t="73958" x="7926388" y="3725863"/>
          <p14:tracePt t="73960" x="8072438" y="3743325"/>
          <p14:tracePt t="73974" x="8210550" y="3752850"/>
          <p14:tracePt t="73976" x="8356600" y="3771900"/>
          <p14:tracePt t="73991" x="8529638" y="3789363"/>
          <p14:tracePt t="73993" x="8639175" y="3789363"/>
          <p14:tracePt t="74008" x="8731250" y="3789363"/>
          <p14:tracePt t="74009" x="8831263" y="3789363"/>
          <p14:tracePt t="74024" x="8858250" y="3789363"/>
          <p14:tracePt t="74026" x="8904288" y="3771900"/>
          <p14:tracePt t="74041" x="8921750" y="3762375"/>
          <p14:tracePt t="74043" x="8950325" y="3743325"/>
          <p14:tracePt t="74058" x="8967788" y="3735388"/>
          <p14:tracePt t="74060" x="8996363" y="3716338"/>
          <p14:tracePt t="74074" x="9013825" y="3698875"/>
          <p14:tracePt t="74076" x="9023350" y="3689350"/>
          <p14:tracePt t="74091" x="9023350" y="3679825"/>
          <p14:tracePt t="74108" x="9032875" y="3670300"/>
          <p14:tracePt t="74124" x="9040813" y="3662363"/>
          <p14:tracePt t="74126" x="9040813" y="3643313"/>
          <p14:tracePt t="74141" x="9050338" y="3633788"/>
          <p14:tracePt t="74143" x="9059863" y="3616325"/>
          <p14:tracePt t="74158" x="9069388" y="3597275"/>
          <p14:tracePt t="74158" x="9077325" y="3570288"/>
          <p14:tracePt t="74160" x="9086850" y="3552825"/>
          <p14:tracePt t="74174" x="9096375" y="3516313"/>
          <p14:tracePt t="74176" x="9096375" y="3460750"/>
          <p14:tracePt t="74194" x="9096375" y="3406775"/>
          <p14:tracePt t="74208" x="9096375" y="3387725"/>
          <p14:tracePt t="74210" x="9096375" y="3370263"/>
          <p14:tracePt t="74224" x="9096375" y="3351213"/>
          <p14:tracePt t="74226" x="9096375" y="3341688"/>
          <p14:tracePt t="74241" x="9096375" y="3324225"/>
          <p14:tracePt t="74243" x="9096375" y="3314700"/>
          <p14:tracePt t="74258" x="9086850" y="3305175"/>
          <p14:tracePt t="74259" x="9077325" y="3297238"/>
          <p14:tracePt t="74274" x="9069388" y="3278188"/>
          <p14:tracePt t="74276" x="9059863" y="3278188"/>
          <p14:tracePt t="74291" x="9050338" y="3278188"/>
          <p14:tracePt t="74293" x="9040813" y="3278188"/>
          <p14:tracePt t="74308" x="9032875" y="3278188"/>
          <p14:tracePt t="74309" x="9023350" y="3278188"/>
          <p14:tracePt t="74341" x="9013825" y="3278188"/>
          <p14:tracePt t="74342" x="8996363" y="3278188"/>
          <p14:tracePt t="74358" x="8986838" y="3278188"/>
          <p14:tracePt t="74358" x="8977313" y="3278188"/>
          <p14:tracePt t="74360" x="8967788" y="3278188"/>
          <p14:tracePt t="74376" x="8950325" y="3278188"/>
          <p14:tracePt t="74391" x="8931275" y="3278188"/>
          <p14:tracePt t="74393" x="8913813" y="3278188"/>
          <p14:tracePt t="74408" x="8894763" y="3278188"/>
          <p14:tracePt t="74410" x="8885238" y="3278188"/>
          <p14:tracePt t="74424" x="8877300" y="3278188"/>
          <p14:tracePt t="74426" x="8867775" y="3278188"/>
          <p14:tracePt t="74441" x="8858250" y="3278188"/>
          <p14:tracePt t="74443" x="8840788" y="3278188"/>
          <p14:tracePt t="74458" x="8831263" y="3278188"/>
          <p14:tracePt t="74459" x="8812213" y="3278188"/>
          <p14:tracePt t="74474" x="8794750" y="3287713"/>
          <p14:tracePt t="74476" x="8775700" y="3305175"/>
          <p14:tracePt t="74491" x="8767763" y="3314700"/>
          <p14:tracePt t="74493" x="8739188" y="3341688"/>
          <p14:tracePt t="74508" x="8731250" y="3351213"/>
          <p14:tracePt t="74509" x="8721725" y="3351213"/>
          <p14:tracePt t="74524" x="8712200" y="3378200"/>
          <p14:tracePt t="74526" x="8702675" y="3406775"/>
          <p14:tracePt t="74541" x="8694738" y="3433763"/>
          <p14:tracePt t="74543" x="8685213" y="3460750"/>
          <p14:tracePt t="74544" x="8675688" y="3479800"/>
          <p14:tracePt t="74558" x="8675688" y="3516313"/>
          <p14:tracePt t="74560" x="8675688" y="3533775"/>
          <p14:tracePt t="74574" x="8675688" y="3552825"/>
          <p14:tracePt t="74576" x="8675688" y="3570288"/>
          <p14:tracePt t="74591" x="8675688" y="3589338"/>
          <p14:tracePt t="74593" x="8675688" y="3606800"/>
          <p14:tracePt t="74608" x="8685213" y="3625850"/>
          <p14:tracePt t="74609" x="8694738" y="3643313"/>
          <p14:tracePt t="74624" x="8702675" y="3662363"/>
          <p14:tracePt t="74626" x="8712200" y="3679825"/>
          <p14:tracePt t="74641" x="8731250" y="3689350"/>
          <p14:tracePt t="74643" x="8739188" y="3706813"/>
          <p14:tracePt t="74658" x="8767763" y="3725863"/>
          <p14:tracePt t="74659" x="8794750" y="3735388"/>
          <p14:tracePt t="74674" x="8804275" y="3743325"/>
          <p14:tracePt t="74675" x="8821738" y="3752850"/>
          <p14:tracePt t="74691" x="8831263" y="3752850"/>
          <p14:tracePt t="74708" x="8840788" y="3752850"/>
          <p14:tracePt t="74709" x="8848725" y="3752850"/>
          <p14:tracePt t="74800" x="8831263" y="3762375"/>
          <p14:tracePt t="74808" x="8804275" y="3771900"/>
          <p14:tracePt t="74816" x="8758238" y="3789363"/>
          <p14:tracePt t="74825" x="8639175" y="3825875"/>
          <p14:tracePt t="74841" x="8529638" y="3862388"/>
          <p14:tracePt t="74842" x="8393113" y="3908425"/>
          <p14:tracePt t="74858" x="8274050" y="3935413"/>
          <p14:tracePt t="74858" x="8118475" y="3963988"/>
          <p14:tracePt t="74874" x="7954963" y="3990975"/>
          <p14:tracePt t="74875" x="7799388" y="4008438"/>
          <p14:tracePt t="74891" x="7689850" y="4027488"/>
          <p14:tracePt t="74892" x="7570788" y="4037013"/>
          <p14:tracePt t="74908" x="7461250" y="4054475"/>
          <p14:tracePt t="74908" x="7378700" y="4064000"/>
          <p14:tracePt t="74924" x="7324725" y="4064000"/>
          <p14:tracePt t="74925" x="7259638" y="4081463"/>
          <p14:tracePt t="74941" x="7215188" y="4090988"/>
          <p14:tracePt t="74942" x="7169150" y="4100513"/>
          <p14:tracePt t="74944" x="7113588" y="4127500"/>
          <p14:tracePt t="74958" x="7059613" y="4146550"/>
          <p14:tracePt t="74974" x="7013575" y="4173538"/>
          <p14:tracePt t="74976" x="6913563" y="4210050"/>
          <p14:tracePt t="74991" x="6850063" y="4219575"/>
          <p14:tracePt t="74993" x="6821488" y="4227513"/>
          <p14:tracePt t="75008" x="6784975" y="4256088"/>
          <p14:tracePt t="75010" x="6777038" y="4256088"/>
          <p14:tracePt t="75024" x="6767513" y="4256088"/>
          <p14:tracePt t="75041" x="6757988" y="4256088"/>
          <p14:tracePt t="75058" x="6757988" y="4264025"/>
          <p14:tracePt t="75074" x="6748463" y="4264025"/>
          <p14:tracePt t="75244" x="6740525" y="4283075"/>
          <p14:tracePt t="75256" x="6731000" y="4292600"/>
          <p14:tracePt t="75264" x="6721475" y="4300538"/>
          <p14:tracePt t="75420" x="6721475" y="4310063"/>
          <p14:tracePt t="81440" x="6675438" y="4310063"/>
          <p14:tracePt t="81448" x="6538913" y="4292600"/>
          <p14:tracePt t="81458" x="6429375" y="4283075"/>
          <p14:tracePt t="81474" x="6346825" y="4264025"/>
          <p14:tracePt t="81475" x="6264275" y="4237038"/>
          <p14:tracePt t="81491" x="6256338" y="4227513"/>
          <p14:tracePt t="81491" x="6237288" y="4219575"/>
          <p14:tracePt t="81508" x="6227763" y="4219575"/>
          <p14:tracePt t="81568" x="6227763" y="4273550"/>
          <p14:tracePt t="81576" x="6227763" y="4356100"/>
          <p14:tracePt t="81584" x="6227763" y="4429125"/>
          <p14:tracePt t="81592" x="6227763" y="4483100"/>
          <p14:tracePt t="81608" x="6237288" y="4584700"/>
          <p14:tracePt t="81608" x="6273800" y="4702175"/>
          <p14:tracePt t="81624" x="6300788" y="4794250"/>
          <p14:tracePt t="81625" x="6337300" y="4884738"/>
          <p14:tracePt t="81641" x="6410325" y="4949825"/>
          <p14:tracePt t="81642" x="6492875" y="4976813"/>
          <p14:tracePt t="81658" x="6584950" y="4995863"/>
          <p14:tracePt t="81812" x="6565900" y="4986338"/>
          <p14:tracePt t="81820" x="6565900" y="4976813"/>
          <p14:tracePt t="81864" x="6565900" y="4986338"/>
          <p14:tracePt t="81880" x="6557963" y="4986338"/>
          <p14:tracePt t="81904" x="6548438" y="4986338"/>
          <p14:tracePt t="81912" x="6529388" y="4986338"/>
          <p14:tracePt t="81924" x="6511925" y="4976813"/>
          <p14:tracePt t="81941" x="6502400" y="4976813"/>
          <p14:tracePt t="81942" x="6492875" y="4967288"/>
          <p14:tracePt t="81958" x="6492875" y="4959350"/>
          <p14:tracePt t="81958" x="6483350" y="4959350"/>
          <p14:tracePt t="81960" x="6483350" y="4949825"/>
          <p14:tracePt t="81974" x="6465888" y="4949825"/>
          <p14:tracePt t="81976" x="6456363" y="4949825"/>
          <p14:tracePt t="81991" x="6446838" y="4949825"/>
          <p14:tracePt t="81993" x="6438900" y="4949825"/>
          <p14:tracePt t="82008" x="6419850" y="4949825"/>
          <p14:tracePt t="82009" x="6392863" y="4949825"/>
          <p14:tracePt t="82024" x="6373813" y="4949825"/>
          <p14:tracePt t="82026" x="6337300" y="4949825"/>
          <p14:tracePt t="82041" x="6283325" y="4949825"/>
          <p14:tracePt t="82043" x="6256338" y="4949825"/>
          <p14:tracePt t="82058" x="6191250" y="4967288"/>
          <p14:tracePt t="82059" x="6137275" y="4976813"/>
          <p14:tracePt t="82074" x="6054725" y="5003800"/>
          <p14:tracePt t="82076" x="5972175" y="5013325"/>
          <p14:tracePt t="82091" x="5899150" y="5032375"/>
          <p14:tracePt t="82093" x="5818188" y="5059363"/>
          <p14:tracePt t="82108" x="5735638" y="5068888"/>
          <p14:tracePt t="82109" x="5670550" y="5095875"/>
          <p14:tracePt t="82124" x="5634038" y="5105400"/>
          <p14:tracePt t="82126" x="5607050" y="5113338"/>
          <p14:tracePt t="82141" x="5589588" y="5122863"/>
          <p14:tracePt t="82143" x="5570538" y="5141913"/>
          <p14:tracePt t="82158" x="5553075" y="5149850"/>
          <p14:tracePt t="82158" x="5524500" y="5178425"/>
          <p14:tracePt t="82160" x="5497513" y="5195888"/>
          <p14:tracePt t="82174" x="5487988" y="5214938"/>
          <p14:tracePt t="82176" x="5470525" y="5232400"/>
          <p14:tracePt t="82194" x="5434013" y="5268913"/>
          <p14:tracePt t="82208" x="5397500" y="5305425"/>
          <p14:tracePt t="82210" x="5378450" y="5324475"/>
          <p14:tracePt t="82224" x="5341938" y="5368925"/>
          <p14:tracePt t="82226" x="5324475" y="5405438"/>
          <p14:tracePt t="82241" x="5287963" y="5434013"/>
          <p14:tracePt t="82243" x="5260975" y="5470525"/>
          <p14:tracePt t="82258" x="5241925" y="5487988"/>
          <p14:tracePt t="82259" x="5205413" y="5534025"/>
          <p14:tracePt t="82274" x="5187950" y="5561013"/>
          <p14:tracePt t="82276" x="5159375" y="5597525"/>
          <p14:tracePt t="82291" x="5151438" y="5616575"/>
          <p14:tracePt t="82293" x="5141913" y="5634038"/>
          <p14:tracePt t="82308" x="5141913" y="5643563"/>
          <p14:tracePt t="82412" x="5159375" y="5643563"/>
          <p14:tracePt t="82424" x="5187950" y="5643563"/>
          <p14:tracePt t="82432" x="5232400" y="5643563"/>
          <p14:tracePt t="82441" x="5278438" y="5643563"/>
          <p14:tracePt t="82458" x="5297488" y="5643563"/>
          <p14:tracePt t="82474" x="5305425" y="5643563"/>
          <p14:tracePt t="82475" x="5314950" y="5643563"/>
          <p14:tracePt t="82491" x="5324475" y="5643563"/>
          <p14:tracePt t="82508" x="5334000" y="5643563"/>
          <p14:tracePt t="82508" x="5341938" y="5643563"/>
          <p14:tracePt t="82524" x="5370513" y="5643563"/>
          <p14:tracePt t="82525" x="5397500" y="5634038"/>
          <p14:tracePt t="82541" x="5414963" y="5616575"/>
          <p14:tracePt t="82542" x="5451475" y="5588000"/>
          <p14:tracePt t="82544" x="5480050" y="5570538"/>
          <p14:tracePt t="82558" x="5524500" y="5551488"/>
          <p14:tracePt t="82560" x="5561013" y="5543550"/>
          <p14:tracePt t="82574" x="5589588" y="5524500"/>
          <p14:tracePt t="82576" x="5634038" y="5507038"/>
          <p14:tracePt t="82591" x="5662613" y="5497513"/>
          <p14:tracePt t="82593" x="5726113" y="5487988"/>
          <p14:tracePt t="82608" x="5753100" y="5487988"/>
          <p14:tracePt t="82610" x="5772150" y="5478463"/>
          <p14:tracePt t="82624" x="5789613" y="5478463"/>
          <p14:tracePt t="82626" x="5799138" y="5478463"/>
          <p14:tracePt t="82641" x="5808663" y="5470525"/>
          <p14:tracePt t="82643" x="5818188" y="5470525"/>
          <p14:tracePt t="82657" x="5826125" y="5470525"/>
          <p14:tracePt t="82674" x="5835650" y="5470525"/>
          <p14:tracePt t="82691" x="5845175" y="5461000"/>
          <p14:tracePt t="82693" x="5862638" y="5461000"/>
          <p14:tracePt t="82708" x="5872163" y="5461000"/>
          <p14:tracePt t="82709" x="5881688" y="5461000"/>
          <p14:tracePt t="82724" x="5881688" y="5451475"/>
          <p14:tracePt t="82726" x="5891213" y="5451475"/>
          <p14:tracePt t="82741" x="5899150" y="5451475"/>
          <p14:tracePt t="82743" x="5908675" y="5451475"/>
          <p14:tracePt t="82758" x="5918200" y="5451475"/>
          <p14:tracePt t="82774" x="5927725" y="5451475"/>
          <p14:tracePt t="82776" x="5927725" y="5441950"/>
          <p14:tracePt t="83532" x="5945188" y="5441950"/>
          <p14:tracePt t="83544" x="6000750" y="5441950"/>
          <p14:tracePt t="83552" x="6127750" y="5424488"/>
          <p14:tracePt t="83560" x="6283325" y="5424488"/>
          <p14:tracePt t="83574" x="6410325" y="5424488"/>
          <p14:tracePt t="83576" x="6502400" y="5424488"/>
          <p14:tracePt t="83591" x="6584950" y="5414963"/>
          <p14:tracePt t="83593" x="6638925" y="5414963"/>
          <p14:tracePt t="83608" x="6675438" y="5414963"/>
          <p14:tracePt t="83609" x="6694488" y="5414963"/>
          <p14:tracePt t="83641" x="6694488" y="5405438"/>
          <p14:tracePt t="83956" x="6675438" y="5405438"/>
          <p14:tracePt t="83964" x="6648450" y="5405438"/>
          <p14:tracePt t="83974" x="6638925" y="5405438"/>
          <p14:tracePt t="83991" x="6630988" y="5405438"/>
          <p14:tracePt t="83992" x="6602413" y="5405438"/>
          <p14:tracePt t="84008" x="6584950" y="5414963"/>
          <p14:tracePt t="84008" x="6575425" y="5414963"/>
          <p14:tracePt t="84024" x="6565900" y="5414963"/>
          <p14:tracePt t="84025" x="6557963" y="5414963"/>
          <p14:tracePt t="84041" x="6548438" y="5414963"/>
          <p14:tracePt t="84058" x="6529388" y="5414963"/>
          <p14:tracePt t="84058" x="6521450" y="5414963"/>
          <p14:tracePt t="84074" x="6511925" y="5414963"/>
          <p14:tracePt t="84091" x="6502400" y="5414963"/>
          <p14:tracePt t="84092" x="6492875" y="5414963"/>
          <p14:tracePt t="84108" x="6483350" y="5414963"/>
          <p14:tracePt t="84124" x="6475413" y="5414963"/>
          <p14:tracePt t="84125" x="6456363" y="5414963"/>
          <p14:tracePt t="84141" x="6438900" y="5414963"/>
          <p14:tracePt t="84142" x="6429375" y="5414963"/>
          <p14:tracePt t="84158" x="6410325" y="5414963"/>
          <p14:tracePt t="84158" x="6402388" y="5414963"/>
          <p14:tracePt t="84160" x="6383338" y="5414963"/>
          <p14:tracePt t="84176" x="6373813" y="5414963"/>
          <p14:tracePt t="84194" x="6365875" y="5414963"/>
          <p14:tracePt t="84388" x="6392863" y="5414963"/>
          <p14:tracePt t="84396" x="6410325" y="5405438"/>
          <p14:tracePt t="84409" x="6429375" y="5397500"/>
          <p14:tracePt t="84424" x="6438900" y="5387975"/>
          <p14:tracePt t="84425" x="6446838" y="5378450"/>
          <p14:tracePt t="84441" x="6446838" y="5368925"/>
          <p14:tracePt t="84457" x="6456363" y="5360988"/>
          <p14:tracePt t="84474" x="6456363" y="5351463"/>
          <p14:tracePt t="84491" x="6456363" y="5341938"/>
          <p14:tracePt t="84647" x="6475413" y="5341938"/>
          <p14:tracePt t="84656" x="6492875" y="5351463"/>
          <p14:tracePt t="84664" x="6511925" y="5360988"/>
          <p14:tracePt t="84680" x="6538913" y="5368925"/>
          <p14:tracePt t="84690" x="6557963" y="5387975"/>
          <p14:tracePt t="84708" x="6575425" y="5397500"/>
          <p14:tracePt t="84708" x="6594475" y="5397500"/>
          <p14:tracePt t="84724" x="6611938" y="5397500"/>
          <p14:tracePt t="84724" x="6621463" y="5397500"/>
          <p14:tracePt t="84740" x="6630988" y="5405438"/>
          <p14:tracePt t="84760" x="6638925" y="5405438"/>
          <p14:tracePt t="85296" x="6667500" y="5414963"/>
          <p14:tracePt t="85304" x="6704013" y="5441950"/>
          <p14:tracePt t="85312" x="6721475" y="5441950"/>
          <p14:tracePt t="85328" x="6731000" y="5441950"/>
          <p14:tracePt t="85820" x="6740525" y="5441950"/>
          <p14:tracePt t="85828" x="6767513" y="5441950"/>
          <p14:tracePt t="85841" x="6804025" y="5424488"/>
          <p14:tracePt t="85842" x="6813550" y="5424488"/>
          <p14:tracePt t="85844" x="6821488" y="5414963"/>
          <p14:tracePt t="85858" x="6850063" y="5405438"/>
          <p14:tracePt t="85859" x="6850063" y="5397500"/>
          <p14:tracePt t="85874" x="6850063" y="5387975"/>
          <p14:tracePt t="85891" x="6858000" y="5378450"/>
          <p14:tracePt t="85908" x="6858000" y="5368925"/>
          <p14:tracePt t="85909" x="6867525" y="5368925"/>
          <p14:tracePt t="85924" x="6867525" y="5360988"/>
          <p14:tracePt t="85926" x="6877050" y="5360988"/>
          <p14:tracePt t="85941" x="6877050" y="5351463"/>
          <p14:tracePt t="86008" x="6877050" y="5341938"/>
          <p14:tracePt t="86316" x="6886575" y="5341938"/>
          <p14:tracePt t="86340" x="6894513" y="5341938"/>
          <p14:tracePt t="86352" x="6931025" y="5378450"/>
          <p14:tracePt t="86360" x="6967538" y="5397500"/>
          <p14:tracePt t="86374" x="6996113" y="5405438"/>
          <p14:tracePt t="86376" x="7013575" y="5414963"/>
          <p14:tracePt t="86391" x="7050088" y="5434013"/>
          <p14:tracePt t="86393" x="7077075" y="5441950"/>
          <p14:tracePt t="86408" x="7105650" y="5451475"/>
          <p14:tracePt t="86410" x="7142163" y="5451475"/>
          <p14:tracePt t="86424" x="7159625" y="5461000"/>
          <p14:tracePt t="86426" x="7169150" y="5461000"/>
          <p14:tracePt t="86555" x="7178675" y="5461000"/>
          <p14:tracePt t="86568" x="7178675" y="5451475"/>
          <p14:tracePt t="86576" x="7205663" y="5434013"/>
          <p14:tracePt t="86590" x="7223125" y="5387975"/>
          <p14:tracePt t="86592" x="7232650" y="5378450"/>
          <p14:tracePt t="86607" x="7242175" y="5368925"/>
          <p14:tracePt t="86608" x="7251700" y="5351463"/>
          <p14:tracePt t="86624" x="7259638" y="5341938"/>
          <p14:tracePt t="86625" x="7269163" y="5324475"/>
          <p14:tracePt t="86641" x="7278688" y="5324475"/>
          <p14:tracePt t="86642" x="7278688" y="5314950"/>
          <p14:tracePt t="86664" x="7288213" y="5305425"/>
          <p14:tracePt t="87488" x="7324725" y="5295900"/>
          <p14:tracePt t="87496" x="7370763" y="5295900"/>
          <p14:tracePt t="87507" x="7443788" y="5278438"/>
          <p14:tracePt t="87524" x="7497763" y="5278438"/>
          <p14:tracePt t="87525" x="7543800" y="5268913"/>
          <p14:tracePt t="87541" x="7589838" y="5268913"/>
          <p14:tracePt t="87542" x="7607300" y="5268913"/>
          <p14:tracePt t="87557" x="7616825" y="5268913"/>
          <p14:tracePt t="95788" x="7597775" y="5268913"/>
          <p14:tracePt t="95796" x="7561263" y="5268913"/>
          <p14:tracePt t="95807" x="7507288" y="5268913"/>
          <p14:tracePt t="95824" x="7461250" y="5268913"/>
          <p14:tracePt t="95825" x="7434263" y="5268913"/>
          <p14:tracePt t="95841" x="7397750" y="5268913"/>
          <p14:tracePt t="95841" x="7351713" y="5268913"/>
          <p14:tracePt t="95857" x="7334250" y="5268913"/>
          <p14:tracePt t="95858" x="7305675" y="5268913"/>
          <p14:tracePt t="95874" x="7259638" y="5287963"/>
          <p14:tracePt t="95875" x="7205663" y="5295900"/>
          <p14:tracePt t="95891" x="7159625" y="5295900"/>
          <p14:tracePt t="95892" x="7105650" y="5305425"/>
          <p14:tracePt t="95908" x="7004050" y="5324475"/>
          <p14:tracePt t="95908" x="6904038" y="5332413"/>
          <p14:tracePt t="95924" x="6794500" y="5351463"/>
          <p14:tracePt t="95925" x="6694488" y="5360988"/>
          <p14:tracePt t="95941" x="6602413" y="5378450"/>
          <p14:tracePt t="95941" x="6521450" y="5405438"/>
          <p14:tracePt t="95943" x="6456363" y="5414963"/>
          <p14:tracePt t="95957" x="6392863" y="5441950"/>
          <p14:tracePt t="95974" x="6329363" y="5470525"/>
          <p14:tracePt t="95976" x="6219825" y="5524500"/>
          <p14:tracePt t="95991" x="6154738" y="5570538"/>
          <p14:tracePt t="95994" x="6118225" y="5588000"/>
          <p14:tracePt t="96008" x="6091238" y="5624513"/>
          <p14:tracePt t="96009" x="6008688" y="5680075"/>
          <p14:tracePt t="96024" x="5972175" y="5697538"/>
          <p14:tracePt t="96026" x="5927725" y="5716588"/>
          <p14:tracePt t="96041" x="5899150" y="5743575"/>
          <p14:tracePt t="96043" x="5835650" y="5780088"/>
          <p14:tracePt t="96058" x="5789613" y="5799138"/>
          <p14:tracePt t="96059" x="5762625" y="5807075"/>
          <p14:tracePt t="96074" x="5699125" y="5843588"/>
          <p14:tracePt t="96076" x="5634038" y="5889625"/>
          <p14:tracePt t="96091" x="5570538" y="5908675"/>
          <p14:tracePt t="96093" x="5507038" y="5954713"/>
          <p14:tracePt t="96108" x="5443538" y="5991225"/>
          <p14:tracePt t="96109" x="5387975" y="6027738"/>
          <p14:tracePt t="96124" x="5370513" y="6054725"/>
          <p14:tracePt t="96126" x="5324475" y="6081713"/>
          <p14:tracePt t="96141" x="5305425" y="6108700"/>
          <p14:tracePt t="96143" x="5287963" y="6137275"/>
          <p14:tracePt t="96157" x="5278438" y="6137275"/>
          <p14:tracePt t="96158" x="5278438" y="6145213"/>
          <p14:tracePt t="96160" x="5268913" y="6154738"/>
          <p14:tracePt t="96259" x="5268913" y="6164263"/>
          <p14:tracePt t="96267" x="5251450" y="6173788"/>
          <p14:tracePt t="96279" x="5241925" y="6191250"/>
          <p14:tracePt t="96290" x="5232400" y="6210300"/>
          <p14:tracePt t="96307" x="5232400" y="6218238"/>
          <p14:tracePt t="96307" x="5214938" y="6237288"/>
          <p14:tracePt t="96323" x="5205413" y="6246813"/>
          <p14:tracePt t="96340" x="5195888" y="6254750"/>
          <p14:tracePt t="96340" x="5187950" y="6254750"/>
          <p14:tracePt t="96356" x="5187950" y="6264275"/>
          <p14:tracePt t="96375" x="5178425" y="6264275"/>
          <p14:tracePt t="96390" x="5168900" y="6273800"/>
          <p14:tracePt t="96406" x="5159375" y="6273800"/>
          <p14:tracePt t="96407" x="5151438" y="6273800"/>
          <p14:tracePt t="96425" x="5141913" y="6283325"/>
          <p14:tracePt t="96448" x="5132388" y="6283325"/>
          <p14:tracePt t="96504" x="5132388" y="6291263"/>
          <p14:tracePt t="96552" x="5122863" y="6291263"/>
          <p14:tracePt t="97324" x="5105400" y="6300788"/>
          <p14:tracePt t="97332" x="5041900" y="6310313"/>
          <p14:tracePt t="97341" x="4995863" y="6310313"/>
          <p14:tracePt t="97357" x="4940300" y="6310313"/>
          <p14:tracePt t="97374" x="4895850" y="6310313"/>
          <p14:tracePt t="97377" x="4813300" y="6310313"/>
          <p14:tracePt t="97391" x="4784725" y="6310313"/>
          <p14:tracePt t="97392" x="4748213" y="6310313"/>
          <p14:tracePt t="97407" x="4721225" y="6310313"/>
          <p14:tracePt t="97408" x="4694238" y="6310313"/>
          <p14:tracePt t="97424" x="4675188" y="6300788"/>
          <p14:tracePt t="97425" x="4657725" y="6291263"/>
          <p14:tracePt t="97441" x="4648200" y="6291263"/>
          <p14:tracePt t="97441" x="4638675" y="6283325"/>
          <p14:tracePt t="97457" x="4630738" y="6273800"/>
          <p14:tracePt t="97458" x="4611688" y="6273800"/>
          <p14:tracePt t="97474" x="4594225" y="6254750"/>
          <p14:tracePt t="97491" x="4584700" y="6237288"/>
          <p14:tracePt t="97491" x="4575175" y="6227763"/>
          <p14:tracePt t="97508" x="4565650" y="6218238"/>
          <p14:tracePt t="97508" x="4557713" y="6200775"/>
          <p14:tracePt t="97524" x="4548188" y="6173788"/>
          <p14:tracePt t="97525" x="4538663" y="6145213"/>
          <p14:tracePt t="97541" x="4529138" y="6108700"/>
          <p14:tracePt t="97542" x="4529138" y="6100763"/>
          <p14:tracePt t="97544" x="4529138" y="6064250"/>
          <p14:tracePt t="97557" x="4529138" y="6035675"/>
          <p14:tracePt t="97574" x="4529138" y="5999163"/>
          <p14:tracePt t="97575" x="4529138" y="5945188"/>
          <p14:tracePt t="97576" x="4529138" y="5926138"/>
          <p14:tracePt t="97591" x="4538663" y="5908675"/>
          <p14:tracePt t="97592" x="4548188" y="5881688"/>
          <p14:tracePt t="97607" x="4565650" y="5853113"/>
          <p14:tracePt t="97608" x="4584700" y="5835650"/>
          <p14:tracePt t="97624" x="4630738" y="5789613"/>
          <p14:tracePt t="97625" x="4648200" y="5743575"/>
          <p14:tracePt t="97641" x="4667250" y="5726113"/>
          <p14:tracePt t="97641" x="4703763" y="5707063"/>
          <p14:tracePt t="97658" x="4721225" y="5680075"/>
          <p14:tracePt t="97658" x="4740275" y="5670550"/>
          <p14:tracePt t="97674" x="4757738" y="5661025"/>
          <p14:tracePt t="97675" x="4767263" y="5653088"/>
          <p14:tracePt t="97691" x="4784725" y="5653088"/>
          <p14:tracePt t="97692" x="4794250" y="5643563"/>
          <p14:tracePt t="97707" x="4803775" y="5643563"/>
          <p14:tracePt t="97708" x="4821238" y="5643563"/>
          <p14:tracePt t="97724" x="4849813" y="5624513"/>
          <p14:tracePt t="97725" x="4867275" y="5607050"/>
          <p14:tracePt t="97741" x="4903788" y="5597525"/>
          <p14:tracePt t="97742" x="4932363" y="5588000"/>
          <p14:tracePt t="97744" x="4976813" y="5561013"/>
          <p14:tracePt t="97758" x="4995863" y="5551488"/>
          <p14:tracePt t="97760" x="5049838" y="5543550"/>
          <p14:tracePt t="97774" x="5086350" y="5534025"/>
          <p14:tracePt t="97776" x="5105400" y="5534025"/>
          <p14:tracePt t="97793" x="5132388" y="5524500"/>
          <p14:tracePt t="97807" x="5141913" y="5524500"/>
          <p14:tracePt t="97809" x="5151438" y="5524500"/>
          <p14:tracePt t="97824" x="5168900" y="5524500"/>
          <p14:tracePt t="97826" x="5178425" y="5524500"/>
          <p14:tracePt t="97841" x="5195888" y="5514975"/>
          <p14:tracePt t="97843" x="5224463" y="5514975"/>
          <p14:tracePt t="97857" x="5251450" y="5514975"/>
          <p14:tracePt t="97859" x="5268913" y="5514975"/>
          <p14:tracePt t="97874" x="5278438" y="5514975"/>
          <p14:tracePt t="97876" x="5287963" y="5514975"/>
          <p14:tracePt t="97891" x="5297488" y="5514975"/>
          <p14:tracePt t="97893" x="5305425" y="5514975"/>
          <p14:tracePt t="97907" x="5314950" y="5514975"/>
          <p14:tracePt t="97924" x="5334000" y="5514975"/>
          <p14:tracePt t="98092" x="5351463" y="5514975"/>
          <p14:tracePt t="98100" x="5407025" y="5524500"/>
          <p14:tracePt t="98108" x="5434013" y="5543550"/>
          <p14:tracePt t="98124" x="5497513" y="5551488"/>
          <p14:tracePt t="98141" x="5553075" y="5561013"/>
          <p14:tracePt t="98142" x="5616575" y="5570538"/>
          <p14:tracePt t="98144" x="5699125" y="5588000"/>
          <p14:tracePt t="98157" x="5745163" y="5607050"/>
          <p14:tracePt t="98160" x="5799138" y="5624513"/>
          <p14:tracePt t="98174" x="5835650" y="5634038"/>
          <p14:tracePt t="98176" x="5862638" y="5643563"/>
          <p14:tracePt t="98194" x="5918200" y="5653088"/>
          <p14:tracePt t="98224" x="5918200" y="5661025"/>
          <p14:tracePt t="98248" x="5927725" y="5670550"/>
          <p14:tracePt t="98257" x="5935663" y="5689600"/>
          <p14:tracePt t="98274" x="5935663" y="5707063"/>
          <p14:tracePt t="98275" x="5945188" y="5734050"/>
          <p14:tracePt t="98291" x="5954713" y="5770563"/>
          <p14:tracePt t="98292" x="5954713" y="5799138"/>
          <p14:tracePt t="98307" x="5954713" y="5835650"/>
          <p14:tracePt t="98308" x="5972175" y="5881688"/>
          <p14:tracePt t="98324" x="5972175" y="5926138"/>
          <p14:tracePt t="98325" x="5972175" y="5981700"/>
          <p14:tracePt t="98341" x="5972175" y="6054725"/>
          <p14:tracePt t="98342" x="5972175" y="6118225"/>
          <p14:tracePt t="98357" x="5972175" y="6173788"/>
          <p14:tracePt t="98358" x="5972175" y="6200775"/>
          <p14:tracePt t="98360" x="5972175" y="6227763"/>
          <p14:tracePt t="98374" x="5972175" y="6237288"/>
          <p14:tracePt t="98376" x="5972175" y="6254750"/>
          <p14:tracePt t="98391" x="5964238" y="6273800"/>
          <p14:tracePt t="98393" x="5935663" y="6310313"/>
          <p14:tracePt t="98408" x="5918200" y="6327775"/>
          <p14:tracePt t="98410" x="5891213" y="6346825"/>
          <p14:tracePt t="98424" x="5854700" y="6373813"/>
          <p14:tracePt t="98426" x="5818188" y="6383338"/>
          <p14:tracePt t="98441" x="5753100" y="6400800"/>
          <p14:tracePt t="98443" x="5689600" y="6429375"/>
          <p14:tracePt t="98458" x="5607050" y="6446838"/>
          <p14:tracePt t="98459" x="5561013" y="6446838"/>
          <p14:tracePt t="98474" x="5507038" y="6456363"/>
          <p14:tracePt t="98476" x="5434013" y="6456363"/>
          <p14:tracePt t="98491" x="5370513" y="6456363"/>
          <p14:tracePt t="98493" x="5334000" y="6456363"/>
          <p14:tracePt t="98508" x="5278438" y="6456363"/>
          <p14:tracePt t="98509" x="5195888" y="6456363"/>
          <p14:tracePt t="98524" x="5122863" y="6456363"/>
          <p14:tracePt t="98526" x="5041900" y="6456363"/>
          <p14:tracePt t="98541" x="4968875" y="6437313"/>
          <p14:tracePt t="98543" x="4886325" y="6410325"/>
          <p14:tracePt t="98558" x="4857750" y="6400800"/>
          <p14:tracePt t="98558" x="4821238" y="6383338"/>
          <p14:tracePt t="98560" x="4776788" y="6373813"/>
          <p14:tracePt t="98574" x="4730750" y="6346825"/>
          <p14:tracePt t="98576" x="4711700" y="6327775"/>
          <p14:tracePt t="98591" x="4703763" y="6319838"/>
          <p14:tracePt t="98593" x="4694238" y="6319838"/>
          <p14:tracePt t="98608" x="4694238" y="6310313"/>
          <p14:tracePt t="98609" x="4684713" y="6300788"/>
          <p14:tracePt t="98624" x="4684713" y="6283325"/>
          <p14:tracePt t="98626" x="4675188" y="6264275"/>
          <p14:tracePt t="98641" x="4675188" y="6237288"/>
          <p14:tracePt t="98642" x="4675188" y="6191250"/>
          <p14:tracePt t="98657" x="4675188" y="6154738"/>
          <p14:tracePt t="98659" x="4711700" y="6072188"/>
          <p14:tracePt t="98674" x="4740275" y="6035675"/>
          <p14:tracePt t="98676" x="4767263" y="5991225"/>
          <p14:tracePt t="98691" x="4813300" y="5926138"/>
          <p14:tracePt t="98693" x="4830763" y="5889625"/>
          <p14:tracePt t="98708" x="4867275" y="5872163"/>
          <p14:tracePt t="98709" x="4886325" y="5843588"/>
          <p14:tracePt t="98724" x="4903788" y="5826125"/>
          <p14:tracePt t="98726" x="4913313" y="5799138"/>
          <p14:tracePt t="98741" x="4932363" y="5780088"/>
          <p14:tracePt t="98743" x="4968875" y="5770563"/>
          <p14:tracePt t="98758" x="5013325" y="5753100"/>
          <p14:tracePt t="98758" x="5041900" y="5726113"/>
          <p14:tracePt t="98760" x="5068888" y="5716588"/>
          <p14:tracePt t="98774" x="5105400" y="5707063"/>
          <p14:tracePt t="98776" x="5141913" y="5697538"/>
          <p14:tracePt t="98791" x="5187950" y="5697538"/>
          <p14:tracePt t="98793" x="5214938" y="5689600"/>
          <p14:tracePt t="98808" x="5287963" y="5689600"/>
          <p14:tracePt t="98809" x="5370513" y="5689600"/>
          <p14:tracePt t="98824" x="5407025" y="5689600"/>
          <p14:tracePt t="98826" x="5461000" y="5689600"/>
          <p14:tracePt t="98841" x="5543550" y="5689600"/>
          <p14:tracePt t="98842" x="5597525" y="5689600"/>
          <p14:tracePt t="98857" x="5626100" y="5689600"/>
          <p14:tracePt t="98859" x="5662613" y="5689600"/>
          <p14:tracePt t="98874" x="5680075" y="5697538"/>
          <p14:tracePt t="98876" x="5689600" y="5697538"/>
          <p14:tracePt t="98891" x="5689600" y="5707063"/>
          <p14:tracePt t="98936" x="5699125" y="5726113"/>
          <p14:tracePt t="98944" x="5708650" y="5753100"/>
          <p14:tracePt t="98957" x="5708650" y="5770563"/>
          <p14:tracePt t="98960" x="5726113" y="5807075"/>
          <p14:tracePt t="98974" x="5735638" y="5835650"/>
          <p14:tracePt t="98976" x="5745163" y="5862638"/>
          <p14:tracePt t="98991" x="5762625" y="5899150"/>
          <p14:tracePt t="98993" x="5772150" y="5918200"/>
          <p14:tracePt t="99007" x="5781675" y="5935663"/>
          <p14:tracePt t="99009" x="5789613" y="5954713"/>
          <p14:tracePt t="99024" x="5799138" y="5962650"/>
          <p14:tracePt t="99026" x="5799138" y="5981700"/>
          <p14:tracePt t="99041" x="5799138" y="5991225"/>
          <p14:tracePt t="99043" x="5799138" y="6018213"/>
          <p14:tracePt t="99057" x="5799138" y="6045200"/>
          <p14:tracePt t="99074" x="5799138" y="6081713"/>
          <p14:tracePt t="99076" x="5789613" y="6100763"/>
          <p14:tracePt t="99091" x="5781675" y="6145213"/>
          <p14:tracePt t="99093" x="5762625" y="6173788"/>
          <p14:tracePt t="99108" x="5735638" y="6200775"/>
          <p14:tracePt t="99110" x="5716588" y="6237288"/>
          <p14:tracePt t="99124" x="5680075" y="6264275"/>
          <p14:tracePt t="99126" x="5653088" y="6291263"/>
          <p14:tracePt t="99141" x="5626100" y="6310313"/>
          <p14:tracePt t="99143" x="5589588" y="6327775"/>
          <p14:tracePt t="99157" x="5570538" y="6337300"/>
          <p14:tracePt t="99158" x="5543550" y="6346825"/>
          <p14:tracePt t="99160" x="5507038" y="6364288"/>
          <p14:tracePt t="99174" x="5487988" y="6373813"/>
          <p14:tracePt t="99176" x="5443538" y="6383338"/>
          <p14:tracePt t="99194" x="5360988" y="6400800"/>
          <p14:tracePt t="99208" x="5314950" y="6400800"/>
          <p14:tracePt t="99210" x="5260975" y="6400800"/>
          <p14:tracePt t="99224" x="5224463" y="6400800"/>
          <p14:tracePt t="99226" x="5159375" y="6400800"/>
          <p14:tracePt t="99241" x="5105400" y="6400800"/>
          <p14:tracePt t="99243" x="5049838" y="6400800"/>
          <p14:tracePt t="99257" x="4986338" y="6400800"/>
          <p14:tracePt t="99259" x="4940300" y="6392863"/>
          <p14:tracePt t="99274" x="4913313" y="6383338"/>
          <p14:tracePt t="99276" x="4895850" y="6373813"/>
          <p14:tracePt t="99291" x="4886325" y="6364288"/>
          <p14:tracePt t="99293" x="4876800" y="6364288"/>
          <p14:tracePt t="99308" x="4867275" y="6364288"/>
          <p14:tracePt t="99324" x="4867275" y="6346825"/>
          <p14:tracePt t="99326" x="4867275" y="6300788"/>
          <p14:tracePt t="99341" x="4857750" y="6283325"/>
          <p14:tracePt t="99343" x="4857750" y="6246813"/>
          <p14:tracePt t="99357" x="4857750" y="6200775"/>
          <p14:tracePt t="99358" x="4857750" y="6127750"/>
          <p14:tracePt t="99360" x="4857750" y="6091238"/>
          <p14:tracePt t="99374" x="4857750" y="6045200"/>
          <p14:tracePt t="99376" x="4857750" y="5999163"/>
          <p14:tracePt t="99391" x="4857750" y="5981700"/>
          <p14:tracePt t="99393" x="4867275" y="5962650"/>
          <p14:tracePt t="99408" x="4886325" y="5945188"/>
          <p14:tracePt t="99410" x="4895850" y="5926138"/>
          <p14:tracePt t="99424" x="4913313" y="5918200"/>
          <p14:tracePt t="99426" x="4932363" y="5908675"/>
          <p14:tracePt t="99441" x="4959350" y="5889625"/>
          <p14:tracePt t="99443" x="5005388" y="5862638"/>
          <p14:tracePt t="99457" x="5068888" y="5853113"/>
          <p14:tracePt t="99459" x="5132388" y="5826125"/>
          <p14:tracePt t="99474" x="5195888" y="5799138"/>
          <p14:tracePt t="99476" x="5260975" y="5770563"/>
          <p14:tracePt t="99491" x="5297488" y="5762625"/>
          <p14:tracePt t="99493" x="5334000" y="5753100"/>
          <p14:tracePt t="99508" x="5370513" y="5743575"/>
          <p14:tracePt t="99510" x="5378450" y="5734050"/>
          <p14:tracePt t="99524" x="5387975" y="5734050"/>
          <p14:tracePt t="99526" x="5407025" y="5734050"/>
          <p14:tracePt t="99541" x="5414963" y="5734050"/>
          <p14:tracePt t="99543" x="5424488" y="5734050"/>
          <p14:tracePt t="99557" x="5434013" y="5734050"/>
          <p14:tracePt t="99558" x="5443538" y="5734050"/>
          <p14:tracePt t="99560" x="5451475" y="5734050"/>
          <p14:tracePt t="99574" x="5461000" y="5734050"/>
          <p14:tracePt t="99576" x="5470525" y="5734050"/>
          <p14:tracePt t="99591" x="5487988" y="5734050"/>
          <p14:tracePt t="99593" x="5507038" y="5734050"/>
          <p14:tracePt t="99607" x="5524500" y="5734050"/>
          <p14:tracePt t="99609" x="5553075" y="5734050"/>
          <p14:tracePt t="99624" x="5597525" y="5734050"/>
          <p14:tracePt t="99626" x="5626100" y="5734050"/>
          <p14:tracePt t="99641" x="5662613" y="5743575"/>
          <p14:tracePt t="99642" x="5716588" y="5762625"/>
          <p14:tracePt t="99657" x="5745163" y="5762625"/>
          <p14:tracePt t="99659" x="5789613" y="5770563"/>
          <p14:tracePt t="99674" x="5818188" y="5780088"/>
          <p14:tracePt t="99676" x="5835650" y="5789613"/>
          <p14:tracePt t="99691" x="5845175" y="5789613"/>
          <p14:tracePt t="99693" x="5845175" y="5799138"/>
          <p14:tracePt t="99707" x="5854700" y="5799138"/>
          <p14:tracePt t="99709" x="5854700" y="5807075"/>
          <p14:tracePt t="99724" x="5862638" y="5807075"/>
          <p14:tracePt t="99741" x="5872163" y="5816600"/>
          <p14:tracePt t="99743" x="5872163" y="5826125"/>
          <p14:tracePt t="99758" x="5881688" y="5835650"/>
          <p14:tracePt t="99758" x="5891213" y="5862638"/>
          <p14:tracePt t="99760" x="5899150" y="5881688"/>
          <p14:tracePt t="99774" x="5908675" y="5899150"/>
          <p14:tracePt t="99776" x="5908675" y="5908675"/>
          <p14:tracePt t="99791" x="5918200" y="5926138"/>
          <p14:tracePt t="99793" x="5935663" y="5945188"/>
          <p14:tracePt t="99807" x="5935663" y="5962650"/>
          <p14:tracePt t="99809" x="5945188" y="5972175"/>
          <p14:tracePt t="99824" x="5954713" y="5972175"/>
          <p14:tracePt t="99826" x="5954713" y="5981700"/>
          <p14:tracePt t="99841" x="5954713" y="5999163"/>
          <p14:tracePt t="99842" x="5954713" y="6008688"/>
          <p14:tracePt t="99857" x="5954713" y="6035675"/>
          <p14:tracePt t="99859" x="5954713" y="6054725"/>
          <p14:tracePt t="99874" x="5954713" y="6081713"/>
          <p14:tracePt t="99876" x="5945188" y="6118225"/>
          <p14:tracePt t="99891" x="5908675" y="6164263"/>
          <p14:tracePt t="99893" x="5891213" y="6191250"/>
          <p14:tracePt t="99908" x="5835650" y="6237288"/>
          <p14:tracePt t="99909" x="5818188" y="6273800"/>
          <p14:tracePt t="99924" x="5789613" y="6300788"/>
          <p14:tracePt t="99926" x="5735638" y="6337300"/>
          <p14:tracePt t="99941" x="5716588" y="6364288"/>
          <p14:tracePt t="99943" x="5689600" y="6383338"/>
          <p14:tracePt t="99957" x="5662613" y="6392863"/>
          <p14:tracePt t="99958" x="5643563" y="6400800"/>
          <p14:tracePt t="99960" x="5634038" y="6400800"/>
          <p14:tracePt t="99991" x="5626100" y="6400800"/>
          <p14:tracePt t="99992" x="5607050" y="6400800"/>
          <p14:tracePt t="100007" x="5589588" y="6410325"/>
          <p14:tracePt t="100008" x="5553075" y="6410325"/>
          <p14:tracePt t="100024" x="5516563" y="6410325"/>
          <p14:tracePt t="100025" x="5461000" y="6410325"/>
          <p14:tracePt t="100041" x="5424488" y="6410325"/>
          <p14:tracePt t="100041" x="5351463" y="6383338"/>
          <p14:tracePt t="100057" x="5278438" y="6373813"/>
          <p14:tracePt t="100058" x="5232400" y="6356350"/>
          <p14:tracePt t="100074" x="5187950" y="6346825"/>
          <p14:tracePt t="100075" x="5141913" y="6337300"/>
          <p14:tracePt t="100091" x="5086350" y="6327775"/>
          <p14:tracePt t="100092" x="5068888" y="6319838"/>
          <p14:tracePt t="100107" x="5032375" y="6310313"/>
          <p14:tracePt t="100108" x="5005388" y="6283325"/>
          <p14:tracePt t="100124" x="4995863" y="6283325"/>
          <p14:tracePt t="100125" x="4986338" y="6273800"/>
          <p14:tracePt t="100141" x="4976813" y="6264275"/>
          <p14:tracePt t="100141" x="4968875" y="6264275"/>
          <p14:tracePt t="100144" x="4949825" y="6254750"/>
          <p14:tracePt t="100157" x="4932363" y="6218238"/>
          <p14:tracePt t="100160" x="4922838" y="6191250"/>
          <p14:tracePt t="100174" x="4903788" y="6154738"/>
          <p14:tracePt t="100176" x="4895850" y="6127750"/>
          <p14:tracePt t="100194" x="4867275" y="6064250"/>
          <p14:tracePt t="100208" x="4849813" y="6045200"/>
          <p14:tracePt t="100210" x="4849813" y="6035675"/>
          <p14:tracePt t="100224" x="4840288" y="6027738"/>
          <p14:tracePt t="100226" x="4840288" y="6018213"/>
          <p14:tracePt t="100257" x="4840288" y="6008688"/>
          <p14:tracePt t="100274" x="4840288" y="5991225"/>
          <p14:tracePt t="100275" x="4840288" y="5954713"/>
          <p14:tracePt t="100291" x="4840288" y="5935663"/>
          <p14:tracePt t="100291" x="4840288" y="5918200"/>
          <p14:tracePt t="100307" x="4849813" y="5899150"/>
          <p14:tracePt t="100308" x="4857750" y="5881688"/>
          <p14:tracePt t="100324" x="4867275" y="5862638"/>
          <p14:tracePt t="100325" x="4876800" y="5853113"/>
          <p14:tracePt t="100341" x="4886325" y="5843588"/>
          <p14:tracePt t="100342" x="4895850" y="5835650"/>
          <p14:tracePt t="100344" x="4903788" y="5826125"/>
          <p14:tracePt t="100357" x="4922838" y="5826125"/>
          <p14:tracePt t="100360" x="4940300" y="5799138"/>
          <p14:tracePt t="100374" x="4959350" y="5789613"/>
          <p14:tracePt t="100376" x="4976813" y="5770563"/>
          <p14:tracePt t="100391" x="4995863" y="5762625"/>
          <p14:tracePt t="100393" x="5013325" y="5753100"/>
          <p14:tracePt t="100408" x="5041900" y="5734050"/>
          <p14:tracePt t="100409" x="5059363" y="5734050"/>
          <p14:tracePt t="100424" x="5078413" y="5726113"/>
          <p14:tracePt t="100426" x="5095875" y="5716588"/>
          <p14:tracePt t="100441" x="5114925" y="5716588"/>
          <p14:tracePt t="100443" x="5122863" y="5707063"/>
          <p14:tracePt t="100457" x="5141913" y="5707063"/>
          <p14:tracePt t="100459" x="5159375" y="5707063"/>
          <p14:tracePt t="100474" x="5187950" y="5707063"/>
          <p14:tracePt t="100476" x="5224463" y="5707063"/>
          <p14:tracePt t="100491" x="5268913" y="5707063"/>
          <p14:tracePt t="100493" x="5324475" y="5707063"/>
          <p14:tracePt t="100507" x="5351463" y="5707063"/>
          <p14:tracePt t="100509" x="5387975" y="5707063"/>
          <p14:tracePt t="100524" x="5424488" y="5707063"/>
          <p14:tracePt t="100526" x="5461000" y="5707063"/>
          <p14:tracePt t="100541" x="5487988" y="5707063"/>
          <p14:tracePt t="100557" x="5561013" y="5707063"/>
          <p14:tracePt t="100558" x="5589588" y="5716588"/>
          <p14:tracePt t="100560" x="5616575" y="5716588"/>
          <p14:tracePt t="100574" x="5653088" y="5726113"/>
          <p14:tracePt t="100576" x="5680075" y="5734050"/>
          <p14:tracePt t="100591" x="5726113" y="5753100"/>
          <p14:tracePt t="100593" x="5753100" y="5762625"/>
          <p14:tracePt t="100608" x="5772150" y="5770563"/>
          <p14:tracePt t="100609" x="5781675" y="5770563"/>
          <p14:tracePt t="100624" x="5781675" y="5780088"/>
          <p14:tracePt t="100626" x="5789613" y="5780088"/>
          <p14:tracePt t="100641" x="5799138" y="5789613"/>
          <p14:tracePt t="100643" x="5799138" y="5799138"/>
          <p14:tracePt t="100658" x="5808663" y="5807075"/>
          <p14:tracePt t="100659" x="5818188" y="5826125"/>
          <p14:tracePt t="100674" x="5826125" y="5843588"/>
          <p14:tracePt t="100676" x="5835650" y="5862638"/>
          <p14:tracePt t="100691" x="5845175" y="5881688"/>
          <p14:tracePt t="100693" x="5854700" y="5899150"/>
          <p14:tracePt t="100708" x="5854700" y="5918200"/>
          <p14:tracePt t="100709" x="5862638" y="5935663"/>
          <p14:tracePt t="100724" x="5862638" y="5972175"/>
          <p14:tracePt t="100726" x="5862638" y="5999163"/>
          <p14:tracePt t="100741" x="5862638" y="6008688"/>
          <p14:tracePt t="100757" x="5862638" y="6072188"/>
          <p14:tracePt t="100758" x="5862638" y="6108700"/>
          <p14:tracePt t="100760" x="5862638" y="6137275"/>
          <p14:tracePt t="100774" x="5862638" y="6164263"/>
          <p14:tracePt t="100776" x="5862638" y="6181725"/>
          <p14:tracePt t="100791" x="5854700" y="6218238"/>
          <p14:tracePt t="100793" x="5835650" y="6237288"/>
          <p14:tracePt t="100807" x="5826125" y="6246813"/>
          <p14:tracePt t="100809" x="5808663" y="6264275"/>
          <p14:tracePt t="100824" x="5789613" y="6283325"/>
          <p14:tracePt t="100826" x="5753100" y="6310313"/>
          <p14:tracePt t="100841" x="5708650" y="6337300"/>
          <p14:tracePt t="100842" x="5680075" y="6346825"/>
          <p14:tracePt t="100857" x="5643563" y="6356350"/>
          <p14:tracePt t="100859" x="5607050" y="6364288"/>
          <p14:tracePt t="100874" x="5589588" y="6364288"/>
          <p14:tracePt t="100876" x="5553075" y="6383338"/>
          <p14:tracePt t="100891" x="5516563" y="6383338"/>
          <p14:tracePt t="100893" x="5480050" y="6383338"/>
          <p14:tracePt t="100908" x="5443538" y="6383338"/>
          <p14:tracePt t="100909" x="5407025" y="6383338"/>
          <p14:tracePt t="100924" x="5351463" y="6383338"/>
          <p14:tracePt t="100926" x="5324475" y="6383338"/>
          <p14:tracePt t="100941" x="5278438" y="6373813"/>
          <p14:tracePt t="100943" x="5241925" y="6364288"/>
          <p14:tracePt t="100958" x="5195888" y="6346825"/>
          <p14:tracePt t="100958" x="5141913" y="6319838"/>
          <p14:tracePt t="100960" x="5095875" y="6300788"/>
          <p14:tracePt t="100974" x="5068888" y="6283325"/>
          <p14:tracePt t="100976" x="5049838" y="6264275"/>
          <p14:tracePt t="100991" x="5041900" y="6254750"/>
          <p14:tracePt t="100993" x="5022850" y="6237288"/>
          <p14:tracePt t="101008" x="5013325" y="6218238"/>
          <p14:tracePt t="101010" x="5005388" y="6200775"/>
          <p14:tracePt t="101024" x="4995863" y="6181725"/>
          <p14:tracePt t="101026" x="4995863" y="6154738"/>
          <p14:tracePt t="101041" x="4995863" y="6127750"/>
          <p14:tracePt t="101043" x="4995863" y="6108700"/>
          <p14:tracePt t="101057" x="4995863" y="6091238"/>
          <p14:tracePt t="101059" x="4995863" y="6054725"/>
          <p14:tracePt t="101074" x="4995863" y="6045200"/>
          <p14:tracePt t="101091" x="5005388" y="6035675"/>
          <p14:tracePt t="101093" x="5005388" y="6027738"/>
          <p14:tracePt t="101108" x="5013325" y="6027738"/>
          <p14:tracePt t="101109" x="5032375" y="6018213"/>
          <p14:tracePt t="101124" x="5068888" y="6008688"/>
          <p14:tracePt t="101126" x="5095875" y="5981700"/>
          <p14:tracePt t="101141" x="5132388" y="5962650"/>
          <p14:tracePt t="101143" x="5187950" y="5945188"/>
          <p14:tracePt t="101157" x="5251450" y="5926138"/>
          <p14:tracePt t="101158" x="5287963" y="5918200"/>
          <p14:tracePt t="101160" x="5334000" y="5908675"/>
          <p14:tracePt t="101174" x="5378450" y="5899150"/>
          <p14:tracePt t="101176" x="5424488" y="5899150"/>
          <p14:tracePt t="101194" x="5516563" y="5899150"/>
          <p14:tracePt t="101208" x="5580063" y="5881688"/>
          <p14:tracePt t="101210" x="5597525" y="5881688"/>
          <p14:tracePt t="101224" x="5653088" y="5881688"/>
          <p14:tracePt t="101226" x="5699125" y="5881688"/>
          <p14:tracePt t="101241" x="5735638" y="5881688"/>
          <p14:tracePt t="101243" x="5762625" y="5881688"/>
          <p14:tracePt t="101257" x="5799138" y="5881688"/>
          <p14:tracePt t="101259" x="5818188" y="5881688"/>
          <p14:tracePt t="101274" x="5835650" y="5881688"/>
          <p14:tracePt t="101276" x="5845175" y="5881688"/>
          <p14:tracePt t="101291" x="5854700" y="5881688"/>
          <p14:tracePt t="101307" x="5854700" y="5889625"/>
          <p14:tracePt t="101324" x="5862638" y="5899150"/>
          <p14:tracePt t="101326" x="5872163" y="5899150"/>
          <p14:tracePt t="101341" x="5881688" y="5918200"/>
          <p14:tracePt t="101343" x="5899150" y="5935663"/>
          <p14:tracePt t="101357" x="5908675" y="5954713"/>
          <p14:tracePt t="101358" x="5927725" y="5972175"/>
          <p14:tracePt t="101360" x="5954713" y="6018213"/>
          <p14:tracePt t="101374" x="5964238" y="6027738"/>
          <p14:tracePt t="101376" x="5981700" y="6054725"/>
          <p14:tracePt t="101391" x="5991225" y="6091238"/>
          <p14:tracePt t="101393" x="6008688" y="6108700"/>
          <p14:tracePt t="101407" x="6018213" y="6137275"/>
          <p14:tracePt t="101409" x="6027738" y="6154738"/>
          <p14:tracePt t="101424" x="6037263" y="6173788"/>
          <p14:tracePt t="101441" x="6037263" y="6181725"/>
          <p14:tracePt t="101443" x="6037263" y="6191250"/>
          <p14:tracePt t="101474" x="6037263" y="6200775"/>
          <p14:tracePt t="101491" x="6037263" y="6210300"/>
          <p14:tracePt t="101507" x="6037263" y="6218238"/>
          <p14:tracePt t="101524" x="6037263" y="6227763"/>
          <p14:tracePt t="102192" x="6037263" y="6237288"/>
          <p14:tracePt t="102236" x="6054725" y="6237288"/>
          <p14:tracePt t="102244" x="6091238" y="6237288"/>
          <p14:tracePt t="102257" x="6118225" y="6218238"/>
          <p14:tracePt t="102274" x="6127750" y="6210300"/>
          <p14:tracePt t="102275" x="6146800" y="6200775"/>
          <p14:tracePt t="102291" x="6164263" y="6191250"/>
          <p14:tracePt t="102307" x="6173788" y="6191250"/>
          <p14:tracePt t="102308" x="6183313" y="6191250"/>
          <p14:tracePt t="102324" x="6191250" y="6181725"/>
          <p14:tracePt t="102341" x="6200775" y="6181725"/>
          <p14:tracePt t="102357" x="6210300" y="6173788"/>
          <p14:tracePt t="102360" x="6219825" y="6173788"/>
          <p14:tracePt t="102376" x="6227763" y="6173788"/>
          <p14:tracePt t="102391" x="6237288" y="6173788"/>
          <p14:tracePt t="102393" x="6246813" y="6164263"/>
          <p14:tracePt t="102408" x="6256338" y="6164263"/>
          <p14:tracePt t="102424" x="6264275" y="6164263"/>
          <p14:tracePt t="102441" x="6283325" y="6154738"/>
          <p14:tracePt t="102458" x="6283325" y="6145213"/>
          <p14:tracePt t="103324" x="6300788" y="6145213"/>
          <p14:tracePt t="103332" x="6337300" y="6145213"/>
          <p14:tracePt t="103341" x="6373813" y="6154738"/>
          <p14:tracePt t="103357" x="6410325" y="6154738"/>
          <p14:tracePt t="103358" x="6429375" y="6164263"/>
          <p14:tracePt t="103360" x="6456363" y="6173788"/>
          <p14:tracePt t="103374" x="6483350" y="6173788"/>
          <p14:tracePt t="103376" x="6521450" y="6181725"/>
          <p14:tracePt t="103392" x="6529388" y="6181725"/>
          <p14:tracePt t="103407" x="6529388" y="6191250"/>
          <p14:tracePt t="103760" x="6565900" y="6181725"/>
          <p14:tracePt t="103768" x="6602413" y="6164263"/>
          <p14:tracePt t="103776" x="6630988" y="6137275"/>
          <p14:tracePt t="103791" x="6657975" y="6127750"/>
          <p14:tracePt t="103792" x="6675438" y="6108700"/>
          <p14:tracePt t="103808" x="6684963" y="6100763"/>
          <p14:tracePt t="103808" x="6704013" y="6081713"/>
          <p14:tracePt t="103824" x="6721475" y="6064250"/>
          <p14:tracePt t="103825" x="6731000" y="6054725"/>
          <p14:tracePt t="103841" x="6731000" y="6035675"/>
          <p14:tracePt t="103841" x="6740525" y="6035675"/>
          <p14:tracePt t="103857" x="6740525" y="6027738"/>
          <p14:tracePt t="103858" x="6748463" y="6027738"/>
          <p14:tracePt t="103874" x="6748463" y="6018213"/>
          <p14:tracePt t="103891" x="6748463" y="6008688"/>
          <p14:tracePt t="104092" x="6748463" y="5999163"/>
          <p14:tracePt t="104204" x="6757988" y="5999163"/>
          <p14:tracePt t="104512" x="6757988" y="6008688"/>
          <p14:tracePt t="104520" x="6767513" y="6054725"/>
          <p14:tracePt t="104528" x="6804025" y="6137275"/>
          <p14:tracePt t="104541" x="6813550" y="6154738"/>
          <p14:tracePt t="104557" x="6840538" y="6200775"/>
          <p14:tracePt t="104558" x="6850063" y="6218238"/>
          <p14:tracePt t="104560" x="6858000" y="6237288"/>
          <p14:tracePt t="104574" x="6867525" y="6246813"/>
          <p14:tracePt t="104576" x="6867525" y="6254750"/>
          <p14:tracePt t="104591" x="6877050" y="6254750"/>
          <p14:tracePt t="104972" x="6886575" y="6254750"/>
          <p14:tracePt t="105016" x="6913563" y="6254750"/>
          <p14:tracePt t="105025" x="6931025" y="6254750"/>
          <p14:tracePt t="105032" x="6940550" y="6254750"/>
          <p14:tracePt t="105041" x="6959600" y="6254750"/>
          <p14:tracePt t="105057" x="6986588" y="6246813"/>
          <p14:tracePt t="105058" x="7013575" y="6246813"/>
          <p14:tracePt t="105074" x="7040563" y="6237288"/>
          <p14:tracePt t="105075" x="7059613" y="6237288"/>
          <p14:tracePt t="105091" x="7077075" y="6237288"/>
          <p14:tracePt t="105107" x="7086600" y="6237288"/>
          <p14:tracePt t="105108" x="7096125" y="6237288"/>
          <p14:tracePt t="105216" x="7096125" y="6227763"/>
          <p14:tracePt t="105224" x="7105650" y="6227763"/>
          <p14:tracePt t="105232" x="7123113" y="6227763"/>
          <p14:tracePt t="105241" x="7132638" y="6227763"/>
          <p14:tracePt t="105257" x="7142163" y="6227763"/>
          <p14:tracePt t="105258" x="7150100" y="6227763"/>
          <p14:tracePt t="105274" x="7169150" y="6227763"/>
          <p14:tracePt t="105274" x="7186613" y="6227763"/>
          <p14:tracePt t="105291" x="7205663" y="6227763"/>
          <p14:tracePt t="105291" x="7223125" y="6227763"/>
          <p14:tracePt t="105307" x="7269163" y="6210300"/>
          <p14:tracePt t="105308" x="7288213" y="6210300"/>
          <p14:tracePt t="105324" x="7305675" y="6210300"/>
          <p14:tracePt t="105325" x="7324725" y="6210300"/>
          <p14:tracePt t="105341" x="7342188" y="6210300"/>
          <p14:tracePt t="105357" x="7351713" y="6200775"/>
          <p14:tracePt t="105360" x="7361238" y="6200775"/>
          <p14:tracePt t="119488" x="7023100" y="6446838"/>
          <p14:tracePt t="119496" x="6529388" y="67579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 transformacija: svojstva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035734-4A56-4FC4-ABD0-8475E0627C50}"/>
                  </a:ext>
                </a:extLst>
              </p:cNvPr>
              <p:cNvSpPr/>
              <p:nvPr/>
            </p:nvSpPr>
            <p:spPr>
              <a:xfrm>
                <a:off x="1403499" y="2105913"/>
                <a:ext cx="9175896" cy="2507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1800"/>
                  </a:spcAft>
                  <a:tabLst>
                    <a:tab pos="995045" algn="l"/>
                  </a:tabLst>
                </a:pPr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Još neka od važnih i veoma korisnih svojstava Furijeove transformacije su: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2925" indent="-277813" algn="just">
                  <a:lnSpc>
                    <a:spcPct val="107000"/>
                  </a:lnSpc>
                  <a:spcAft>
                    <a:spcPts val="18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  <a:tabLst>
                    <a:tab pos="995045" algn="l"/>
                  </a:tabLst>
                </a:pPr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linearnost: </a:t>
                </a:r>
                <a14:m>
                  <m:oMath xmlns:m="http://schemas.openxmlformats.org/officeDocument/2006/math">
                    <m:r>
                      <a:rPr lang="sr-Latn-RS" sz="20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        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box>
                      <m:box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𝐹𝑇</m:t>
                            </m:r>
                          </m:e>
                        </m:groupChr>
                      </m:e>
                    </m:box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2925" indent="-277813" algn="just">
                  <a:lnSpc>
                    <a:spcPct val="107000"/>
                  </a:lnSpc>
                  <a:spcAft>
                    <a:spcPts val="18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  <a:tabLst>
                    <a:tab pos="995045" algn="l"/>
                  </a:tabLst>
                </a:pPr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vremensko skaliranje:</a:t>
                </a:r>
                <a14:m>
                  <m:oMath xmlns:m="http://schemas.openxmlformats.org/officeDocument/2006/math">
                    <m:r>
                      <a:rPr lang="sr-Latn-RS" sz="20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𝑎𝑡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box>
                      <m:box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𝐹𝑇</m:t>
                            </m:r>
                          </m:e>
                        </m:groupChr>
                      </m:e>
                    </m:box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2925" indent="-277813" algn="just">
                  <a:lnSpc>
                    <a:spcPct val="107000"/>
                  </a:lnSpc>
                  <a:spcAft>
                    <a:spcPts val="18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  <a:tabLst>
                    <a:tab pos="995045" algn="l"/>
                  </a:tabLst>
                </a:pPr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vremenski pomeraj: </a:t>
                </a:r>
                <a14:m>
                  <m:oMath xmlns:m="http://schemas.openxmlformats.org/officeDocument/2006/math">
                    <m:r>
                      <a:rPr lang="sr-Latn-RS" sz="20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𝐹𝑇</m:t>
                        </m:r>
                      </m:e>
                    </m:groupCh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𝜔𝜏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sr-Latn-RS" sz="20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035734-4A56-4FC4-ABD0-8475E0627C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9" y="2105913"/>
                <a:ext cx="9175896" cy="2507738"/>
              </a:xfrm>
              <a:prstGeom prst="rect">
                <a:avLst/>
              </a:prstGeom>
              <a:blipFill>
                <a:blip r:embed="rId5"/>
                <a:stretch>
                  <a:fillRect l="-664" t="-1456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FD3BAD-E5F2-47B4-A04D-DDB02AE7F0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8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87"/>
    </mc:Choice>
    <mc:Fallback xmlns="">
      <p:transition spd="slow" advTm="7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5529" x="538163" y="2903538"/>
          <p14:tracePt t="5549" x="958850" y="3078163"/>
          <p14:tracePt t="5568" x="1525588" y="3214688"/>
          <p14:tracePt t="5576" x="1689100" y="3260725"/>
          <p14:tracePt t="5596" x="2109788" y="3314700"/>
          <p14:tracePt t="5610" x="2374900" y="3341688"/>
          <p14:tracePt t="5625" x="2530475" y="3341688"/>
          <p14:tracePt t="5643" x="2574925" y="3341688"/>
          <p14:tracePt t="5660" x="2584450" y="3333750"/>
          <p14:tracePt t="5706" x="2593975" y="3324225"/>
          <p14:tracePt t="5719" x="2620963" y="3314700"/>
          <p14:tracePt t="5741" x="2730500" y="3297238"/>
          <p14:tracePt t="5747" x="2767013" y="3297238"/>
          <p14:tracePt t="5766" x="2849563" y="3297238"/>
          <p14:tracePt t="5779" x="2903538" y="3297238"/>
          <p14:tracePt t="5799" x="2968625" y="3297238"/>
          <p14:tracePt t="5818" x="3049588" y="3297238"/>
          <p14:tracePt t="5825" x="3095625" y="3297238"/>
          <p14:tracePt t="5845" x="3224213" y="3297238"/>
          <p14:tracePt t="5862" x="3324225" y="3297238"/>
          <p14:tracePt t="5862" x="3406775" y="3305175"/>
          <p14:tracePt t="5876" x="3460750" y="3305175"/>
          <p14:tracePt t="5891" x="3516313" y="3305175"/>
          <p14:tracePt t="5909" x="3525838" y="3305175"/>
          <p14:tracePt t="6408" x="3771900" y="3360738"/>
          <p14:tracePt t="6746" x="3789363" y="3351213"/>
          <p14:tracePt t="6766" x="3871913" y="3333750"/>
          <p14:tracePt t="6780" x="3908425" y="3333750"/>
          <p14:tracePt t="6800" x="3944938" y="3333750"/>
          <p14:tracePt t="6825" x="3981450" y="3333750"/>
          <p14:tracePt t="6838" x="4000500" y="3333750"/>
          <p14:tracePt t="6856" x="4127500" y="3333750"/>
          <p14:tracePt t="6875" x="4210050" y="3333750"/>
          <p14:tracePt t="6888" x="4265613" y="3333750"/>
          <p14:tracePt t="6908" x="4356100" y="3341688"/>
          <p14:tracePt t="6914" x="4429125" y="3341688"/>
          <p14:tracePt t="6939" x="4575175" y="3351213"/>
          <p14:tracePt t="6945" x="4621213" y="3351213"/>
          <p14:tracePt t="6967" x="4794250" y="3351213"/>
          <p14:tracePt t="6985" x="4857750" y="3351213"/>
          <p14:tracePt t="6995" x="4876800" y="3351213"/>
          <p14:tracePt t="7019" x="4932363" y="3360738"/>
          <p14:tracePt t="7026" x="4940300" y="3360738"/>
          <p14:tracePt t="7045" x="4959350" y="3360738"/>
          <p14:tracePt t="7061" x="4968875" y="3351213"/>
          <p14:tracePt t="7075" x="4976813" y="3351213"/>
          <p14:tracePt t="7092" x="4976813" y="3341688"/>
          <p14:tracePt t="7166" x="4932363" y="3324225"/>
          <p14:tracePt t="7188" x="4876800" y="3287713"/>
          <p14:tracePt t="7195" x="4857750" y="3278188"/>
          <p14:tracePt t="7214" x="4757738" y="3251200"/>
          <p14:tracePt t="7228" x="4721225" y="3251200"/>
          <p14:tracePt t="7248" x="4667250" y="3251200"/>
          <p14:tracePt t="7267" x="4648200" y="3251200"/>
          <p14:tracePt t="7939" x="4767263" y="3251200"/>
          <p14:tracePt t="7944" x="4840288" y="3251200"/>
          <p14:tracePt t="7967" x="5032375" y="3251200"/>
          <p14:tracePt t="7974" x="5068888" y="3251200"/>
          <p14:tracePt t="7998" x="5178425" y="3251200"/>
          <p14:tracePt t="8008" x="5232400" y="3251200"/>
          <p14:tracePt t="8026" x="5268913" y="3251200"/>
          <p14:tracePt t="8045" x="5287963" y="3251200"/>
          <p14:tracePt t="8057" x="5334000" y="3251200"/>
          <p14:tracePt t="8075" x="5424488" y="3251200"/>
          <p14:tracePt t="8092" x="5570538" y="3251200"/>
          <p14:tracePt t="8109" x="5662613" y="3251200"/>
          <p14:tracePt t="8115" x="5708650" y="3251200"/>
          <p14:tracePt t="8136" x="5826125" y="3251200"/>
          <p14:tracePt t="8156" x="5845175" y="3251200"/>
          <p14:tracePt t="8169" x="5872163" y="3251200"/>
          <p14:tracePt t="8188" x="5891213" y="3251200"/>
          <p14:tracePt t="8195" x="5899150" y="3251200"/>
          <p14:tracePt t="8219" x="5972175" y="3241675"/>
          <p14:tracePt t="8226" x="6000750" y="3241675"/>
          <p14:tracePt t="8245" x="6073775" y="3241675"/>
          <p14:tracePt t="8259" x="6137275" y="3241675"/>
          <p14:tracePt t="8275" x="6210300" y="3241675"/>
          <p14:tracePt t="8297" x="6373813" y="3241675"/>
          <p14:tracePt t="8325" x="6383338" y="3241675"/>
          <p14:tracePt t="8504" x="6392863" y="3224213"/>
          <p14:tracePt t="8529" x="6392863" y="3132138"/>
          <p14:tracePt t="8549" x="6392863" y="3078163"/>
          <p14:tracePt t="8556" x="6392863" y="3049588"/>
          <p14:tracePt t="8577" x="6383338" y="3005138"/>
          <p14:tracePt t="8590" x="6383338" y="2959100"/>
          <p14:tracePt t="8609" x="6383338" y="2903538"/>
          <p14:tracePt t="8615" x="6383338" y="2886075"/>
          <p14:tracePt t="8636" x="6383338" y="2840038"/>
          <p14:tracePt t="8649" x="6383338" y="2820988"/>
          <p14:tracePt t="8665" x="6392863" y="2813050"/>
          <p14:tracePt t="8685" x="6392863" y="2803525"/>
          <p14:tracePt t="8807" x="6392863" y="2794000"/>
          <p14:tracePt t="8895" x="6383338" y="2784475"/>
          <p14:tracePt t="8916" x="6356350" y="2776538"/>
          <p14:tracePt t="8936" x="6310313" y="2757488"/>
          <p14:tracePt t="8949" x="6264275" y="2757488"/>
          <p14:tracePt t="8969" x="6173788" y="2747963"/>
          <p14:tracePt t="8977" x="6146800" y="2747963"/>
          <p14:tracePt t="8995" x="6081713" y="2740025"/>
          <p14:tracePt t="9006" x="6064250" y="2740025"/>
          <p14:tracePt t="9006" x="6037263" y="2740025"/>
          <p14:tracePt t="9029" x="5964238" y="2740025"/>
          <p14:tracePt t="9035" x="5908675" y="2740025"/>
          <p14:tracePt t="9055" x="5726113" y="2740025"/>
          <p14:tracePt t="9079" x="5570538" y="2740025"/>
          <p14:tracePt t="9105" x="5378450" y="2740025"/>
          <p14:tracePt t="9119" x="5297488" y="2740025"/>
          <p14:tracePt t="9138" x="5195888" y="2740025"/>
          <p14:tracePt t="9145" x="5132388" y="2740025"/>
          <p14:tracePt t="9169" x="5005388" y="2720975"/>
          <p14:tracePt t="9176" x="4940300" y="2720975"/>
          <p14:tracePt t="9196" x="4821238" y="2703513"/>
          <p14:tracePt t="9214" x="4757738" y="2693988"/>
          <p14:tracePt t="9229" x="4740275" y="2693988"/>
          <p14:tracePt t="9250" x="4703763" y="2693988"/>
          <p14:tracePt t="9257" x="4694238" y="2693988"/>
          <p14:tracePt t="9277" x="4684713" y="2693988"/>
          <p14:tracePt t="9291" x="4648200" y="2693988"/>
          <p14:tracePt t="9309" x="4584700" y="2693988"/>
          <p14:tracePt t="9326" x="4511675" y="2693988"/>
          <p14:tracePt t="9342" x="4448175" y="2693988"/>
          <p14:tracePt t="9359" x="4438650" y="2693988"/>
          <p14:tracePt t="9558" x="4438650" y="2776538"/>
          <p14:tracePt t="9591" x="4438650" y="2940050"/>
          <p14:tracePt t="9611" x="4448175" y="2986088"/>
          <p14:tracePt t="9617" x="4448175" y="2995613"/>
          <p14:tracePt t="9635" x="4448175" y="3013075"/>
          <p14:tracePt t="9644" x="4456113" y="3022600"/>
          <p14:tracePt t="9669" x="4456113" y="3041650"/>
          <p14:tracePt t="9675" x="4456113" y="3049588"/>
          <p14:tracePt t="9695" x="4456113" y="3078163"/>
          <p14:tracePt t="9715" x="4456113" y="3086100"/>
          <p14:tracePt t="9729" x="4456113" y="3095625"/>
          <p14:tracePt t="9746" x="4456113" y="3122613"/>
          <p14:tracePt t="9760" x="4456113" y="3132138"/>
          <p14:tracePt t="9779" x="4456113" y="3141663"/>
          <p14:tracePt t="9811" x="4456113" y="3151188"/>
          <p14:tracePt t="9817" x="4456113" y="3159125"/>
          <p14:tracePt t="11207" x="4475163" y="3168650"/>
          <p14:tracePt t="11228" x="4548188" y="3205163"/>
          <p14:tracePt t="11234" x="4575175" y="3214688"/>
          <p14:tracePt t="11260" x="4630738" y="3232150"/>
          <p14:tracePt t="11280" x="4657725" y="3232150"/>
          <p14:tracePt t="11415" x="4675188" y="3232150"/>
          <p14:tracePt t="11429" x="4694238" y="3232150"/>
          <p14:tracePt t="11449" x="4740275" y="3232150"/>
          <p14:tracePt t="11629" x="4748213" y="3232150"/>
          <p14:tracePt t="11649" x="4767263" y="3232150"/>
          <p14:tracePt t="11667" x="4776788" y="3232150"/>
          <p14:tracePt t="11680" x="4784725" y="3232150"/>
          <p14:tracePt t="11694" x="4803775" y="3224213"/>
          <p14:tracePt t="11708" x="4813300" y="3224213"/>
          <p14:tracePt t="11725" x="4830763" y="3224213"/>
          <p14:tracePt t="11742" x="4886325" y="3214688"/>
          <p14:tracePt t="11760" x="4895850" y="3214688"/>
          <p14:tracePt t="11836" x="4903788" y="3214688"/>
          <p14:tracePt t="11850" x="4932363" y="3214688"/>
          <p14:tracePt t="11870" x="4995863" y="3214688"/>
          <p14:tracePt t="11897" x="5086350" y="3214688"/>
          <p14:tracePt t="11911" x="5151438" y="3224213"/>
          <p14:tracePt t="11926" x="5178425" y="3232150"/>
          <p14:tracePt t="11949" x="5232400" y="3232150"/>
          <p14:tracePt t="11956" x="5251450" y="3232150"/>
          <p14:tracePt t="11977" x="5268913" y="3232150"/>
          <p14:tracePt t="12569" x="5314950" y="3232150"/>
          <p14:tracePt t="12589" x="5424488" y="3232150"/>
          <p14:tracePt t="12596" x="5461000" y="3232150"/>
          <p14:tracePt t="12616" x="5524500" y="3224213"/>
          <p14:tracePt t="12630" x="5534025" y="3224213"/>
          <p14:tracePt t="12646" x="5534025" y="3214688"/>
          <p14:tracePt t="12819" x="5534025" y="3168650"/>
          <p14:tracePt t="12838" x="5534025" y="3141663"/>
          <p14:tracePt t="12905" x="5534025" y="3132138"/>
          <p14:tracePt t="12960" x="5553075" y="3086100"/>
          <p14:tracePt t="13149" x="5589588" y="3114675"/>
          <p14:tracePt t="13156" x="5607050" y="3132138"/>
          <p14:tracePt t="13177" x="5670550" y="3205163"/>
          <p14:tracePt t="13191" x="5726113" y="3232150"/>
          <p14:tracePt t="13209" x="5762625" y="3251200"/>
          <p14:tracePt t="13226" x="5772150" y="3260725"/>
          <p14:tracePt t="13408" x="5789613" y="3260725"/>
          <p14:tracePt t="13428" x="5881688" y="3241675"/>
          <p14:tracePt t="13442" x="5927725" y="3232150"/>
          <p14:tracePt t="13459" x="5981700" y="3232150"/>
          <p14:tracePt t="13465" x="5991225" y="3232150"/>
          <p14:tracePt t="13487" x="6000750" y="3232150"/>
          <p14:tracePt t="13507" x="6000750" y="3224213"/>
          <p14:tracePt t="13630" x="6027738" y="3224213"/>
          <p14:tracePt t="13646" x="6054725" y="3224213"/>
          <p14:tracePt t="13656" x="6073775" y="3224213"/>
          <p14:tracePt t="13679" x="6100763" y="3224213"/>
          <p14:tracePt t="13707" x="6127750" y="3224213"/>
          <p14:tracePt t="13740" x="6137275" y="3224213"/>
          <p14:tracePt t="14539" x="6164263" y="3232150"/>
          <p14:tracePt t="14545" x="6200775" y="3232150"/>
          <p14:tracePt t="14567" x="6365875" y="3268663"/>
          <p14:tracePt t="14574" x="6410325" y="3278188"/>
          <p14:tracePt t="14600" x="6575425" y="3314700"/>
          <p14:tracePt t="14607" x="6602413" y="3314700"/>
          <p14:tracePt t="14627" x="6675438" y="3324225"/>
          <p14:tracePt t="14634" x="6684963" y="3324225"/>
          <p14:tracePt t="14679" x="6694488" y="3324225"/>
          <p14:tracePt t="14888" x="6704013" y="3297238"/>
          <p14:tracePt t="14907" x="6721475" y="3224213"/>
          <p14:tracePt t="14926" x="6740525" y="3168650"/>
          <p14:tracePt t="14939" x="6740525" y="3159125"/>
          <p14:tracePt t="14959" x="6740525" y="3151188"/>
          <p14:tracePt t="14984" x="6757988" y="3105150"/>
          <p14:tracePt t="14998" x="6767513" y="3068638"/>
          <p14:tracePt t="15017" x="6777038" y="3022600"/>
          <p14:tracePt t="15025" x="6794500" y="2995613"/>
          <p14:tracePt t="15045" x="6794500" y="2959100"/>
          <p14:tracePt t="15065" x="6794500" y="2922588"/>
          <p14:tracePt t="15080" x="6794500" y="2894013"/>
          <p14:tracePt t="15095" x="6794500" y="2876550"/>
          <p14:tracePt t="15109" x="6794500" y="2867025"/>
          <p14:tracePt t="15125" x="6794500" y="2840038"/>
          <p14:tracePt t="15142" x="6794500" y="2830513"/>
          <p14:tracePt t="15358" x="6784975" y="2803525"/>
          <p14:tracePt t="15358" x="6731000" y="2767013"/>
          <p14:tracePt t="15378" x="6711950" y="2747963"/>
          <p14:tracePt t="15391" x="6704013" y="2747963"/>
          <p14:tracePt t="15408" x="6694488" y="2747963"/>
          <p14:tracePt t="15456" x="6694488" y="2740025"/>
          <p14:tracePt t="15549" x="6694488" y="2803525"/>
          <p14:tracePt t="15568" x="6757988" y="2986088"/>
          <p14:tracePt t="15575" x="6767513" y="3032125"/>
          <p14:tracePt t="15595" x="6784975" y="3068638"/>
          <p14:tracePt t="15611" x="6794500" y="3078163"/>
          <p14:tracePt t="15630" x="6794500" y="3086100"/>
          <p14:tracePt t="15708" x="6794500" y="3041650"/>
          <p14:tracePt t="15720" x="6804025" y="2968625"/>
          <p14:tracePt t="15739" x="6804025" y="2922588"/>
          <p14:tracePt t="15746" x="6804025" y="2886075"/>
          <p14:tracePt t="15765" x="6813550" y="2867025"/>
          <p14:tracePt t="15778" x="6813550" y="2849563"/>
          <p14:tracePt t="16077" x="6813550" y="2913063"/>
          <p14:tracePt t="16097" x="6831013" y="3005138"/>
          <p14:tracePt t="16113" x="6831013" y="3041650"/>
          <p14:tracePt t="16127" x="6831013" y="3059113"/>
          <p14:tracePt t="16142" x="6831013" y="3068638"/>
          <p14:tracePt t="16185" x="6831013" y="3078163"/>
          <p14:tracePt t="16266" x="6840538" y="3114675"/>
          <p14:tracePt t="16279" x="6840538" y="3122613"/>
          <p14:tracePt t="16555" x="6850063" y="3122613"/>
          <p14:tracePt t="16578" x="6904038" y="3122613"/>
          <p14:tracePt t="16598" x="7086600" y="3132138"/>
          <p14:tracePt t="16625" x="7223125" y="3151188"/>
          <p14:tracePt t="16638" x="7342188" y="3159125"/>
          <p14:tracePt t="16655" x="7451725" y="3168650"/>
          <p14:tracePt t="16668" x="7470775" y="3168650"/>
          <p14:tracePt t="16688" x="7534275" y="3168650"/>
          <p14:tracePt t="16695" x="7543800" y="3168650"/>
          <p14:tracePt t="16719" x="7597775" y="3168650"/>
          <p14:tracePt t="16740" x="7634288" y="3168650"/>
          <p14:tracePt t="16765" x="7662863" y="3168650"/>
          <p14:tracePt t="16779" x="7680325" y="3168650"/>
          <p14:tracePt t="17406" x="7707313" y="3178175"/>
          <p14:tracePt t="17419" x="7799388" y="3205163"/>
          <p14:tracePt t="17436" x="7899400" y="3214688"/>
          <p14:tracePt t="17449" x="7962900" y="3224213"/>
          <p14:tracePt t="17468" x="8045450" y="3224213"/>
          <p14:tracePt t="17980" x="8045450" y="3232150"/>
          <p14:tracePt t="17994" x="8064500" y="3241675"/>
          <p14:tracePt t="18009" x="8137525" y="3241675"/>
          <p14:tracePt t="18027" x="8201025" y="3241675"/>
          <p14:tracePt t="18047" x="8283575" y="3241675"/>
          <p14:tracePt t="18545" x="8264525" y="3241675"/>
          <p14:tracePt t="18560" x="8201025" y="3241675"/>
          <p14:tracePt t="18578" x="8164513" y="3241675"/>
          <p14:tracePt t="18585" x="8154988" y="3232150"/>
          <p14:tracePt t="18606" x="8147050" y="3232150"/>
          <p14:tracePt t="18788" x="8174038" y="3232150"/>
          <p14:tracePt t="18808" x="8383588" y="3224213"/>
          <p14:tracePt t="18828" x="8556625" y="3205163"/>
          <p14:tracePt t="18834" x="8648700" y="3205163"/>
          <p14:tracePt t="18861" x="8767763" y="3195638"/>
          <p14:tracePt t="18868" x="8785225" y="3195638"/>
          <p14:tracePt t="18890" x="8794750" y="3195638"/>
          <p14:tracePt t="18897" x="8804275" y="3195638"/>
          <p14:tracePt t="18915" x="8821738" y="3187700"/>
          <p14:tracePt t="18935" x="8877300" y="3168650"/>
          <p14:tracePt t="18948" x="8885238" y="3168650"/>
          <p14:tracePt t="18967" x="8931275" y="3159125"/>
          <p14:tracePt t="18975" x="8940800" y="3159125"/>
          <p14:tracePt t="18995" x="8940800" y="3151188"/>
          <p14:tracePt t="19728" x="8885238" y="3151188"/>
          <p14:tracePt t="19749" x="8748713" y="3159125"/>
          <p14:tracePt t="19756" x="8712200" y="3168650"/>
          <p14:tracePt t="19777" x="8347075" y="3195638"/>
          <p14:tracePt t="19790" x="8108950" y="3195638"/>
          <p14:tracePt t="19809" x="7899400" y="3195638"/>
          <p14:tracePt t="19816" x="7845425" y="3195638"/>
          <p14:tracePt t="19839" x="7762875" y="3205163"/>
          <p14:tracePt t="19860" x="7689850" y="3224213"/>
          <p14:tracePt t="19866" x="7670800" y="3224213"/>
          <p14:tracePt t="19885" x="7634288" y="3224213"/>
          <p14:tracePt t="19894" x="7597775" y="3224213"/>
          <p14:tracePt t="19918" x="7524750" y="3224213"/>
          <p14:tracePt t="19950" x="7470775" y="3214688"/>
          <p14:tracePt t="19978" x="7415213" y="3195638"/>
          <p14:tracePt t="19998" x="7342188" y="3178175"/>
          <p14:tracePt t="20010" x="7334250" y="3178175"/>
          <p14:tracePt t="20027" x="7334250" y="3168650"/>
          <p14:tracePt t="20041" x="7315200" y="3168650"/>
          <p14:tracePt t="20059" x="7288213" y="3168650"/>
          <p14:tracePt t="20065" x="7278688" y="3168650"/>
          <p14:tracePt t="20089" x="7269163" y="3168650"/>
          <p14:tracePt t="20108" x="7259638" y="3168650"/>
          <p14:tracePt t="20198" x="7269163" y="3168650"/>
          <p14:tracePt t="20224" x="7424738" y="3168650"/>
          <p14:tracePt t="20248" x="7516813" y="3168650"/>
          <p14:tracePt t="20255" x="7543800" y="3168650"/>
          <p14:tracePt t="20274" x="7561263" y="3168650"/>
          <p14:tracePt t="20309" x="7570788" y="3168650"/>
          <p14:tracePt t="20397" x="7561263" y="3168650"/>
          <p14:tracePt t="20416" x="7480300" y="3151188"/>
          <p14:tracePt t="20430" x="7434263" y="3151188"/>
          <p14:tracePt t="20430" x="7407275" y="3151188"/>
          <p14:tracePt t="20449" x="7342188" y="3141663"/>
          <p14:tracePt t="20455" x="7324725" y="3141663"/>
          <p14:tracePt t="20476" x="7288213" y="3141663"/>
          <p14:tracePt t="20496" x="7223125" y="3141663"/>
          <p14:tracePt t="20510" x="7159625" y="3141663"/>
          <p14:tracePt t="20526" x="7123113" y="3141663"/>
          <p14:tracePt t="20526" x="7086600" y="3141663"/>
          <p14:tracePt t="20541" x="7050088" y="3141663"/>
          <p14:tracePt t="20560" x="6913563" y="3159125"/>
          <p14:tracePt t="20588" x="6877050" y="3159125"/>
          <p14:tracePt t="20728" x="6877050" y="3168650"/>
          <p14:tracePt t="20734" x="6931025" y="3168650"/>
          <p14:tracePt t="20760" x="7113588" y="3168650"/>
          <p14:tracePt t="20775" x="7278688" y="3168650"/>
          <p14:tracePt t="20792" x="7488238" y="3168650"/>
          <p14:tracePt t="20809" x="7597775" y="3168650"/>
          <p14:tracePt t="20958" x="7524750" y="3168650"/>
          <p14:tracePt t="20977" x="7388225" y="3168650"/>
          <p14:tracePt t="20984" x="7361238" y="3168650"/>
          <p14:tracePt t="21010" x="7169150" y="3168650"/>
          <p14:tracePt t="21028" x="7069138" y="3168650"/>
          <p14:tracePt t="21035" x="7013575" y="3168650"/>
          <p14:tracePt t="21055" x="6967538" y="3159125"/>
          <p14:tracePt t="21729" x="7113588" y="3114675"/>
          <p14:tracePt t="21736" x="7215188" y="3078163"/>
          <p14:tracePt t="21756" x="7388225" y="2949575"/>
          <p14:tracePt t="21769" x="7415213" y="2867025"/>
          <p14:tracePt t="21784" x="7407275" y="2740025"/>
          <p14:tracePt t="21805" x="7288213" y="2601913"/>
          <p14:tracePt t="21820" x="7205663" y="2547938"/>
          <p14:tracePt t="21841" x="6904038" y="2355850"/>
          <p14:tracePt t="21848" x="6784975" y="2282825"/>
          <p14:tracePt t="21868" x="6565900" y="2173288"/>
          <p14:tracePt t="21876" x="6446838" y="2119313"/>
          <p14:tracePt t="21895" x="6091238" y="2017713"/>
          <p14:tracePt t="21908" x="5972175" y="1990725"/>
          <p14:tracePt t="21926" x="5597525" y="1927225"/>
          <p14:tracePt t="21948" x="5297488" y="1898650"/>
          <p14:tracePt t="21954" x="5178425" y="1898650"/>
          <p14:tracePt t="21976" x="4895850" y="1898650"/>
          <p14:tracePt t="21989" x="4840288" y="1898650"/>
          <p14:tracePt t="22006" x="4711700" y="1981200"/>
          <p14:tracePt t="22020" x="4675188" y="2027238"/>
          <p14:tracePt t="22034" x="4602163" y="2146300"/>
          <p14:tracePt t="22061" x="4565650" y="2282825"/>
          <p14:tracePt t="22067" x="4565650" y="2319338"/>
          <p14:tracePt t="22086" x="4565650" y="2438400"/>
          <p14:tracePt t="22086" x="4565650" y="2492375"/>
          <p14:tracePt t="22094" x="4565650" y="2565400"/>
          <p14:tracePt t="22119" x="4602163" y="2720975"/>
          <p14:tracePt t="22126" x="4611688" y="2767013"/>
          <p14:tracePt t="22146" x="4630738" y="2794000"/>
          <p14:tracePt t="22159" x="4648200" y="2820988"/>
          <p14:tracePt t="22176" x="4648200" y="2840038"/>
          <p14:tracePt t="22198" x="4657725" y="2857500"/>
          <p14:tracePt t="22374" x="4667250" y="2857500"/>
          <p14:tracePt t="22394" x="4703763" y="2949575"/>
          <p14:tracePt t="22409" x="4767263" y="3078163"/>
          <p14:tracePt t="22426" x="4821238" y="3241675"/>
          <p14:tracePt t="22447" x="4895850" y="3360738"/>
          <p14:tracePt t="22455" x="4895850" y="3370263"/>
          <p14:tracePt t="22481" x="4895850" y="3378200"/>
          <p14:tracePt t="22507" x="4903788" y="3378200"/>
          <p14:tracePt t="22624" x="4903788" y="3370263"/>
          <p14:tracePt t="22644" x="4857750" y="3268663"/>
          <p14:tracePt t="22654" x="4840288" y="3214688"/>
          <p14:tracePt t="22676" x="4821238" y="3187700"/>
          <p14:tracePt t="22688" x="4813300" y="3178175"/>
          <p14:tracePt t="22707" x="4803775" y="3168650"/>
          <p14:tracePt t="22754" x="4803775" y="3159125"/>
          <p14:tracePt t="22957" x="4813300" y="3159125"/>
          <p14:tracePt t="22977" x="5022850" y="3159125"/>
          <p14:tracePt t="22990" x="5095875" y="3159125"/>
          <p14:tracePt t="23012" x="5178425" y="3151188"/>
          <p14:tracePt t="23016" x="5195888" y="3151188"/>
          <p14:tracePt t="23036" x="5224463" y="3151188"/>
          <p14:tracePt t="23049" x="5251450" y="3132138"/>
          <p14:tracePt t="23069" x="5260975" y="3132138"/>
          <p14:tracePt t="23099" x="5268913" y="3132138"/>
          <p14:tracePt t="23259" x="5178425" y="3141663"/>
          <p14:tracePt t="23265" x="5151438" y="3151188"/>
          <p14:tracePt t="23290" x="5013325" y="3159125"/>
          <p14:tracePt t="23316" x="4986338" y="3159125"/>
          <p14:tracePt t="23329" x="4976813" y="3159125"/>
          <p14:tracePt t="23346" x="4968875" y="3159125"/>
          <p14:tracePt t="23489" x="4876800" y="3178175"/>
          <p14:tracePt t="23511" x="4849813" y="3178175"/>
          <p14:tracePt t="23539" x="4840288" y="3178175"/>
          <p14:tracePt t="24016" x="4867275" y="3114675"/>
          <p14:tracePt t="24034" x="4932363" y="2986088"/>
          <p14:tracePt t="24046" x="4986338" y="2894013"/>
          <p14:tracePt t="24066" x="5114925" y="2720975"/>
          <p14:tracePt t="24079" x="5278438" y="2520950"/>
          <p14:tracePt t="24094" x="5451475" y="2355850"/>
          <p14:tracePt t="24108" x="5561013" y="2282825"/>
          <p14:tracePt t="24126" x="5845175" y="2163763"/>
          <p14:tracePt t="24126" x="6037263" y="2119313"/>
          <p14:tracePt t="24148" x="6373813" y="2073275"/>
          <p14:tracePt t="24154" x="6565900" y="2073275"/>
          <p14:tracePt t="24174" x="7251700" y="2073275"/>
          <p14:tracePt t="24187" x="7415213" y="2073275"/>
          <p14:tracePt t="24207" x="8008938" y="2136775"/>
          <p14:tracePt t="24214" x="8137525" y="2173288"/>
          <p14:tracePt t="24235" x="8356600" y="2236788"/>
          <p14:tracePt t="24249" x="8420100" y="2292350"/>
          <p14:tracePt t="24264" x="8493125" y="2392363"/>
          <p14:tracePt t="24289" x="8556625" y="2520950"/>
          <p14:tracePt t="24295" x="8585200" y="2557463"/>
          <p14:tracePt t="24317" x="8621713" y="2657475"/>
          <p14:tracePt t="24324" x="8629650" y="2711450"/>
          <p14:tracePt t="24347" x="8675688" y="2867025"/>
          <p14:tracePt t="24354" x="8685213" y="2894013"/>
          <p14:tracePt t="24375" x="8685213" y="2995613"/>
          <p14:tracePt t="24395" x="8685213" y="3068638"/>
          <p14:tracePt t="24410" x="8685213" y="3141663"/>
          <p14:tracePt t="24424" x="8685213" y="3195638"/>
          <p14:tracePt t="24442" x="8685213" y="3224213"/>
          <p14:tracePt t="24464" x="8685213" y="3232150"/>
          <p14:tracePt t="24539" x="8685213" y="3251200"/>
          <p14:tracePt t="24545" x="8685213" y="3260725"/>
          <p14:tracePt t="24568" x="8675688" y="3268663"/>
          <p14:tracePt t="24689" x="8675688" y="3241675"/>
          <p14:tracePt t="24711" x="8685213" y="3195638"/>
          <p14:tracePt t="24741" x="8685213" y="3178175"/>
          <p14:tracePt t="24747" x="8685213" y="3168650"/>
          <p14:tracePt t="24785" x="8566150" y="3168650"/>
          <p14:tracePt t="24798" x="8447088" y="3168650"/>
          <p14:tracePt t="24819" x="8301038" y="3168650"/>
          <p14:tracePt t="24826" x="8237538" y="3168650"/>
          <p14:tracePt t="24846" x="8154988" y="3168650"/>
          <p14:tracePt t="24860" x="8137525" y="3168650"/>
          <p14:tracePt t="25018" x="8274050" y="3159125"/>
          <p14:tracePt t="25026" x="8293100" y="3159125"/>
          <p14:tracePt t="25045" x="8356600" y="3151188"/>
          <p14:tracePt t="25065" x="8410575" y="3151188"/>
          <p14:tracePt t="25080" x="8420100" y="3141663"/>
          <p14:tracePt t="25215" x="8383588" y="3141663"/>
          <p14:tracePt t="25235" x="8264525" y="3141663"/>
          <p14:tracePt t="25248" x="8101013" y="3141663"/>
          <p14:tracePt t="25269" x="7991475" y="3141663"/>
          <p14:tracePt t="25275" x="7972425" y="3141663"/>
          <p14:tracePt t="25300" x="7954963" y="3141663"/>
          <p14:tracePt t="25494" x="7999413" y="3141663"/>
          <p14:tracePt t="25517" x="8147050" y="3141663"/>
          <p14:tracePt t="25518" x="8247063" y="3141663"/>
          <p14:tracePt t="25545" x="8566150" y="3141663"/>
          <p14:tracePt t="25570" x="8712200" y="3132138"/>
          <p14:tracePt t="25577" x="8739188" y="3105150"/>
          <p14:tracePt t="25597" x="8748713" y="3078163"/>
          <p14:tracePt t="25605" x="8758238" y="3049588"/>
          <p14:tracePt t="25626" x="8758238" y="2949575"/>
          <p14:tracePt t="25640" x="8758238" y="2876550"/>
          <p14:tracePt t="25660" x="8748713" y="2794000"/>
          <p14:tracePt t="25667" x="8739188" y="2747963"/>
          <p14:tracePt t="25687" x="8685213" y="2630488"/>
          <p14:tracePt t="25707" x="8639175" y="2574925"/>
          <p14:tracePt t="25714" x="8612188" y="2547938"/>
          <p14:tracePt t="25740" x="8402638" y="2455863"/>
          <p14:tracePt t="25747" x="8320088" y="2411413"/>
          <p14:tracePt t="25766" x="8164513" y="2365375"/>
          <p14:tracePt t="25774" x="8091488" y="2355850"/>
          <p14:tracePt t="25795" x="7926388" y="2328863"/>
          <p14:tracePt t="25809" x="7726363" y="2309813"/>
          <p14:tracePt t="25828" x="7497763" y="2301875"/>
          <p14:tracePt t="25848" x="7159625" y="2301875"/>
          <p14:tracePt t="25855" x="7077075" y="2301875"/>
          <p14:tracePt t="25876" x="6950075" y="2301875"/>
          <p14:tracePt t="25889" x="6858000" y="2309813"/>
          <p14:tracePt t="25909" x="6804025" y="2355850"/>
          <p14:tracePt t="25915" x="6767513" y="2382838"/>
          <p14:tracePt t="25940" x="6675438" y="2474913"/>
          <p14:tracePt t="25960" x="6602413" y="2565400"/>
          <p14:tracePt t="25966" x="6565900" y="2593975"/>
          <p14:tracePt t="25986" x="6511925" y="2657475"/>
          <p14:tracePt t="25994" x="6483350" y="2684463"/>
          <p14:tracePt t="26020" x="6419850" y="2784475"/>
          <p14:tracePt t="26027" x="6402388" y="2813050"/>
          <p14:tracePt t="26048" x="6300788" y="2968625"/>
          <p14:tracePt t="26055" x="6292850" y="3005138"/>
          <p14:tracePt t="26079" x="6200775" y="3141663"/>
          <p14:tracePt t="26098" x="6146800" y="3205163"/>
          <p14:tracePt t="26104" x="6137275" y="3214688"/>
          <p14:tracePt t="26130" x="6127750" y="3232150"/>
          <p14:tracePt t="26138" x="6118225" y="3232150"/>
          <p14:tracePt t="26159" x="6118225" y="3241675"/>
          <p14:tracePt t="26438" x="6210300" y="3241675"/>
          <p14:tracePt t="26465" x="6256338" y="3251200"/>
          <p14:tracePt t="26486" x="6283325" y="3251200"/>
          <p14:tracePt t="26549" x="6273800" y="3251200"/>
          <p14:tracePt t="26556" x="6256338" y="3260725"/>
          <p14:tracePt t="26578" x="6173788" y="3260725"/>
          <p14:tracePt t="26584" x="6137275" y="3260725"/>
          <p14:tracePt t="26611" x="5945188" y="3260725"/>
          <p14:tracePt t="26625" x="5826125" y="3260725"/>
          <p14:tracePt t="26643" x="5789613" y="3260725"/>
          <p14:tracePt t="26686" x="5753100" y="3260725"/>
          <p14:tracePt t="26699" x="5735638" y="3260725"/>
          <p14:tracePt t="26719" x="5726113" y="3260725"/>
          <p14:tracePt t="26840" x="5808663" y="3251200"/>
          <p14:tracePt t="26861" x="5935663" y="3251200"/>
          <p14:tracePt t="26880" x="6237288" y="3251200"/>
          <p14:tracePt t="26887" x="6300788" y="3251200"/>
          <p14:tracePt t="26907" x="6319838" y="3251200"/>
          <p14:tracePt t="27056" x="6283325" y="3251200"/>
          <p14:tracePt t="27078" x="5991225" y="3241675"/>
          <p14:tracePt t="27090" x="5854700" y="3224213"/>
          <p14:tracePt t="27108" x="5626100" y="3168650"/>
          <p14:tracePt t="27126" x="5443538" y="3132138"/>
          <p14:tracePt t="27247" x="5443538" y="3122613"/>
          <p14:tracePt t="30091" x="5414963" y="3122613"/>
          <p14:tracePt t="30117" x="5159375" y="3168650"/>
          <p14:tracePt t="30137" x="4857750" y="3214688"/>
          <p14:tracePt t="30145" x="4711700" y="3224213"/>
          <p14:tracePt t="30165" x="4246563" y="3224213"/>
          <p14:tracePt t="30179" x="3981450" y="3224213"/>
          <p14:tracePt t="30200" x="3716338" y="3224213"/>
          <p14:tracePt t="30207" x="3652838" y="3224213"/>
          <p14:tracePt t="30228" x="3525838" y="3224213"/>
          <p14:tracePt t="30249" x="3314700" y="3224213"/>
          <p14:tracePt t="30255" x="3251200" y="3224213"/>
          <p14:tracePt t="30277" x="3141663" y="3224213"/>
          <p14:tracePt t="30289" x="3022600" y="3224213"/>
          <p14:tracePt t="30307" x="2903538" y="3224213"/>
          <p14:tracePt t="30319" x="2757488" y="3224213"/>
          <p14:tracePt t="30339" x="2547938" y="3224213"/>
          <p14:tracePt t="30346" x="2438400" y="3224213"/>
          <p14:tracePt t="30367" x="2119313" y="3224213"/>
          <p14:tracePt t="30386" x="2036763" y="3224213"/>
          <p14:tracePt t="30505" x="2036763" y="3287713"/>
          <p14:tracePt t="30528" x="2036763" y="3406775"/>
          <p14:tracePt t="30534" x="2036763" y="3443288"/>
          <p14:tracePt t="30555" x="2036763" y="3543300"/>
          <p14:tracePt t="30569" x="2036763" y="3643313"/>
          <p14:tracePt t="30589" x="2036763" y="3716338"/>
          <p14:tracePt t="30596" x="2036763" y="3743325"/>
          <p14:tracePt t="30614" x="2046288" y="3835400"/>
          <p14:tracePt t="30635" x="2054225" y="3889375"/>
          <p14:tracePt t="30648" x="2054225" y="3935413"/>
          <p14:tracePt t="30665" x="2054225" y="3963988"/>
          <p14:tracePt t="30679" x="2063750" y="3971925"/>
          <p14:tracePt t="31006" x="2100263" y="3971925"/>
          <p14:tracePt t="31006" x="2146300" y="3954463"/>
          <p14:tracePt t="31029" x="2457450" y="3954463"/>
          <p14:tracePt t="31036" x="2667000" y="3954463"/>
          <p14:tracePt t="31059" x="3270250" y="4000500"/>
          <p14:tracePt t="31065" x="3416300" y="4008438"/>
          <p14:tracePt t="31090" x="3781425" y="4027488"/>
          <p14:tracePt t="31096" x="3808413" y="4027488"/>
          <p14:tracePt t="31478" x="3817938" y="4027488"/>
          <p14:tracePt t="31507" x="4000500" y="4064000"/>
          <p14:tracePt t="31521" x="4164013" y="4137025"/>
          <p14:tracePt t="31738" x="4164013" y="4110038"/>
          <p14:tracePt t="31761" x="4137025" y="3963988"/>
          <p14:tracePt t="31769" x="4137025" y="3954463"/>
          <p14:tracePt t="31789" x="4127500" y="3927475"/>
          <p14:tracePt t="31809" x="4156075" y="3908425"/>
          <p14:tracePt t="31816" x="4173538" y="3908425"/>
          <p14:tracePt t="31835" x="4200525" y="3908425"/>
          <p14:tracePt t="31844" x="4219575" y="3908425"/>
          <p14:tracePt t="31986" x="4229100" y="3908425"/>
          <p14:tracePt t="32009" x="4256088" y="3908425"/>
          <p14:tracePt t="32020" x="4292600" y="3908425"/>
          <p14:tracePt t="32035" x="4346575" y="3908425"/>
          <p14:tracePt t="32048" x="4438650" y="3917950"/>
          <p14:tracePt t="32068" x="4521200" y="3927475"/>
          <p14:tracePt t="32088" x="4602163" y="3927475"/>
          <p14:tracePt t="32094" x="4621213" y="3927475"/>
          <p14:tracePt t="32119" x="4630738" y="3927475"/>
          <p14:tracePt t="32648" x="4630738" y="3835400"/>
          <p14:tracePt t="32659" x="4630738" y="3825875"/>
          <p14:tracePt t="32679" x="4630738" y="3808413"/>
          <p14:tracePt t="32977" x="4648200" y="3862388"/>
          <p14:tracePt t="32990" x="4657725" y="3881438"/>
          <p14:tracePt t="32990" x="4667250" y="3889375"/>
          <p14:tracePt t="33013" x="4703763" y="3927475"/>
          <p14:tracePt t="33020" x="4703763" y="3935413"/>
          <p14:tracePt t="33037" x="4721225" y="3954463"/>
          <p14:tracePt t="33045" x="4730750" y="3954463"/>
          <p14:tracePt t="33064" x="4740275" y="3963988"/>
          <p14:tracePt t="33148" x="4767263" y="3963988"/>
          <p14:tracePt t="33155" x="4813300" y="3963988"/>
          <p14:tracePt t="33176" x="4913313" y="3927475"/>
          <p14:tracePt t="33190" x="4949825" y="3917950"/>
          <p14:tracePt t="33210" x="4968875" y="3917950"/>
          <p14:tracePt t="33395" x="5005388" y="3908425"/>
          <p14:tracePt t="33409" x="5059363" y="3908425"/>
          <p14:tracePt t="33426" x="5086350" y="3908425"/>
          <p14:tracePt t="33442" x="5114925" y="3908425"/>
          <p14:tracePt t="33459" x="5151438" y="3908425"/>
          <p14:tracePt t="33465" x="5159375" y="3908425"/>
          <p14:tracePt t="33487" x="5178425" y="3908425"/>
          <p14:tracePt t="35066" x="5195888" y="3908425"/>
          <p14:tracePt t="35080" x="5287963" y="3908425"/>
          <p14:tracePt t="35095" x="5360988" y="3908425"/>
          <p14:tracePt t="35114" x="5414963" y="3881438"/>
          <p14:tracePt t="35129" x="5424488" y="3881438"/>
          <p14:tracePt t="35136" x="5434013" y="3881438"/>
          <p14:tracePt t="35157" x="5451475" y="3871913"/>
          <p14:tracePt t="35164" x="5470525" y="3852863"/>
          <p14:tracePt t="35186" x="5516563" y="3779838"/>
          <p14:tracePt t="35206" x="5561013" y="3706813"/>
          <p14:tracePt t="35219" x="5570538" y="3689350"/>
          <p14:tracePt t="35239" x="5589588" y="3633788"/>
          <p14:tracePt t="35247" x="5597525" y="3616325"/>
          <p14:tracePt t="35267" x="5607050" y="3589338"/>
          <p14:tracePt t="35274" x="5607050" y="3579813"/>
          <p14:tracePt t="35295" x="5607050" y="3560763"/>
          <p14:tracePt t="35515" x="5616575" y="3560763"/>
          <p14:tracePt t="35558" x="5643563" y="3616325"/>
          <p14:tracePt t="35579" x="5689600" y="3706813"/>
          <p14:tracePt t="35595" x="5726113" y="3789363"/>
          <p14:tracePt t="35608" x="5745163" y="3844925"/>
          <p14:tracePt t="35625" x="5762625" y="3881438"/>
          <p14:tracePt t="35642" x="5762625" y="3898900"/>
          <p14:tracePt t="35660" x="5762625" y="3927475"/>
          <p14:tracePt t="35667" x="5772150" y="3935413"/>
          <p14:tracePt t="35688" x="5781675" y="3963988"/>
          <p14:tracePt t="35709" x="5781675" y="3990975"/>
          <p14:tracePt t="35716" x="5789613" y="3990975"/>
          <p14:tracePt t="35736" x="5789613" y="4000500"/>
          <p14:tracePt t="35969" x="5789613" y="3954463"/>
          <p14:tracePt t="35988" x="5808663" y="3844925"/>
          <p14:tracePt t="35996" x="5808663" y="3789363"/>
          <p14:tracePt t="36017" x="5826125" y="3689350"/>
          <p14:tracePt t="36024" x="5854700" y="3652838"/>
          <p14:tracePt t="36045" x="5862638" y="3625850"/>
          <p14:tracePt t="36059" x="5872163" y="3579813"/>
          <p14:tracePt t="36076" x="5881688" y="3560763"/>
          <p14:tracePt t="36098" x="5899150" y="3487738"/>
          <p14:tracePt t="36104" x="5899150" y="3470275"/>
          <p14:tracePt t="36125" x="5899150" y="3460750"/>
          <p14:tracePt t="36329" x="5899150" y="3451225"/>
          <p14:tracePt t="36654" x="5918200" y="3479800"/>
          <p14:tracePt t="36667" x="5927725" y="3524250"/>
          <p14:tracePt t="36688" x="5972175" y="3643313"/>
          <p14:tracePt t="36695" x="5981700" y="3679825"/>
          <p14:tracePt t="36715" x="6000750" y="3725863"/>
          <p14:tracePt t="36729" x="6008688" y="3771900"/>
          <p14:tracePt t="36749" x="6008688" y="3798888"/>
          <p14:tracePt t="36764" x="6018213" y="3835400"/>
          <p14:tracePt t="36778" x="6018213" y="3871913"/>
          <p14:tracePt t="36798" x="6018213" y="3935413"/>
          <p14:tracePt t="36825" x="6018213" y="3990975"/>
          <p14:tracePt t="36838" x="6018213" y="4017963"/>
          <p14:tracePt t="36858" x="6018213" y="4037013"/>
          <p14:tracePt t="37974" x="6037263" y="4027488"/>
          <p14:tracePt t="37995" x="6110288" y="3927475"/>
          <p14:tracePt t="38011" x="6127750" y="3881438"/>
          <p14:tracePt t="38028" x="6137275" y="3862388"/>
          <p14:tracePt t="38048" x="6137275" y="3852863"/>
          <p14:tracePt t="38310" x="6164263" y="3852863"/>
          <p14:tracePt t="38329" x="6219825" y="3898900"/>
          <p14:tracePt t="38336" x="6227763" y="3908425"/>
          <p14:tracePt t="38357" x="6227763" y="3917950"/>
          <p14:tracePt t="38888" x="6264275" y="3835400"/>
          <p14:tracePt t="38894" x="6292850" y="3789363"/>
          <p14:tracePt t="38917" x="6346825" y="3662363"/>
          <p14:tracePt t="38924" x="6356350" y="3643313"/>
          <p14:tracePt t="38949" x="6365875" y="3625850"/>
          <p14:tracePt t="38970" x="6383338" y="3579813"/>
          <p14:tracePt t="38997" x="6392863" y="3543300"/>
          <p14:tracePt t="39008" x="6392863" y="3524250"/>
          <p14:tracePt t="39026" x="6392863" y="3516313"/>
          <p14:tracePt t="39056" x="6402388" y="3516313"/>
          <p14:tracePt t="39248" x="6438900" y="3560763"/>
          <p14:tracePt t="39254" x="6483350" y="3643313"/>
          <p14:tracePt t="39275" x="6521450" y="3706813"/>
          <p14:tracePt t="39288" x="6548438" y="3752850"/>
          <p14:tracePt t="39305" x="6548438" y="3762375"/>
          <p14:tracePt t="39355" x="6575425" y="3816350"/>
          <p14:tracePt t="39368" x="6594475" y="3898900"/>
          <p14:tracePt t="39384" x="6638925" y="4008438"/>
          <p14:tracePt t="39397" x="6648450" y="4037013"/>
          <p14:tracePt t="39418" x="6704013" y="4127500"/>
          <p14:tracePt t="39425" x="6704013" y="4146550"/>
          <p14:tracePt t="39444" x="6721475" y="4173538"/>
          <p14:tracePt t="39636" x="6740525" y="4164013"/>
          <p14:tracePt t="39649" x="6757988" y="4127500"/>
          <p14:tracePt t="39665" x="6821488" y="4037013"/>
          <p14:tracePt t="39679" x="6858000" y="3944938"/>
          <p14:tracePt t="39699" x="6904038" y="3871913"/>
          <p14:tracePt t="39705" x="6913563" y="3862388"/>
          <p14:tracePt t="39726" x="6923088" y="3852863"/>
          <p14:tracePt t="39745" x="6923088" y="3844925"/>
          <p14:tracePt t="44570" x="6867525" y="3844925"/>
          <p14:tracePt t="44576" x="6831013" y="3844925"/>
          <p14:tracePt t="44597" x="6694488" y="3844925"/>
          <p14:tracePt t="44604" x="6638925" y="3844925"/>
          <p14:tracePt t="44625" x="6329363" y="3908425"/>
          <p14:tracePt t="44642" x="6054725" y="3981450"/>
          <p14:tracePt t="44660" x="5753100" y="4064000"/>
          <p14:tracePt t="44676" x="5334000" y="4110038"/>
          <p14:tracePt t="44692" x="5041900" y="4127500"/>
          <p14:tracePt t="44710" x="4703763" y="4127500"/>
          <p14:tracePt t="44739" x="4548188" y="4137025"/>
          <p14:tracePt t="44746" x="4511675" y="4146550"/>
          <p14:tracePt t="44768" x="4484688" y="4154488"/>
          <p14:tracePt t="44796" x="4465638" y="4154488"/>
          <p14:tracePt t="44848" x="4429125" y="4200525"/>
          <p14:tracePt t="44855" x="4356100" y="4246563"/>
          <p14:tracePt t="44875" x="4292600" y="4300538"/>
          <p14:tracePt t="44889" x="4237038" y="4337050"/>
          <p14:tracePt t="44910" x="4229100" y="4365625"/>
          <p14:tracePt t="44910" x="4229100" y="4373563"/>
          <p14:tracePt t="44937" x="4200525" y="4429125"/>
          <p14:tracePt t="44958" x="4173538" y="4511675"/>
          <p14:tracePt t="44991" x="4173538" y="4519613"/>
          <p14:tracePt t="45240" x="4173538" y="4529138"/>
          <p14:tracePt t="45328" x="4173538" y="4538663"/>
          <p14:tracePt t="45349" x="4219575" y="4602163"/>
          <p14:tracePt t="45355" x="4265613" y="4648200"/>
          <p14:tracePt t="45376" x="4383088" y="4738688"/>
          <p14:tracePt t="45390" x="4475163" y="4803775"/>
          <p14:tracePt t="45411" x="4594225" y="4821238"/>
          <p14:tracePt t="45417" x="4611688" y="4830763"/>
          <p14:tracePt t="45439" x="4694238" y="4830763"/>
          <p14:tracePt t="45460" x="4711700" y="4830763"/>
          <p14:tracePt t="45599" x="4721225" y="4738688"/>
          <p14:tracePt t="45607" x="4730750" y="4694238"/>
          <p14:tracePt t="45627" x="4730750" y="4621213"/>
          <p14:tracePt t="45641" x="4740275" y="4584700"/>
          <p14:tracePt t="45659" x="4740275" y="4575175"/>
          <p14:tracePt t="45808" x="4740275" y="4565650"/>
          <p14:tracePt t="45874" x="4740275" y="4584700"/>
          <p14:tracePt t="45887" x="4721225" y="4621213"/>
          <p14:tracePt t="45907" x="4703763" y="4675188"/>
          <p14:tracePt t="45920" x="4694238" y="4702175"/>
          <p14:tracePt t="45940" x="4684713" y="4711700"/>
          <p14:tracePt t="45947" x="4684713" y="4721225"/>
          <p14:tracePt t="45966" x="4675188" y="4721225"/>
          <p14:tracePt t="46200" x="4667250" y="4694238"/>
          <p14:tracePt t="46219" x="4657725" y="4648200"/>
          <p14:tracePt t="46235" x="4648200" y="4621213"/>
          <p14:tracePt t="46248" x="4648200" y="4592638"/>
          <p14:tracePt t="46268" x="4648200" y="4575175"/>
          <p14:tracePt t="46299" x="4648200" y="4565650"/>
          <p14:tracePt t="46447" x="4667250" y="4575175"/>
          <p14:tracePt t="46467" x="4703763" y="4602163"/>
          <p14:tracePt t="46474" x="4711700" y="4611688"/>
          <p14:tracePt t="46499" x="4748213" y="4638675"/>
          <p14:tracePt t="46519" x="4767263" y="4657725"/>
          <p14:tracePt t="46526" x="4776788" y="4657725"/>
          <p14:tracePt t="46548" x="4813300" y="4657725"/>
          <p14:tracePt t="46554" x="4830763" y="4657725"/>
          <p14:tracePt t="46576" x="4876800" y="4648200"/>
          <p14:tracePt t="46590" x="4895850" y="4638675"/>
          <p14:tracePt t="46795" x="4903788" y="4638675"/>
          <p14:tracePt t="46811" x="4976813" y="4638675"/>
          <p14:tracePt t="46825" x="5022850" y="4638675"/>
          <p14:tracePt t="46842" x="5068888" y="4638675"/>
          <p14:tracePt t="46858" x="5159375" y="4648200"/>
          <p14:tracePt t="46864" x="5187950" y="4648200"/>
          <p14:tracePt t="46887" x="5232400" y="4648200"/>
          <p14:tracePt t="46908" x="5251450" y="4648200"/>
          <p14:tracePt t="46934" x="5268913" y="4638675"/>
          <p14:tracePt t="46947" x="5278438" y="4638675"/>
          <p14:tracePt t="46968" x="5314950" y="4638675"/>
          <p14:tracePt t="46975" x="5334000" y="4638675"/>
          <p14:tracePt t="46995" x="5351463" y="4629150"/>
          <p14:tracePt t="47018" x="5360988" y="4629150"/>
          <p14:tracePt t="47167" x="5378450" y="4629150"/>
          <p14:tracePt t="47188" x="5397500" y="4629150"/>
          <p14:tracePt t="47195" x="5407025" y="4629150"/>
          <p14:tracePt t="47215" x="5414963" y="4629150"/>
          <p14:tracePt t="48136" x="5424488" y="4638675"/>
          <p14:tracePt t="48149" x="5480050" y="4665663"/>
          <p14:tracePt t="48164" x="5561013" y="4665663"/>
          <p14:tracePt t="48184" x="5616575" y="4638675"/>
          <p14:tracePt t="48199" x="5634038" y="4602163"/>
          <p14:tracePt t="48218" x="5634038" y="4548188"/>
          <p14:tracePt t="48225" x="5634038" y="4519613"/>
          <p14:tracePt t="48244" x="5626100" y="4475163"/>
          <p14:tracePt t="48257" x="5589588" y="4419600"/>
          <p14:tracePt t="48276" x="5524500" y="4337050"/>
          <p14:tracePt t="48291" x="5480050" y="4310063"/>
          <p14:tracePt t="48309" x="5470525" y="4292600"/>
          <p14:tracePt t="48326" x="5434013" y="4264025"/>
          <p14:tracePt t="48342" x="5370513" y="4237038"/>
          <p14:tracePt t="48359" x="5260975" y="4210050"/>
          <p14:tracePt t="48387" x="5078413" y="4191000"/>
          <p14:tracePt t="48394" x="5032375" y="4191000"/>
          <p14:tracePt t="48419" x="4876800" y="4183063"/>
          <p14:tracePt t="48426" x="4803775" y="4183063"/>
          <p14:tracePt t="48448" x="4694238" y="4183063"/>
          <p14:tracePt t="48468" x="4675188" y="4183063"/>
          <p14:tracePt t="48475" x="4667250" y="4183063"/>
          <p14:tracePt t="48495" x="4630738" y="4200525"/>
          <p14:tracePt t="48509" x="4594225" y="4219575"/>
          <p14:tracePt t="48526" x="4511675" y="4300538"/>
          <p14:tracePt t="48542" x="4429125" y="4373563"/>
          <p14:tracePt t="48558" x="4365625" y="4438650"/>
          <p14:tracePt t="48575" x="4346575" y="4456113"/>
          <p14:tracePt t="48592" x="4346575" y="4475163"/>
          <p14:tracePt t="48609" x="4346575" y="4502150"/>
          <p14:tracePt t="48615" x="4346575" y="4519613"/>
          <p14:tracePt t="48638" x="4375150" y="4602163"/>
          <p14:tracePt t="48668" x="4448175" y="4684713"/>
          <p14:tracePt t="48675" x="4484688" y="4702175"/>
          <p14:tracePt t="48694" x="4557713" y="4757738"/>
          <p14:tracePt t="48720" x="4684713" y="4784725"/>
          <p14:tracePt t="48727" x="4730750" y="4803775"/>
          <p14:tracePt t="48748" x="4840288" y="4803775"/>
          <p14:tracePt t="48755" x="4886325" y="4803775"/>
          <p14:tracePt t="48779" x="5086350" y="4803775"/>
          <p14:tracePt t="48786" x="5187950" y="4794250"/>
          <p14:tracePt t="48807" x="5324475" y="4767263"/>
          <p14:tracePt t="48814" x="5360988" y="4748213"/>
          <p14:tracePt t="48840" x="5407025" y="4711700"/>
          <p14:tracePt t="48861" x="5434013" y="4665663"/>
          <p14:tracePt t="48867" x="5443538" y="4629150"/>
          <p14:tracePt t="48889" x="5487988" y="4519613"/>
          <p14:tracePt t="48896" x="5497513" y="4483100"/>
          <p14:tracePt t="48915" x="5497513" y="4410075"/>
          <p14:tracePt t="48929" x="5497513" y="4337050"/>
          <p14:tracePt t="48949" x="5461000" y="4273550"/>
          <p14:tracePt t="48969" x="5414963" y="4191000"/>
          <p14:tracePt t="48976" x="5387975" y="4173538"/>
          <p14:tracePt t="48995" x="5360988" y="4127500"/>
          <p14:tracePt t="49007" x="5314950" y="4100513"/>
          <p14:tracePt t="49029" x="5251450" y="4081463"/>
          <p14:tracePt t="49030" x="5195888" y="4073525"/>
          <p14:tracePt t="49060" x="5041900" y="4073525"/>
          <p14:tracePt t="49065" x="4976813" y="4073525"/>
          <p14:tracePt t="49085" x="4857750" y="4073525"/>
          <p14:tracePt t="49108" x="4730750" y="4073525"/>
          <p14:tracePt t="49120" x="4657725" y="4100513"/>
          <p14:tracePt t="49139" x="4584700" y="4154488"/>
          <p14:tracePt t="49145" x="4548188" y="4173538"/>
          <p14:tracePt t="49168" x="4465638" y="4237038"/>
          <p14:tracePt t="49175" x="4448175" y="4256088"/>
          <p14:tracePt t="49194" x="4429125" y="4319588"/>
          <p14:tracePt t="49207" x="4392613" y="4383088"/>
          <p14:tracePt t="49225" x="4383088" y="4465638"/>
          <p14:tracePt t="49248" x="4383088" y="4538663"/>
          <p14:tracePt t="49254" x="4383088" y="4575175"/>
          <p14:tracePt t="49278" x="4429125" y="4657725"/>
          <p14:tracePt t="49290" x="4448175" y="4694238"/>
          <p14:tracePt t="49309" x="4538663" y="4757738"/>
          <p14:tracePt t="49315" x="4575175" y="4784725"/>
          <p14:tracePt t="49337" x="4730750" y="4830763"/>
          <p14:tracePt t="49357" x="4867275" y="4857750"/>
          <p14:tracePt t="49369" x="5078413" y="4884738"/>
          <p14:tracePt t="49389" x="5214938" y="4884738"/>
          <p14:tracePt t="49395" x="5241925" y="4884738"/>
          <p14:tracePt t="49415" x="5324475" y="4821238"/>
          <p14:tracePt t="49428" x="5370513" y="4784725"/>
          <p14:tracePt t="49448" x="5451475" y="4657725"/>
          <p14:tracePt t="49454" x="5461000" y="4629150"/>
          <p14:tracePt t="49480" x="5470525" y="4483100"/>
          <p14:tracePt t="49499" x="5470525" y="4410075"/>
          <p14:tracePt t="49505" x="5470525" y="4383088"/>
          <p14:tracePt t="49525" x="5461000" y="4319588"/>
          <p14:tracePt t="49538" x="5407025" y="4256088"/>
          <p14:tracePt t="49558" x="5360988" y="4210050"/>
          <p14:tracePt t="49589" x="5314950" y="4191000"/>
          <p14:tracePt t="49596" x="5305425" y="4183063"/>
          <p14:tracePt t="49616" x="5241925" y="4183063"/>
          <p14:tracePt t="49636" x="5178425" y="4183063"/>
          <p14:tracePt t="49644" x="5122863" y="4183063"/>
          <p14:tracePt t="49668" x="4995863" y="4183063"/>
          <p14:tracePt t="49675" x="4940300" y="4183063"/>
          <p14:tracePt t="49699" x="4730750" y="4183063"/>
          <p14:tracePt t="49706" x="4657725" y="4183063"/>
          <p14:tracePt t="49728" x="4548188" y="4200525"/>
          <p14:tracePt t="49744" x="4521200" y="4237038"/>
          <p14:tracePt t="49758" x="4492625" y="4264025"/>
          <p14:tracePt t="49775" x="4456113" y="4329113"/>
          <p14:tracePt t="49791" x="4429125" y="4402138"/>
          <p14:tracePt t="49808" x="4402138" y="4502150"/>
          <p14:tracePt t="49815" x="4392613" y="4548188"/>
          <p14:tracePt t="49837" x="4392613" y="4648200"/>
          <p14:tracePt t="49844" x="4392613" y="4694238"/>
          <p14:tracePt t="49864" x="4429125" y="4767263"/>
          <p14:tracePt t="49885" x="4475163" y="4821238"/>
          <p14:tracePt t="49898" x="4602163" y="4884738"/>
          <p14:tracePt t="49918" x="4776788" y="4940300"/>
          <p14:tracePt t="49949" x="5032375" y="4967288"/>
          <p14:tracePt t="49955" x="5086350" y="4967288"/>
          <p14:tracePt t="49975" x="5268913" y="4967288"/>
          <p14:tracePt t="49988" x="5297488" y="4967288"/>
          <p14:tracePt t="50011" x="5360988" y="4930775"/>
          <p14:tracePt t="50029" x="5397500" y="4894263"/>
          <p14:tracePt t="50035" x="5407025" y="4884738"/>
          <p14:tracePt t="50055" x="5424488" y="4867275"/>
          <p14:tracePt t="50069" x="5434013" y="4867275"/>
          <p14:tracePt t="50178" x="5443538" y="4867275"/>
          <p14:tracePt t="50457" x="5443538" y="4857750"/>
          <p14:tracePt t="50477" x="5543550" y="4803775"/>
          <p14:tracePt t="50490" x="5607050" y="4767263"/>
          <p14:tracePt t="50509" x="5670550" y="4748213"/>
          <p14:tracePt t="50525" x="5789613" y="4711700"/>
          <p14:tracePt t="50526" x="5826125" y="4711700"/>
          <p14:tracePt t="50541" x="5862638" y="4702175"/>
          <p14:tracePt t="50542" x="5908675" y="4694238"/>
          <p14:tracePt t="50559" x="5981700" y="4684713"/>
          <p14:tracePt t="50587" x="6064250" y="4638675"/>
          <p14:tracePt t="50594" x="6081713" y="4629150"/>
          <p14:tracePt t="50619" x="6154738" y="4575175"/>
          <p14:tracePt t="50626" x="6164263" y="4565650"/>
          <p14:tracePt t="50646" x="6191250" y="4548188"/>
          <p14:tracePt t="50668" x="6200775" y="4538663"/>
          <p14:tracePt t="50678" x="6210300" y="4529138"/>
          <p14:tracePt t="50879" x="6219825" y="4565650"/>
          <p14:tracePt t="50900" x="6227763" y="4629150"/>
          <p14:tracePt t="50914" x="6237288" y="4657725"/>
          <p14:tracePt t="50929" x="6246813" y="4675188"/>
          <p14:tracePt t="50955" x="6246813" y="4684713"/>
          <p14:tracePt t="51309" x="6246813" y="4638675"/>
          <p14:tracePt t="51335" x="6237288" y="4592638"/>
          <p14:tracePt t="51348" x="6237288" y="4584700"/>
          <p14:tracePt t="51369" x="6227763" y="4565650"/>
          <p14:tracePt t="51395" x="6227763" y="4556125"/>
          <p14:tracePt t="51788" x="6256338" y="4575175"/>
          <p14:tracePt t="51794" x="6264275" y="4575175"/>
          <p14:tracePt t="51820" x="6283325" y="4584700"/>
          <p14:tracePt t="51838" x="6292850" y="4584700"/>
          <p14:tracePt t="51838" x="6300788" y="4584700"/>
          <p14:tracePt t="51955" x="6310313" y="4584700"/>
          <p14:tracePt t="51977" x="6310313" y="4556125"/>
          <p14:tracePt t="51984" x="6310313" y="4529138"/>
          <p14:tracePt t="52009" x="6310313" y="4483100"/>
          <p14:tracePt t="52018" x="6310313" y="4475163"/>
          <p14:tracePt t="52040" x="6310313" y="4465638"/>
          <p14:tracePt t="52238" x="6319838" y="4465638"/>
          <p14:tracePt t="52261" x="6329363" y="4465638"/>
          <p14:tracePt t="52286" x="6346825" y="4465638"/>
          <p14:tracePt t="52318" x="6356350" y="4465638"/>
          <p14:tracePt t="52326" x="6365875" y="4465638"/>
          <p14:tracePt t="52346" x="6365875" y="4475163"/>
          <p14:tracePt t="52366" x="6373813" y="4483100"/>
          <p14:tracePt t="52399" x="6392863" y="4492625"/>
          <p14:tracePt t="52428" x="6402388" y="4492625"/>
          <p14:tracePt t="52434" x="6402388" y="4502150"/>
          <p14:tracePt t="52571" x="6410325" y="4502150"/>
          <p14:tracePt t="52595" x="6419850" y="4511675"/>
          <p14:tracePt t="52615" x="6429375" y="4511675"/>
          <p14:tracePt t="52647" x="6438900" y="4511675"/>
          <p14:tracePt t="52677" x="6446838" y="4511675"/>
          <p14:tracePt t="52711" x="6456363" y="4511675"/>
          <p14:tracePt t="52735" x="6475413" y="4511675"/>
          <p14:tracePt t="52754" x="6483350" y="4511675"/>
          <p14:tracePt t="52766" x="6492875" y="4511675"/>
          <p14:tracePt t="52786" x="6502400" y="4511675"/>
          <p14:tracePt t="52799" x="6511925" y="4511675"/>
          <p14:tracePt t="52820" x="6521450" y="4511675"/>
          <p14:tracePt t="52827" x="6529388" y="4511675"/>
          <p14:tracePt t="52845" x="6538913" y="4502150"/>
          <p14:tracePt t="52865" x="6557963" y="4492625"/>
          <p14:tracePt t="53378" x="6557963" y="4511675"/>
          <p14:tracePt t="53398" x="6565900" y="4584700"/>
          <p14:tracePt t="53425" x="6575425" y="4648200"/>
          <p14:tracePt t="53878" x="6594475" y="4657725"/>
          <p14:tracePt t="53908" x="6757988" y="4657725"/>
          <p14:tracePt t="53929" x="6904038" y="4657725"/>
          <p14:tracePt t="53935" x="6967538" y="4675188"/>
          <p14:tracePt t="53957" x="7023100" y="4684713"/>
          <p14:tracePt t="54097" x="7050088" y="4684713"/>
          <p14:tracePt t="54111" x="7086600" y="4684713"/>
          <p14:tracePt t="54125" x="7105650" y="4684713"/>
          <p14:tracePt t="54126" x="7132638" y="4684713"/>
          <p14:tracePt t="54142" x="7169150" y="4684713"/>
          <p14:tracePt t="54158" x="7196138" y="4684713"/>
          <p14:tracePt t="54175" x="7205663" y="4684713"/>
          <p14:tracePt t="54246" x="7223125" y="4684713"/>
          <p14:tracePt t="54265" x="7242175" y="4665663"/>
          <p14:tracePt t="54279" x="7251700" y="4657725"/>
          <p14:tracePt t="70204" x="7232650" y="4711700"/>
          <p14:tracePt t="70228" x="6940550" y="5059363"/>
          <p14:tracePt t="70234" x="6748463" y="5222875"/>
          <p14:tracePt t="70260" x="6081713" y="5607050"/>
          <p14:tracePt t="70266" x="5872163" y="5716588"/>
          <p14:tracePt t="70285" x="5443538" y="5908675"/>
          <p14:tracePt t="70305" x="4813300" y="6137275"/>
          <p14:tracePt t="70320" x="4054475" y="6337300"/>
          <p14:tracePt t="70340" x="3270250" y="6519863"/>
          <p14:tracePt t="70347" x="2822575" y="6583363"/>
          <p14:tracePt t="70365" x="1790700" y="6757988"/>
          <p14:tracePt t="70366" x="1343025" y="6831013"/>
          <p14:tracePt t="70379" x="1031875" y="68484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Furijeova transformacija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CC4F7B-FF79-414D-9DAD-CB94FBB41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55" y="1690688"/>
            <a:ext cx="5306090" cy="424487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F463141-E1BF-4239-AB18-36F19AA1E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75"/>
    </mc:Choice>
    <mc:Fallback xmlns="">
      <p:transition spd="slow" advTm="37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5" x="1223963" y="2319338"/>
          <p14:tracePt t="5791" x="1350963" y="2411413"/>
          <p14:tracePt t="5808" x="1470025" y="2501900"/>
          <p14:tracePt t="5816" x="1562100" y="2593975"/>
          <p14:tracePt t="5836" x="1781175" y="2767013"/>
          <p14:tracePt t="5854" x="2054225" y="2922588"/>
          <p14:tracePt t="5871" x="2382838" y="3032125"/>
          <p14:tracePt t="5888" x="2676525" y="3122613"/>
          <p14:tracePt t="5899" x="2786063" y="3168650"/>
          <p14:tracePt t="5900" x="2822575" y="3187700"/>
          <p14:tracePt t="5921" x="2913063" y="3297238"/>
          <p14:tracePt t="5937" x="2995613" y="3414713"/>
          <p14:tracePt t="5966" x="3114675" y="3533775"/>
          <p14:tracePt t="5967" x="3168650" y="3579813"/>
          <p14:tracePt t="5987" x="3251200" y="3662363"/>
          <p14:tracePt t="6003" x="3260725" y="3679825"/>
          <p14:tracePt t="6025" x="3324225" y="3825875"/>
          <p14:tracePt t="6036" x="3343275" y="3871913"/>
          <p14:tracePt t="6057" x="3489325" y="4073525"/>
          <p14:tracePt t="6070" x="3543300" y="4117975"/>
          <p14:tracePt t="6086" x="3598863" y="4173538"/>
          <p14:tracePt t="6100" x="3606800" y="4183063"/>
          <p14:tracePt t="6305" x="3616325" y="4173538"/>
          <p14:tracePt t="6314" x="3635375" y="4154488"/>
          <p14:tracePt t="6334" x="3635375" y="4127500"/>
          <p14:tracePt t="6345" x="3652838" y="4064000"/>
          <p14:tracePt t="6364" x="3662363" y="4027488"/>
          <p14:tracePt t="6385" x="3671888" y="4008438"/>
          <p14:tracePt t="6417" x="3679825" y="3981450"/>
          <p14:tracePt t="6426" x="3679825" y="3963988"/>
          <p14:tracePt t="6444" x="3698875" y="3917950"/>
          <p14:tracePt t="6455" x="3708400" y="3881438"/>
          <p14:tracePt t="6477" x="3752850" y="3779838"/>
          <p14:tracePt t="6489" x="3771900" y="3725863"/>
          <p14:tracePt t="6506" x="3781425" y="3689350"/>
          <p14:tracePt t="6528" x="3817938" y="3643313"/>
          <p14:tracePt t="6532" x="3835400" y="3625850"/>
          <p14:tracePt t="6555" x="3871913" y="3560763"/>
          <p14:tracePt t="6573" x="3890963" y="3543300"/>
          <p14:tracePt t="6590" x="3898900" y="3533775"/>
          <p14:tracePt t="6676" x="3917950" y="3533775"/>
          <p14:tracePt t="6696" x="3981450" y="3589338"/>
          <p14:tracePt t="6696" x="4008438" y="3616325"/>
          <p14:tracePt t="6725" x="4137025" y="3706813"/>
          <p14:tracePt t="6735" x="4183063" y="3725863"/>
          <p14:tracePt t="6755" x="4283075" y="3771900"/>
          <p14:tracePt t="6776" x="4319588" y="3779838"/>
          <p14:tracePt t="6788" x="4329113" y="3779838"/>
          <p14:tracePt t="6804" x="4375150" y="3762375"/>
          <p14:tracePt t="6817" x="4448175" y="3689350"/>
          <p14:tracePt t="6842" x="4557713" y="3625850"/>
          <p14:tracePt t="6866" x="4648200" y="3606800"/>
          <p14:tracePt t="6874" x="4694238" y="3597275"/>
          <p14:tracePt t="6895" x="4784725" y="3579813"/>
          <p14:tracePt t="6914" x="4867275" y="3579813"/>
          <p14:tracePt t="7054" x="4903788" y="3606800"/>
          <p14:tracePt t="7074" x="4995863" y="3771900"/>
          <p14:tracePt t="7092" x="5078413" y="3917950"/>
          <p14:tracePt t="7115" x="5195888" y="4146550"/>
          <p14:tracePt t="7126" x="5205413" y="4183063"/>
          <p14:tracePt t="7146" x="5214938" y="4227513"/>
          <p14:tracePt t="7164" x="5214938" y="4246563"/>
          <p14:tracePt t="7176" x="5214938" y="4264025"/>
          <p14:tracePt t="7196" x="5224463" y="4310063"/>
          <p14:tracePt t="7204" x="5224463" y="4319588"/>
          <p14:tracePt t="7225" x="5232400" y="4319588"/>
          <p14:tracePt t="7237" x="5232400" y="4329113"/>
          <p14:tracePt t="7257" x="5268913" y="4329113"/>
          <p14:tracePt t="7270" x="5314950" y="4329113"/>
          <p14:tracePt t="7292" x="5424488" y="4329113"/>
          <p14:tracePt t="7304" x="5497513" y="4337050"/>
          <p14:tracePt t="7321" x="5616575" y="4337050"/>
          <p14:tracePt t="7322" x="5708650" y="4337050"/>
          <p14:tracePt t="7349" x="5881688" y="4337050"/>
          <p14:tracePt t="7350" x="5908675" y="4337050"/>
          <p14:tracePt t="7382" x="5935663" y="4337050"/>
          <p14:tracePt t="7425" x="5954713" y="4337050"/>
          <p14:tracePt t="7444" x="6008688" y="4337050"/>
          <p14:tracePt t="7459" x="6081713" y="4356100"/>
          <p14:tracePt t="7476" x="6146800" y="4365625"/>
          <p14:tracePt t="7486" x="6173788" y="4373563"/>
          <p14:tracePt t="7505" x="6227763" y="4373563"/>
          <p14:tracePt t="7596" x="6237288" y="4373563"/>
          <p14:tracePt t="7615" x="6256338" y="4329113"/>
          <p14:tracePt t="7625" x="6283325" y="4264025"/>
          <p14:tracePt t="7647" x="6292850" y="4183063"/>
          <p14:tracePt t="7654" x="6300788" y="4146550"/>
          <p14:tracePt t="7675" x="6319838" y="4008438"/>
          <p14:tracePt t="7697" x="6329363" y="3862388"/>
          <p14:tracePt t="7726" x="6392863" y="3689350"/>
          <p14:tracePt t="7737" x="6429375" y="3606800"/>
          <p14:tracePt t="7756" x="6446838" y="3570288"/>
          <p14:tracePt t="7771" x="6465888" y="3524250"/>
          <p14:tracePt t="7784" x="6475413" y="3516313"/>
          <p14:tracePt t="7807" x="6475413" y="3506788"/>
          <p14:tracePt t="7815" x="6483350" y="3506788"/>
          <p14:tracePt t="7866" x="6483350" y="3497263"/>
          <p14:tracePt t="7894" x="6483350" y="3487738"/>
          <p14:tracePt t="7959" x="6511925" y="3487738"/>
          <p14:tracePt t="7975" x="6575425" y="3497263"/>
          <p14:tracePt t="7984" x="6621463" y="3516313"/>
          <p14:tracePt t="8005" x="6748463" y="3533775"/>
          <p14:tracePt t="8020" x="6858000" y="3533775"/>
          <p14:tracePt t="8049" x="6996113" y="3533775"/>
          <p14:tracePt t="8050" x="7059613" y="3506788"/>
          <p14:tracePt t="8076" x="7159625" y="3443288"/>
          <p14:tracePt t="8093" x="7169150" y="3433763"/>
          <p14:tracePt t="8176" x="7178675" y="3433763"/>
          <p14:tracePt t="8196" x="7223125" y="3443288"/>
          <p14:tracePt t="8203" x="7242175" y="3443288"/>
          <p14:tracePt t="8227" x="7278688" y="3460750"/>
          <p14:tracePt t="8238" x="7278688" y="3470275"/>
          <p14:tracePt t="8255" x="7315200" y="3506788"/>
          <p14:tracePt t="8265" x="7334250" y="3597275"/>
          <p14:tracePt t="8285" x="7361238" y="3716338"/>
          <p14:tracePt t="8301" x="7378700" y="3835400"/>
          <p14:tracePt t="8316" x="7378700" y="3944938"/>
          <p14:tracePt t="8337" x="7415213" y="4090988"/>
          <p14:tracePt t="8353" x="7434263" y="4154488"/>
          <p14:tracePt t="8364" x="7434263" y="4164013"/>
          <p14:tracePt t="8382" x="7443788" y="4164013"/>
          <p14:tracePt t="8425" x="7443788" y="4173538"/>
          <p14:tracePt t="8435" x="7451725" y="4183063"/>
          <p14:tracePt t="8456" x="7497763" y="4219575"/>
          <p14:tracePt t="8456" x="7534275" y="4227513"/>
          <p14:tracePt t="8477" x="7616825" y="4237038"/>
          <p14:tracePt t="8488" x="7762875" y="4237038"/>
          <p14:tracePt t="8505" x="8027988" y="4219575"/>
          <p14:tracePt t="8520" x="8147050" y="4191000"/>
          <p14:tracePt t="8534" x="8356600" y="4117975"/>
          <p14:tracePt t="8546" x="8520113" y="4064000"/>
          <p14:tracePt t="8566" x="8648700" y="4037013"/>
          <p14:tracePt t="8591" x="8702675" y="4037013"/>
          <p14:tracePt t="8599" x="8712200" y="4037013"/>
          <p14:tracePt t="8620" x="8739188" y="4037013"/>
          <p14:tracePt t="8638" x="8748713" y="4044950"/>
          <p14:tracePt t="8653" x="8758238" y="4044950"/>
          <p14:tracePt t="8704" x="8767763" y="4000500"/>
          <p14:tracePt t="8725" x="8785225" y="3927475"/>
          <p14:tracePt t="8734" x="8785225" y="3917950"/>
          <p14:tracePt t="8755" x="8794750" y="3889375"/>
          <p14:tracePt t="8871" x="8794750" y="3881438"/>
          <p14:tracePt t="9344" x="8794750" y="3908425"/>
          <p14:tracePt t="9365" x="8785225" y="3917950"/>
          <p14:tracePt t="10205" x="8748713" y="3935413"/>
          <p14:tracePt t="10225" x="8721725" y="3944938"/>
          <p14:tracePt t="10272" x="8721725" y="3898900"/>
          <p14:tracePt t="10273" x="8721725" y="3871913"/>
          <p14:tracePt t="10287" x="8721725" y="3852863"/>
          <p14:tracePt t="10299" x="8721725" y="3844925"/>
          <p14:tracePt t="10300" x="8721725" y="3835400"/>
          <p14:tracePt t="10332" x="8721725" y="3825875"/>
          <p14:tracePt t="10456" x="8721725" y="3816350"/>
          <p14:tracePt t="10655" x="8721725" y="3881438"/>
          <p14:tracePt t="10676" x="8702675" y="4008438"/>
          <p14:tracePt t="10685" x="8694738" y="4037013"/>
          <p14:tracePt t="10705" x="8658225" y="4127500"/>
          <p14:tracePt t="10724" x="8648700" y="4154488"/>
          <p14:tracePt t="10737" x="8629650" y="4191000"/>
          <p14:tracePt t="10746" x="8629650" y="4200525"/>
          <p14:tracePt t="10765" x="8575675" y="4273550"/>
          <p14:tracePt t="10786" x="8410575" y="4410075"/>
          <p14:tracePt t="10795" x="8320088" y="4456113"/>
          <p14:tracePt t="10815" x="8228013" y="4492625"/>
          <p14:tracePt t="10826" x="8118475" y="4519613"/>
          <p14:tracePt t="10845" x="8064500" y="4519613"/>
          <p14:tracePt t="10854" x="8045450" y="4519613"/>
          <p14:tracePt t="10882" x="7991475" y="4519613"/>
          <p14:tracePt t="10883" x="7954963" y="4511675"/>
          <p14:tracePt t="10904" x="7835900" y="4446588"/>
          <p14:tracePt t="10926" x="7716838" y="4346575"/>
          <p14:tracePt t="10937" x="7597775" y="4219575"/>
          <p14:tracePt t="10953" x="7480300" y="4100513"/>
          <p14:tracePt t="10970" x="7424738" y="4037013"/>
          <p14:tracePt t="10987" x="7361238" y="3927475"/>
          <p14:tracePt t="11003" x="7334250" y="3852863"/>
          <p14:tracePt t="11020" x="7296150" y="3779838"/>
          <p14:tracePt t="11037" x="7232650" y="3679825"/>
          <p14:tracePt t="11053" x="7196138" y="3625850"/>
          <p14:tracePt t="11070" x="7150100" y="3552825"/>
          <p14:tracePt t="11087" x="7069138" y="3487738"/>
          <p14:tracePt t="11103" x="6977063" y="3443288"/>
          <p14:tracePt t="11124" x="6813550" y="3387725"/>
          <p14:tracePt t="11137" x="6694488" y="3378200"/>
          <p14:tracePt t="11166" x="6594475" y="3378200"/>
          <p14:tracePt t="11166" x="6557963" y="3378200"/>
          <p14:tracePt t="11186" x="6446838" y="3387725"/>
          <p14:tracePt t="11203" x="6402388" y="3424238"/>
          <p14:tracePt t="11220" x="6346825" y="3460750"/>
          <p14:tracePt t="11237" x="6273800" y="3533775"/>
          <p14:tracePt t="11250" x="6210300" y="3606800"/>
          <p14:tracePt t="11270" x="6154738" y="3662363"/>
          <p14:tracePt t="11287" x="6073775" y="3743325"/>
          <p14:tracePt t="11304" x="6008688" y="3808413"/>
          <p14:tracePt t="11316" x="5972175" y="3835400"/>
          <p14:tracePt t="11317" x="5945188" y="3862388"/>
          <p14:tracePt t="11345" x="5772150" y="4037013"/>
          <p14:tracePt t="11363" x="5670550" y="4137025"/>
          <p14:tracePt t="11375" x="5626100" y="4173538"/>
          <p14:tracePt t="11399" x="5470525" y="4256088"/>
          <p14:tracePt t="11401" x="5424488" y="4264025"/>
          <p14:tracePt t="11421" x="5287963" y="4292600"/>
          <p14:tracePt t="11442" x="5086350" y="4300538"/>
          <p14:tracePt t="11459" x="5032375" y="4300538"/>
          <p14:tracePt t="11483" x="4940300" y="4300538"/>
          <p14:tracePt t="11484" x="4922838" y="4283075"/>
          <p14:tracePt t="11509" x="4886325" y="4237038"/>
          <p14:tracePt t="11521" x="4867275" y="4164013"/>
          <p14:tracePt t="11549" x="4849813" y="4064000"/>
          <p14:tracePt t="11550" x="4849813" y="4000500"/>
          <p14:tracePt t="11583" x="4784725" y="3762375"/>
          <p14:tracePt t="11584" x="4730750" y="3698875"/>
          <p14:tracePt t="11599" x="4703763" y="3662363"/>
          <p14:tracePt t="11616" x="4584700" y="3570288"/>
          <p14:tracePt t="11618" x="4502150" y="3516313"/>
          <p14:tracePt t="11645" x="4392613" y="3470275"/>
          <p14:tracePt t="11663" x="4346575" y="3460750"/>
          <p14:tracePt t="11689" x="4210050" y="3451225"/>
          <p14:tracePt t="11704" x="4173538" y="3451225"/>
          <p14:tracePt t="11716" x="4083050" y="3451225"/>
          <p14:tracePt t="11741" x="3954463" y="3497263"/>
          <p14:tracePt t="11754" x="3862388" y="3516313"/>
          <p14:tracePt t="11766" x="3781425" y="3543300"/>
          <p14:tracePt t="11775" x="3716338" y="3589338"/>
          <p14:tracePt t="11795" x="3543300" y="3662363"/>
          <p14:tracePt t="11804" x="3497263" y="3698875"/>
          <p14:tracePt t="11824" x="3351213" y="3771900"/>
          <p14:tracePt t="11832" x="3306763" y="3808413"/>
          <p14:tracePt t="11833" x="3270250" y="3835400"/>
          <p14:tracePt t="11853" x="3232150" y="3862388"/>
          <p14:tracePt t="11874" x="3224213" y="3871913"/>
          <p14:tracePt t="11988" x="3224213" y="3881438"/>
          <p14:tracePt t="12047" x="3241675" y="3889375"/>
          <p14:tracePt t="12056" x="3351213" y="3889375"/>
          <p14:tracePt t="12075" x="3433763" y="3889375"/>
          <p14:tracePt t="12096" x="3479800" y="3917950"/>
          <p14:tracePt t="12109" x="3489325" y="3917950"/>
          <p14:tracePt t="12125" x="3506788" y="3935413"/>
          <p14:tracePt t="12138" x="3516313" y="3954463"/>
          <p14:tracePt t="12171" x="3525838" y="3954463"/>
          <p14:tracePt t="12214" x="3598863" y="3898900"/>
          <p14:tracePt t="12235" x="3762375" y="3771900"/>
          <p14:tracePt t="12245" x="3825875" y="3743325"/>
          <p14:tracePt t="12266" x="3990975" y="3706813"/>
          <p14:tracePt t="12282" x="4027488" y="3706813"/>
          <p14:tracePt t="12283" x="4083050" y="3706813"/>
          <p14:tracePt t="12316" x="4146550" y="3706813"/>
          <p14:tracePt t="12317" x="4164013" y="3735388"/>
          <p14:tracePt t="12336" x="4246563" y="3789363"/>
          <p14:tracePt t="12354" x="4302125" y="3852863"/>
          <p14:tracePt t="12376" x="4411663" y="3944938"/>
          <p14:tracePt t="12382" x="4448175" y="3971925"/>
          <p14:tracePt t="12408" x="4584700" y="4044950"/>
          <p14:tracePt t="12420" x="4621213" y="4054475"/>
          <p14:tracePt t="12441" x="4757738" y="4054475"/>
          <p14:tracePt t="12453" x="4840288" y="4008438"/>
          <p14:tracePt t="12464" x="4959350" y="3954463"/>
          <p14:tracePt t="12491" x="5297488" y="3844925"/>
          <p14:tracePt t="12503" x="5397500" y="3825875"/>
          <p14:tracePt t="12515" x="5570538" y="3816350"/>
          <p14:tracePt t="12526" x="5643563" y="3816350"/>
          <p14:tracePt t="12549" x="5899150" y="3844925"/>
          <p14:tracePt t="12554" x="5964238" y="3871913"/>
          <p14:tracePt t="12582" x="6118225" y="3954463"/>
          <p14:tracePt t="12604" x="6283325" y="3990975"/>
          <p14:tracePt t="12626" x="6419850" y="3990975"/>
          <p14:tracePt t="12637" x="6521450" y="3990975"/>
          <p14:tracePt t="12658" x="6840538" y="3990975"/>
          <p14:tracePt t="12670" x="6950075" y="3990975"/>
          <p14:tracePt t="12691" x="7288213" y="4017963"/>
          <p14:tracePt t="12705" x="7397750" y="4054475"/>
          <p14:tracePt t="12721" x="7407275" y="4054475"/>
          <p14:tracePt t="12738" x="7407275" y="4064000"/>
          <p14:tracePt t="12794" x="7488238" y="4064000"/>
          <p14:tracePt t="12809" x="7597775" y="4073525"/>
          <p14:tracePt t="12825" x="7735888" y="4081463"/>
          <p14:tracePt t="12833" x="7772400" y="4081463"/>
          <p14:tracePt t="12855" x="7845425" y="4110038"/>
          <p14:tracePt t="12877" x="7908925" y="4117975"/>
          <p14:tracePt t="12938" x="7926388" y="4117975"/>
          <p14:tracePt t="12944" x="7935913" y="4117975"/>
          <p14:tracePt t="12966" x="7962900" y="4110038"/>
          <p14:tracePt t="12995" x="7972425" y="4110038"/>
          <p14:tracePt t="13014" x="7972425" y="4100513"/>
          <p14:tracePt t="13074" x="8027988" y="4090988"/>
          <p14:tracePt t="13092" x="8128000" y="4064000"/>
          <p14:tracePt t="13108" x="8237538" y="4054475"/>
          <p14:tracePt t="13114" x="8283575" y="4044950"/>
          <p14:tracePt t="13141" x="8483600" y="4017963"/>
          <p14:tracePt t="13158" x="8502650" y="4017963"/>
          <p14:tracePt t="13166" x="8512175" y="4017963"/>
          <p14:tracePt t="13245" x="8556625" y="4008438"/>
          <p14:tracePt t="13264" x="8639175" y="4008438"/>
          <p14:tracePt t="13275" x="8648700" y="4008438"/>
          <p14:tracePt t="13296" x="8721725" y="4008438"/>
          <p14:tracePt t="13305" x="8731250" y="4008438"/>
          <p14:tracePt t="13994" x="8694738" y="4037013"/>
          <p14:tracePt t="14008" x="8512175" y="4200525"/>
          <p14:tracePt t="14025" x="8310563" y="4346575"/>
          <p14:tracePt t="14045" x="8081963" y="4492625"/>
          <p14:tracePt t="14058" x="7808913" y="4648200"/>
          <p14:tracePt t="14075" x="7497763" y="4775200"/>
          <p14:tracePt t="14084" x="7361238" y="4821238"/>
          <p14:tracePt t="14105" x="7050088" y="4930775"/>
          <p14:tracePt t="14121" x="6831013" y="4995863"/>
          <p14:tracePt t="14135" x="6731000" y="5022850"/>
          <p14:tracePt t="14146" x="6511925" y="5105400"/>
          <p14:tracePt t="14165" x="6300788" y="5178425"/>
          <p14:tracePt t="14191" x="6037263" y="5259388"/>
          <p14:tracePt t="14193" x="6027738" y="5259388"/>
          <p14:tracePt t="14225" x="6027738" y="5268913"/>
          <p14:tracePt t="14355" x="6027738" y="5222875"/>
          <p14:tracePt t="14364" x="6027738" y="5214938"/>
          <p14:tracePt t="14384" x="6018213" y="5195888"/>
          <p14:tracePt t="14385" x="6000750" y="5186363"/>
          <p14:tracePt t="14395" x="5991225" y="5168900"/>
          <p14:tracePt t="14414" x="5954713" y="5132388"/>
          <p14:tracePt t="14438" x="5954713" y="5113338"/>
          <p14:tracePt t="14454" x="5954713" y="5095875"/>
          <p14:tracePt t="14466" x="5972175" y="5059363"/>
          <p14:tracePt t="14475" x="5991225" y="5040313"/>
          <p14:tracePt t="14499" x="6008688" y="5013325"/>
          <p14:tracePt t="14526" x="6008688" y="5003800"/>
          <p14:tracePt t="14557" x="6008688" y="5059363"/>
          <p14:tracePt t="14575" x="5991225" y="5132388"/>
          <p14:tracePt t="14584" x="5981700" y="5159375"/>
          <p14:tracePt t="14605" x="5981700" y="5168900"/>
          <p14:tracePt t="14671" x="5945188" y="5178425"/>
          <p14:tracePt t="14677" x="5872163" y="5178425"/>
          <p14:tracePt t="14695" x="5745163" y="5141913"/>
          <p14:tracePt t="14716" x="5414963" y="5022850"/>
          <p14:tracePt t="14724" x="5314950" y="4995863"/>
          <p14:tracePt t="14747" x="5195888" y="4959350"/>
          <p14:tracePt t="14805" x="5195888" y="4949825"/>
          <p14:tracePt t="14994" x="5214938" y="4967288"/>
          <p14:tracePt t="15009" x="5305425" y="5032375"/>
          <p14:tracePt t="15025" x="5370513" y="5059363"/>
          <p14:tracePt t="15043" x="5497513" y="5122863"/>
          <p14:tracePt t="15059" x="5607050" y="5186363"/>
          <p14:tracePt t="15065" x="5689600" y="5214938"/>
          <p14:tracePt t="15091" x="5745163" y="5241925"/>
          <p14:tracePt t="15110" x="5753100" y="5251450"/>
          <p14:tracePt t="15140" x="5762625" y="5251450"/>
          <p14:tracePt t="16775" x="5772150" y="5232400"/>
          <p14:tracePt t="16793" x="5854700" y="4913313"/>
          <p14:tracePt t="16803" x="5881688" y="4730750"/>
          <p14:tracePt t="16819" x="5918200" y="4356100"/>
          <p14:tracePt t="16849" x="5918200" y="4037013"/>
          <p14:tracePt t="16850" x="5918200" y="3871913"/>
          <p14:tracePt t="16871" x="5908675" y="3808413"/>
          <p14:tracePt t="16887" x="5908675" y="3743325"/>
          <p14:tracePt t="16916" x="5908675" y="3679825"/>
          <p14:tracePt t="16917" x="5908675" y="3662363"/>
          <p14:tracePt t="16936" x="5908675" y="3643313"/>
          <p14:tracePt t="16985" x="5908675" y="3689350"/>
          <p14:tracePt t="17003" x="5881688" y="3844925"/>
          <p14:tracePt t="17017" x="5881688" y="3935413"/>
          <p14:tracePt t="17041" x="5881688" y="4237038"/>
          <p14:tracePt t="17053" x="5881688" y="4365625"/>
          <p14:tracePt t="17065" x="5881688" y="4657725"/>
          <p14:tracePt t="17085" x="5881688" y="4922838"/>
          <p14:tracePt t="17099" x="5881688" y="5049838"/>
          <p14:tracePt t="17100" x="5881688" y="5168900"/>
          <p14:tracePt t="17120" x="5881688" y="5287963"/>
          <p14:tracePt t="17132" x="5881688" y="5351463"/>
          <p14:tracePt t="17133" x="5881688" y="5387975"/>
          <p14:tracePt t="17166" x="5881688" y="5461000"/>
          <p14:tracePt t="17338" x="5891213" y="5341938"/>
          <p14:tracePt t="17345" x="5899150" y="5324475"/>
          <p14:tracePt t="17367" x="5908675" y="5287963"/>
          <p14:tracePt t="17374" x="5918200" y="5268913"/>
          <p14:tracePt t="17395" x="5927725" y="5251450"/>
          <p14:tracePt t="17403" x="5927725" y="5241925"/>
          <p14:tracePt t="17675" x="6000750" y="5222875"/>
          <p14:tracePt t="17696" x="6110288" y="5195888"/>
          <p14:tracePt t="17696" x="6164263" y="5186363"/>
          <p14:tracePt t="17724" x="6475413" y="5113338"/>
          <p14:tracePt t="17734" x="6594475" y="5086350"/>
          <p14:tracePt t="17756" x="6923088" y="4995863"/>
          <p14:tracePt t="17771" x="7105650" y="4959350"/>
          <p14:tracePt t="17789" x="7315200" y="4903788"/>
          <p14:tracePt t="17806" x="7534275" y="4840288"/>
          <p14:tracePt t="17823" x="7743825" y="4784725"/>
          <p14:tracePt t="17839" x="7999413" y="4730750"/>
          <p14:tracePt t="17857" x="8329613" y="4638675"/>
          <p14:tracePt t="17873" x="8512175" y="4584700"/>
          <p14:tracePt t="17894" x="8702675" y="4529138"/>
          <p14:tracePt t="17906" x="8848725" y="4475163"/>
          <p14:tracePt t="17925" x="8959850" y="4429125"/>
          <p14:tracePt t="17944" x="9086850" y="4383088"/>
          <p14:tracePt t="17955" x="9113838" y="4383088"/>
          <p14:tracePt t="17977" x="9142413" y="4373563"/>
          <p14:tracePt t="17988" x="9142413" y="4365625"/>
          <p14:tracePt t="18896" x="9086850" y="4402138"/>
          <p14:tracePt t="18909" x="8967788" y="4419600"/>
          <p14:tracePt t="18925" x="8739188" y="4465638"/>
          <p14:tracePt t="18934" x="8602663" y="4492625"/>
          <p14:tracePt t="18956" x="8008938" y="4556125"/>
          <p14:tracePt t="18971" x="7580313" y="4556125"/>
          <p14:tracePt t="18987" x="7178675" y="4556125"/>
          <p14:tracePt t="19016" x="6894513" y="4556125"/>
          <p14:tracePt t="19017" x="6704013" y="4529138"/>
          <p14:tracePt t="19038" x="6584950" y="4446588"/>
          <p14:tracePt t="19055" x="6483350" y="4365625"/>
          <p14:tracePt t="19072" x="6446838" y="4292600"/>
          <p14:tracePt t="19073" x="6419850" y="4256088"/>
          <p14:tracePt t="19097" x="6373813" y="4127500"/>
          <p14:tracePt t="19113" x="6356350" y="4017963"/>
          <p14:tracePt t="19126" x="6346825" y="3971925"/>
          <p14:tracePt t="19146" x="6300788" y="3881438"/>
          <p14:tracePt t="19154" x="6283325" y="3852863"/>
          <p14:tracePt t="19173" x="6237288" y="3808413"/>
          <p14:tracePt t="19186" x="6237288" y="3798888"/>
          <p14:tracePt t="19288" x="6210300" y="3954463"/>
          <p14:tracePt t="19304" x="6210300" y="4000500"/>
          <p14:tracePt t="19304" x="6210300" y="4027488"/>
          <p14:tracePt t="19316" x="6210300" y="4081463"/>
          <p14:tracePt t="19332" x="6210300" y="4164013"/>
          <p14:tracePt t="19333" x="6210300" y="4256088"/>
          <p14:tracePt t="19354" x="6227763" y="4556125"/>
          <p14:tracePt t="19376" x="6246813" y="4884738"/>
          <p14:tracePt t="19395" x="6246813" y="5032375"/>
          <p14:tracePt t="19404" x="6246813" y="5113338"/>
          <p14:tracePt t="19432" x="6246813" y="5287963"/>
          <p14:tracePt t="19433" x="6246813" y="5314950"/>
          <p14:tracePt t="19454" x="6246813" y="5341938"/>
          <p14:tracePt t="19482" x="6246813" y="5378450"/>
          <p14:tracePt t="19572" x="6246813" y="5397500"/>
          <p14:tracePt t="19578" x="6246813" y="5405438"/>
          <p14:tracePt t="19598" x="6237288" y="5414963"/>
          <p14:tracePt t="19604" x="6237288" y="5424488"/>
          <p14:tracePt t="19625" x="6219825" y="5441950"/>
          <p14:tracePt t="19647" x="6210300" y="5451475"/>
          <p14:tracePt t="19654" x="6210300" y="5461000"/>
          <p14:tracePt t="19677" x="6200775" y="5470525"/>
          <p14:tracePt t="20021" x="6219825" y="5470525"/>
          <p14:tracePt t="20043" x="6346825" y="5470525"/>
          <p14:tracePt t="20066" x="6456363" y="5405438"/>
          <p14:tracePt t="20074" x="6502400" y="5378450"/>
          <p14:tracePt t="20095" x="6594475" y="5324475"/>
          <p14:tracePt t="20104" x="6657975" y="5287963"/>
          <p14:tracePt t="20105" x="6721475" y="5251450"/>
          <p14:tracePt t="20129" x="6940550" y="5122863"/>
          <p14:tracePt t="20137" x="6967538" y="5105400"/>
          <p14:tracePt t="20158" x="7132638" y="5013325"/>
          <p14:tracePt t="20178" x="7415213" y="4811713"/>
          <p14:tracePt t="20187" x="7543800" y="4730750"/>
          <p14:tracePt t="20208" x="7762875" y="4611688"/>
          <p14:tracePt t="20209" x="7899400" y="4556125"/>
          <p14:tracePt t="20221" x="8018463" y="4511675"/>
          <p14:tracePt t="20249" x="8210550" y="4438650"/>
          <p14:tracePt t="20250" x="8356600" y="4383088"/>
          <p14:tracePt t="20271" x="8410575" y="4365625"/>
          <p14:tracePt t="20299" x="8447088" y="4337050"/>
          <p14:tracePt t="20321" x="8456613" y="4337050"/>
          <p14:tracePt t="20344" x="8466138" y="4337050"/>
          <p14:tracePt t="20380" x="8466138" y="4329113"/>
          <p14:tracePt t="20876" x="8529638" y="4319588"/>
          <p14:tracePt t="20892" x="8566150" y="4300538"/>
          <p14:tracePt t="20908" x="8585200" y="4300538"/>
          <p14:tracePt t="20916" x="8593138" y="4300538"/>
          <p14:tracePt t="21988" x="8420100" y="4356100"/>
          <p14:tracePt t="22015" x="8247063" y="4429125"/>
          <p14:tracePt t="22025" x="8045450" y="4483100"/>
          <p14:tracePt t="22046" x="7872413" y="4538663"/>
          <p14:tracePt t="22054" x="7789863" y="4556125"/>
          <p14:tracePt t="22074" x="7589838" y="4621213"/>
          <p14:tracePt t="22087" x="7524750" y="4629150"/>
          <p14:tracePt t="22106" x="7251700" y="4711700"/>
          <p14:tracePt t="22125" x="7013575" y="4757738"/>
          <p14:tracePt t="22142" x="6840538" y="4784725"/>
          <p14:tracePt t="22154" x="6684963" y="4811713"/>
          <p14:tracePt t="22163" x="6621463" y="4821238"/>
          <p14:tracePt t="22191" x="6419850" y="4857750"/>
          <p14:tracePt t="22205" x="6264275" y="4884738"/>
          <p14:tracePt t="22217" x="6164263" y="4884738"/>
          <p14:tracePt t="22241" x="6137275" y="4894263"/>
          <p14:tracePt t="22496" x="6164263" y="4894263"/>
          <p14:tracePt t="22496" x="6191250" y="4894263"/>
          <p14:tracePt t="22515" x="6256338" y="4884738"/>
          <p14:tracePt t="22537" x="6346825" y="4857750"/>
          <p14:tracePt t="22545" x="6365875" y="4857750"/>
          <p14:tracePt t="22554" x="6383338" y="4857750"/>
          <p14:tracePt t="22575" x="6392863" y="4857750"/>
          <p14:tracePt t="22771" x="6446838" y="4675188"/>
          <p14:tracePt t="22777" x="6446838" y="4638675"/>
          <p14:tracePt t="22796" x="6446838" y="4529138"/>
          <p14:tracePt t="22804" x="6446838" y="4502150"/>
          <p14:tracePt t="22824" x="6446838" y="4419600"/>
          <p14:tracePt t="22837" x="6446838" y="4402138"/>
          <p14:tracePt t="22858" x="6456363" y="4356100"/>
          <p14:tracePt t="22871" x="6465888" y="4356100"/>
          <p14:tracePt t="22885" x="6483350" y="4310063"/>
          <p14:tracePt t="22908" x="6502400" y="4283075"/>
          <p14:tracePt t="23022" x="6502400" y="4429125"/>
          <p14:tracePt t="23028" x="6502400" y="4456113"/>
          <p14:tracePt t="23046" x="6502400" y="4592638"/>
          <p14:tracePt t="23053" x="6511925" y="4648200"/>
          <p14:tracePt t="23074" x="6538913" y="4784725"/>
          <p14:tracePt t="23088" x="6557963" y="4821238"/>
          <p14:tracePt t="23222" x="6675438" y="4784725"/>
          <p14:tracePt t="23228" x="6740525" y="4757738"/>
          <p14:tracePt t="23244" x="6850063" y="4711700"/>
          <p14:tracePt t="23254" x="6894513" y="4702175"/>
          <p14:tracePt t="23274" x="6959600" y="4694238"/>
          <p14:tracePt t="23404" x="6967538" y="4602163"/>
          <p14:tracePt t="23424" x="6967538" y="4492625"/>
          <p14:tracePt t="23442" x="6967538" y="4392613"/>
          <p14:tracePt t="23464" x="6967538" y="4310063"/>
          <p14:tracePt t="23483" x="6967538" y="4300538"/>
          <p14:tracePt t="23504" x="6967538" y="4292600"/>
          <p14:tracePt t="23634" x="6967538" y="4392613"/>
          <p14:tracePt t="23658" x="6967538" y="4511675"/>
          <p14:tracePt t="23666" x="6967538" y="4529138"/>
          <p14:tracePt t="23683" x="6967538" y="4538663"/>
          <p14:tracePt t="23884" x="6858000" y="4519613"/>
          <p14:tracePt t="23894" x="6784975" y="4492625"/>
          <p14:tracePt t="23914" x="6356350" y="4373563"/>
          <p14:tracePt t="23941" x="5799138" y="4246563"/>
          <p14:tracePt t="23955" x="5387975" y="4146550"/>
          <p14:tracePt t="23972" x="5078413" y="4054475"/>
          <p14:tracePt t="23977" x="4922838" y="3990975"/>
          <p14:tracePt t="23999" x="4602163" y="3852863"/>
          <p14:tracePt t="24016" x="4465638" y="3808413"/>
          <p14:tracePt t="24017" x="4210050" y="3743325"/>
          <p14:tracePt t="24037" x="3963988" y="3716338"/>
          <p14:tracePt t="24054" x="3789363" y="3698875"/>
          <p14:tracePt t="24082" x="3708400" y="3689350"/>
          <p14:tracePt t="24140" x="3698875" y="3689350"/>
          <p14:tracePt t="24145" x="3689350" y="3689350"/>
          <p14:tracePt t="24163" x="3679825" y="3689350"/>
          <p14:tracePt t="24305" x="3716338" y="3652838"/>
          <p14:tracePt t="24325" x="3817938" y="3552825"/>
          <p14:tracePt t="24335" x="3871913" y="3487738"/>
          <p14:tracePt t="24355" x="3935413" y="3360738"/>
          <p14:tracePt t="24370" x="3971925" y="3297238"/>
          <p14:tracePt t="24391" x="3981450" y="3268663"/>
          <p14:tracePt t="24399" x="3981450" y="3260725"/>
          <p14:tracePt t="24505" x="3990975" y="3287713"/>
          <p14:tracePt t="24525" x="4000500" y="3370263"/>
          <p14:tracePt t="24534" x="4008438" y="3414713"/>
          <p14:tracePt t="24555" x="4017963" y="3524250"/>
          <p14:tracePt t="24577" x="4044950" y="3706813"/>
          <p14:tracePt t="24587" x="4044950" y="3752850"/>
          <p14:tracePt t="24608" x="4054475" y="3862388"/>
          <p14:tracePt t="24621" x="4064000" y="3898900"/>
          <p14:tracePt t="24634" x="4064000" y="3935413"/>
          <p14:tracePt t="24754" x="4064000" y="3944938"/>
          <p14:tracePt t="24775" x="4083050" y="3944938"/>
          <p14:tracePt t="24785" x="4173538" y="3935413"/>
          <p14:tracePt t="24805" x="4346575" y="3889375"/>
          <p14:tracePt t="24821" x="4529138" y="3835400"/>
          <p14:tracePt t="24841" x="4776788" y="3808413"/>
          <p14:tracePt t="24854" x="4849813" y="3808413"/>
          <p14:tracePt t="24863" x="4913313" y="3808413"/>
          <p14:tracePt t="24899" x="4940300" y="3798888"/>
          <p14:tracePt t="24900" x="4949825" y="3798888"/>
          <p14:tracePt t="24947" x="4949825" y="3771900"/>
          <p14:tracePt t="24966" x="4959350" y="3716338"/>
          <p14:tracePt t="24977" x="4959350" y="3662363"/>
          <p14:tracePt t="25016" x="4949825" y="3633788"/>
          <p14:tracePt t="25107" x="4940300" y="3652838"/>
          <p14:tracePt t="25113" x="4932363" y="3698875"/>
          <p14:tracePt t="25133" x="4932363" y="3762375"/>
          <p14:tracePt t="25146" x="4932363" y="3844925"/>
          <p14:tracePt t="25166" x="4932363" y="3954463"/>
          <p14:tracePt t="25175" x="4932363" y="3981450"/>
          <p14:tracePt t="25182" x="4932363" y="4017963"/>
          <p14:tracePt t="25203" x="4932363" y="4044950"/>
          <p14:tracePt t="25305" x="4976813" y="4044950"/>
          <p14:tracePt t="25325" x="5059363" y="4044950"/>
          <p14:tracePt t="25334" x="5159375" y="4044950"/>
          <p14:tracePt t="25355" x="5414963" y="4000500"/>
          <p14:tracePt t="25371" x="5507038" y="3971925"/>
          <p14:tracePt t="25383" x="5516563" y="3971925"/>
          <p14:tracePt t="25445" x="5524500" y="3954463"/>
          <p14:tracePt t="25458" x="5553075" y="3881438"/>
          <p14:tracePt t="25475" x="5570538" y="3816350"/>
          <p14:tracePt t="25495" x="5589588" y="3762375"/>
          <p14:tracePt t="25508" x="5607050" y="3735388"/>
          <p14:tracePt t="25525" x="5607050" y="3725863"/>
          <p14:tracePt t="25535" x="5616575" y="3725863"/>
          <p14:tracePt t="25588" x="5616575" y="3716338"/>
          <p14:tracePt t="25638" x="5670550" y="3789363"/>
          <p14:tracePt t="25643" x="5689600" y="3835400"/>
          <p14:tracePt t="25665" x="5762625" y="3944938"/>
          <p14:tracePt t="25677" x="5781675" y="3981450"/>
          <p14:tracePt t="25695" x="5789613" y="4008438"/>
          <p14:tracePt t="25704" x="5799138" y="4017963"/>
          <p14:tracePt t="25745" x="5845175" y="4017963"/>
          <p14:tracePt t="25758" x="5899150" y="4008438"/>
          <p14:tracePt t="25775" x="6027738" y="3971925"/>
          <p14:tracePt t="25784" x="6227763" y="3898900"/>
          <p14:tracePt t="25805" x="6383338" y="3844925"/>
          <p14:tracePt t="25821" x="6483350" y="3816350"/>
          <p14:tracePt t="25841" x="6483350" y="3808413"/>
          <p14:tracePt t="25921" x="6483350" y="3816350"/>
          <p14:tracePt t="25945" x="6483350" y="3954463"/>
          <p14:tracePt t="25958" x="6483350" y="3981450"/>
          <p14:tracePt t="25975" x="6502400" y="4017963"/>
          <p14:tracePt t="25984" x="6502400" y="4027488"/>
          <p14:tracePt t="26025" x="6648450" y="3963988"/>
          <p14:tracePt t="26034" x="6740525" y="3908425"/>
          <p14:tracePt t="26057" x="6967538" y="3798888"/>
          <p14:tracePt t="26071" x="7040563" y="3789363"/>
          <p14:tracePt t="26085" x="7159625" y="3789363"/>
          <p14:tracePt t="26099" x="7178675" y="3789363"/>
          <p14:tracePt t="26120" x="7196138" y="3844925"/>
          <p14:tracePt t="26137" x="7223125" y="3917950"/>
          <p14:tracePt t="26166" x="7278688" y="4008438"/>
          <p14:tracePt t="26174" x="7315200" y="4017963"/>
          <p14:tracePt t="26196" x="7443788" y="4027488"/>
          <p14:tracePt t="26204" x="7507288" y="4017963"/>
          <p14:tracePt t="26225" x="7707313" y="3954463"/>
          <p14:tracePt t="26237" x="7845425" y="3927475"/>
          <p14:tracePt t="26259" x="8091488" y="3881438"/>
          <p14:tracePt t="26276" x="8118475" y="3881438"/>
          <p14:tracePt t="26314" x="8118475" y="3898900"/>
          <p14:tracePt t="26342" x="8154988" y="3971925"/>
          <p14:tracePt t="26346" x="8191500" y="3990975"/>
          <p14:tracePt t="26366" x="8293100" y="4008438"/>
          <p14:tracePt t="26374" x="8347075" y="4008438"/>
          <p14:tracePt t="26394" x="8529638" y="4008438"/>
          <p14:tracePt t="26415" x="8629650" y="4008438"/>
          <p14:tracePt t="26425" x="8666163" y="4008438"/>
          <p14:tracePt t="26944" x="8556625" y="4037013"/>
          <p14:tracePt t="26958" x="8420100" y="4044950"/>
          <p14:tracePt t="26975" x="8027988" y="4081463"/>
          <p14:tracePt t="26985" x="7397750" y="4081463"/>
          <p14:tracePt t="27005" x="6237288" y="3990975"/>
          <p14:tracePt t="27020" x="5287963" y="3871913"/>
          <p14:tracePt t="27042" x="4283075" y="3762375"/>
          <p14:tracePt t="27054" x="4119563" y="3762375"/>
          <p14:tracePt t="27066" x="3762375" y="3762375"/>
          <p14:tracePt t="27091" x="3351213" y="3762375"/>
          <p14:tracePt t="27105" x="3151188" y="3762375"/>
          <p14:tracePt t="27116" x="3086100" y="3762375"/>
          <p14:tracePt t="27132" x="3068638" y="3762375"/>
          <p14:tracePt t="27271" x="3151188" y="3762375"/>
          <p14:tracePt t="27292" x="3416300" y="3762375"/>
          <p14:tracePt t="27305" x="3752850" y="3771900"/>
          <p14:tracePt t="27314" x="4037013" y="3789363"/>
          <p14:tracePt t="27341" x="5041900" y="3889375"/>
          <p14:tracePt t="27347" x="5434013" y="3917950"/>
          <p14:tracePt t="27365" x="6256338" y="3981450"/>
          <p14:tracePt t="27374" x="6794500" y="4008438"/>
          <p14:tracePt t="27395" x="8108950" y="4054475"/>
          <p14:tracePt t="27404" x="8410575" y="4054475"/>
          <p14:tracePt t="27424" x="8940800" y="4054475"/>
          <p14:tracePt t="27446" x="9113838" y="4044950"/>
          <p14:tracePt t="27454" x="9178925" y="4044950"/>
          <p14:tracePt t="27474" x="9278938" y="4044950"/>
          <p14:tracePt t="27487" x="9296400" y="4044950"/>
          <p14:tracePt t="27508" x="9315450" y="4044950"/>
          <p14:tracePt t="27521" x="9324975" y="4044950"/>
          <p14:tracePt t="27534" x="9342438" y="4027488"/>
          <p14:tracePt t="27549" x="9378950" y="4008438"/>
          <p14:tracePt t="27571" x="9442450" y="3981450"/>
          <p14:tracePt t="29822" x="9378950" y="3771900"/>
          <p14:tracePt t="29847" x="9186863" y="3378200"/>
          <p14:tracePt t="29857" x="9077325" y="3241675"/>
          <p14:tracePt t="29876" x="9004300" y="3195638"/>
          <p14:tracePt t="29887" x="8967788" y="3178175"/>
          <p14:tracePt t="29908" x="8867775" y="3159125"/>
          <p14:tracePt t="29926" x="8739188" y="3122613"/>
          <p14:tracePt t="29938" x="8621713" y="3078163"/>
          <p14:tracePt t="29958" x="8520113" y="3049588"/>
          <p14:tracePt t="29970" x="8493125" y="3041650"/>
          <p14:tracePt t="29991" x="8483600" y="3041650"/>
          <p14:tracePt t="30245" x="8483600" y="3032125"/>
          <p14:tracePt t="30375" x="8512175" y="3032125"/>
          <p14:tracePt t="30391" x="8621713" y="3032125"/>
          <p14:tracePt t="30404" x="8775700" y="3032125"/>
          <p14:tracePt t="30425" x="8967788" y="3095625"/>
          <p14:tracePt t="30434" x="9013825" y="3132138"/>
          <p14:tracePt t="30455" x="9069388" y="3195638"/>
          <p14:tracePt t="30471" x="9142413" y="3278188"/>
          <p14:tracePt t="30491" x="9305925" y="3470275"/>
          <p14:tracePt t="30504" x="9342438" y="3543300"/>
          <p14:tracePt t="30504" x="9398000" y="3606800"/>
          <p14:tracePt t="30520" x="9442450" y="3752850"/>
          <p14:tracePt t="30546" x="9471025" y="3898900"/>
          <p14:tracePt t="30565" x="9461500" y="4090988"/>
          <p14:tracePt t="30574" x="9451975" y="4164013"/>
          <p14:tracePt t="30595" x="9342438" y="4429125"/>
          <p14:tracePt t="30604" x="9324975" y="4465638"/>
          <p14:tracePt t="30625" x="9150350" y="4648200"/>
          <p14:tracePt t="30637" x="9105900" y="4694238"/>
          <p14:tracePt t="30658" x="8940800" y="4775200"/>
          <p14:tracePt t="30671" x="8877300" y="4821238"/>
          <p14:tracePt t="30691" x="8712200" y="4903788"/>
          <p14:tracePt t="30704" x="8629650" y="4940300"/>
          <p14:tracePt t="30716" x="8585200" y="4949825"/>
          <p14:tracePt t="30741" x="8566150" y="4959350"/>
          <p14:tracePt t="31596" x="8629650" y="4986338"/>
          <p14:tracePt t="31609" x="8739188" y="5013325"/>
          <p14:tracePt t="31625" x="8894763" y="5022850"/>
          <p14:tracePt t="31634" x="8986838" y="5022850"/>
          <p14:tracePt t="31655" x="9178925" y="5022850"/>
          <p14:tracePt t="31656" x="9269413" y="5022850"/>
          <p14:tracePt t="31670" x="9361488" y="5022850"/>
          <p14:tracePt t="31699" x="9471025" y="5022850"/>
          <p14:tracePt t="31700" x="9551988" y="4940300"/>
          <p14:tracePt t="31732" x="9726613" y="4665663"/>
          <p14:tracePt t="31733" x="9780588" y="4548188"/>
          <p14:tracePt t="31758" x="9909175" y="4246563"/>
          <p14:tracePt t="31775" x="9955213" y="4017963"/>
          <p14:tracePt t="31797" x="9926638" y="3762375"/>
          <p14:tracePt t="31806" x="9882188" y="3698875"/>
          <p14:tracePt t="31832" x="9653588" y="3424238"/>
          <p14:tracePt t="31833" x="9561513" y="3314700"/>
          <p14:tracePt t="31855" x="9388475" y="3159125"/>
          <p14:tracePt t="31877" x="8996363" y="2949575"/>
          <p14:tracePt t="31889" x="8721725" y="2840038"/>
          <p14:tracePt t="31906" x="8429625" y="2784475"/>
          <p14:tracePt t="31921" x="8237538" y="2740025"/>
          <p14:tracePt t="31939" x="8147050" y="2730500"/>
          <p14:tracePt t="32157" x="8137525" y="2730500"/>
          <p14:tracePt t="33391" x="8201025" y="2730500"/>
          <p14:tracePt t="33396" x="8347075" y="2730500"/>
          <p14:tracePt t="33416" x="8685213" y="2794000"/>
          <p14:tracePt t="33416" x="8858250" y="2840038"/>
          <p14:tracePt t="33438" x="9132888" y="2930525"/>
          <p14:tracePt t="33443" x="9232900" y="2959100"/>
          <p14:tracePt t="33466" x="9388475" y="2995613"/>
          <p14:tracePt t="33475" x="9398000" y="3005138"/>
          <p14:tracePt t="33524" x="9478963" y="3105150"/>
          <p14:tracePt t="33544" x="9598025" y="3251200"/>
          <p14:tracePt t="33558" x="9661525" y="3333750"/>
          <p14:tracePt t="33575" x="9790113" y="3533775"/>
          <p14:tracePt t="33584" x="9890125" y="3771900"/>
          <p14:tracePt t="33606" x="9963150" y="3954463"/>
          <p14:tracePt t="33621" x="9991725" y="4081463"/>
          <p14:tracePt t="33634" x="9972675" y="4164013"/>
          <p14:tracePt t="33646" x="9936163" y="4246563"/>
          <p14:tracePt t="33665" x="9772650" y="4446588"/>
          <p14:tracePt t="33691" x="9661525" y="4538663"/>
          <p14:tracePt t="33705" x="9598025" y="4565650"/>
          <p14:tracePt t="33714" x="9588500" y="4565650"/>
          <p14:tracePt t="33732" x="9580563" y="4565650"/>
          <p14:tracePt t="33733" x="9561513" y="4565650"/>
          <p14:tracePt t="33753" x="9544050" y="4565650"/>
          <p14:tracePt t="35922" x="9607550" y="4784725"/>
          <p14:tracePt t="35945" x="9707563" y="5022850"/>
          <p14:tracePt t="35958" x="9726613" y="5086350"/>
          <p14:tracePt t="35975" x="9753600" y="5214938"/>
          <p14:tracePt t="35984" x="9763125" y="5351463"/>
          <p14:tracePt t="36005" x="9763125" y="5524500"/>
          <p14:tracePt t="36027" x="9617075" y="5843588"/>
          <p14:tracePt t="36037" x="9561513" y="5926138"/>
          <p14:tracePt t="36058" x="9351963" y="6283325"/>
          <p14:tracePt t="36070" x="9278938" y="6410325"/>
          <p14:tracePt t="36091" x="8986838" y="67754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Jean-Baptiste Joseph Fourier</a:t>
            </a:r>
            <a:br>
              <a:rPr lang="en-US" sz="2800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(1768-1830.)</a:t>
            </a:r>
            <a:endParaRPr lang="en-US" sz="32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1A3D88-8F39-4F88-91A3-A1C1D3CBB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9710"/>
            <a:ext cx="5195838" cy="4663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C1A08-2637-4483-BAF1-D3F1A3366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80" y="1142927"/>
            <a:ext cx="6057900" cy="41148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349115E-454B-4777-986B-C8B695358E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8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9"/>
    </mc:Choice>
    <mc:Fallback xmlns="">
      <p:transition spd="slow" advTm="2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8" x="384175" y="1397000"/>
          <p14:tracePt t="6578" x="428625" y="1679575"/>
          <p14:tracePt t="6595" x="493713" y="1963738"/>
          <p14:tracePt t="6611" x="530225" y="2200275"/>
          <p14:tracePt t="6631" x="574675" y="2574925"/>
          <p14:tracePt t="6645" x="574675" y="2684463"/>
          <p14:tracePt t="6662" x="574675" y="2949575"/>
          <p14:tracePt t="6692" x="593725" y="3122613"/>
          <p14:tracePt t="6699" x="620713" y="3151188"/>
          <p14:tracePt t="6719" x="639763" y="3168650"/>
          <p14:tracePt t="7058" x="639763" y="3159125"/>
          <p14:tracePt t="7079" x="666750" y="3159125"/>
          <p14:tracePt t="7095" x="676275" y="3159125"/>
          <p14:tracePt t="7112" x="684213" y="3159125"/>
          <p14:tracePt t="7130" x="703263" y="3168650"/>
          <p14:tracePt t="7442" x="712788" y="3205163"/>
          <p14:tracePt t="7450" x="720725" y="3260725"/>
          <p14:tracePt t="7470" x="839788" y="3516313"/>
          <p14:tracePt t="7479" x="1014413" y="3798888"/>
          <p14:tracePt t="7499" x="1233488" y="4064000"/>
          <p14:tracePt t="7525" x="1562100" y="4329113"/>
          <p14:tracePt t="7531" x="1681163" y="4402138"/>
          <p14:tracePt t="7549" x="1954213" y="4575175"/>
          <p14:tracePt t="7563" x="2209800" y="4694238"/>
          <p14:tracePt t="7580" x="2447925" y="4748213"/>
          <p14:tracePt t="7589" x="2547938" y="4767263"/>
          <p14:tracePt t="7609" x="2693988" y="4767263"/>
          <p14:tracePt t="7624" x="2776538" y="4767263"/>
          <p14:tracePt t="7640" x="2876550" y="4721225"/>
          <p14:tracePt t="7660" x="3005138" y="4657725"/>
          <p14:tracePt t="7674" x="3114675" y="4575175"/>
          <p14:tracePt t="7689" x="3187700" y="4475163"/>
          <p14:tracePt t="7706" x="3297238" y="4319588"/>
          <p14:tracePt t="7722" x="3416300" y="4081463"/>
          <p14:tracePt t="7739" x="3506788" y="3862388"/>
          <p14:tracePt t="7757" x="3543300" y="3670300"/>
          <p14:tracePt t="7773" x="3589338" y="3487738"/>
          <p14:tracePt t="7790" x="3598863" y="3351213"/>
          <p14:tracePt t="7806" x="3598863" y="3205163"/>
          <p14:tracePt t="7830" x="3497263" y="2968625"/>
          <p14:tracePt t="7839" x="3460750" y="2922588"/>
          <p14:tracePt t="7861" x="3379788" y="2840038"/>
          <p14:tracePt t="7862" x="3360738" y="2830513"/>
          <p14:tracePt t="7872" x="3324225" y="2830513"/>
          <p14:tracePt t="7889" x="3241675" y="2830513"/>
          <p14:tracePt t="7911" x="3049588" y="2922588"/>
          <p14:tracePt t="7923" x="3005138" y="2949575"/>
          <p14:tracePt t="7940" x="2859088" y="3041650"/>
          <p14:tracePt t="7956" x="2720975" y="3168650"/>
          <p14:tracePt t="7974" x="2547938" y="3370263"/>
          <p14:tracePt t="7989" x="2501900" y="3451225"/>
          <p14:tracePt t="8006" x="2346325" y="3771900"/>
          <p14:tracePt t="8030" x="2236788" y="4146550"/>
          <p14:tracePt t="8048" x="2192338" y="4410075"/>
          <p14:tracePt t="8063" x="2182813" y="4675188"/>
          <p14:tracePt t="8080" x="2182813" y="4986338"/>
          <p14:tracePt t="8090" x="2200275" y="5105400"/>
          <p14:tracePt t="8110" x="2292350" y="5324475"/>
          <p14:tracePt t="8124" x="2484438" y="5551488"/>
          <p14:tracePt t="8139" x="2713038" y="5743575"/>
          <p14:tracePt t="8159" x="3032125" y="5935663"/>
          <p14:tracePt t="8173" x="3324225" y="6054725"/>
          <p14:tracePt t="8190" x="3781425" y="6145213"/>
          <p14:tracePt t="8207" x="4064000" y="6181725"/>
          <p14:tracePt t="8223" x="4329113" y="6173788"/>
          <p14:tracePt t="8240" x="4502150" y="6118225"/>
          <p14:tracePt t="8256" x="4730750" y="5926138"/>
          <p14:tracePt t="8279" x="4959350" y="5524500"/>
          <p14:tracePt t="8299" x="5095875" y="4940300"/>
          <p14:tracePt t="8313" x="5114925" y="4794250"/>
          <p14:tracePt t="8330" x="5013325" y="4337050"/>
          <p14:tracePt t="8340" x="4940300" y="4219575"/>
          <p14:tracePt t="8358" x="4667250" y="3908425"/>
          <p14:tracePt t="8373" x="4392613" y="3679825"/>
          <p14:tracePt t="8374" x="4210050" y="3560763"/>
          <p14:tracePt t="8389" x="4044950" y="3470275"/>
          <p14:tracePt t="8407" x="3506788" y="3241675"/>
          <p14:tracePt t="8422" x="3195638" y="3151188"/>
          <p14:tracePt t="8440" x="2859088" y="3086100"/>
          <p14:tracePt t="8455" x="2520950" y="3078163"/>
          <p14:tracePt t="8471" x="2236788" y="3122613"/>
          <p14:tracePt t="8491" x="2009775" y="3260725"/>
          <p14:tracePt t="8506" x="1762125" y="3487738"/>
          <p14:tracePt t="8529" x="1552575" y="3735388"/>
          <p14:tracePt t="8530" x="1460500" y="3871913"/>
          <p14:tracePt t="8548" x="1260475" y="4154488"/>
          <p14:tracePt t="8563" x="1114425" y="4465638"/>
          <p14:tracePt t="8581" x="1031875" y="4684713"/>
          <p14:tracePt t="8592" x="1004888" y="4811713"/>
          <p14:tracePt t="8609" x="958850" y="5068888"/>
          <p14:tracePt t="8610" x="941388" y="5159375"/>
          <p14:tracePt t="8623" x="941388" y="5241925"/>
          <p14:tracePt t="8640" x="941388" y="5360988"/>
          <p14:tracePt t="8656" x="941388" y="5368925"/>
          <p14:tracePt t="8978" x="895350" y="5259388"/>
          <p14:tracePt t="8999" x="739775" y="5105400"/>
          <p14:tracePt t="9010" x="703263" y="5059363"/>
          <p14:tracePt t="9032" x="620713" y="5003800"/>
          <p14:tracePt t="9041" x="593725" y="4976813"/>
          <p14:tracePt t="9059" x="574675" y="4967288"/>
          <p14:tracePt t="21509" x="693738" y="4894263"/>
          <p14:tracePt t="21518" x="822325" y="4821238"/>
          <p14:tracePt t="21545" x="1050925" y="4684713"/>
          <p14:tracePt t="21546" x="1114425" y="4638675"/>
          <p14:tracePt t="21562" x="1241425" y="4592638"/>
          <p14:tracePt t="21592" x="1525588" y="4475163"/>
          <p14:tracePt t="21598" x="1606550" y="4419600"/>
          <p14:tracePt t="21619" x="2000250" y="4227513"/>
          <p14:tracePt t="21629" x="2119313" y="4191000"/>
          <p14:tracePt t="21650" x="2593975" y="4100513"/>
          <p14:tracePt t="21664" x="3059113" y="4054475"/>
          <p14:tracePt t="21679" x="3606800" y="3935413"/>
          <p14:tracePt t="21700" x="4283075" y="3789363"/>
          <p14:tracePt t="21712" x="4794250" y="3698875"/>
          <p14:tracePt t="21729" x="5232400" y="3643313"/>
          <p14:tracePt t="21741" x="5487988" y="3643313"/>
          <p14:tracePt t="21742" x="5753100" y="3643313"/>
          <p14:tracePt t="21758" x="6164263" y="3616325"/>
          <p14:tracePt t="21775" x="6529388" y="3506788"/>
          <p14:tracePt t="21791" x="6804025" y="3397250"/>
          <p14:tracePt t="21812" x="7123113" y="3287713"/>
          <p14:tracePt t="21824" x="7434263" y="3214688"/>
          <p14:tracePt t="21840" x="7699375" y="3187700"/>
          <p14:tracePt t="21857" x="7799388" y="3159125"/>
          <p14:tracePt t="21873" x="7872413" y="3105150"/>
          <p14:tracePt t="21889" x="7954963" y="3041650"/>
          <p14:tracePt t="21906" x="7999413" y="2976563"/>
          <p14:tracePt t="21930" x="8018463" y="2903538"/>
          <p14:tracePt t="21950" x="8054975" y="2849563"/>
          <p14:tracePt t="21963" x="8091488" y="2803525"/>
          <p14:tracePt t="21982" x="8183563" y="2674938"/>
          <p14:tracePt t="21991" x="8191500" y="2630488"/>
          <p14:tracePt t="22012" x="8191500" y="2593975"/>
          <p14:tracePt t="22025" x="8191500" y="2547938"/>
          <p14:tracePt t="22041" x="8174038" y="2484438"/>
          <p14:tracePt t="22056" x="8147050" y="2447925"/>
          <p14:tracePt t="22072" x="8101013" y="2401888"/>
          <p14:tracePt t="22090" x="8027988" y="2374900"/>
          <p14:tracePt t="22098" x="7962900" y="2355850"/>
          <p14:tracePt t="22119" x="7780338" y="2346325"/>
          <p14:tracePt t="22130" x="7726363" y="2346325"/>
          <p14:tracePt t="22150" x="7524750" y="2374900"/>
          <p14:tracePt t="22163" x="7497763" y="2382838"/>
          <p14:tracePt t="22181" x="7415213" y="2428875"/>
          <p14:tracePt t="22182" x="7397750" y="2447925"/>
          <p14:tracePt t="22201" x="7378700" y="2501900"/>
          <p14:tracePt t="22215" x="7378700" y="2584450"/>
          <p14:tracePt t="22232" x="7378700" y="2667000"/>
          <p14:tracePt t="22241" x="7378700" y="2703513"/>
          <p14:tracePt t="22260" x="7388225" y="2776538"/>
          <p14:tracePt t="22273" x="7434263" y="2867025"/>
          <p14:tracePt t="22289" x="7524750" y="2949575"/>
          <p14:tracePt t="22306" x="7626350" y="3022600"/>
          <p14:tracePt t="22324" x="7743825" y="3105150"/>
          <p14:tracePt t="22339" x="7881938" y="3168650"/>
          <p14:tracePt t="22356" x="7981950" y="3205163"/>
          <p14:tracePt t="22372" x="8164513" y="3260725"/>
          <p14:tracePt t="22389" x="8356600" y="3297238"/>
          <p14:tracePt t="22408" x="8566150" y="3297238"/>
          <p14:tracePt t="22431" x="8694738" y="3268663"/>
          <p14:tracePt t="22440" x="8739188" y="3251200"/>
          <p14:tracePt t="22459" x="8877300" y="3122613"/>
          <p14:tracePt t="22480" x="8996363" y="3032125"/>
          <p14:tracePt t="22490" x="9050338" y="2995613"/>
          <p14:tracePt t="22510" x="9215438" y="2903538"/>
          <p14:tracePt t="22524" x="9242425" y="2867025"/>
          <p14:tracePt t="22540" x="9296400" y="2757488"/>
          <p14:tracePt t="22555" x="9305925" y="2693988"/>
          <p14:tracePt t="22572" x="9305925" y="2584450"/>
          <p14:tracePt t="22590" x="9242425" y="2474913"/>
          <p14:tracePt t="22606" x="9186863" y="2411413"/>
          <p14:tracePt t="22623" x="9105900" y="2355850"/>
          <p14:tracePt t="22639" x="9032875" y="2309813"/>
          <p14:tracePt t="22656" x="8931275" y="2292350"/>
          <p14:tracePt t="22679" x="8785225" y="2265363"/>
          <p14:tracePt t="22690" x="8739188" y="2265363"/>
          <p14:tracePt t="22710" x="8512175" y="2265363"/>
          <p14:tracePt t="22730" x="8347075" y="2265363"/>
          <p14:tracePt t="22741" x="8228013" y="2273300"/>
          <p14:tracePt t="22742" x="8137525" y="2282825"/>
          <p14:tracePt t="22759" x="7972425" y="2309813"/>
          <p14:tracePt t="22774" x="7835900" y="2365375"/>
          <p14:tracePt t="22791" x="7707313" y="2428875"/>
          <p14:tracePt t="22807" x="7589838" y="2520950"/>
          <p14:tracePt t="22824" x="7497763" y="2593975"/>
          <p14:tracePt t="22839" x="7451725" y="2638425"/>
          <p14:tracePt t="22857" x="7407275" y="2747963"/>
          <p14:tracePt t="22872" x="7397750" y="2820988"/>
          <p14:tracePt t="22889" x="7397750" y="2894013"/>
          <p14:tracePt t="22906" x="7415213" y="2976563"/>
          <p14:tracePt t="22910" x="7434263" y="3022600"/>
          <p14:tracePt t="22929" x="7470775" y="3114675"/>
          <p14:tracePt t="22940" x="7497763" y="3141663"/>
          <p14:tracePt t="22959" x="7607300" y="3260725"/>
          <p14:tracePt t="22980" x="7735888" y="3351213"/>
          <p14:tracePt t="22991" x="7826375" y="3387725"/>
          <p14:tracePt t="23010" x="7972425" y="3414713"/>
          <p14:tracePt t="23024" x="8154988" y="3424238"/>
          <p14:tracePt t="23040" x="8366125" y="3424238"/>
          <p14:tracePt t="23058" x="8520113" y="3406775"/>
          <p14:tracePt t="23073" x="8639175" y="3360738"/>
          <p14:tracePt t="23089" x="8821738" y="3297238"/>
          <p14:tracePt t="23090" x="8904288" y="3251200"/>
          <p14:tracePt t="23098" x="8967788" y="3224213"/>
          <p14:tracePt t="23118" x="9059863" y="3095625"/>
          <p14:tracePt t="23130" x="9069388" y="3049588"/>
          <p14:tracePt t="23151" x="9096375" y="2903538"/>
          <p14:tracePt t="23163" x="9096375" y="2867025"/>
          <p14:tracePt t="23179" x="9096375" y="2794000"/>
          <p14:tracePt t="23192" x="9096375" y="2730500"/>
          <p14:tracePt t="23210" x="9069388" y="2647950"/>
          <p14:tracePt t="23223" x="9032875" y="2584450"/>
          <p14:tracePt t="23239" x="8977313" y="2520950"/>
          <p14:tracePt t="23260" x="8921750" y="2484438"/>
          <p14:tracePt t="23273" x="8794750" y="2419350"/>
          <p14:tracePt t="23291" x="8702675" y="2401888"/>
          <p14:tracePt t="23306" x="8575675" y="2374900"/>
          <p14:tracePt t="23323" x="8456613" y="2365375"/>
          <p14:tracePt t="23341" x="8366125" y="2365375"/>
          <p14:tracePt t="23357" x="8264525" y="2365375"/>
          <p14:tracePt t="23358" x="8201025" y="2392363"/>
          <p14:tracePt t="23374" x="8091488" y="2419350"/>
          <p14:tracePt t="23390" x="7954963" y="2474913"/>
          <p14:tracePt t="23398" x="7918450" y="2484438"/>
          <p14:tracePt t="23410" x="7845425" y="2511425"/>
          <p14:tracePt t="23430" x="7689850" y="2574925"/>
          <p14:tracePt t="23440" x="7607300" y="2611438"/>
          <p14:tracePt t="23459" x="7543800" y="2667000"/>
          <p14:tracePt t="23474" x="7507288" y="2720975"/>
          <p14:tracePt t="23490" x="7470775" y="2776538"/>
          <p14:tracePt t="23510" x="7443788" y="2913063"/>
          <p14:tracePt t="23529" x="7443788" y="3005138"/>
          <p14:tracePt t="23540" x="7443788" y="3049588"/>
          <p14:tracePt t="23557" x="7451725" y="3114675"/>
          <p14:tracePt t="23572" x="7470775" y="3187700"/>
          <p14:tracePt t="23590" x="7553325" y="3297238"/>
          <p14:tracePt t="23606" x="7607300" y="3360738"/>
          <p14:tracePt t="23629" x="7653338" y="3406775"/>
          <p14:tracePt t="23648" x="7726363" y="3433763"/>
          <p14:tracePt t="23663" x="7799388" y="3451225"/>
          <p14:tracePt t="23680" x="7872413" y="3460750"/>
          <p14:tracePt t="23690" x="7908925" y="3460750"/>
          <p14:tracePt t="23708" x="7981950" y="3460750"/>
          <p14:tracePt t="23723" x="8054975" y="3479800"/>
          <p14:tracePt t="23740" x="8147050" y="3479800"/>
          <p14:tracePt t="23759" x="8228013" y="3479800"/>
          <p14:tracePt t="23773" x="8247063" y="3479800"/>
          <p14:tracePt t="23789" x="8256588" y="3479800"/>
          <p14:tracePt t="23805" x="8264525" y="3470275"/>
          <p14:tracePt t="25528" x="8483600" y="4100513"/>
          <p14:tracePt t="25549" x="9050338" y="5716588"/>
          <p14:tracePt t="25560" x="9086850" y="5999163"/>
          <p14:tracePt t="25580" x="9096375" y="64373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 (</a:t>
            </a:r>
            <a:r>
              <a:rPr lang="sr-Latn-RS" sz="36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Fourier</a:t>
            </a:r>
            <a:r>
              <a:rPr lang="sr-Latn-RS" sz="18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red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D0B459-0FCF-4672-A3F9-92ED1C098A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072423" cy="466725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300"/>
                  </a:spcBef>
                  <a:spcAft>
                    <a:spcPts val="1000"/>
                  </a:spcAft>
                </a:pPr>
                <a:r>
                  <a:rPr lang="en-US" sz="2000" dirty="0"/>
                  <a:t>B</a:t>
                </a:r>
                <a:r>
                  <a:rPr lang="sr-Latn-RS" sz="2000" dirty="0"/>
                  <a:t>eskonačan red sastavljen od sinusnih i kosinusnih članova, pomoću kog može da se opiše gotovo svaka periodična funkcija</a:t>
                </a:r>
                <a:r>
                  <a:rPr lang="en-US" sz="2000" dirty="0"/>
                  <a:t>;</a:t>
                </a:r>
              </a:p>
              <a:p>
                <a:pPr>
                  <a:spcBef>
                    <a:spcPts val="1300"/>
                  </a:spcBef>
                  <a:spcAft>
                    <a:spcPts val="1000"/>
                  </a:spcAft>
                </a:pPr>
                <a:r>
                  <a:rPr lang="en-US" sz="2000" dirty="0" err="1"/>
                  <a:t>Periodi</a:t>
                </a:r>
                <a:r>
                  <a:rPr lang="sr-Latn-RS" sz="2000" dirty="0"/>
                  <a:t>čna funkcija: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;</a:t>
                </a:r>
              </a:p>
              <a:p>
                <a:pPr>
                  <a:spcBef>
                    <a:spcPts val="130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sr-Latn-RS" sz="2000" dirty="0"/>
                  <a:t> – osnovni period funkcije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𝑛𝑇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;</a:t>
                </a:r>
              </a:p>
              <a:p>
                <a:pPr>
                  <a:spcBef>
                    <a:spcPts val="130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r-Latn-RS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𝑛𝑥</m:t>
                        </m:r>
                      </m:e>
                    </m:func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sr-Latn-R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lit/>
                      </m:rPr>
                      <a:rPr lang="sr-Latn-R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>
                  <a:spcBef>
                    <a:spcPts val="1300"/>
                  </a:spcBef>
                  <a:spcAft>
                    <a:spcPts val="1000"/>
                  </a:spcAft>
                </a:pPr>
                <a:r>
                  <a:rPr lang="sr-Latn-RS" sz="2000" dirty="0"/>
                  <a:t>Furijeov red funkcije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 na intervalu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sr-Latn-RS" sz="2000" dirty="0"/>
                  <a:t>:</a:t>
                </a:r>
              </a:p>
              <a:p>
                <a:pPr marL="0" indent="0">
                  <a:spcBef>
                    <a:spcPts val="13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sr-Latn-RS" sz="2000" dirty="0"/>
              </a:p>
              <a:p>
                <a:pPr marL="0" indent="0">
                  <a:spcBef>
                    <a:spcPts val="1300"/>
                  </a:spcBef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sr-Latn-RS" sz="2000" dirty="0"/>
                  <a:t> -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Furijeovi koeficijenti </a:t>
                </a:r>
                <a:r>
                  <a:rPr lang="sr-Latn-RS" sz="2000" dirty="0"/>
                  <a:t>funkcije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sr-Latn-R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D0B459-0FCF-4672-A3F9-92ED1C098A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072423" cy="4667250"/>
              </a:xfrm>
              <a:blipFill>
                <a:blip r:embed="rId5"/>
                <a:stretch>
                  <a:fillRect l="-776" t="-1305" r="-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A5FA1-367F-4E66-9717-A773A1BA111C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EECA9"/>
              </a:clrFrom>
              <a:clrTo>
                <a:srgbClr val="FEEC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92" y="1491789"/>
            <a:ext cx="3443177" cy="308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roperties of Graphs of Trigonometric Functions ‹ OpenCurriculum">
            <a:extLst>
              <a:ext uri="{FF2B5EF4-FFF2-40B4-BE49-F238E27FC236}">
                <a16:creationId xmlns:a16="http://schemas.microsoft.com/office/drawing/2014/main" id="{67331153-DC3A-476C-AF1B-63337529E60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49" y="4455466"/>
            <a:ext cx="3920651" cy="132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041D45-5B81-4847-97FD-855F803A0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47"/>
    </mc:Choice>
    <mc:Fallback xmlns="">
      <p:transition spd="slow" advTm="20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3046" x="963613" y="2503488"/>
          <p14:tracePt t="33070" x="963613" y="2565400"/>
          <p14:tracePt t="33096" x="963613" y="2590800"/>
          <p14:tracePt t="33119" x="950913" y="2640013"/>
          <p14:tracePt t="33145" x="938213" y="2665413"/>
          <p14:tracePt t="33168" x="938213" y="2703513"/>
          <p14:tracePt t="33193" x="925513" y="2740025"/>
          <p14:tracePt t="33262" x="925513" y="2752725"/>
          <p14:tracePt t="33417" x="925513" y="2765425"/>
          <p14:tracePt t="33440" x="925513" y="2828925"/>
          <p14:tracePt t="33466" x="925513" y="2852738"/>
          <p14:tracePt t="33488" x="925513" y="2865438"/>
          <p14:tracePt t="36518" x="950913" y="2878138"/>
          <p14:tracePt t="36540" x="1101725" y="2890838"/>
          <p14:tracePt t="36567" x="1163638" y="2903538"/>
          <p14:tracePt t="36590" x="1439863" y="2903538"/>
          <p14:tracePt t="36617" x="1739900" y="2903538"/>
          <p14:tracePt t="36644" x="2065338" y="2890838"/>
          <p14:tracePt t="36670" x="2441575" y="2890838"/>
          <p14:tracePt t="36693" x="2616200" y="2890838"/>
          <p14:tracePt t="36720" x="2941638" y="2890838"/>
          <p14:tracePt t="36744" x="3154363" y="2890838"/>
          <p14:tracePt t="36769" x="3354388" y="2890838"/>
          <p14:tracePt t="36792" x="3567113" y="2890838"/>
          <p14:tracePt t="36817" x="3817938" y="2890838"/>
          <p14:tracePt t="36840" x="4017963" y="2890838"/>
          <p14:tracePt t="36867" x="4105275" y="2878138"/>
          <p14:tracePt t="36917" x="4117975" y="2878138"/>
          <p14:tracePt t="36940" x="4168775" y="2852738"/>
          <p14:tracePt t="36972" x="4192588" y="2828925"/>
          <p14:tracePt t="36997" x="4205288" y="2803525"/>
          <p14:tracePt t="37023" x="4217988" y="2752725"/>
          <p14:tracePt t="37046" x="4217988" y="2716213"/>
          <p14:tracePt t="37048" x="4217988" y="2703513"/>
          <p14:tracePt t="37072" x="4217988" y="2665413"/>
          <p14:tracePt t="37098" x="4217988" y="2640013"/>
          <p14:tracePt t="37121" x="4217988" y="2627313"/>
          <p14:tracePt t="37170" x="4192588" y="2627313"/>
          <p14:tracePt t="37193" x="4156075" y="2627313"/>
          <p14:tracePt t="37219" x="4092575" y="2665413"/>
          <p14:tracePt t="37243" x="4030663" y="2728913"/>
          <p14:tracePt t="37268" x="3992563" y="2765425"/>
          <p14:tracePt t="37294" x="3992563" y="2790825"/>
          <p14:tracePt t="37321" x="3992563" y="2828925"/>
          <p14:tracePt t="37345" x="4005263" y="2865438"/>
          <p14:tracePt t="37370" x="4030663" y="2916238"/>
          <p14:tracePt t="37394" x="4081463" y="2952750"/>
          <p14:tracePt t="37421" x="4130675" y="2978150"/>
          <p14:tracePt t="37444" x="4168775" y="2978150"/>
          <p14:tracePt t="37470" x="4230688" y="2978150"/>
          <p14:tracePt t="37493" x="4256088" y="2965450"/>
          <p14:tracePt t="37520" x="4305300" y="2903538"/>
          <p14:tracePt t="37544" x="4305300" y="2878138"/>
          <p14:tracePt t="37551" x="4305300" y="2840038"/>
          <p14:tracePt t="37574" x="4305300" y="2790825"/>
          <p14:tracePt t="37601" x="4294188" y="2728913"/>
          <p14:tracePt t="37624" x="4281488" y="2690813"/>
          <p14:tracePt t="37651" x="4268788" y="2678113"/>
          <p14:tracePt t="37673" x="4243388" y="2678113"/>
          <p14:tracePt t="37700" x="4205288" y="2678113"/>
          <p14:tracePt t="37723" x="4156075" y="2716213"/>
          <p14:tracePt t="37750" x="4117975" y="2765425"/>
          <p14:tracePt t="37773" x="4105275" y="2778125"/>
          <p14:tracePt t="37799" x="4105275" y="2816225"/>
          <p14:tracePt t="37822" x="4117975" y="2890838"/>
          <p14:tracePt t="37852" x="4156075" y="2952750"/>
          <p14:tracePt t="37875" x="4181475" y="2965450"/>
          <p14:tracePt t="37902" x="4230688" y="2965450"/>
          <p14:tracePt t="37926" x="4268788" y="2965450"/>
          <p14:tracePt t="37952" x="4356100" y="2928938"/>
          <p14:tracePt t="37974" x="4381500" y="2903538"/>
          <p14:tracePt t="38001" x="4406900" y="2803525"/>
          <p14:tracePt t="38024" x="4406900" y="2740025"/>
          <p14:tracePt t="38051" x="4394200" y="2665413"/>
          <p14:tracePt t="38077" x="4368800" y="2640013"/>
          <p14:tracePt t="38104" x="4343400" y="2640013"/>
          <p14:tracePt t="38134" x="4281488" y="2640013"/>
          <p14:tracePt t="38160" x="4181475" y="2740025"/>
          <p14:tracePt t="38183" x="4143375" y="2803525"/>
          <p14:tracePt t="38209" x="4130675" y="2916238"/>
          <p14:tracePt t="38231" x="4130675" y="2952750"/>
          <p14:tracePt t="38256" x="4143375" y="2965450"/>
          <p14:tracePt t="38304" x="4156075" y="2965450"/>
          <p14:tracePt t="38552" x="4181475" y="2965450"/>
          <p14:tracePt t="39023" x="4143375" y="2965450"/>
          <p14:tracePt t="39045" x="4056063" y="2965450"/>
          <p14:tracePt t="39072" x="3968750" y="2965450"/>
          <p14:tracePt t="39095" x="3830638" y="2965450"/>
          <p14:tracePt t="39121" x="3756025" y="2965450"/>
          <p14:tracePt t="39145" x="3605213" y="2965450"/>
          <p14:tracePt t="39171" x="3541713" y="2965450"/>
          <p14:tracePt t="39172" x="3505200" y="2965450"/>
          <p14:tracePt t="39195" x="3429000" y="2965450"/>
          <p14:tracePt t="39220" x="3405188" y="2965450"/>
          <p14:tracePt t="39244" x="3392488" y="2965450"/>
          <p14:tracePt t="39269" x="3379788" y="2965450"/>
          <p14:tracePt t="39298" x="3354388" y="2978150"/>
          <p14:tracePt t="39326" x="3305175" y="2990850"/>
          <p14:tracePt t="39349" x="3292475" y="3003550"/>
          <p14:tracePt t="39375" x="3279775" y="3016250"/>
          <p14:tracePt t="39399" x="3267075" y="3028950"/>
          <p14:tracePt t="39425" x="3254375" y="3041650"/>
          <p14:tracePt t="39784" x="3317875" y="3041650"/>
          <p14:tracePt t="39806" x="3367088" y="3041650"/>
          <p14:tracePt t="39814" x="3392488" y="3041650"/>
          <p14:tracePt t="39837" x="3517900" y="3041650"/>
          <p14:tracePt t="39864" x="3630613" y="3041650"/>
          <p14:tracePt t="39887" x="3667125" y="3041650"/>
          <p14:tracePt t="39913" x="3756025" y="3041650"/>
          <p14:tracePt t="39936" x="3843338" y="3041650"/>
          <p14:tracePt t="39962" x="3992563" y="3041650"/>
          <p14:tracePt t="39985" x="4068763" y="3041650"/>
          <p14:tracePt t="40011" x="4143375" y="3041650"/>
          <p14:tracePt t="40152" x="4081463" y="3041650"/>
          <p14:tracePt t="40174" x="3979863" y="3041650"/>
          <p14:tracePt t="40200" x="3692525" y="3041650"/>
          <p14:tracePt t="40224" x="3579813" y="3041650"/>
          <p14:tracePt t="40251" x="3530600" y="3041650"/>
          <p14:tracePt t="40343" x="3567113" y="3041650"/>
          <p14:tracePt t="40368" x="3643313" y="3041650"/>
          <p14:tracePt t="40395" x="3892550" y="3041650"/>
          <p14:tracePt t="40418" x="4030663" y="3041650"/>
          <p14:tracePt t="40445" x="4143375" y="3041650"/>
          <p14:tracePt t="40898" x="4130675" y="3041650"/>
          <p14:tracePt t="40921" x="4068763" y="3041650"/>
          <p14:tracePt t="40949" x="4043363" y="3041650"/>
          <p14:tracePt t="41073" x="4056063" y="3041650"/>
          <p14:tracePt t="41097" x="4105275" y="3041650"/>
          <p14:tracePt t="41123" x="4130675" y="3028950"/>
          <p14:tracePt t="41146" x="4156075" y="3028950"/>
          <p14:tracePt t="41173" x="4181475" y="3016250"/>
          <p14:tracePt t="41197" x="4281488" y="3016250"/>
          <p14:tracePt t="41222" x="4381500" y="3016250"/>
          <p14:tracePt t="41246" x="4468813" y="3016250"/>
          <p14:tracePt t="41272" x="4556125" y="3016250"/>
          <p14:tracePt t="41278" x="4594225" y="3016250"/>
          <p14:tracePt t="41301" x="4694238" y="3016250"/>
          <p14:tracePt t="41327" x="4794250" y="2990850"/>
          <p14:tracePt t="41351" x="4843463" y="2990850"/>
          <p14:tracePt t="41400" x="4832350" y="2990850"/>
          <p14:tracePt t="41424" x="4743450" y="2990850"/>
          <p14:tracePt t="41452" x="4581525" y="2990850"/>
          <p14:tracePt t="41476" x="4518025" y="2990850"/>
          <p14:tracePt t="41502" x="4456113" y="2990850"/>
          <p14:tracePt t="41525" x="4430713" y="2990850"/>
          <p14:tracePt t="41552" x="4418013" y="2990850"/>
          <p14:tracePt t="41580" x="4406900" y="2990850"/>
          <p14:tracePt t="41695" x="4443413" y="2990850"/>
          <p14:tracePt t="41720" x="4518025" y="2978150"/>
          <p14:tracePt t="41747" x="4619625" y="2978150"/>
          <p14:tracePt t="41771" x="4768850" y="2978150"/>
          <p14:tracePt t="41797" x="4819650" y="2978150"/>
          <p14:tracePt t="41821" x="4843463" y="2978150"/>
          <p14:tracePt t="41940" x="4819650" y="2978150"/>
          <p14:tracePt t="41963" x="4630738" y="2990850"/>
          <p14:tracePt t="41989" x="4518025" y="3028950"/>
          <p14:tracePt t="42014" x="4394200" y="3028950"/>
          <p14:tracePt t="42040" x="4343400" y="3041650"/>
          <p14:tracePt t="43527" x="4243388" y="3054350"/>
          <p14:tracePt t="43550" x="4168775" y="3054350"/>
          <p14:tracePt t="43581" x="3979863" y="3054350"/>
          <p14:tracePt t="43605" x="3779838" y="3054350"/>
          <p14:tracePt t="43632" x="3579813" y="3054350"/>
          <p14:tracePt t="43656" x="3317875" y="3054350"/>
          <p14:tracePt t="43683" x="3216275" y="3054350"/>
          <p14:tracePt t="43707" x="3192463" y="3054350"/>
          <p14:tracePt t="43734" x="3179763" y="3054350"/>
          <p14:tracePt t="43808" x="3192463" y="3028950"/>
          <p14:tracePt t="43831" x="3328988" y="3003550"/>
          <p14:tracePt t="43862" x="3467100" y="2990850"/>
          <p14:tracePt t="43885" x="3530600" y="2990850"/>
          <p14:tracePt t="43912" x="3541713" y="2978150"/>
          <p14:tracePt t="43962" x="3505200" y="2978150"/>
          <p14:tracePt t="43986" x="3392488" y="2978150"/>
          <p14:tracePt t="44012" x="3279775" y="2978150"/>
          <p14:tracePt t="44037" x="3154363" y="2978150"/>
          <p14:tracePt t="44064" x="3103563" y="2978150"/>
          <p14:tracePt t="44090" x="3092450" y="2978150"/>
          <p14:tracePt t="44515" x="3128963" y="2978150"/>
          <p14:tracePt t="44540" x="3267075" y="2978150"/>
          <p14:tracePt t="44567" x="3505200" y="2978150"/>
          <p14:tracePt t="44593" x="3530600" y="2978150"/>
          <p14:tracePt t="45128" x="3579813" y="2978150"/>
          <p14:tracePt t="45151" x="3654425" y="2978150"/>
          <p14:tracePt t="45178" x="3992563" y="2965450"/>
          <p14:tracePt t="45201" x="4130675" y="2965450"/>
          <p14:tracePt t="45228" x="4181475" y="2965450"/>
          <p14:tracePt t="45373" x="4192588" y="2965450"/>
          <p14:tracePt t="45398" x="4243388" y="2965450"/>
          <p14:tracePt t="45425" x="4368800" y="2990850"/>
          <p14:tracePt t="45449" x="4556125" y="2990850"/>
          <p14:tracePt t="45476" x="4768850" y="3016250"/>
          <p14:tracePt t="45499" x="4956175" y="3016250"/>
          <p14:tracePt t="45527" x="5106988" y="3028950"/>
          <p14:tracePt t="45552" x="5145088" y="3028950"/>
          <p14:tracePt t="45560" x="5157788" y="3028950"/>
          <p14:tracePt t="45584" x="5194300" y="3028950"/>
          <p14:tracePt t="45612" x="5232400" y="3028950"/>
          <p14:tracePt t="45661" x="5245100" y="3028950"/>
          <p14:tracePt t="48999" x="5270500" y="3041650"/>
          <p14:tracePt t="49022" x="5357813" y="3090863"/>
          <p14:tracePt t="49048" x="5407025" y="3116263"/>
          <p14:tracePt t="49340" x="5394325" y="3128963"/>
          <p14:tracePt t="49363" x="5345113" y="3154363"/>
          <p14:tracePt t="49389" x="5257800" y="3216275"/>
          <p14:tracePt t="49414" x="5232400" y="3228975"/>
          <p14:tracePt t="49441" x="5207000" y="3241675"/>
          <p14:tracePt t="49467" x="5181600" y="3267075"/>
          <p14:tracePt t="49494" x="5170488" y="3303588"/>
          <p14:tracePt t="49519" x="5157788" y="3378200"/>
          <p14:tracePt t="49550" x="5145088" y="3429000"/>
          <p14:tracePt t="49574" x="5145088" y="3454400"/>
          <p14:tracePt t="49602" x="5132388" y="3490913"/>
          <p14:tracePt t="49626" x="5106988" y="3529013"/>
          <p14:tracePt t="49653" x="5068888" y="3579813"/>
          <p14:tracePt t="49679" x="5057775" y="3590925"/>
          <p14:tracePt t="49706" x="5019675" y="3616325"/>
          <p14:tracePt t="49731" x="5019675" y="3629025"/>
          <p14:tracePt t="49759" x="4994275" y="3629025"/>
          <p14:tracePt t="49782" x="4968875" y="3641725"/>
          <p14:tracePt t="49812" x="4945063" y="3641725"/>
          <p14:tracePt t="49838" x="4919663" y="3654425"/>
          <p14:tracePt t="49864" x="4906963" y="3654425"/>
          <p14:tracePt t="49888" x="4881563" y="3654425"/>
          <p14:tracePt t="49915" x="4868863" y="3641725"/>
          <p14:tracePt t="49939" x="4856163" y="3616325"/>
          <p14:tracePt t="49966" x="4843463" y="3603625"/>
          <p14:tracePt t="49990" x="4832350" y="3603625"/>
          <p14:tracePt t="50043" x="4806950" y="3603625"/>
          <p14:tracePt t="50067" x="4781550" y="3603625"/>
          <p14:tracePt t="50099" x="4756150" y="3603625"/>
          <p14:tracePt t="50197" x="4743450" y="3603625"/>
          <p14:tracePt t="50249" x="4732338" y="3603625"/>
          <p14:tracePt t="50627" x="4732338" y="3590925"/>
          <p14:tracePt t="50650" x="4743450" y="3590925"/>
          <p14:tracePt t="50678" x="4781550" y="3590925"/>
          <p14:tracePt t="50751" x="4819650" y="3579813"/>
          <p14:tracePt t="50775" x="4832350" y="3579813"/>
          <p14:tracePt t="50803" x="4868863" y="3579813"/>
          <p14:tracePt t="50828" x="4881563" y="3579813"/>
          <p14:tracePt t="50855" x="4894263" y="3579813"/>
          <p14:tracePt t="50879" x="4906963" y="3579813"/>
          <p14:tracePt t="50906" x="4919663" y="3579813"/>
          <p14:tracePt t="50957" x="4932363" y="3579813"/>
          <p14:tracePt t="51128" x="4956175" y="3579813"/>
          <p14:tracePt t="51153" x="4981575" y="3579813"/>
          <p14:tracePt t="51180" x="5057775" y="3579813"/>
          <p14:tracePt t="51205" x="5181600" y="3579813"/>
          <p14:tracePt t="51232" x="5232400" y="3579813"/>
          <p14:tracePt t="51257" x="5257800" y="3579813"/>
          <p14:tracePt t="51471" x="5281613" y="3579813"/>
          <p14:tracePt t="51495" x="5307013" y="3579813"/>
          <p14:tracePt t="51522" x="5357813" y="3579813"/>
          <p14:tracePt t="51552" x="5407025" y="3579813"/>
          <p14:tracePt t="51579" x="5419725" y="3579813"/>
          <p14:tracePt t="51604" x="5445125" y="3579813"/>
          <p14:tracePt t="51630" x="5457825" y="3579813"/>
          <p14:tracePt t="51655" x="5495925" y="3579813"/>
          <p14:tracePt t="51681" x="5507038" y="3579813"/>
          <p14:tracePt t="51706" x="5519738" y="3579813"/>
          <p14:tracePt t="51755" x="5532438" y="3579813"/>
          <p14:tracePt t="51925" x="5583238" y="3579813"/>
          <p14:tracePt t="51948" x="5607050" y="3579813"/>
          <p14:tracePt t="51974" x="5645150" y="3579813"/>
          <p14:tracePt t="51996" x="5657850" y="3579813"/>
          <p14:tracePt t="52144" x="5670550" y="3579813"/>
          <p14:tracePt t="52168" x="5695950" y="3579813"/>
          <p14:tracePt t="52195" x="5708650" y="3579813"/>
          <p14:tracePt t="52245" x="5732463" y="3579813"/>
          <p14:tracePt t="52342" x="5745163" y="3579813"/>
          <p14:tracePt t="52876" x="5745163" y="3590925"/>
          <p14:tracePt t="52900" x="5719763" y="3603625"/>
          <p14:tracePt t="52927" x="5683250" y="3616325"/>
          <p14:tracePt t="52961" x="5670550" y="3616325"/>
          <p14:tracePt t="53011" x="5657850" y="3616325"/>
          <p14:tracePt t="53035" x="5645150" y="3616325"/>
          <p14:tracePt t="53062" x="5619750" y="3616325"/>
          <p14:tracePt t="53086" x="5583238" y="3616325"/>
          <p14:tracePt t="53113" x="5557838" y="3616325"/>
          <p14:tracePt t="53138" x="5519738" y="3616325"/>
          <p14:tracePt t="53419" x="5532438" y="3616325"/>
          <p14:tracePt t="53443" x="5595938" y="3616325"/>
          <p14:tracePt t="53471" x="5645150" y="3616325"/>
          <p14:tracePt t="53495" x="5670550" y="3616325"/>
          <p14:tracePt t="54195" x="5683250" y="3616325"/>
          <p14:tracePt t="54219" x="5695950" y="3616325"/>
          <p14:tracePt t="54220" x="5719763" y="3616325"/>
          <p14:tracePt t="54247" x="5770563" y="3616325"/>
          <p14:tracePt t="54271" x="5821363" y="3616325"/>
          <p14:tracePt t="54297" x="5883275" y="3616325"/>
          <p14:tracePt t="54321" x="5945188" y="3616325"/>
          <p14:tracePt t="54347" x="5983288" y="3616325"/>
          <p14:tracePt t="54377" x="6021388" y="3616325"/>
          <p14:tracePt t="54404" x="6057900" y="3616325"/>
          <p14:tracePt t="54428" x="6070600" y="3616325"/>
          <p14:tracePt t="54499" x="6083300" y="3616325"/>
          <p14:tracePt t="54524" x="6108700" y="3616325"/>
          <p14:tracePt t="54552" x="6146800" y="3603625"/>
          <p14:tracePt t="54577" x="6170613" y="3603625"/>
          <p14:tracePt t="54604" x="6183313" y="3603625"/>
          <p14:tracePt t="54726" x="6196013" y="3603625"/>
          <p14:tracePt t="54751" x="6221413" y="3603625"/>
          <p14:tracePt t="54777" x="6246813" y="3616325"/>
          <p14:tracePt t="54801" x="6259513" y="3616325"/>
          <p14:tracePt t="54828" x="6259513" y="3629025"/>
          <p14:tracePt t="54877" x="6270625" y="3629025"/>
          <p14:tracePt t="55138" x="6270625" y="3641725"/>
          <p14:tracePt t="55162" x="6270625" y="3654425"/>
          <p14:tracePt t="55212" x="6270625" y="3667125"/>
          <p14:tracePt t="55575" x="6321425" y="3667125"/>
          <p14:tracePt t="55600" x="6408738" y="3667125"/>
          <p14:tracePt t="55631" x="6496050" y="3667125"/>
          <p14:tracePt t="55658" x="6521450" y="3667125"/>
          <p14:tracePt t="55894" x="6534150" y="3679825"/>
          <p14:tracePt t="62388" x="6534150" y="3629025"/>
          <p14:tracePt t="62417" x="6546850" y="3603625"/>
          <p14:tracePt t="62444" x="6546850" y="3590925"/>
          <p14:tracePt t="62775" x="6559550" y="3590925"/>
          <p14:tracePt t="62799" x="6584950" y="3616325"/>
          <p14:tracePt t="62826" x="6608763" y="3616325"/>
          <p14:tracePt t="62851" x="6634163" y="3616325"/>
          <p14:tracePt t="62878" x="6659563" y="3616325"/>
          <p14:tracePt t="62903" x="6696075" y="3603625"/>
          <p14:tracePt t="62930" x="6721475" y="3590925"/>
          <p14:tracePt t="62954" x="6759575" y="3590925"/>
          <p14:tracePt t="62988" x="6797675" y="3590925"/>
          <p14:tracePt t="63012" x="6808788" y="3590925"/>
          <p14:tracePt t="63084" x="6821488" y="3590925"/>
          <p14:tracePt t="63135" x="6834188" y="3590925"/>
          <p14:tracePt t="63160" x="6846888" y="3590925"/>
          <p14:tracePt t="63187" x="6859588" y="3590925"/>
          <p14:tracePt t="63260" x="6872288" y="3590925"/>
          <p14:tracePt t="63290" x="6884988" y="3590925"/>
          <p14:tracePt t="63315" x="6897688" y="3590925"/>
          <p14:tracePt t="63343" x="6910388" y="3590925"/>
          <p14:tracePt t="63366" x="6921500" y="3590925"/>
          <p14:tracePt t="64150" x="6946900" y="3590925"/>
          <p14:tracePt t="64174" x="7059613" y="3590925"/>
          <p14:tracePt t="64201" x="7372350" y="3590925"/>
          <p14:tracePt t="64226" x="8035925" y="3590925"/>
          <p14:tracePt t="64253" x="8386763" y="3590925"/>
          <p14:tracePt t="64277" x="8986838" y="3590925"/>
          <p14:tracePt t="64305" x="9488488" y="3654425"/>
          <p14:tracePt t="64330" x="9739313" y="3679825"/>
          <p14:tracePt t="64357" x="10213975" y="3729038"/>
          <p14:tracePt t="64386" x="10414000" y="3754438"/>
          <p14:tracePt t="64574" x="10414000" y="3767138"/>
          <p14:tracePt t="64598" x="10252075" y="3792538"/>
          <p14:tracePt t="64626" x="10101263" y="3841750"/>
          <p14:tracePt t="64654" x="9852025" y="3892550"/>
          <p14:tracePt t="64682" x="9388475" y="3941763"/>
          <p14:tracePt t="64707" x="8999538" y="3992563"/>
          <p14:tracePt t="64734" x="8874125" y="4005263"/>
          <p14:tracePt t="64759" x="8699500" y="4041775"/>
          <p14:tracePt t="64786" x="8599488" y="4067175"/>
          <p14:tracePt t="64812" x="8499475" y="4079875"/>
          <p14:tracePt t="64839" x="8399463" y="4117975"/>
          <p14:tracePt t="64864" x="8361363" y="4141788"/>
          <p14:tracePt t="64891" x="8324850" y="4179888"/>
          <p14:tracePt t="64914" x="8324850" y="4241800"/>
          <p14:tracePt t="64942" x="8324850" y="4318000"/>
          <p14:tracePt t="64971" x="8435975" y="4367213"/>
          <p14:tracePt t="64999" x="8686800" y="4367213"/>
          <p14:tracePt t="65024" x="8999538" y="4367213"/>
          <p14:tracePt t="65051" x="9463088" y="4367213"/>
          <p14:tracePt t="65077" x="10139363" y="4367213"/>
          <p14:tracePt t="65103" x="10602913" y="4367213"/>
          <p14:tracePt t="65129" x="10977563" y="4279900"/>
          <p14:tracePt t="65156" x="11241088" y="4117975"/>
          <p14:tracePt t="65180" x="11303000" y="4017963"/>
          <p14:tracePt t="65207" x="11390313" y="3792538"/>
          <p14:tracePt t="65232" x="11453813" y="3654425"/>
          <p14:tracePt t="65259" x="11515725" y="3467100"/>
          <p14:tracePt t="65283" x="11579225" y="3216275"/>
          <p14:tracePt t="65313" x="11603038" y="2865438"/>
          <p14:tracePt t="65338" x="11603038" y="2678113"/>
          <p14:tracePt t="65366" x="11503025" y="2403475"/>
          <p14:tracePt t="65389" x="11441113" y="2278063"/>
          <p14:tracePt t="65418" x="11290300" y="2052638"/>
          <p14:tracePt t="65442" x="11190288" y="1927225"/>
          <p14:tracePt t="65469" x="11002963" y="1814513"/>
          <p14:tracePt t="65494" x="10639425" y="1676400"/>
          <p14:tracePt t="65522" x="10313988" y="1601788"/>
          <p14:tracePt t="65546" x="10001250" y="1589088"/>
          <p14:tracePt t="65577" x="9613900" y="1589088"/>
          <p14:tracePt t="65601" x="9350375" y="1627188"/>
          <p14:tracePt t="65628" x="9112250" y="1752600"/>
          <p14:tracePt t="65651" x="8763000" y="1989138"/>
          <p14:tracePt t="65680" x="8499475" y="2214563"/>
          <p14:tracePt t="65703" x="8312150" y="2427288"/>
          <p14:tracePt t="65732" x="8212138" y="2640013"/>
          <p14:tracePt t="65757" x="8174038" y="2803525"/>
          <p14:tracePt t="65784" x="8174038" y="3141663"/>
          <p14:tracePt t="65809" x="8174038" y="3390900"/>
          <p14:tracePt t="65839" x="8174038" y="3667125"/>
          <p14:tracePt t="65864" x="8274050" y="3867150"/>
          <p14:tracePt t="65892" x="8486775" y="4079875"/>
          <p14:tracePt t="65916" x="8624888" y="4179888"/>
          <p14:tracePt t="65943" x="8999538" y="4392613"/>
          <p14:tracePt t="65966" x="9212263" y="4479925"/>
          <p14:tracePt t="65994" x="9650413" y="4579938"/>
          <p14:tracePt t="66017" x="9888538" y="4618038"/>
          <p14:tracePt t="66044" x="10414000" y="4630738"/>
          <p14:tracePt t="66070" x="10902950" y="4605338"/>
          <p14:tracePt t="66100" x="11228388" y="4454525"/>
          <p14:tracePt t="66124" x="11490325" y="4192588"/>
          <p14:tracePt t="66151" x="11703050" y="3654425"/>
          <p14:tracePt t="66176" x="11753850" y="3390900"/>
          <p14:tracePt t="66202" x="11804650" y="3003550"/>
          <p14:tracePt t="66227" x="11815763" y="2728913"/>
          <p14:tracePt t="66253" x="11791950" y="2465388"/>
          <p14:tracePt t="66278" x="11503025" y="2089150"/>
          <p14:tracePt t="66304" x="11290300" y="1952625"/>
          <p14:tracePt t="66329" x="10864850" y="1752600"/>
          <p14:tracePt t="66360" x="10614025" y="1676400"/>
          <p14:tracePt t="66384" x="10452100" y="1676400"/>
          <p14:tracePt t="66411" x="10052050" y="1676400"/>
          <p14:tracePt t="66435" x="9726613" y="1676400"/>
          <p14:tracePt t="66462" x="9450388" y="1727200"/>
          <p14:tracePt t="66485" x="9175750" y="1839913"/>
          <p14:tracePt t="66512" x="8986838" y="2001838"/>
          <p14:tracePt t="66537" x="8763000" y="2303463"/>
          <p14:tracePt t="66565" x="8548688" y="2616200"/>
          <p14:tracePt t="66589" x="8474075" y="2765425"/>
          <p14:tracePt t="66595" x="8435975" y="2840038"/>
          <p14:tracePt t="66622" x="8374063" y="3054350"/>
          <p14:tracePt t="66649" x="8361363" y="3316288"/>
          <p14:tracePt t="66674" x="8412163" y="3490913"/>
          <p14:tracePt t="66701" x="8486775" y="3667125"/>
          <p14:tracePt t="66726" x="8686800" y="3867150"/>
          <p14:tracePt t="66752" x="8812213" y="3941763"/>
          <p14:tracePt t="66777" x="9037638" y="4067175"/>
          <p14:tracePt t="66804" x="9301163" y="4154488"/>
          <p14:tracePt t="66829" x="9650413" y="4217988"/>
          <p14:tracePt t="66857" x="10152063" y="4254500"/>
          <p14:tracePt t="66881" x="10552113" y="4254500"/>
          <p14:tracePt t="66908" x="10915650" y="4254500"/>
          <p14:tracePt t="66933" x="11241088" y="4254500"/>
          <p14:tracePt t="66965" x="11290300" y="4254500"/>
          <p14:tracePt t="67291" x="11228388" y="4254500"/>
          <p14:tracePt t="67315" x="11115675" y="4267200"/>
          <p14:tracePt t="67342" x="10890250" y="4279900"/>
          <p14:tracePt t="67366" x="10764838" y="4279900"/>
          <p14:tracePt t="67393" x="10626725" y="4279900"/>
          <p14:tracePt t="67417" x="10590213" y="4279900"/>
          <p14:tracePt t="67444" x="10577513" y="4279900"/>
          <p14:tracePt t="67567" x="10626725" y="4279900"/>
          <p14:tracePt t="67592" x="10764838" y="4279900"/>
          <p14:tracePt t="67620" x="10977563" y="4279900"/>
          <p14:tracePt t="67644" x="11064875" y="4279900"/>
          <p14:tracePt t="67671" x="11102975" y="4279900"/>
          <p14:tracePt t="67695" x="11115675" y="4279900"/>
          <p14:tracePt t="67841" x="11028363" y="4305300"/>
          <p14:tracePt t="67865" x="10902950" y="4305300"/>
          <p14:tracePt t="67893" x="10564813" y="4305300"/>
          <p14:tracePt t="67917" x="10464800" y="4305300"/>
          <p14:tracePt t="67945" x="10439400" y="4305300"/>
          <p14:tracePt t="68040" x="10452100" y="4305300"/>
          <p14:tracePt t="68066" x="10602913" y="4305300"/>
          <p14:tracePt t="68097" x="10802938" y="4305300"/>
          <p14:tracePt t="68120" x="10890250" y="4305300"/>
          <p14:tracePt t="68148" x="10939463" y="4305300"/>
          <p14:tracePt t="68311" x="10915650" y="4305300"/>
          <p14:tracePt t="68335" x="10715625" y="4305300"/>
          <p14:tracePt t="68366" x="10477500" y="4305300"/>
          <p14:tracePt t="68390" x="10364788" y="4318000"/>
          <p14:tracePt t="68512" x="10514013" y="4330700"/>
          <p14:tracePt t="68536" x="10664825" y="4341813"/>
          <p14:tracePt t="68563" x="10990263" y="4354513"/>
          <p14:tracePt t="68587" x="11128375" y="4354513"/>
          <p14:tracePt t="68617" x="11153775" y="4354513"/>
          <p14:tracePt t="68763" x="11015663" y="4354513"/>
          <p14:tracePt t="68787" x="10839450" y="4354513"/>
          <p14:tracePt t="68815" x="10552113" y="4354513"/>
          <p14:tracePt t="68816" x="10477500" y="4354513"/>
          <p14:tracePt t="68840" x="10414000" y="4354513"/>
          <p14:tracePt t="68867" x="10401300" y="4354513"/>
          <p14:tracePt t="68992" x="10439400" y="4367213"/>
          <p14:tracePt t="69015" x="10552113" y="4392613"/>
          <p14:tracePt t="69043" x="10726738" y="4418013"/>
          <p14:tracePt t="69067" x="10839450" y="4430713"/>
          <p14:tracePt t="69094" x="10964863" y="4443413"/>
          <p14:tracePt t="69118" x="10977563" y="4443413"/>
          <p14:tracePt t="69214" x="10977563" y="4454525"/>
          <p14:tracePt t="69238" x="10977563" y="4467225"/>
          <p14:tracePt t="69266" x="10964863" y="4479925"/>
          <p14:tracePt t="69293" x="10952163" y="4492625"/>
          <p14:tracePt t="69344" x="10952163" y="4505325"/>
          <p14:tracePt t="69394" x="10939463" y="4518025"/>
          <p14:tracePt t="69444" x="10939463" y="4530725"/>
          <p14:tracePt t="69568" x="10928350" y="4530725"/>
          <p14:tracePt t="69592" x="10890250" y="4418013"/>
          <p14:tracePt t="69620" x="10777538" y="4292600"/>
          <p14:tracePt t="69644" x="10702925" y="4254500"/>
          <p14:tracePt t="69672" x="10590213" y="4241800"/>
          <p14:tracePt t="69695" x="10539413" y="4241800"/>
          <p14:tracePt t="69724" x="10502900" y="4267200"/>
          <p14:tracePt t="69749" x="10477500" y="4330700"/>
          <p14:tracePt t="69776" x="10477500" y="4379913"/>
          <p14:tracePt t="69800" x="10514013" y="4443413"/>
          <p14:tracePt t="69828" x="10639425" y="4505325"/>
          <p14:tracePt t="69855" x="10777538" y="4530725"/>
          <p14:tracePt t="69884" x="10890250" y="4530725"/>
          <p14:tracePt t="69909" x="10928350" y="4518025"/>
          <p14:tracePt t="69936" x="10928350" y="4443413"/>
          <p14:tracePt t="69962" x="10928350" y="4379913"/>
          <p14:tracePt t="69989" x="10902950" y="4279900"/>
          <p14:tracePt t="70013" x="10852150" y="4230688"/>
          <p14:tracePt t="70041" x="10815638" y="4205288"/>
          <p14:tracePt t="70212" x="10802938" y="4192588"/>
          <p14:tracePt t="70892" x="10802938" y="4205288"/>
          <p14:tracePt t="70914" x="10802938" y="4230688"/>
          <p14:tracePt t="70942" x="10802938" y="4267200"/>
          <p14:tracePt t="70972" x="10815638" y="4279900"/>
          <p14:tracePt t="70999" x="10828338" y="4292600"/>
          <p14:tracePt t="71049" x="10828338" y="4305300"/>
          <p14:tracePt t="71100" x="10839450" y="4292600"/>
          <p14:tracePt t="71125" x="10839450" y="4241800"/>
          <p14:tracePt t="71152" x="10815638" y="4154488"/>
          <p14:tracePt t="71176" x="10764838" y="4105275"/>
          <p14:tracePt t="71203" x="10702925" y="4092575"/>
          <p14:tracePt t="71227" x="10614025" y="4092575"/>
          <p14:tracePt t="71254" x="10577513" y="4092575"/>
          <p14:tracePt t="71255" x="10539413" y="4092575"/>
          <p14:tracePt t="71283" x="10477500" y="4117975"/>
          <p14:tracePt t="71310" x="10401300" y="4167188"/>
          <p14:tracePt t="71334" x="10377488" y="4179888"/>
          <p14:tracePt t="71360" x="10352088" y="4230688"/>
          <p14:tracePt t="71384" x="10339388" y="4267200"/>
          <p14:tracePt t="71410" x="10326688" y="4305300"/>
          <p14:tracePt t="71434" x="10313988" y="4354513"/>
          <p14:tracePt t="71462" x="10313988" y="4405313"/>
          <p14:tracePt t="71488" x="10326688" y="4454525"/>
          <p14:tracePt t="71515" x="10364788" y="4505325"/>
          <p14:tracePt t="71546" x="10390188" y="4530725"/>
          <p14:tracePt t="71574" x="10426700" y="4543425"/>
          <p14:tracePt t="71597" x="10539413" y="4554538"/>
          <p14:tracePt t="71625" x="10614025" y="4554538"/>
          <p14:tracePt t="71648" x="10677525" y="4554538"/>
          <p14:tracePt t="71675" x="10764838" y="4518025"/>
          <p14:tracePt t="71700" x="10802938" y="4492625"/>
          <p14:tracePt t="71728" x="10877550" y="4405313"/>
          <p14:tracePt t="71752" x="10902950" y="4318000"/>
          <p14:tracePt t="71779" x="10902950" y="4254500"/>
          <p14:tracePt t="71809" x="10877550" y="4217988"/>
          <p14:tracePt t="71836" x="10828338" y="4205288"/>
          <p14:tracePt t="71860" x="10790238" y="4205288"/>
          <p14:tracePt t="71888" x="10739438" y="4205288"/>
          <p14:tracePt t="71912" x="10702925" y="4217988"/>
          <p14:tracePt t="71939" x="10652125" y="4254500"/>
          <p14:tracePt t="71962" x="10614025" y="4292600"/>
          <p14:tracePt t="71990" x="10602913" y="4354513"/>
          <p14:tracePt t="72013" x="10602913" y="4379913"/>
          <p14:tracePt t="72043" x="10602913" y="4443413"/>
          <p14:tracePt t="72070" x="10639425" y="4492625"/>
          <p14:tracePt t="72098" x="10690225" y="4518025"/>
          <p14:tracePt t="72122" x="10739438" y="4518025"/>
          <p14:tracePt t="72149" x="10790238" y="4518025"/>
          <p14:tracePt t="72175" x="10828338" y="4518025"/>
          <p14:tracePt t="72202" x="10877550" y="4479925"/>
          <p14:tracePt t="72226" x="10902950" y="4430713"/>
          <p14:tracePt t="72254" x="10902950" y="4330700"/>
          <p14:tracePt t="72278" x="10877550" y="4241800"/>
          <p14:tracePt t="72305" x="10864850" y="4217988"/>
          <p14:tracePt t="72306" x="10852150" y="4205288"/>
          <p14:tracePt t="72312" x="10839450" y="4205288"/>
          <p14:tracePt t="72335" x="10828338" y="4205288"/>
          <p14:tracePt t="72362" x="10790238" y="4205288"/>
          <p14:tracePt t="72436" x="10777538" y="4205288"/>
          <p14:tracePt t="72830" x="10777538" y="4217988"/>
          <p14:tracePt t="72858" x="10777538" y="4279900"/>
          <p14:tracePt t="72886" x="10777538" y="4330700"/>
          <p14:tracePt t="72910" x="10777538" y="4341813"/>
          <p14:tracePt t="72983" x="10777538" y="4354513"/>
          <p14:tracePt t="73336" x="10802938" y="4341813"/>
          <p14:tracePt t="73360" x="10852150" y="4279900"/>
          <p14:tracePt t="73392" x="10890250" y="4254500"/>
          <p14:tracePt t="73417" x="10928350" y="4241800"/>
          <p14:tracePt t="73445" x="10964863" y="4230688"/>
          <p14:tracePt t="73469" x="11002963" y="4230688"/>
          <p14:tracePt t="73496" x="11041063" y="4217988"/>
          <p14:tracePt t="73520" x="11077575" y="4217988"/>
          <p14:tracePt t="73546" x="11115675" y="4217988"/>
          <p14:tracePt t="73571" x="11128375" y="4217988"/>
          <p14:tracePt t="73598" x="11141075" y="4217988"/>
          <p14:tracePt t="73677" x="11153775" y="4217988"/>
          <p14:tracePt t="73841" x="11153775" y="4241800"/>
          <p14:tracePt t="73890" x="11153775" y="4254500"/>
          <p14:tracePt t="74177" x="11128375" y="4254500"/>
          <p14:tracePt t="74201" x="11077575" y="4254500"/>
          <p14:tracePt t="74226" x="10977563" y="4267200"/>
          <p14:tracePt t="74250" x="10915650" y="4267200"/>
          <p14:tracePt t="74277" x="10802938" y="4279900"/>
          <p14:tracePt t="74305" x="10626725" y="4279900"/>
          <p14:tracePt t="74332" x="10514013" y="4279900"/>
          <p14:tracePt t="74356" x="10414000" y="4279900"/>
          <p14:tracePt t="74383" x="10352088" y="4279900"/>
          <p14:tracePt t="74409" x="10339388" y="4279900"/>
          <p14:tracePt t="74436" x="10288588" y="4292600"/>
          <p14:tracePt t="74460" x="10239375" y="4292600"/>
          <p14:tracePt t="74486" x="10201275" y="4292600"/>
          <p14:tracePt t="74510" x="10164763" y="4292600"/>
          <p14:tracePt t="74537" x="10126663" y="4305300"/>
          <p14:tracePt t="74565" x="10075863" y="4305300"/>
          <p14:tracePt t="74593" x="10052050" y="4318000"/>
          <p14:tracePt t="74757" x="10001250" y="4318000"/>
          <p14:tracePt t="74781" x="9926638" y="4318000"/>
          <p14:tracePt t="74808" x="9863138" y="4318000"/>
          <p14:tracePt t="74837" x="9839325" y="4318000"/>
          <p14:tracePt t="74955" x="9852025" y="4318000"/>
          <p14:tracePt t="74980" x="9901238" y="4318000"/>
          <p14:tracePt t="75007" x="10001250" y="4318000"/>
          <p14:tracePt t="75030" x="10201275" y="4318000"/>
          <p14:tracePt t="75059" x="10539413" y="4318000"/>
          <p14:tracePt t="75084" x="10739438" y="4318000"/>
          <p14:tracePt t="75115" x="11102975" y="4318000"/>
          <p14:tracePt t="75140" x="11266488" y="4318000"/>
          <p14:tracePt t="75167" x="11290300" y="4318000"/>
          <p14:tracePt t="75310" x="11277600" y="4318000"/>
          <p14:tracePt t="75334" x="11153775" y="4318000"/>
          <p14:tracePt t="75360" x="10902950" y="4318000"/>
          <p14:tracePt t="75365" x="10764838" y="4318000"/>
          <p14:tracePt t="75389" x="10452100" y="4318000"/>
          <p14:tracePt t="75390" x="10288588" y="4318000"/>
          <p14:tracePt t="75416" x="9701213" y="4318000"/>
          <p14:tracePt t="75441" x="9063038" y="4279900"/>
          <p14:tracePt t="75467" x="8512175" y="4279900"/>
          <p14:tracePt t="75493" x="7935913" y="4279900"/>
          <p14:tracePt t="75519" x="7635875" y="4279900"/>
          <p14:tracePt t="75543" x="7448550" y="4267200"/>
          <p14:tracePt t="75571" x="7310438" y="4241800"/>
          <p14:tracePt t="75595" x="7235825" y="4230688"/>
          <p14:tracePt t="75622" x="7059613" y="4167188"/>
          <p14:tracePt t="75652" x="6884988" y="4067175"/>
          <p14:tracePt t="75678" x="6759575" y="3967163"/>
          <p14:tracePt t="75702" x="6584950" y="3879850"/>
          <p14:tracePt t="75729" x="6246813" y="3754438"/>
          <p14:tracePt t="75754" x="6057900" y="3692525"/>
          <p14:tracePt t="75783" x="5757863" y="3629025"/>
          <p14:tracePt t="75807" x="5645150" y="3603625"/>
          <p14:tracePt t="75833" x="5632450" y="3603625"/>
          <p14:tracePt t="75953" x="5619750" y="3603625"/>
          <p14:tracePt t="76009" x="5607050" y="3590925"/>
          <p14:tracePt t="76032" x="5595938" y="3579813"/>
          <p14:tracePt t="76245" x="5583238" y="3579813"/>
          <p14:tracePt t="76269" x="5545138" y="3579813"/>
          <p14:tracePt t="76299" x="5370513" y="3579813"/>
          <p14:tracePt t="76323" x="5106988" y="3579813"/>
          <p14:tracePt t="76350" x="4968875" y="3590925"/>
          <p14:tracePt t="76375" x="4894263" y="3603625"/>
          <p14:tracePt t="76402" x="4843463" y="3616325"/>
          <p14:tracePt t="76596" x="4981575" y="3616325"/>
          <p14:tracePt t="76619" x="5132388" y="3616325"/>
          <p14:tracePt t="76646" x="5657850" y="3603625"/>
          <p14:tracePt t="76672" x="6096000" y="3603625"/>
          <p14:tracePt t="76698" x="6434138" y="3603625"/>
          <p14:tracePt t="76723" x="6634163" y="3603625"/>
          <p14:tracePt t="76750" x="6696075" y="3603625"/>
          <p14:tracePt t="76873" x="6659563" y="3616325"/>
          <p14:tracePt t="76897" x="6534150" y="3629025"/>
          <p14:tracePt t="76923" x="6346825" y="3629025"/>
          <p14:tracePt t="76947" x="5857875" y="3629025"/>
          <p14:tracePt t="76975" x="5595938" y="3629025"/>
          <p14:tracePt t="76976" x="5483225" y="3629025"/>
          <p14:tracePt t="77000" x="5145088" y="3654425"/>
          <p14:tracePt t="77027" x="4794250" y="3692525"/>
          <p14:tracePt t="77053" x="4706938" y="3703638"/>
          <p14:tracePt t="77081" x="4681538" y="3716338"/>
          <p14:tracePt t="77204" x="4732338" y="3716338"/>
          <p14:tracePt t="77227" x="4794250" y="3716338"/>
          <p14:tracePt t="77254" x="5145088" y="3716338"/>
          <p14:tracePt t="77278" x="5394325" y="3716338"/>
          <p14:tracePt t="77306" x="5995988" y="3716338"/>
          <p14:tracePt t="77330" x="6346825" y="3716338"/>
          <p14:tracePt t="77358" x="6434138" y="3716338"/>
          <p14:tracePt t="77381" x="6446838" y="3716338"/>
          <p14:tracePt t="103674" x="6446838" y="3703638"/>
          <p14:tracePt t="103696" x="6321425" y="3579813"/>
          <p14:tracePt t="103722" x="5932488" y="3616325"/>
          <p14:tracePt t="103724" x="5795963" y="3679825"/>
          <p14:tracePt t="103747" x="5457825" y="3892550"/>
          <p14:tracePt t="103775" x="4732338" y="4305300"/>
          <p14:tracePt t="103797" x="4430713" y="4367213"/>
          <p14:tracePt t="103824" x="4056063" y="4330700"/>
          <p14:tracePt t="103849" x="3856038" y="4205288"/>
          <p14:tracePt t="103875" x="3667125" y="4105275"/>
          <p14:tracePt t="103898" x="3554413" y="4054475"/>
          <p14:tracePt t="103924" x="3454400" y="4054475"/>
          <p14:tracePt t="103947" x="3267075" y="4141788"/>
          <p14:tracePt t="103974" x="3128963" y="4192588"/>
          <p14:tracePt t="103997" x="2903538" y="4279900"/>
          <p14:tracePt t="104023" x="2854325" y="4279900"/>
          <p14:tracePt t="104024" x="2841625" y="4279900"/>
          <p14:tracePt t="104046" x="2790825" y="4279900"/>
          <p14:tracePt t="104074" x="2716213" y="4279900"/>
          <p14:tracePt t="104104" x="2603500" y="4279900"/>
          <p14:tracePt t="104112" x="2554288" y="4292600"/>
          <p14:tracePt t="104136" x="2390775" y="4330700"/>
          <p14:tracePt t="104163" x="2139950" y="4341813"/>
          <p14:tracePt t="104185" x="1927225" y="4341813"/>
          <p14:tracePt t="104212" x="1801813" y="4330700"/>
          <p14:tracePt t="104234" x="1752600" y="4318000"/>
          <p14:tracePt t="104261" x="1727200" y="4305300"/>
          <p14:tracePt t="104284" x="1714500" y="4292600"/>
          <p14:tracePt t="104311" x="1677988" y="4292600"/>
          <p14:tracePt t="104334" x="1665288" y="4292600"/>
          <p14:tracePt t="104359" x="1652588" y="4292600"/>
          <p14:tracePt t="104433" x="1652588" y="4279900"/>
          <p14:tracePt t="104455" x="1665288" y="4267200"/>
          <p14:tracePt t="104482" x="1801813" y="4241800"/>
          <p14:tracePt t="104506" x="1939925" y="4230688"/>
          <p14:tracePt t="104531" x="2039938" y="4230688"/>
          <p14:tracePt t="104555" x="2065338" y="4230688"/>
          <p14:tracePt t="104603" x="2078038" y="4230688"/>
          <p14:tracePt t="104626" x="2116138" y="4230688"/>
          <p14:tracePt t="104652" x="2203450" y="4230688"/>
          <p14:tracePt t="104658" x="2216150" y="4230688"/>
          <p14:tracePt t="104681" x="2265363" y="4230688"/>
          <p14:tracePt t="104706" x="2278063" y="4230688"/>
          <p14:tracePt t="104800" x="2252663" y="4230688"/>
          <p14:tracePt t="104823" x="2190750" y="4230688"/>
          <p14:tracePt t="104848" x="2039938" y="4230688"/>
          <p14:tracePt t="104871" x="1965325" y="4230688"/>
          <p14:tracePt t="104897" x="1878013" y="4230688"/>
          <p14:tracePt t="104921" x="1839913" y="4230688"/>
          <p14:tracePt t="105102" x="1927225" y="4230688"/>
          <p14:tracePt t="105125" x="2014538" y="4230688"/>
          <p14:tracePt t="105151" x="2127250" y="4217988"/>
          <p14:tracePt t="105174" x="2152650" y="4205288"/>
          <p14:tracePt t="106550" x="2216150" y="4192588"/>
          <p14:tracePt t="106573" x="2290763" y="4179888"/>
          <p14:tracePt t="106599" x="2390775" y="4179888"/>
          <p14:tracePt t="106600" x="2428875" y="4179888"/>
          <p14:tracePt t="106624" x="2465388" y="4179888"/>
          <p14:tracePt t="106654" x="2490788" y="4179888"/>
          <p14:tracePt t="106676" x="2503488" y="4179888"/>
          <p14:tracePt t="106702" x="2516188" y="4179888"/>
          <p14:tracePt t="106724" x="2528888" y="4179888"/>
          <p14:tracePt t="106751" x="2541588" y="4179888"/>
          <p14:tracePt t="106775" x="2565400" y="4179888"/>
          <p14:tracePt t="106800" x="2578100" y="4167188"/>
          <p14:tracePt t="106824" x="2667000" y="4154488"/>
          <p14:tracePt t="106850" x="2741613" y="4154488"/>
          <p14:tracePt t="106873" x="2767013" y="4154488"/>
          <p14:tracePt t="106899" x="2803525" y="4154488"/>
          <p14:tracePt t="106922" x="2816225" y="4154488"/>
          <p14:tracePt t="106948" x="2828925" y="4154488"/>
          <p14:tracePt t="107090" x="2841625" y="4141788"/>
          <p14:tracePt t="107264" x="2879725" y="4141788"/>
          <p14:tracePt t="107293" x="3003550" y="4141788"/>
          <p14:tracePt t="107320" x="3141663" y="4141788"/>
          <p14:tracePt t="107342" x="3254375" y="4141788"/>
          <p14:tracePt t="107368" x="3317875" y="4141788"/>
          <p14:tracePt t="107392" x="3341688" y="4141788"/>
          <p14:tracePt t="107418" x="3354388" y="4141788"/>
          <p14:tracePt t="107441" x="3379788" y="4141788"/>
          <p14:tracePt t="107466" x="3405188" y="4129088"/>
          <p14:tracePt t="107490" x="3429000" y="4129088"/>
          <p14:tracePt t="107607" x="3354388" y="4129088"/>
          <p14:tracePt t="107630" x="3292475" y="4129088"/>
          <p14:tracePt t="107655" x="3254375" y="4129088"/>
          <p14:tracePt t="107679" x="3228975" y="4129088"/>
          <p14:tracePt t="107704" x="3205163" y="4141788"/>
          <p14:tracePt t="107822" x="3228975" y="4141788"/>
          <p14:tracePt t="107845" x="3341688" y="4141788"/>
          <p14:tracePt t="107871" x="3441700" y="4141788"/>
          <p14:tracePt t="107894" x="3579813" y="4141788"/>
          <p14:tracePt t="107920" x="3643313" y="4141788"/>
          <p14:tracePt t="107942" x="3654425" y="4141788"/>
          <p14:tracePt t="109368" x="3692525" y="4141788"/>
          <p14:tracePt t="109370" x="3717925" y="4154488"/>
          <p14:tracePt t="109392" x="3879850" y="4192588"/>
          <p14:tracePt t="109418" x="4181475" y="4241800"/>
          <p14:tracePt t="109441" x="4456113" y="4292600"/>
          <p14:tracePt t="109466" x="4630738" y="4330700"/>
          <p14:tracePt t="109490" x="4832350" y="4354513"/>
          <p14:tracePt t="109516" x="5081588" y="4379913"/>
          <p14:tracePt t="109541" x="5445125" y="4418013"/>
          <p14:tracePt t="109570" x="6034088" y="4505325"/>
          <p14:tracePt t="109593" x="6359525" y="4554538"/>
          <p14:tracePt t="109618" x="7021513" y="4656138"/>
          <p14:tracePt t="109641" x="7472363" y="4743450"/>
          <p14:tracePt t="109666" x="7835900" y="4818063"/>
          <p14:tracePt t="109690" x="8135938" y="4879975"/>
          <p14:tracePt t="109716" x="8399463" y="4943475"/>
          <p14:tracePt t="109742" x="8686800" y="5018088"/>
          <p14:tracePt t="109767" x="8824913" y="5043488"/>
          <p14:tracePt t="109791" x="9099550" y="5105400"/>
          <p14:tracePt t="109817" x="9224963" y="5118100"/>
          <p14:tracePt t="109823" x="9263063" y="5130800"/>
          <p14:tracePt t="109846" x="9312275" y="5143500"/>
          <p14:tracePt t="109872" x="9488488" y="5194300"/>
          <p14:tracePt t="109895" x="9601200" y="5230813"/>
          <p14:tracePt t="109922" x="9888538" y="5318125"/>
          <p14:tracePt t="109944" x="10026650" y="5343525"/>
          <p14:tracePt t="109970" x="10326688" y="5381625"/>
          <p14:tracePt t="109994" x="10577513" y="5381625"/>
          <p14:tracePt t="110020" x="10864850" y="5381625"/>
          <p14:tracePt t="110043" x="11064875" y="5394325"/>
          <p14:tracePt t="110072" x="11141075" y="5394325"/>
          <p14:tracePt t="110101" x="11153775" y="5394325"/>
          <p14:tracePt t="110127" x="11202988" y="5343525"/>
          <p14:tracePt t="110149" x="11228388" y="5318125"/>
          <p14:tracePt t="110175" x="11315700" y="5281613"/>
          <p14:tracePt t="110198" x="11353800" y="5256213"/>
          <p14:tracePt t="110224" x="11428413" y="5205413"/>
          <p14:tracePt t="110247" x="11453813" y="5168900"/>
          <p14:tracePt t="110274" x="11479213" y="5105400"/>
          <p14:tracePt t="110296" x="11479213" y="5081588"/>
          <p14:tracePt t="110322" x="11377613" y="4968875"/>
          <p14:tracePt t="110346" x="11253788" y="4943475"/>
          <p14:tracePt t="110375" x="11015663" y="4868863"/>
          <p14:tracePt t="110398" x="10715625" y="4792663"/>
          <p14:tracePt t="110425" x="10577513" y="4756150"/>
          <p14:tracePt t="110426" x="10526713" y="4743450"/>
          <p14:tracePt t="110450" x="10339388" y="4730750"/>
          <p14:tracePt t="110477" x="10088563" y="4730750"/>
          <p14:tracePt t="110500" x="9826625" y="4730750"/>
          <p14:tracePt t="110526" x="9601200" y="4730750"/>
          <p14:tracePt t="110549" x="9324975" y="4730750"/>
          <p14:tracePt t="110575" x="9163050" y="4756150"/>
          <p14:tracePt t="110598" x="9124950" y="4756150"/>
          <p14:tracePt t="110624" x="9012238" y="4818063"/>
          <p14:tracePt t="110651" x="8924925" y="4868863"/>
          <p14:tracePt t="110678" x="8824913" y="4918075"/>
          <p14:tracePt t="110701" x="8737600" y="4956175"/>
          <p14:tracePt t="110728" x="8661400" y="5030788"/>
          <p14:tracePt t="110752" x="8612188" y="5081588"/>
          <p14:tracePt t="110778" x="8599488" y="5118100"/>
          <p14:tracePt t="110800" x="8586788" y="5181600"/>
          <p14:tracePt t="110827" x="8586788" y="5230813"/>
          <p14:tracePt t="110850" x="8599488" y="5268913"/>
          <p14:tracePt t="110877" x="8661400" y="5330825"/>
          <p14:tracePt t="110900" x="8812213" y="5407025"/>
          <p14:tracePt t="110925" x="8963025" y="5468938"/>
          <p14:tracePt t="110948" x="9175750" y="5507038"/>
          <p14:tracePt t="110960" x="9275763" y="5518150"/>
          <p14:tracePt t="110982" x="9363075" y="5543550"/>
          <p14:tracePt t="111008" x="9575800" y="5568950"/>
          <p14:tracePt t="111031" x="9750425" y="5568950"/>
          <p14:tracePt t="111058" x="10252075" y="5581650"/>
          <p14:tracePt t="111080" x="10539413" y="5581650"/>
          <p14:tracePt t="111107" x="11015663" y="5581650"/>
          <p14:tracePt t="111130" x="11141075" y="5581650"/>
          <p14:tracePt t="111156" x="11241088" y="5507038"/>
          <p14:tracePt t="111178" x="11303000" y="5443538"/>
          <p14:tracePt t="111205" x="11453813" y="5343525"/>
          <p14:tracePt t="111228" x="11603038" y="5243513"/>
          <p14:tracePt t="111254" x="11691938" y="5130800"/>
          <p14:tracePt t="111277" x="11715750" y="5018088"/>
          <p14:tracePt t="111282" x="11703050" y="4968875"/>
          <p14:tracePt t="111306" x="11628438" y="4879975"/>
          <p14:tracePt t="111333" x="11353800" y="4792663"/>
          <p14:tracePt t="111356" x="11052175" y="4705350"/>
          <p14:tracePt t="111382" x="10828338" y="4656138"/>
          <p14:tracePt t="111404" x="10614025" y="4630738"/>
          <p14:tracePt t="111430" x="10414000" y="4618038"/>
          <p14:tracePt t="111453" x="10177463" y="4618038"/>
          <p14:tracePt t="111478" x="9875838" y="4618038"/>
          <p14:tracePt t="111501" x="9525000" y="4618038"/>
          <p14:tracePt t="111528" x="9188450" y="4618038"/>
          <p14:tracePt t="111551" x="8899525" y="4679950"/>
          <p14:tracePt t="111584" x="8763000" y="4756150"/>
          <p14:tracePt t="111608" x="8712200" y="4792663"/>
          <p14:tracePt t="111634" x="8561388" y="4905375"/>
          <p14:tracePt t="111657" x="8486775" y="4956175"/>
          <p14:tracePt t="111683" x="8374063" y="5068888"/>
          <p14:tracePt t="111705" x="8335963" y="5105400"/>
          <p14:tracePt t="111732" x="8324850" y="5194300"/>
          <p14:tracePt t="111755" x="8324850" y="5305425"/>
          <p14:tracePt t="111781" x="8374063" y="5430838"/>
          <p14:tracePt t="111804" x="8486775" y="5556250"/>
          <p14:tracePt t="111831" x="8624888" y="5630863"/>
          <p14:tracePt t="111858" x="8874125" y="5694363"/>
          <p14:tracePt t="111884" x="9150350" y="5743575"/>
          <p14:tracePt t="111907" x="9475788" y="5756275"/>
          <p14:tracePt t="111933" x="9852025" y="5756275"/>
          <p14:tracePt t="111957" x="10239375" y="5756275"/>
          <p14:tracePt t="111983" x="10602913" y="5756275"/>
          <p14:tracePt t="112006" x="10915650" y="5756275"/>
          <p14:tracePt t="112032" x="11141075" y="5707063"/>
          <p14:tracePt t="112056" x="11328400" y="5594350"/>
          <p14:tracePt t="112081" x="11466513" y="5381625"/>
          <p14:tracePt t="112106" x="11490325" y="5268913"/>
          <p14:tracePt t="112136" x="11490325" y="5043488"/>
          <p14:tracePt t="112159" x="11453813" y="4868863"/>
          <p14:tracePt t="112186" x="11377613" y="4718050"/>
          <p14:tracePt t="112210" x="11177588" y="4592638"/>
          <p14:tracePt t="112237" x="11052175" y="4543425"/>
          <p14:tracePt t="112237" x="10977563" y="4518025"/>
          <p14:tracePt t="112261" x="10752138" y="4479925"/>
          <p14:tracePt t="112287" x="10526713" y="4479925"/>
          <p14:tracePt t="112310" x="10277475" y="4492625"/>
          <p14:tracePt t="112336" x="9975850" y="4554538"/>
          <p14:tracePt t="112359" x="9650413" y="4618038"/>
          <p14:tracePt t="112386" x="9237663" y="4718050"/>
          <p14:tracePt t="112412" x="9063038" y="4756150"/>
          <p14:tracePt t="112438" x="8737600" y="4856163"/>
          <p14:tracePt t="112461" x="8561388" y="4930775"/>
          <p14:tracePt t="112488" x="8461375" y="4992688"/>
          <p14:tracePt t="112511" x="8374063" y="5081588"/>
          <p14:tracePt t="112538" x="8312150" y="5143500"/>
          <p14:tracePt t="112562" x="8223250" y="5256213"/>
          <p14:tracePt t="112588" x="8199438" y="5318125"/>
          <p14:tracePt t="112612" x="8199438" y="5443538"/>
          <p14:tracePt t="112639" x="8248650" y="5556250"/>
          <p14:tracePt t="112662" x="8399463" y="5707063"/>
          <p14:tracePt t="112692" x="8624888" y="5819775"/>
          <p14:tracePt t="112715" x="8837613" y="5881688"/>
          <p14:tracePt t="112741" x="9275763" y="5919788"/>
          <p14:tracePt t="112764" x="9501188" y="5919788"/>
          <p14:tracePt t="112790" x="9975850" y="5919788"/>
          <p14:tracePt t="112814" x="10288588" y="5919788"/>
          <p14:tracePt t="112840" x="10626725" y="5919788"/>
          <p14:tracePt t="112864" x="11015663" y="5894388"/>
          <p14:tracePt t="112890" x="11353800" y="5794375"/>
          <p14:tracePt t="112913" x="11603038" y="5630863"/>
          <p14:tracePt t="112914" x="11653838" y="5581650"/>
          <p14:tracePt t="112940" x="11753850" y="5468938"/>
          <p14:tracePt t="112948" x="11804650" y="5368925"/>
          <p14:tracePt t="112971" x="11815763" y="5256213"/>
          <p14:tracePt t="112998" x="11815763" y="5092700"/>
          <p14:tracePt t="113021" x="11766550" y="4968875"/>
          <p14:tracePt t="113048" x="11679238" y="4879975"/>
          <p14:tracePt t="113071" x="11479213" y="4805363"/>
          <p14:tracePt t="113098" x="11153775" y="4743450"/>
          <p14:tracePt t="113121" x="10802938" y="4718050"/>
          <p14:tracePt t="113146" x="10426700" y="4718050"/>
          <p14:tracePt t="113170" x="9939338" y="4756150"/>
          <p14:tracePt t="113196" x="9713913" y="4805363"/>
          <p14:tracePt t="113221" x="9350375" y="4879975"/>
          <p14:tracePt t="113247" x="9137650" y="4956175"/>
          <p14:tracePt t="113271" x="8950325" y="5030788"/>
          <p14:tracePt t="113301" x="8724900" y="5143500"/>
          <p14:tracePt t="113324" x="8637588" y="5205413"/>
          <p14:tracePt t="113351" x="8512175" y="5305425"/>
          <p14:tracePt t="113374" x="8486775" y="5368925"/>
          <p14:tracePt t="113400" x="8474075" y="5468938"/>
          <p14:tracePt t="113424" x="8474075" y="5568950"/>
          <p14:tracePt t="113452" x="8586788" y="5707063"/>
          <p14:tracePt t="113476" x="8737600" y="5819775"/>
          <p14:tracePt t="113501" x="8950325" y="5907088"/>
          <p14:tracePt t="113525" x="9301163" y="5969000"/>
          <p14:tracePt t="113551" x="9701213" y="5994400"/>
          <p14:tracePt t="113580" x="10101263" y="5994400"/>
          <p14:tracePt t="113607" x="10526713" y="5994400"/>
          <p14:tracePt t="113630" x="10715625" y="5945188"/>
          <p14:tracePt t="113657" x="11090275" y="5768975"/>
          <p14:tracePt t="113680" x="11366500" y="5568950"/>
          <p14:tracePt t="113707" x="11566525" y="5318125"/>
          <p14:tracePt t="113730" x="11653838" y="5068888"/>
          <p14:tracePt t="113757" x="11641138" y="4879975"/>
          <p14:tracePt t="113781" x="11441113" y="4743450"/>
          <p14:tracePt t="113808" x="11164888" y="4656138"/>
          <p14:tracePt t="113832" x="10852150" y="4579938"/>
          <p14:tracePt t="113840" x="10752138" y="4567238"/>
          <p14:tracePt t="113863" x="10477500" y="4530725"/>
          <p14:tracePt t="113890" x="10188575" y="4530725"/>
          <p14:tracePt t="113914" x="9775825" y="4530725"/>
          <p14:tracePt t="113941" x="9163050" y="4592638"/>
          <p14:tracePt t="113964" x="8886825" y="4643438"/>
          <p14:tracePt t="113991" x="8474075" y="4730750"/>
          <p14:tracePt t="114014" x="8312150" y="4779963"/>
          <p14:tracePt t="114042" x="8123238" y="4905375"/>
          <p14:tracePt t="114065" x="8048625" y="4992688"/>
          <p14:tracePt t="114091" x="8023225" y="5105400"/>
          <p14:tracePt t="114121" x="8010525" y="5230813"/>
          <p14:tracePt t="114148" x="8010525" y="5318125"/>
          <p14:tracePt t="114172" x="8023225" y="5368925"/>
          <p14:tracePt t="114198" x="8099425" y="5468938"/>
          <p14:tracePt t="114222" x="8148638" y="5530850"/>
          <p14:tracePt t="114249" x="8286750" y="5643563"/>
          <p14:tracePt t="114273" x="8312150" y="5656263"/>
          <p14:tracePt t="158726" x="8286750" y="5656263"/>
          <p14:tracePt t="158748" x="7923213" y="5568950"/>
          <p14:tracePt t="158776" x="7523163" y="5494338"/>
          <p14:tracePt t="158801" x="7435850" y="5507038"/>
          <p14:tracePt t="158826" x="7435850" y="5518150"/>
          <p14:tracePt t="159068" x="7410450" y="5543550"/>
          <p14:tracePt t="159091" x="7235825" y="5594350"/>
          <p14:tracePt t="159117" x="7097713" y="5607050"/>
          <p14:tracePt t="159142" x="6784975" y="5607050"/>
          <p14:tracePt t="159172" x="6121400" y="5607050"/>
          <p14:tracePt t="159194" x="5732463" y="5568950"/>
          <p14:tracePt t="159221" x="5032375" y="5568950"/>
          <p14:tracePt t="159243" x="4768850" y="5568950"/>
          <p14:tracePt t="159269" x="4430713" y="5594350"/>
          <p14:tracePt t="159292" x="4318000" y="5619750"/>
          <p14:tracePt t="159318" x="4130675" y="5668963"/>
          <p14:tracePt t="159341" x="4030663" y="5681663"/>
          <p14:tracePt t="159367" x="3767138" y="5681663"/>
          <p14:tracePt t="159390" x="3554413" y="5681663"/>
          <p14:tracePt t="159416" x="3392488" y="5681663"/>
          <p14:tracePt t="159443" x="3341688" y="5681663"/>
          <p14:tracePt t="159468" x="3328988" y="5681663"/>
          <p14:tracePt t="159491" x="3292475" y="5681663"/>
          <p14:tracePt t="159518" x="3254375" y="5694363"/>
          <p14:tracePt t="159541" x="3241675" y="5694363"/>
          <p14:tracePt t="159567" x="3228975" y="5694363"/>
          <p14:tracePt t="160128" x="3228975" y="5681663"/>
          <p14:tracePt t="160152" x="3241675" y="5643563"/>
          <p14:tracePt t="160177" x="3254375" y="5556250"/>
          <p14:tracePt t="160200" x="3254375" y="5507038"/>
          <p14:tracePt t="160226" x="3254375" y="5407025"/>
          <p14:tracePt t="160249" x="3254375" y="5381625"/>
          <p14:tracePt t="160274" x="3241675" y="5281613"/>
          <p14:tracePt t="160301" x="3241675" y="5230813"/>
          <p14:tracePt t="160328" x="3241675" y="5130800"/>
          <p14:tracePt t="160351" x="3267075" y="5081588"/>
          <p14:tracePt t="160376" x="3267075" y="5056188"/>
          <p14:tracePt t="160425" x="3267075" y="5043488"/>
          <p14:tracePt t="160629" x="3267075" y="5081588"/>
          <p14:tracePt t="160678" x="3254375" y="5105400"/>
          <p14:tracePt t="160702" x="3254375" y="5118100"/>
          <p14:tracePt t="160728" x="3241675" y="5156200"/>
          <p14:tracePt t="160750" x="3241675" y="5168900"/>
          <p14:tracePt t="160777" x="3228975" y="5218113"/>
          <p14:tracePt t="160799" x="3228975" y="5256213"/>
          <p14:tracePt t="160830" x="3228975" y="5281613"/>
          <p14:tracePt t="160853" x="3228975" y="5343525"/>
          <p14:tracePt t="160879" x="3205163" y="5394325"/>
          <p14:tracePt t="160903" x="3205163" y="5430838"/>
          <p14:tracePt t="160928" x="3192463" y="5456238"/>
          <p14:tracePt t="160952" x="3192463" y="5468938"/>
          <p14:tracePt t="161508" x="3216275" y="5468938"/>
          <p14:tracePt t="161530" x="3267075" y="5494338"/>
          <p14:tracePt t="161556" x="3354388" y="5518150"/>
          <p14:tracePt t="161579" x="3367088" y="5518150"/>
          <p14:tracePt t="161914" x="3367088" y="5530850"/>
          <p14:tracePt t="161968" x="3367088" y="5543550"/>
          <p14:tracePt t="161991" x="3379788" y="5568950"/>
          <p14:tracePt t="162016" x="3405188" y="5568950"/>
          <p14:tracePt t="162040" x="3467100" y="5594350"/>
          <p14:tracePt t="162066" x="3567113" y="5607050"/>
          <p14:tracePt t="162090" x="3705225" y="5619750"/>
          <p14:tracePt t="162116" x="3779838" y="5619750"/>
          <p14:tracePt t="162141" x="3830638" y="5619750"/>
          <p14:tracePt t="162166" x="3930650" y="5619750"/>
          <p14:tracePt t="162189" x="3992563" y="5619750"/>
          <p14:tracePt t="162216" x="4043363" y="5619750"/>
          <p14:tracePt t="162730" x="4043363" y="5607050"/>
          <p14:tracePt t="162754" x="4043363" y="5594350"/>
          <p14:tracePt t="162780" x="4043363" y="5568950"/>
          <p14:tracePt t="162802" x="4043363" y="5556250"/>
          <p14:tracePt t="162832" x="4043363" y="5543550"/>
          <p14:tracePt t="162857" x="4030663" y="5530850"/>
          <p14:tracePt t="162883" x="3968750" y="5494338"/>
          <p14:tracePt t="162906" x="3930650" y="5481638"/>
          <p14:tracePt t="162933" x="3879850" y="5481638"/>
          <p14:tracePt t="162956" x="3817938" y="5481638"/>
          <p14:tracePt t="162983" x="3756025" y="5481638"/>
          <p14:tracePt t="163006" x="3654425" y="5481638"/>
          <p14:tracePt t="163032" x="3592513" y="5481638"/>
          <p14:tracePt t="163059" x="3479800" y="5481638"/>
          <p14:tracePt t="163085" x="3417888" y="5481638"/>
          <p14:tracePt t="163112" x="3392488" y="5494338"/>
          <p14:tracePt t="163138" x="3367088" y="5507038"/>
          <p14:tracePt t="163160" x="3354388" y="5530850"/>
          <p14:tracePt t="163163" x="3341688" y="5530850"/>
          <p14:tracePt t="163187" x="3341688" y="5556250"/>
          <p14:tracePt t="163213" x="3354388" y="5607050"/>
          <p14:tracePt t="163237" x="3405188" y="5643563"/>
          <p14:tracePt t="163265" x="3541713" y="5694363"/>
          <p14:tracePt t="163288" x="3643313" y="5719763"/>
          <p14:tracePt t="163314" x="3867150" y="5732463"/>
          <p14:tracePt t="163337" x="3930650" y="5732463"/>
          <p14:tracePt t="163363" x="3956050" y="5732463"/>
          <p14:tracePt t="163390" x="3979863" y="5719763"/>
          <p14:tracePt t="163415" x="3992563" y="5694363"/>
          <p14:tracePt t="163439" x="4005263" y="5643563"/>
          <p14:tracePt t="163465" x="4005263" y="5607050"/>
          <p14:tracePt t="163489" x="4005263" y="5568950"/>
          <p14:tracePt t="163514" x="3979863" y="5556250"/>
          <p14:tracePt t="163537" x="3805238" y="5530850"/>
          <p14:tracePt t="163563" x="3654425" y="5530850"/>
          <p14:tracePt t="163587" x="3541713" y="5530850"/>
          <p14:tracePt t="163613" x="3454400" y="5530850"/>
          <p14:tracePt t="163636" x="3417888" y="5556250"/>
          <p14:tracePt t="163666" x="3367088" y="5594350"/>
          <p14:tracePt t="163689" x="3367088" y="5607050"/>
          <p14:tracePt t="163715" x="3367088" y="5656263"/>
          <p14:tracePt t="163738" x="3417888" y="5719763"/>
          <p14:tracePt t="163764" x="3567113" y="5819775"/>
          <p14:tracePt t="163788" x="3717925" y="5856288"/>
          <p14:tracePt t="163814" x="3817938" y="5868988"/>
          <p14:tracePt t="163837" x="3892550" y="5868988"/>
          <p14:tracePt t="163862" x="3917950" y="5868988"/>
          <p14:tracePt t="163886" x="3956050" y="5856288"/>
          <p14:tracePt t="163912" x="3979863" y="5843588"/>
          <p14:tracePt t="163935" x="4017963" y="5794375"/>
          <p14:tracePt t="163967" x="4030663" y="5743575"/>
          <p14:tracePt t="163990" x="4030663" y="5732463"/>
          <p14:tracePt t="164016" x="4030663" y="5668963"/>
          <p14:tracePt t="164038" x="4030663" y="5643563"/>
          <p14:tracePt t="164065" x="4005263" y="5607050"/>
          <p14:tracePt t="164088" x="3992563" y="5594350"/>
          <p14:tracePt t="164114" x="3956050" y="5556250"/>
          <p14:tracePt t="164136" x="3905250" y="5543550"/>
          <p14:tracePt t="164162" x="3805238" y="5543550"/>
          <p14:tracePt t="164186" x="3767138" y="5543550"/>
          <p14:tracePt t="164212" x="3743325" y="5543550"/>
          <p14:tracePt t="164310" x="3756025" y="5543550"/>
          <p14:tracePt t="164334" x="3856038" y="5543550"/>
          <p14:tracePt t="164359" x="3943350" y="5507038"/>
          <p14:tracePt t="164383" x="3992563" y="5481638"/>
          <p14:tracePt t="164410" x="4005263" y="5468938"/>
          <p14:tracePt t="164435" x="4005263" y="5456238"/>
          <p14:tracePt t="164460" x="4017963" y="5407025"/>
          <p14:tracePt t="164484" x="4030663" y="5294313"/>
          <p14:tracePt t="164510" x="4030663" y="5168900"/>
          <p14:tracePt t="164533" x="4017963" y="5092700"/>
          <p14:tracePt t="164563" x="4005263" y="5005388"/>
          <p14:tracePt t="164587" x="3979863" y="4968875"/>
          <p14:tracePt t="164613" x="3956050" y="4918075"/>
          <p14:tracePt t="164637" x="3930650" y="4868863"/>
          <p14:tracePt t="164663" x="3917950" y="4843463"/>
          <p14:tracePt t="164687" x="3905250" y="4818063"/>
          <p14:tracePt t="164713" x="3892550" y="4805363"/>
          <p14:tracePt t="164737" x="3879850" y="4792663"/>
          <p14:tracePt t="165253" x="3867150" y="4792663"/>
          <p14:tracePt t="165302" x="3856038" y="4792663"/>
          <p14:tracePt t="165350" x="3843338" y="4792663"/>
          <p14:tracePt t="165378" x="3830638" y="4792663"/>
          <p14:tracePt t="165757" x="3830638" y="4805363"/>
          <p14:tracePt t="165781" x="3843338" y="4805363"/>
          <p14:tracePt t="165809" x="3843338" y="4830763"/>
          <p14:tracePt t="165832" x="3879850" y="4879975"/>
          <p14:tracePt t="165858" x="3930650" y="4956175"/>
          <p14:tracePt t="165882" x="4068763" y="5043488"/>
          <p14:tracePt t="165908" x="4092575" y="5056188"/>
          <p14:tracePt t="165930" x="4056063" y="5018088"/>
          <p14:tracePt t="165956" x="3943350" y="4992688"/>
          <p14:tracePt t="165986" x="3856038" y="4930775"/>
          <p14:tracePt t="166120" x="3879850" y="4905375"/>
          <p14:tracePt t="166144" x="3879850" y="4879975"/>
          <p14:tracePt t="166170" x="3892550" y="4868863"/>
          <p14:tracePt t="166219" x="3917950" y="4868863"/>
          <p14:tracePt t="166241" x="3943350" y="4868863"/>
          <p14:tracePt t="166267" x="3956050" y="4879975"/>
          <p14:tracePt t="166295" x="3968750" y="4892675"/>
          <p14:tracePt t="166343" x="3968750" y="4905375"/>
          <p14:tracePt t="166366" x="3968750" y="4918075"/>
          <p14:tracePt t="166393" x="3979863" y="4968875"/>
          <p14:tracePt t="166415" x="4005263" y="5030788"/>
          <p14:tracePt t="166442" x="4043363" y="5118100"/>
          <p14:tracePt t="166464" x="4068763" y="5168900"/>
          <p14:tracePt t="166492" x="4068763" y="5218113"/>
          <p14:tracePt t="166514" x="4092575" y="5268913"/>
          <p14:tracePt t="166542" x="4092575" y="5318125"/>
          <p14:tracePt t="166568" x="4105275" y="5343525"/>
          <p14:tracePt t="166594" x="4117975" y="5368925"/>
          <p14:tracePt t="166617" x="4130675" y="5407025"/>
          <p14:tracePt t="166688" x="4143375" y="5407025"/>
          <p14:tracePt t="166710" x="4168775" y="5418138"/>
          <p14:tracePt t="166760" x="4181475" y="5418138"/>
          <p14:tracePt t="167012" x="4205288" y="5418138"/>
          <p14:tracePt t="167036" x="4268788" y="5443538"/>
          <p14:tracePt t="167061" x="4294188" y="5443538"/>
          <p14:tracePt t="167089" x="4318000" y="5456238"/>
          <p14:tracePt t="167341" x="4356100" y="5456238"/>
          <p14:tracePt t="167364" x="4406900" y="5456238"/>
          <p14:tracePt t="167394" x="4494213" y="5430838"/>
          <p14:tracePt t="167420" x="4530725" y="5407025"/>
          <p14:tracePt t="167468" x="4543425" y="5407025"/>
          <p14:tracePt t="167491" x="4543425" y="5394325"/>
          <p14:tracePt t="167518" x="4556125" y="5381625"/>
          <p14:tracePt t="167568" x="4568825" y="5368925"/>
          <p14:tracePt t="167592" x="4581525" y="5356225"/>
          <p14:tracePt t="167619" x="4594225" y="5343525"/>
          <p14:tracePt t="167643" x="4594225" y="5318125"/>
          <p14:tracePt t="167673" x="4606925" y="5294313"/>
          <p14:tracePt t="167697" x="4619625" y="5268913"/>
          <p14:tracePt t="167725" x="4619625" y="5256213"/>
          <p14:tracePt t="167797" x="4630738" y="5243513"/>
          <p14:tracePt t="168052" x="4643438" y="5243513"/>
          <p14:tracePt t="168075" x="4732338" y="5256213"/>
          <p14:tracePt t="168101" x="4806950" y="5256213"/>
          <p14:tracePt t="168125" x="4868863" y="5281613"/>
          <p14:tracePt t="168175" x="4919663" y="5281613"/>
          <p14:tracePt t="168318" x="4932363" y="5281613"/>
          <p14:tracePt t="168368" x="4994275" y="5281613"/>
          <p14:tracePt t="168391" x="5045075" y="5281613"/>
          <p14:tracePt t="168418" x="5170488" y="5281613"/>
          <p14:tracePt t="168442" x="5194300" y="5281613"/>
          <p14:tracePt t="168492" x="5207000" y="5281613"/>
          <p14:tracePt t="168516" x="5232400" y="5281613"/>
          <p14:tracePt t="168542" x="5332413" y="5281613"/>
          <p14:tracePt t="168570" x="5419725" y="5281613"/>
          <p14:tracePt t="168596" x="5507038" y="5281613"/>
          <p14:tracePt t="168620" x="5545138" y="5281613"/>
          <p14:tracePt t="168646" x="5557838" y="5281613"/>
          <p14:tracePt t="168670" x="5607050" y="5281613"/>
          <p14:tracePt t="168696" x="5619750" y="5281613"/>
          <p14:tracePt t="168747" x="5632450" y="5268913"/>
          <p14:tracePt t="168771" x="5645150" y="5268913"/>
          <p14:tracePt t="168798" x="5657850" y="5268913"/>
          <p14:tracePt t="169006" x="5670550" y="5268913"/>
          <p14:tracePt t="169029" x="5670550" y="5256213"/>
          <p14:tracePt t="169401" x="5683250" y="5256213"/>
          <p14:tracePt t="169451" x="5708650" y="5243513"/>
          <p14:tracePt t="169475" x="5708650" y="5230813"/>
          <p14:tracePt t="169502" x="5732463" y="5205413"/>
          <p14:tracePt t="169525" x="5745163" y="5181600"/>
          <p14:tracePt t="169594" x="5745163" y="5156200"/>
          <p14:tracePt t="169998" x="5757863" y="5156200"/>
          <p14:tracePt t="170066" x="5770563" y="5168900"/>
          <p14:tracePt t="170090" x="5770563" y="5181600"/>
          <p14:tracePt t="170116" x="5783263" y="5181600"/>
          <p14:tracePt t="170139" x="5783263" y="5194300"/>
          <p14:tracePt t="170165" x="5795963" y="5194300"/>
          <p14:tracePt t="170190" x="5795963" y="5218113"/>
          <p14:tracePt t="170239" x="5808663" y="5218113"/>
          <p14:tracePt t="170511" x="5845175" y="5218113"/>
          <p14:tracePt t="170535" x="5883275" y="5218113"/>
          <p14:tracePt t="170564" x="5921375" y="5218113"/>
          <p14:tracePt t="170636" x="5932488" y="5218113"/>
          <p14:tracePt t="170658" x="5945188" y="5218113"/>
          <p14:tracePt t="170685" x="5957888" y="5218113"/>
          <p14:tracePt t="170708" x="5970588" y="5218113"/>
          <p14:tracePt t="170734" x="5995988" y="5205413"/>
          <p14:tracePt t="170758" x="6008688" y="5205413"/>
          <p14:tracePt t="170785" x="6045200" y="5194300"/>
          <p14:tracePt t="170807" x="6083300" y="5194300"/>
          <p14:tracePt t="170813" x="6096000" y="5194300"/>
          <p14:tracePt t="170837" x="6208713" y="5194300"/>
          <p14:tracePt t="170862" x="6321425" y="5194300"/>
          <p14:tracePt t="170886" x="6421438" y="5194300"/>
          <p14:tracePt t="170911" x="6483350" y="5194300"/>
          <p14:tracePt t="170934" x="6521450" y="5194300"/>
          <p14:tracePt t="170960" x="6534150" y="5194300"/>
          <p14:tracePt t="171098" x="6584950" y="5194300"/>
          <p14:tracePt t="171126" x="6672263" y="5194300"/>
          <p14:tracePt t="171153" x="6708775" y="5194300"/>
          <p14:tracePt t="171175" x="6721475" y="5194300"/>
          <p14:tracePt t="171201" x="6734175" y="5181600"/>
          <p14:tracePt t="171224" x="6746875" y="5168900"/>
          <p14:tracePt t="171250" x="6759575" y="5168900"/>
          <p14:tracePt t="171274" x="6772275" y="5156200"/>
          <p14:tracePt t="171433" x="6797675" y="5143500"/>
          <p14:tracePt t="171455" x="6808788" y="5130800"/>
          <p14:tracePt t="171480" x="6821488" y="5130800"/>
          <p14:tracePt t="171529" x="6834188" y="5130800"/>
          <p14:tracePt t="171752" x="6846888" y="5130800"/>
          <p14:tracePt t="171976" x="6859588" y="5130800"/>
          <p14:tracePt t="182163" x="6859588" y="5143500"/>
          <p14:tracePt t="182214" x="6859588" y="5156200"/>
          <p14:tracePt t="182237" x="6846888" y="5230813"/>
          <p14:tracePt t="182262" x="6821488" y="5305425"/>
          <p14:tracePt t="182268" x="6821488" y="5318125"/>
          <p14:tracePt t="182291" x="6797675" y="5368925"/>
          <p14:tracePt t="182319" x="6759575" y="5430838"/>
          <p14:tracePt t="182342" x="6721475" y="5481638"/>
          <p14:tracePt t="182368" x="6672263" y="5530850"/>
          <p14:tracePt t="182391" x="6646863" y="5568950"/>
          <p14:tracePt t="182417" x="6608763" y="5607050"/>
          <p14:tracePt t="182440" x="6596063" y="5630863"/>
          <p14:tracePt t="182466" x="6572250" y="5668963"/>
          <p14:tracePt t="182489" x="6559550" y="5694363"/>
          <p14:tracePt t="182515" x="6546850" y="5694363"/>
          <p14:tracePt t="182538" x="6534150" y="5707063"/>
          <p14:tracePt t="182611" x="6521450" y="5707063"/>
          <p14:tracePt t="182634" x="6508750" y="5719763"/>
          <p14:tracePt t="182660" x="6483350" y="5743575"/>
          <p14:tracePt t="182685" x="6472238" y="5768975"/>
          <p14:tracePt t="182711" x="6472238" y="5781675"/>
          <p14:tracePt t="201599" x="6472238" y="5807075"/>
          <p14:tracePt t="201623" x="6472238" y="5868988"/>
          <p14:tracePt t="201649" x="6496050" y="6045200"/>
          <p14:tracePt t="201672" x="6496050" y="6132513"/>
          <p14:tracePt t="201698" x="6446838" y="6307138"/>
          <p14:tracePt t="201724" x="6246813" y="65452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Furijeovi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koeficijenti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06E8E2-A79A-41BD-B52D-D80D2F2BE7A6}"/>
                  </a:ext>
                </a:extLst>
              </p:cNvPr>
              <p:cNvSpPr/>
              <p:nvPr/>
            </p:nvSpPr>
            <p:spPr>
              <a:xfrm>
                <a:off x="955153" y="1757333"/>
                <a:ext cx="2223977" cy="902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06E8E2-A79A-41BD-B52D-D80D2F2BE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3" y="1757333"/>
                <a:ext cx="2223977" cy="9025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0F18DC-621B-498C-A5C9-1BD97C56A926}"/>
                  </a:ext>
                </a:extLst>
              </p:cNvPr>
              <p:cNvSpPr/>
              <p:nvPr/>
            </p:nvSpPr>
            <p:spPr>
              <a:xfrm>
                <a:off x="2357893" y="1716584"/>
                <a:ext cx="8596421" cy="984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nary>
                                <m:naryPr>
                                  <m:limLoc m:val="undOv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𝑛𝑥</m:t>
                                          </m:r>
                                        </m:e>
                                      </m:func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𝑚𝑥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nary>
                                <m:naryPr>
                                  <m:limLoc m:val="undOv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𝑛𝑥</m:t>
                                          </m:r>
                                        </m:e>
                                      </m:func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𝑚𝑥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0F18DC-621B-498C-A5C9-1BD97C56A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893" y="1716584"/>
                <a:ext cx="8596421" cy="9840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/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10591E-C5F6-4AED-BD7C-26A301143516}"/>
                  </a:ext>
                </a:extLst>
              </p:cNvPr>
              <p:cNvSpPr/>
              <p:nvPr/>
            </p:nvSpPr>
            <p:spPr>
              <a:xfrm>
                <a:off x="1279161" y="2739207"/>
                <a:ext cx="3466782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𝑚𝑥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10591E-C5F6-4AED-BD7C-26A301143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161" y="2739207"/>
                <a:ext cx="3466782" cy="902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7778220-C9C7-4D4A-B4BA-73C43A9883FE}"/>
                  </a:ext>
                </a:extLst>
              </p:cNvPr>
              <p:cNvSpPr/>
              <p:nvPr/>
            </p:nvSpPr>
            <p:spPr>
              <a:xfrm>
                <a:off x="1279161" y="3760734"/>
                <a:ext cx="4043351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 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7778220-C9C7-4D4A-B4BA-73C43A988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161" y="3760734"/>
                <a:ext cx="4043351" cy="9025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A097A4-E914-4023-B618-2DFE4EC7434E}"/>
                  </a:ext>
                </a:extLst>
              </p:cNvPr>
              <p:cNvSpPr/>
              <p:nvPr/>
            </p:nvSpPr>
            <p:spPr>
              <a:xfrm>
                <a:off x="1279161" y="4782261"/>
                <a:ext cx="2585002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A097A4-E914-4023-B618-2DFE4EC743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161" y="4782261"/>
                <a:ext cx="2585002" cy="90255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6E8569-CCB0-4838-B19A-CEF87314786F}"/>
                  </a:ext>
                </a:extLst>
              </p:cNvPr>
              <p:cNvSpPr/>
              <p:nvPr/>
            </p:nvSpPr>
            <p:spPr>
              <a:xfrm>
                <a:off x="838200" y="5803788"/>
                <a:ext cx="2757422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6E8569-CCB0-4838-B19A-CEF873147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03788"/>
                <a:ext cx="2757422" cy="9025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D0A274-E554-4A88-9CCE-ADAEE27D4BA6}"/>
                  </a:ext>
                </a:extLst>
              </p:cNvPr>
              <p:cNvSpPr/>
              <p:nvPr/>
            </p:nvSpPr>
            <p:spPr>
              <a:xfrm>
                <a:off x="8327839" y="3475440"/>
                <a:ext cx="3075201" cy="991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𝒏𝒙</m:t>
                              </m:r>
                            </m:e>
                          </m:func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US" sz="2000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D0A274-E554-4A88-9CCE-ADAEE27D4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839" y="3475440"/>
                <a:ext cx="3075201" cy="9917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E4F12F-485D-49DF-821E-38C2215D14A2}"/>
                  </a:ext>
                </a:extLst>
              </p:cNvPr>
              <p:cNvSpPr/>
              <p:nvPr/>
            </p:nvSpPr>
            <p:spPr>
              <a:xfrm>
                <a:off x="8377079" y="4557168"/>
                <a:ext cx="2171557" cy="9926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E4F12F-485D-49DF-821E-38C2215D1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7079" y="4557168"/>
                <a:ext cx="2171557" cy="9926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FA62051-D6BB-475D-9673-30CA7F755B37}"/>
                  </a:ext>
                </a:extLst>
              </p:cNvPr>
              <p:cNvSpPr/>
              <p:nvPr/>
            </p:nvSpPr>
            <p:spPr>
              <a:xfrm>
                <a:off x="8327839" y="5639794"/>
                <a:ext cx="3138808" cy="991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20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𝒏𝒙</m:t>
                              </m:r>
                            </m:e>
                          </m:func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FA62051-D6BB-475D-9673-30CA7F755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839" y="5639794"/>
                <a:ext cx="3138808" cy="9917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F67E92-22A0-4C63-B76A-4D620517FA94}"/>
                  </a:ext>
                </a:extLst>
              </p:cNvPr>
              <p:cNvSpPr/>
              <p:nvPr/>
            </p:nvSpPr>
            <p:spPr>
              <a:xfrm>
                <a:off x="4637227" y="2739207"/>
                <a:ext cx="1730025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F67E92-22A0-4C63-B76A-4D620517FA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227" y="2739207"/>
                <a:ext cx="1730025" cy="90255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CD27FE3-EFF1-41C8-9EEA-9C6C49871ECF}"/>
                  </a:ext>
                </a:extLst>
              </p:cNvPr>
              <p:cNvSpPr/>
              <p:nvPr/>
            </p:nvSpPr>
            <p:spPr>
              <a:xfrm>
                <a:off x="5279980" y="3760733"/>
                <a:ext cx="2362185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CD27FE3-EFF1-41C8-9EEA-9C6C49871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980" y="3760733"/>
                <a:ext cx="2362185" cy="9025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F110846-564E-4D10-BA26-BFD6EDF7D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4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47"/>
    </mc:Choice>
    <mc:Fallback xmlns="">
      <p:transition spd="slow" advTm="34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3682" x="287338" y="2339975"/>
          <p14:tracePt t="3697" x="463550" y="2352675"/>
          <p14:tracePt t="3702" x="638175" y="2365375"/>
          <p14:tracePt t="3713" x="889000" y="2390775"/>
          <p14:tracePt t="3718" x="1176338" y="2427288"/>
          <p14:tracePt t="3729" x="1465263" y="2452688"/>
          <p14:tracePt t="3733" x="1689100" y="2490788"/>
          <p14:tracePt t="3745" x="1890713" y="2516188"/>
          <p14:tracePt t="3749" x="2039938" y="2527300"/>
          <p14:tracePt t="3761" x="2190750" y="2552700"/>
          <p14:tracePt t="3765" x="2316163" y="2565400"/>
          <p14:tracePt t="3777" x="2452688" y="2578100"/>
          <p14:tracePt t="3782" x="2590800" y="2590800"/>
          <p14:tracePt t="3793" x="2728913" y="2603500"/>
          <p14:tracePt t="3798" x="2879725" y="2616200"/>
          <p14:tracePt t="3810" x="3028950" y="2616200"/>
          <p14:tracePt t="3814" x="3179763" y="2616200"/>
          <p14:tracePt t="3826" x="3341688" y="2616200"/>
          <p14:tracePt t="3829" x="3505200" y="2565400"/>
          <p14:tracePt t="3842" x="3679825" y="2516188"/>
          <p14:tracePt t="3845" x="3917950" y="2439988"/>
          <p14:tracePt t="3858" x="4168775" y="2352675"/>
          <p14:tracePt t="3861" x="4418013" y="2265363"/>
          <p14:tracePt t="3875" x="4656138" y="2201863"/>
          <p14:tracePt t="3879" x="4843463" y="2165350"/>
          <p14:tracePt t="3892" x="5019675" y="2139950"/>
          <p14:tracePt t="3893" x="5145088" y="2114550"/>
          <p14:tracePt t="3909" x="5270500" y="2078038"/>
          <p14:tracePt t="3910" x="5407025" y="2039938"/>
          <p14:tracePt t="3924" x="5532438" y="1989138"/>
          <p14:tracePt t="3926" x="5670550" y="1939925"/>
          <p14:tracePt t="3945" x="5808663" y="1901825"/>
          <p14:tracePt t="3949" x="5957888" y="1839913"/>
          <p14:tracePt t="3962" x="6208713" y="1776413"/>
          <p14:tracePt t="3965" x="6408738" y="1727200"/>
          <p14:tracePt t="3977" x="6546850" y="1676400"/>
          <p14:tracePt t="3981" x="6646863" y="1639888"/>
          <p14:tracePt t="3994" x="6721475" y="1601788"/>
          <p14:tracePt t="3997" x="6784975" y="1563688"/>
          <p14:tracePt t="4010" x="6808788" y="1539875"/>
          <p14:tracePt t="4013" x="6821488" y="1489075"/>
          <p14:tracePt t="4026" x="6834188" y="1450975"/>
          <p14:tracePt t="4029" x="6846888" y="1414463"/>
          <p14:tracePt t="4042" x="6859588" y="1376363"/>
          <p14:tracePt t="4045" x="6872288" y="1339850"/>
          <p14:tracePt t="4058" x="6872288" y="1314450"/>
          <p14:tracePt t="4061" x="6872288" y="1276350"/>
          <p14:tracePt t="4075" x="6872288" y="1238250"/>
          <p14:tracePt t="4077" x="6872288" y="1214438"/>
          <p14:tracePt t="4092" x="6872288" y="1176338"/>
          <p14:tracePt t="4093" x="6872288" y="1138238"/>
          <p14:tracePt t="4108" x="6872288" y="1114425"/>
          <p14:tracePt t="4110" x="6872288" y="1089025"/>
          <p14:tracePt t="4126" x="6872288" y="1038225"/>
          <p14:tracePt t="4141" x="6859588" y="1001713"/>
          <p14:tracePt t="4143" x="6846888" y="976313"/>
          <p14:tracePt t="4154" x="6846888" y="950913"/>
          <p14:tracePt t="4159" x="6846888" y="938213"/>
          <p14:tracePt t="4170" x="6834188" y="925513"/>
          <p14:tracePt t="4175" x="6834188" y="901700"/>
          <p14:tracePt t="4185" x="6834188" y="889000"/>
          <p14:tracePt t="4192" x="6821488" y="889000"/>
          <p14:tracePt t="4201" x="6821488" y="876300"/>
          <p14:tracePt t="4208" x="6821488" y="863600"/>
          <p14:tracePt t="4218" x="6808788" y="863600"/>
          <p14:tracePt t="4227" x="6797675" y="863600"/>
          <p14:tracePt t="4234" x="6784975" y="863600"/>
          <p14:tracePt t="4240" x="6746875" y="863600"/>
          <p14:tracePt t="4249" x="6734175" y="863600"/>
          <p14:tracePt t="4254" x="6684963" y="863600"/>
          <p14:tracePt t="4265" x="6646863" y="901700"/>
          <p14:tracePt t="4270" x="6621463" y="925513"/>
          <p14:tracePt t="4281" x="6584950" y="963613"/>
          <p14:tracePt t="4285" x="6559550" y="1001713"/>
          <p14:tracePt t="4297" x="6534150" y="1050925"/>
          <p14:tracePt t="4302" x="6508750" y="1101725"/>
          <p14:tracePt t="4313" x="6508750" y="1138238"/>
          <p14:tracePt t="4318" x="6508750" y="1176338"/>
          <p14:tracePt t="4329" x="6508750" y="1201738"/>
          <p14:tracePt t="4334" x="6521450" y="1227138"/>
          <p14:tracePt t="4345" x="6546850" y="1276350"/>
          <p14:tracePt t="4350" x="6584950" y="1314450"/>
          <p14:tracePt t="4361" x="6621463" y="1363663"/>
          <p14:tracePt t="4365" x="6684963" y="1389063"/>
          <p14:tracePt t="4377" x="6734175" y="1401763"/>
          <p14:tracePt t="4381" x="6797675" y="1427163"/>
          <p14:tracePt t="4394" x="6859588" y="1439863"/>
          <p14:tracePt t="4397" x="6921500" y="1439863"/>
          <p14:tracePt t="4410" x="6972300" y="1439863"/>
          <p14:tracePt t="4413" x="7010400" y="1439863"/>
          <p14:tracePt t="4426" x="7021513" y="1439863"/>
          <p14:tracePt t="4429" x="7046913" y="1401763"/>
          <p14:tracePt t="4442" x="7072313" y="1389063"/>
          <p14:tracePt t="4445" x="7085013" y="1376363"/>
          <p14:tracePt t="4458" x="7097713" y="1350963"/>
          <p14:tracePt t="4461" x="7110413" y="1327150"/>
          <p14:tracePt t="4475" x="7123113" y="1276350"/>
          <p14:tracePt t="4478" x="7123113" y="1263650"/>
          <p14:tracePt t="4492" x="7123113" y="1214438"/>
          <p14:tracePt t="4493" x="7123113" y="1176338"/>
          <p14:tracePt t="4508" x="7123113" y="1125538"/>
          <p14:tracePt t="4510" x="7123113" y="1089025"/>
          <p14:tracePt t="4525" x="7123113" y="1050925"/>
          <p14:tracePt t="4526" x="7123113" y="1014413"/>
          <p14:tracePt t="4541" x="7110413" y="976313"/>
          <p14:tracePt t="4542" x="7097713" y="950913"/>
          <p14:tracePt t="4554" x="7097713" y="925513"/>
          <p14:tracePt t="4559" x="7085013" y="912813"/>
          <p14:tracePt t="4570" x="7072313" y="889000"/>
          <p14:tracePt t="4575" x="7072313" y="876300"/>
          <p14:tracePt t="4585" x="7059613" y="863600"/>
          <p14:tracePt t="4591" x="7046913" y="850900"/>
          <p14:tracePt t="4601" x="7046913" y="838200"/>
          <p14:tracePt t="4607" x="7034213" y="838200"/>
          <p14:tracePt t="4624" x="7010400" y="838200"/>
          <p14:tracePt t="4634" x="6997700" y="838200"/>
          <p14:tracePt t="4642" x="6985000" y="838200"/>
          <p14:tracePt t="4649" x="6972300" y="838200"/>
          <p14:tracePt t="4654" x="6934200" y="838200"/>
          <p14:tracePt t="4665" x="6910388" y="863600"/>
          <p14:tracePt t="4669" x="6884988" y="876300"/>
          <p14:tracePt t="4681" x="6859588" y="901700"/>
          <p14:tracePt t="4685" x="6846888" y="912813"/>
          <p14:tracePt t="4697" x="6834188" y="938213"/>
          <p14:tracePt t="4701" x="6808788" y="950913"/>
          <p14:tracePt t="4713" x="6808788" y="963613"/>
          <p14:tracePt t="4717" x="6784975" y="989013"/>
          <p14:tracePt t="4729" x="6784975" y="1014413"/>
          <p14:tracePt t="4746" x="6772275" y="1038225"/>
          <p14:tracePt t="4749" x="6772275" y="1063625"/>
          <p14:tracePt t="4761" x="6772275" y="1101725"/>
          <p14:tracePt t="4765" x="6772275" y="1125538"/>
          <p14:tracePt t="4777" x="6772275" y="1150938"/>
          <p14:tracePt t="4781" x="6772275" y="1163638"/>
          <p14:tracePt t="4793" x="6772275" y="1176338"/>
          <p14:tracePt t="4797" x="6772275" y="1201738"/>
          <p14:tracePt t="4889" x="6784975" y="1201738"/>
          <p14:tracePt t="4894" x="6784975" y="1214438"/>
          <p14:tracePt t="4906" x="6784975" y="1227138"/>
          <p14:tracePt t="4910" x="6784975" y="1238250"/>
          <p14:tracePt t="8484" x="6784975" y="1250950"/>
          <p14:tracePt t="8515" x="6797675" y="1250950"/>
          <p14:tracePt t="8548" x="6808788" y="1250950"/>
          <p14:tracePt t="8579" x="6821488" y="1250950"/>
          <p14:tracePt t="8611" x="6834188" y="1250950"/>
          <p14:tracePt t="8643" x="6846888" y="1250950"/>
          <p14:tracePt t="8883" x="6846888" y="1238250"/>
          <p14:tracePt t="8899" x="6846888" y="1227138"/>
          <p14:tracePt t="8905" x="6846888" y="1214438"/>
          <p14:tracePt t="8964" x="6846888" y="1201738"/>
          <p14:tracePt t="9124" x="6834188" y="1201738"/>
          <p14:tracePt t="9580" x="6821488" y="1201738"/>
          <p14:tracePt t="9595" x="6808788" y="1201738"/>
          <p14:tracePt t="9675" x="6797675" y="1201738"/>
          <p14:tracePt t="9695" x="6797675" y="1214438"/>
          <p14:tracePt t="9708" x="6784975" y="1227138"/>
          <p14:tracePt t="9712" x="6772275" y="1250950"/>
          <p14:tracePt t="9724" x="6759575" y="1250950"/>
          <p14:tracePt t="9728" x="6759575" y="1263650"/>
          <p14:tracePt t="9741" x="6734175" y="1263650"/>
          <p14:tracePt t="9743" x="6708775" y="1263650"/>
          <p14:tracePt t="9758" x="6672263" y="1276350"/>
          <p14:tracePt t="9760" x="6621463" y="1289050"/>
          <p14:tracePt t="9776" x="6559550" y="1289050"/>
          <p14:tracePt t="10149" x="6521450" y="1314450"/>
          <p14:tracePt t="10165" x="6496050" y="1314450"/>
          <p14:tracePt t="10170" x="6508750" y="1314450"/>
          <p14:tracePt t="10198" x="6508750" y="1301750"/>
          <p14:tracePt t="10214" x="6496050" y="1301750"/>
          <p14:tracePt t="10229" x="6496050" y="1289050"/>
          <p14:tracePt t="10405" x="6508750" y="1289050"/>
          <p14:tracePt t="10501" x="6521450" y="1289050"/>
          <p14:tracePt t="10505" x="6534150" y="1289050"/>
          <p14:tracePt t="10517" x="6546850" y="1289050"/>
          <p14:tracePt t="10525" x="6559550" y="1289050"/>
          <p14:tracePt t="10533" x="6572250" y="1289050"/>
          <p14:tracePt t="10541" x="6584950" y="1289050"/>
          <p14:tracePt t="10549" x="6608763" y="1289050"/>
          <p14:tracePt t="10558" x="6621463" y="1289050"/>
          <p14:tracePt t="10565" x="6634163" y="1289050"/>
          <p14:tracePt t="10570" x="6659563" y="1289050"/>
          <p14:tracePt t="10581" x="6684963" y="1289050"/>
          <p14:tracePt t="10586" x="6708775" y="1289050"/>
          <p14:tracePt t="10597" x="6734175" y="1289050"/>
          <p14:tracePt t="10601" x="6759575" y="1301750"/>
          <p14:tracePt t="10614" x="6784975" y="1301750"/>
          <p14:tracePt t="10617" x="6797675" y="1301750"/>
          <p14:tracePt t="10630" x="6821488" y="1301750"/>
          <p14:tracePt t="10633" x="6846888" y="1301750"/>
          <p14:tracePt t="10645" x="6872288" y="1301750"/>
          <p14:tracePt t="10649" x="6884988" y="1289050"/>
          <p14:tracePt t="10662" x="6897688" y="1276350"/>
          <p14:tracePt t="10665" x="6910388" y="1276350"/>
          <p14:tracePt t="10677" x="6921500" y="1276350"/>
          <p14:tracePt t="10810" x="6934200" y="1276350"/>
          <p14:tracePt t="10821" x="6946900" y="1276350"/>
          <p14:tracePt t="10854" x="6959600" y="1276350"/>
          <p14:tracePt t="10870" x="6972300" y="1276350"/>
          <p14:tracePt t="10886" x="6985000" y="1276350"/>
          <p14:tracePt t="10901" x="7021513" y="1276350"/>
          <p14:tracePt t="10906" x="7034213" y="1276350"/>
          <p14:tracePt t="10917" x="7059613" y="1276350"/>
          <p14:tracePt t="10924" x="7097713" y="1276350"/>
          <p14:tracePt t="10933" x="7146925" y="1276350"/>
          <p14:tracePt t="10941" x="7172325" y="1276350"/>
          <p14:tracePt t="10961" x="7259638" y="1276350"/>
          <p14:tracePt t="10965" x="7310438" y="1276350"/>
          <p14:tracePt t="10970" x="7359650" y="1276350"/>
          <p14:tracePt t="10981" x="7410450" y="1276350"/>
          <p14:tracePt t="10986" x="7448550" y="1276350"/>
          <p14:tracePt t="10997" x="7485063" y="1276350"/>
          <p14:tracePt t="11001" x="7510463" y="1276350"/>
          <p14:tracePt t="11013" x="7523163" y="1276350"/>
          <p14:tracePt t="11017" x="7561263" y="1276350"/>
          <p14:tracePt t="11029" x="7561263" y="1263650"/>
          <p14:tracePt t="11033" x="7572375" y="1263650"/>
          <p14:tracePt t="11045" x="7572375" y="1250950"/>
          <p14:tracePt t="11049" x="7585075" y="1250950"/>
          <p14:tracePt t="11061" x="7597775" y="1227138"/>
          <p14:tracePt t="11065" x="7597775" y="1214438"/>
          <p14:tracePt t="11077" x="7623175" y="1201738"/>
          <p14:tracePt t="11081" x="7623175" y="1176338"/>
          <p14:tracePt t="11093" x="7648575" y="1163638"/>
          <p14:tracePt t="11097" x="7648575" y="1150938"/>
          <p14:tracePt t="11110" x="7661275" y="1125538"/>
          <p14:tracePt t="11113" x="7673975" y="1101725"/>
          <p14:tracePt t="11125" x="7685088" y="1089025"/>
          <p14:tracePt t="11129" x="7685088" y="1063625"/>
          <p14:tracePt t="11142" x="7697788" y="1014413"/>
          <p14:tracePt t="11145" x="7710488" y="1001713"/>
          <p14:tracePt t="11158" x="7710488" y="989013"/>
          <p14:tracePt t="11162" x="7710488" y="976313"/>
          <p14:tracePt t="11174" x="7723188" y="963613"/>
          <p14:tracePt t="11177" x="7723188" y="950913"/>
          <p14:tracePt t="11191" x="7735888" y="938213"/>
          <p14:tracePt t="11193" x="7735888" y="925513"/>
          <p14:tracePt t="11207" x="7735888" y="912813"/>
          <p14:tracePt t="11210" x="7735888" y="901700"/>
          <p14:tracePt t="11224" x="7748588" y="889000"/>
          <p14:tracePt t="11226" x="7761288" y="876300"/>
          <p14:tracePt t="11241" x="7761288" y="850900"/>
          <p14:tracePt t="11242" x="7761288" y="838200"/>
          <p14:tracePt t="11259" x="7785100" y="801688"/>
          <p14:tracePt t="11274" x="7785100" y="788988"/>
          <p14:tracePt t="11544" x="7785100" y="776288"/>
          <p14:tracePt t="11707" x="7785100" y="788988"/>
          <p14:tracePt t="11720" x="7797800" y="812800"/>
          <p14:tracePt t="11735" x="7810500" y="838200"/>
          <p14:tracePt t="11741" x="7810500" y="863600"/>
          <p14:tracePt t="11751" x="7810500" y="901700"/>
          <p14:tracePt t="11757" x="7810500" y="938213"/>
          <p14:tracePt t="11767" x="7810500" y="963613"/>
          <p14:tracePt t="11775" x="7810500" y="1001713"/>
          <p14:tracePt t="11783" x="7823200" y="1025525"/>
          <p14:tracePt t="11790" x="7823200" y="1050925"/>
          <p14:tracePt t="11799" x="7835900" y="1101725"/>
          <p14:tracePt t="11807" x="7835900" y="1125538"/>
          <p14:tracePt t="11815" x="7848600" y="1163638"/>
          <p14:tracePt t="11820" x="7848600" y="1189038"/>
          <p14:tracePt t="11831" x="7848600" y="1227138"/>
          <p14:tracePt t="11836" x="7848600" y="1250950"/>
          <p14:tracePt t="11847" x="7848600" y="1263650"/>
          <p14:tracePt t="11851" x="7848600" y="1289050"/>
          <p14:tracePt t="11864" x="7848600" y="1339850"/>
          <p14:tracePt t="11867" x="7848600" y="1350963"/>
          <p14:tracePt t="11879" x="7848600" y="1376363"/>
          <p14:tracePt t="11895" x="7848600" y="1401763"/>
          <p14:tracePt t="11911" x="7861300" y="1414463"/>
          <p14:tracePt t="12671" x="7874000" y="1414463"/>
          <p14:tracePt t="12676" x="7886700" y="1414463"/>
          <p14:tracePt t="12688" x="7923213" y="1389063"/>
          <p14:tracePt t="12692" x="7935913" y="1376363"/>
          <p14:tracePt t="12708" x="7986713" y="1327150"/>
          <p14:tracePt t="12725" x="8010525" y="1314450"/>
          <p14:tracePt t="12735" x="8010525" y="1301750"/>
          <p14:tracePt t="12741" x="8023225" y="1289050"/>
          <p14:tracePt t="13137" x="8035925" y="1276350"/>
          <p14:tracePt t="13158" x="8061325" y="1250950"/>
          <p14:tracePt t="13170" x="8074025" y="1238250"/>
          <p14:tracePt t="13175" x="8099425" y="1214438"/>
          <p14:tracePt t="13186" x="8135938" y="1163638"/>
          <p14:tracePt t="13191" x="8161338" y="1138238"/>
          <p14:tracePt t="13201" x="8186738" y="1114425"/>
          <p14:tracePt t="13207" x="8212138" y="1076325"/>
          <p14:tracePt t="13217" x="8235950" y="1038225"/>
          <p14:tracePt t="13224" x="8248650" y="1025525"/>
          <p14:tracePt t="13233" x="8261350" y="989013"/>
          <p14:tracePt t="13240" x="8274050" y="976313"/>
          <p14:tracePt t="13257" x="8274050" y="950913"/>
          <p14:tracePt t="13282" x="8286750" y="925513"/>
          <p14:tracePt t="13297" x="8286750" y="912813"/>
          <p14:tracePt t="13329" x="8299450" y="901700"/>
          <p14:tracePt t="13585" x="8299450" y="912813"/>
          <p14:tracePt t="13590" x="8299450" y="938213"/>
          <p14:tracePt t="13601" x="8299450" y="950913"/>
          <p14:tracePt t="13607" x="8312150" y="976313"/>
          <p14:tracePt t="13617" x="8312150" y="989013"/>
          <p14:tracePt t="13624" x="8324850" y="1014413"/>
          <p14:tracePt t="13633" x="8324850" y="1038225"/>
          <p14:tracePt t="13641" x="8324850" y="1050925"/>
          <p14:tracePt t="13649" x="8324850" y="1063625"/>
          <p14:tracePt t="13658" x="8324850" y="1076325"/>
          <p14:tracePt t="13665" x="8335963" y="1101725"/>
          <p14:tracePt t="13669" x="8335963" y="1114425"/>
          <p14:tracePt t="13681" x="8348663" y="1125538"/>
          <p14:tracePt t="13685" x="8348663" y="1138238"/>
          <p14:tracePt t="13697" x="8348663" y="1163638"/>
          <p14:tracePt t="13702" x="8348663" y="1176338"/>
          <p14:tracePt t="13713" x="8348663" y="1214438"/>
          <p14:tracePt t="13717" x="8348663" y="1238250"/>
          <p14:tracePt t="13729" x="8348663" y="1250950"/>
          <p14:tracePt t="13733" x="8361363" y="1276350"/>
          <p14:tracePt t="13745" x="8361363" y="1301750"/>
          <p14:tracePt t="13749" x="8361363" y="1314450"/>
          <p14:tracePt t="13761" x="8361363" y="1327150"/>
          <p14:tracePt t="13765" x="8361363" y="1339850"/>
          <p14:tracePt t="13777" x="8361363" y="1350963"/>
          <p14:tracePt t="13781" x="8361363" y="1363663"/>
          <p14:tracePt t="13797" x="8361363" y="1376363"/>
          <p14:tracePt t="13813" x="8361363" y="1401763"/>
          <p14:tracePt t="13829" x="8361363" y="1414463"/>
          <p14:tracePt t="13841" x="8361363" y="1427163"/>
          <p14:tracePt t="13858" x="8361363" y="1450975"/>
          <p14:tracePt t="14073" x="8361363" y="1463675"/>
          <p14:tracePt t="14105" x="8361363" y="1476375"/>
          <p14:tracePt t="14121" x="8361363" y="1489075"/>
          <p14:tracePt t="14138" x="8361363" y="1501775"/>
          <p14:tracePt t="14142" x="8361363" y="1514475"/>
          <p14:tracePt t="14158" x="8361363" y="1539875"/>
          <p14:tracePt t="14171" x="8361363" y="1552575"/>
          <p14:tracePt t="14176" x="8361363" y="1563688"/>
          <p14:tracePt t="14186" x="8361363" y="1576388"/>
          <p14:tracePt t="14191" x="8361363" y="1589088"/>
          <p14:tracePt t="14201" x="8361363" y="1601788"/>
          <p14:tracePt t="14207" x="8374063" y="1601788"/>
          <p14:tracePt t="14217" x="8374063" y="1614488"/>
          <p14:tracePt t="14459" x="8386763" y="1614488"/>
          <p14:tracePt t="14464" x="8399463" y="1614488"/>
          <p14:tracePt t="14475" x="8412163" y="1614488"/>
          <p14:tracePt t="14479" x="8424863" y="1614488"/>
          <p14:tracePt t="14495" x="8448675" y="1614488"/>
          <p14:tracePt t="14508" x="8461375" y="1614488"/>
          <p14:tracePt t="14525" x="8486775" y="1614488"/>
          <p14:tracePt t="14541" x="8499475" y="1614488"/>
          <p14:tracePt t="14543" x="8512175" y="1614488"/>
          <p14:tracePt t="14557" x="8524875" y="1614488"/>
          <p14:tracePt t="14574" x="8537575" y="1614488"/>
          <p14:tracePt t="14576" x="8548688" y="1614488"/>
          <p14:tracePt t="14592" x="8561388" y="1614488"/>
          <p14:tracePt t="14607" x="8574088" y="1614488"/>
          <p14:tracePt t="15308" x="8586788" y="1614488"/>
          <p14:tracePt t="15324" x="8586788" y="1576388"/>
          <p14:tracePt t="15328" x="8586788" y="1563688"/>
          <p14:tracePt t="15340" x="8586788" y="1514475"/>
          <p14:tracePt t="15344" x="8586788" y="1463675"/>
          <p14:tracePt t="15357" x="8586788" y="1401763"/>
          <p14:tracePt t="15359" x="8586788" y="1376363"/>
          <p14:tracePt t="15374" x="8586788" y="1339850"/>
          <p14:tracePt t="15376" x="8586788" y="1301750"/>
          <p14:tracePt t="15390" x="8586788" y="1263650"/>
          <p14:tracePt t="15392" x="8586788" y="1227138"/>
          <p14:tracePt t="15407" x="8574088" y="1201738"/>
          <p14:tracePt t="15409" x="8574088" y="1163638"/>
          <p14:tracePt t="15424" x="8574088" y="1114425"/>
          <p14:tracePt t="15436" x="8574088" y="1089025"/>
          <p14:tracePt t="15441" x="8574088" y="1038225"/>
          <p14:tracePt t="15451" x="8561388" y="1014413"/>
          <p14:tracePt t="15457" x="8561388" y="976313"/>
          <p14:tracePt t="15467" x="8548688" y="950913"/>
          <p14:tracePt t="15474" x="8537575" y="912813"/>
          <p14:tracePt t="15483" x="8537575" y="901700"/>
          <p14:tracePt t="15490" x="8537575" y="876300"/>
          <p14:tracePt t="15499" x="8524875" y="838200"/>
          <p14:tracePt t="15507" x="8524875" y="825500"/>
          <p14:tracePt t="15515" x="8512175" y="812800"/>
          <p14:tracePt t="15523" x="8512175" y="788988"/>
          <p14:tracePt t="15531" x="8499475" y="776288"/>
          <p14:tracePt t="15536" x="8499475" y="763588"/>
          <p14:tracePt t="15563" x="8499475" y="750888"/>
          <p14:tracePt t="15611" x="8499475" y="738188"/>
          <p14:tracePt t="15628" x="8486775" y="725488"/>
          <p14:tracePt t="15631" x="8486775" y="712788"/>
          <p14:tracePt t="16461" x="8499475" y="725488"/>
          <p14:tracePt t="16465" x="8499475" y="738188"/>
          <p14:tracePt t="16477" x="8512175" y="750888"/>
          <p14:tracePt t="16481" x="8537575" y="776288"/>
          <p14:tracePt t="16497" x="8561388" y="788988"/>
          <p14:tracePt t="16509" x="8574088" y="801688"/>
          <p14:tracePt t="16513" x="8586788" y="812800"/>
          <p14:tracePt t="16525" x="8612188" y="825500"/>
          <p14:tracePt t="16529" x="8624888" y="825500"/>
          <p14:tracePt t="16541" x="8637588" y="825500"/>
          <p14:tracePt t="16557" x="8637588" y="838200"/>
          <p14:tracePt t="16605" x="8661400" y="838200"/>
          <p14:tracePt t="16622" x="8674100" y="850900"/>
          <p14:tracePt t="16639" x="8674100" y="863600"/>
          <p14:tracePt t="16669" x="8686800" y="876300"/>
          <p14:tracePt t="16673" x="8686800" y="889000"/>
          <p14:tracePt t="16689" x="8686800" y="901700"/>
          <p14:tracePt t="16701" x="8699500" y="912813"/>
          <p14:tracePt t="16706" x="8699500" y="938213"/>
          <p14:tracePt t="16717" x="8699500" y="963613"/>
          <p14:tracePt t="16722" x="8712200" y="1001713"/>
          <p14:tracePt t="16733" x="8712200" y="1014413"/>
          <p14:tracePt t="16739" x="8712200" y="1050925"/>
          <p14:tracePt t="16749" x="8712200" y="1089025"/>
          <p14:tracePt t="16754" x="8724900" y="1114425"/>
          <p14:tracePt t="16765" x="8724900" y="1163638"/>
          <p14:tracePt t="16769" x="8737600" y="1201738"/>
          <p14:tracePt t="16781" x="8737600" y="1238250"/>
          <p14:tracePt t="16785" x="8737600" y="1276350"/>
          <p14:tracePt t="16797" x="8737600" y="1301750"/>
          <p14:tracePt t="16801" x="8750300" y="1339850"/>
          <p14:tracePt t="16813" x="8750300" y="1350963"/>
          <p14:tracePt t="16817" x="8763000" y="1363663"/>
          <p14:tracePt t="16829" x="8763000" y="1376363"/>
          <p14:tracePt t="16833" x="8763000" y="1389063"/>
          <p14:tracePt t="16845" x="8763000" y="1401763"/>
          <p14:tracePt t="16861" x="8763000" y="1414463"/>
          <p14:tracePt t="16877" x="8763000" y="1427163"/>
          <p14:tracePt t="16881" x="8774113" y="1427163"/>
          <p14:tracePt t="16893" x="8786813" y="1439863"/>
          <p14:tracePt t="16897" x="8786813" y="1450975"/>
          <p14:tracePt t="16929" x="8786813" y="1463675"/>
          <p14:tracePt t="16957" x="8799513" y="1476375"/>
          <p14:tracePt t="17107" x="8812213" y="1476375"/>
          <p14:tracePt t="17120" x="8812213" y="1463675"/>
          <p14:tracePt t="17125" x="8812213" y="1450975"/>
          <p14:tracePt t="17141" x="8824913" y="1427163"/>
          <p14:tracePt t="17151" x="8824913" y="1414463"/>
          <p14:tracePt t="17158" x="8824913" y="1401763"/>
          <p14:tracePt t="17167" x="8824913" y="1389063"/>
          <p14:tracePt t="17174" x="8824913" y="1376363"/>
          <p14:tracePt t="17191" x="8824913" y="1363663"/>
          <p14:tracePt t="17199" x="8824913" y="1350963"/>
          <p14:tracePt t="17247" x="8824913" y="1339850"/>
          <p14:tracePt t="17511" x="8850313" y="1376363"/>
          <p14:tracePt t="17515" x="8850313" y="1389063"/>
          <p14:tracePt t="17527" x="8874125" y="1414463"/>
          <p14:tracePt t="17531" x="8886825" y="1414463"/>
          <p14:tracePt t="17543" x="8886825" y="1427163"/>
          <p14:tracePt t="17547" x="8912225" y="1439863"/>
          <p14:tracePt t="17563" x="8924925" y="1439863"/>
          <p14:tracePt t="17575" x="8937625" y="1450975"/>
          <p14:tracePt t="17579" x="8950325" y="1450975"/>
          <p14:tracePt t="17798" x="8963025" y="1450975"/>
          <p14:tracePt t="17815" x="8975725" y="1450975"/>
          <p14:tracePt t="17819" x="8975725" y="1439863"/>
          <p14:tracePt t="17831" x="8999538" y="1427163"/>
          <p14:tracePt t="17835" x="8999538" y="1414463"/>
          <p14:tracePt t="17847" x="9012238" y="1414463"/>
          <p14:tracePt t="17851" x="9012238" y="1401763"/>
          <p14:tracePt t="17863" x="9037638" y="1389063"/>
          <p14:tracePt t="17879" x="9050338" y="1376363"/>
          <p14:tracePt t="17883" x="9063038" y="1376363"/>
          <p14:tracePt t="17895" x="9075738" y="1350963"/>
          <p14:tracePt t="17899" x="9088438" y="1350963"/>
          <p14:tracePt t="17911" x="9099550" y="1339850"/>
          <p14:tracePt t="17915" x="9112250" y="1339850"/>
          <p14:tracePt t="17943" x="9124950" y="1327150"/>
          <p14:tracePt t="18200" x="9150350" y="1327150"/>
          <p14:tracePt t="18215" x="9163050" y="1327150"/>
          <p14:tracePt t="18219" x="9188450" y="1327150"/>
          <p14:tracePt t="18231" x="9224963" y="1327150"/>
          <p14:tracePt t="18235" x="9237663" y="1327150"/>
          <p14:tracePt t="18247" x="9275763" y="1327150"/>
          <p14:tracePt t="18250" x="9301163" y="1327150"/>
          <p14:tracePt t="18263" x="9324975" y="1327150"/>
          <p14:tracePt t="18267" x="9363075" y="1339850"/>
          <p14:tracePt t="18279" x="9401175" y="1339850"/>
          <p14:tracePt t="18283" x="9413875" y="1339850"/>
          <p14:tracePt t="18295" x="9424988" y="1339850"/>
          <p14:tracePt t="18299" x="9450388" y="1339850"/>
          <p14:tracePt t="18311" x="9463088" y="1339850"/>
          <p14:tracePt t="18315" x="9488488" y="1339850"/>
          <p14:tracePt t="18327" x="9501188" y="1339850"/>
          <p14:tracePt t="18331" x="9525000" y="1339850"/>
          <p14:tracePt t="18343" x="9550400" y="1339850"/>
          <p14:tracePt t="18347" x="9563100" y="1339850"/>
          <p14:tracePt t="18359" x="9575800" y="1339850"/>
          <p14:tracePt t="18363" x="9588500" y="1339850"/>
          <p14:tracePt t="18375" x="9601200" y="1339850"/>
          <p14:tracePt t="18391" x="9613900" y="1339850"/>
          <p14:tracePt t="18583" x="9626600" y="1339850"/>
          <p14:tracePt t="18587" x="9637713" y="1339850"/>
          <p14:tracePt t="18599" x="9663113" y="1339850"/>
          <p14:tracePt t="18606" x="9688513" y="1339850"/>
          <p14:tracePt t="18617" x="9713913" y="1339850"/>
          <p14:tracePt t="18623" x="9750425" y="1339850"/>
          <p14:tracePt t="18633" x="9775825" y="1339850"/>
          <p14:tracePt t="18640" x="9801225" y="1339850"/>
          <p14:tracePt t="18649" x="9826625" y="1339850"/>
          <p14:tracePt t="18656" x="9863138" y="1339850"/>
          <p14:tracePt t="19625" x="9875838" y="1314450"/>
          <p14:tracePt t="19641" x="9875838" y="1301750"/>
          <p14:tracePt t="19645" x="9888538" y="1289050"/>
          <p14:tracePt t="19661" x="9901238" y="1263650"/>
          <p14:tracePt t="19705" x="9901238" y="1250950"/>
          <p14:tracePt t="20131" x="9913938" y="1238250"/>
          <p14:tracePt t="20151" x="9926638" y="1227138"/>
          <p14:tracePt t="20163" x="9939338" y="1227138"/>
          <p14:tracePt t="20167" x="9952038" y="1227138"/>
          <p14:tracePt t="20179" x="9963150" y="1214438"/>
          <p14:tracePt t="20183" x="9975850" y="1214438"/>
          <p14:tracePt t="20195" x="9975850" y="1201738"/>
          <p14:tracePt t="20199" x="9988550" y="1201738"/>
          <p14:tracePt t="20243" x="10001250" y="1201738"/>
          <p14:tracePt t="20247" x="10013950" y="1189038"/>
          <p14:tracePt t="20555" x="10026650" y="1189038"/>
          <p14:tracePt t="20559" x="10075863" y="1214438"/>
          <p14:tracePt t="20572" x="10101263" y="1238250"/>
          <p14:tracePt t="20575" x="10126663" y="1250950"/>
          <p14:tracePt t="20588" x="10177463" y="1289050"/>
          <p14:tracePt t="20591" x="10226675" y="1327150"/>
          <p14:tracePt t="20605" x="10288588" y="1339850"/>
          <p14:tracePt t="20607" x="10326688" y="1350963"/>
          <p14:tracePt t="20622" x="10339388" y="1376363"/>
          <p14:tracePt t="20623" x="10364788" y="1376363"/>
          <p14:tracePt t="20955" x="10377488" y="1363663"/>
          <p14:tracePt t="20959" x="10390188" y="1350963"/>
          <p14:tracePt t="20972" x="10401300" y="1339850"/>
          <p14:tracePt t="20975" x="10414000" y="1327150"/>
          <p14:tracePt t="20988" x="10426700" y="1314450"/>
          <p14:tracePt t="20991" x="10439400" y="1314450"/>
          <p14:tracePt t="21007" x="10452100" y="1289050"/>
          <p14:tracePt t="21022" x="10464800" y="1289050"/>
          <p14:tracePt t="21025" x="10477500" y="1276350"/>
          <p14:tracePt t="21211" x="10490200" y="1276350"/>
          <p14:tracePt t="21389" x="10502900" y="1276350"/>
          <p14:tracePt t="21393" x="10514013" y="1276350"/>
          <p14:tracePt t="21405" x="10526713" y="1276350"/>
          <p14:tracePt t="21409" x="10564813" y="1276350"/>
          <p14:tracePt t="21422" x="10590213" y="1276350"/>
          <p14:tracePt t="21425" x="10639425" y="1276350"/>
          <p14:tracePt t="21439" x="10690225" y="1289050"/>
          <p14:tracePt t="21441" x="10739438" y="1289050"/>
          <p14:tracePt t="21454" x="10777538" y="1289050"/>
          <p14:tracePt t="21457" x="10815638" y="1301750"/>
          <p14:tracePt t="21472" x="10852150" y="1301750"/>
          <p14:tracePt t="21473" x="10902950" y="1314450"/>
          <p14:tracePt t="21485" x="10939463" y="1314450"/>
          <p14:tracePt t="21489" x="10977563" y="1314450"/>
          <p14:tracePt t="21501" x="11002963" y="1314450"/>
          <p14:tracePt t="21725" x="11028363" y="1327150"/>
          <p14:tracePt t="21741" x="11052175" y="1327150"/>
          <p14:tracePt t="21745" x="11064875" y="1327150"/>
          <p14:tracePt t="21757" x="11102975" y="1327150"/>
          <p14:tracePt t="21761" x="11141075" y="1327150"/>
          <p14:tracePt t="21772" x="11177588" y="1327150"/>
          <p14:tracePt t="21777" x="11215688" y="1327150"/>
          <p14:tracePt t="21789" x="11253788" y="1327150"/>
          <p14:tracePt t="21793" x="11290300" y="1327150"/>
          <p14:tracePt t="21805" x="11315700" y="1327150"/>
          <p14:tracePt t="21809" x="11353800" y="1327150"/>
          <p14:tracePt t="21822" x="11377613" y="1314450"/>
          <p14:tracePt t="21825" x="11390313" y="1314450"/>
          <p14:tracePt t="21838" x="11415713" y="1314450"/>
          <p14:tracePt t="21840" x="11441113" y="1314450"/>
          <p14:tracePt t="21855" x="11453813" y="1314450"/>
          <p14:tracePt t="21857" x="11479213" y="1314450"/>
          <p14:tracePt t="21872" x="11490325" y="1314450"/>
          <p14:tracePt t="21873" x="11503025" y="1314450"/>
          <p14:tracePt t="21885" x="11515725" y="1314450"/>
          <p14:tracePt t="21889" x="11528425" y="1314450"/>
          <p14:tracePt t="21917" x="11541125" y="1314450"/>
          <p14:tracePt t="22221" x="11541125" y="1301750"/>
          <p14:tracePt t="22661" x="11553825" y="1289050"/>
          <p14:tracePt t="22677" x="11553825" y="1276350"/>
          <p14:tracePt t="22890" x="11541125" y="1276350"/>
          <p14:tracePt t="22904" x="11503025" y="1276350"/>
          <p14:tracePt t="22907" x="11479213" y="1276350"/>
          <p14:tracePt t="22919" x="11441113" y="1276350"/>
          <p14:tracePt t="22923" x="11390313" y="1276350"/>
          <p14:tracePt t="22935" x="11366500" y="1276350"/>
          <p14:tracePt t="22939" x="11315700" y="1289050"/>
          <p14:tracePt t="22956" x="11253788" y="1289050"/>
          <p14:tracePt t="22967" x="11202988" y="1289050"/>
          <p14:tracePt t="22972" x="11153775" y="1289050"/>
          <p14:tracePt t="22983" x="11102975" y="1289050"/>
          <p14:tracePt t="22988" x="11052175" y="1289050"/>
          <p14:tracePt t="22999" x="10990263" y="1289050"/>
          <p14:tracePt t="23004" x="10952163" y="1289050"/>
          <p14:tracePt t="23015" x="10915650" y="1289050"/>
          <p14:tracePt t="23020" x="10877550" y="1301750"/>
          <p14:tracePt t="23031" x="10839450" y="1314450"/>
          <p14:tracePt t="23035" x="10828338" y="1314450"/>
          <p14:tracePt t="23047" x="10815638" y="1314450"/>
          <p14:tracePt t="23051" x="10790238" y="1314450"/>
          <p14:tracePt t="23067" x="10777538" y="1314450"/>
          <p14:tracePt t="23079" x="10764838" y="1314450"/>
          <p14:tracePt t="23095" x="10752138" y="1314450"/>
          <p14:tracePt t="23099" x="10739438" y="1314450"/>
          <p14:tracePt t="23111" x="10726738" y="1314450"/>
          <p14:tracePt t="23115" x="10715625" y="1327150"/>
          <p14:tracePt t="23127" x="10702925" y="1339850"/>
          <p14:tracePt t="23131" x="10677525" y="1339850"/>
          <p14:tracePt t="23143" x="10652125" y="1339850"/>
          <p14:tracePt t="23147" x="10639425" y="1339850"/>
          <p14:tracePt t="23159" x="10614025" y="1350963"/>
          <p14:tracePt t="23163" x="10602913" y="1350963"/>
          <p14:tracePt t="23175" x="10577513" y="1363663"/>
          <p14:tracePt t="23179" x="10564813" y="1363663"/>
          <p14:tracePt t="23191" x="10539413" y="1363663"/>
          <p14:tracePt t="23195" x="10526713" y="1363663"/>
          <p14:tracePt t="23207" x="10502900" y="1363663"/>
          <p14:tracePt t="23211" x="10464800" y="1376363"/>
          <p14:tracePt t="23223" x="10414000" y="1376363"/>
          <p14:tracePt t="23227" x="10377488" y="1389063"/>
          <p14:tracePt t="23239" x="10326688" y="1389063"/>
          <p14:tracePt t="23243" x="10277475" y="1389063"/>
          <p14:tracePt t="23256" x="10201275" y="1389063"/>
          <p14:tracePt t="23259" x="10126663" y="1389063"/>
          <p14:tracePt t="23272" x="10039350" y="1389063"/>
          <p14:tracePt t="23275" x="9939338" y="1389063"/>
          <p14:tracePt t="23288" x="9863138" y="1389063"/>
          <p14:tracePt t="23291" x="9775825" y="1389063"/>
          <p14:tracePt t="23305" x="9675813" y="1389063"/>
          <p14:tracePt t="23307" x="9588500" y="1389063"/>
          <p14:tracePt t="23320" x="9513888" y="1389063"/>
          <p14:tracePt t="23323" x="9424988" y="1389063"/>
          <p14:tracePt t="23335" x="9324975" y="1389063"/>
          <p14:tracePt t="23339" x="9237663" y="1389063"/>
          <p14:tracePt t="23351" x="9150350" y="1389063"/>
          <p14:tracePt t="23355" x="9063038" y="1389063"/>
          <p14:tracePt t="23367" x="8986838" y="1389063"/>
          <p14:tracePt t="23372" x="8899525" y="1376363"/>
          <p14:tracePt t="23383" x="8812213" y="1363663"/>
          <p14:tracePt t="23388" x="8737600" y="1350963"/>
          <p14:tracePt t="23399" x="8674100" y="1350963"/>
          <p14:tracePt t="23404" x="8624888" y="1339850"/>
          <p14:tracePt t="23415" x="8574088" y="1327150"/>
          <p14:tracePt t="23422" x="8561388" y="1327150"/>
          <p14:tracePt t="23431" x="8537575" y="1314450"/>
          <p14:tracePt t="23435" x="8499475" y="1289050"/>
          <p14:tracePt t="23447" x="8474075" y="1276350"/>
          <p14:tracePt t="23450" x="8461375" y="1263650"/>
          <p14:tracePt t="23463" x="8435975" y="1238250"/>
          <p14:tracePt t="23479" x="8424863" y="1227138"/>
          <p14:tracePt t="23495" x="8424863" y="1214438"/>
          <p14:tracePt t="23575" x="8424863" y="1201738"/>
          <p14:tracePt t="23591" x="8461375" y="1201738"/>
          <p14:tracePt t="23595" x="8499475" y="1201738"/>
          <p14:tracePt t="23607" x="8524875" y="1201738"/>
          <p14:tracePt t="23611" x="8574088" y="1201738"/>
          <p14:tracePt t="23623" x="8637588" y="1227138"/>
          <p14:tracePt t="23627" x="8724900" y="1238250"/>
          <p14:tracePt t="23639" x="8812213" y="1263650"/>
          <p14:tracePt t="23643" x="8874125" y="1276350"/>
          <p14:tracePt t="23655" x="8924925" y="1276350"/>
          <p14:tracePt t="23659" x="8963025" y="1276350"/>
          <p14:tracePt t="23672" x="8975725" y="1276350"/>
          <p14:tracePt t="23835" x="8937625" y="1263650"/>
          <p14:tracePt t="23847" x="8912225" y="1263650"/>
          <p14:tracePt t="23851" x="8886825" y="1263650"/>
          <p14:tracePt t="23863" x="8863013" y="1263650"/>
          <p14:tracePt t="23866" x="8837613" y="1250950"/>
          <p14:tracePt t="23879" x="8824913" y="1250950"/>
          <p14:tracePt t="24039" x="8837613" y="1250950"/>
          <p14:tracePt t="24055" x="8886825" y="1250950"/>
          <p14:tracePt t="24059" x="8937625" y="1250950"/>
          <p14:tracePt t="24071" x="8963025" y="1250950"/>
          <p14:tracePt t="24075" x="9012238" y="1250950"/>
          <p14:tracePt t="24088" x="9099550" y="1250950"/>
          <p14:tracePt t="24091" x="9199563" y="1250950"/>
          <p14:tracePt t="24105" x="9301163" y="1250950"/>
          <p14:tracePt t="24107" x="9401175" y="1250950"/>
          <p14:tracePt t="24121" x="9501188" y="1250950"/>
          <p14:tracePt t="24123" x="9575800" y="1250950"/>
          <p14:tracePt t="24135" x="9650413" y="1250950"/>
          <p14:tracePt t="24139" x="9701213" y="1250950"/>
          <p14:tracePt t="24151" x="9750425" y="1250950"/>
          <p14:tracePt t="24155" x="9763125" y="1250950"/>
          <p14:tracePt t="24167" x="9788525" y="1250950"/>
          <p14:tracePt t="24172" x="9801225" y="1250950"/>
          <p14:tracePt t="24188" x="9813925" y="1250950"/>
          <p14:tracePt t="24199" x="9839325" y="1238250"/>
          <p14:tracePt t="24203" x="9852025" y="1238250"/>
          <p14:tracePt t="24215" x="9863138" y="1238250"/>
          <p14:tracePt t="24221" x="9875838" y="1238250"/>
          <p14:tracePt t="24231" x="9913938" y="1238250"/>
          <p14:tracePt t="24235" x="9926638" y="1238250"/>
          <p14:tracePt t="24247" x="9939338" y="1238250"/>
          <p14:tracePt t="24251" x="9963150" y="1238250"/>
          <p14:tracePt t="24263" x="9975850" y="1238250"/>
          <p14:tracePt t="24279" x="9988550" y="1238250"/>
          <p14:tracePt t="24283" x="10001250" y="1227138"/>
          <p14:tracePt t="24295" x="10013950" y="1227138"/>
          <p14:tracePt t="24311" x="10026650" y="1227138"/>
          <p14:tracePt t="24327" x="10052050" y="1214438"/>
          <p14:tracePt t="24331" x="10075863" y="1214438"/>
          <p14:tracePt t="24343" x="10088563" y="1214438"/>
          <p14:tracePt t="24359" x="10101263" y="1214438"/>
          <p14:tracePt t="24363" x="10113963" y="1214438"/>
          <p14:tracePt t="24409" x="10126663" y="1214438"/>
          <p14:tracePt t="24414" x="10152063" y="1214438"/>
          <p14:tracePt t="24425" x="10164763" y="1214438"/>
          <p14:tracePt t="24473" x="10377488" y="1214438"/>
          <p14:tracePt t="24477" x="10390188" y="1214438"/>
          <p14:tracePt t="24489" x="10414000" y="1214438"/>
          <p14:tracePt t="24505" x="10426700" y="1214438"/>
          <p14:tracePt t="24605" x="10390188" y="1214438"/>
          <p14:tracePt t="24617" x="10352088" y="1214438"/>
          <p14:tracePt t="24622" x="10301288" y="1214438"/>
          <p14:tracePt t="24633" x="10264775" y="1214438"/>
          <p14:tracePt t="24638" x="10226675" y="1214438"/>
          <p14:tracePt t="24649" x="10188575" y="1214438"/>
          <p14:tracePt t="24655" x="10152063" y="1214438"/>
          <p14:tracePt t="24665" x="10126663" y="1214438"/>
          <p14:tracePt t="24671" x="10101263" y="1214438"/>
          <p14:tracePt t="24681" x="10101263" y="1227138"/>
          <p14:tracePt t="24685" x="10088563" y="1227138"/>
          <p14:tracePt t="24697" x="10075863" y="1227138"/>
          <p14:tracePt t="24745" x="10064750" y="1227138"/>
          <p14:tracePt t="24809" x="10075863" y="1227138"/>
          <p14:tracePt t="24812" x="10101263" y="1227138"/>
          <p14:tracePt t="24825" x="10126663" y="1238250"/>
          <p14:tracePt t="24828" x="10164763" y="1238250"/>
          <p14:tracePt t="24840" x="10201275" y="1238250"/>
          <p14:tracePt t="24844" x="10226675" y="1250950"/>
          <p14:tracePt t="24857" x="10252075" y="1250950"/>
          <p14:tracePt t="24860" x="10277475" y="1263650"/>
          <p14:tracePt t="24872" x="10288588" y="1263650"/>
          <p14:tracePt t="24876" x="10301288" y="1263650"/>
          <p14:tracePt t="24889" x="10313988" y="1263650"/>
          <p14:tracePt t="26701" x="10326688" y="1263650"/>
          <p14:tracePt t="26717" x="10313988" y="1263650"/>
          <p14:tracePt t="26733" x="10301288" y="1263650"/>
          <p14:tracePt t="26739" x="10277475" y="1263650"/>
          <p14:tracePt t="26749" x="10264775" y="1263650"/>
          <p14:tracePt t="26756" x="10239375" y="1263650"/>
          <p14:tracePt t="26765" x="10201275" y="1263650"/>
          <p14:tracePt t="26773" x="10152063" y="1263650"/>
          <p14:tracePt t="26781" x="10101263" y="1263650"/>
          <p14:tracePt t="26789" x="10075863" y="1276350"/>
          <p14:tracePt t="26797" x="10013950" y="1289050"/>
          <p14:tracePt t="26802" x="9963150" y="1289050"/>
          <p14:tracePt t="26813" x="9901238" y="1289050"/>
          <p14:tracePt t="26818" x="9826625" y="1289050"/>
          <p14:tracePt t="26829" x="9750425" y="1289050"/>
          <p14:tracePt t="26833" x="9663113" y="1289050"/>
          <p14:tracePt t="26845" x="9575800" y="1289050"/>
          <p14:tracePt t="26849" x="9475788" y="1289050"/>
          <p14:tracePt t="26861" x="9375775" y="1289050"/>
          <p14:tracePt t="26865" x="9263063" y="1289050"/>
          <p14:tracePt t="26877" x="9124950" y="1289050"/>
          <p14:tracePt t="26881" x="8975725" y="1289050"/>
          <p14:tracePt t="26893" x="8824913" y="1289050"/>
          <p14:tracePt t="26897" x="8661400" y="1289050"/>
          <p14:tracePt t="26909" x="8499475" y="1289050"/>
          <p14:tracePt t="26913" x="8335963" y="1289050"/>
          <p14:tracePt t="26925" x="8186738" y="1289050"/>
          <p14:tracePt t="26929" x="8035925" y="1289050"/>
          <p14:tracePt t="26941" x="7897813" y="1289050"/>
          <p14:tracePt t="26945" x="7797800" y="1289050"/>
          <p14:tracePt t="26958" x="7697788" y="1289050"/>
          <p14:tracePt t="26976" x="7561263" y="1289050"/>
          <p14:tracePt t="26977" x="7510463" y="1289050"/>
          <p14:tracePt t="26990" x="7472363" y="1289050"/>
          <p14:tracePt t="26993" x="7435850" y="1301750"/>
          <p14:tracePt t="27007" x="7410450" y="1301750"/>
          <p14:tracePt t="27010" x="7372350" y="1301750"/>
          <p14:tracePt t="27023" x="7335838" y="1301750"/>
          <p14:tracePt t="27026" x="7297738" y="1301750"/>
          <p14:tracePt t="27040" x="7246938" y="1301750"/>
          <p14:tracePt t="27042" x="7197725" y="1301750"/>
          <p14:tracePt t="27056" x="7146925" y="1301750"/>
          <p14:tracePt t="27059" x="7097713" y="1301750"/>
          <p14:tracePt t="27073" x="7059613" y="1301750"/>
          <p14:tracePt t="27075" x="7046913" y="1301750"/>
          <p14:tracePt t="27090" x="7021513" y="1289050"/>
          <p14:tracePt t="27102" x="7010400" y="1289050"/>
          <p14:tracePt t="27118" x="7010400" y="1276350"/>
          <p14:tracePt t="27123" x="7010400" y="1263650"/>
          <p14:tracePt t="27133" x="7010400" y="1250950"/>
          <p14:tracePt t="27140" x="7010400" y="1227138"/>
          <p14:tracePt t="27149" x="7010400" y="1201738"/>
          <p14:tracePt t="27156" x="7021513" y="1189038"/>
          <p14:tracePt t="27165" x="7034213" y="1163638"/>
          <p14:tracePt t="27173" x="7034213" y="1150938"/>
          <p14:tracePt t="27181" x="7059613" y="1138238"/>
          <p14:tracePt t="27189" x="7059613" y="1125538"/>
          <p14:tracePt t="27197" x="7072313" y="1125538"/>
          <p14:tracePt t="27202" x="7085013" y="1114425"/>
          <p14:tracePt t="27214" x="7085013" y="1101725"/>
          <p14:tracePt t="27233" x="7085013" y="1089025"/>
          <p14:tracePt t="27261" x="7085013" y="1063625"/>
          <p14:tracePt t="27266" x="7097713" y="1063625"/>
          <p14:tracePt t="27277" x="7097713" y="1038225"/>
          <p14:tracePt t="27281" x="7097713" y="1025525"/>
          <p14:tracePt t="27293" x="7097713" y="1001713"/>
          <p14:tracePt t="27297" x="7085013" y="950913"/>
          <p14:tracePt t="27309" x="7085013" y="912813"/>
          <p14:tracePt t="27313" x="7059613" y="876300"/>
          <p14:tracePt t="27325" x="7021513" y="850900"/>
          <p14:tracePt t="27329" x="6985000" y="812800"/>
          <p14:tracePt t="27342" x="6946900" y="801688"/>
          <p14:tracePt t="27345" x="6884988" y="776288"/>
          <p14:tracePt t="27358" x="6859588" y="776288"/>
          <p14:tracePt t="27361" x="6821488" y="763588"/>
          <p14:tracePt t="27375" x="6746875" y="763588"/>
          <p14:tracePt t="27377" x="6684963" y="763588"/>
          <p14:tracePt t="27391" x="6596063" y="763588"/>
          <p14:tracePt t="27393" x="6534150" y="763588"/>
          <p14:tracePt t="27407" x="6446838" y="763588"/>
          <p14:tracePt t="27409" x="6383338" y="763588"/>
          <p14:tracePt t="27423" x="6321425" y="788988"/>
          <p14:tracePt t="27425" x="6259513" y="825500"/>
          <p14:tracePt t="27440" x="6221413" y="850900"/>
          <p14:tracePt t="27442" x="6183313" y="901700"/>
          <p14:tracePt t="27455" x="6170613" y="938213"/>
          <p14:tracePt t="27457" x="6170613" y="976313"/>
          <p14:tracePt t="27473" x="6170613" y="1014413"/>
          <p14:tracePt t="27474" x="6170613" y="1050925"/>
          <p14:tracePt t="27490" x="6170613" y="1114425"/>
          <p14:tracePt t="27502" x="6183313" y="1150938"/>
          <p14:tracePt t="27507" x="6196013" y="1163638"/>
          <p14:tracePt t="27518" x="6208713" y="1189038"/>
          <p14:tracePt t="27523" x="6234113" y="1227138"/>
          <p14:tracePt t="27533" x="6246813" y="1238250"/>
          <p14:tracePt t="27539" x="6270625" y="1263650"/>
          <p14:tracePt t="27549" x="6308725" y="1289050"/>
          <p14:tracePt t="27555" x="6334125" y="1289050"/>
          <p14:tracePt t="27565" x="6359525" y="1301750"/>
          <p14:tracePt t="27573" x="6396038" y="1314450"/>
          <p14:tracePt t="27581" x="6434138" y="1314450"/>
          <p14:tracePt t="27589" x="6483350" y="1314450"/>
          <p14:tracePt t="27597" x="6521450" y="1314450"/>
          <p14:tracePt t="27602" x="6546850" y="1314450"/>
          <p14:tracePt t="27613" x="6596063" y="1314450"/>
          <p14:tracePt t="27618" x="6634163" y="1314450"/>
          <p14:tracePt t="27629" x="6672263" y="1289050"/>
          <p14:tracePt t="27633" x="6721475" y="1276350"/>
          <p14:tracePt t="27645" x="6772275" y="1250950"/>
          <p14:tracePt t="27649" x="6821488" y="1227138"/>
          <p14:tracePt t="27662" x="6859588" y="1201738"/>
          <p14:tracePt t="27665" x="6897688" y="1176338"/>
          <p14:tracePt t="27677" x="6934200" y="1163638"/>
          <p14:tracePt t="27681" x="6959600" y="1125538"/>
          <p14:tracePt t="27693" x="6985000" y="1114425"/>
          <p14:tracePt t="27697" x="7010400" y="1076325"/>
          <p14:tracePt t="27709" x="7046913" y="1050925"/>
          <p14:tracePt t="27713" x="7059613" y="1038225"/>
          <p14:tracePt t="27725" x="7085013" y="1001713"/>
          <p14:tracePt t="27729" x="7085013" y="976313"/>
          <p14:tracePt t="27741" x="7110413" y="950913"/>
          <p14:tracePt t="27745" x="7123113" y="925513"/>
          <p14:tracePt t="27758" x="7123113" y="901700"/>
          <p14:tracePt t="27762" x="7123113" y="876300"/>
          <p14:tracePt t="27774" x="7123113" y="850900"/>
          <p14:tracePt t="27778" x="7123113" y="825500"/>
          <p14:tracePt t="27793" x="7123113" y="801688"/>
          <p14:tracePt t="27806" x="7110413" y="763588"/>
          <p14:tracePt t="27809" x="7097713" y="750888"/>
          <p14:tracePt t="27823" x="7072313" y="725488"/>
          <p14:tracePt t="27826" x="7034213" y="712788"/>
          <p14:tracePt t="27840" x="6972300" y="700088"/>
          <p14:tracePt t="27841" x="6921500" y="688975"/>
          <p14:tracePt t="27856" x="6872288" y="688975"/>
          <p14:tracePt t="27857" x="6846888" y="688975"/>
          <p14:tracePt t="27873" x="6797675" y="688975"/>
          <p14:tracePt t="27876" x="6759575" y="688975"/>
          <p14:tracePt t="27889" x="6708775" y="688975"/>
          <p14:tracePt t="27891" x="6672263" y="688975"/>
          <p14:tracePt t="27906" x="6608763" y="712788"/>
          <p14:tracePt t="27908" x="6572250" y="725488"/>
          <p14:tracePt t="27923" x="6546850" y="750888"/>
          <p14:tracePt t="27925" x="6546850" y="776288"/>
          <p14:tracePt t="27940" x="6521450" y="812800"/>
          <p14:tracePt t="27941" x="6496050" y="863600"/>
          <p14:tracePt t="27952" x="6496050" y="889000"/>
          <p14:tracePt t="27957" x="6496050" y="912813"/>
          <p14:tracePt t="27968" x="6496050" y="950913"/>
          <p14:tracePt t="27973" x="6496050" y="976313"/>
          <p14:tracePt t="27983" x="6496050" y="1014413"/>
          <p14:tracePt t="27989" x="6496050" y="1038225"/>
          <p14:tracePt t="27999" x="6508750" y="1076325"/>
          <p14:tracePt t="28006" x="6534150" y="1125538"/>
          <p14:tracePt t="28015" x="6546850" y="1138238"/>
          <p14:tracePt t="28023" x="6572250" y="1163638"/>
          <p14:tracePt t="28031" x="6608763" y="1201738"/>
          <p14:tracePt t="28038" x="6634163" y="1214438"/>
          <p14:tracePt t="28047" x="6659563" y="1238250"/>
          <p14:tracePt t="28052" x="6696075" y="1250950"/>
          <p14:tracePt t="28064" x="6734175" y="1263650"/>
          <p14:tracePt t="28067" x="6784975" y="1276350"/>
          <p14:tracePt t="28079" x="6821488" y="1276350"/>
          <p14:tracePt t="28083" x="6859588" y="1276350"/>
          <p14:tracePt t="28095" x="6910388" y="1276350"/>
          <p14:tracePt t="28099" x="6946900" y="1276350"/>
          <p14:tracePt t="28111" x="6997700" y="1276350"/>
          <p14:tracePt t="28115" x="7034213" y="1263650"/>
          <p14:tracePt t="28127" x="7072313" y="1250950"/>
          <p14:tracePt t="28131" x="7123113" y="1250950"/>
          <p14:tracePt t="28155" x="7197725" y="1201738"/>
          <p14:tracePt t="28160" x="7235825" y="1176338"/>
          <p14:tracePt t="28164" x="7259638" y="1150938"/>
          <p14:tracePt t="28175" x="7285038" y="1125538"/>
          <p14:tracePt t="28179" x="7297738" y="1089025"/>
          <p14:tracePt t="28193" x="7297738" y="1050925"/>
          <p14:tracePt t="28195" x="7297738" y="1025525"/>
          <p14:tracePt t="28208" x="7297738" y="1001713"/>
          <p14:tracePt t="28211" x="7297738" y="963613"/>
          <p14:tracePt t="28224" x="7297738" y="912813"/>
          <p14:tracePt t="28228" x="7297738" y="876300"/>
          <p14:tracePt t="28241" x="7297738" y="838200"/>
          <p14:tracePt t="28243" x="7285038" y="812800"/>
          <p14:tracePt t="28259" x="7259638" y="788988"/>
          <p14:tracePt t="28275" x="7235825" y="776288"/>
          <p14:tracePt t="28289" x="7210425" y="763588"/>
          <p14:tracePt t="28292" x="7185025" y="763588"/>
          <p14:tracePt t="28306" x="7123113" y="763588"/>
          <p14:tracePt t="28308" x="7085013" y="763588"/>
          <p14:tracePt t="28322" x="7034213" y="763588"/>
          <p14:tracePt t="28325" x="6985000" y="763588"/>
          <p14:tracePt t="28339" x="6934200" y="763588"/>
          <p14:tracePt t="28341" x="6884988" y="763588"/>
          <p14:tracePt t="28352" x="6859588" y="763588"/>
          <p14:tracePt t="28357" x="6821488" y="763588"/>
          <p14:tracePt t="28367" x="6772275" y="788988"/>
          <p14:tracePt t="28373" x="6721475" y="825500"/>
          <p14:tracePt t="28383" x="6672263" y="863600"/>
          <p14:tracePt t="28389" x="6634163" y="912813"/>
          <p14:tracePt t="28399" x="6596063" y="950913"/>
          <p14:tracePt t="28406" x="6572250" y="1014413"/>
          <p14:tracePt t="28416" x="6546850" y="1063625"/>
          <p14:tracePt t="28423" x="6546850" y="1101725"/>
          <p14:tracePt t="28431" x="6546850" y="1138238"/>
          <p14:tracePt t="28438" x="6546850" y="1176338"/>
          <p14:tracePt t="28447" x="6546850" y="1214438"/>
          <p14:tracePt t="28452" x="6546850" y="1250950"/>
          <p14:tracePt t="28464" x="6546850" y="1263650"/>
          <p14:tracePt t="28467" x="6559550" y="1289050"/>
          <p14:tracePt t="28480" x="6572250" y="1301750"/>
          <p14:tracePt t="28483" x="6584950" y="1301750"/>
          <p14:tracePt t="28495" x="6584950" y="1327150"/>
          <p14:tracePt t="28499" x="6596063" y="1327150"/>
          <p14:tracePt t="28512" x="6596063" y="1339850"/>
          <p14:tracePt t="28515" x="6596063" y="1350963"/>
          <p14:tracePt t="28527" x="6608763" y="1363663"/>
          <p14:tracePt t="34630" x="6621463" y="1363663"/>
          <p14:tracePt t="34645" x="6621463" y="1339850"/>
          <p14:tracePt t="34661" x="6621463" y="1301750"/>
          <p14:tracePt t="34666" x="6621463" y="1263650"/>
          <p14:tracePt t="34677" x="6621463" y="1238250"/>
          <p14:tracePt t="34682" x="6621463" y="1189038"/>
          <p14:tracePt t="34693" x="6621463" y="1150938"/>
          <p14:tracePt t="34697" x="6621463" y="1114425"/>
          <p14:tracePt t="34709" x="6608763" y="1076325"/>
          <p14:tracePt t="34713" x="6584950" y="1025525"/>
          <p14:tracePt t="34725" x="6584950" y="1001713"/>
          <p14:tracePt t="34729" x="6584950" y="989013"/>
          <p14:tracePt t="34741" x="6584950" y="976313"/>
          <p14:tracePt t="34746" x="6584950" y="950913"/>
          <p14:tracePt t="34765" x="6584950" y="938213"/>
          <p14:tracePt t="34772" x="6584950" y="925513"/>
          <p14:tracePt t="34781" x="6584950" y="901700"/>
          <p14:tracePt t="34790" x="6584950" y="889000"/>
          <p14:tracePt t="34798" x="6584950" y="876300"/>
          <p14:tracePt t="34805" x="6584950" y="863600"/>
          <p14:tracePt t="34818" x="6584950" y="850900"/>
          <p14:tracePt t="34829" x="6584950" y="825500"/>
          <p14:tracePt t="34834" x="6584950" y="812800"/>
          <p14:tracePt t="34845" x="6584950" y="801688"/>
          <p14:tracePt t="35005" x="6584950" y="825500"/>
          <p14:tracePt t="35010" x="6584950" y="863600"/>
          <p14:tracePt t="35022" x="6584950" y="901700"/>
          <p14:tracePt t="35025" x="6584950" y="950913"/>
          <p14:tracePt t="35039" x="6596063" y="1001713"/>
          <p14:tracePt t="35041" x="6596063" y="1038225"/>
          <p14:tracePt t="35056" x="6608763" y="1089025"/>
          <p14:tracePt t="35058" x="6621463" y="1114425"/>
          <p14:tracePt t="35072" x="6634163" y="1138238"/>
          <p14:tracePt t="35074" x="6646863" y="1163638"/>
          <p14:tracePt t="35090" x="6646863" y="1201738"/>
          <p14:tracePt t="35106" x="6659563" y="1250950"/>
          <p14:tracePt t="35123" x="6659563" y="1276350"/>
          <p14:tracePt t="35134" x="6672263" y="1301750"/>
          <p14:tracePt t="35149" x="6672263" y="1314450"/>
          <p14:tracePt t="35157" x="6672263" y="1339850"/>
          <p14:tracePt t="35174" x="6672263" y="1363663"/>
          <p14:tracePt t="35182" x="6684963" y="1363663"/>
          <p14:tracePt t="35189" x="6696075" y="1376363"/>
          <p14:tracePt t="35197" x="6696075" y="1389063"/>
          <p14:tracePt t="35205" x="6696075" y="1401763"/>
          <p14:tracePt t="35214" x="6696075" y="1414463"/>
          <p14:tracePt t="35218" x="6708775" y="1414463"/>
          <p14:tracePt t="35229" x="6708775" y="1439863"/>
          <p14:tracePt t="35234" x="6721475" y="1439863"/>
          <p14:tracePt t="35247" x="6721475" y="1450975"/>
          <p14:tracePt t="35255" x="6734175" y="1463675"/>
          <p14:tracePt t="35263" x="6734175" y="1476375"/>
          <p14:tracePt t="35268" x="6746875" y="1489075"/>
          <p14:tracePt t="35295" x="6746875" y="1501775"/>
          <p14:tracePt t="35299" x="6759575" y="1514475"/>
          <p14:tracePt t="35327" x="6772275" y="1527175"/>
          <p14:tracePt t="35343" x="6784975" y="1527175"/>
          <p14:tracePt t="35359" x="6808788" y="1527175"/>
          <p14:tracePt t="35363" x="6821488" y="1527175"/>
          <p14:tracePt t="35375" x="6859588" y="1539875"/>
          <p14:tracePt t="35379" x="6897688" y="1539875"/>
          <p14:tracePt t="35391" x="6959600" y="1552575"/>
          <p14:tracePt t="35395" x="6985000" y="1552575"/>
          <p14:tracePt t="35407" x="7034213" y="1563688"/>
          <p14:tracePt t="35411" x="7097713" y="1563688"/>
          <p14:tracePt t="35424" x="7172325" y="1563688"/>
          <p14:tracePt t="35427" x="7246938" y="1563688"/>
          <p14:tracePt t="35441" x="7348538" y="1563688"/>
          <p14:tracePt t="35443" x="7448550" y="1563688"/>
          <p14:tracePt t="35456" x="7548563" y="1563688"/>
          <p14:tracePt t="35459" x="7661275" y="1563688"/>
          <p14:tracePt t="35473" x="7761288" y="1563688"/>
          <p14:tracePt t="35475" x="7861300" y="1563688"/>
          <p14:tracePt t="35489" x="7974013" y="1563688"/>
          <p14:tracePt t="35491" x="8086725" y="1563688"/>
          <p14:tracePt t="35506" x="8186738" y="1563688"/>
          <p14:tracePt t="35508" x="8312150" y="1563688"/>
          <p14:tracePt t="35524" x="8537575" y="1563688"/>
          <p14:tracePt t="35541" x="8774113" y="1563688"/>
          <p14:tracePt t="35556" x="9012238" y="1563688"/>
          <p14:tracePt t="35568" x="9124950" y="1576388"/>
          <p14:tracePt t="35573" x="9237663" y="1576388"/>
          <p14:tracePt t="35583" x="9337675" y="1576388"/>
          <p14:tracePt t="35589" x="9463088" y="1576388"/>
          <p14:tracePt t="35599" x="9563100" y="1576388"/>
          <p14:tracePt t="35606" x="9663113" y="1576388"/>
          <p14:tracePt t="35615" x="9775825" y="1576388"/>
          <p14:tracePt t="35623" x="9888538" y="1576388"/>
          <p14:tracePt t="35631" x="9988550" y="1576388"/>
          <p14:tracePt t="35640" x="10088563" y="1576388"/>
          <p14:tracePt t="35647" x="10188575" y="1576388"/>
          <p14:tracePt t="35656" x="10288588" y="1576388"/>
          <p14:tracePt t="35663" x="10377488" y="1576388"/>
          <p14:tracePt t="35668" x="10452100" y="1576388"/>
          <p14:tracePt t="35679" x="10526713" y="1576388"/>
          <p14:tracePt t="35683" x="10614025" y="1576388"/>
          <p14:tracePt t="35695" x="10715625" y="1576388"/>
          <p14:tracePt t="35699" x="10802938" y="1576388"/>
          <p14:tracePt t="35711" x="10902950" y="1576388"/>
          <p14:tracePt t="35715" x="11002963" y="1576388"/>
          <p14:tracePt t="35727" x="11102975" y="1576388"/>
          <p14:tracePt t="35731" x="11202988" y="1576388"/>
          <p14:tracePt t="35743" x="11290300" y="1563688"/>
          <p14:tracePt t="35747" x="11377613" y="1563688"/>
          <p14:tracePt t="35759" x="11466513" y="1552575"/>
          <p14:tracePt t="35763" x="11528425" y="1552575"/>
          <p14:tracePt t="35776" x="11579225" y="1552575"/>
          <p14:tracePt t="35779" x="11591925" y="1539875"/>
          <p14:tracePt t="35792" x="11615738" y="1527175"/>
          <p14:tracePt t="35795" x="11628438" y="1527175"/>
          <p14:tracePt t="35808" x="11641138" y="1514475"/>
          <p14:tracePt t="35840" x="11653838" y="1489075"/>
          <p14:tracePt t="35856" x="11653838" y="1476375"/>
          <p14:tracePt t="35860" x="11653838" y="1463675"/>
          <p14:tracePt t="35872" x="11653838" y="1439863"/>
          <p14:tracePt t="35875" x="11653838" y="1427163"/>
          <p14:tracePt t="35889" x="11653838" y="1401763"/>
          <p14:tracePt t="35891" x="11653838" y="1363663"/>
          <p14:tracePt t="35906" x="11641138" y="1339850"/>
          <p14:tracePt t="35907" x="11641138" y="1314450"/>
          <p14:tracePt t="35923" x="11641138" y="1276350"/>
          <p14:tracePt t="35924" x="11628438" y="1238250"/>
          <p14:tracePt t="35940" x="11615738" y="1176338"/>
          <p14:tracePt t="35955" x="11603038" y="1150938"/>
          <p14:tracePt t="35957" x="11603038" y="1114425"/>
          <p14:tracePt t="35968" x="11603038" y="1063625"/>
          <p14:tracePt t="35974" x="11603038" y="1050925"/>
          <p14:tracePt t="35983" x="11603038" y="1014413"/>
          <p14:tracePt t="35989" x="11591925" y="989013"/>
          <p14:tracePt t="35999" x="11579225" y="950913"/>
          <p14:tracePt t="36006" x="11579225" y="938213"/>
          <p14:tracePt t="36015" x="11566525" y="901700"/>
          <p14:tracePt t="36022" x="11541125" y="889000"/>
          <p14:tracePt t="36031" x="11541125" y="876300"/>
          <p14:tracePt t="36039" x="11541125" y="850900"/>
          <p14:tracePt t="36047" x="11528425" y="838200"/>
          <p14:tracePt t="36056" x="11515725" y="812800"/>
          <p14:tracePt t="36063" x="11503025" y="788988"/>
          <p14:tracePt t="36068" x="11490325" y="750888"/>
          <p14:tracePt t="36079" x="11479213" y="738188"/>
          <p14:tracePt t="36084" x="11479213" y="725488"/>
          <p14:tracePt t="36095" x="11453813" y="700088"/>
          <p14:tracePt t="36111" x="11453813" y="688975"/>
          <p14:tracePt t="36115" x="11441113" y="663575"/>
          <p14:tracePt t="36127" x="11428413" y="650875"/>
          <p14:tracePt t="36131" x="11428413" y="638175"/>
          <p14:tracePt t="36143" x="11415713" y="625475"/>
          <p14:tracePt t="36147" x="11415713" y="612775"/>
          <p14:tracePt t="36160" x="11403013" y="612775"/>
          <p14:tracePt t="36191" x="11403013" y="600075"/>
          <p14:tracePt t="36207" x="11390313" y="600075"/>
          <p14:tracePt t="36211" x="11366500" y="600075"/>
          <p14:tracePt t="36224" x="11328400" y="600075"/>
          <p14:tracePt t="36227" x="11277600" y="600075"/>
          <p14:tracePt t="36240" x="11228388" y="612775"/>
          <p14:tracePt t="36243" x="11190288" y="612775"/>
          <p14:tracePt t="36257" x="11141075" y="625475"/>
          <p14:tracePt t="36259" x="11064875" y="625475"/>
          <p14:tracePt t="36273" x="10990263" y="625475"/>
          <p14:tracePt t="36275" x="10890250" y="625475"/>
          <p14:tracePt t="36289" x="10790238" y="625475"/>
          <p14:tracePt t="36291" x="10664825" y="638175"/>
          <p14:tracePt t="36305" x="10526713" y="638175"/>
          <p14:tracePt t="36308" x="10401300" y="638175"/>
          <p14:tracePt t="36322" x="10252075" y="638175"/>
          <p14:tracePt t="36324" x="10101263" y="638175"/>
          <p14:tracePt t="36340" x="9801225" y="638175"/>
          <p14:tracePt t="36356" x="9525000" y="638175"/>
          <p14:tracePt t="36368" x="9388475" y="638175"/>
          <p14:tracePt t="36373" x="9275763" y="638175"/>
          <p14:tracePt t="36384" x="9137650" y="638175"/>
          <p14:tracePt t="36389" x="9024938" y="638175"/>
          <p14:tracePt t="36399" x="8899525" y="638175"/>
          <p14:tracePt t="36406" x="8786813" y="650875"/>
          <p14:tracePt t="36415" x="8650288" y="663575"/>
          <p14:tracePt t="36422" x="8537575" y="663575"/>
          <p14:tracePt t="36431" x="8412163" y="676275"/>
          <p14:tracePt t="36439" x="8299450" y="676275"/>
          <p14:tracePt t="36447" x="8186738" y="676275"/>
          <p14:tracePt t="36455" x="8061325" y="676275"/>
          <p14:tracePt t="36463" x="7961313" y="676275"/>
          <p14:tracePt t="36468" x="7861300" y="676275"/>
          <p14:tracePt t="36479" x="7761288" y="676275"/>
          <p14:tracePt t="36483" x="7648575" y="676275"/>
          <p14:tracePt t="36495" x="7548563" y="676275"/>
          <p14:tracePt t="36499" x="7448550" y="676275"/>
          <p14:tracePt t="36511" x="7359650" y="676275"/>
          <p14:tracePt t="36515" x="7285038" y="676275"/>
          <p14:tracePt t="36527" x="7210425" y="676275"/>
          <p14:tracePt t="36531" x="7146925" y="676275"/>
          <p14:tracePt t="36544" x="7072313" y="676275"/>
          <p14:tracePt t="36547" x="7010400" y="676275"/>
          <p14:tracePt t="36560" x="6934200" y="676275"/>
          <p14:tracePt t="36563" x="6872288" y="676275"/>
          <p14:tracePt t="36575" x="6821488" y="676275"/>
          <p14:tracePt t="36579" x="6772275" y="676275"/>
          <p14:tracePt t="36592" x="6734175" y="676275"/>
          <p14:tracePt t="36595" x="6696075" y="676275"/>
          <p14:tracePt t="36607" x="6672263" y="676275"/>
          <p14:tracePt t="36611" x="6659563" y="676275"/>
          <p14:tracePt t="36628" x="6646863" y="676275"/>
          <p14:tracePt t="36722" x="6634163" y="688975"/>
          <p14:tracePt t="36741" x="6634163" y="700088"/>
          <p14:tracePt t="36752" x="6634163" y="712788"/>
          <p14:tracePt t="36757" x="6634163" y="725488"/>
          <p14:tracePt t="36769" x="6634163" y="738188"/>
          <p14:tracePt t="36774" x="6634163" y="776288"/>
          <p14:tracePt t="36789" x="6646863" y="801688"/>
          <p14:tracePt t="36790" x="6646863" y="812800"/>
          <p14:tracePt t="36806" x="6659563" y="876300"/>
          <p14:tracePt t="36818" x="6672263" y="912813"/>
          <p14:tracePt t="36823" x="6672263" y="950913"/>
          <p14:tracePt t="36834" x="6684963" y="989013"/>
          <p14:tracePt t="36839" x="6696075" y="1038225"/>
          <p14:tracePt t="36849" x="6696075" y="1050925"/>
          <p14:tracePt t="36855" x="6708775" y="1089025"/>
          <p14:tracePt t="36865" x="6721475" y="1125538"/>
          <p14:tracePt t="36872" x="6734175" y="1163638"/>
          <p14:tracePt t="36888" x="6734175" y="1189038"/>
          <p14:tracePt t="36897" x="6734175" y="1214438"/>
          <p14:tracePt t="36905" x="6734175" y="1238250"/>
          <p14:tracePt t="36913" x="6734175" y="1263650"/>
          <p14:tracePt t="36918" x="6734175" y="1276350"/>
          <p14:tracePt t="36929" x="6734175" y="1289050"/>
          <p14:tracePt t="36934" x="6734175" y="1314450"/>
          <p14:tracePt t="36955" x="6734175" y="1339850"/>
          <p14:tracePt t="36961" x="6734175" y="1350963"/>
          <p14:tracePt t="36977" x="6734175" y="1363663"/>
          <p14:tracePt t="37105" x="6746875" y="1363663"/>
          <p14:tracePt t="46152" x="6746875" y="1376363"/>
          <p14:tracePt t="46168" x="6759575" y="1389063"/>
          <p14:tracePt t="46173" x="6759575" y="1401763"/>
          <p14:tracePt t="46188" x="6784975" y="1414463"/>
          <p14:tracePt t="46200" x="6821488" y="1414463"/>
          <p14:tracePt t="46205" x="6859588" y="1414463"/>
          <p14:tracePt t="46215" x="6884988" y="1414463"/>
          <p14:tracePt t="46221" x="6921500" y="1414463"/>
          <p14:tracePt t="46232" x="6972300" y="1414463"/>
          <p14:tracePt t="46238" x="7046913" y="1414463"/>
          <p14:tracePt t="46247" x="7110413" y="1414463"/>
          <p14:tracePt t="46255" x="7172325" y="1414463"/>
          <p14:tracePt t="46264" x="7259638" y="1414463"/>
          <p14:tracePt t="46271" x="7335838" y="1414463"/>
          <p14:tracePt t="46279" x="7397750" y="1414463"/>
          <p14:tracePt t="46284" x="7485063" y="1414463"/>
          <p14:tracePt t="46295" x="7548563" y="1427163"/>
          <p14:tracePt t="46300" x="7623175" y="1427163"/>
          <p14:tracePt t="46311" x="7685088" y="1439863"/>
          <p14:tracePt t="46315" x="7773988" y="1439863"/>
          <p14:tracePt t="46328" x="7861300" y="1439863"/>
          <p14:tracePt t="46331" x="7948613" y="1439863"/>
          <p14:tracePt t="46343" x="8023225" y="1439863"/>
          <p14:tracePt t="46347" x="8123238" y="1439863"/>
          <p14:tracePt t="46359" x="8223250" y="1439863"/>
          <p14:tracePt t="46363" x="8348663" y="1439863"/>
          <p14:tracePt t="46375" x="8474075" y="1439863"/>
          <p14:tracePt t="46379" x="8599488" y="1439863"/>
          <p14:tracePt t="46391" x="8724900" y="1439863"/>
          <p14:tracePt t="46395" x="8863013" y="1439863"/>
          <p14:tracePt t="46407" x="8986838" y="1439863"/>
          <p14:tracePt t="46411" x="9124950" y="1439863"/>
          <p14:tracePt t="46423" x="9263063" y="1439863"/>
          <p14:tracePt t="46428" x="9388475" y="1439863"/>
          <p14:tracePt t="46440" x="9525000" y="1439863"/>
          <p14:tracePt t="46443" x="9663113" y="1439863"/>
          <p14:tracePt t="46456" x="9775825" y="1450975"/>
          <p14:tracePt t="46459" x="9888538" y="1450975"/>
          <p14:tracePt t="46473" x="10013950" y="1450975"/>
          <p14:tracePt t="46475" x="10113963" y="1450975"/>
          <p14:tracePt t="46489" x="10213975" y="1450975"/>
          <p14:tracePt t="46491" x="10288588" y="1450975"/>
          <p14:tracePt t="46506" x="10364788" y="1450975"/>
          <p14:tracePt t="46507" x="10414000" y="1450975"/>
          <p14:tracePt t="46521" x="10452100" y="1450975"/>
          <p14:tracePt t="46523" x="10490200" y="1450975"/>
          <p14:tracePt t="46538" x="10502900" y="1450975"/>
          <p14:tracePt t="46540" x="10526713" y="1450975"/>
          <p14:tracePt t="46555" x="10539413" y="1450975"/>
          <p14:tracePt t="46571" x="10552113" y="1450975"/>
          <p14:tracePt t="46573" x="10564813" y="1450975"/>
          <p14:tracePt t="46599" x="10577513" y="1450975"/>
          <p14:tracePt t="46605" x="10602913" y="1450975"/>
          <p14:tracePt t="46615" x="10626725" y="1450975"/>
          <p14:tracePt t="46622" x="10664825" y="1450975"/>
          <p14:tracePt t="46632" x="10702925" y="1450975"/>
          <p14:tracePt t="46638" x="10726738" y="1450975"/>
          <p14:tracePt t="46647" x="10777538" y="1450975"/>
          <p14:tracePt t="46654" x="10815638" y="1450975"/>
          <p14:tracePt t="46664" x="10852150" y="1450975"/>
          <p14:tracePt t="46671" x="10890250" y="1450975"/>
          <p14:tracePt t="46679" x="10928350" y="1450975"/>
          <p14:tracePt t="46684" x="10964863" y="1450975"/>
          <p14:tracePt t="46695" x="10990263" y="1450975"/>
          <p14:tracePt t="46699" x="11028363" y="1450975"/>
          <p14:tracePt t="46711" x="11052175" y="1450975"/>
          <p14:tracePt t="46715" x="11077575" y="1450975"/>
          <p14:tracePt t="46727" x="11102975" y="1450975"/>
          <p14:tracePt t="46731" x="11115675" y="1450975"/>
          <p14:tracePt t="46743" x="11128375" y="1450975"/>
          <p14:tracePt t="46747" x="11153775" y="1450975"/>
          <p14:tracePt t="46759" x="11164888" y="1450975"/>
          <p14:tracePt t="46776" x="11177588" y="1450975"/>
          <p14:tracePt t="46779" x="11190288" y="1450975"/>
          <p14:tracePt t="46795" x="11202988" y="1439863"/>
          <p14:tracePt t="46823" x="11215688" y="1427163"/>
          <p14:tracePt t="46891" x="11202988" y="1427163"/>
          <p14:tracePt t="46905" x="11164888" y="1427163"/>
          <p14:tracePt t="46908" x="11141075" y="1427163"/>
          <p14:tracePt t="46920" x="11102975" y="1427163"/>
          <p14:tracePt t="46923" x="11041063" y="1427163"/>
          <p14:tracePt t="46938" x="10952163" y="1439863"/>
          <p14:tracePt t="46940" x="10852150" y="1439863"/>
          <p14:tracePt t="46958" x="10639425" y="1439863"/>
          <p14:tracePt t="46972" x="10439400" y="1439863"/>
          <p14:tracePt t="46984" x="10339388" y="1439863"/>
          <p14:tracePt t="46989" x="10239375" y="1439863"/>
          <p14:tracePt t="47000" x="10152063" y="1439863"/>
          <p14:tracePt t="47005" x="10088563" y="1439863"/>
          <p14:tracePt t="47015" x="10013950" y="1439863"/>
          <p14:tracePt t="47021" x="9952038" y="1450975"/>
          <p14:tracePt t="47031" x="9888538" y="1450975"/>
          <p14:tracePt t="47038" x="9839325" y="1450975"/>
          <p14:tracePt t="47047" x="9763125" y="1463675"/>
          <p14:tracePt t="47054" x="9701213" y="1476375"/>
          <p14:tracePt t="47063" x="9613900" y="1476375"/>
          <p14:tracePt t="47071" x="9513888" y="1489075"/>
          <p14:tracePt t="47080" x="9388475" y="1501775"/>
          <p14:tracePt t="47084" x="9263063" y="1527175"/>
          <p14:tracePt t="47095" x="9124950" y="1539875"/>
          <p14:tracePt t="47099" x="8975725" y="1539875"/>
          <p14:tracePt t="47111" x="8824913" y="1539875"/>
          <p14:tracePt t="47115" x="8699500" y="1539875"/>
          <p14:tracePt t="47127" x="8548688" y="1539875"/>
          <p14:tracePt t="47131" x="8399463" y="1539875"/>
          <p14:tracePt t="47143" x="8261350" y="1539875"/>
          <p14:tracePt t="47147" x="8110538" y="1552575"/>
          <p14:tracePt t="47159" x="7948613" y="1563688"/>
          <p14:tracePt t="47163" x="7773988" y="1576388"/>
          <p14:tracePt t="47175" x="7623175" y="1589088"/>
          <p14:tracePt t="47179" x="7472363" y="1601788"/>
          <p14:tracePt t="47191" x="7348538" y="1601788"/>
          <p14:tracePt t="47195" x="7223125" y="1614488"/>
          <p14:tracePt t="47209" x="7123113" y="1614488"/>
          <p14:tracePt t="47213" x="7046913" y="1614488"/>
          <p14:tracePt t="47223" x="6972300" y="1614488"/>
          <p14:tracePt t="47227" x="6921500" y="1614488"/>
          <p14:tracePt t="47239" x="6884988" y="1614488"/>
          <p14:tracePt t="47243" x="6846888" y="1614488"/>
          <p14:tracePt t="47256" x="6834188" y="1614488"/>
          <p14:tracePt t="47259" x="6797675" y="1614488"/>
          <p14:tracePt t="47273" x="6784975" y="1614488"/>
          <p14:tracePt t="47275" x="6772275" y="1614488"/>
          <p14:tracePt t="47289" x="6759575" y="1614488"/>
          <p14:tracePt t="47291" x="6746875" y="1614488"/>
          <p14:tracePt t="47308" x="6734175" y="1614488"/>
          <p14:tracePt t="47322" x="6721475" y="1614488"/>
          <p14:tracePt t="54729" x="6708775" y="1614488"/>
          <p14:tracePt t="54745" x="6584950" y="1627188"/>
          <p14:tracePt t="54751" x="6459538" y="1639888"/>
          <p14:tracePt t="54761" x="6296025" y="1639888"/>
          <p14:tracePt t="54766" x="6134100" y="1639888"/>
          <p14:tracePt t="54777" x="5957888" y="1639888"/>
          <p14:tracePt t="54782" x="5795963" y="1639888"/>
          <p14:tracePt t="54793" x="5645150" y="1639888"/>
          <p14:tracePt t="54798" x="5519738" y="1639888"/>
          <p14:tracePt t="54809" x="5394325" y="1652588"/>
          <p14:tracePt t="54813" x="5307013" y="1652588"/>
          <p14:tracePt t="54825" x="5257800" y="1652588"/>
          <p14:tracePt t="54829" x="5219700" y="1663700"/>
          <p14:tracePt t="54873" x="5207000" y="1663700"/>
          <p14:tracePt t="54905" x="5207000" y="1676400"/>
          <p14:tracePt t="54910" x="5245100" y="1689100"/>
          <p14:tracePt t="54923" x="5307013" y="1689100"/>
          <p14:tracePt t="54928" x="5345113" y="1701800"/>
          <p14:tracePt t="54938" x="5357813" y="1701800"/>
          <p14:tracePt t="54941" x="5383213" y="1701800"/>
          <p14:tracePt t="54955" x="5394325" y="1701800"/>
          <p14:tracePt t="55258" x="5419725" y="1714500"/>
          <p14:tracePt t="55262" x="5457825" y="1714500"/>
          <p14:tracePt t="55273" x="5483225" y="1727200"/>
          <p14:tracePt t="55277" x="5532438" y="1752600"/>
          <p14:tracePt t="55289" x="5545138" y="1765300"/>
          <p14:tracePt t="55293" x="5595938" y="1765300"/>
          <p14:tracePt t="55305" x="5632450" y="1765300"/>
          <p14:tracePt t="55309" x="5670550" y="1765300"/>
          <p14:tracePt t="55322" x="5683250" y="1765300"/>
          <p14:tracePt t="55325" x="5708650" y="1765300"/>
          <p14:tracePt t="55338" x="5732463" y="1776413"/>
          <p14:tracePt t="55341" x="5757863" y="1776413"/>
          <p14:tracePt t="55355" x="5821363" y="1801813"/>
          <p14:tracePt t="55357" x="5832475" y="1801813"/>
          <p14:tracePt t="55371" x="5870575" y="1814513"/>
          <p14:tracePt t="55373" x="5895975" y="1814513"/>
          <p14:tracePt t="55388" x="5932488" y="1827213"/>
          <p14:tracePt t="55390" x="5995988" y="1839913"/>
          <p14:tracePt t="55405" x="6045200" y="1852613"/>
          <p14:tracePt t="55409" x="6070600" y="1865313"/>
          <p14:tracePt t="55421" x="6121400" y="1865313"/>
          <p14:tracePt t="55424" x="6208713" y="1876425"/>
          <p14:tracePt t="55438" x="6308725" y="1889125"/>
          <p14:tracePt t="55440" x="6421438" y="1889125"/>
          <p14:tracePt t="55455" x="6672263" y="1901825"/>
          <p14:tracePt t="55470" x="6797675" y="1901825"/>
          <p14:tracePt t="55473" x="6910388" y="1901825"/>
          <p14:tracePt t="55488" x="7123113" y="1901825"/>
          <p14:tracePt t="55500" x="7235825" y="1901825"/>
          <p14:tracePt t="55505" x="7323138" y="1889125"/>
          <p14:tracePt t="55516" x="7397750" y="1876425"/>
          <p14:tracePt t="55521" x="7472363" y="1865313"/>
          <p14:tracePt t="55531" x="7523163" y="1865313"/>
          <p14:tracePt t="55537" x="7561263" y="1852613"/>
          <p14:tracePt t="55547" x="7597775" y="1852613"/>
          <p14:tracePt t="55555" x="7635875" y="1852613"/>
          <p14:tracePt t="55563" x="7661275" y="1852613"/>
          <p14:tracePt t="55570" x="7697788" y="1839913"/>
          <p14:tracePt t="55579" x="7748588" y="1827213"/>
          <p14:tracePt t="55587" x="7761288" y="1827213"/>
          <p14:tracePt t="55595" x="7797800" y="1801813"/>
          <p14:tracePt t="55600" x="7861300" y="1765300"/>
          <p14:tracePt t="55611" x="7897813" y="1739900"/>
          <p14:tracePt t="55615" x="7935913" y="1701800"/>
          <p14:tracePt t="55628" x="7974013" y="1652588"/>
          <p14:tracePt t="55631" x="8010525" y="1589088"/>
          <p14:tracePt t="55643" x="8023225" y="1563688"/>
          <p14:tracePt t="55647" x="8035925" y="1527175"/>
          <p14:tracePt t="55659" x="8048625" y="1463675"/>
          <p14:tracePt t="55663" x="8061325" y="1414463"/>
          <p14:tracePt t="55676" x="8086725" y="1350963"/>
          <p14:tracePt t="55679" x="8099425" y="1314450"/>
          <p14:tracePt t="55691" x="8110538" y="1276350"/>
          <p14:tracePt t="55695" x="8123238" y="1227138"/>
          <p14:tracePt t="55709" x="8123238" y="1189038"/>
          <p14:tracePt t="55711" x="8123238" y="1150938"/>
          <p14:tracePt t="55723" x="8123238" y="1114425"/>
          <p14:tracePt t="55727" x="8110538" y="1076325"/>
          <p14:tracePt t="55739" x="8086725" y="1014413"/>
          <p14:tracePt t="55743" x="8061325" y="976313"/>
          <p14:tracePt t="55755" x="8023225" y="938213"/>
          <p14:tracePt t="55759" x="7999413" y="912813"/>
          <p14:tracePt t="55771" x="7986713" y="901700"/>
          <p14:tracePt t="55775" x="7935913" y="876300"/>
          <p14:tracePt t="55788" x="7897813" y="838200"/>
          <p14:tracePt t="55792" x="7874000" y="838200"/>
          <p14:tracePt t="55805" x="7835900" y="812800"/>
          <p14:tracePt t="55807" x="7797800" y="801688"/>
          <p14:tracePt t="55821" x="7735888" y="776288"/>
          <p14:tracePt t="55824" x="7697788" y="763588"/>
          <p14:tracePt t="55838" x="7648575" y="750888"/>
          <p14:tracePt t="55839" x="7597775" y="725488"/>
          <p14:tracePt t="55855" x="7535863" y="712788"/>
          <p14:tracePt t="55856" x="7497763" y="712788"/>
          <p14:tracePt t="55872" x="7423150" y="712788"/>
          <p14:tracePt t="55888" x="7323138" y="712788"/>
          <p14:tracePt t="55900" x="7285038" y="712788"/>
          <p14:tracePt t="55906" x="7246938" y="712788"/>
          <p14:tracePt t="55915" x="7197725" y="712788"/>
          <p14:tracePt t="55921" x="7159625" y="712788"/>
          <p14:tracePt t="55931" x="7123113" y="725488"/>
          <p14:tracePt t="55938" x="7059613" y="738188"/>
          <p14:tracePt t="55947" x="7021513" y="750888"/>
          <p14:tracePt t="55954" x="6985000" y="763588"/>
          <p14:tracePt t="55963" x="6946900" y="788988"/>
          <p14:tracePt t="55971" x="6897688" y="812800"/>
          <p14:tracePt t="55979" x="6872288" y="825500"/>
          <p14:tracePt t="55987" x="6846888" y="850900"/>
          <p14:tracePt t="55995" x="6834188" y="850900"/>
          <p14:tracePt t="56000" x="6834188" y="863600"/>
          <p14:tracePt t="56011" x="6808788" y="889000"/>
          <p14:tracePt t="56027" x="6808788" y="912813"/>
          <p14:tracePt t="56031" x="6808788" y="925513"/>
          <p14:tracePt t="56043" x="6797675" y="950913"/>
          <p14:tracePt t="56047" x="6797675" y="976313"/>
          <p14:tracePt t="56059" x="6797675" y="1001713"/>
          <p14:tracePt t="56063" x="6797675" y="1025525"/>
          <p14:tracePt t="56075" x="6797675" y="1050925"/>
          <p14:tracePt t="56079" x="6797675" y="1076325"/>
          <p14:tracePt t="56091" x="6797675" y="1114425"/>
          <p14:tracePt t="56095" x="6808788" y="1138238"/>
          <p14:tracePt t="56107" x="6821488" y="1163638"/>
          <p14:tracePt t="56111" x="6834188" y="1189038"/>
          <p14:tracePt t="56123" x="6846888" y="1214438"/>
          <p14:tracePt t="56127" x="6884988" y="1227138"/>
          <p14:tracePt t="56140" x="6897688" y="1238250"/>
          <p14:tracePt t="56144" x="6921500" y="1250950"/>
          <p14:tracePt t="56158" x="6946900" y="1263650"/>
          <p14:tracePt t="56161" x="6972300" y="1263650"/>
          <p14:tracePt t="56172" x="7010400" y="1263650"/>
          <p14:tracePt t="56175" x="7034213" y="1276350"/>
          <p14:tracePt t="56188" x="7072313" y="1276350"/>
          <p14:tracePt t="56191" x="7097713" y="1276350"/>
          <p14:tracePt t="56205" x="7134225" y="1276350"/>
          <p14:tracePt t="56207" x="7159625" y="1276350"/>
          <p14:tracePt t="56220" x="7197725" y="1276350"/>
          <p14:tracePt t="56223" x="7223125" y="1289050"/>
          <p14:tracePt t="56238" x="7246938" y="1289050"/>
          <p14:tracePt t="56240" x="7285038" y="1289050"/>
          <p14:tracePt t="56255" x="7297738" y="1289050"/>
          <p14:tracePt t="56256" x="7310438" y="1289050"/>
          <p14:tracePt t="56271" x="7335838" y="1301750"/>
          <p14:tracePt t="56331" x="7348538" y="1301750"/>
          <p14:tracePt t="56335" x="7359650" y="1301750"/>
          <p14:tracePt t="56395" x="7372350" y="1301750"/>
          <p14:tracePt t="56443" x="7385050" y="1301750"/>
          <p14:tracePt t="56624" x="7410450" y="1301750"/>
          <p14:tracePt t="56767" x="7410450" y="1289050"/>
          <p14:tracePt t="56785" x="7397750" y="1263650"/>
          <p14:tracePt t="56795" x="7385050" y="1263650"/>
          <p14:tracePt t="56800" x="7372350" y="1250950"/>
          <p14:tracePt t="56811" x="7359650" y="1238250"/>
          <p14:tracePt t="56816" x="7359650" y="1227138"/>
          <p14:tracePt t="56827" x="7359650" y="1214438"/>
          <p14:tracePt t="56831" x="7359650" y="1201738"/>
          <p14:tracePt t="56844" x="7359650" y="1189038"/>
          <p14:tracePt t="56847" x="7359650" y="1150938"/>
          <p14:tracePt t="56859" x="7372350" y="1114425"/>
          <p14:tracePt t="56863" x="7397750" y="1089025"/>
          <p14:tracePt t="56875" x="7397750" y="1050925"/>
          <p14:tracePt t="56879" x="7397750" y="1014413"/>
          <p14:tracePt t="56891" x="7397750" y="989013"/>
          <p14:tracePt t="56895" x="7397750" y="976313"/>
          <p14:tracePt t="56916" x="7397750" y="938213"/>
          <p14:tracePt t="56921" x="7385050" y="912813"/>
          <p14:tracePt t="56940" x="7285038" y="838200"/>
          <p14:tracePt t="56950" x="7259638" y="812800"/>
          <p14:tracePt t="56955" x="7210425" y="801688"/>
          <p14:tracePt t="56965" x="7146925" y="776288"/>
          <p14:tracePt t="56971" x="7097713" y="763588"/>
          <p14:tracePt t="56981" x="7059613" y="750888"/>
          <p14:tracePt t="56987" x="7021513" y="750888"/>
          <p14:tracePt t="56997" x="6985000" y="738188"/>
          <p14:tracePt t="57004" x="6946900" y="725488"/>
          <p14:tracePt t="57013" x="6921500" y="725488"/>
          <p14:tracePt t="57021" x="6897688" y="725488"/>
          <p14:tracePt t="57029" x="6872288" y="725488"/>
          <p14:tracePt t="57037" x="6834188" y="725488"/>
          <p14:tracePt t="57045" x="6808788" y="725488"/>
          <p14:tracePt t="57050" x="6772275" y="738188"/>
          <p14:tracePt t="57061" x="6746875" y="750888"/>
          <p14:tracePt t="57065" x="6708775" y="776288"/>
          <p14:tracePt t="57077" x="6684963" y="788988"/>
          <p14:tracePt t="57081" x="6646863" y="825500"/>
          <p14:tracePt t="57093" x="6621463" y="838200"/>
          <p14:tracePt t="57097" x="6608763" y="863600"/>
          <p14:tracePt t="57109" x="6584950" y="889000"/>
          <p14:tracePt t="57113" x="6584950" y="925513"/>
          <p14:tracePt t="57125" x="6584950" y="963613"/>
          <p14:tracePt t="57129" x="6584950" y="1001713"/>
          <p14:tracePt t="57142" x="6584950" y="1038225"/>
          <p14:tracePt t="57145" x="6584950" y="1076325"/>
          <p14:tracePt t="57158" x="6596063" y="1114425"/>
          <p14:tracePt t="57161" x="6646863" y="1163638"/>
          <p14:tracePt t="57173" x="6672263" y="1189038"/>
          <p14:tracePt t="57177" x="6696075" y="1214438"/>
          <p14:tracePt t="57190" x="6746875" y="1238250"/>
          <p14:tracePt t="57193" x="6797675" y="1263650"/>
          <p14:tracePt t="57205" x="6846888" y="1263650"/>
          <p14:tracePt t="57209" x="6884988" y="1276350"/>
          <p14:tracePt t="57222" x="6934200" y="1289050"/>
          <p14:tracePt t="57225" x="6959600" y="1289050"/>
          <p14:tracePt t="57238" x="6997700" y="1289050"/>
          <p14:tracePt t="57254" x="7021513" y="1289050"/>
          <p14:tracePt t="57257" x="7046913" y="1263650"/>
          <p14:tracePt t="57271" x="7072313" y="1250950"/>
          <p14:tracePt t="57273" x="7085013" y="1227138"/>
          <p14:tracePt t="57287" x="7097713" y="1201738"/>
          <p14:tracePt t="57290" x="7110413" y="1176338"/>
          <p14:tracePt t="57304" x="7123113" y="1150938"/>
          <p14:tracePt t="57306" x="7134225" y="1125538"/>
          <p14:tracePt t="57320" x="7146925" y="1089025"/>
          <p14:tracePt t="57322" x="7146925" y="1076325"/>
          <p14:tracePt t="57338" x="7146925" y="1025525"/>
          <p14:tracePt t="57350" x="7146925" y="1001713"/>
          <p14:tracePt t="57355" x="7159625" y="963613"/>
          <p14:tracePt t="57365" x="7159625" y="925513"/>
          <p14:tracePt t="57371" x="7159625" y="912813"/>
          <p14:tracePt t="57381" x="7159625" y="876300"/>
          <p14:tracePt t="57387" x="7159625" y="850900"/>
          <p14:tracePt t="57397" x="7134225" y="825500"/>
          <p14:tracePt t="57404" x="7123113" y="788988"/>
          <p14:tracePt t="57413" x="7110413" y="750888"/>
          <p14:tracePt t="57421" x="7085013" y="738188"/>
          <p14:tracePt t="57429" x="7072313" y="725488"/>
          <p14:tracePt t="57437" x="7059613" y="700088"/>
          <p14:tracePt t="57445" x="7034213" y="688975"/>
          <p14:tracePt t="57450" x="7021513" y="688975"/>
          <p14:tracePt t="57461" x="7010400" y="688975"/>
          <p14:tracePt t="57466" x="6985000" y="688975"/>
          <p14:tracePt t="57478" x="6972300" y="676275"/>
          <p14:tracePt t="57481" x="6959600" y="676275"/>
          <p14:tracePt t="57493" x="6934200" y="676275"/>
          <p14:tracePt t="57497" x="6910388" y="688975"/>
          <p14:tracePt t="57509" x="6884988" y="700088"/>
          <p14:tracePt t="57513" x="6846888" y="725488"/>
          <p14:tracePt t="57525" x="6821488" y="738188"/>
          <p14:tracePt t="57529" x="6784975" y="763588"/>
          <p14:tracePt t="57541" x="6746875" y="812800"/>
          <p14:tracePt t="57545" x="6708775" y="838200"/>
          <p14:tracePt t="57558" x="6708775" y="863600"/>
          <p14:tracePt t="57561" x="6684963" y="901700"/>
          <p14:tracePt t="57574" x="6672263" y="938213"/>
          <p14:tracePt t="57577" x="6672263" y="976313"/>
          <p14:tracePt t="57590" x="6672263" y="1001713"/>
          <p14:tracePt t="57593" x="6672263" y="1038225"/>
          <p14:tracePt t="57606" x="6672263" y="1063625"/>
          <p14:tracePt t="57609" x="6684963" y="1101725"/>
          <p14:tracePt t="57622" x="6708775" y="1150938"/>
          <p14:tracePt t="57625" x="6746875" y="1189038"/>
          <p14:tracePt t="57638" x="6784975" y="1238250"/>
          <p14:tracePt t="57641" x="6821488" y="1276350"/>
          <p14:tracePt t="57655" x="6872288" y="1314450"/>
          <p14:tracePt t="57659" x="6897688" y="1339850"/>
          <p14:tracePt t="57671" x="6921500" y="1339850"/>
          <p14:tracePt t="57674" x="6959600" y="1350963"/>
          <p14:tracePt t="57688" x="6997700" y="1363663"/>
          <p14:tracePt t="57690" x="7046913" y="1363663"/>
          <p14:tracePt t="57705" x="7085013" y="1363663"/>
          <p14:tracePt t="57706" x="7123113" y="1363663"/>
          <p14:tracePt t="57720" x="7159625" y="1363663"/>
          <p14:tracePt t="57721" x="7172325" y="1350963"/>
          <p14:tracePt t="57735" x="7185025" y="1339850"/>
          <p14:tracePt t="57737" x="7210425" y="1327150"/>
          <p14:tracePt t="57749" x="7210425" y="1314450"/>
          <p14:tracePt t="57754" x="7210425" y="1289050"/>
          <p14:tracePt t="57765" x="7210425" y="1263650"/>
          <p14:tracePt t="57770" x="7210425" y="1250950"/>
          <p14:tracePt t="57781" x="7210425" y="1227138"/>
          <p14:tracePt t="57786" x="7210425" y="1214438"/>
          <p14:tracePt t="57797" x="7210425" y="1201738"/>
          <p14:tracePt t="57818" x="7197725" y="1189038"/>
          <p14:tracePt t="57925" x="7185025" y="1189038"/>
          <p14:tracePt t="57941" x="7159625" y="1189038"/>
          <p14:tracePt t="57945" x="7097713" y="1214438"/>
          <p14:tracePt t="57958" x="7059613" y="1227138"/>
          <p14:tracePt t="57963" x="6972300" y="1250950"/>
          <p14:tracePt t="57974" x="6846888" y="1289050"/>
          <p14:tracePt t="57977" x="6721475" y="1314450"/>
          <p14:tracePt t="57990" x="6546850" y="1350963"/>
          <p14:tracePt t="57993" x="6383338" y="1376363"/>
          <p14:tracePt t="58006" x="6134100" y="1450975"/>
          <p14:tracePt t="58009" x="5795963" y="1527175"/>
          <p14:tracePt t="58023" x="5394325" y="1614488"/>
          <p14:tracePt t="58025" x="4956175" y="1714500"/>
          <p14:tracePt t="58038" x="4556125" y="1801813"/>
          <p14:tracePt t="58041" x="4156075" y="1914525"/>
          <p14:tracePt t="58055" x="3767138" y="1978025"/>
          <p14:tracePt t="58057" x="3405188" y="2027238"/>
          <p14:tracePt t="58071" x="3067050" y="2089150"/>
          <p14:tracePt t="58073" x="2803525" y="2139950"/>
          <p14:tracePt t="58088" x="2554288" y="2178050"/>
          <p14:tracePt t="58090" x="2352675" y="2201863"/>
          <p14:tracePt t="58104" x="2228850" y="2214563"/>
          <p14:tracePt t="58106" x="2127250" y="2227263"/>
          <p14:tracePt t="58122" x="1990725" y="2239963"/>
          <p14:tracePt t="58138" x="1890713" y="2239963"/>
          <p14:tracePt t="58150" x="1878013" y="2239963"/>
          <p14:tracePt t="58155" x="1865313" y="2239963"/>
          <p14:tracePt t="58229" x="1852613" y="2239963"/>
          <p14:tracePt t="58245" x="1865313" y="2227263"/>
          <p14:tracePt t="58250" x="1878013" y="2201863"/>
          <p14:tracePt t="58261" x="1903413" y="2165350"/>
          <p14:tracePt t="58266" x="1927225" y="2127250"/>
          <p14:tracePt t="58277" x="1965325" y="2065338"/>
          <p14:tracePt t="58281" x="1990725" y="2027238"/>
          <p14:tracePt t="58293" x="1990725" y="2001838"/>
          <p14:tracePt t="58297" x="1990725" y="1952625"/>
          <p14:tracePt t="58309" x="1990725" y="1927225"/>
          <p14:tracePt t="58313" x="1990725" y="1889125"/>
          <p14:tracePt t="58325" x="1990725" y="1865313"/>
          <p14:tracePt t="58329" x="1978025" y="1827213"/>
          <p14:tracePt t="58341" x="1939925" y="1789113"/>
          <p14:tracePt t="58345" x="1890713" y="1765300"/>
          <p14:tracePt t="58357" x="1852613" y="1752600"/>
          <p14:tracePt t="58361" x="1814513" y="1727200"/>
          <p14:tracePt t="58373" x="1790700" y="1727200"/>
          <p14:tracePt t="58377" x="1739900" y="1714500"/>
          <p14:tracePt t="58390" x="1677988" y="1701800"/>
          <p14:tracePt t="58393" x="1627188" y="1701800"/>
          <p14:tracePt t="58406" x="1552575" y="1689100"/>
          <p14:tracePt t="58409" x="1489075" y="1689100"/>
          <p14:tracePt t="58422" x="1439863" y="1689100"/>
          <p14:tracePt t="58425" x="1363663" y="1689100"/>
          <p14:tracePt t="58438" x="1314450" y="1689100"/>
          <p14:tracePt t="58441" x="1263650" y="1689100"/>
          <p14:tracePt t="58454" x="1214438" y="1689100"/>
          <p14:tracePt t="58457" x="1163638" y="1689100"/>
          <p14:tracePt t="58471" x="1101725" y="1714500"/>
          <p14:tracePt t="58475" x="1050925" y="1739900"/>
          <p14:tracePt t="58489" x="1001713" y="1752600"/>
          <p14:tracePt t="58491" x="950913" y="1789113"/>
          <p14:tracePt t="58505" x="901700" y="1827213"/>
          <p14:tracePt t="58508" x="863600" y="1852613"/>
          <p14:tracePt t="58521" x="814388" y="1889125"/>
          <p14:tracePt t="58525" x="776288" y="1927225"/>
          <p14:tracePt t="58537" x="725488" y="1952625"/>
          <p14:tracePt t="58540" x="712788" y="1978025"/>
          <p14:tracePt t="58553" x="688975" y="2001838"/>
          <p14:tracePt t="58556" x="663575" y="2027238"/>
          <p14:tracePt t="58570" x="650875" y="2052638"/>
          <p14:tracePt t="58572" x="650875" y="2089150"/>
          <p14:tracePt t="58588" x="650875" y="2127250"/>
          <p14:tracePt t="58589" x="638175" y="2165350"/>
          <p14:tracePt t="58600" x="638175" y="2201863"/>
          <p14:tracePt t="58605" x="638175" y="2239963"/>
          <p14:tracePt t="58615" x="638175" y="2290763"/>
          <p14:tracePt t="58621" x="638175" y="2339975"/>
          <p14:tracePt t="58631" x="650875" y="2378075"/>
          <p14:tracePt t="58637" x="663575" y="2439988"/>
          <p14:tracePt t="58647" x="701675" y="2478088"/>
          <p14:tracePt t="58654" x="738188" y="2527300"/>
          <p14:tracePt t="58663" x="763588" y="2578100"/>
          <p14:tracePt t="58669" x="825500" y="2640013"/>
          <p14:tracePt t="58679" x="889000" y="2690813"/>
          <p14:tracePt t="58687" x="914400" y="2703513"/>
          <p14:tracePt t="58695" x="976313" y="2740025"/>
          <p14:tracePt t="58700" x="1063625" y="2765425"/>
          <p14:tracePt t="58711" x="1163638" y="2803525"/>
          <p14:tracePt t="58716" x="1263650" y="2828925"/>
          <p14:tracePt t="58727" x="1389063" y="2840038"/>
          <p14:tracePt t="58731" x="1489075" y="2852738"/>
          <p14:tracePt t="58743" x="1589088" y="2852738"/>
          <p14:tracePt t="58747" x="1689100" y="2852738"/>
          <p14:tracePt t="58760" x="1778000" y="2852738"/>
          <p14:tracePt t="58763" x="1852613" y="2852738"/>
          <p14:tracePt t="58775" x="1927225" y="2852738"/>
          <p14:tracePt t="58779" x="1990725" y="2852738"/>
          <p14:tracePt t="58791" x="2065338" y="2852738"/>
          <p14:tracePt t="58795" x="2139950" y="2852738"/>
          <p14:tracePt t="58807" x="2203450" y="2828925"/>
          <p14:tracePt t="58811" x="2265363" y="2803525"/>
          <p14:tracePt t="58823" x="2316163" y="2778125"/>
          <p14:tracePt t="58827" x="2378075" y="2752725"/>
          <p14:tracePt t="58841" x="2416175" y="2740025"/>
          <p14:tracePt t="58843" x="2452688" y="2716213"/>
          <p14:tracePt t="58856" x="2478088" y="2690813"/>
          <p14:tracePt t="58859" x="2490788" y="2665413"/>
          <p14:tracePt t="58873" x="2490788" y="2640013"/>
          <p14:tracePt t="58875" x="2490788" y="2627313"/>
          <p14:tracePt t="58888" x="2490788" y="2616200"/>
          <p14:tracePt t="58891" x="2478088" y="2578100"/>
          <p14:tracePt t="58907" x="2452688" y="2565400"/>
          <p14:tracePt t="58921" x="2416175" y="2552700"/>
          <p14:tracePt t="58924" x="2378075" y="2552700"/>
          <p14:tracePt t="58937" x="2339975" y="2552700"/>
          <p14:tracePt t="58940" x="2316163" y="2552700"/>
          <p14:tracePt t="58954" x="2265363" y="2552700"/>
          <p14:tracePt t="58956" x="2239963" y="2552700"/>
          <p14:tracePt t="58970" x="2178050" y="2565400"/>
          <p14:tracePt t="58972" x="2090738" y="2603500"/>
          <p14:tracePt t="58988" x="1878013" y="2678113"/>
          <p14:tracePt t="59000" x="1778000" y="2728913"/>
          <p14:tracePt t="59005" x="1665288" y="2765425"/>
          <p14:tracePt t="59016" x="1565275" y="2803525"/>
          <p14:tracePt t="59021" x="1476375" y="2828925"/>
          <p14:tracePt t="59032" x="1389063" y="2865438"/>
          <p14:tracePt t="59037" x="1314450" y="2890838"/>
          <p14:tracePt t="59047" x="1252538" y="2916238"/>
          <p14:tracePt t="59063" x="1239838" y="2916238"/>
          <p14:tracePt t="59271" x="1239838" y="2903538"/>
          <p14:tracePt t="59276" x="1239838" y="2890838"/>
          <p14:tracePt t="59288" x="1239838" y="2852738"/>
          <p14:tracePt t="59292" x="1239838" y="2828925"/>
          <p14:tracePt t="59305" x="1239838" y="2790825"/>
          <p14:tracePt t="59308" x="1239838" y="2740025"/>
          <p14:tracePt t="59321" x="1239838" y="2728913"/>
          <p14:tracePt t="59323" x="1239838" y="2703513"/>
          <p14:tracePt t="59338" x="1239838" y="2665413"/>
          <p14:tracePt t="59339" x="1239838" y="2627313"/>
          <p14:tracePt t="59354" x="1239838" y="2578100"/>
          <p14:tracePt t="59355" x="1239838" y="2516188"/>
          <p14:tracePt t="59370" x="1239838" y="2465388"/>
          <p14:tracePt t="59372" x="1239838" y="2403475"/>
          <p14:tracePt t="59387" x="1239838" y="2327275"/>
          <p14:tracePt t="59389" x="1227138" y="2265363"/>
          <p14:tracePt t="59400" x="1214438" y="2190750"/>
          <p14:tracePt t="59405" x="1214438" y="2139950"/>
          <p14:tracePt t="59416" x="1189038" y="2078038"/>
          <p14:tracePt t="59421" x="1176338" y="2027238"/>
          <p14:tracePt t="59431" x="1150938" y="1965325"/>
          <p14:tracePt t="59437" x="1127125" y="1927225"/>
          <p14:tracePt t="59447" x="1114425" y="1889125"/>
          <p14:tracePt t="59454" x="1089025" y="1852613"/>
          <p14:tracePt t="59464" x="1089025" y="1827213"/>
          <p14:tracePt t="59470" x="1063625" y="1801813"/>
          <p14:tracePt t="59479" x="1050925" y="1789113"/>
          <p14:tracePt t="59487" x="1050925" y="1765300"/>
          <p14:tracePt t="59495" x="1038225" y="1765300"/>
          <p14:tracePt t="59500" x="1038225" y="1752600"/>
          <p14:tracePt t="59543" x="1027113" y="1752600"/>
          <p14:tracePt t="60450" x="1038225" y="1752600"/>
          <p14:tracePt t="60454" x="1050925" y="1752600"/>
          <p14:tracePt t="60465" x="1063625" y="1752600"/>
          <p14:tracePt t="60471" x="1076325" y="1752600"/>
          <p14:tracePt t="60481" x="1101725" y="1765300"/>
          <p14:tracePt t="60487" x="1114425" y="1776413"/>
          <p14:tracePt t="60497" x="1139825" y="1789113"/>
          <p14:tracePt t="60504" x="1176338" y="1789113"/>
          <p14:tracePt t="60513" x="1189038" y="1789113"/>
          <p14:tracePt t="60520" x="1214438" y="1801813"/>
          <p14:tracePt t="60529" x="1227138" y="1814513"/>
          <p14:tracePt t="60537" x="1252538" y="1814513"/>
          <p14:tracePt t="60545" x="1263650" y="1827213"/>
          <p14:tracePt t="60553" x="1289050" y="1839913"/>
          <p14:tracePt t="60562" x="1301750" y="1852613"/>
          <p14:tracePt t="60566" x="1314450" y="1865313"/>
          <p14:tracePt t="60581" x="1327150" y="1889125"/>
          <p14:tracePt t="60593" x="1352550" y="1889125"/>
          <p14:tracePt t="60597" x="1363663" y="1914525"/>
          <p14:tracePt t="60609" x="1389063" y="1927225"/>
          <p14:tracePt t="60613" x="1389063" y="1939925"/>
          <p14:tracePt t="60625" x="1401763" y="1965325"/>
          <p14:tracePt t="60629" x="1427163" y="1989138"/>
          <p14:tracePt t="60641" x="1439863" y="2014538"/>
          <p14:tracePt t="60645" x="1452563" y="2039938"/>
          <p14:tracePt t="60657" x="1476375" y="2065338"/>
          <p14:tracePt t="60662" x="1489075" y="2101850"/>
          <p14:tracePt t="60673" x="1501775" y="2127250"/>
          <p14:tracePt t="60678" x="1514475" y="2152650"/>
          <p14:tracePt t="60690" x="1514475" y="2165350"/>
          <p14:tracePt t="60693" x="1527175" y="2178050"/>
          <p14:tracePt t="60706" x="1527175" y="2190750"/>
          <p14:tracePt t="60709" x="1539875" y="2190750"/>
          <p14:tracePt t="60754" x="1539875" y="2201863"/>
          <p14:tracePt t="60865" x="1539875" y="2214563"/>
          <p14:tracePt t="60897" x="1539875" y="2227263"/>
          <p14:tracePt t="60901" x="1552575" y="2239963"/>
          <p14:tracePt t="60914" x="1552575" y="2252663"/>
          <p14:tracePt t="60921" x="1565275" y="2265363"/>
          <p14:tracePt t="60930" x="1577975" y="2290763"/>
          <p14:tracePt t="60937" x="1577975" y="2314575"/>
          <p14:tracePt t="60956" x="1614488" y="2352675"/>
          <p14:tracePt t="60961" x="1627188" y="2378075"/>
          <p14:tracePt t="60966" x="1639888" y="2403475"/>
          <p14:tracePt t="60977" x="1639888" y="2414588"/>
          <p14:tracePt t="60981" x="1652588" y="2439988"/>
          <p14:tracePt t="60993" x="1665288" y="2452688"/>
          <p14:tracePt t="60997" x="1677988" y="2465388"/>
          <p14:tracePt t="61010" x="1689100" y="2465388"/>
          <p14:tracePt t="61041" x="1689100" y="2478088"/>
          <p14:tracePt t="61073" x="1689100" y="2490788"/>
          <p14:tracePt t="61105" x="1701800" y="2490788"/>
          <p14:tracePt t="61153" x="1714500" y="2503488"/>
          <p14:tracePt t="61170" x="1727200" y="2503488"/>
          <p14:tracePt t="61186" x="1739900" y="2503488"/>
          <p14:tracePt t="61202" x="1752600" y="2503488"/>
          <p14:tracePt t="61233" x="1752600" y="2516188"/>
          <p14:tracePt t="61297" x="1765300" y="2516188"/>
          <p14:tracePt t="61739" x="1790700" y="2516188"/>
          <p14:tracePt t="61755" x="1801813" y="2516188"/>
          <p14:tracePt t="61760" x="1827213" y="2516188"/>
          <p14:tracePt t="61775" x="1839913" y="2516188"/>
          <p14:tracePt t="61787" x="1878013" y="2516188"/>
          <p14:tracePt t="61804" x="1890713" y="2516188"/>
          <p14:tracePt t="61820" x="1903413" y="2516188"/>
          <p14:tracePt t="61852" x="1914525" y="2516188"/>
          <p14:tracePt t="61856" x="1927225" y="2516188"/>
          <p14:tracePt t="61868" x="1927225" y="2503488"/>
          <p14:tracePt t="61884" x="1939925" y="2503488"/>
          <p14:tracePt t="61888" x="1952625" y="2490788"/>
          <p14:tracePt t="61903" x="1965325" y="2478088"/>
          <p14:tracePt t="61916" x="1978025" y="2465388"/>
          <p14:tracePt t="61953" x="1990725" y="2439988"/>
          <p14:tracePt t="61963" x="1990725" y="2427288"/>
          <p14:tracePt t="61984" x="2003425" y="2414588"/>
          <p14:tracePt t="62091" x="2014538" y="2414588"/>
          <p14:tracePt t="62107" x="2027238" y="2414588"/>
          <p14:tracePt t="62112" x="2039938" y="2414588"/>
          <p14:tracePt t="62123" x="2052638" y="2414588"/>
          <p14:tracePt t="62127" x="2078038" y="2414588"/>
          <p14:tracePt t="62139" x="2103438" y="2414588"/>
          <p14:tracePt t="62143" x="2127250" y="2414588"/>
          <p14:tracePt t="62155" x="2139950" y="2414588"/>
          <p14:tracePt t="62159" x="2152650" y="2414588"/>
          <p14:tracePt t="62172" x="2165350" y="2414588"/>
          <p14:tracePt t="62175" x="2178050" y="2414588"/>
          <p14:tracePt t="62300" x="2190750" y="2414588"/>
          <p14:tracePt t="62320" x="2203450" y="2414588"/>
          <p14:tracePt t="62336" x="2216150" y="2414588"/>
          <p14:tracePt t="62347" x="2228850" y="2414588"/>
          <p14:tracePt t="62363" x="2239963" y="2414588"/>
          <p14:tracePt t="62368" x="2252663" y="2414588"/>
          <p14:tracePt t="62379" x="2265363" y="2414588"/>
          <p14:tracePt t="62387" x="2278063" y="2414588"/>
          <p14:tracePt t="62395" x="2290763" y="2414588"/>
          <p14:tracePt t="62403" x="2303463" y="2414588"/>
          <p14:tracePt t="62411" x="2316163" y="2414588"/>
          <p14:tracePt t="62416" x="2328863" y="2414588"/>
          <p14:tracePt t="62427" x="2365375" y="2414588"/>
          <p14:tracePt t="62431" x="2378075" y="2414588"/>
          <p14:tracePt t="62443" x="2403475" y="2427288"/>
          <p14:tracePt t="62459" x="2428875" y="2427288"/>
          <p14:tracePt t="62463" x="2441575" y="2427288"/>
          <p14:tracePt t="62475" x="2452688" y="2427288"/>
          <p14:tracePt t="62491" x="2465388" y="2427288"/>
          <p14:tracePt t="62635" x="2478088" y="2439988"/>
          <p14:tracePt t="62668" x="2490788" y="2465388"/>
          <p14:tracePt t="62671" x="2503488" y="2465388"/>
          <p14:tracePt t="62685" x="2516188" y="2478088"/>
          <p14:tracePt t="62704" x="2528888" y="2490788"/>
          <p14:tracePt t="62958" x="2541588" y="2490788"/>
          <p14:tracePt t="62962" x="2554288" y="2490788"/>
          <p14:tracePt t="62973" x="2578100" y="2490788"/>
          <p14:tracePt t="62977" x="2603500" y="2490788"/>
          <p14:tracePt t="62989" x="2628900" y="2490788"/>
          <p14:tracePt t="62993" x="2654300" y="2490788"/>
          <p14:tracePt t="63005" x="2690813" y="2490788"/>
          <p14:tracePt t="63009" x="2703513" y="2490788"/>
          <p14:tracePt t="63022" x="2741613" y="2490788"/>
          <p14:tracePt t="63025" x="2767013" y="2490788"/>
          <p14:tracePt t="63038" x="2790825" y="2490788"/>
          <p14:tracePt t="63054" x="2803525" y="2490788"/>
          <p14:tracePt t="63133" x="2816225" y="2490788"/>
          <p14:tracePt t="63137" x="2828925" y="2490788"/>
          <p14:tracePt t="63151" x="2841625" y="2490788"/>
          <p14:tracePt t="63166" x="2854325" y="2490788"/>
          <p14:tracePt t="63293" x="2867025" y="2490788"/>
          <p14:tracePt t="63298" x="2879725" y="2490788"/>
          <p14:tracePt t="63309" x="2890838" y="2490788"/>
          <p14:tracePt t="63313" x="2903538" y="2490788"/>
          <p14:tracePt t="63325" x="2928938" y="2490788"/>
          <p14:tracePt t="63329" x="2941638" y="2490788"/>
          <p14:tracePt t="63341" x="2967038" y="2478088"/>
          <p14:tracePt t="63345" x="2979738" y="2478088"/>
          <p14:tracePt t="63357" x="2992438" y="2465388"/>
          <p14:tracePt t="63361" x="3016250" y="2465388"/>
          <p14:tracePt t="63378" x="3028950" y="2452688"/>
          <p14:tracePt t="63413" x="3041650" y="2452688"/>
          <p14:tracePt t="65658" x="3067050" y="2439988"/>
          <p14:tracePt t="65662" x="3079750" y="2439988"/>
          <p14:tracePt t="65673" x="3092450" y="2439988"/>
          <p14:tracePt t="65678" x="3116263" y="2439988"/>
          <p14:tracePt t="65689" x="3154363" y="2439988"/>
          <p14:tracePt t="65693" x="3205163" y="2439988"/>
          <p14:tracePt t="65706" x="3254375" y="2439988"/>
          <p14:tracePt t="65709" x="3305175" y="2439988"/>
          <p14:tracePt t="65721" x="3328988" y="2439988"/>
          <p14:tracePt t="65725" x="3367088" y="2439988"/>
          <p14:tracePt t="65737" x="3429000" y="2439988"/>
          <p14:tracePt t="65741" x="3517900" y="2439988"/>
          <p14:tracePt t="65753" x="3617913" y="2427288"/>
          <p14:tracePt t="65757" x="3730625" y="2414588"/>
          <p14:tracePt t="65770" x="3843338" y="2403475"/>
          <p14:tracePt t="65773" x="3979863" y="2390775"/>
          <p14:tracePt t="65794" x="4105275" y="2378075"/>
          <p14:tracePt t="65797" x="4281488" y="2365375"/>
          <p14:tracePt t="65810" x="4656138" y="2365375"/>
          <p14:tracePt t="65813" x="5032375" y="2365375"/>
          <p14:tracePt t="65826" x="5407025" y="2365375"/>
          <p14:tracePt t="65829" x="5808663" y="2365375"/>
          <p14:tracePt t="65841" x="6259513" y="2365375"/>
          <p14:tracePt t="65845" x="6659563" y="2365375"/>
          <p14:tracePt t="65857" x="7134225" y="2365375"/>
          <p14:tracePt t="65861" x="7585075" y="2365375"/>
          <p14:tracePt t="65873" x="8023225" y="2365375"/>
          <p14:tracePt t="65877" x="8448675" y="2314575"/>
          <p14:tracePt t="65889" x="8837613" y="2252663"/>
          <p14:tracePt t="65893" x="9237663" y="2190750"/>
          <p14:tracePt t="65905" x="9537700" y="2114550"/>
          <p14:tracePt t="65909" x="9775825" y="2052638"/>
          <p14:tracePt t="65922" x="9952038" y="1989138"/>
          <p14:tracePt t="65926" x="10075863" y="1927225"/>
          <p14:tracePt t="65938" x="10164763" y="1876425"/>
          <p14:tracePt t="65942" x="10239375" y="1839913"/>
          <p14:tracePt t="65955" x="10277475" y="1801813"/>
          <p14:tracePt t="65957" x="10301288" y="1789113"/>
          <p14:tracePt t="65971" x="10313988" y="1765300"/>
          <p14:tracePt t="65975" x="10326688" y="1765300"/>
          <p14:tracePt t="65987" x="10352088" y="1739900"/>
          <p14:tracePt t="66003" x="10364788" y="1727200"/>
          <p14:tracePt t="66006" x="10377488" y="1727200"/>
          <p14:tracePt t="66019" x="10377488" y="1714500"/>
          <p14:tracePt t="66022" x="10390188" y="1701800"/>
          <p14:tracePt t="66037" x="10390188" y="1689100"/>
          <p14:tracePt t="66053" x="10390188" y="1676400"/>
          <p14:tracePt t="66066" x="10401300" y="1663700"/>
          <p14:tracePt t="66088" x="10401300" y="1639888"/>
          <p14:tracePt t="66104" x="10390188" y="1601788"/>
          <p14:tracePt t="66116" x="10352088" y="1601788"/>
          <p14:tracePt t="66121" x="10288588" y="1589088"/>
          <p14:tracePt t="66132" x="10188575" y="1563688"/>
          <p14:tracePt t="66137" x="10075863" y="1552575"/>
          <p14:tracePt t="66147" x="9939338" y="1527175"/>
          <p14:tracePt t="66153" x="9788525" y="1489075"/>
          <p14:tracePt t="66163" x="9613900" y="1476375"/>
          <p14:tracePt t="66171" x="9463088" y="1463675"/>
          <p14:tracePt t="66180" x="9312275" y="1463675"/>
          <p14:tracePt t="66187" x="9163050" y="1463675"/>
          <p14:tracePt t="66195" x="9037638" y="1463675"/>
          <p14:tracePt t="66202" x="8886825" y="1463675"/>
          <p14:tracePt t="66211" x="8737600" y="1463675"/>
          <p14:tracePt t="66216" x="8599488" y="1463675"/>
          <p14:tracePt t="66228" x="8474075" y="1463675"/>
          <p14:tracePt t="66231" x="8324850" y="1463675"/>
          <p14:tracePt t="66243" x="8174038" y="1463675"/>
          <p14:tracePt t="66247" x="8023225" y="1463675"/>
          <p14:tracePt t="66259" x="7874000" y="1463675"/>
          <p14:tracePt t="66263" x="7723188" y="1463675"/>
          <p14:tracePt t="66275" x="7585075" y="1463675"/>
          <p14:tracePt t="66279" x="7485063" y="1463675"/>
          <p14:tracePt t="66291" x="7410450" y="1463675"/>
          <p14:tracePt t="66296" x="7335838" y="1463675"/>
          <p14:tracePt t="66307" x="7297738" y="1463675"/>
          <p14:tracePt t="66323" x="7285038" y="1463675"/>
          <p14:tracePt t="66715" x="7246938" y="1463675"/>
          <p14:tracePt t="66719" x="7210425" y="1476375"/>
          <p14:tracePt t="66731" x="7172325" y="1489075"/>
          <p14:tracePt t="66738" x="7097713" y="1527175"/>
          <p14:tracePt t="66747" x="7021513" y="1563688"/>
          <p14:tracePt t="66753" x="6946900" y="1601788"/>
          <p14:tracePt t="66763" x="6859588" y="1639888"/>
          <p14:tracePt t="66770" x="6746875" y="1676400"/>
          <p14:tracePt t="66779" x="6646863" y="1739900"/>
          <p14:tracePt t="66788" x="6521450" y="1776413"/>
          <p14:tracePt t="66795" x="6396038" y="1814513"/>
          <p14:tracePt t="66802" x="6283325" y="1852613"/>
          <p14:tracePt t="66812" x="6146800" y="1876425"/>
          <p14:tracePt t="66816" x="6008688" y="1914525"/>
          <p14:tracePt t="66828" x="5895975" y="1927225"/>
          <p14:tracePt t="66831" x="5783263" y="1939925"/>
          <p14:tracePt t="66843" x="5683250" y="1939925"/>
          <p14:tracePt t="66847" x="5619750" y="1914525"/>
          <p14:tracePt t="66859" x="5557838" y="1889125"/>
          <p14:tracePt t="66863" x="5519738" y="1865313"/>
          <p14:tracePt t="66875" x="5470525" y="1839913"/>
          <p14:tracePt t="67084" x="5483225" y="1839913"/>
          <p14:tracePt t="67100" x="5483225" y="1814513"/>
          <p14:tracePt t="67105" x="5495925" y="1814513"/>
          <p14:tracePt t="67151" x="5470525" y="1814513"/>
          <p14:tracePt t="67163" x="5445125" y="1814513"/>
          <p14:tracePt t="67167" x="5407025" y="1814513"/>
          <p14:tracePt t="67179" x="5345113" y="1814513"/>
          <p14:tracePt t="67187" x="5281613" y="1814513"/>
          <p14:tracePt t="67195" x="5181600" y="1814513"/>
          <p14:tracePt t="67203" x="5081588" y="1814513"/>
          <p14:tracePt t="67211" x="4981575" y="1814513"/>
          <p14:tracePt t="67216" x="4881563" y="1814513"/>
          <p14:tracePt t="67227" x="4794250" y="1814513"/>
          <p14:tracePt t="67232" x="4694238" y="1827213"/>
          <p14:tracePt t="67244" x="4606925" y="1839913"/>
          <p14:tracePt t="67247" x="4518025" y="1865313"/>
          <p14:tracePt t="67260" x="4430713" y="1876425"/>
          <p14:tracePt t="67263" x="4343400" y="1901825"/>
          <p14:tracePt t="67275" x="4268788" y="1927225"/>
          <p14:tracePt t="67279" x="4192588" y="1952625"/>
          <p14:tracePt t="67291" x="4130675" y="1965325"/>
          <p14:tracePt t="67295" x="4043363" y="1978025"/>
          <p14:tracePt t="67307" x="3968750" y="2001838"/>
          <p14:tracePt t="67311" x="3879850" y="2014538"/>
          <p14:tracePt t="67323" x="3817938" y="2027238"/>
          <p14:tracePt t="67327" x="3743325" y="2039938"/>
          <p14:tracePt t="67341" x="3667125" y="2052638"/>
          <p14:tracePt t="67343" x="3617913" y="2065338"/>
          <p14:tracePt t="67356" x="3567113" y="2065338"/>
          <p14:tracePt t="67360" x="3530600" y="2078038"/>
          <p14:tracePt t="67373" x="3505200" y="2089150"/>
          <p14:tracePt t="67375" x="3492500" y="2101850"/>
          <p14:tracePt t="67435" x="3479800" y="2101850"/>
          <p14:tracePt t="67532" x="3479800" y="2089150"/>
          <p14:tracePt t="67645" x="3492500" y="2078038"/>
          <p14:tracePt t="67651" x="3505200" y="2065338"/>
          <p14:tracePt t="67661" x="3505200" y="2052638"/>
          <p14:tracePt t="67666" x="3517900" y="2039938"/>
          <p14:tracePt t="67677" x="3517900" y="2027238"/>
          <p14:tracePt t="67682" x="3517900" y="2014538"/>
          <p14:tracePt t="67693" x="3530600" y="2001838"/>
          <p14:tracePt t="67697" x="3541713" y="1978025"/>
          <p14:tracePt t="67709" x="3554413" y="1965325"/>
          <p14:tracePt t="67713" x="3554413" y="1952625"/>
          <p14:tracePt t="67758" x="3567113" y="1939925"/>
          <p14:tracePt t="67889" x="3567113" y="1952625"/>
          <p14:tracePt t="67902" x="3567113" y="1978025"/>
          <p14:tracePt t="67905" x="3567113" y="2014538"/>
          <p14:tracePt t="67917" x="3567113" y="2039938"/>
          <p14:tracePt t="67922" x="3567113" y="2065338"/>
          <p14:tracePt t="67940" x="3567113" y="2152650"/>
          <p14:tracePt t="67953" x="3567113" y="2190750"/>
          <p14:tracePt t="67955" x="3567113" y="2239963"/>
          <p14:tracePt t="67966" x="3554413" y="2278063"/>
          <p14:tracePt t="67971" x="3554413" y="2314575"/>
          <p14:tracePt t="67982" x="3554413" y="2327275"/>
          <p14:tracePt t="67988" x="3554413" y="2365375"/>
          <p14:tracePt t="67997" x="3541713" y="2378075"/>
          <p14:tracePt t="68003" x="3541713" y="2390775"/>
          <p14:tracePt t="68045" x="3541713" y="2403475"/>
          <p14:tracePt t="68125" x="3541713" y="2414588"/>
          <p14:tracePt t="68145" x="3530600" y="2439988"/>
          <p14:tracePt t="68157" x="3517900" y="2452688"/>
          <p14:tracePt t="68162" x="3517900" y="2478088"/>
          <p14:tracePt t="68173" x="3517900" y="2490788"/>
          <p14:tracePt t="68177" x="3505200" y="2527300"/>
          <p14:tracePt t="68190" x="3505200" y="2540000"/>
          <p14:tracePt t="68193" x="3505200" y="2552700"/>
          <p14:tracePt t="68205" x="3492500" y="2578100"/>
          <p14:tracePt t="68209" x="3492500" y="2590800"/>
          <p14:tracePt t="68225" x="3492500" y="2603500"/>
          <p14:tracePt t="68239" x="3492500" y="2616200"/>
          <p14:tracePt t="68241" x="3492500" y="2627313"/>
          <p14:tracePt t="68598" x="3492500" y="2640013"/>
          <p14:tracePt t="68613" x="3530600" y="2603500"/>
          <p14:tracePt t="68617" x="3554413" y="2565400"/>
          <p14:tracePt t="68629" x="3567113" y="2540000"/>
          <p14:tracePt t="68637" x="3605213" y="2490788"/>
          <p14:tracePt t="68645" x="3617913" y="2478088"/>
          <p14:tracePt t="68652" x="3643313" y="2452688"/>
          <p14:tracePt t="68661" x="3643313" y="2414588"/>
          <p14:tracePt t="68666" x="3654425" y="2390775"/>
          <p14:tracePt t="68677" x="3654425" y="2378075"/>
          <p14:tracePt t="68682" x="3654425" y="2365375"/>
          <p14:tracePt t="68693" x="3667125" y="2352675"/>
          <p14:tracePt t="68697" x="3667125" y="2339975"/>
          <p14:tracePt t="68711" x="3667125" y="2327275"/>
          <p14:tracePt t="68725" x="3667125" y="2303463"/>
          <p14:tracePt t="68729" x="3667125" y="2290763"/>
          <p14:tracePt t="68745" x="3667125" y="2265363"/>
          <p14:tracePt t="68757" x="3667125" y="2252663"/>
          <p14:tracePt t="68761" x="3667125" y="2239963"/>
          <p14:tracePt t="68773" x="3667125" y="2227263"/>
          <p14:tracePt t="68777" x="3667125" y="2201863"/>
          <p14:tracePt t="68793" x="3667125" y="2178050"/>
          <p14:tracePt t="68805" x="3667125" y="2165350"/>
          <p14:tracePt t="68821" x="3667125" y="2139950"/>
          <p14:tracePt t="68825" x="3679825" y="2127250"/>
          <p14:tracePt t="68838" x="3692525" y="2114550"/>
          <p14:tracePt t="68841" x="3692525" y="2078038"/>
          <p14:tracePt t="68854" x="3705225" y="2065338"/>
          <p14:tracePt t="68857" x="3717925" y="2039938"/>
          <p14:tracePt t="68870" x="3743325" y="2014538"/>
          <p14:tracePt t="68873" x="3743325" y="2001838"/>
          <p14:tracePt t="68887" x="3767138" y="1965325"/>
          <p14:tracePt t="68891" x="3779838" y="1939925"/>
          <p14:tracePt t="68903" x="3792538" y="1927225"/>
          <p14:tracePt t="68906" x="3805238" y="1901825"/>
          <p14:tracePt t="68921" x="3805238" y="1889125"/>
          <p14:tracePt t="68941" x="3805238" y="1876425"/>
          <p14:tracePt t="68953" x="3805238" y="1865313"/>
          <p14:tracePt t="69061" x="3805238" y="1852613"/>
          <p14:tracePt t="69082" x="3792538" y="1852613"/>
          <p14:tracePt t="69118" x="3779838" y="1865313"/>
          <p14:tracePt t="69137" x="3756025" y="1876425"/>
          <p14:tracePt t="69140" x="3756025" y="1889125"/>
          <p14:tracePt t="69152" x="3743325" y="1914525"/>
          <p14:tracePt t="69167" x="3743325" y="1927225"/>
          <p14:tracePt t="69172" x="3743325" y="1952625"/>
          <p14:tracePt t="69187" x="3743325" y="1965325"/>
          <p14:tracePt t="69188" x="3743325" y="1978025"/>
          <p14:tracePt t="69204" x="3743325" y="1989138"/>
          <p14:tracePt t="69205" x="3743325" y="2014538"/>
          <p14:tracePt t="69216" x="3743325" y="2027238"/>
          <p14:tracePt t="69221" x="3730625" y="2065338"/>
          <p14:tracePt t="69232" x="3730625" y="2089150"/>
          <p14:tracePt t="69237" x="3730625" y="2127250"/>
          <p14:tracePt t="69255" x="3730625" y="2152650"/>
          <p14:tracePt t="69259" x="3730625" y="2178050"/>
          <p14:tracePt t="69271" x="3730625" y="2227263"/>
          <p14:tracePt t="69275" x="3730625" y="2252663"/>
          <p14:tracePt t="69288" x="3730625" y="2265363"/>
          <p14:tracePt t="69291" x="3730625" y="2290763"/>
          <p14:tracePt t="69304" x="3730625" y="2303463"/>
          <p14:tracePt t="69307" x="3730625" y="2327275"/>
          <p14:tracePt t="69321" x="3730625" y="2339975"/>
          <p14:tracePt t="69323" x="3730625" y="2365375"/>
          <p14:tracePt t="69337" x="3730625" y="2378075"/>
          <p14:tracePt t="69339" x="3730625" y="2403475"/>
          <p14:tracePt t="69353" x="3717925" y="2427288"/>
          <p14:tracePt t="69355" x="3717925" y="2452688"/>
          <p14:tracePt t="69370" x="3705225" y="2490788"/>
          <p14:tracePt t="69372" x="3705225" y="2516188"/>
          <p14:tracePt t="69388" x="3667125" y="2552700"/>
          <p14:tracePt t="69405" x="3667125" y="2578100"/>
          <p14:tracePt t="69416" x="3654425" y="2590800"/>
          <p14:tracePt t="69421" x="3654425" y="2603500"/>
          <p14:tracePt t="69591" x="3654425" y="2616200"/>
          <p14:tracePt t="69596" x="3654425" y="2640013"/>
          <p14:tracePt t="69607" x="3654425" y="2652713"/>
          <p14:tracePt t="69611" x="3654425" y="2665413"/>
          <p14:tracePt t="69624" x="3654425" y="2678113"/>
          <p14:tracePt t="69627" x="3654425" y="2690813"/>
          <p14:tracePt t="69639" x="3654425" y="2703513"/>
          <p14:tracePt t="69643" x="3654425" y="2716213"/>
          <p14:tracePt t="69655" x="3654425" y="2728913"/>
          <p14:tracePt t="69659" x="3654425" y="2740025"/>
          <p14:tracePt t="69675" x="3643313" y="2752725"/>
          <p14:tracePt t="69704" x="3643313" y="2765425"/>
          <p14:tracePt t="69720" x="3643313" y="2778125"/>
          <p14:tracePt t="70200" x="3643313" y="2765425"/>
          <p14:tracePt t="70204" x="3643313" y="2740025"/>
          <p14:tracePt t="70217" x="3643313" y="2716213"/>
          <p14:tracePt t="70221" x="3654425" y="2678113"/>
          <p14:tracePt t="70232" x="3667125" y="2616200"/>
          <p14:tracePt t="70237" x="3679825" y="2527300"/>
          <p14:tracePt t="70247" x="3692525" y="2439988"/>
          <p14:tracePt t="70253" x="3705225" y="2365375"/>
          <p14:tracePt t="70263" x="3717925" y="2303463"/>
          <p14:tracePt t="70270" x="3730625" y="2239963"/>
          <p14:tracePt t="70279" x="3730625" y="2227263"/>
          <p14:tracePt t="70286" x="3730625" y="2214563"/>
          <p14:tracePt t="70295" x="3730625" y="2201863"/>
          <p14:tracePt t="70303" x="3730625" y="2190750"/>
          <p14:tracePt t="70311" x="3730625" y="2178050"/>
          <p14:tracePt t="70319" x="3730625" y="2165350"/>
          <p14:tracePt t="70332" x="3730625" y="2152650"/>
          <p14:tracePt t="70343" x="3730625" y="2139950"/>
          <p14:tracePt t="70347" x="3730625" y="2127250"/>
          <p14:tracePt t="70359" x="3730625" y="2114550"/>
          <p14:tracePt t="70363" x="3730625" y="2101850"/>
          <p14:tracePt t="70375" x="3730625" y="2089150"/>
          <p14:tracePt t="70392" x="3743325" y="2065338"/>
          <p14:tracePt t="70407" x="3743325" y="2052638"/>
          <p14:tracePt t="70423" x="3756025" y="2039938"/>
          <p14:tracePt t="70427" x="3756025" y="2027238"/>
          <p14:tracePt t="70459" x="3756025" y="2014538"/>
          <p14:tracePt t="70487" x="3743325" y="1989138"/>
          <p14:tracePt t="70492" x="3730625" y="1989138"/>
          <p14:tracePt t="70504" x="3730625" y="1978025"/>
          <p14:tracePt t="70508" x="3717925" y="1978025"/>
          <p14:tracePt t="70521" x="3705225" y="1965325"/>
          <p14:tracePt t="70525" x="3692525" y="1965325"/>
          <p14:tracePt t="70537" x="3692525" y="1952625"/>
          <p14:tracePt t="70568" x="3679825" y="1939925"/>
          <p14:tracePt t="71069" x="3692525" y="1939925"/>
          <p14:tracePt t="71082" x="3717925" y="1939925"/>
          <p14:tracePt t="71087" x="3730625" y="1939925"/>
          <p14:tracePt t="71097" x="3767138" y="1952625"/>
          <p14:tracePt t="71103" x="3792538" y="1965325"/>
          <p14:tracePt t="71113" x="3830638" y="1978025"/>
          <p14:tracePt t="71119" x="3843338" y="2001838"/>
          <p14:tracePt t="71129" x="3856038" y="2014538"/>
          <p14:tracePt t="71136" x="3856038" y="2027238"/>
          <p14:tracePt t="71145" x="3867150" y="2039938"/>
          <p14:tracePt t="71257" x="3867150" y="2052638"/>
          <p14:tracePt t="71273" x="3867150" y="2065338"/>
          <p14:tracePt t="71278" x="3856038" y="2089150"/>
          <p14:tracePt t="71289" x="3843338" y="2114550"/>
          <p14:tracePt t="71294" x="3843338" y="2127250"/>
          <p14:tracePt t="71313" x="3830638" y="2152650"/>
          <p14:tracePt t="71320" x="3817938" y="2178050"/>
          <p14:tracePt t="71329" x="3817938" y="2201863"/>
          <p14:tracePt t="71336" x="3805238" y="2239963"/>
          <p14:tracePt t="71346" x="3805238" y="2278063"/>
          <p14:tracePt t="71353" x="3792538" y="2303463"/>
          <p14:tracePt t="71361" x="3792538" y="2339975"/>
          <p14:tracePt t="71366" x="3792538" y="2378075"/>
          <p14:tracePt t="71377" x="3792538" y="2403475"/>
          <p14:tracePt t="71382" x="3792538" y="2439988"/>
          <p14:tracePt t="71393" x="3792538" y="2465388"/>
          <p14:tracePt t="71397" x="3792538" y="2503488"/>
          <p14:tracePt t="71409" x="3792538" y="2527300"/>
          <p14:tracePt t="71413" x="3792538" y="2540000"/>
          <p14:tracePt t="71425" x="3805238" y="2565400"/>
          <p14:tracePt t="71429" x="3817938" y="2590800"/>
          <p14:tracePt t="71442" x="3830638" y="2603500"/>
          <p14:tracePt t="71445" x="3830638" y="2616200"/>
          <p14:tracePt t="71457" x="3830638" y="2627313"/>
          <p14:tracePt t="71474" x="3830638" y="2640013"/>
          <p14:tracePt t="71477" x="3843338" y="2652713"/>
          <p14:tracePt t="71505" x="3843338" y="2665413"/>
          <p14:tracePt t="71510" x="3856038" y="2678113"/>
          <p14:tracePt t="71521" x="3867150" y="2690813"/>
          <p14:tracePt t="71553" x="3879850" y="2703513"/>
          <p14:tracePt t="71729" x="3879850" y="2690813"/>
          <p14:tracePt t="71777" x="3879850" y="2678113"/>
          <p14:tracePt t="71809" x="3879850" y="2665413"/>
          <p14:tracePt t="71825" x="3879850" y="2652713"/>
          <p14:tracePt t="71841" x="3892550" y="2640013"/>
          <p14:tracePt t="71846" x="3892550" y="2627313"/>
          <p14:tracePt t="71858" x="3905250" y="2616200"/>
          <p14:tracePt t="71861" x="3917950" y="2616200"/>
          <p14:tracePt t="71874" x="3943350" y="2590800"/>
          <p14:tracePt t="71877" x="3968750" y="2590800"/>
          <p14:tracePt t="71889" x="3979863" y="2590800"/>
          <p14:tracePt t="71893" x="4030663" y="2565400"/>
          <p14:tracePt t="71905" x="4056063" y="2565400"/>
          <p14:tracePt t="71909" x="4092575" y="2552700"/>
          <p14:tracePt t="71922" x="4130675" y="2552700"/>
          <p14:tracePt t="71925" x="4168775" y="2552700"/>
          <p14:tracePt t="71938" x="4192588" y="2540000"/>
          <p14:tracePt t="71941" x="4217988" y="2540000"/>
          <p14:tracePt t="71957" x="4243388" y="2540000"/>
          <p14:tracePt t="72066" x="4256088" y="2540000"/>
          <p14:tracePt t="72291" x="4268788" y="2527300"/>
          <p14:tracePt t="72296" x="4281488" y="2527300"/>
          <p14:tracePt t="72311" x="4294188" y="2527300"/>
          <p14:tracePt t="72323" x="4305300" y="2516188"/>
          <p14:tracePt t="72327" x="4318000" y="2516188"/>
          <p14:tracePt t="72347" x="4343400" y="2503488"/>
          <p14:tracePt t="72365" x="4368800" y="2490788"/>
          <p14:tracePt t="72373" x="4394200" y="2490788"/>
          <p14:tracePt t="72379" x="4418013" y="2490788"/>
          <p14:tracePt t="72386" x="4443413" y="2478088"/>
          <p14:tracePt t="72395" x="4468813" y="2478088"/>
          <p14:tracePt t="72404" x="4506913" y="2478088"/>
          <p14:tracePt t="72411" x="4530725" y="2478088"/>
          <p14:tracePt t="72419" x="4568825" y="2478088"/>
          <p14:tracePt t="72427" x="4606925" y="2478088"/>
          <p14:tracePt t="72432" x="4643438" y="2478088"/>
          <p14:tracePt t="72443" x="4681538" y="2478088"/>
          <p14:tracePt t="72448" x="4706938" y="2478088"/>
          <p14:tracePt t="72459" x="4719638" y="2478088"/>
          <p14:tracePt t="72463" x="4732338" y="2478088"/>
          <p14:tracePt t="72475" x="4743450" y="2478088"/>
          <p14:tracePt t="73902" x="4756150" y="2478088"/>
          <p14:tracePt t="73918" x="4781550" y="2465388"/>
          <p14:tracePt t="73966" x="4806950" y="2452688"/>
          <p14:tracePt t="74045" x="4819650" y="2452688"/>
          <p14:tracePt t="74061" x="4819650" y="2439988"/>
          <p14:tracePt t="74093" x="4819650" y="2427288"/>
          <p14:tracePt t="74125" x="4819650" y="2414588"/>
          <p14:tracePt t="74141" x="4819650" y="2403475"/>
          <p14:tracePt t="74173" x="4806950" y="2403475"/>
          <p14:tracePt t="74553" x="4794250" y="2403475"/>
          <p14:tracePt t="74566" x="4768850" y="2390775"/>
          <p14:tracePt t="74582" x="4756150" y="2390775"/>
          <p14:tracePt t="74587" x="4756150" y="2378075"/>
          <p14:tracePt t="74629" x="4756150" y="2365375"/>
          <p14:tracePt t="74634" x="4756150" y="2352675"/>
          <p14:tracePt t="74645" x="4756150" y="2339975"/>
          <p14:tracePt t="74670" x="4756150" y="2327275"/>
          <p14:tracePt t="74673" x="4768850" y="2314575"/>
          <p14:tracePt t="74687" x="4794250" y="2290763"/>
          <p14:tracePt t="74690" x="4806950" y="2278063"/>
          <p14:tracePt t="74704" x="4819650" y="2265363"/>
          <p14:tracePt t="74707" x="4832350" y="2252663"/>
          <p14:tracePt t="74719" x="4843463" y="2239963"/>
          <p14:tracePt t="74723" x="4868863" y="2214563"/>
          <p14:tracePt t="74752" x="4881563" y="2201863"/>
          <p14:tracePt t="74768" x="4894263" y="2201863"/>
          <p14:tracePt t="74771" x="4894263" y="2190750"/>
          <p14:tracePt t="74786" x="4919663" y="2190750"/>
          <p14:tracePt t="74788" x="4945063" y="2178050"/>
          <p14:tracePt t="74811" x="4968875" y="2178050"/>
          <p14:tracePt t="74823" x="4968875" y="2165350"/>
          <p14:tracePt t="74839" x="4981575" y="2165350"/>
          <p14:tracePt t="74855" x="4981575" y="2152650"/>
          <p14:tracePt t="74887" x="4994275" y="2139950"/>
          <p14:tracePt t="74892" x="4994275" y="2127250"/>
          <p14:tracePt t="74919" x="4994275" y="2101850"/>
          <p14:tracePt t="74936" x="4981575" y="2089150"/>
          <p14:tracePt t="74953" x="4968875" y="2089150"/>
          <p14:tracePt t="75304" x="4956175" y="2089150"/>
          <p14:tracePt t="75323" x="4956175" y="2101850"/>
          <p14:tracePt t="75339" x="4956175" y="2127250"/>
          <p14:tracePt t="75352" x="4956175" y="2152650"/>
          <p14:tracePt t="75356" x="4968875" y="2190750"/>
          <p14:tracePt t="75368" x="4968875" y="2201863"/>
          <p14:tracePt t="75372" x="4981575" y="2239963"/>
          <p14:tracePt t="75387" x="4981575" y="2327275"/>
          <p14:tracePt t="75403" x="4981575" y="2365375"/>
          <p14:tracePt t="75405" x="4994275" y="2427288"/>
          <p14:tracePt t="75420" x="5019675" y="2478088"/>
          <p14:tracePt t="75432" x="5019675" y="2503488"/>
          <p14:tracePt t="75437" x="5045075" y="2540000"/>
          <p14:tracePt t="75448" x="5057775" y="2565400"/>
          <p14:tracePt t="75453" x="5057775" y="2578100"/>
          <p14:tracePt t="75463" x="5081588" y="2590800"/>
          <p14:tracePt t="75469" x="5081588" y="2603500"/>
          <p14:tracePt t="75479" x="5081588" y="2616200"/>
          <p14:tracePt t="75486" x="5081588" y="2627313"/>
          <p14:tracePt t="75503" x="5081588" y="2640013"/>
          <p14:tracePt t="75511" x="5081588" y="2652713"/>
          <p14:tracePt t="75519" x="5081588" y="2665413"/>
          <p14:tracePt t="75527" x="5081588" y="2678113"/>
          <p14:tracePt t="75532" x="5094288" y="2678113"/>
          <p14:tracePt t="75543" x="5094288" y="2703513"/>
          <p14:tracePt t="75548" x="5106988" y="2728913"/>
          <p14:tracePt t="75584" x="5106988" y="2752725"/>
          <p14:tracePt t="75880" x="5119688" y="2740025"/>
          <p14:tracePt t="75912" x="5119688" y="2728913"/>
          <p14:tracePt t="76015" x="5132388" y="2728913"/>
          <p14:tracePt t="76095" x="5145088" y="2728913"/>
          <p14:tracePt t="76113" x="5170488" y="2728913"/>
          <p14:tracePt t="76119" x="5207000" y="2716213"/>
          <p14:tracePt t="76136" x="5219700" y="2703513"/>
          <p14:tracePt t="76139" x="5232400" y="2703513"/>
          <p14:tracePt t="76153" x="5294313" y="2678113"/>
          <p14:tracePt t="76169" x="5307013" y="2665413"/>
          <p14:tracePt t="76172" x="5319713" y="2665413"/>
          <p14:tracePt t="76186" x="5332413" y="2665413"/>
          <p14:tracePt t="76188" x="5345113" y="2665413"/>
          <p14:tracePt t="76203" x="5357813" y="2665413"/>
          <p14:tracePt t="76204" x="5370513" y="2652713"/>
          <p14:tracePt t="76220" x="5383213" y="2652713"/>
          <p14:tracePt t="76530" x="5394325" y="2652713"/>
          <p14:tracePt t="76545" x="5394325" y="2640013"/>
          <p14:tracePt t="76550" x="5407025" y="2627313"/>
          <p14:tracePt t="76561" x="5419725" y="2603500"/>
          <p14:tracePt t="76569" x="5419725" y="2565400"/>
          <p14:tracePt t="76577" x="5432425" y="2516188"/>
          <p14:tracePt t="76582" x="5432425" y="2478088"/>
          <p14:tracePt t="76593" x="5457825" y="2439988"/>
          <p14:tracePt t="76598" x="5457825" y="2414588"/>
          <p14:tracePt t="76609" x="5470525" y="2403475"/>
          <p14:tracePt t="76614" x="5470525" y="2378075"/>
          <p14:tracePt t="76625" x="5483225" y="2339975"/>
          <p14:tracePt t="76629" x="5483225" y="2327275"/>
          <p14:tracePt t="76642" x="5495925" y="2314575"/>
          <p14:tracePt t="76645" x="5495925" y="2290763"/>
          <p14:tracePt t="76658" x="5495925" y="2278063"/>
          <p14:tracePt t="76661" x="5495925" y="2265363"/>
          <p14:tracePt t="76673" x="5495925" y="2252663"/>
          <p14:tracePt t="76677" x="5495925" y="2214563"/>
          <p14:tracePt t="76690" x="5495925" y="2201863"/>
          <p14:tracePt t="76693" x="5495925" y="2190750"/>
          <p14:tracePt t="76705" x="5495925" y="2178050"/>
          <p14:tracePt t="76709" x="5495925" y="2139950"/>
          <p14:tracePt t="76721" x="5483225" y="2089150"/>
          <p14:tracePt t="76738" x="5483225" y="2078038"/>
          <p14:tracePt t="76741" x="5470525" y="2065338"/>
          <p14:tracePt t="76754" x="5470525" y="2052638"/>
          <p14:tracePt t="76770" x="5457825" y="2052638"/>
          <p14:tracePt t="76802" x="5457825" y="2039938"/>
          <p14:tracePt t="76806" x="5445125" y="2027238"/>
          <p14:tracePt t="76820" x="5432425" y="2014538"/>
          <p14:tracePt t="76822" x="5419725" y="1989138"/>
          <p14:tracePt t="76837" x="5383213" y="1952625"/>
          <p14:tracePt t="76855" x="5370513" y="1939925"/>
          <p14:tracePt t="76869" x="5357813" y="1914525"/>
          <p14:tracePt t="76871" x="5345113" y="1914525"/>
          <p14:tracePt t="76882" x="5345113" y="1889125"/>
          <p14:tracePt t="76887" x="5332413" y="1889125"/>
          <p14:tracePt t="76977" x="5319713" y="1876425"/>
          <p14:tracePt t="77041" x="5307013" y="1876425"/>
          <p14:tracePt t="77073" x="5294313" y="1876425"/>
          <p14:tracePt t="77089" x="5294313" y="1901825"/>
          <p14:tracePt t="77094" x="5319713" y="1914525"/>
          <p14:tracePt t="77105" x="5370513" y="1939925"/>
          <p14:tracePt t="77110" x="5407025" y="1952625"/>
          <p14:tracePt t="77122" x="5457825" y="1965325"/>
          <p14:tracePt t="77125" x="5457825" y="1978025"/>
          <p14:tracePt t="77138" x="5470525" y="1978025"/>
          <p14:tracePt t="77449" x="5483225" y="1965325"/>
          <p14:tracePt t="77466" x="5495925" y="1952625"/>
          <p14:tracePt t="77482" x="5507038" y="1952625"/>
          <p14:tracePt t="77487" x="5519738" y="1952625"/>
          <p14:tracePt t="77502" x="5532438" y="1952625"/>
          <p14:tracePt t="77518" x="5545138" y="1952625"/>
          <p14:tracePt t="77530" x="5557838" y="1939925"/>
          <p14:tracePt t="77562" x="5557838" y="1927225"/>
          <p14:tracePt t="77577" x="5557838" y="1901825"/>
          <p14:tracePt t="77583" x="5557838" y="1889125"/>
          <p14:tracePt t="77593" x="5557838" y="1865313"/>
          <p14:tracePt t="77598" x="5557838" y="1852613"/>
          <p14:tracePt t="77609" x="5557838" y="1827213"/>
          <p14:tracePt t="77613" x="5557838" y="1814513"/>
          <p14:tracePt t="77629" x="5557838" y="1801813"/>
          <p14:tracePt t="77657" x="5545138" y="1789113"/>
          <p14:tracePt t="77662" x="5545138" y="1776413"/>
          <p14:tracePt t="77673" x="5532438" y="1776413"/>
          <p14:tracePt t="77689" x="5532438" y="1765300"/>
          <p14:tracePt t="77694" x="5519738" y="1765300"/>
          <p14:tracePt t="77705" x="5519738" y="1739900"/>
          <p14:tracePt t="77709" x="5507038" y="1739900"/>
          <p14:tracePt t="77722" x="5507038" y="1727200"/>
          <p14:tracePt t="77725" x="5495925" y="1727200"/>
          <p14:tracePt t="77739" x="5495925" y="1714500"/>
          <p14:tracePt t="77804" x="5483225" y="1701800"/>
          <p14:tracePt t="77835" x="5470525" y="1701800"/>
          <p14:tracePt t="77884" x="5457825" y="1701800"/>
          <p14:tracePt t="78011" x="5445125" y="1701800"/>
          <p14:tracePt t="78032" x="5445125" y="1714500"/>
          <p14:tracePt t="78043" x="5445125" y="1739900"/>
          <p14:tracePt t="78048" x="5445125" y="1765300"/>
          <p14:tracePt t="78063" x="5445125" y="1789113"/>
          <p14:tracePt t="78075" x="5445125" y="1801813"/>
          <p14:tracePt t="78080" x="5445125" y="1814513"/>
          <p14:tracePt t="78091" x="5445125" y="1839913"/>
          <p14:tracePt t="78095" x="5445125" y="1852613"/>
          <p14:tracePt t="78107" x="5445125" y="1865313"/>
          <p14:tracePt t="78111" x="5445125" y="1876425"/>
          <p14:tracePt t="78124" x="5445125" y="1901825"/>
          <p14:tracePt t="78127" x="5445125" y="1914525"/>
          <p14:tracePt t="78139" x="5432425" y="1939925"/>
          <p14:tracePt t="78143" x="5432425" y="1952625"/>
          <p14:tracePt t="78155" x="5432425" y="1989138"/>
          <p14:tracePt t="78159" x="5432425" y="2014538"/>
          <p14:tracePt t="78172" x="5432425" y="2052638"/>
          <p14:tracePt t="78175" x="5419725" y="2078038"/>
          <p14:tracePt t="78188" x="5419725" y="2114550"/>
          <p14:tracePt t="78191" x="5419725" y="2139950"/>
          <p14:tracePt t="78204" x="5419725" y="2178050"/>
          <p14:tracePt t="78207" x="5419725" y="2214563"/>
          <p14:tracePt t="78221" x="5445125" y="2252663"/>
          <p14:tracePt t="78235" x="5445125" y="2290763"/>
          <p14:tracePt t="78237" x="5470525" y="2352675"/>
          <p14:tracePt t="78240" x="5483225" y="2403475"/>
          <p14:tracePt t="78253" x="5507038" y="2452688"/>
          <p14:tracePt t="78256" x="5519738" y="2490788"/>
          <p14:tracePt t="78269" x="5557838" y="2516188"/>
          <p14:tracePt t="78272" x="5570538" y="2540000"/>
          <p14:tracePt t="78286" x="5583238" y="2565400"/>
          <p14:tracePt t="78287" x="5595938" y="2578100"/>
          <p14:tracePt t="78302" x="5595938" y="2590800"/>
          <p14:tracePt t="78304" x="5607050" y="2603500"/>
          <p14:tracePt t="78320" x="5619750" y="2616200"/>
          <p14:tracePt t="78332" x="5632450" y="2627313"/>
          <p14:tracePt t="78337" x="5632450" y="2640013"/>
          <p14:tracePt t="78347" x="5632450" y="2652713"/>
          <p14:tracePt t="78363" x="5645150" y="2652713"/>
          <p14:tracePt t="78539" x="5657850" y="2652713"/>
          <p14:tracePt t="78544" x="5657850" y="2640013"/>
          <p14:tracePt t="78559" x="5657850" y="2627313"/>
          <p14:tracePt t="78604" x="5657850" y="2616200"/>
          <p14:tracePt t="78636" x="5657850" y="2603500"/>
          <p14:tracePt t="78640" x="5670550" y="2590800"/>
          <p14:tracePt t="78652" x="5670550" y="2578100"/>
          <p14:tracePt t="78671" x="5670550" y="2565400"/>
          <p14:tracePt t="78683" x="5670550" y="2552700"/>
          <p14:tracePt t="78700" x="5670550" y="2540000"/>
          <p14:tracePt t="78716" x="5670550" y="2527300"/>
          <p14:tracePt t="78733" x="5670550" y="2516188"/>
          <p14:tracePt t="78748" x="5670550" y="2503488"/>
          <p14:tracePt t="78753" x="5657850" y="2490788"/>
          <p14:tracePt t="78779" x="5657850" y="2478088"/>
          <p14:tracePt t="78800" x="5657850" y="2465388"/>
          <p14:tracePt t="78811" x="5657850" y="2452688"/>
          <p14:tracePt t="78875" x="5645150" y="2452688"/>
          <p14:tracePt t="79083" x="5657850" y="2452688"/>
          <p14:tracePt t="79100" x="5683250" y="2465388"/>
          <p14:tracePt t="79116" x="5695950" y="2465388"/>
          <p14:tracePt t="79133" x="5719763" y="2465388"/>
          <p14:tracePt t="79148" x="5732463" y="2465388"/>
          <p14:tracePt t="79153" x="5745163" y="2465388"/>
          <p14:tracePt t="79163" x="5757863" y="2465388"/>
          <p14:tracePt t="79357" x="5770563" y="2465388"/>
          <p14:tracePt t="79361" x="5808663" y="2465388"/>
          <p14:tracePt t="79373" x="5821363" y="2452688"/>
          <p14:tracePt t="79378" x="5832475" y="2439988"/>
          <p14:tracePt t="79389" x="5883275" y="2427288"/>
          <p14:tracePt t="79393" x="5932488" y="2390775"/>
          <p14:tracePt t="79405" x="5957888" y="2365375"/>
          <p14:tracePt t="79409" x="6021388" y="2327275"/>
          <p14:tracePt t="79423" x="6045200" y="2303463"/>
          <p14:tracePt t="79425" x="6108700" y="2265363"/>
          <p14:tracePt t="79437" x="6146800" y="2214563"/>
          <p14:tracePt t="79441" x="6170613" y="2201863"/>
          <p14:tracePt t="79454" x="6208713" y="2139950"/>
          <p14:tracePt t="79457" x="6234113" y="2127250"/>
          <p14:tracePt t="79470" x="6246813" y="2114550"/>
          <p14:tracePt t="79474" x="6270625" y="2078038"/>
          <p14:tracePt t="79486" x="6270625" y="2065338"/>
          <p14:tracePt t="79489" x="6296025" y="2052638"/>
          <p14:tracePt t="79503" x="6308725" y="2027238"/>
          <p14:tracePt t="79505" x="6308725" y="2014538"/>
          <p14:tracePt t="79520" x="6308725" y="1989138"/>
          <p14:tracePt t="79521" x="6321425" y="1978025"/>
          <p14:tracePt t="79536" x="6321425" y="1952625"/>
          <p14:tracePt t="79552" x="6321425" y="1939925"/>
          <p14:tracePt t="79554" x="6334125" y="1927225"/>
          <p14:tracePt t="79582" x="6334125" y="1914525"/>
          <p14:tracePt t="79661" x="6334125" y="1901825"/>
          <p14:tracePt t="79667" x="6334125" y="1889125"/>
          <p14:tracePt t="79677" x="6321425" y="1889125"/>
          <p14:tracePt t="79686" x="6308725" y="1889125"/>
          <p14:tracePt t="79698" x="6283325" y="1889125"/>
          <p14:tracePt t="79709" x="6246813" y="1889125"/>
          <p14:tracePt t="79713" x="6221413" y="1889125"/>
          <p14:tracePt t="79734" x="6196013" y="1889125"/>
          <p14:tracePt t="79738" x="6170613" y="1889125"/>
          <p14:tracePt t="79753" x="6121400" y="1889125"/>
          <p14:tracePt t="79770" x="6096000" y="1889125"/>
          <p14:tracePt t="79786" x="6083300" y="1901825"/>
          <p14:tracePt t="79787" x="6070600" y="1914525"/>
          <p14:tracePt t="79798" x="6057900" y="1914525"/>
          <p14:tracePt t="79803" x="6057900" y="1927225"/>
          <p14:tracePt t="79813" x="6045200" y="1927225"/>
          <p14:tracePt t="79819" x="6045200" y="1939925"/>
          <p14:tracePt t="79829" x="6045200" y="1965325"/>
          <p14:tracePt t="79836" x="6045200" y="1978025"/>
          <p14:tracePt t="79845" x="6045200" y="1989138"/>
          <p14:tracePt t="79852" x="6045200" y="2027238"/>
          <p14:tracePt t="79861" x="6045200" y="2052638"/>
          <p14:tracePt t="79869" x="6045200" y="2078038"/>
          <p14:tracePt t="79877" x="6045200" y="2101850"/>
          <p14:tracePt t="79886" x="6045200" y="2139950"/>
          <p14:tracePt t="79893" x="6045200" y="2165350"/>
          <p14:tracePt t="79898" x="6045200" y="2190750"/>
          <p14:tracePt t="79909" x="6045200" y="2214563"/>
          <p14:tracePt t="79913" x="6045200" y="2239963"/>
          <p14:tracePt t="79925" x="6045200" y="2265363"/>
          <p14:tracePt t="79929" x="6045200" y="2290763"/>
          <p14:tracePt t="79941" x="6045200" y="2314575"/>
          <p14:tracePt t="79945" x="6045200" y="2327275"/>
          <p14:tracePt t="79969" x="6045200" y="2378075"/>
          <p14:tracePt t="79974" x="6045200" y="2403475"/>
          <p14:tracePt t="79977" x="6045200" y="2414588"/>
          <p14:tracePt t="79998" x="6045200" y="2427288"/>
          <p14:tracePt t="80002" x="6045200" y="2439988"/>
          <p14:tracePt t="80013" x="6045200" y="2452688"/>
          <p14:tracePt t="80019" x="6045200" y="2465388"/>
          <p14:tracePt t="80036" x="6045200" y="2478088"/>
          <p14:tracePt t="80053" x="6045200" y="2490788"/>
          <p14:tracePt t="80061" x="6045200" y="2503488"/>
          <p14:tracePt t="80069" x="6034088" y="2503488"/>
          <p14:tracePt t="80093" x="6034088" y="2516188"/>
          <p14:tracePt t="80109" x="6034088" y="2527300"/>
          <p14:tracePt t="80145" x="6034088" y="2540000"/>
          <p14:tracePt t="80158" x="6034088" y="2552700"/>
          <p14:tracePt t="80162" x="6034088" y="2565400"/>
          <p14:tracePt t="80189" x="6034088" y="2578100"/>
          <p14:tracePt t="80193" x="6034088" y="2590800"/>
          <p14:tracePt t="80205" x="6045200" y="2590800"/>
          <p14:tracePt t="80209" x="6057900" y="2603500"/>
          <p14:tracePt t="80221" x="6070600" y="2616200"/>
          <p14:tracePt t="80225" x="6070600" y="2627313"/>
          <p14:tracePt t="80238" x="6096000" y="2640013"/>
          <p14:tracePt t="80241" x="6108700" y="2652713"/>
          <p14:tracePt t="80253" x="6121400" y="2665413"/>
          <p14:tracePt t="80269" x="6134100" y="2678113"/>
          <p14:tracePt t="80286" x="6134100" y="2690813"/>
          <p14:tracePt t="80303" x="6146800" y="2703513"/>
          <p14:tracePt t="80350" x="6157913" y="2716213"/>
          <p14:tracePt t="80405" x="6157913" y="2740025"/>
          <p14:tracePt t="81120" x="6170613" y="2728913"/>
          <p14:tracePt t="81136" x="6183313" y="2690813"/>
          <p14:tracePt t="81152" x="6183313" y="2665413"/>
          <p14:tracePt t="81155" x="6196013" y="2616200"/>
          <p14:tracePt t="81168" x="6196013" y="2590800"/>
          <p14:tracePt t="81172" x="6208713" y="2552700"/>
          <p14:tracePt t="81186" x="6221413" y="2516188"/>
          <p14:tracePt t="81188" x="6221413" y="2490788"/>
          <p14:tracePt t="81202" x="6221413" y="2452688"/>
          <p14:tracePt t="81204" x="6221413" y="2427288"/>
          <p14:tracePt t="81219" x="6221413" y="2390775"/>
          <p14:tracePt t="81221" x="6221413" y="2352675"/>
          <p14:tracePt t="81236" x="6221413" y="2327275"/>
          <p14:tracePt t="81237" x="6221413" y="2290763"/>
          <p14:tracePt t="81255" x="6221413" y="2252663"/>
          <p14:tracePt t="81259" x="6221413" y="2214563"/>
          <p14:tracePt t="81272" x="6221413" y="2190750"/>
          <p14:tracePt t="81275" x="6221413" y="2165350"/>
          <p14:tracePt t="81287" x="6221413" y="2127250"/>
          <p14:tracePt t="81291" x="6221413" y="2101850"/>
          <p14:tracePt t="81304" x="6221413" y="2065338"/>
          <p14:tracePt t="81307" x="6221413" y="2052638"/>
          <p14:tracePt t="81320" x="6208713" y="2027238"/>
          <p14:tracePt t="81323" x="6208713" y="2001838"/>
          <p14:tracePt t="81336" x="6196013" y="1965325"/>
          <p14:tracePt t="81339" x="6183313" y="1939925"/>
          <p14:tracePt t="81352" x="6170613" y="1914525"/>
          <p14:tracePt t="81357" x="6157913" y="1901825"/>
          <p14:tracePt t="81369" x="6157913" y="1865313"/>
          <p14:tracePt t="81372" x="6157913" y="1852613"/>
          <p14:tracePt t="81385" x="6157913" y="1839913"/>
          <p14:tracePt t="81388" x="6157913" y="1827213"/>
          <p14:tracePt t="81401" x="6157913" y="1801813"/>
          <p14:tracePt t="81419" x="6146800" y="1789113"/>
          <p14:tracePt t="81436" x="6146800" y="1776413"/>
          <p14:tracePt t="81543" x="6146800" y="1765300"/>
          <p14:tracePt t="82048" x="6146800" y="1776413"/>
          <p14:tracePt t="82063" x="6146800" y="1789113"/>
          <p14:tracePt t="82068" x="6146800" y="1827213"/>
          <p14:tracePt t="82079" x="6157913" y="1852613"/>
          <p14:tracePt t="82085" x="6157913" y="1865313"/>
          <p14:tracePt t="82095" x="6157913" y="1876425"/>
          <p14:tracePt t="82102" x="6170613" y="1901825"/>
          <p14:tracePt t="82120" x="6183313" y="1939925"/>
          <p14:tracePt t="82123" x="6183313" y="1952625"/>
          <p14:tracePt t="82137" x="6208713" y="2001838"/>
          <p14:tracePt t="82139" x="6221413" y="2039938"/>
          <p14:tracePt t="82155" x="6221413" y="2052638"/>
          <p14:tracePt t="82169" x="6234113" y="2078038"/>
          <p14:tracePt t="82172" x="6246813" y="2078038"/>
          <p14:tracePt t="82185" x="6246813" y="2101850"/>
          <p14:tracePt t="82202" x="6246813" y="2114550"/>
          <p14:tracePt t="82205" x="6246813" y="2139950"/>
          <p14:tracePt t="82219" x="6259513" y="2152650"/>
          <p14:tracePt t="82221" x="6259513" y="2165350"/>
          <p14:tracePt t="82236" x="6270625" y="2190750"/>
          <p14:tracePt t="82238" x="6270625" y="2201863"/>
          <p14:tracePt t="82252" x="6270625" y="2227263"/>
          <p14:tracePt t="82253" x="6270625" y="2239963"/>
          <p14:tracePt t="82269" x="6283325" y="2278063"/>
          <p14:tracePt t="82270" x="6296025" y="2303463"/>
          <p14:tracePt t="82287" x="6308725" y="2339975"/>
          <p14:tracePt t="82298" x="6308725" y="2365375"/>
          <p14:tracePt t="82303" x="6321425" y="2390775"/>
          <p14:tracePt t="82319" x="6334125" y="2414588"/>
          <p14:tracePt t="82329" x="6334125" y="2427288"/>
          <p14:tracePt t="82336" x="6346825" y="2439988"/>
          <p14:tracePt t="82410" x="6359525" y="2452688"/>
          <p14:tracePt t="82441" x="6370638" y="2452688"/>
          <p14:tracePt t="82457" x="6383338" y="2452688"/>
          <p14:tracePt t="82554" x="6396038" y="2452688"/>
          <p14:tracePt t="82573" x="6408738" y="2452688"/>
          <p14:tracePt t="82586" x="6421438" y="2452688"/>
          <p14:tracePt t="82590" x="6434138" y="2452688"/>
          <p14:tracePt t="82602" x="6446838" y="2452688"/>
          <p14:tracePt t="82606" x="6459538" y="2452688"/>
          <p14:tracePt t="82619" x="6472238" y="2452688"/>
          <p14:tracePt t="82621" x="6483350" y="2452688"/>
          <p14:tracePt t="82636" x="6496050" y="2452688"/>
          <p14:tracePt t="82761" x="6508750" y="2452688"/>
          <p14:tracePt t="82782" x="6521450" y="2452688"/>
          <p14:tracePt t="82798" x="6534150" y="2452688"/>
          <p14:tracePt t="82809" x="6546850" y="2452688"/>
          <p14:tracePt t="82830" x="6559550" y="2452688"/>
          <p14:tracePt t="82857" x="6572250" y="2452688"/>
          <p14:tracePt t="82873" x="6584950" y="2452688"/>
          <p14:tracePt t="82889" x="6596063" y="2452688"/>
          <p14:tracePt t="82894" x="6621463" y="2452688"/>
          <p14:tracePt t="82905" x="6634163" y="2452688"/>
          <p14:tracePt t="82910" x="6646863" y="2452688"/>
          <p14:tracePt t="82922" x="6659563" y="2452688"/>
          <p14:tracePt t="82925" x="6672263" y="2452688"/>
          <p14:tracePt t="82937" x="6684963" y="2452688"/>
          <p14:tracePt t="82941" x="6696075" y="2452688"/>
          <p14:tracePt t="82953" x="6708775" y="2452688"/>
          <p14:tracePt t="82970" x="6734175" y="2452688"/>
          <p14:tracePt t="82986" x="6746875" y="2452688"/>
          <p14:tracePt t="83273" x="6759575" y="2452688"/>
          <p14:tracePt t="83625" x="6772275" y="2452688"/>
          <p14:tracePt t="83641" x="6784975" y="2452688"/>
          <p14:tracePt t="83657" x="6808788" y="2439988"/>
          <p14:tracePt t="83662" x="6834188" y="2439988"/>
          <p14:tracePt t="83673" x="6872288" y="2427288"/>
          <p14:tracePt t="83678" x="6910388" y="2427288"/>
          <p14:tracePt t="83689" x="6934200" y="2427288"/>
          <p14:tracePt t="83693" x="6959600" y="2414588"/>
          <p14:tracePt t="83705" x="6972300" y="2414588"/>
          <p14:tracePt t="83709" x="6997700" y="2403475"/>
          <p14:tracePt t="83723" x="7010400" y="2403475"/>
          <p14:tracePt t="84091" x="7021513" y="2403475"/>
          <p14:tracePt t="84096" x="7034213" y="2403475"/>
          <p14:tracePt t="84107" x="7059613" y="2403475"/>
          <p14:tracePt t="84112" x="7085013" y="2403475"/>
          <p14:tracePt t="84123" x="7134225" y="2414588"/>
          <p14:tracePt t="84127" x="7159625" y="2414588"/>
          <p14:tracePt t="84140" x="7185025" y="2414588"/>
          <p14:tracePt t="84143" x="7210425" y="2414588"/>
          <p14:tracePt t="84155" x="7246938" y="2414588"/>
          <p14:tracePt t="84159" x="7285038" y="2414588"/>
          <p14:tracePt t="84171" x="7297738" y="2414588"/>
          <p14:tracePt t="84175" x="7310438" y="2414588"/>
          <p14:tracePt t="84187" x="7323138" y="2414588"/>
          <p14:tracePt t="84548" x="7348538" y="2414588"/>
          <p14:tracePt t="84564" x="7359650" y="2414588"/>
          <p14:tracePt t="84580" x="7385050" y="2403475"/>
          <p14:tracePt t="84585" x="7410450" y="2403475"/>
          <p14:tracePt t="84599" x="7435850" y="2390775"/>
          <p14:tracePt t="84611" x="7448550" y="2390775"/>
          <p14:tracePt t="84627" x="7459663" y="2378075"/>
          <p14:tracePt t="84643" x="7459663" y="2365375"/>
          <p14:tracePt t="84648" x="7472363" y="2365375"/>
          <p14:tracePt t="84660" x="7472363" y="2352675"/>
          <p14:tracePt t="84664" x="7485063" y="2352675"/>
          <p14:tracePt t="84675" x="7485063" y="2339975"/>
          <p14:tracePt t="84680" x="7485063" y="2327275"/>
          <p14:tracePt t="84691" x="7485063" y="2314575"/>
          <p14:tracePt t="84696" x="7485063" y="2303463"/>
          <p14:tracePt t="84708" x="7485063" y="2278063"/>
          <p14:tracePt t="84711" x="7459663" y="2252663"/>
          <p14:tracePt t="84723" x="7435850" y="2214563"/>
          <p14:tracePt t="84727" x="7410450" y="2190750"/>
          <p14:tracePt t="84739" x="7372350" y="2178050"/>
          <p14:tracePt t="84743" x="7323138" y="2152650"/>
          <p14:tracePt t="84755" x="7297738" y="2139950"/>
          <p14:tracePt t="84759" x="7246938" y="2114550"/>
          <p14:tracePt t="84771" x="7197725" y="2101850"/>
          <p14:tracePt t="84775" x="7146925" y="2089150"/>
          <p14:tracePt t="84787" x="7085013" y="2078038"/>
          <p14:tracePt t="84791" x="7046913" y="2065338"/>
          <p14:tracePt t="84803" x="7010400" y="2052638"/>
          <p14:tracePt t="84807" x="6972300" y="2052638"/>
          <p14:tracePt t="84819" x="6934200" y="2052638"/>
          <p14:tracePt t="84823" x="6897688" y="2052638"/>
          <p14:tracePt t="84836" x="6859588" y="2052638"/>
          <p14:tracePt t="84840" x="6821488" y="2052638"/>
          <p14:tracePt t="84852" x="6784975" y="2052638"/>
          <p14:tracePt t="84855" x="6746875" y="2052638"/>
          <p14:tracePt t="84869" x="6708775" y="2052638"/>
          <p14:tracePt t="84871" x="6684963" y="2052638"/>
          <p14:tracePt t="84887" x="6659563" y="2065338"/>
          <p14:tracePt t="84888" x="6621463" y="2078038"/>
          <p14:tracePt t="84903" x="6584950" y="2114550"/>
          <p14:tracePt t="84919" x="6584950" y="2127250"/>
          <p14:tracePt t="84921" x="6584950" y="2165350"/>
          <p14:tracePt t="84935" x="6584950" y="2178050"/>
          <p14:tracePt t="84937" x="6584950" y="2190750"/>
          <p14:tracePt t="84948" x="6584950" y="2214563"/>
          <p14:tracePt t="84953" x="6584950" y="2252663"/>
          <p14:tracePt t="84973" x="6621463" y="2290763"/>
          <p14:tracePt t="84979" x="6634163" y="2314575"/>
          <p14:tracePt t="84986" x="6659563" y="2352675"/>
          <p14:tracePt t="84995" x="6696075" y="2390775"/>
          <p14:tracePt t="85002" x="6734175" y="2414588"/>
          <p14:tracePt t="85011" x="6784975" y="2452688"/>
          <p14:tracePt t="85018" x="6808788" y="2465388"/>
          <p14:tracePt t="85027" x="6872288" y="2478088"/>
          <p14:tracePt t="85035" x="6934200" y="2503488"/>
          <p14:tracePt t="85043" x="7021513" y="2527300"/>
          <p14:tracePt t="85048" x="7110413" y="2540000"/>
          <p14:tracePt t="85059" x="7197725" y="2552700"/>
          <p14:tracePt t="85064" x="7272338" y="2552700"/>
          <p14:tracePt t="85075" x="7323138" y="2552700"/>
          <p14:tracePt t="85079" x="7359650" y="2552700"/>
          <p14:tracePt t="85091" x="7372350" y="2552700"/>
          <p14:tracePt t="85095" x="7397750" y="2540000"/>
          <p14:tracePt t="85107" x="7410450" y="2516188"/>
          <p14:tracePt t="85111" x="7423150" y="2503488"/>
          <p14:tracePt t="85123" x="7423150" y="2478088"/>
          <p14:tracePt t="85127" x="7435850" y="2439988"/>
          <p14:tracePt t="85139" x="7435850" y="2427288"/>
          <p14:tracePt t="85143" x="7448550" y="2390775"/>
          <p14:tracePt t="85155" x="7448550" y="2378075"/>
          <p14:tracePt t="85159" x="7448550" y="2339975"/>
          <p14:tracePt t="85172" x="7448550" y="2314575"/>
          <p14:tracePt t="85175" x="7448550" y="2278063"/>
          <p14:tracePt t="85187" x="7448550" y="2239963"/>
          <p14:tracePt t="85191" x="7448550" y="2214563"/>
          <p14:tracePt t="85204" x="7448550" y="2201863"/>
          <p14:tracePt t="85207" x="7448550" y="2178050"/>
          <p14:tracePt t="85221" x="7435850" y="2152650"/>
          <p14:tracePt t="85225" x="7385050" y="2114550"/>
          <p14:tracePt t="85238" x="7359650" y="2089150"/>
          <p14:tracePt t="85241" x="7335838" y="2065338"/>
          <p14:tracePt t="85253" x="7297738" y="2065338"/>
          <p14:tracePt t="85257" x="7235825" y="2052638"/>
          <p14:tracePt t="85270" x="7172325" y="2039938"/>
          <p14:tracePt t="85273" x="7097713" y="2014538"/>
          <p14:tracePt t="85286" x="7010400" y="2001838"/>
          <p14:tracePt t="85290" x="6946900" y="1989138"/>
          <p14:tracePt t="85302" x="6872288" y="1978025"/>
          <p14:tracePt t="85306" x="6784975" y="1978025"/>
          <p14:tracePt t="85325" x="6721475" y="1978025"/>
          <p14:tracePt t="85329" x="6672263" y="1978025"/>
          <p14:tracePt t="85341" x="6572250" y="1978025"/>
          <p14:tracePt t="85345" x="6496050" y="1978025"/>
          <p14:tracePt t="85357" x="6446838" y="1989138"/>
          <p14:tracePt t="85361" x="6408738" y="2001838"/>
          <p14:tracePt t="85373" x="6383338" y="2001838"/>
          <p14:tracePt t="85377" x="6383338" y="2014538"/>
          <p14:tracePt t="85389" x="6370638" y="2014538"/>
          <p14:tracePt t="85393" x="6359525" y="2039938"/>
          <p14:tracePt t="85405" x="6346825" y="2039938"/>
          <p14:tracePt t="85409" x="6346825" y="2052638"/>
          <p14:tracePt t="85421" x="6346825" y="2078038"/>
          <p14:tracePt t="85425" x="6334125" y="2089150"/>
          <p14:tracePt t="85438" x="6334125" y="2127250"/>
          <p14:tracePt t="85441" x="6334125" y="2152650"/>
          <p14:tracePt t="85454" x="6334125" y="2178050"/>
          <p14:tracePt t="85457" x="6359525" y="2227263"/>
          <p14:tracePt t="85469" x="6396038" y="2265363"/>
          <p14:tracePt t="85473" x="6434138" y="2303463"/>
          <p14:tracePt t="85487" x="6496050" y="2352675"/>
          <p14:tracePt t="85489" x="6546850" y="2378075"/>
          <p14:tracePt t="85503" x="6572250" y="2403475"/>
          <p14:tracePt t="85507" x="6621463" y="2427288"/>
          <p14:tracePt t="85519" x="6696075" y="2465388"/>
          <p14:tracePt t="85521" x="6784975" y="2503488"/>
          <p14:tracePt t="85535" x="6872288" y="2527300"/>
          <p14:tracePt t="85538" x="6946900" y="2552700"/>
          <p14:tracePt t="85552" x="6997700" y="2578100"/>
          <p14:tracePt t="85553" x="7046913" y="2590800"/>
          <p14:tracePt t="85569" x="7059613" y="2603500"/>
          <p14:tracePt t="85845" x="7072313" y="2603500"/>
          <p14:tracePt t="85861" x="7110413" y="2590800"/>
          <p14:tracePt t="85877" x="7146925" y="2578100"/>
          <p14:tracePt t="85884" x="7172325" y="2565400"/>
          <p14:tracePt t="85893" x="7210425" y="2552700"/>
          <p14:tracePt t="85898" x="7235825" y="2540000"/>
          <p14:tracePt t="85909" x="7246938" y="2540000"/>
          <p14:tracePt t="85914" x="7272338" y="2527300"/>
          <p14:tracePt t="85925" x="7297738" y="2516188"/>
          <p14:tracePt t="85929" x="7310438" y="2516188"/>
          <p14:tracePt t="85951" x="7359650" y="2490788"/>
          <p14:tracePt t="85958" x="7372350" y="2490788"/>
          <p14:tracePt t="85961" x="7385050" y="2478088"/>
          <p14:tracePt t="85973" x="7397750" y="2465388"/>
          <p14:tracePt t="85989" x="7423150" y="2465388"/>
          <p14:tracePt t="85993" x="7435850" y="2452688"/>
          <p14:tracePt t="86005" x="7448550" y="2452688"/>
          <p14:tracePt t="86009" x="7472363" y="2427288"/>
          <p14:tracePt t="86025" x="7485063" y="2414588"/>
          <p14:tracePt t="86037" x="7510463" y="2414588"/>
          <p14:tracePt t="86041" x="7510463" y="2403475"/>
          <p14:tracePt t="86054" x="7535863" y="2403475"/>
          <p14:tracePt t="86057" x="7548563" y="2390775"/>
          <p14:tracePt t="86070" x="7561263" y="2390775"/>
          <p14:tracePt t="86073" x="7585075" y="2390775"/>
          <p14:tracePt t="86086" x="7585075" y="2378075"/>
          <p14:tracePt t="86089" x="7597775" y="2378075"/>
          <p14:tracePt t="86102" x="7610475" y="2365375"/>
          <p14:tracePt t="86119" x="7623175" y="2365375"/>
          <p14:tracePt t="86198" x="7635875" y="2365375"/>
          <p14:tracePt t="86214" x="7648575" y="2365375"/>
          <p14:tracePt t="86219" x="7661275" y="2365375"/>
          <p14:tracePt t="86229" x="7673975" y="2365375"/>
          <p14:tracePt t="86236" x="7697788" y="2378075"/>
          <p14:tracePt t="86252" x="7710488" y="2378075"/>
          <p14:tracePt t="86261" x="7723188" y="2403475"/>
          <p14:tracePt t="86269" x="7735888" y="2403475"/>
          <p14:tracePt t="86277" x="7735888" y="2414588"/>
          <p14:tracePt t="86285" x="7748588" y="2414588"/>
          <p14:tracePt t="86293" x="7748588" y="2427288"/>
          <p14:tracePt t="86298" x="7761288" y="2427288"/>
          <p14:tracePt t="86309" x="7761288" y="2439988"/>
          <p14:tracePt t="86325" x="7761288" y="2452688"/>
          <p14:tracePt t="86421" x="7761288" y="2465388"/>
          <p14:tracePt t="86426" x="7773988" y="2465388"/>
          <p14:tracePt t="86437" x="7773988" y="2478088"/>
          <p14:tracePt t="86453" x="7785100" y="2478088"/>
          <p14:tracePt t="86469" x="7785100" y="2490788"/>
          <p14:tracePt t="86502" x="7785100" y="2503488"/>
          <p14:tracePt t="86534" x="7785100" y="2516188"/>
          <p14:tracePt t="86598" x="7785100" y="2527300"/>
          <p14:tracePt t="86741" x="7785100" y="2540000"/>
          <p14:tracePt t="86764" x="7785100" y="2552700"/>
          <p14:tracePt t="86775" x="7785100" y="2565400"/>
          <p14:tracePt t="86779" x="7773988" y="2578100"/>
          <p14:tracePt t="86791" x="7773988" y="2590800"/>
          <p14:tracePt t="86795" x="7761288" y="2603500"/>
          <p14:tracePt t="86811" x="7748588" y="2627313"/>
          <p14:tracePt t="86823" x="7735888" y="2627313"/>
          <p14:tracePt t="86828" x="7735888" y="2640013"/>
          <p14:tracePt t="86903" x="7723188" y="2640013"/>
          <p14:tracePt t="86919" x="7710488" y="2640013"/>
          <p14:tracePt t="86923" x="7697788" y="2640013"/>
          <p14:tracePt t="86967" x="7685088" y="2627313"/>
          <p14:tracePt t="86999" x="7685088" y="2616200"/>
          <p14:tracePt t="87016" x="7685088" y="2603500"/>
          <p14:tracePt t="87020" x="7673975" y="2590800"/>
          <p14:tracePt t="87032" x="7673975" y="2578100"/>
          <p14:tracePt t="87037" x="7661275" y="2578100"/>
          <p14:tracePt t="87048" x="7648575" y="2565400"/>
          <p14:tracePt t="87064" x="7635875" y="2552700"/>
          <p14:tracePt t="87079" x="7635875" y="2540000"/>
          <p14:tracePt t="87086" x="7635875" y="2527300"/>
          <p14:tracePt t="87095" x="7610475" y="2527300"/>
          <p14:tracePt t="87101" x="7585075" y="2516188"/>
          <p14:tracePt t="87111" x="7523163" y="2503488"/>
          <p14:tracePt t="87495" x="7523163" y="2490788"/>
          <p14:tracePt t="87500" x="7523163" y="2478088"/>
          <p14:tracePt t="87511" x="7548563" y="2478088"/>
          <p14:tracePt t="87518" x="7561263" y="2478088"/>
          <p14:tracePt t="87528" x="7572375" y="2478088"/>
          <p14:tracePt t="87535" x="7610475" y="2478088"/>
          <p14:tracePt t="87544" x="7648575" y="2478088"/>
          <p14:tracePt t="87548" x="7697788" y="2465388"/>
          <p14:tracePt t="87559" x="7735888" y="2465388"/>
          <p14:tracePt t="87564" x="7761288" y="2465388"/>
          <p14:tracePt t="87575" x="7785100" y="2465388"/>
          <p14:tracePt t="87579" x="7810500" y="2465388"/>
          <p14:tracePt t="87591" x="7823200" y="2465388"/>
          <p14:tracePt t="87595" x="7835900" y="2465388"/>
          <p14:tracePt t="87607" x="7848600" y="2465388"/>
          <p14:tracePt t="87611" x="7861300" y="2465388"/>
          <p14:tracePt t="87632" x="7874000" y="2452688"/>
          <p14:tracePt t="87636" x="7886700" y="2452688"/>
          <p14:tracePt t="87653" x="7886700" y="2439988"/>
          <p14:tracePt t="87679" x="7886700" y="2427288"/>
          <p14:tracePt t="87711" x="7886700" y="2414588"/>
          <p14:tracePt t="87716" x="7886700" y="2403475"/>
          <p14:tracePt t="87744" x="7874000" y="2390775"/>
          <p14:tracePt t="87975" x="7861300" y="2403475"/>
          <p14:tracePt t="87979" x="7861300" y="2414588"/>
          <p14:tracePt t="87995" x="7848600" y="2427288"/>
          <p14:tracePt t="88183" x="7861300" y="2427288"/>
          <p14:tracePt t="88281" x="7874000" y="2427288"/>
          <p14:tracePt t="88297" x="7886700" y="2427288"/>
          <p14:tracePt t="88301" x="7897813" y="2439988"/>
          <p14:tracePt t="88317" x="7910513" y="2452688"/>
          <p14:tracePt t="88329" x="7910513" y="2465388"/>
          <p14:tracePt t="88345" x="7923213" y="2465388"/>
          <p14:tracePt t="88350" x="7935913" y="2465388"/>
          <p14:tracePt t="88361" x="7948613" y="2478088"/>
          <p14:tracePt t="88408" x="7961313" y="2478088"/>
          <p14:tracePt t="88649" x="7974013" y="2478088"/>
          <p14:tracePt t="88681" x="7986713" y="2465388"/>
          <p14:tracePt t="88686" x="7986713" y="2452688"/>
          <p14:tracePt t="88699" x="7999413" y="2439988"/>
          <p14:tracePt t="88704" x="8010525" y="2414588"/>
          <p14:tracePt t="88714" x="8010525" y="2403475"/>
          <p14:tracePt t="88720" x="8023225" y="2390775"/>
          <p14:tracePt t="88735" x="8023225" y="2378075"/>
          <p14:tracePt t="88745" x="8023225" y="2365375"/>
          <p14:tracePt t="88762" x="8035925" y="2365375"/>
          <p14:tracePt t="88941" x="8048625" y="2365375"/>
          <p14:tracePt t="88953" x="8048625" y="2378075"/>
          <p14:tracePt t="88969" x="8061325" y="2390775"/>
          <p14:tracePt t="88985" x="8074025" y="2403475"/>
          <p14:tracePt t="88990" x="8074025" y="2414588"/>
          <p14:tracePt t="89002" x="8086725" y="2414588"/>
          <p14:tracePt t="89005" x="8099425" y="2427288"/>
          <p14:tracePt t="89018" x="8123238" y="2439988"/>
          <p14:tracePt t="89021" x="8123238" y="2452688"/>
          <p14:tracePt t="89035" x="8135938" y="2452688"/>
          <p14:tracePt t="89038" x="8161338" y="2478088"/>
          <p14:tracePt t="89054" x="8186738" y="2478088"/>
          <p14:tracePt t="89068" x="8186738" y="2490788"/>
          <p14:tracePt t="89085" x="8199438" y="2490788"/>
          <p14:tracePt t="89185" x="8199438" y="2503488"/>
          <p14:tracePt t="89441" x="8223250" y="2503488"/>
          <p14:tracePt t="89446" x="8235950" y="2503488"/>
          <p14:tracePt t="89457" x="8261350" y="2503488"/>
          <p14:tracePt t="89461" x="8299450" y="2490788"/>
          <p14:tracePt t="89473" x="8335963" y="2465388"/>
          <p14:tracePt t="89477" x="8386763" y="2439988"/>
          <p14:tracePt t="89490" x="8435975" y="2427288"/>
          <p14:tracePt t="89493" x="8461375" y="2414588"/>
          <p14:tracePt t="89506" x="8499475" y="2390775"/>
          <p14:tracePt t="89509" x="8537575" y="2378075"/>
          <p14:tracePt t="89523" x="8586788" y="2352675"/>
          <p14:tracePt t="89525" x="8624888" y="2339975"/>
          <p14:tracePt t="89537" x="8637588" y="2327275"/>
          <p14:tracePt t="89541" x="8674100" y="2303463"/>
          <p14:tracePt t="89569" x="8674100" y="2290763"/>
          <p14:tracePt t="89574" x="8674100" y="2278063"/>
          <p14:tracePt t="89586" x="8674100" y="2265363"/>
          <p14:tracePt t="89589" x="8674100" y="2252663"/>
          <p14:tracePt t="89605" x="8686800" y="2239963"/>
          <p14:tracePt t="89619" x="8686800" y="2227263"/>
          <p14:tracePt t="89621" x="8686800" y="2214563"/>
          <p14:tracePt t="89635" x="8686800" y="2201863"/>
          <p14:tracePt t="89637" x="8686800" y="2190750"/>
          <p14:tracePt t="89652" x="8686800" y="2165350"/>
          <p14:tracePt t="89654" x="8686800" y="2152650"/>
          <p14:tracePt t="89670" x="8686800" y="2127250"/>
          <p14:tracePt t="89685" x="8686800" y="2114550"/>
          <p14:tracePt t="89703" x="8686800" y="2089150"/>
          <p14:tracePt t="89720" x="8686800" y="2078038"/>
          <p14:tracePt t="89745" x="8686800" y="2065338"/>
          <p14:tracePt t="89751" x="8674100" y="2065338"/>
          <p14:tracePt t="89761" x="8661400" y="2065338"/>
          <p14:tracePt t="89779" x="8650288" y="2065338"/>
          <p14:tracePt t="89800" x="8637588" y="2065338"/>
          <p14:tracePt t="89815" x="8624888" y="2065338"/>
          <p14:tracePt t="89827" x="8612188" y="2065338"/>
          <p14:tracePt t="89835" x="8599488" y="2065338"/>
          <p14:tracePt t="89853" x="8586788" y="2078038"/>
          <p14:tracePt t="89859" x="8574088" y="2089150"/>
          <p14:tracePt t="89864" x="8561388" y="2101850"/>
          <p14:tracePt t="89879" x="8548688" y="2114550"/>
          <p14:tracePt t="89891" x="8537575" y="2114550"/>
          <p14:tracePt t="89895" x="8537575" y="2127250"/>
          <p14:tracePt t="89923" x="8537575" y="2139950"/>
          <p14:tracePt t="89928" x="8524875" y="2152650"/>
          <p14:tracePt t="89959" x="8524875" y="2165350"/>
          <p14:tracePt t="89971" x="8524875" y="2190750"/>
          <p14:tracePt t="89975" x="8524875" y="2201863"/>
          <p14:tracePt t="89987" x="8524875" y="2214563"/>
          <p14:tracePt t="89991" x="8524875" y="2227263"/>
          <p14:tracePt t="90004" x="8524875" y="2239963"/>
          <p14:tracePt t="90007" x="8524875" y="2265363"/>
          <p14:tracePt t="90020" x="8524875" y="2278063"/>
          <p14:tracePt t="90023" x="8524875" y="2290763"/>
          <p14:tracePt t="90036" x="8524875" y="2303463"/>
          <p14:tracePt t="90039" x="8524875" y="2327275"/>
          <p14:tracePt t="90052" x="8524875" y="2352675"/>
          <p14:tracePt t="90055" x="8524875" y="2365375"/>
          <p14:tracePt t="90069" x="8524875" y="2390775"/>
          <p14:tracePt t="90071" x="8524875" y="2414588"/>
          <p14:tracePt t="90085" x="8524875" y="2427288"/>
          <p14:tracePt t="90087" x="8524875" y="2465388"/>
          <p14:tracePt t="90102" x="8524875" y="2478088"/>
          <p14:tracePt t="90104" x="8524875" y="2490788"/>
          <p14:tracePt t="90118" x="8524875" y="2527300"/>
          <p14:tracePt t="90135" x="8524875" y="2540000"/>
          <p14:tracePt t="90137" x="8524875" y="2565400"/>
          <p14:tracePt t="90152" x="8537575" y="2565400"/>
          <p14:tracePt t="90153" x="8537575" y="2578100"/>
          <p14:tracePt t="90164" x="8537575" y="2590800"/>
          <p14:tracePt t="90169" x="8537575" y="2603500"/>
          <p14:tracePt t="90185" x="8537575" y="2627313"/>
          <p14:tracePt t="90195" x="8537575" y="2640013"/>
          <p14:tracePt t="90227" x="8548688" y="2652713"/>
          <p14:tracePt t="90259" x="8548688" y="2665413"/>
          <p14:tracePt t="90275" x="8548688" y="2678113"/>
          <p14:tracePt t="90291" x="8561388" y="2678113"/>
          <p14:tracePt t="90307" x="8574088" y="2690813"/>
          <p14:tracePt t="90323" x="8586788" y="2703513"/>
          <p14:tracePt t="90343" x="8599488" y="2716213"/>
          <p14:tracePt t="90355" x="8599488" y="2728913"/>
          <p14:tracePt t="90360" x="8612188" y="2728913"/>
          <p14:tracePt t="90371" x="8624888" y="2740025"/>
          <p14:tracePt t="90375" x="8637588" y="2752725"/>
          <p14:tracePt t="90387" x="8637588" y="2765425"/>
          <p14:tracePt t="90391" x="8650288" y="2778125"/>
          <p14:tracePt t="90404" x="8661400" y="2778125"/>
          <p14:tracePt t="90407" x="8661400" y="2803525"/>
          <p14:tracePt t="90420" x="8674100" y="2803525"/>
          <p14:tracePt t="90436" x="8674100" y="2816225"/>
          <p14:tracePt t="90439" x="8674100" y="2828925"/>
          <p14:tracePt t="90453" x="8686800" y="2840038"/>
          <p14:tracePt t="90455" x="8686800" y="2852738"/>
          <p14:tracePt t="90469" x="8686800" y="2865438"/>
          <p14:tracePt t="90471" x="8686800" y="2878138"/>
          <p14:tracePt t="90516" x="8686800" y="2890838"/>
          <p14:tracePt t="90580" x="8686800" y="2903538"/>
          <p14:tracePt t="90611" x="8674100" y="2903538"/>
          <p14:tracePt t="90627" x="8661400" y="2903538"/>
          <p14:tracePt t="90659" x="8650288" y="2903538"/>
          <p14:tracePt t="90664" x="8637588" y="2903538"/>
          <p14:tracePt t="90675" x="8624888" y="2903538"/>
          <p14:tracePt t="90679" x="8612188" y="2903538"/>
          <p14:tracePt t="90691" x="8599488" y="2903538"/>
          <p14:tracePt t="90695" x="8586788" y="2903538"/>
          <p14:tracePt t="90707" x="8574088" y="2903538"/>
          <p14:tracePt t="90711" x="8561388" y="2890838"/>
          <p14:tracePt t="90727" x="8548688" y="2878138"/>
          <p14:tracePt t="90756" x="8537575" y="2865438"/>
          <p14:tracePt t="90851" x="8524875" y="2865438"/>
          <p14:tracePt t="90868" x="8524875" y="2852738"/>
          <p14:tracePt t="90887" x="8524875" y="2840038"/>
          <p14:tracePt t="90900" x="8524875" y="2828925"/>
          <p14:tracePt t="90919" x="8524875" y="2816225"/>
          <p14:tracePt t="90948" x="8524875" y="2803525"/>
          <p14:tracePt t="90979" x="8524875" y="2778125"/>
          <p14:tracePt t="90995" x="8537575" y="2765425"/>
          <p14:tracePt t="91011" x="8548688" y="2752725"/>
          <p14:tracePt t="91016" x="8548688" y="2740025"/>
          <p14:tracePt t="91027" x="8574088" y="2740025"/>
          <p14:tracePt t="91036" x="8586788" y="2740025"/>
          <p14:tracePt t="91043" x="8599488" y="2740025"/>
          <p14:tracePt t="91059" x="8612188" y="2740025"/>
          <p14:tracePt t="91075" x="8624888" y="2740025"/>
          <p14:tracePt t="91219" x="8637588" y="2740025"/>
          <p14:tracePt t="91235" x="8637588" y="2728913"/>
          <p14:tracePt t="91240" x="8650288" y="2703513"/>
          <p14:tracePt t="91252" x="8650288" y="2665413"/>
          <p14:tracePt t="91255" x="8650288" y="2627313"/>
          <p14:tracePt t="91269" x="8650288" y="2590800"/>
          <p14:tracePt t="91271" x="8650288" y="2540000"/>
          <p14:tracePt t="91286" x="8650288" y="2503488"/>
          <p14:tracePt t="91289" x="8650288" y="2465388"/>
          <p14:tracePt t="91303" x="8650288" y="2427288"/>
          <p14:tracePt t="91305" x="8650288" y="2378075"/>
          <p14:tracePt t="91319" x="8650288" y="2339975"/>
          <p14:tracePt t="91321" x="8650288" y="2303463"/>
          <p14:tracePt t="91335" x="8650288" y="2278063"/>
          <p14:tracePt t="91337" x="8650288" y="2252663"/>
          <p14:tracePt t="91351" x="8650288" y="2214563"/>
          <p14:tracePt t="91353" x="8650288" y="2201863"/>
          <p14:tracePt t="91368" x="8650288" y="2178050"/>
          <p14:tracePt t="91370" x="8661400" y="2152650"/>
          <p14:tracePt t="91385" x="8661400" y="2127250"/>
          <p14:tracePt t="91387" x="8661400" y="2114550"/>
          <p14:tracePt t="91401" x="8661400" y="2078038"/>
          <p14:tracePt t="91403" x="8661400" y="2065338"/>
          <p14:tracePt t="91414" x="8661400" y="2039938"/>
          <p14:tracePt t="91419" x="8661400" y="2014538"/>
          <p14:tracePt t="91430" x="8661400" y="2001838"/>
          <p14:tracePt t="91435" x="8661400" y="1978025"/>
          <p14:tracePt t="91445" x="8661400" y="1965325"/>
          <p14:tracePt t="91451" x="8661400" y="1952625"/>
          <p14:tracePt t="91461" x="8661400" y="1939925"/>
          <p14:tracePt t="91468" x="8661400" y="1927225"/>
          <p14:tracePt t="91477" x="8650288" y="1914525"/>
          <p14:tracePt t="91493" x="8650288" y="1901825"/>
          <p14:tracePt t="91501" x="8650288" y="1889125"/>
          <p14:tracePt t="91734" x="8650288" y="1876425"/>
          <p14:tracePt t="92309" x="8650288" y="1865313"/>
          <p14:tracePt t="92325" x="8661400" y="1852613"/>
          <p14:tracePt t="92330" x="8674100" y="1852613"/>
          <p14:tracePt t="92341" x="8686800" y="1839913"/>
          <p14:tracePt t="92345" x="8712200" y="1839913"/>
          <p14:tracePt t="92357" x="8737600" y="1814513"/>
          <p14:tracePt t="92361" x="8786813" y="1789113"/>
          <p14:tracePt t="92374" x="8850313" y="1765300"/>
          <p14:tracePt t="92377" x="8899525" y="1752600"/>
          <p14:tracePt t="92390" x="8950325" y="1727200"/>
          <p14:tracePt t="92393" x="9024938" y="1701800"/>
          <p14:tracePt t="92406" x="9137650" y="1676400"/>
          <p14:tracePt t="92409" x="9288463" y="1652588"/>
          <p14:tracePt t="92421" x="9463088" y="1601788"/>
          <p14:tracePt t="92425" x="9626600" y="1563688"/>
          <p14:tracePt t="92437" x="9826625" y="1514475"/>
          <p14:tracePt t="92441" x="10026650" y="1450975"/>
          <p14:tracePt t="92454" x="10201275" y="1401763"/>
          <p14:tracePt t="92457" x="10339388" y="1350963"/>
          <p14:tracePt t="92469" x="10477500" y="1314450"/>
          <p14:tracePt t="92473" x="10577513" y="1289050"/>
          <p14:tracePt t="92485" x="10652125" y="1263650"/>
          <p14:tracePt t="92489" x="10715625" y="1250950"/>
          <p14:tracePt t="92502" x="10752138" y="1238250"/>
          <p14:tracePt t="92505" x="10764838" y="1238250"/>
          <p14:tracePt t="92518" x="10790238" y="1227138"/>
          <p14:tracePt t="92521" x="10802938" y="1214438"/>
          <p14:tracePt t="92534" x="10815638" y="1214438"/>
          <p14:tracePt t="92538" x="10828338" y="1214438"/>
          <p14:tracePt t="92551" x="10839450" y="1214438"/>
          <p14:tracePt t="92554" x="10852150" y="1214438"/>
          <p14:tracePt t="92569" x="10877550" y="1201738"/>
          <p14:tracePt t="92585" x="10890250" y="1189038"/>
          <p14:tracePt t="92586" x="10902950" y="1189038"/>
          <p14:tracePt t="92602" x="10928350" y="1189038"/>
          <p14:tracePt t="92614" x="10939463" y="1189038"/>
          <p14:tracePt t="92619" x="10952163" y="1189038"/>
          <p14:tracePt t="92629" x="10964863" y="1176338"/>
          <p14:tracePt t="92645" x="10977563" y="1176338"/>
          <p14:tracePt t="92651" x="10990263" y="1176338"/>
          <p14:tracePt t="92891" x="10964863" y="1176338"/>
          <p14:tracePt t="92903" x="10952163" y="1176338"/>
          <p14:tracePt t="92908" x="10915650" y="1189038"/>
          <p14:tracePt t="92919" x="10902950" y="1189038"/>
          <p14:tracePt t="92924" x="10864850" y="1201738"/>
          <p14:tracePt t="92936" x="10839450" y="1214438"/>
          <p14:tracePt t="92939" x="10815638" y="1227138"/>
          <p14:tracePt t="92952" x="10764838" y="1238250"/>
          <p14:tracePt t="92955" x="10739438" y="1238250"/>
          <p14:tracePt t="92970" x="10702925" y="1250950"/>
          <p14:tracePt t="92972" x="10664825" y="1276350"/>
          <p14:tracePt t="92985" x="10614025" y="1289050"/>
          <p14:tracePt t="92988" x="10564813" y="1289050"/>
          <p14:tracePt t="93001" x="10514013" y="1314450"/>
          <p14:tracePt t="93005" x="10477500" y="1327150"/>
          <p14:tracePt t="93018" x="10439400" y="1350963"/>
          <p14:tracePt t="93019" x="10390188" y="1350963"/>
          <p14:tracePt t="93036" x="10326688" y="1389063"/>
          <p14:tracePt t="93050" x="10288588" y="1414463"/>
          <p14:tracePt t="93052" x="10252075" y="1427163"/>
          <p14:tracePt t="93064" x="10201275" y="1439863"/>
          <p14:tracePt t="93069" x="10164763" y="1463675"/>
          <p14:tracePt t="93080" x="10126663" y="1489075"/>
          <p14:tracePt t="93085" x="10064750" y="1514475"/>
          <p14:tracePt t="93095" x="10052050" y="1527175"/>
          <p14:tracePt t="93101" x="10001250" y="1563688"/>
          <p14:tracePt t="93112" x="9939338" y="1589088"/>
          <p14:tracePt t="93119" x="9875838" y="1627188"/>
          <p14:tracePt t="93127" x="9813925" y="1676400"/>
          <p14:tracePt t="93134" x="9775825" y="1714500"/>
          <p14:tracePt t="93143" x="9713913" y="1739900"/>
          <p14:tracePt t="93150" x="9675813" y="1776413"/>
          <p14:tracePt t="93159" x="9637713" y="1801813"/>
          <p14:tracePt t="93164" x="9588500" y="1839913"/>
          <p14:tracePt t="93175" x="9563100" y="1865313"/>
          <p14:tracePt t="93179" x="9537700" y="1876425"/>
          <p14:tracePt t="93191" x="9513888" y="1901825"/>
          <p14:tracePt t="93195" x="9488488" y="1914525"/>
          <p14:tracePt t="93207" x="9475788" y="1939925"/>
          <p14:tracePt t="93211" x="9450388" y="1965325"/>
          <p14:tracePt t="93223" x="9437688" y="1978025"/>
          <p14:tracePt t="93227" x="9413875" y="2001838"/>
          <p14:tracePt t="93239" x="9388475" y="2027238"/>
          <p14:tracePt t="93243" x="9375775" y="2039938"/>
          <p14:tracePt t="93255" x="9350375" y="2078038"/>
          <p14:tracePt t="93259" x="9301163" y="2101850"/>
          <p14:tracePt t="93271" x="9288463" y="2127250"/>
          <p14:tracePt t="93275" x="9250363" y="2165350"/>
          <p14:tracePt t="93287" x="9237663" y="2178050"/>
          <p14:tracePt t="93291" x="9212263" y="2201863"/>
          <p14:tracePt t="93304" x="9199563" y="2201863"/>
          <p14:tracePt t="93308" x="9188450" y="2214563"/>
          <p14:tracePt t="93320" x="9163050" y="2239963"/>
          <p14:tracePt t="93323" x="9150350" y="2252663"/>
          <p14:tracePt t="93335" x="9137650" y="2278063"/>
          <p14:tracePt t="93339" x="9124950" y="2278063"/>
          <p14:tracePt t="93352" x="9112250" y="2303463"/>
          <p14:tracePt t="93355" x="9099550" y="2303463"/>
          <p14:tracePt t="93369" x="9099550" y="2314575"/>
          <p14:tracePt t="93385" x="9088438" y="2314575"/>
          <p14:tracePt t="93832" x="9088438" y="2327275"/>
          <p14:tracePt t="93836" x="9088438" y="2339975"/>
          <p14:tracePt t="93848" x="9088438" y="2365375"/>
          <p14:tracePt t="93852" x="9088438" y="2390775"/>
          <p14:tracePt t="93864" x="9099550" y="2414588"/>
          <p14:tracePt t="93868" x="9124950" y="2439988"/>
          <p14:tracePt t="93880" x="9137650" y="2465388"/>
          <p14:tracePt t="93886" x="9163050" y="2490788"/>
          <p14:tracePt t="93895" x="9188450" y="2490788"/>
          <p14:tracePt t="93901" x="9199563" y="2490788"/>
          <p14:tracePt t="93911" x="9212263" y="2503488"/>
          <p14:tracePt t="93918" x="9237663" y="2503488"/>
          <p14:tracePt t="93936" x="9250363" y="2503488"/>
          <p14:tracePt t="93954" x="9263063" y="2503488"/>
          <p14:tracePt t="93959" x="9275763" y="2503488"/>
          <p14:tracePt t="93991" x="9288463" y="2490788"/>
          <p14:tracePt t="94023" x="9288463" y="2478088"/>
          <p14:tracePt t="94039" x="9288463" y="2465388"/>
          <p14:tracePt t="94044" x="9288463" y="2452688"/>
          <p14:tracePt t="94055" x="9288463" y="2439988"/>
          <p14:tracePt t="94071" x="9275763" y="2414588"/>
          <p14:tracePt t="94087" x="9263063" y="2403475"/>
          <p14:tracePt t="94108" x="9250363" y="2390775"/>
          <p14:tracePt t="94362" x="9250363" y="2403475"/>
          <p14:tracePt t="94393" x="9275763" y="2414588"/>
          <p14:tracePt t="94409" x="9288463" y="2427288"/>
          <p14:tracePt t="94425" x="9301163" y="2427288"/>
          <p14:tracePt t="94430" x="9312275" y="2439988"/>
          <p14:tracePt t="94441" x="9324975" y="2439988"/>
          <p14:tracePt t="94457" x="9337675" y="2439988"/>
          <p14:tracePt t="94461" x="9363075" y="2452688"/>
          <p14:tracePt t="94473" x="9375775" y="2465388"/>
          <p14:tracePt t="94477" x="9388475" y="2465388"/>
          <p14:tracePt t="94489" x="9401175" y="2465388"/>
          <p14:tracePt t="94493" x="9413875" y="2465388"/>
          <p14:tracePt t="94505" x="9424988" y="2465388"/>
          <p14:tracePt t="94510" x="9437688" y="2465388"/>
          <p14:tracePt t="94521" x="9450388" y="2465388"/>
          <p14:tracePt t="94525" x="9488488" y="2465388"/>
          <p14:tracePt t="94537" x="9513888" y="2465388"/>
          <p14:tracePt t="94541" x="9550400" y="2465388"/>
          <p14:tracePt t="94553" x="9575800" y="2465388"/>
          <p14:tracePt t="94557" x="9613900" y="2465388"/>
          <p14:tracePt t="94570" x="9637713" y="2465388"/>
          <p14:tracePt t="94573" x="9675813" y="2465388"/>
          <p14:tracePt t="94586" x="9713913" y="2465388"/>
          <p14:tracePt t="94589" x="9739313" y="2465388"/>
          <p14:tracePt t="94602" x="9775825" y="2465388"/>
          <p14:tracePt t="94605" x="9801225" y="2465388"/>
          <p14:tracePt t="94618" x="9813925" y="2465388"/>
          <p14:tracePt t="94621" x="9839325" y="2465388"/>
          <p14:tracePt t="94635" x="9852025" y="2465388"/>
          <p14:tracePt t="94637" x="9863138" y="2465388"/>
          <p14:tracePt t="94653" x="9875838" y="2465388"/>
          <p14:tracePt t="94873" x="9888538" y="2478088"/>
          <p14:tracePt t="94889" x="9888538" y="2503488"/>
          <p14:tracePt t="94894" x="9875838" y="2503488"/>
          <p14:tracePt t="94905" x="9852025" y="2527300"/>
          <p14:tracePt t="94910" x="9813925" y="2527300"/>
          <p14:tracePt t="94921" x="9788525" y="2540000"/>
          <p14:tracePt t="94925" x="9739313" y="2552700"/>
          <p14:tracePt t="94937" x="9688513" y="2552700"/>
          <p14:tracePt t="94954" x="9588500" y="2552700"/>
          <p14:tracePt t="94957" x="9537700" y="2552700"/>
          <p14:tracePt t="94970" x="9501188" y="2552700"/>
          <p14:tracePt t="94973" x="9475788" y="2552700"/>
          <p14:tracePt t="94986" x="9450388" y="2552700"/>
          <p14:tracePt t="94989" x="9437688" y="2552700"/>
          <p14:tracePt t="95002" x="9413875" y="2552700"/>
          <p14:tracePt t="95005" x="9388475" y="2552700"/>
          <p14:tracePt t="95021" x="9375775" y="2552700"/>
          <p14:tracePt t="95035" x="9363075" y="2552700"/>
          <p14:tracePt t="95037" x="9350375" y="2552700"/>
          <p14:tracePt t="95051" x="9337675" y="2552700"/>
          <p14:tracePt t="95069" x="9324975" y="2540000"/>
          <p14:tracePt t="95245" x="9350375" y="2540000"/>
          <p14:tracePt t="95257" x="9388475" y="2540000"/>
          <p14:tracePt t="95261" x="9424988" y="2540000"/>
          <p14:tracePt t="95273" x="9475788" y="2552700"/>
          <p14:tracePt t="95277" x="9525000" y="2552700"/>
          <p14:tracePt t="95289" x="9588500" y="2565400"/>
          <p14:tracePt t="95293" x="9637713" y="2565400"/>
          <p14:tracePt t="95305" x="9663113" y="2565400"/>
          <p14:tracePt t="95309" x="9701213" y="2565400"/>
          <p14:tracePt t="95321" x="9713913" y="2565400"/>
          <p14:tracePt t="95325" x="9726613" y="2565400"/>
          <p14:tracePt t="95337" x="9739313" y="2565400"/>
          <p14:tracePt t="95341" x="9750425" y="2565400"/>
          <p14:tracePt t="95357" x="9763125" y="2565400"/>
          <p14:tracePt t="95370" x="9775825" y="2540000"/>
          <p14:tracePt t="95386" x="9788525" y="2527300"/>
          <p14:tracePt t="95389" x="9813925" y="2490788"/>
          <p14:tracePt t="95402" x="9813925" y="2465388"/>
          <p14:tracePt t="95405" x="9826625" y="2452688"/>
          <p14:tracePt t="95418" x="9826625" y="2439988"/>
          <p14:tracePt t="95434" x="9826625" y="2427288"/>
          <p14:tracePt t="95549" x="9813925" y="2439988"/>
          <p14:tracePt t="95566" x="9788525" y="2465388"/>
          <p14:tracePt t="95582" x="9775825" y="2478088"/>
          <p14:tracePt t="95593" x="9739313" y="2490788"/>
          <p14:tracePt t="95598" x="9701213" y="2503488"/>
          <p14:tracePt t="95609" x="9675813" y="2516188"/>
          <p14:tracePt t="95614" x="9637713" y="2527300"/>
          <p14:tracePt t="95625" x="9588500" y="2527300"/>
          <p14:tracePt t="95630" x="9550400" y="2527300"/>
          <p14:tracePt t="95642" x="9513888" y="2527300"/>
          <p14:tracePt t="95645" x="9488488" y="2527300"/>
          <p14:tracePt t="95657" x="9450388" y="2527300"/>
          <p14:tracePt t="95661" x="9413875" y="2527300"/>
          <p14:tracePt t="95673" x="9375775" y="2527300"/>
          <p14:tracePt t="95677" x="9350375" y="2527300"/>
          <p14:tracePt t="95689" x="9324975" y="2516188"/>
          <p14:tracePt t="95705" x="9312275" y="2516188"/>
          <p14:tracePt t="95835" x="9337675" y="2516188"/>
          <p14:tracePt t="95840" x="9363075" y="2516188"/>
          <p14:tracePt t="95852" x="9401175" y="2516188"/>
          <p14:tracePt t="95856" x="9450388" y="2516188"/>
          <p14:tracePt t="95869" x="9513888" y="2516188"/>
          <p14:tracePt t="95871" x="9563100" y="2516188"/>
          <p14:tracePt t="95884" x="9613900" y="2516188"/>
          <p14:tracePt t="95887" x="9663113" y="2516188"/>
          <p14:tracePt t="95901" x="9701213" y="2516188"/>
          <p14:tracePt t="95903" x="9750425" y="2516188"/>
          <p14:tracePt t="95918" x="9775825" y="2516188"/>
          <p14:tracePt t="95920" x="9788525" y="2516188"/>
          <p14:tracePt t="95934" x="9826625" y="2490788"/>
          <p14:tracePt t="95936" x="9839325" y="2478088"/>
          <p14:tracePt t="95954" x="9863138" y="2427288"/>
          <p14:tracePt t="95964" x="9875838" y="2414588"/>
          <p14:tracePt t="95969" x="9875838" y="2390775"/>
          <p14:tracePt t="96243" x="9888538" y="2390775"/>
          <p14:tracePt t="96264" x="9901238" y="2403475"/>
          <p14:tracePt t="96275" x="9901238" y="2414588"/>
          <p14:tracePt t="96295" x="9913938" y="2427288"/>
          <p14:tracePt t="96307" x="9913938" y="2439988"/>
          <p14:tracePt t="96312" x="9926638" y="2452688"/>
          <p14:tracePt t="96339" x="9939338" y="2465388"/>
          <p14:tracePt t="96344" x="9952038" y="2465388"/>
          <p14:tracePt t="96359" x="9963150" y="2465388"/>
          <p14:tracePt t="96372" x="9963150" y="2478088"/>
          <p14:tracePt t="96404" x="9975850" y="2478088"/>
          <p14:tracePt t="96423" x="10001250" y="2478088"/>
          <p14:tracePt t="96439" x="10013950" y="2478088"/>
          <p14:tracePt t="96452" x="10026650" y="2478088"/>
          <p14:tracePt t="96456" x="10039350" y="2478088"/>
          <p14:tracePt t="96469" x="10064750" y="2478088"/>
          <p14:tracePt t="96485" x="10075863" y="2478088"/>
          <p14:tracePt t="96487" x="10088563" y="2478088"/>
          <p14:tracePt t="96503" x="10101263" y="2478088"/>
          <p14:tracePt t="96868" x="10113963" y="2478088"/>
          <p14:tracePt t="98943" x="10126663" y="2478088"/>
          <p14:tracePt t="98949" x="10139363" y="2478088"/>
          <p14:tracePt t="98959" x="10164763" y="2478088"/>
          <p14:tracePt t="98968" x="10188575" y="2478088"/>
          <p14:tracePt t="98976" x="10226675" y="2478088"/>
          <p14:tracePt t="98980" x="10252075" y="2490788"/>
          <p14:tracePt t="98991" x="10277475" y="2490788"/>
          <p14:tracePt t="99007" x="10288588" y="2503488"/>
          <p14:tracePt t="99011" x="10301288" y="2503488"/>
          <p14:tracePt t="99023" x="10313988" y="2516188"/>
          <p14:tracePt t="99027" x="10326688" y="2516188"/>
          <p14:tracePt t="99039" x="10339388" y="2527300"/>
          <p14:tracePt t="99043" x="10352088" y="2527300"/>
          <p14:tracePt t="99055" x="10364788" y="2527300"/>
          <p14:tracePt t="99059" x="10377488" y="2527300"/>
          <p14:tracePt t="99071" x="10390188" y="2527300"/>
          <p14:tracePt t="99076" x="10401300" y="2527300"/>
          <p14:tracePt t="99089" x="10414000" y="2527300"/>
          <p14:tracePt t="99093" x="10439400" y="2516188"/>
          <p14:tracePt t="99105" x="10452100" y="2516188"/>
          <p14:tracePt t="99109" x="10464800" y="2516188"/>
          <p14:tracePt t="99121" x="10490200" y="2503488"/>
          <p14:tracePt t="99125" x="10514013" y="2490788"/>
          <p14:tracePt t="99138" x="10539413" y="2465388"/>
          <p14:tracePt t="99141" x="10577513" y="2452688"/>
          <p14:tracePt t="99154" x="10614025" y="2414588"/>
          <p14:tracePt t="99157" x="10626725" y="2403475"/>
          <p14:tracePt t="99171" x="10677525" y="2365375"/>
          <p14:tracePt t="99173" x="10715625" y="2339975"/>
          <p14:tracePt t="99185" x="10764838" y="2303463"/>
          <p14:tracePt t="99189" x="10790238" y="2278063"/>
          <p14:tracePt t="99209" x="10815638" y="2239963"/>
          <p14:tracePt t="99217" x="10864850" y="2201863"/>
          <p14:tracePt t="99225" x="10902950" y="2165350"/>
          <p14:tracePt t="99230" x="10939463" y="2139950"/>
          <p14:tracePt t="99241" x="10977563" y="2078038"/>
          <p14:tracePt t="99245" x="11015663" y="2014538"/>
          <p14:tracePt t="99257" x="11052175" y="1978025"/>
          <p14:tracePt t="99261" x="11077575" y="1927225"/>
          <p14:tracePt t="99273" x="11115675" y="1889125"/>
          <p14:tracePt t="99277" x="11141075" y="1852613"/>
          <p14:tracePt t="99289" x="11153775" y="1801813"/>
          <p14:tracePt t="99293" x="11177588" y="1752600"/>
          <p14:tracePt t="99305" x="11202988" y="1714500"/>
          <p14:tracePt t="99309" x="11215688" y="1663700"/>
          <p14:tracePt t="99321" x="11241088" y="1627188"/>
          <p14:tracePt t="99325" x="11266488" y="1589088"/>
          <p14:tracePt t="99337" x="11277600" y="1539875"/>
          <p14:tracePt t="99341" x="11290300" y="1501775"/>
          <p14:tracePt t="99354" x="11303000" y="1463675"/>
          <p14:tracePt t="99357" x="11315700" y="1414463"/>
          <p14:tracePt t="99369" x="11328400" y="1376363"/>
          <p14:tracePt t="99373" x="11328400" y="1314450"/>
          <p14:tracePt t="99385" x="11328400" y="1276350"/>
          <p14:tracePt t="99389" x="11328400" y="1238250"/>
          <p14:tracePt t="99402" x="11341100" y="1201738"/>
          <p14:tracePt t="99405" x="11341100" y="1189038"/>
          <p14:tracePt t="99418" x="11353800" y="1150938"/>
          <p14:tracePt t="99421" x="11366500" y="1138238"/>
          <p14:tracePt t="99437" x="11366500" y="1125538"/>
          <p14:tracePt t="99451" x="11366500" y="1101725"/>
          <p14:tracePt t="99453" x="11366500" y="1089025"/>
          <p14:tracePt t="99469" x="11366500" y="1063625"/>
          <p14:tracePt t="99486" x="11366500" y="1050925"/>
          <p14:tracePt t="99501" x="11366500" y="1038225"/>
          <p14:tracePt t="99502" x="11353800" y="1025525"/>
          <p14:tracePt t="99518" x="11353800" y="1014413"/>
          <p14:tracePt t="99530" x="11353800" y="1001713"/>
          <p14:tracePt t="99535" x="11353800" y="989013"/>
          <p14:tracePt t="99545" x="11353800" y="976313"/>
          <p14:tracePt t="99551" x="11341100" y="963613"/>
          <p14:tracePt t="99561" x="11328400" y="950913"/>
          <p14:tracePt t="99568" x="11328400" y="925513"/>
          <p14:tracePt t="99577" x="11328400" y="912813"/>
          <p14:tracePt t="99585" x="11328400" y="901700"/>
          <p14:tracePt t="99593" x="11328400" y="876300"/>
          <p14:tracePt t="99601" x="11328400" y="850900"/>
          <p14:tracePt t="99609" x="11328400" y="838200"/>
          <p14:tracePt t="99617" x="11328400" y="825500"/>
          <p14:tracePt t="99625" x="11328400" y="801688"/>
          <p14:tracePt t="99630" x="11328400" y="776288"/>
          <p14:tracePt t="99641" x="11328400" y="763588"/>
          <p14:tracePt t="99645" x="11328400" y="750888"/>
          <p14:tracePt t="99657" x="11328400" y="738188"/>
          <p14:tracePt t="99661" x="11328400" y="725488"/>
          <p14:tracePt t="99673" x="11328400" y="712788"/>
          <p14:tracePt t="99737" x="11328400" y="700088"/>
          <p14:tracePt t="99757" x="11328400" y="712788"/>
          <p14:tracePt t="99769" x="11328400" y="738188"/>
          <p14:tracePt t="99774" x="11328400" y="750888"/>
          <p14:tracePt t="99785" x="11315700" y="776288"/>
          <p14:tracePt t="99790" x="11315700" y="812800"/>
          <p14:tracePt t="99802" x="11315700" y="838200"/>
          <p14:tracePt t="99805" x="11303000" y="876300"/>
          <p14:tracePt t="99818" x="11303000" y="912813"/>
          <p14:tracePt t="99821" x="11290300" y="950913"/>
          <p14:tracePt t="99835" x="11277600" y="976313"/>
          <p14:tracePt t="99838" x="11266488" y="1014413"/>
          <p14:tracePt t="99851" x="11253788" y="1050925"/>
          <p14:tracePt t="99854" x="11253788" y="1089025"/>
          <p14:tracePt t="99868" x="11228388" y="1150938"/>
          <p14:tracePt t="99869" x="11202988" y="1201738"/>
          <p14:tracePt t="99885" x="11190288" y="1276350"/>
          <p14:tracePt t="99886" x="11164888" y="1350963"/>
          <p14:tracePt t="99901" x="11141075" y="1427163"/>
          <p14:tracePt t="99902" x="11115675" y="1489075"/>
          <p14:tracePt t="99918" x="11064875" y="1639888"/>
          <p14:tracePt t="99930" x="11028363" y="1727200"/>
          <p14:tracePt t="99935" x="11002963" y="1801813"/>
          <p14:tracePt t="99953" x="10964863" y="1927225"/>
          <p14:tracePt t="99961" x="10939463" y="1989138"/>
          <p14:tracePt t="99967" x="10915650" y="2039938"/>
          <p14:tracePt t="99978" x="10890250" y="2101850"/>
          <p14:tracePt t="99985" x="10877550" y="2152650"/>
          <p14:tracePt t="99993" x="10864850" y="2190750"/>
          <p14:tracePt t="100001" x="10852150" y="2227263"/>
          <p14:tracePt t="100009" x="10839450" y="2265363"/>
          <p14:tracePt t="100017" x="10828338" y="2327275"/>
          <p14:tracePt t="100025" x="10828338" y="2339975"/>
          <p14:tracePt t="100030" x="10828338" y="2378075"/>
          <p14:tracePt t="100041" x="10828338" y="2414588"/>
          <p14:tracePt t="100045" x="10828338" y="2452688"/>
          <p14:tracePt t="100057" x="10828338" y="2465388"/>
          <p14:tracePt t="100061" x="10828338" y="2490788"/>
          <p14:tracePt t="100073" x="10828338" y="2527300"/>
          <p14:tracePt t="100078" x="10828338" y="2552700"/>
          <p14:tracePt t="100089" x="10828338" y="2565400"/>
          <p14:tracePt t="100093" x="10828338" y="2578100"/>
          <p14:tracePt t="100105" x="10828338" y="2590800"/>
          <p14:tracePt t="100110" x="10839450" y="2603500"/>
          <p14:tracePt t="100121" x="10839450" y="2616200"/>
          <p14:tracePt t="100153" x="10839450" y="2627313"/>
          <p14:tracePt t="106120" x="10828338" y="2640013"/>
          <p14:tracePt t="106135" x="10726738" y="2640013"/>
          <p14:tracePt t="106140" x="10702925" y="2640013"/>
          <p14:tracePt t="106151" x="10690225" y="2640013"/>
          <p14:tracePt t="106155" x="10677525" y="2652713"/>
          <p14:tracePt t="106168" x="10664825" y="2652713"/>
          <p14:tracePt t="106171" x="10652125" y="2652713"/>
          <p14:tracePt t="106184" x="10639425" y="2652713"/>
          <p14:tracePt t="106187" x="10614025" y="2665413"/>
          <p14:tracePt t="106203" x="10590213" y="2665413"/>
          <p14:tracePt t="106217" x="10577513" y="2665413"/>
          <p14:tracePt t="106219" x="10552113" y="2678113"/>
          <p14:tracePt t="106233" x="10514013" y="2690813"/>
          <p14:tracePt t="106236" x="10477500" y="2703513"/>
          <p14:tracePt t="106250" x="10439400" y="2716213"/>
          <p14:tracePt t="106251" x="10401300" y="2728913"/>
          <p14:tracePt t="106267" x="10364788" y="2740025"/>
          <p14:tracePt t="106268" x="10326688" y="2752725"/>
          <p14:tracePt t="106284" x="10264775" y="2765425"/>
          <p14:tracePt t="106285" x="10213975" y="2778125"/>
          <p14:tracePt t="106296" x="10152063" y="2790825"/>
          <p14:tracePt t="106301" x="10088563" y="2803525"/>
          <p14:tracePt t="106311" x="10013950" y="2816225"/>
          <p14:tracePt t="106317" x="9963150" y="2816225"/>
          <p14:tracePt t="106327" x="9913938" y="2816225"/>
          <p14:tracePt t="106334" x="9863138" y="2816225"/>
          <p14:tracePt t="106343" x="9826625" y="2816225"/>
          <p14:tracePt t="106350" x="9801225" y="2816225"/>
          <p14:tracePt t="106359" x="9775825" y="2816225"/>
          <p14:tracePt t="106367" x="9763125" y="2816225"/>
          <p14:tracePt t="106375" x="9750425" y="2816225"/>
          <p14:tracePt t="106407" x="9739313" y="2816225"/>
          <p14:tracePt t="106471" x="9726613" y="2816225"/>
          <p14:tracePt t="106503" x="9713913" y="2816225"/>
          <p14:tracePt t="106535" x="9701213" y="2816225"/>
          <p14:tracePt t="106601" x="9688513" y="2816225"/>
          <p14:tracePt t="106617" x="9688513" y="2803525"/>
          <p14:tracePt t="106681" x="9688513" y="2790825"/>
          <p14:tracePt t="106698" x="9663113" y="2790825"/>
          <p14:tracePt t="106704" x="9650413" y="2790825"/>
          <p14:tracePt t="106729" x="9626600" y="2803525"/>
          <p14:tracePt t="106733" x="9613900" y="2803525"/>
          <p14:tracePt t="106745" x="9601200" y="2816225"/>
          <p14:tracePt t="106750" x="9588500" y="2816225"/>
          <p14:tracePt t="106761" x="9575800" y="2816225"/>
          <p14:tracePt t="106777" x="9563100" y="2816225"/>
          <p14:tracePt t="106782" x="9550400" y="2816225"/>
          <p14:tracePt t="106809" x="9537700" y="2816225"/>
          <p14:tracePt t="106825" x="9525000" y="2816225"/>
          <p14:tracePt t="106833" x="9513888" y="2816225"/>
          <p14:tracePt t="109664" x="9488488" y="2816225"/>
          <p14:tracePt t="109668" x="9475788" y="2816225"/>
          <p14:tracePt t="109680" x="9350375" y="2778125"/>
          <p14:tracePt t="109685" x="9237663" y="2752725"/>
          <p14:tracePt t="109696" x="8963025" y="2678113"/>
          <p14:tracePt t="109701" x="8624888" y="2578100"/>
          <p14:tracePt t="109712" x="8186738" y="2465388"/>
          <p14:tracePt t="109717" x="7710488" y="2352675"/>
          <p14:tracePt t="109727" x="7323138" y="2290763"/>
          <p14:tracePt t="109734" x="6997700" y="2265363"/>
          <p14:tracePt t="109743" x="6746875" y="2290763"/>
          <p14:tracePt t="109750" x="6572250" y="2327275"/>
          <p14:tracePt t="109759" x="6459538" y="2365375"/>
          <p14:tracePt t="109767" x="6370638" y="2390775"/>
          <p14:tracePt t="109775" x="6296025" y="2403475"/>
          <p14:tracePt t="109784" x="6221413" y="2414588"/>
          <p14:tracePt t="109791" x="6157913" y="2439988"/>
          <p14:tracePt t="109796" x="6070600" y="2452688"/>
          <p14:tracePt t="109807" x="5970588" y="2478088"/>
          <p14:tracePt t="109812" x="5845175" y="2516188"/>
          <p14:tracePt t="109823" x="5732463" y="2527300"/>
          <p14:tracePt t="109827" x="5595938" y="2552700"/>
          <p14:tracePt t="109839" x="5457825" y="2565400"/>
          <p14:tracePt t="109843" x="5345113" y="2578100"/>
          <p14:tracePt t="109856" x="5219700" y="2590800"/>
          <p14:tracePt t="109859" x="5119688" y="2603500"/>
          <p14:tracePt t="109871" x="5019675" y="2616200"/>
          <p14:tracePt t="109875" x="4919663" y="2616200"/>
          <p14:tracePt t="109887" x="4832350" y="2627313"/>
          <p14:tracePt t="109891" x="4743450" y="2627313"/>
          <p14:tracePt t="109903" x="4668838" y="2640013"/>
          <p14:tracePt t="109907" x="4606925" y="2640013"/>
          <p14:tracePt t="109927" x="4543425" y="2640013"/>
          <p14:tracePt t="109933" x="4456113" y="2640013"/>
          <p14:tracePt t="109952" x="4105275" y="2640013"/>
          <p14:tracePt t="109959" x="3979863" y="2640013"/>
          <p14:tracePt t="109966" x="3843338" y="2640013"/>
          <p14:tracePt t="109975" x="3705225" y="2640013"/>
          <p14:tracePt t="109983" x="3592513" y="2640013"/>
          <p14:tracePt t="109991" x="3479800" y="2640013"/>
          <p14:tracePt t="109996" x="3354388" y="2640013"/>
          <p14:tracePt t="110007" x="3241675" y="2640013"/>
          <p14:tracePt t="110012" x="3128963" y="2640013"/>
          <p14:tracePt t="110023" x="3003550" y="2640013"/>
          <p14:tracePt t="110027" x="2890838" y="2640013"/>
          <p14:tracePt t="110039" x="2790825" y="2640013"/>
          <p14:tracePt t="110043" x="2703513" y="2640013"/>
          <p14:tracePt t="110064" x="2641600" y="2640013"/>
          <p14:tracePt t="110068" x="2590800" y="2652713"/>
          <p14:tracePt t="110084" x="2490788" y="2665413"/>
          <p14:tracePt t="110100" x="2478088" y="2678113"/>
          <p14:tracePt t="110112" x="2465388" y="2678113"/>
          <p14:tracePt t="110117" x="2465388" y="2690813"/>
          <p14:tracePt t="110127" x="2452688" y="2690813"/>
          <p14:tracePt t="110143" x="2441575" y="2690813"/>
          <p14:tracePt t="110159" x="2428875" y="2690813"/>
          <p14:tracePt t="110167" x="2416175" y="2703513"/>
          <p14:tracePt t="110175" x="2390775" y="2703513"/>
          <p14:tracePt t="110183" x="2365375" y="2703513"/>
          <p14:tracePt t="110191" x="2328863" y="2703513"/>
          <p14:tracePt t="110196" x="2290763" y="2703513"/>
          <p14:tracePt t="110207" x="2265363" y="2703513"/>
          <p14:tracePt t="110211" x="2239963" y="2703513"/>
          <p14:tracePt t="110223" x="2228850" y="2703513"/>
          <p14:tracePt t="110227" x="2216150" y="2703513"/>
          <p14:tracePt t="110239" x="2216150" y="2678113"/>
          <p14:tracePt t="110243" x="2216150" y="2665413"/>
          <p14:tracePt t="110255" x="2228850" y="2652713"/>
          <p14:tracePt t="110259" x="2265363" y="2652713"/>
          <p14:tracePt t="110271" x="2290763" y="2652713"/>
          <p14:tracePt t="110275" x="2328863" y="2652713"/>
          <p14:tracePt t="110287" x="2339975" y="2652713"/>
          <p14:tracePt t="110647" x="2328863" y="2652713"/>
          <p14:tracePt t="110664" x="2316163" y="2652713"/>
          <p14:tracePt t="110668" x="2303463" y="2652713"/>
          <p14:tracePt t="110761" x="2303463" y="2665413"/>
          <p14:tracePt t="118739" x="2303463" y="2678113"/>
          <p14:tracePt t="118755" x="2278063" y="2703513"/>
          <p14:tracePt t="118759" x="2252663" y="2716213"/>
          <p14:tracePt t="118771" x="2203450" y="2728913"/>
          <p14:tracePt t="118775" x="2139950" y="2752725"/>
          <p14:tracePt t="118787" x="2116138" y="2778125"/>
          <p14:tracePt t="118791" x="2065338" y="2790825"/>
          <p14:tracePt t="118804" x="2003425" y="2828925"/>
          <p14:tracePt t="118807" x="1939925" y="2878138"/>
          <p14:tracePt t="118819" x="1890713" y="2916238"/>
          <p14:tracePt t="118823" x="1839913" y="2952750"/>
          <p14:tracePt t="118836" x="1827213" y="2990850"/>
          <p14:tracePt t="118839" x="1790700" y="3028950"/>
          <p14:tracePt t="118852" x="1765300" y="3078163"/>
          <p14:tracePt t="118855" x="1765300" y="3090863"/>
          <p14:tracePt t="118867" x="1752600" y="3103563"/>
          <p14:tracePt t="118871" x="1752600" y="3116263"/>
          <p14:tracePt t="118887" x="1752600" y="3128963"/>
          <p14:tracePt t="118901" x="1752600" y="3141663"/>
          <p14:tracePt t="119032" x="1765300" y="3141663"/>
          <p14:tracePt t="119043" x="1801813" y="3141663"/>
          <p14:tracePt t="119048" x="1814513" y="3141663"/>
          <p14:tracePt t="119059" x="1852613" y="3128963"/>
          <p14:tracePt t="119067" x="1878013" y="3116263"/>
          <p14:tracePt t="119075" x="1914525" y="3116263"/>
          <p14:tracePt t="119084" x="1939925" y="3116263"/>
          <p14:tracePt t="119091" x="1978025" y="3116263"/>
          <p14:tracePt t="119099" x="1990725" y="3103563"/>
          <p14:tracePt t="119219" x="2003425" y="3090863"/>
          <p14:tracePt t="119239" x="2003425" y="3078163"/>
          <p14:tracePt t="119252" x="2003425" y="3065463"/>
          <p14:tracePt t="119256" x="1978025" y="3054350"/>
          <p14:tracePt t="119267" x="1965325" y="3028950"/>
          <p14:tracePt t="119272" x="1952625" y="3028950"/>
          <p14:tracePt t="119284" x="1939925" y="3003550"/>
          <p14:tracePt t="119300" x="1927225" y="2990850"/>
          <p14:tracePt t="119303" x="1914525" y="2990850"/>
          <p14:tracePt t="119316" x="1890713" y="2978150"/>
          <p14:tracePt t="119319" x="1878013" y="2965450"/>
          <p14:tracePt t="119333" x="1865313" y="2965450"/>
          <p14:tracePt t="119335" x="1852613" y="2965450"/>
          <p14:tracePt t="119349" x="1827213" y="2952750"/>
          <p14:tracePt t="119352" x="1814513" y="2952750"/>
          <p14:tracePt t="119366" x="1790700" y="2941638"/>
          <p14:tracePt t="119368" x="1778000" y="2941638"/>
          <p14:tracePt t="119384" x="1727200" y="2941638"/>
          <p14:tracePt t="119399" x="1701800" y="2941638"/>
          <p14:tracePt t="119401" x="1689100" y="2941638"/>
          <p14:tracePt t="119412" x="1665288" y="2941638"/>
          <p14:tracePt t="119417" x="1639888" y="2952750"/>
          <p14:tracePt t="119433" x="1614488" y="2965450"/>
          <p14:tracePt t="119443" x="1601788" y="2990850"/>
          <p14:tracePt t="119449" x="1589088" y="3003550"/>
          <p14:tracePt t="119459" x="1589088" y="3016250"/>
          <p14:tracePt t="119466" x="1577975" y="3041650"/>
          <p14:tracePt t="119475" x="1577975" y="3065463"/>
          <p14:tracePt t="119483" x="1577975" y="3090863"/>
          <p14:tracePt t="119491" x="1577975" y="3116263"/>
          <p14:tracePt t="119499" x="1577975" y="3128963"/>
          <p14:tracePt t="119507" x="1577975" y="3154363"/>
          <p14:tracePt t="119512" x="1577975" y="3178175"/>
          <p14:tracePt t="119523" x="1577975" y="3190875"/>
          <p14:tracePt t="119527" x="1577975" y="3203575"/>
          <p14:tracePt t="119539" x="1577975" y="3241675"/>
          <p14:tracePt t="119543" x="1589088" y="3267075"/>
          <p14:tracePt t="119555" x="1589088" y="3290888"/>
          <p14:tracePt t="119559" x="1589088" y="3316288"/>
          <p14:tracePt t="119571" x="1589088" y="3354388"/>
          <p14:tracePt t="119575" x="1589088" y="3378200"/>
          <p14:tracePt t="119587" x="1589088" y="3416300"/>
          <p14:tracePt t="119591" x="1589088" y="3454400"/>
          <p14:tracePt t="119603" x="1589088" y="3490913"/>
          <p14:tracePt t="119607" x="1589088" y="3516313"/>
          <p14:tracePt t="119619" x="1577975" y="3554413"/>
          <p14:tracePt t="119623" x="1577975" y="3590925"/>
          <p14:tracePt t="119636" x="1565275" y="3603625"/>
          <p14:tracePt t="119639" x="1565275" y="3616325"/>
          <p14:tracePt t="119653" x="1552575" y="3641725"/>
          <p14:tracePt t="119657" x="1539875" y="3641725"/>
          <p14:tracePt t="119669" x="1527175" y="3667125"/>
          <p14:tracePt t="119673" x="1514475" y="3667125"/>
          <p14:tracePt t="119686" x="1514475" y="3679825"/>
          <p14:tracePt t="119689" x="1501775" y="3679825"/>
          <p14:tracePt t="119878" x="1489075" y="3679825"/>
          <p14:tracePt t="119901" x="1489075" y="3703638"/>
          <p14:tracePt t="119906" x="1489075" y="3716338"/>
          <p14:tracePt t="119917" x="1489075" y="3729038"/>
          <p14:tracePt t="119921" x="1501775" y="3741738"/>
          <p14:tracePt t="119935" x="1501775" y="3754438"/>
          <p14:tracePt t="119950" x="1501775" y="3767138"/>
          <p14:tracePt t="119955" x="1514475" y="3767138"/>
          <p14:tracePt t="119967" x="1514475" y="3779838"/>
          <p14:tracePt t="119983" x="1514475" y="3792538"/>
          <p14:tracePt t="120325" x="1514475" y="3754438"/>
          <p14:tracePt t="120330" x="1514475" y="3716338"/>
          <p14:tracePt t="120341" x="1514475" y="3679825"/>
          <p14:tracePt t="120350" x="1514475" y="3629025"/>
          <p14:tracePt t="120357" x="1514475" y="3579813"/>
          <p14:tracePt t="120362" x="1514475" y="3529013"/>
          <p14:tracePt t="120373" x="1514475" y="3490913"/>
          <p14:tracePt t="120378" x="1514475" y="3467100"/>
          <p14:tracePt t="120390" x="1514475" y="3429000"/>
          <p14:tracePt t="120393" x="1514475" y="3390900"/>
          <p14:tracePt t="120405" x="1501775" y="3354388"/>
          <p14:tracePt t="120409" x="1489075" y="3316288"/>
          <p14:tracePt t="120421" x="1489075" y="3278188"/>
          <p14:tracePt t="120425" x="1489075" y="3241675"/>
          <p14:tracePt t="120437" x="1489075" y="3216275"/>
          <p14:tracePt t="120441" x="1489075" y="3190875"/>
          <p14:tracePt t="120453" x="1476375" y="3154363"/>
          <p14:tracePt t="120457" x="1476375" y="3141663"/>
          <p14:tracePt t="120469" x="1476375" y="3128963"/>
          <p14:tracePt t="120473" x="1476375" y="3103563"/>
          <p14:tracePt t="120485" x="1476375" y="3078163"/>
          <p14:tracePt t="120489" x="1465263" y="3054350"/>
          <p14:tracePt t="120501" x="1465263" y="3041650"/>
          <p14:tracePt t="120505" x="1465263" y="3028950"/>
          <p14:tracePt t="120521" x="1465263" y="3016250"/>
          <p14:tracePt t="120537" x="1465263" y="3003550"/>
          <p14:tracePt t="120550" x="1465263" y="2990850"/>
          <p14:tracePt t="120566" x="1465263" y="2978150"/>
          <p14:tracePt t="120599" x="1465263" y="2965450"/>
          <p14:tracePt t="120614" x="1465263" y="2952750"/>
          <p14:tracePt t="120646" x="1465263" y="2941638"/>
          <p14:tracePt t="120666" x="1465263" y="2928938"/>
          <p14:tracePt t="120693" x="1465263" y="2916238"/>
          <p14:tracePt t="120709" x="1465263" y="2890838"/>
          <p14:tracePt t="120725" x="1465263" y="2878138"/>
          <p14:tracePt t="121375" x="1476375" y="2865438"/>
          <p14:tracePt t="121380" x="1476375" y="2852738"/>
          <p14:tracePt t="121391" x="1489075" y="2852738"/>
          <p14:tracePt t="121400" x="1514475" y="2840038"/>
          <p14:tracePt t="121407" x="1539875" y="2828925"/>
          <p14:tracePt t="121412" x="1552575" y="2828925"/>
          <p14:tracePt t="121423" x="1565275" y="2816225"/>
          <p14:tracePt t="121428" x="1589088" y="2816225"/>
          <p14:tracePt t="121440" x="1601788" y="2816225"/>
          <p14:tracePt t="121443" x="1614488" y="2803525"/>
          <p14:tracePt t="121455" x="1627188" y="2803525"/>
          <p14:tracePt t="121503" x="1639888" y="2803525"/>
          <p14:tracePt t="121519" x="1652588" y="2803525"/>
          <p14:tracePt t="121524" x="1665288" y="2803525"/>
          <p14:tracePt t="121535" x="1677988" y="2816225"/>
          <p14:tracePt t="121541" x="1714500" y="2828925"/>
          <p14:tracePt t="121551" x="1752600" y="2852738"/>
          <p14:tracePt t="121555" x="1778000" y="2852738"/>
          <p14:tracePt t="121568" x="1814513" y="2890838"/>
          <p14:tracePt t="121571" x="1852613" y="2916238"/>
          <p14:tracePt t="121583" x="1890713" y="2928938"/>
          <p14:tracePt t="121587" x="1914525" y="2952750"/>
          <p14:tracePt t="121600" x="1927225" y="2978150"/>
          <p14:tracePt t="121604" x="1965325" y="3003550"/>
          <p14:tracePt t="121616" x="1965325" y="3016250"/>
          <p14:tracePt t="121619" x="1978025" y="3041650"/>
          <p14:tracePt t="121633" x="1990725" y="3078163"/>
          <p14:tracePt t="121635" x="2003425" y="3103563"/>
          <p14:tracePt t="121650" x="2003425" y="3141663"/>
          <p14:tracePt t="121652" x="2003425" y="3178175"/>
          <p14:tracePt t="121666" x="2003425" y="3228975"/>
          <p14:tracePt t="121668" x="2003425" y="3241675"/>
          <p14:tracePt t="121682" x="2003425" y="3278188"/>
          <p14:tracePt t="121684" x="1990725" y="3328988"/>
          <p14:tracePt t="121700" x="1965325" y="3416300"/>
          <p14:tracePt t="121712" x="1965325" y="3454400"/>
          <p14:tracePt t="121717" x="1952625" y="3490913"/>
          <p14:tracePt t="121728" x="1939925" y="3529013"/>
          <p14:tracePt t="121734" x="1939925" y="3554413"/>
          <p14:tracePt t="121743" x="1939925" y="3590925"/>
          <p14:tracePt t="121750" x="1939925" y="3616325"/>
          <p14:tracePt t="121759" x="1927225" y="3616325"/>
          <p14:tracePt t="121766" x="1927225" y="3629025"/>
          <p14:tracePt t="121903" x="1927225" y="3603625"/>
          <p14:tracePt t="121908" x="1927225" y="3590925"/>
          <p14:tracePt t="121919" x="1927225" y="3579813"/>
          <p14:tracePt t="121923" x="1927225" y="3554413"/>
          <p14:tracePt t="121939" x="1914525" y="3541713"/>
          <p14:tracePt t="121967" x="1914525" y="3529013"/>
          <p14:tracePt t="122128" x="1914525" y="3516313"/>
          <p14:tracePt t="122132" x="1914525" y="3503613"/>
          <p14:tracePt t="122148" x="1939925" y="3503613"/>
          <p14:tracePt t="122159" x="1965325" y="3503613"/>
          <p14:tracePt t="122166" x="1990725" y="3490913"/>
          <p14:tracePt t="122175" x="2003425" y="3490913"/>
          <p14:tracePt t="122182" x="2039938" y="3490913"/>
          <p14:tracePt t="122191" x="2065338" y="3479800"/>
          <p14:tracePt t="122199" x="2090738" y="3479800"/>
          <p14:tracePt t="122207" x="2127250" y="3467100"/>
          <p14:tracePt t="122212" x="2152650" y="3467100"/>
          <p14:tracePt t="122223" x="2165350" y="3467100"/>
          <p14:tracePt t="122228" x="2190750" y="3467100"/>
          <p14:tracePt t="122239" x="2216150" y="3454400"/>
          <p14:tracePt t="122243" x="2239963" y="3454400"/>
          <p14:tracePt t="122255" x="2252663" y="3454400"/>
          <p14:tracePt t="122259" x="2265363" y="3454400"/>
          <p14:tracePt t="122271" x="2278063" y="3454400"/>
          <p14:tracePt t="122275" x="2290763" y="3441700"/>
          <p14:tracePt t="122287" x="2303463" y="3441700"/>
          <p14:tracePt t="122383" x="2316163" y="3441700"/>
          <p14:tracePt t="122463" x="2328863" y="3441700"/>
          <p14:tracePt t="122480" x="2339975" y="3429000"/>
          <p14:tracePt t="122575" x="2352675" y="3429000"/>
          <p14:tracePt t="122596" x="2365375" y="3429000"/>
          <p14:tracePt t="122623" x="2378075" y="3429000"/>
          <p14:tracePt t="122628" x="2390775" y="3429000"/>
          <p14:tracePt t="122643" x="2403475" y="3429000"/>
          <p14:tracePt t="122662" x="2416175" y="3429000"/>
          <p14:tracePt t="122689" x="2428875" y="3429000"/>
          <p14:tracePt t="122705" x="2441575" y="3429000"/>
          <p14:tracePt t="122721" x="2452688" y="3429000"/>
          <p14:tracePt t="122741" x="2465388" y="3416300"/>
          <p14:tracePt t="122769" x="2478088" y="3416300"/>
          <p14:tracePt t="122785" x="2490788" y="3416300"/>
          <p14:tracePt t="122790" x="2503488" y="3416300"/>
          <p14:tracePt t="122805" x="2516188" y="3416300"/>
          <p14:tracePt t="122817" x="2528888" y="3416300"/>
          <p14:tracePt t="122821" x="2541588" y="3416300"/>
          <p14:tracePt t="122837" x="2554288" y="3416300"/>
          <p14:tracePt t="122897" x="2578100" y="3416300"/>
          <p14:tracePt t="122913" x="2590800" y="3416300"/>
          <p14:tracePt t="122930" x="2603500" y="3416300"/>
          <p14:tracePt t="123169" x="2616200" y="3416300"/>
          <p14:tracePt t="124284" x="2628900" y="3416300"/>
          <p14:tracePt t="124347" x="2654300" y="3416300"/>
          <p14:tracePt t="124352" x="2678113" y="3416300"/>
          <p14:tracePt t="124363" x="2703513" y="3416300"/>
          <p14:tracePt t="124368" x="2741613" y="3416300"/>
          <p14:tracePt t="124382" x="2767013" y="3416300"/>
          <p14:tracePt t="124384" x="2778125" y="3416300"/>
          <p14:tracePt t="124400" x="2803525" y="3416300"/>
          <p14:tracePt t="124417" x="2828925" y="3416300"/>
          <p14:tracePt t="124507" x="2841625" y="3416300"/>
          <p14:tracePt t="124523" x="2854325" y="3416300"/>
          <p14:tracePt t="124539" x="2867025" y="3416300"/>
          <p14:tracePt t="124543" x="2879725" y="3416300"/>
          <p14:tracePt t="124555" x="2890838" y="3416300"/>
          <p14:tracePt t="124571" x="2916238" y="3403600"/>
          <p14:tracePt t="124575" x="2928938" y="3378200"/>
          <p14:tracePt t="124587" x="2941638" y="3378200"/>
          <p14:tracePt t="124591" x="2941638" y="3354388"/>
          <p14:tracePt t="124603" x="2941638" y="3316288"/>
          <p14:tracePt t="124607" x="2941638" y="3278188"/>
          <p14:tracePt t="124619" x="2954338" y="3254375"/>
          <p14:tracePt t="124623" x="2954338" y="3228975"/>
          <p14:tracePt t="124635" x="2954338" y="3203575"/>
          <p14:tracePt t="124639" x="2954338" y="3165475"/>
          <p14:tracePt t="124651" x="2954338" y="3154363"/>
          <p14:tracePt t="124655" x="2967038" y="3141663"/>
          <p14:tracePt t="124668" x="2967038" y="3116263"/>
          <p14:tracePt t="124671" x="2967038" y="3090863"/>
          <p14:tracePt t="124687" x="2967038" y="3078163"/>
          <p14:tracePt t="124701" x="2967038" y="3065463"/>
          <p14:tracePt t="124703" x="2967038" y="3054350"/>
          <p14:tracePt t="124719" x="2967038" y="3041650"/>
          <p14:tracePt t="124749" x="2979738" y="3028950"/>
          <p14:tracePt t="124939" x="2979738" y="3054350"/>
          <p14:tracePt t="124944" x="2979738" y="3065463"/>
          <p14:tracePt t="124957" x="2992438" y="3090863"/>
          <p14:tracePt t="124961" x="3003550" y="3128963"/>
          <p14:tracePt t="124971" x="3016250" y="3165475"/>
          <p14:tracePt t="124975" x="3016250" y="3178175"/>
          <p14:tracePt t="124987" x="3016250" y="3216275"/>
          <p14:tracePt t="124991" x="3028950" y="3241675"/>
          <p14:tracePt t="125003" x="3041650" y="3267075"/>
          <p14:tracePt t="125007" x="3041650" y="3290888"/>
          <p14:tracePt t="125019" x="3054350" y="3328988"/>
          <p14:tracePt t="125023" x="3054350" y="3354388"/>
          <p14:tracePt t="125035" x="3054350" y="3378200"/>
          <p14:tracePt t="125039" x="3054350" y="3416300"/>
          <p14:tracePt t="125051" x="3054350" y="3454400"/>
          <p14:tracePt t="125055" x="3054350" y="3490913"/>
          <p14:tracePt t="125067" x="3054350" y="3516313"/>
          <p14:tracePt t="125071" x="3054350" y="3554413"/>
          <p14:tracePt t="125083" x="3054350" y="3579813"/>
          <p14:tracePt t="125087" x="3054350" y="3616325"/>
          <p14:tracePt t="125101" x="3054350" y="3641725"/>
          <p14:tracePt t="125103" x="3054350" y="3667125"/>
          <p14:tracePt t="125116" x="3054350" y="3679825"/>
          <p14:tracePt t="125119" x="3054350" y="3703638"/>
          <p14:tracePt t="125133" x="3054350" y="3716338"/>
          <p14:tracePt t="125149" x="3054350" y="3729038"/>
          <p14:tracePt t="125542" x="3079750" y="3729038"/>
          <p14:tracePt t="125546" x="3092450" y="3729038"/>
          <p14:tracePt t="125557" x="3103563" y="3716338"/>
          <p14:tracePt t="125565" x="3128963" y="3703638"/>
          <p14:tracePt t="125573" x="3154363" y="3667125"/>
          <p14:tracePt t="125578" x="3179763" y="3641725"/>
          <p14:tracePt t="125589" x="3228975" y="3603625"/>
          <p14:tracePt t="125593" x="3241675" y="3590925"/>
          <p14:tracePt t="125605" x="3267075" y="3579813"/>
          <p14:tracePt t="125609" x="3292475" y="3567113"/>
          <p14:tracePt t="125621" x="3305175" y="3541713"/>
          <p14:tracePt t="125625" x="3317875" y="3541713"/>
          <p14:tracePt t="125637" x="3317875" y="3529013"/>
          <p14:tracePt t="125653" x="3328988" y="3529013"/>
          <p14:tracePt t="125685" x="3328988" y="3516313"/>
          <p14:tracePt t="126045" x="3328988" y="3503613"/>
          <p14:tracePt t="126063" x="3341688" y="3490913"/>
          <p14:tracePt t="126067" x="3354388" y="3479800"/>
          <p14:tracePt t="126082" x="3354388" y="3467100"/>
          <p14:tracePt t="126093" x="3354388" y="3454400"/>
          <p14:tracePt t="126099" x="3354388" y="3441700"/>
          <p14:tracePt t="126109" x="3354388" y="3429000"/>
          <p14:tracePt t="126116" x="3367088" y="3416300"/>
          <p14:tracePt t="126125" x="3367088" y="3403600"/>
          <p14:tracePt t="126141" x="3367088" y="3390900"/>
          <p14:tracePt t="126359" x="3367088" y="3378200"/>
          <p14:tracePt t="126469" x="3379788" y="3378200"/>
          <p14:tracePt t="126485" x="3392488" y="3378200"/>
          <p14:tracePt t="126489" x="3417888" y="3378200"/>
          <p14:tracePt t="126505" x="3429000" y="3378200"/>
          <p14:tracePt t="126533" x="3441700" y="3378200"/>
          <p14:tracePt t="126553" x="3454400" y="3378200"/>
          <p14:tracePt t="126566" x="3467100" y="3378200"/>
          <p14:tracePt t="126582" x="3479800" y="3390900"/>
          <p14:tracePt t="126599" x="3505200" y="3390900"/>
          <p14:tracePt t="126602" x="3530600" y="3403600"/>
          <p14:tracePt t="126614" x="3541713" y="3403600"/>
          <p14:tracePt t="126618" x="3554413" y="3403600"/>
          <p14:tracePt t="126632" x="3579813" y="3403600"/>
          <p14:tracePt t="126634" x="3592513" y="3416300"/>
          <p14:tracePt t="126649" x="3617913" y="3416300"/>
          <p14:tracePt t="126667" x="3643313" y="3416300"/>
          <p14:tracePt t="126678" x="3654425" y="3416300"/>
          <p14:tracePt t="126760" x="3667125" y="3416300"/>
          <p14:tracePt t="126775" x="3679825" y="3416300"/>
          <p14:tracePt t="126795" x="3692525" y="3416300"/>
          <p14:tracePt t="126812" x="3705225" y="3416300"/>
          <p14:tracePt t="126828" x="3730625" y="3416300"/>
          <p14:tracePt t="126843" x="3743325" y="3416300"/>
          <p14:tracePt t="126859" x="3756025" y="3416300"/>
          <p14:tracePt t="126871" x="3767138" y="3416300"/>
          <p14:tracePt t="126876" x="3779838" y="3416300"/>
          <p14:tracePt t="126891" x="3792538" y="3416300"/>
          <p14:tracePt t="126904" x="3817938" y="3416300"/>
          <p14:tracePt t="126919" x="3830638" y="3403600"/>
          <p14:tracePt t="126939" x="3843338" y="3390900"/>
          <p14:tracePt t="127264" x="3856038" y="3390900"/>
          <p14:tracePt t="127279" x="3867150" y="3390900"/>
          <p14:tracePt t="127284" x="3867150" y="3378200"/>
          <p14:tracePt t="127296" x="3892550" y="3378200"/>
          <p14:tracePt t="127313" x="3905250" y="3367088"/>
          <p14:tracePt t="127348" x="3917950" y="3354388"/>
          <p14:tracePt t="127359" x="3917950" y="3341688"/>
          <p14:tracePt t="127375" x="3930650" y="3328988"/>
          <p14:tracePt t="127380" x="3930650" y="3316288"/>
          <p14:tracePt t="127391" x="3943350" y="3303588"/>
          <p14:tracePt t="127399" x="3943350" y="3278188"/>
          <p14:tracePt t="127408" x="3943350" y="3267075"/>
          <p14:tracePt t="127416" x="3943350" y="3241675"/>
          <p14:tracePt t="127423" x="3956050" y="3216275"/>
          <p14:tracePt t="127428" x="3956050" y="3178175"/>
          <p14:tracePt t="127439" x="3956050" y="3141663"/>
          <p14:tracePt t="127444" x="3956050" y="3116263"/>
          <p14:tracePt t="127455" x="3956050" y="3078163"/>
          <p14:tracePt t="127459" x="3956050" y="3054350"/>
          <p14:tracePt t="127471" x="3956050" y="3028950"/>
          <p14:tracePt t="127475" x="3956050" y="3003550"/>
          <p14:tracePt t="127487" x="3956050" y="2990850"/>
          <p14:tracePt t="127491" x="3956050" y="2965450"/>
          <p14:tracePt t="127503" x="3956050" y="2941638"/>
          <p14:tracePt t="127507" x="3943350" y="2941638"/>
          <p14:tracePt t="127519" x="3943350" y="2928938"/>
          <p14:tracePt t="127523" x="3930650" y="2916238"/>
          <p14:tracePt t="127667" x="3930650" y="2941638"/>
          <p14:tracePt t="127679" x="3930650" y="2965450"/>
          <p14:tracePt t="127684" x="3930650" y="3003550"/>
          <p14:tracePt t="127696" x="3930650" y="3041650"/>
          <p14:tracePt t="127700" x="3930650" y="3078163"/>
          <p14:tracePt t="127716" x="3930650" y="3116263"/>
          <p14:tracePt t="127717" x="3930650" y="3154363"/>
          <p14:tracePt t="127728" x="3943350" y="3190875"/>
          <p14:tracePt t="127732" x="3943350" y="3216275"/>
          <p14:tracePt t="127743" x="3943350" y="3228975"/>
          <p14:tracePt t="127750" x="3956050" y="3241675"/>
          <p14:tracePt t="127759" x="3956050" y="3278188"/>
          <p14:tracePt t="127765" x="3956050" y="3290888"/>
          <p14:tracePt t="127775" x="3956050" y="3303588"/>
          <p14:tracePt t="127780" x="3956050" y="3316288"/>
          <p14:tracePt t="127791" x="3956050" y="3341688"/>
          <p14:tracePt t="127807" x="3956050" y="3354388"/>
          <p14:tracePt t="127814" x="3956050" y="3378200"/>
          <p14:tracePt t="127828" x="3956050" y="3390900"/>
          <p14:tracePt t="127839" x="3956050" y="3416300"/>
          <p14:tracePt t="127855" x="3956050" y="3429000"/>
          <p14:tracePt t="127871" x="3956050" y="3441700"/>
          <p14:tracePt t="128067" x="3956050" y="3429000"/>
          <p14:tracePt t="128079" x="3968750" y="3429000"/>
          <p14:tracePt t="128096" x="3968750" y="3416300"/>
          <p14:tracePt t="128112" x="3968750" y="3403600"/>
          <p14:tracePt t="128128" x="3968750" y="3390900"/>
          <p14:tracePt t="128133" x="3968750" y="3367088"/>
          <p14:tracePt t="128144" x="3979863" y="3354388"/>
          <p14:tracePt t="128160" x="3992563" y="3328988"/>
          <p14:tracePt t="128166" x="3992563" y="3316288"/>
          <p14:tracePt t="128175" x="3992563" y="3290888"/>
          <p14:tracePt t="128182" x="3992563" y="3267075"/>
          <p14:tracePt t="128191" x="3992563" y="3241675"/>
          <p14:tracePt t="128199" x="4005263" y="3216275"/>
          <p14:tracePt t="128208" x="4005263" y="3190875"/>
          <p14:tracePt t="128216" x="4005263" y="3165475"/>
          <p14:tracePt t="128223" x="4017963" y="3154363"/>
          <p14:tracePt t="128228" x="4017963" y="3128963"/>
          <p14:tracePt t="128244" x="4017963" y="3103563"/>
          <p14:tracePt t="128263" x="4017963" y="3090863"/>
          <p14:tracePt t="128273" x="4030663" y="3078163"/>
          <p14:tracePt t="128289" x="4030663" y="3065463"/>
          <p14:tracePt t="128294" x="4030663" y="3054350"/>
          <p14:tracePt t="128309" x="4030663" y="3041650"/>
          <p14:tracePt t="128337" x="4030663" y="3028950"/>
          <p14:tracePt t="128578" x="4043363" y="3028950"/>
          <p14:tracePt t="128582" x="4043363" y="3054350"/>
          <p14:tracePt t="128594" x="4056063" y="3078163"/>
          <p14:tracePt t="128599" x="4081463" y="3103563"/>
          <p14:tracePt t="128609" x="4081463" y="3128963"/>
          <p14:tracePt t="128615" x="4092575" y="3154363"/>
          <p14:tracePt t="128625" x="4105275" y="3165475"/>
          <p14:tracePt t="128632" x="4105275" y="3190875"/>
          <p14:tracePt t="128641" x="4117975" y="3228975"/>
          <p14:tracePt t="128649" x="4117975" y="3254375"/>
          <p14:tracePt t="128657" x="4117975" y="3267075"/>
          <p14:tracePt t="128666" x="4130675" y="3290888"/>
          <p14:tracePt t="128673" x="4130675" y="3303588"/>
          <p14:tracePt t="128678" x="4143375" y="3341688"/>
          <p14:tracePt t="128689" x="4143375" y="3367088"/>
          <p14:tracePt t="128693" x="4143375" y="3390900"/>
          <p14:tracePt t="128705" x="4143375" y="3429000"/>
          <p14:tracePt t="128709" x="4143375" y="3441700"/>
          <p14:tracePt t="128721" x="4143375" y="3479800"/>
          <p14:tracePt t="128725" x="4143375" y="3503613"/>
          <p14:tracePt t="128737" x="4143375" y="3529013"/>
          <p14:tracePt t="128741" x="4143375" y="3554413"/>
          <p14:tracePt t="128753" x="4143375" y="3567113"/>
          <p14:tracePt t="128757" x="4143375" y="3579813"/>
          <p14:tracePt t="128769" x="4143375" y="3590925"/>
          <p14:tracePt t="128801" x="4143375" y="3603625"/>
          <p14:tracePt t="128945" x="4156075" y="3616325"/>
          <p14:tracePt t="128997" x="4181475" y="3603625"/>
          <p14:tracePt t="129009" x="4181475" y="3567113"/>
          <p14:tracePt t="129014" x="4181475" y="3529013"/>
          <p14:tracePt t="129025" x="4181475" y="3490913"/>
          <p14:tracePt t="129033" x="4181475" y="3454400"/>
          <p14:tracePt t="129041" x="4181475" y="3416300"/>
          <p14:tracePt t="129049" x="4181475" y="3367088"/>
          <p14:tracePt t="129057" x="4181475" y="3316288"/>
          <p14:tracePt t="129066" x="4181475" y="3267075"/>
          <p14:tracePt t="129073" x="4181475" y="3216275"/>
          <p14:tracePt t="129078" x="4181475" y="3178175"/>
          <p14:tracePt t="129089" x="4181475" y="3141663"/>
          <p14:tracePt t="129093" x="4181475" y="3103563"/>
          <p14:tracePt t="129105" x="4181475" y="3090863"/>
          <p14:tracePt t="129109" x="4181475" y="3065463"/>
          <p14:tracePt t="129125" x="4181475" y="3041650"/>
          <p14:tracePt t="129137" x="4181475" y="3028950"/>
          <p14:tracePt t="129141" x="4168775" y="3016250"/>
          <p14:tracePt t="129153" x="4168775" y="3003550"/>
          <p14:tracePt t="129157" x="4168775" y="2990850"/>
          <p14:tracePt t="129169" x="4168775" y="2965450"/>
          <p14:tracePt t="129185" x="4168775" y="2952750"/>
          <p14:tracePt t="129201" x="4168775" y="2941638"/>
          <p14:tracePt t="129205" x="4168775" y="2928938"/>
          <p14:tracePt t="130012" x="4168775" y="2916238"/>
          <p14:tracePt t="130033" x="4217988" y="2952750"/>
          <p14:tracePt t="130044" x="4243388" y="2978150"/>
          <p14:tracePt t="130049" x="4281488" y="3016250"/>
          <p14:tracePt t="130059" x="4294188" y="3028950"/>
          <p14:tracePt t="130065" x="4305300" y="3054350"/>
          <p14:tracePt t="130075" x="4330700" y="3065463"/>
          <p14:tracePt t="130083" x="4343400" y="3090863"/>
          <p14:tracePt t="130091" x="4368800" y="3116263"/>
          <p14:tracePt t="130098" x="4368800" y="3128963"/>
          <p14:tracePt t="130107" x="4381500" y="3141663"/>
          <p14:tracePt t="130115" x="4394200" y="3165475"/>
          <p14:tracePt t="130123" x="4394200" y="3178175"/>
          <p14:tracePt t="130128" x="4394200" y="3190875"/>
          <p14:tracePt t="130155" x="4394200" y="3203575"/>
          <p14:tracePt t="130499" x="4406900" y="3203575"/>
          <p14:tracePt t="130516" x="4418013" y="3203575"/>
          <p14:tracePt t="130520" x="4443413" y="3203575"/>
          <p14:tracePt t="130532" x="4456113" y="3203575"/>
          <p14:tracePt t="130535" x="4468813" y="3203575"/>
          <p14:tracePt t="130549" x="4481513" y="3216275"/>
          <p14:tracePt t="130565" x="4506913" y="3216275"/>
          <p14:tracePt t="130583" x="4518025" y="3216275"/>
          <p14:tracePt t="130612" x="4530725" y="3216275"/>
          <p14:tracePt t="130628" x="4530725" y="3203575"/>
          <p14:tracePt t="130633" x="4543425" y="3203575"/>
          <p14:tracePt t="130644" x="4556125" y="3190875"/>
          <p14:tracePt t="130649" x="4568825" y="3190875"/>
          <p14:tracePt t="130659" x="4581525" y="3190875"/>
          <p14:tracePt t="130665" x="4594225" y="3190875"/>
          <p14:tracePt t="130675" x="4619625" y="3190875"/>
          <p14:tracePt t="130682" x="4619625" y="3178175"/>
          <p14:tracePt t="130691" x="4630738" y="3178175"/>
          <p14:tracePt t="130698" x="4643438" y="3165475"/>
          <p14:tracePt t="130707" x="4656138" y="3165475"/>
          <p14:tracePt t="130723" x="4668838" y="3154363"/>
          <p14:tracePt t="130728" x="4681538" y="3141663"/>
          <p14:tracePt t="130739" x="4694238" y="3128963"/>
          <p14:tracePt t="130755" x="4694238" y="3116263"/>
          <p14:tracePt t="130787" x="4694238" y="3103563"/>
          <p14:tracePt t="130792" x="4694238" y="3090863"/>
          <p14:tracePt t="130819" x="4681538" y="3090863"/>
          <p14:tracePt t="130835" x="4668838" y="3078163"/>
          <p14:tracePt t="130839" x="4656138" y="3078163"/>
          <p14:tracePt t="130851" x="4643438" y="3078163"/>
          <p14:tracePt t="130855" x="4630738" y="3078163"/>
          <p14:tracePt t="130867" x="4606925" y="3078163"/>
          <p14:tracePt t="130871" x="4594225" y="3065463"/>
          <p14:tracePt t="130883" x="4581525" y="3065463"/>
          <p14:tracePt t="130887" x="4543425" y="3065463"/>
          <p14:tracePt t="130899" x="4530725" y="3054350"/>
          <p14:tracePt t="130903" x="4518025" y="3054350"/>
          <p14:tracePt t="130915" x="4494213" y="3054350"/>
          <p14:tracePt t="130919" x="4468813" y="3054350"/>
          <p14:tracePt t="130932" x="4443413" y="3054350"/>
          <p14:tracePt t="130935" x="4430713" y="3054350"/>
          <p14:tracePt t="130949" x="4418013" y="3054350"/>
          <p14:tracePt t="130969" x="4381500" y="3054350"/>
          <p14:tracePt t="130982" x="4368800" y="3054350"/>
          <p14:tracePt t="130999" x="4343400" y="3054350"/>
          <p14:tracePt t="131015" x="4318000" y="3065463"/>
          <p14:tracePt t="131028" x="4305300" y="3065463"/>
          <p14:tracePt t="131044" x="4281488" y="3078163"/>
          <p14:tracePt t="131049" x="4268788" y="3078163"/>
          <p14:tracePt t="131059" x="4256088" y="3090863"/>
          <p14:tracePt t="131065" x="4243388" y="3103563"/>
          <p14:tracePt t="131075" x="4217988" y="3116263"/>
          <p14:tracePt t="131082" x="4217988" y="3128963"/>
          <p14:tracePt t="131091" x="4205288" y="3128963"/>
          <p14:tracePt t="131107" x="4192588" y="3141663"/>
          <p14:tracePt t="131123" x="4192588" y="3154363"/>
          <p14:tracePt t="131128" x="4192588" y="3165475"/>
          <p14:tracePt t="131141" x="4192588" y="3178175"/>
          <p14:tracePt t="131148" x="4192588" y="3190875"/>
          <p14:tracePt t="131157" x="4192588" y="3203575"/>
          <p14:tracePt t="131164" x="4192588" y="3216275"/>
          <p14:tracePt t="131189" x="4192588" y="3228975"/>
          <p14:tracePt t="131194" x="4192588" y="3241675"/>
          <p14:tracePt t="131205" x="4192588" y="3254375"/>
          <p14:tracePt t="131209" x="4205288" y="3267075"/>
          <p14:tracePt t="131225" x="4205288" y="3278188"/>
          <p14:tracePt t="131237" x="4205288" y="3290888"/>
          <p14:tracePt t="131241" x="4217988" y="3303588"/>
          <p14:tracePt t="131257" x="4230688" y="3328988"/>
          <p14:tracePt t="131269" x="4243388" y="3328988"/>
          <p14:tracePt t="131273" x="4268788" y="3341688"/>
          <p14:tracePt t="131289" x="4281488" y="3354388"/>
          <p14:tracePt t="131301" x="4281488" y="3367088"/>
          <p14:tracePt t="131305" x="4305300" y="3367088"/>
          <p14:tracePt t="131318" x="4318000" y="3378200"/>
          <p14:tracePt t="131334" x="4330700" y="3378200"/>
          <p14:tracePt t="131337" x="4343400" y="3390900"/>
          <p14:tracePt t="131353" x="4356100" y="3403600"/>
          <p14:tracePt t="131366" x="4368800" y="3403600"/>
          <p14:tracePt t="131382" x="4381500" y="3403600"/>
          <p14:tracePt t="131399" x="4394200" y="3403600"/>
          <p14:tracePt t="131401" x="4406900" y="3416300"/>
          <p14:tracePt t="131416" x="4430713" y="3429000"/>
          <p14:tracePt t="131418" x="4443413" y="3429000"/>
          <p14:tracePt t="131432" x="4481513" y="3429000"/>
          <p14:tracePt t="131433" x="4494213" y="3429000"/>
          <p14:tracePt t="131450" x="4530725" y="3441700"/>
          <p14:tracePt t="131466" x="4568825" y="3454400"/>
          <p14:tracePt t="131478" x="4594225" y="3454400"/>
          <p14:tracePt t="131483" x="4606925" y="3454400"/>
          <p14:tracePt t="131494" x="4630738" y="3454400"/>
          <p14:tracePt t="131499" x="4643438" y="3454400"/>
          <p14:tracePt t="131509" x="4656138" y="3454400"/>
          <p14:tracePt t="131515" x="4681538" y="3454400"/>
          <p14:tracePt t="131532" x="4706938" y="3454400"/>
          <p14:tracePt t="131541" x="4719638" y="3454400"/>
          <p14:tracePt t="131549" x="4743450" y="3454400"/>
          <p14:tracePt t="131558" x="4768850" y="3454400"/>
          <p14:tracePt t="131565" x="4781550" y="3454400"/>
          <p14:tracePt t="131573" x="4794250" y="3454400"/>
          <p14:tracePt t="131578" x="4819650" y="3441700"/>
          <p14:tracePt t="131589" x="4843463" y="3441700"/>
          <p14:tracePt t="131594" x="4856163" y="3429000"/>
          <p14:tracePt t="131605" x="4881563" y="3416300"/>
          <p14:tracePt t="131609" x="4881563" y="3403600"/>
          <p14:tracePt t="131621" x="4894263" y="3403600"/>
          <p14:tracePt t="131625" x="4894263" y="3390900"/>
          <p14:tracePt t="131637" x="4919663" y="3378200"/>
          <p14:tracePt t="131641" x="4919663" y="3367088"/>
          <p14:tracePt t="131653" x="4932363" y="3354388"/>
          <p14:tracePt t="131657" x="4932363" y="3341688"/>
          <p14:tracePt t="131669" x="4956175" y="3316288"/>
          <p14:tracePt t="131673" x="4956175" y="3303588"/>
          <p14:tracePt t="131685" x="4968875" y="3278188"/>
          <p14:tracePt t="131689" x="4968875" y="3267075"/>
          <p14:tracePt t="131701" x="4981575" y="3228975"/>
          <p14:tracePt t="131705" x="4981575" y="3216275"/>
          <p14:tracePt t="131717" x="4994275" y="3203575"/>
          <p14:tracePt t="131721" x="4994275" y="3190875"/>
          <p14:tracePt t="131734" x="4994275" y="3178175"/>
          <p14:tracePt t="131737" x="4994275" y="3154363"/>
          <p14:tracePt t="131750" x="4994275" y="3141663"/>
          <p14:tracePt t="131753" x="4994275" y="3128963"/>
          <p14:tracePt t="131766" x="4994275" y="3116263"/>
          <p14:tracePt t="131769" x="4994275" y="3103563"/>
          <p14:tracePt t="131783" x="4981575" y="3078163"/>
          <p14:tracePt t="131799" x="4981575" y="3065463"/>
          <p14:tracePt t="131801" x="4968875" y="3041650"/>
          <p14:tracePt t="131815" x="4956175" y="3028950"/>
          <p14:tracePt t="131818" x="4956175" y="3016250"/>
          <p14:tracePt t="131832" x="4945063" y="3003550"/>
          <p14:tracePt t="131834" x="4932363" y="2990850"/>
          <p14:tracePt t="131850" x="4906963" y="2965450"/>
          <p14:tracePt t="131865" x="4894263" y="2965450"/>
          <p14:tracePt t="131866" x="4868863" y="2965450"/>
          <p14:tracePt t="131878" x="4856163" y="2952750"/>
          <p14:tracePt t="131883" x="4843463" y="2941638"/>
          <p14:tracePt t="131894" x="4819650" y="2928938"/>
          <p14:tracePt t="131899" x="4806950" y="2928938"/>
          <p14:tracePt t="131909" x="4794250" y="2928938"/>
          <p14:tracePt t="131915" x="4768850" y="2916238"/>
          <p14:tracePt t="131925" x="4756150" y="2916238"/>
          <p14:tracePt t="131932" x="4743450" y="2903538"/>
          <p14:tracePt t="131941" x="4719638" y="2903538"/>
          <p14:tracePt t="131948" x="4706938" y="2903538"/>
          <p14:tracePt t="131967" x="4668838" y="2903538"/>
          <p14:tracePt t="131973" x="4656138" y="2903538"/>
          <p14:tracePt t="131978" x="4630738" y="2903538"/>
          <p14:tracePt t="131989" x="4606925" y="2903538"/>
          <p14:tracePt t="131994" x="4581525" y="2903538"/>
          <p14:tracePt t="132005" x="4568825" y="2903538"/>
          <p14:tracePt t="132009" x="4543425" y="2903538"/>
          <p14:tracePt t="132021" x="4518025" y="2903538"/>
          <p14:tracePt t="132025" x="4494213" y="2903538"/>
          <p14:tracePt t="132037" x="4481513" y="2903538"/>
          <p14:tracePt t="132041" x="4468813" y="2903538"/>
          <p14:tracePt t="132053" x="4443413" y="2903538"/>
          <p14:tracePt t="132057" x="4430713" y="2916238"/>
          <p14:tracePt t="132069" x="4406900" y="2916238"/>
          <p14:tracePt t="132085" x="4394200" y="2928938"/>
          <p14:tracePt t="132089" x="4381500" y="2941638"/>
          <p14:tracePt t="132102" x="4368800" y="2941638"/>
          <p14:tracePt t="132105" x="4356100" y="2965450"/>
          <p14:tracePt t="132122" x="4343400" y="2978150"/>
          <p14:tracePt t="132134" x="4330700" y="2978150"/>
          <p14:tracePt t="132137" x="4330700" y="2990850"/>
          <p14:tracePt t="132150" x="4318000" y="3003550"/>
          <p14:tracePt t="132153" x="4305300" y="3016250"/>
          <p14:tracePt t="132166" x="4305300" y="3041650"/>
          <p14:tracePt t="132182" x="4294188" y="3065463"/>
          <p14:tracePt t="132185" x="4294188" y="3078163"/>
          <p14:tracePt t="132201" x="4294188" y="3103563"/>
          <p14:tracePt t="132217" x="4294188" y="3116263"/>
          <p14:tracePt t="132232" x="4294188" y="3141663"/>
          <p14:tracePt t="132233" x="4294188" y="3154363"/>
          <p14:tracePt t="132248" x="4294188" y="3165475"/>
          <p14:tracePt t="132265" x="4294188" y="3178175"/>
          <p14:tracePt t="132267" x="4294188" y="3203575"/>
          <p14:tracePt t="132282" x="4294188" y="3216275"/>
          <p14:tracePt t="132294" x="4305300" y="3216275"/>
          <p14:tracePt t="132309" x="4318000" y="3228975"/>
          <p14:tracePt t="132316" x="4318000" y="3241675"/>
          <p14:tracePt t="132325" x="4330700" y="3241675"/>
          <p14:tracePt t="132341" x="4330700" y="3254375"/>
          <p14:tracePt t="132348" x="4343400" y="3254375"/>
          <p14:tracePt t="132357" x="4343400" y="3267075"/>
          <p14:tracePt t="132366" x="4356100" y="3267075"/>
          <p14:tracePt t="132373" x="4368800" y="3290888"/>
          <p14:tracePt t="132378" x="4381500" y="3290888"/>
          <p14:tracePt t="132389" x="4381500" y="3303588"/>
          <p14:tracePt t="132394" x="4394200" y="3303588"/>
          <p14:tracePt t="132405" x="4406900" y="3316288"/>
          <p14:tracePt t="132409" x="4406900" y="3328988"/>
          <p14:tracePt t="132422" x="4418013" y="3328988"/>
          <p14:tracePt t="132425" x="4443413" y="3341688"/>
          <p14:tracePt t="132437" x="4456113" y="3354388"/>
          <p14:tracePt t="132441" x="4468813" y="3354388"/>
          <p14:tracePt t="132453" x="4481513" y="3354388"/>
          <p14:tracePt t="132457" x="4494213" y="3367088"/>
          <p14:tracePt t="132469" x="4518025" y="3378200"/>
          <p14:tracePt t="132485" x="4543425" y="3378200"/>
          <p14:tracePt t="132489" x="4556125" y="3378200"/>
          <p14:tracePt t="132501" x="4568825" y="3390900"/>
          <p14:tracePt t="132505" x="4581525" y="3390900"/>
          <p14:tracePt t="132517" x="4594225" y="3390900"/>
          <p14:tracePt t="132521" x="4606925" y="3390900"/>
          <p14:tracePt t="132533" x="4619625" y="3390900"/>
          <p14:tracePt t="132537" x="4630738" y="3403600"/>
          <p14:tracePt t="132550" x="4643438" y="3403600"/>
          <p14:tracePt t="132553" x="4656138" y="3403600"/>
          <p14:tracePt t="132567" x="4681538" y="3403600"/>
          <p14:tracePt t="132569" x="4694238" y="3403600"/>
          <p14:tracePt t="132582" x="4719638" y="3403600"/>
          <p14:tracePt t="132585" x="4732338" y="3403600"/>
          <p14:tracePt t="132599" x="4756150" y="3403600"/>
          <p14:tracePt t="132601" x="4768850" y="3403600"/>
          <p14:tracePt t="132615" x="4781550" y="3403600"/>
          <p14:tracePt t="132617" x="4819650" y="3378200"/>
          <p14:tracePt t="132633" x="4856163" y="3341688"/>
          <p14:tracePt t="132649" x="4868863" y="3341688"/>
          <p14:tracePt t="132652" x="4881563" y="3303588"/>
          <p14:tracePt t="132665" x="4894263" y="3290888"/>
          <p14:tracePt t="132668" x="4906963" y="3254375"/>
          <p14:tracePt t="132681" x="4919663" y="3216275"/>
          <p14:tracePt t="132684" x="4919663" y="3190875"/>
          <p14:tracePt t="132698" x="4919663" y="3178175"/>
          <p14:tracePt t="132700" x="4919663" y="3165475"/>
          <p14:tracePt t="132715" x="4919663" y="3141663"/>
          <p14:tracePt t="132717" x="4906963" y="3128963"/>
          <p14:tracePt t="132728" x="4894263" y="3116263"/>
          <p14:tracePt t="132733" x="4881563" y="3078163"/>
          <p14:tracePt t="132744" x="4868863" y="3065463"/>
          <p14:tracePt t="132749" x="4856163" y="3041650"/>
          <p14:tracePt t="132759" x="4832350" y="3028950"/>
          <p14:tracePt t="132765" x="4832350" y="3016250"/>
          <p14:tracePt t="132775" x="4806950" y="2990850"/>
          <p14:tracePt t="132782" x="4794250" y="2990850"/>
          <p14:tracePt t="132791" x="4768850" y="2978150"/>
          <p14:tracePt t="132798" x="4743450" y="2965450"/>
          <p14:tracePt t="132807" x="4732338" y="2952750"/>
          <p14:tracePt t="132815" x="4706938" y="2952750"/>
          <p14:tracePt t="132823" x="4694238" y="2941638"/>
          <p14:tracePt t="132828" x="4668838" y="2941638"/>
          <p14:tracePt t="132839" x="4656138" y="2941638"/>
          <p14:tracePt t="132844" x="4643438" y="2941638"/>
          <p14:tracePt t="132855" x="4630738" y="2928938"/>
          <p14:tracePt t="132859" x="4606925" y="2928938"/>
          <p14:tracePt t="132871" x="4594225" y="2928938"/>
          <p14:tracePt t="132875" x="4581525" y="2928938"/>
          <p14:tracePt t="132887" x="4568825" y="2928938"/>
          <p14:tracePt t="132891" x="4556125" y="2928938"/>
          <p14:tracePt t="132903" x="4543425" y="2928938"/>
          <p14:tracePt t="132907" x="4518025" y="2928938"/>
          <p14:tracePt t="132919" x="4506913" y="2928938"/>
          <p14:tracePt t="132935" x="4481513" y="2928938"/>
          <p14:tracePt t="132951" x="4443413" y="2941638"/>
          <p14:tracePt t="132955" x="4430713" y="2952750"/>
          <p14:tracePt t="132967" x="4418013" y="2965450"/>
          <p14:tracePt t="132971" x="4406900" y="2965450"/>
          <p14:tracePt t="132984" x="4394200" y="2990850"/>
          <p14:tracePt t="132987" x="4381500" y="2990850"/>
          <p14:tracePt t="133000" x="4368800" y="3003550"/>
          <p14:tracePt t="133003" x="4368800" y="3016250"/>
          <p14:tracePt t="133016" x="4356100" y="3028950"/>
          <p14:tracePt t="133019" x="4343400" y="3041650"/>
          <p14:tracePt t="133032" x="4343400" y="3054350"/>
          <p14:tracePt t="133035" x="4330700" y="3065463"/>
          <p14:tracePt t="133049" x="4318000" y="3103563"/>
          <p14:tracePt t="133051" x="4318000" y="3116263"/>
          <p14:tracePt t="133071" x="4318000" y="3128963"/>
          <p14:tracePt t="133075" x="4305300" y="3154363"/>
          <p14:tracePt t="133087" x="4305300" y="3178175"/>
          <p14:tracePt t="133103" x="4305300" y="3203575"/>
          <p14:tracePt t="133119" x="4305300" y="3216275"/>
          <p14:tracePt t="133123" x="4305300" y="3228975"/>
          <p14:tracePt t="133135" x="4305300" y="3241675"/>
          <p14:tracePt t="133139" x="4305300" y="3254375"/>
          <p14:tracePt t="133151" x="4305300" y="3267075"/>
          <p14:tracePt t="133155" x="4305300" y="3278188"/>
          <p14:tracePt t="133167" x="4305300" y="3290888"/>
          <p14:tracePt t="133183" x="4318000" y="3303588"/>
          <p14:tracePt t="133187" x="4318000" y="3316288"/>
          <p14:tracePt t="133200" x="4330700" y="3328988"/>
          <p14:tracePt t="133203" x="4343400" y="3341688"/>
          <p14:tracePt t="133216" x="4343400" y="3354388"/>
          <p14:tracePt t="133219" x="4356100" y="3354388"/>
          <p14:tracePt t="133232" x="4356100" y="3367088"/>
          <p14:tracePt t="133235" x="4368800" y="3367088"/>
          <p14:tracePt t="133249" x="4381500" y="3378200"/>
          <p14:tracePt t="133251" x="4394200" y="3378200"/>
          <p14:tracePt t="133265" x="4406900" y="3390900"/>
          <p14:tracePt t="133267" x="4418013" y="3403600"/>
          <p14:tracePt t="133282" x="4430713" y="3416300"/>
          <p14:tracePt t="133284" x="4456113" y="3416300"/>
          <p14:tracePt t="133298" x="4468813" y="3441700"/>
          <p14:tracePt t="133300" x="4494213" y="3441700"/>
          <p14:tracePt t="133315" x="4506913" y="3454400"/>
          <p14:tracePt t="133316" x="4518025" y="3454400"/>
          <p14:tracePt t="133332" x="4543425" y="3467100"/>
          <p14:tracePt t="133344" x="4556125" y="3467100"/>
          <p14:tracePt t="133359" x="4581525" y="3467100"/>
          <p14:tracePt t="133375" x="4594225" y="3467100"/>
          <p14:tracePt t="133382" x="4606925" y="3467100"/>
          <p14:tracePt t="133391" x="4619625" y="3467100"/>
          <p14:tracePt t="133399" x="4630738" y="3467100"/>
          <p14:tracePt t="133407" x="4643438" y="3467100"/>
          <p14:tracePt t="133415" x="4656138" y="3467100"/>
          <p14:tracePt t="133423" x="4668838" y="3467100"/>
          <p14:tracePt t="133439" x="4681538" y="3467100"/>
          <p14:tracePt t="133444" x="4694238" y="3467100"/>
          <p14:tracePt t="137401" x="4694238" y="3479800"/>
          <p14:tracePt t="137406" x="4681538" y="3479800"/>
          <p14:tracePt t="137417" x="4630738" y="3490913"/>
          <p14:tracePt t="137422" x="4568825" y="3503613"/>
          <p14:tracePt t="137433" x="4468813" y="3516313"/>
          <p14:tracePt t="137437" x="4381500" y="3529013"/>
          <p14:tracePt t="137449" x="4281488" y="3529013"/>
          <p14:tracePt t="137453" x="4181475" y="3529013"/>
          <p14:tracePt t="137466" x="4105275" y="3529013"/>
          <p14:tracePt t="137469" x="4017963" y="3529013"/>
          <p14:tracePt t="137482" x="3930650" y="3529013"/>
          <p14:tracePt t="137485" x="3867150" y="3529013"/>
          <p14:tracePt t="137499" x="3779838" y="3529013"/>
          <p14:tracePt t="137501" x="3692525" y="3541713"/>
          <p14:tracePt t="137515" x="3630613" y="3541713"/>
          <p14:tracePt t="137517" x="3541713" y="3541713"/>
          <p14:tracePt t="137531" x="3441700" y="3541713"/>
          <p14:tracePt t="137533" x="3341688" y="3541713"/>
          <p14:tracePt t="137548" x="3216275" y="3567113"/>
          <p14:tracePt t="137550" x="3103563" y="3567113"/>
          <p14:tracePt t="137565" x="2992438" y="3567113"/>
          <p14:tracePt t="137567" x="2890838" y="3567113"/>
          <p14:tracePt t="137582" x="2654300" y="3567113"/>
          <p14:tracePt t="137594" x="2554288" y="3567113"/>
          <p14:tracePt t="137599" x="2452688" y="3554413"/>
          <p14:tracePt t="137610" x="2352675" y="3554413"/>
          <p14:tracePt t="137615" x="2252663" y="3529013"/>
          <p14:tracePt t="137625" x="2178050" y="3529013"/>
          <p14:tracePt t="137631" x="2127250" y="3529013"/>
          <p14:tracePt t="137642" x="2090738" y="3529013"/>
          <p14:tracePt t="137648" x="2078038" y="3529013"/>
          <p14:tracePt t="137865" x="2078038" y="3516313"/>
          <p14:tracePt t="137870" x="2090738" y="3516313"/>
          <p14:tracePt t="137898" x="2116138" y="3503613"/>
          <p14:tracePt t="137901" x="2127250" y="3503613"/>
          <p14:tracePt t="137915" x="2152650" y="3490913"/>
          <p14:tracePt t="137918" x="2178050" y="3490913"/>
          <p14:tracePt t="137932" x="2216150" y="3490913"/>
          <p14:tracePt t="137934" x="2278063" y="3479800"/>
          <p14:tracePt t="137950" x="2339975" y="3441700"/>
          <p14:tracePt t="137966" x="2478088" y="3390900"/>
          <p14:tracePt t="137982" x="2590800" y="3328988"/>
          <p14:tracePt t="137983" x="2690813" y="3278188"/>
          <p14:tracePt t="137994" x="2803525" y="3228975"/>
          <p14:tracePt t="137999" x="2928938" y="3154363"/>
          <p14:tracePt t="138009" x="3028950" y="3090863"/>
          <p14:tracePt t="138015" x="3128963" y="3028950"/>
          <p14:tracePt t="138025" x="3228975" y="2965450"/>
          <p14:tracePt t="138031" x="3305175" y="2916238"/>
          <p14:tracePt t="138041" x="3379788" y="2878138"/>
          <p14:tracePt t="138048" x="3454400" y="2852738"/>
          <p14:tracePt t="138057" x="3492500" y="2816225"/>
          <p14:tracePt t="138066" x="3541713" y="2790825"/>
          <p14:tracePt t="138073" x="3554413" y="2778125"/>
          <p14:tracePt t="138081" x="3579813" y="2752725"/>
          <p14:tracePt t="138089" x="3592513" y="2740025"/>
          <p14:tracePt t="138094" x="3617913" y="2716213"/>
          <p14:tracePt t="138105" x="3643313" y="2690813"/>
          <p14:tracePt t="138109" x="3654425" y="2678113"/>
          <p14:tracePt t="138121" x="3679825" y="2652713"/>
          <p14:tracePt t="138125" x="3717925" y="2627313"/>
          <p14:tracePt t="138137" x="3756025" y="2590800"/>
          <p14:tracePt t="138141" x="3779838" y="2578100"/>
          <p14:tracePt t="138153" x="3805238" y="2565400"/>
          <p14:tracePt t="138157" x="3817938" y="2540000"/>
          <p14:tracePt t="138170" x="3856038" y="2527300"/>
          <p14:tracePt t="138173" x="3856038" y="2516188"/>
          <p14:tracePt t="138185" x="3867150" y="2503488"/>
          <p14:tracePt t="138681" x="3867150" y="2490788"/>
          <p14:tracePt t="138686" x="3867150" y="2478088"/>
          <p14:tracePt t="138699" x="3856038" y="2465388"/>
          <p14:tracePt t="138702" x="3843338" y="2427288"/>
          <p14:tracePt t="138715" x="3817938" y="2414588"/>
          <p14:tracePt t="138717" x="3805238" y="2378075"/>
          <p14:tracePt t="138731" x="3779838" y="2352675"/>
          <p14:tracePt t="138734" x="3767138" y="2314575"/>
          <p14:tracePt t="138750" x="3730625" y="2265363"/>
          <p14:tracePt t="138766" x="3692525" y="2190750"/>
          <p14:tracePt t="138782" x="3654425" y="2152650"/>
          <p14:tracePt t="138794" x="3643313" y="2114550"/>
          <p14:tracePt t="138799" x="3617913" y="2089150"/>
          <p14:tracePt t="138810" x="3617913" y="2078038"/>
          <p14:tracePt t="138816" x="3605213" y="2052638"/>
          <p14:tracePt t="138831" x="3592513" y="2039938"/>
          <p14:tracePt t="138844" x="3579813" y="2027238"/>
          <p14:tracePt t="138849" x="3579813" y="2014538"/>
          <p14:tracePt t="138860" x="3567113" y="2001838"/>
          <p14:tracePt t="138875" x="3554413" y="1989138"/>
          <p14:tracePt t="138881" x="3541713" y="1978025"/>
          <p14:tracePt t="138907" x="3530600" y="1978025"/>
          <p14:tracePt t="138914" x="3517900" y="1978025"/>
          <p14:tracePt t="138923" x="3505200" y="1978025"/>
          <p14:tracePt t="138931" x="3492500" y="1978025"/>
          <p14:tracePt t="138939" x="3479800" y="1978025"/>
          <p14:tracePt t="138955" x="3467100" y="1978025"/>
          <p14:tracePt t="138959" x="3454400" y="1978025"/>
          <p14:tracePt t="138971" x="3429000" y="1978025"/>
          <p14:tracePt t="138987" x="3417888" y="1989138"/>
          <p14:tracePt t="138991" x="3392488" y="1989138"/>
          <p14:tracePt t="139003" x="3379788" y="2001838"/>
          <p14:tracePt t="139007" x="3354388" y="2027238"/>
          <p14:tracePt t="139019" x="3341688" y="2039938"/>
          <p14:tracePt t="139023" x="3328988" y="2052638"/>
          <p14:tracePt t="139035" x="3305175" y="2078038"/>
          <p14:tracePt t="139052" x="3292475" y="2089150"/>
          <p14:tracePt t="139055" x="3279775" y="2101850"/>
          <p14:tracePt t="139067" x="3279775" y="2114550"/>
          <p14:tracePt t="139071" x="3267075" y="2114550"/>
          <p14:tracePt t="139083" x="3267075" y="2139950"/>
          <p14:tracePt t="139100" x="3254375" y="2152650"/>
          <p14:tracePt t="139103" x="3241675" y="2178050"/>
          <p14:tracePt t="139115" x="3241675" y="2190750"/>
          <p14:tracePt t="139119" x="3216275" y="2214563"/>
          <p14:tracePt t="139132" x="3216275" y="2239963"/>
          <p14:tracePt t="139135" x="3216275" y="2252663"/>
          <p14:tracePt t="139149" x="3216275" y="2265363"/>
          <p14:tracePt t="139151" x="3205163" y="2290763"/>
          <p14:tracePt t="139165" x="3205163" y="2314575"/>
          <p14:tracePt t="139167" x="3205163" y="2339975"/>
          <p14:tracePt t="139181" x="3205163" y="2365375"/>
          <p14:tracePt t="139183" x="3205163" y="2378075"/>
          <p14:tracePt t="139200" x="3205163" y="2414588"/>
          <p14:tracePt t="139215" x="3205163" y="2427288"/>
          <p14:tracePt t="139217" x="3216275" y="2452688"/>
          <p14:tracePt t="139231" x="3228975" y="2478088"/>
          <p14:tracePt t="139244" x="3241675" y="2503488"/>
          <p14:tracePt t="139249" x="3254375" y="2527300"/>
          <p14:tracePt t="139260" x="3267075" y="2527300"/>
          <p14:tracePt t="139265" x="3267075" y="2552700"/>
          <p14:tracePt t="139275" x="3279775" y="2565400"/>
          <p14:tracePt t="139281" x="3292475" y="2578100"/>
          <p14:tracePt t="139291" x="3292475" y="2590800"/>
          <p14:tracePt t="139298" x="3305175" y="2590800"/>
          <p14:tracePt t="139307" x="3305175" y="2603500"/>
          <p14:tracePt t="139314" x="3317875" y="2603500"/>
          <p14:tracePt t="139323" x="3328988" y="2616200"/>
          <p14:tracePt t="139375" x="3341688" y="2616200"/>
          <p14:tracePt t="139387" x="3367088" y="2616200"/>
          <p14:tracePt t="139391" x="3392488" y="2616200"/>
          <p14:tracePt t="139403" x="3417888" y="2616200"/>
          <p14:tracePt t="139407" x="3441700" y="2616200"/>
          <p14:tracePt t="139419" x="3467100" y="2603500"/>
          <p14:tracePt t="139423" x="3492500" y="2590800"/>
          <p14:tracePt t="139435" x="3517900" y="2578100"/>
          <p14:tracePt t="139439" x="3530600" y="2552700"/>
          <p14:tracePt t="139452" x="3541713" y="2552700"/>
          <p14:tracePt t="139455" x="3554413" y="2527300"/>
          <p14:tracePt t="139467" x="3567113" y="2503488"/>
          <p14:tracePt t="139471" x="3579813" y="2478088"/>
          <p14:tracePt t="139484" x="3592513" y="2465388"/>
          <p14:tracePt t="139487" x="3592513" y="2439988"/>
          <p14:tracePt t="139499" x="3605213" y="2414588"/>
          <p14:tracePt t="139503" x="3605213" y="2403475"/>
          <p14:tracePt t="139515" x="3605213" y="2378075"/>
          <p14:tracePt t="139519" x="3605213" y="2365375"/>
          <p14:tracePt t="139532" x="3605213" y="2327275"/>
          <p14:tracePt t="139535" x="3605213" y="2290763"/>
          <p14:tracePt t="139549" x="3605213" y="2265363"/>
          <p14:tracePt t="139551" x="3605213" y="2239963"/>
          <p14:tracePt t="139565" x="3605213" y="2214563"/>
          <p14:tracePt t="139567" x="3605213" y="2190750"/>
          <p14:tracePt t="139581" x="3605213" y="2178050"/>
          <p14:tracePt t="139583" x="3605213" y="2152650"/>
          <p14:tracePt t="139599" x="3605213" y="2127250"/>
          <p14:tracePt t="139616" x="3592513" y="2078038"/>
          <p14:tracePt t="139632" x="3567113" y="2039938"/>
          <p14:tracePt t="139644" x="3567113" y="2014538"/>
          <p14:tracePt t="139650" x="3554413" y="1989138"/>
          <p14:tracePt t="139660" x="3530600" y="1978025"/>
          <p14:tracePt t="139665" x="3517900" y="1939925"/>
          <p14:tracePt t="139675" x="3505200" y="1927225"/>
          <p14:tracePt t="139681" x="3492500" y="1914525"/>
          <p14:tracePt t="139691" x="3479800" y="1914525"/>
          <p14:tracePt t="139699" x="3467100" y="1889125"/>
          <p14:tracePt t="139707" x="3454400" y="1876425"/>
          <p14:tracePt t="139714" x="3441700" y="1865313"/>
          <p14:tracePt t="139723" x="3429000" y="1852613"/>
          <p14:tracePt t="139731" x="3405188" y="1839913"/>
          <p14:tracePt t="139739" x="3379788" y="1827213"/>
          <p14:tracePt t="139744" x="3379788" y="1814513"/>
          <p14:tracePt t="139755" x="3354388" y="1814513"/>
          <p14:tracePt t="139760" x="3341688" y="1801813"/>
          <p14:tracePt t="139775" x="3328988" y="1801813"/>
          <p14:tracePt t="139787" x="3317875" y="1789113"/>
          <p14:tracePt t="139791" x="3292475" y="1789113"/>
          <p14:tracePt t="139803" x="3279775" y="1789113"/>
          <p14:tracePt t="139807" x="3254375" y="1776413"/>
          <p14:tracePt t="139819" x="3241675" y="1776413"/>
          <p14:tracePt t="139835" x="3228975" y="1776413"/>
          <p14:tracePt t="139839" x="3216275" y="1776413"/>
          <p14:tracePt t="139851" x="3205163" y="1776413"/>
          <p14:tracePt t="139867" x="3192463" y="1776413"/>
          <p14:tracePt t="139883" x="3179763" y="1776413"/>
          <p14:tracePt t="139887" x="3167063" y="1789113"/>
          <p14:tracePt t="139900" x="3154363" y="1801813"/>
          <p14:tracePt t="139903" x="3141663" y="1814513"/>
          <p14:tracePt t="139915" x="3128963" y="1814513"/>
          <p14:tracePt t="139919" x="3128963" y="1839913"/>
          <p14:tracePt t="139932" x="3116263" y="1852613"/>
          <p14:tracePt t="139935" x="3116263" y="1865313"/>
          <p14:tracePt t="139948" x="3116263" y="1876425"/>
          <p14:tracePt t="139951" x="3116263" y="1901825"/>
          <p14:tracePt t="139965" x="3116263" y="1927225"/>
          <p14:tracePt t="139967" x="3116263" y="1939925"/>
          <p14:tracePt t="139981" x="3116263" y="1978025"/>
          <p14:tracePt t="139983" x="3116263" y="2014538"/>
          <p14:tracePt t="139999" x="3116263" y="2039938"/>
          <p14:tracePt t="140000" x="3116263" y="2065338"/>
          <p14:tracePt t="140016" x="3116263" y="2114550"/>
          <p14:tracePt t="140032" x="3116263" y="2178050"/>
          <p14:tracePt t="140044" x="3116263" y="2214563"/>
          <p14:tracePt t="140049" x="3128963" y="2252663"/>
          <p14:tracePt t="140060" x="3141663" y="2290763"/>
          <p14:tracePt t="140065" x="3141663" y="2314575"/>
          <p14:tracePt t="140075" x="3141663" y="2339975"/>
          <p14:tracePt t="140081" x="3154363" y="2365375"/>
          <p14:tracePt t="140091" x="3179763" y="2403475"/>
          <p14:tracePt t="140098" x="3179763" y="2427288"/>
          <p14:tracePt t="140107" x="3179763" y="2452688"/>
          <p14:tracePt t="140114" x="3192463" y="2465388"/>
          <p14:tracePt t="140123" x="3205163" y="2490788"/>
          <p14:tracePt t="140132" x="3216275" y="2490788"/>
          <p14:tracePt t="140139" x="3216275" y="2503488"/>
          <p14:tracePt t="140144" x="3228975" y="2527300"/>
          <p14:tracePt t="140155" x="3241675" y="2527300"/>
          <p14:tracePt t="140160" x="3254375" y="2552700"/>
          <p14:tracePt t="140171" x="3267075" y="2552700"/>
          <p14:tracePt t="140175" x="3279775" y="2565400"/>
          <p14:tracePt t="140187" x="3292475" y="2565400"/>
          <p14:tracePt t="140191" x="3305175" y="2578100"/>
          <p14:tracePt t="140203" x="3317875" y="2590800"/>
          <p14:tracePt t="140219" x="3328988" y="2603500"/>
          <p14:tracePt t="140223" x="3341688" y="2603500"/>
          <p14:tracePt t="140235" x="3354388" y="2603500"/>
          <p14:tracePt t="140239" x="3367088" y="2616200"/>
          <p14:tracePt t="140251" x="3379788" y="2616200"/>
          <p14:tracePt t="140267" x="3405188" y="2616200"/>
          <p14:tracePt t="140271" x="3417888" y="2616200"/>
          <p14:tracePt t="140283" x="3429000" y="2616200"/>
          <p14:tracePt t="140287" x="3441700" y="2616200"/>
          <p14:tracePt t="140299" x="3454400" y="2616200"/>
          <p14:tracePt t="140303" x="3479800" y="2603500"/>
          <p14:tracePt t="140316" x="3505200" y="2578100"/>
          <p14:tracePt t="140319" x="3517900" y="2552700"/>
          <p14:tracePt t="140333" x="3530600" y="2516188"/>
          <p14:tracePt t="140335" x="3541713" y="2490788"/>
          <p14:tracePt t="140349" x="3554413" y="2439988"/>
          <p14:tracePt t="140353" x="3554413" y="2414588"/>
          <p14:tracePt t="140366" x="3567113" y="2390775"/>
          <p14:tracePt t="140369" x="3567113" y="2352675"/>
          <p14:tracePt t="140382" x="3567113" y="2303463"/>
          <p14:tracePt t="140385" x="3567113" y="2278063"/>
          <p14:tracePt t="140399" x="3567113" y="2227263"/>
          <p14:tracePt t="140401" x="3567113" y="2190750"/>
          <p14:tracePt t="140415" x="3554413" y="2152650"/>
          <p14:tracePt t="140417" x="3530600" y="2089150"/>
          <p14:tracePt t="140431" x="3517900" y="2052638"/>
          <p14:tracePt t="140434" x="3492500" y="2014538"/>
          <p14:tracePt t="140448" x="3479800" y="1965325"/>
          <p14:tracePt t="140450" x="3454400" y="1927225"/>
          <p14:tracePt t="140465" x="3441700" y="1901825"/>
          <p14:tracePt t="140466" x="3417888" y="1876425"/>
          <p14:tracePt t="140481" x="3392488" y="1852613"/>
          <p14:tracePt t="140483" x="3367088" y="1839913"/>
          <p14:tracePt t="140494" x="3367088" y="1827213"/>
          <p14:tracePt t="140499" x="3354388" y="1827213"/>
          <p14:tracePt t="140510" x="3341688" y="1827213"/>
          <p14:tracePt t="140515" x="3328988" y="1827213"/>
          <p14:tracePt t="140525" x="3317875" y="1827213"/>
          <p14:tracePt t="140542" x="3305175" y="1827213"/>
          <p14:tracePt t="140557" x="3292475" y="1827213"/>
          <p14:tracePt t="140564" x="3279775" y="1827213"/>
          <p14:tracePt t="140580" x="3254375" y="1827213"/>
          <p14:tracePt t="140589" x="3241675" y="1839913"/>
          <p14:tracePt t="140594" x="3228975" y="1852613"/>
          <p14:tracePt t="140605" x="3216275" y="1889125"/>
          <p14:tracePt t="140610" x="3205163" y="1889125"/>
          <p14:tracePt t="140621" x="3192463" y="1914525"/>
          <p14:tracePt t="140625" x="3192463" y="1939925"/>
          <p14:tracePt t="140637" x="3192463" y="1965325"/>
          <p14:tracePt t="140642" x="3179763" y="2001838"/>
          <p14:tracePt t="140653" x="3179763" y="2027238"/>
          <p14:tracePt t="140657" x="3179763" y="2065338"/>
          <p14:tracePt t="140669" x="3179763" y="2089150"/>
          <p14:tracePt t="140673" x="3179763" y="2127250"/>
          <p14:tracePt t="140685" x="3179763" y="2152650"/>
          <p14:tracePt t="140689" x="3179763" y="2178050"/>
          <p14:tracePt t="140701" x="3179763" y="2214563"/>
          <p14:tracePt t="140705" x="3192463" y="2239963"/>
          <p14:tracePt t="140717" x="3205163" y="2278063"/>
          <p14:tracePt t="140721" x="3216275" y="2303463"/>
          <p14:tracePt t="140734" x="3228975" y="2314575"/>
          <p14:tracePt t="140737" x="3241675" y="2339975"/>
          <p14:tracePt t="140749" x="3254375" y="2352675"/>
          <p14:tracePt t="140753" x="3254375" y="2365375"/>
          <p14:tracePt t="140766" x="3267075" y="2378075"/>
          <p14:tracePt t="140769" x="3267075" y="2390775"/>
          <p14:tracePt t="140781" x="3267075" y="2403475"/>
          <p14:tracePt t="140798" x="3279775" y="2403475"/>
          <p14:tracePt t="140814" x="3279775" y="2414588"/>
          <p14:tracePt t="140989" x="3292475" y="2414588"/>
          <p14:tracePt t="141005" x="3305175" y="2439988"/>
          <p14:tracePt t="141021" x="3317875" y="2439988"/>
          <p14:tracePt t="141026" x="3317875" y="2452688"/>
          <p14:tracePt t="141037" x="3328988" y="2452688"/>
          <p14:tracePt t="141042" x="3341688" y="2465388"/>
          <p14:tracePt t="141053" x="3354388" y="2478088"/>
          <p14:tracePt t="141057" x="3367088" y="2478088"/>
          <p14:tracePt t="141069" x="3379788" y="2490788"/>
          <p14:tracePt t="141073" x="3392488" y="2490788"/>
          <p14:tracePt t="141089" x="3405188" y="2503488"/>
          <p14:tracePt t="141101" x="3429000" y="2516188"/>
          <p14:tracePt t="141105" x="3441700" y="2516188"/>
          <p14:tracePt t="141117" x="3441700" y="2527300"/>
          <p14:tracePt t="141121" x="3454400" y="2527300"/>
          <p14:tracePt t="141133" x="3454400" y="2540000"/>
          <p14:tracePt t="141137" x="3467100" y="2540000"/>
          <p14:tracePt t="141149" x="3492500" y="2552700"/>
          <p14:tracePt t="141153" x="3505200" y="2552700"/>
          <p14:tracePt t="141165" x="3530600" y="2552700"/>
          <p14:tracePt t="141169" x="3579813" y="2552700"/>
          <p14:tracePt t="141182" x="3617913" y="2565400"/>
          <p14:tracePt t="141185" x="3667125" y="2565400"/>
          <p14:tracePt t="141199" x="3705225" y="2565400"/>
          <p14:tracePt t="141202" x="3743325" y="2565400"/>
          <p14:tracePt t="141215" x="3792538" y="2565400"/>
          <p14:tracePt t="141217" x="3843338" y="2565400"/>
          <p14:tracePt t="141231" x="3879850" y="2565400"/>
          <p14:tracePt t="141233" x="3917950" y="2565400"/>
          <p14:tracePt t="141248" x="3956050" y="2565400"/>
          <p14:tracePt t="141250" x="3992563" y="2565400"/>
          <p14:tracePt t="141264" x="4030663" y="2565400"/>
          <p14:tracePt t="141266" x="4043363" y="2565400"/>
          <p14:tracePt t="141281" x="4068763" y="2565400"/>
          <p14:tracePt t="141283" x="4117975" y="2552700"/>
          <p14:tracePt t="141294" x="4156075" y="2540000"/>
          <p14:tracePt t="141299" x="4192588" y="2527300"/>
          <p14:tracePt t="141310" x="4217988" y="2516188"/>
          <p14:tracePt t="141315" x="4256088" y="2490788"/>
          <p14:tracePt t="141325" x="4294188" y="2465388"/>
          <p14:tracePt t="141331" x="4356100" y="2439988"/>
          <p14:tracePt t="141341" x="4381500" y="2414588"/>
          <p14:tracePt t="141348" x="4418013" y="2403475"/>
          <p14:tracePt t="141365" x="4456113" y="2378075"/>
          <p14:tracePt t="141369" x="4494213" y="2352675"/>
          <p14:tracePt t="141382" x="4543425" y="2303463"/>
          <p14:tracePt t="141385" x="4568825" y="2278063"/>
          <p14:tracePt t="141399" x="4581525" y="2265363"/>
          <p14:tracePt t="141401" x="4594225" y="2252663"/>
          <p14:tracePt t="141415" x="4606925" y="2227263"/>
          <p14:tracePt t="141417" x="4606925" y="2201863"/>
          <p14:tracePt t="141431" x="4606925" y="2178050"/>
          <p14:tracePt t="141434" x="4606925" y="2139950"/>
          <p14:tracePt t="141449" x="4606925" y="2101850"/>
          <p14:tracePt t="141450" x="4606925" y="2065338"/>
          <p14:tracePt t="141464" x="4606925" y="2027238"/>
          <p14:tracePt t="141466" x="4606925" y="2001838"/>
          <p14:tracePt t="141481" x="4556125" y="1939925"/>
          <p14:tracePt t="141494" x="4530725" y="1901825"/>
          <p14:tracePt t="141499" x="4494213" y="1865313"/>
          <p14:tracePt t="141510" x="4468813" y="1839913"/>
          <p14:tracePt t="141515" x="4443413" y="1814513"/>
          <p14:tracePt t="141525" x="4394200" y="1776413"/>
          <p14:tracePt t="141531" x="4368800" y="1765300"/>
          <p14:tracePt t="141541" x="4343400" y="1739900"/>
          <p14:tracePt t="141549" x="4281488" y="1714500"/>
          <p14:tracePt t="141557" x="4230688" y="1701800"/>
          <p14:tracePt t="141564" x="4181475" y="1689100"/>
          <p14:tracePt t="141573" x="4143375" y="1676400"/>
          <p14:tracePt t="141581" x="4105275" y="1663700"/>
          <p14:tracePt t="141589" x="4056063" y="1652588"/>
          <p14:tracePt t="141594" x="3979863" y="1652588"/>
          <p14:tracePt t="141605" x="3917950" y="1639888"/>
          <p14:tracePt t="141610" x="3856038" y="1627188"/>
          <p14:tracePt t="141621" x="3805238" y="1614488"/>
          <p14:tracePt t="141625" x="3756025" y="1614488"/>
          <p14:tracePt t="141637" x="3717925" y="1614488"/>
          <p14:tracePt t="141641" x="3705225" y="1614488"/>
          <p14:tracePt t="141653" x="3667125" y="1614488"/>
          <p14:tracePt t="141657" x="3643313" y="1614488"/>
          <p14:tracePt t="141669" x="3605213" y="1614488"/>
          <p14:tracePt t="141673" x="3592513" y="1614488"/>
          <p14:tracePt t="141685" x="3554413" y="1627188"/>
          <p14:tracePt t="141689" x="3530600" y="1639888"/>
          <p14:tracePt t="141701" x="3492500" y="1652588"/>
          <p14:tracePt t="141705" x="3467100" y="1676400"/>
          <p14:tracePt t="141719" x="3441700" y="1689100"/>
          <p14:tracePt t="141721" x="3417888" y="1701800"/>
          <p14:tracePt t="141734" x="3392488" y="1727200"/>
          <p14:tracePt t="141737" x="3367088" y="1739900"/>
          <p14:tracePt t="141749" x="3354388" y="1752600"/>
          <p14:tracePt t="141753" x="3317875" y="1776413"/>
          <p14:tracePt t="141766" x="3305175" y="1789113"/>
          <p14:tracePt t="141771" x="3292475" y="1801813"/>
          <p14:tracePt t="141782" x="3241675" y="1839913"/>
          <p14:tracePt t="141786" x="3228975" y="1852613"/>
          <p14:tracePt t="141798" x="3216275" y="1865313"/>
          <p14:tracePt t="141801" x="3192463" y="1901825"/>
          <p14:tracePt t="141814" x="3179763" y="1927225"/>
          <p14:tracePt t="141817" x="3179763" y="1965325"/>
          <p14:tracePt t="141830" x="3167063" y="1989138"/>
          <p14:tracePt t="141833" x="3154363" y="2014538"/>
          <p14:tracePt t="141847" x="3141663" y="2039938"/>
          <p14:tracePt t="141850" x="3141663" y="2078038"/>
          <p14:tracePt t="141864" x="3141663" y="2101850"/>
          <p14:tracePt t="141866" x="3141663" y="2127250"/>
          <p14:tracePt t="141882" x="3128963" y="2178050"/>
          <p14:tracePt t="141899" x="3128963" y="2239963"/>
          <p14:tracePt t="141915" x="3128963" y="2265363"/>
          <p14:tracePt t="141917" x="3128963" y="2290763"/>
          <p14:tracePt t="141932" x="3128963" y="2327275"/>
          <p14:tracePt t="141949" x="3167063" y="2403475"/>
          <p14:tracePt t="141964" x="3192463" y="2452688"/>
          <p14:tracePt t="141975" x="3205163" y="2478088"/>
          <p14:tracePt t="141981" x="3216275" y="2503488"/>
          <p14:tracePt t="141991" x="3228975" y="2516188"/>
          <p14:tracePt t="141998" x="3241675" y="2552700"/>
          <p14:tracePt t="142007" x="3267075" y="2565400"/>
          <p14:tracePt t="142013" x="3292475" y="2590800"/>
          <p14:tracePt t="142023" x="3317875" y="2627313"/>
          <p14:tracePt t="142031" x="3341688" y="2627313"/>
          <p14:tracePt t="142039" x="3392488" y="2665413"/>
          <p14:tracePt t="142044" x="3417888" y="2665413"/>
          <p14:tracePt t="142055" x="3454400" y="2690813"/>
          <p14:tracePt t="142060" x="3492500" y="2716213"/>
          <p14:tracePt t="142071" x="3554413" y="2752725"/>
          <p14:tracePt t="142075" x="3605213" y="2752725"/>
          <p14:tracePt t="142087" x="3654425" y="2778125"/>
          <p14:tracePt t="142091" x="3705225" y="2790825"/>
          <p14:tracePt t="142103" x="3756025" y="2803525"/>
          <p14:tracePt t="142107" x="3817938" y="2816225"/>
          <p14:tracePt t="142119" x="3843338" y="2816225"/>
          <p14:tracePt t="142123" x="3867150" y="2828925"/>
          <p14:tracePt t="142135" x="3905250" y="2828925"/>
          <p14:tracePt t="142139" x="3943350" y="2840038"/>
          <p14:tracePt t="142151" x="3979863" y="2840038"/>
          <p14:tracePt t="142155" x="4017963" y="2840038"/>
          <p14:tracePt t="142167" x="4056063" y="2840038"/>
          <p14:tracePt t="142171" x="4092575" y="2840038"/>
          <p14:tracePt t="142183" x="4130675" y="2840038"/>
          <p14:tracePt t="142187" x="4168775" y="2840038"/>
          <p14:tracePt t="142199" x="4205288" y="2828925"/>
          <p14:tracePt t="142203" x="4243388" y="2828925"/>
          <p14:tracePt t="142215" x="4294188" y="2803525"/>
          <p14:tracePt t="142219" x="4330700" y="2790825"/>
          <p14:tracePt t="142232" x="4343400" y="2778125"/>
          <p14:tracePt t="142235" x="4381500" y="2765425"/>
          <p14:tracePt t="142248" x="4406900" y="2740025"/>
          <p14:tracePt t="142252" x="4430713" y="2728913"/>
          <p14:tracePt t="142265" x="4468813" y="2703513"/>
          <p14:tracePt t="142268" x="4494213" y="2690813"/>
          <p14:tracePt t="142281" x="4518025" y="2665413"/>
          <p14:tracePt t="142284" x="4556125" y="2627313"/>
          <p14:tracePt t="142298" x="4568825" y="2616200"/>
          <p14:tracePt t="142300" x="4594225" y="2565400"/>
          <p14:tracePt t="142314" x="4606925" y="2540000"/>
          <p14:tracePt t="142316" x="4606925" y="2516188"/>
          <p14:tracePt t="142331" x="4619625" y="2478088"/>
          <p14:tracePt t="142332" x="4630738" y="2439988"/>
          <p14:tracePt t="142349" x="4643438" y="2327275"/>
          <p14:tracePt t="142360" x="4643438" y="2290763"/>
          <p14:tracePt t="142365" x="4643438" y="2252663"/>
          <p14:tracePt t="142375" x="4643438" y="2214563"/>
          <p14:tracePt t="142381" x="4630738" y="2201863"/>
          <p14:tracePt t="142391" x="4619625" y="2165350"/>
          <p14:tracePt t="142398" x="4594225" y="2127250"/>
          <p14:tracePt t="142407" x="4568825" y="2089150"/>
          <p14:tracePt t="142414" x="4556125" y="2078038"/>
          <p14:tracePt t="142423" x="4530725" y="2039938"/>
          <p14:tracePt t="142431" x="4494213" y="2001838"/>
          <p14:tracePt t="142439" x="4481513" y="1989138"/>
          <p14:tracePt t="142448" x="4456113" y="1965325"/>
          <p14:tracePt t="142455" x="4430713" y="1952625"/>
          <p14:tracePt t="142460" x="4394200" y="1927225"/>
          <p14:tracePt t="142471" x="4356100" y="1927225"/>
          <p14:tracePt t="142475" x="4294188" y="1901825"/>
          <p14:tracePt t="142487" x="4256088" y="1889125"/>
          <p14:tracePt t="142491" x="4230688" y="1876425"/>
          <p14:tracePt t="142504" x="4181475" y="1865313"/>
          <p14:tracePt t="142507" x="4143375" y="1865313"/>
          <p14:tracePt t="142519" x="4092575" y="1852613"/>
          <p14:tracePt t="142523" x="4056063" y="1839913"/>
          <p14:tracePt t="142535" x="4017963" y="1839913"/>
          <p14:tracePt t="142539" x="3979863" y="1827213"/>
          <p14:tracePt t="142551" x="3917950" y="1827213"/>
          <p14:tracePt t="142555" x="3879850" y="1827213"/>
          <p14:tracePt t="142567" x="3830638" y="1827213"/>
          <p14:tracePt t="142571" x="3779838" y="1827213"/>
          <p14:tracePt t="142583" x="3730625" y="1827213"/>
          <p14:tracePt t="142587" x="3679825" y="1827213"/>
          <p14:tracePt t="142600" x="3630613" y="1827213"/>
          <p14:tracePt t="142603" x="3579813" y="1827213"/>
          <p14:tracePt t="142616" x="3541713" y="1827213"/>
          <p14:tracePt t="142619" x="3492500" y="1827213"/>
          <p14:tracePt t="142632" x="3467100" y="1827213"/>
          <p14:tracePt t="142635" x="3417888" y="1852613"/>
          <p14:tracePt t="142649" x="3379788" y="1865313"/>
          <p14:tracePt t="142651" x="3354388" y="1876425"/>
          <p14:tracePt t="142665" x="3317875" y="1901825"/>
          <p14:tracePt t="142668" x="3267075" y="1927225"/>
          <p14:tracePt t="142681" x="3241675" y="1952625"/>
          <p14:tracePt t="142685" x="3205163" y="1965325"/>
          <p14:tracePt t="142698" x="3179763" y="1989138"/>
          <p14:tracePt t="142700" x="3141663" y="2014538"/>
          <p14:tracePt t="142714" x="3128963" y="2027238"/>
          <p14:tracePt t="142716" x="3103563" y="2065338"/>
          <p14:tracePt t="142732" x="3054350" y="2101850"/>
          <p14:tracePt t="142748" x="3003550" y="2152650"/>
          <p14:tracePt t="142760" x="2992438" y="2178050"/>
          <p14:tracePt t="142766" x="2992438" y="2201863"/>
          <p14:tracePt t="142775" x="2979738" y="2239963"/>
          <p14:tracePt t="142782" x="2967038" y="2265363"/>
          <p14:tracePt t="142791" x="2967038" y="2278063"/>
          <p14:tracePt t="142798" x="2967038" y="2303463"/>
          <p14:tracePt t="142808" x="2967038" y="2339975"/>
          <p14:tracePt t="142814" x="2967038" y="2352675"/>
          <p14:tracePt t="142823" x="2967038" y="2365375"/>
          <p14:tracePt t="142831" x="2967038" y="2390775"/>
          <p14:tracePt t="142840" x="2979738" y="2403475"/>
          <p14:tracePt t="142855" x="2992438" y="2427288"/>
          <p14:tracePt t="142860" x="3003550" y="2427288"/>
          <p14:tracePt t="142871" x="3003550" y="2439988"/>
          <p14:tracePt t="142887" x="3016250" y="2452688"/>
          <p14:tracePt t="142891" x="3016250" y="2465388"/>
          <p14:tracePt t="142983" x="3028950" y="2478088"/>
          <p14:tracePt t="143015" x="3041650" y="2478088"/>
          <p14:tracePt t="143031" x="3054350" y="2478088"/>
          <p14:tracePt t="143036" x="3067050" y="2478088"/>
          <p14:tracePt t="143048" x="3079750" y="2478088"/>
          <p14:tracePt t="143052" x="3103563" y="2478088"/>
          <p14:tracePt t="143065" x="3141663" y="2478088"/>
          <p14:tracePt t="143067" x="3179763" y="2478088"/>
          <p14:tracePt t="143081" x="3205163" y="2465388"/>
          <p14:tracePt t="143083" x="3228975" y="2465388"/>
          <p14:tracePt t="143098" x="3279775" y="2452688"/>
          <p14:tracePt t="143100" x="3328988" y="2452688"/>
          <p14:tracePt t="143114" x="3367088" y="2439988"/>
          <p14:tracePt t="143116" x="3417888" y="2427288"/>
          <p14:tracePt t="143132" x="3530600" y="2390775"/>
          <p14:tracePt t="143148" x="3592513" y="2365375"/>
          <p14:tracePt t="143149" x="3643313" y="2352675"/>
          <p14:tracePt t="143160" x="3679825" y="2327275"/>
          <p14:tracePt t="143165" x="3730625" y="2314575"/>
          <p14:tracePt t="143175" x="3743325" y="2303463"/>
          <p14:tracePt t="143181" x="3779838" y="2252663"/>
          <p14:tracePt t="143191" x="3805238" y="2239963"/>
          <p14:tracePt t="143197" x="3817938" y="2214563"/>
          <p14:tracePt t="143207" x="3817938" y="2190750"/>
          <p14:tracePt t="143214" x="3830638" y="2152650"/>
          <p14:tracePt t="143223" x="3830638" y="2127250"/>
          <p14:tracePt t="143231" x="3830638" y="2089150"/>
          <p14:tracePt t="143239" x="3830638" y="2065338"/>
          <p14:tracePt t="143248" x="3830638" y="2039938"/>
          <p14:tracePt t="143255" x="3830638" y="2014538"/>
          <p14:tracePt t="143260" x="3830638" y="2001838"/>
          <p14:tracePt t="143271" x="3830638" y="1989138"/>
          <p14:tracePt t="143275" x="3830638" y="1965325"/>
          <p14:tracePt t="143287" x="3830638" y="1952625"/>
          <p14:tracePt t="143291" x="3830638" y="1939925"/>
          <p14:tracePt t="143303" x="3830638" y="1927225"/>
          <p14:tracePt t="143307" x="3805238" y="1914525"/>
          <p14:tracePt t="143319" x="3805238" y="1901825"/>
          <p14:tracePt t="143323" x="3805238" y="1876425"/>
          <p14:tracePt t="143335" x="3792538" y="1865313"/>
          <p14:tracePt t="143339" x="3779838" y="1852613"/>
          <p14:tracePt t="143352" x="3779838" y="1839913"/>
          <p14:tracePt t="143355" x="3767138" y="1839913"/>
          <p14:tracePt t="143367" x="3756025" y="1814513"/>
          <p14:tracePt t="143371" x="3743325" y="1814513"/>
          <p14:tracePt t="143383" x="3743325" y="1801813"/>
          <p14:tracePt t="143417" x="3730625" y="1801813"/>
          <p14:tracePt t="143433" x="3730625" y="1789113"/>
          <p14:tracePt t="143437" x="3717925" y="1789113"/>
          <p14:tracePt t="143450" x="3717925" y="1776413"/>
          <p14:tracePt t="143466" x="3705225" y="1765300"/>
          <p14:tracePt t="143469" x="3692525" y="1765300"/>
          <p14:tracePt t="143482" x="3679825" y="1765300"/>
          <p14:tracePt t="143485" x="3679825" y="1752600"/>
          <p14:tracePt t="143499" x="3667125" y="1752600"/>
          <p14:tracePt t="143515" x="3643313" y="1752600"/>
          <p14:tracePt t="143531" x="3630613" y="1752600"/>
          <p14:tracePt t="143548" x="3617913" y="1752600"/>
          <p14:tracePt t="143550" x="3605213" y="1752600"/>
          <p14:tracePt t="143566" x="3592513" y="1752600"/>
          <p14:tracePt t="143582" x="3579813" y="1752600"/>
          <p14:tracePt t="143598" x="3567113" y="1752600"/>
          <p14:tracePt t="143610" x="3554413" y="1752600"/>
          <p14:tracePt t="143625" x="3541713" y="1765300"/>
          <p14:tracePt t="143631" x="3541713" y="1776413"/>
          <p14:tracePt t="143641" x="3530600" y="1776413"/>
          <p14:tracePt t="143648" x="3530600" y="1789113"/>
          <p14:tracePt t="143657" x="3530600" y="1801813"/>
          <p14:tracePt t="143664" x="3517900" y="1814513"/>
          <p14:tracePt t="143673" x="3517900" y="1827213"/>
          <p14:tracePt t="143681" x="3505200" y="1839913"/>
          <p14:tracePt t="143689" x="3505200" y="1852613"/>
          <p14:tracePt t="143697" x="3505200" y="1876425"/>
          <p14:tracePt t="143705" x="3505200" y="1901825"/>
          <p14:tracePt t="143710" x="3505200" y="1914525"/>
          <p14:tracePt t="143721" x="3505200" y="1927225"/>
          <p14:tracePt t="143725" x="3505200" y="1952625"/>
          <p14:tracePt t="143737" x="3505200" y="1965325"/>
          <p14:tracePt t="143741" x="3492500" y="1978025"/>
          <p14:tracePt t="143753" x="3492500" y="2001838"/>
          <p14:tracePt t="143757" x="3492500" y="2014538"/>
          <p14:tracePt t="143769" x="3492500" y="2027238"/>
          <p14:tracePt t="143773" x="3492500" y="2039938"/>
          <p14:tracePt t="143785" x="3492500" y="2065338"/>
          <p14:tracePt t="143789" x="3492500" y="2078038"/>
          <p14:tracePt t="143801" x="3492500" y="2089150"/>
          <p14:tracePt t="143805" x="3479800" y="2114550"/>
          <p14:tracePt t="143817" x="3479800" y="2127250"/>
          <p14:tracePt t="143822" x="3479800" y="2139950"/>
          <p14:tracePt t="143833" x="3479800" y="2152650"/>
          <p14:tracePt t="143837" x="3479800" y="2178050"/>
          <p14:tracePt t="143849" x="3479800" y="2190750"/>
          <p14:tracePt t="143853" x="3479800" y="2214563"/>
          <p14:tracePt t="143866" x="3479800" y="2227263"/>
          <p14:tracePt t="143869" x="3479800" y="2252663"/>
          <p14:tracePt t="143882" x="3479800" y="2265363"/>
          <p14:tracePt t="143885" x="3479800" y="2290763"/>
          <p14:tracePt t="143898" x="3479800" y="2303463"/>
          <p14:tracePt t="143901" x="3479800" y="2339975"/>
          <p14:tracePt t="143915" x="3479800" y="2352675"/>
          <p14:tracePt t="143917" x="3479800" y="2378075"/>
          <p14:tracePt t="143931" x="3479800" y="2403475"/>
          <p14:tracePt t="143933" x="3479800" y="2414588"/>
          <p14:tracePt t="143948" x="3479800" y="2439988"/>
          <p14:tracePt t="143950" x="3479800" y="2452688"/>
          <p14:tracePt t="143964" x="3479800" y="2465388"/>
          <p14:tracePt t="143966" x="3479800" y="2478088"/>
          <p14:tracePt t="143980" x="3479800" y="2490788"/>
          <p14:tracePt t="143982" x="3479800" y="2503488"/>
          <p14:tracePt t="143998" x="3479800" y="2527300"/>
          <p14:tracePt t="144010" x="3479800" y="2540000"/>
          <p14:tracePt t="144015" x="3492500" y="2552700"/>
          <p14:tracePt t="144025" x="3492500" y="2565400"/>
          <p14:tracePt t="144031" x="3492500" y="2578100"/>
          <p14:tracePt t="144041" x="3505200" y="2590800"/>
          <p14:tracePt t="144057" x="3517900" y="2603500"/>
          <p14:tracePt t="144073" x="3530600" y="2603500"/>
          <p14:tracePt t="144089" x="3541713" y="2616200"/>
          <p14:tracePt t="144097" x="3567113" y="2616200"/>
          <p14:tracePt t="144105" x="3605213" y="2616200"/>
          <p14:tracePt t="144110" x="3643313" y="2616200"/>
          <p14:tracePt t="144121" x="3679825" y="2616200"/>
          <p14:tracePt t="144125" x="3717925" y="2616200"/>
          <p14:tracePt t="144137" x="3767138" y="2616200"/>
          <p14:tracePt t="144141" x="3805238" y="2616200"/>
          <p14:tracePt t="144154" x="3843338" y="2616200"/>
          <p14:tracePt t="144157" x="3892550" y="2616200"/>
          <p14:tracePt t="144169" x="3943350" y="2616200"/>
          <p14:tracePt t="144173" x="3992563" y="2627313"/>
          <p14:tracePt t="144185" x="4043363" y="2627313"/>
          <p14:tracePt t="144189" x="4081463" y="2627313"/>
          <p14:tracePt t="144201" x="4105275" y="2627313"/>
          <p14:tracePt t="144217" x="4181475" y="2627313"/>
          <p14:tracePt t="144221" x="4217988" y="2627313"/>
          <p14:tracePt t="144233" x="4268788" y="2627313"/>
          <p14:tracePt t="144237" x="4305300" y="2627313"/>
          <p14:tracePt t="144250" x="4343400" y="2627313"/>
          <p14:tracePt t="144254" x="4381500" y="2627313"/>
          <p14:tracePt t="144265" x="4418013" y="2627313"/>
          <p14:tracePt t="144269" x="4456113" y="2627313"/>
          <p14:tracePt t="144282" x="4481513" y="2627313"/>
          <p14:tracePt t="144285" x="4506913" y="2616200"/>
          <p14:tracePt t="144298" x="4530725" y="2616200"/>
          <p14:tracePt t="144301" x="4543425" y="2616200"/>
          <p14:tracePt t="144315" x="4568825" y="2616200"/>
          <p14:tracePt t="144317" x="4568825" y="2603500"/>
          <p14:tracePt t="144331" x="4594225" y="2590800"/>
          <p14:tracePt t="144333" x="4606925" y="2590800"/>
          <p14:tracePt t="144348" x="4619625" y="2590800"/>
          <p14:tracePt t="144350" x="4630738" y="2590800"/>
          <p14:tracePt t="144364" x="4630738" y="2578100"/>
          <p14:tracePt t="144366" x="4643438" y="2578100"/>
          <p14:tracePt t="144381" x="4643438" y="2565400"/>
          <p14:tracePt t="144382" x="4668838" y="2552700"/>
          <p14:tracePt t="144398" x="4668838" y="2527300"/>
          <p14:tracePt t="144410" x="4668838" y="2516188"/>
          <p14:tracePt t="144416" x="4694238" y="2478088"/>
          <p14:tracePt t="144425" x="4694238" y="2452688"/>
          <p14:tracePt t="144431" x="4694238" y="2427288"/>
          <p14:tracePt t="144441" x="4694238" y="2390775"/>
          <p14:tracePt t="144447" x="4694238" y="2365375"/>
          <p14:tracePt t="144457" x="4694238" y="2327275"/>
          <p14:tracePt t="144463" x="4694238" y="2314575"/>
          <p14:tracePt t="144473" x="4694238" y="2278063"/>
          <p14:tracePt t="144480" x="4694238" y="2239963"/>
          <p14:tracePt t="144489" x="4694238" y="2227263"/>
          <p14:tracePt t="144497" x="4694238" y="2201863"/>
          <p14:tracePt t="144505" x="4694238" y="2178050"/>
          <p14:tracePt t="144510" x="4694238" y="2152650"/>
          <p14:tracePt t="144521" x="4694238" y="2127250"/>
          <p14:tracePt t="144525" x="4694238" y="2101850"/>
          <p14:tracePt t="144537" x="4694238" y="2089150"/>
          <p14:tracePt t="144541" x="4694238" y="2065338"/>
          <p14:tracePt t="144553" x="4694238" y="2039938"/>
          <p14:tracePt t="144557" x="4681538" y="2027238"/>
          <p14:tracePt t="144569" x="4681538" y="2001838"/>
          <p14:tracePt t="144573" x="4668838" y="1989138"/>
          <p14:tracePt t="144585" x="4656138" y="1978025"/>
          <p14:tracePt t="144589" x="4656138" y="1965325"/>
          <p14:tracePt t="144601" x="4643438" y="1939925"/>
          <p14:tracePt t="144605" x="4630738" y="1939925"/>
          <p14:tracePt t="144617" x="4630738" y="1927225"/>
          <p14:tracePt t="144621" x="4619625" y="1901825"/>
          <p14:tracePt t="144637" x="4606925" y="1889125"/>
          <p14:tracePt t="144649" x="4594225" y="1876425"/>
          <p14:tracePt t="144653" x="4581525" y="1876425"/>
          <p14:tracePt t="144669" x="4556125" y="1876425"/>
          <p14:tracePt t="144681" x="4530725" y="1876425"/>
          <p14:tracePt t="144685" x="4494213" y="1876425"/>
          <p14:tracePt t="144699" x="4456113" y="1876425"/>
          <p14:tracePt t="144701" x="4418013" y="1876425"/>
          <p14:tracePt t="144714" x="4381500" y="1876425"/>
          <p14:tracePt t="144717" x="4330700" y="1876425"/>
          <p14:tracePt t="144731" x="4281488" y="1876425"/>
          <p14:tracePt t="144733" x="4217988" y="1876425"/>
          <p14:tracePt t="144748" x="4192588" y="1876425"/>
          <p14:tracePt t="144749" x="4143375" y="1876425"/>
          <p14:tracePt t="144764" x="4081463" y="1876425"/>
          <p14:tracePt t="144766" x="4005263" y="1876425"/>
          <p14:tracePt t="144782" x="3867150" y="1865313"/>
          <p14:tracePt t="144798" x="3756025" y="1852613"/>
          <p14:tracePt t="144810" x="3692525" y="1852613"/>
          <p14:tracePt t="144815" x="3654425" y="1839913"/>
          <p14:tracePt t="144825" x="3617913" y="1839913"/>
          <p14:tracePt t="144830" x="3605213" y="1839913"/>
          <p14:tracePt t="144841" x="3592513" y="1839913"/>
          <p14:tracePt t="144848" x="3579813" y="1839913"/>
          <p14:tracePt t="144905" x="3567113" y="1839913"/>
          <p14:tracePt t="144955" x="3554413" y="1839913"/>
          <p14:tracePt t="144971" x="3541713" y="1852613"/>
          <p14:tracePt t="144976" x="3530600" y="1889125"/>
          <p14:tracePt t="144991" x="3517900" y="1927225"/>
          <p14:tracePt t="145003" x="3517900" y="1952625"/>
          <p14:tracePt t="145008" x="3517900" y="1989138"/>
          <p14:tracePt t="145019" x="3505200" y="2027238"/>
          <p14:tracePt t="145023" x="3505200" y="2052638"/>
          <p14:tracePt t="145035" x="3505200" y="2089150"/>
          <p14:tracePt t="145039" x="3505200" y="2139950"/>
          <p14:tracePt t="145051" x="3505200" y="2178050"/>
          <p14:tracePt t="145055" x="3505200" y="2201863"/>
          <p14:tracePt t="145067" x="3505200" y="2239963"/>
          <p14:tracePt t="145071" x="3505200" y="2278063"/>
          <p14:tracePt t="145083" x="3505200" y="2303463"/>
          <p14:tracePt t="145087" x="3505200" y="2327275"/>
          <p14:tracePt t="145099" x="3505200" y="2352675"/>
          <p14:tracePt t="145103" x="3505200" y="2365375"/>
          <p14:tracePt t="145116" x="3505200" y="2390775"/>
          <p14:tracePt t="145119" x="3505200" y="2414588"/>
          <p14:tracePt t="145135" x="3505200" y="2427288"/>
          <p14:tracePt t="145148" x="3505200" y="2439988"/>
          <p14:tracePt t="145164" x="3505200" y="2452688"/>
          <p14:tracePt t="145276" x="3505200" y="2465388"/>
          <p14:tracePt t="145291" x="3505200" y="2478088"/>
          <p14:tracePt t="145295" x="3505200" y="2490788"/>
          <p14:tracePt t="146261" x="3517900" y="2490788"/>
          <p14:tracePt t="146278" x="3554413" y="2490788"/>
          <p14:tracePt t="146282" x="3567113" y="2490788"/>
          <p14:tracePt t="146294" x="3617913" y="2490788"/>
          <p14:tracePt t="146299" x="3654425" y="2503488"/>
          <p14:tracePt t="146310" x="3679825" y="2503488"/>
          <p14:tracePt t="146316" x="3730625" y="2516188"/>
          <p14:tracePt t="146326" x="3767138" y="2516188"/>
          <p14:tracePt t="146331" x="3792538" y="2516188"/>
          <p14:tracePt t="146348" x="3817938" y="2516188"/>
          <p14:tracePt t="146358" x="3830638" y="2516188"/>
          <p14:tracePt t="146505" x="3843338" y="2527300"/>
          <p14:tracePt t="146517" x="3867150" y="2527300"/>
          <p14:tracePt t="146522" x="3905250" y="2527300"/>
          <p14:tracePt t="146533" x="3943350" y="2527300"/>
          <p14:tracePt t="146537" x="3992563" y="2540000"/>
          <p14:tracePt t="146549" x="4043363" y="2552700"/>
          <p14:tracePt t="146553" x="4081463" y="2552700"/>
          <p14:tracePt t="146566" x="4117975" y="2552700"/>
          <p14:tracePt t="146569" x="4181475" y="2552700"/>
          <p14:tracePt t="146581" x="4243388" y="2552700"/>
          <p14:tracePt t="146585" x="4330700" y="2565400"/>
          <p14:tracePt t="146598" x="4418013" y="2578100"/>
          <p14:tracePt t="146601" x="4494213" y="2578100"/>
          <p14:tracePt t="146615" x="4581525" y="2578100"/>
          <p14:tracePt t="146618" x="4668838" y="2590800"/>
          <p14:tracePt t="146631" x="4756150" y="2590800"/>
          <p14:tracePt t="146633" x="4819650" y="2603500"/>
          <p14:tracePt t="146648" x="4894263" y="2603500"/>
          <p14:tracePt t="146650" x="4945063" y="2603500"/>
          <p14:tracePt t="146665" x="5032375" y="2603500"/>
          <p14:tracePt t="146681" x="5057775" y="2603500"/>
          <p14:tracePt t="146682" x="5094288" y="2616200"/>
          <p14:tracePt t="146698" x="5119688" y="2616200"/>
          <p14:tracePt t="146699" x="5132388" y="2616200"/>
          <p14:tracePt t="146710" x="5145088" y="2616200"/>
          <p14:tracePt t="146715" x="5170488" y="2616200"/>
          <p14:tracePt t="146725" x="5181600" y="2616200"/>
          <p14:tracePt t="146741" x="5194300" y="2616200"/>
          <p14:tracePt t="146747" x="5207000" y="2616200"/>
          <p14:tracePt t="147102" x="5219700" y="2627313"/>
          <p14:tracePt t="147117" x="5245100" y="2640013"/>
          <p14:tracePt t="147121" x="5245100" y="2652713"/>
          <p14:tracePt t="147133" x="5270500" y="2678113"/>
          <p14:tracePt t="147138" x="5307013" y="2690813"/>
          <p14:tracePt t="147150" x="5319713" y="2703513"/>
          <p14:tracePt t="147153" x="5332413" y="2716213"/>
          <p14:tracePt t="147165" x="5370513" y="2728913"/>
          <p14:tracePt t="147169" x="5383213" y="2740025"/>
          <p14:tracePt t="147181" x="5394325" y="2740025"/>
          <p14:tracePt t="147185" x="5419725" y="2752725"/>
          <p14:tracePt t="147198" x="5432425" y="2765425"/>
          <p14:tracePt t="147201" x="5445125" y="2765425"/>
          <p14:tracePt t="147217" x="5457825" y="2765425"/>
          <p14:tracePt t="147233" x="5470525" y="2765425"/>
          <p14:tracePt t="147248" x="5495925" y="2765425"/>
          <p14:tracePt t="147249" x="5507038" y="2765425"/>
          <p14:tracePt t="147266" x="5570538" y="2790825"/>
          <p14:tracePt t="147281" x="5607050" y="2803525"/>
          <p14:tracePt t="147282" x="5670550" y="2816225"/>
          <p14:tracePt t="147298" x="5757863" y="2816225"/>
          <p14:tracePt t="147310" x="5808663" y="2816225"/>
          <p14:tracePt t="147316" x="5857875" y="2816225"/>
          <p14:tracePt t="147326" x="5932488" y="2816225"/>
          <p14:tracePt t="147331" x="5995988" y="2816225"/>
          <p14:tracePt t="147341" x="6057900" y="2816225"/>
          <p14:tracePt t="147347" x="6108700" y="2816225"/>
          <p14:tracePt t="147357" x="6170613" y="2816225"/>
          <p14:tracePt t="147365" x="6183313" y="2816225"/>
          <p14:tracePt t="147373" x="6196013" y="2816225"/>
          <p14:tracePt t="147380" x="6208713" y="2816225"/>
          <p14:tracePt t="147389" x="6208713" y="2803525"/>
          <p14:tracePt t="147397" x="6221413" y="2790825"/>
          <p14:tracePt t="147405" x="6234113" y="2765425"/>
          <p14:tracePt t="147421" x="6246813" y="2752725"/>
          <p14:tracePt t="147425" x="6259513" y="2728913"/>
          <p14:tracePt t="147437" x="6259513" y="2703513"/>
          <p14:tracePt t="147441" x="6259513" y="2690813"/>
          <p14:tracePt t="147453" x="6259513" y="2665413"/>
          <p14:tracePt t="147457" x="6259513" y="2627313"/>
          <p14:tracePt t="147469" x="6259513" y="2603500"/>
          <p14:tracePt t="147473" x="6259513" y="2578100"/>
          <p14:tracePt t="147485" x="6259513" y="2552700"/>
          <p14:tracePt t="147489" x="6259513" y="2540000"/>
          <p14:tracePt t="147501" x="6259513" y="2516188"/>
          <p14:tracePt t="147505" x="6259513" y="2503488"/>
          <p14:tracePt t="147521" x="6259513" y="2490788"/>
          <p14:tracePt t="149450" x="6283325" y="2478088"/>
          <p14:tracePt t="149453" x="6296025" y="2478088"/>
          <p14:tracePt t="149465" x="6334125" y="2478088"/>
          <p14:tracePt t="149470" x="6359525" y="2478088"/>
          <p14:tracePt t="149482" x="6408738" y="2465388"/>
          <p14:tracePt t="149485" x="6459538" y="2465388"/>
          <p14:tracePt t="149498" x="6496050" y="2465388"/>
          <p14:tracePt t="149501" x="6534150" y="2452688"/>
          <p14:tracePt t="149514" x="6546850" y="2452688"/>
          <p14:tracePt t="149517" x="6572250" y="2452688"/>
          <p14:tracePt t="149531" x="6596063" y="2452688"/>
          <p14:tracePt t="149548" x="6621463" y="2439988"/>
          <p14:tracePt t="149564" x="6634163" y="2439988"/>
          <p14:tracePt t="149567" x="6646863" y="2427288"/>
          <p14:tracePt t="149580" x="6659563" y="2427288"/>
          <p14:tracePt t="149583" x="6672263" y="2427288"/>
          <p14:tracePt t="149597" x="6696075" y="2427288"/>
          <p14:tracePt t="149600" x="6708775" y="2427288"/>
          <p14:tracePt t="149614" x="6721475" y="2427288"/>
          <p14:tracePt t="149616" x="6734175" y="2427288"/>
          <p14:tracePt t="149631" x="6746875" y="2427288"/>
          <p14:tracePt t="149632" x="6759575" y="2427288"/>
          <p14:tracePt t="149649" x="6797675" y="2427288"/>
          <p14:tracePt t="149660" x="6808788" y="2427288"/>
          <p14:tracePt t="149666" x="6834188" y="2427288"/>
          <p14:tracePt t="149675" x="6859588" y="2427288"/>
          <p14:tracePt t="149682" x="6884988" y="2427288"/>
          <p14:tracePt t="149692" x="6921500" y="2427288"/>
          <p14:tracePt t="149697" x="6946900" y="2427288"/>
          <p14:tracePt t="149707" x="6972300" y="2427288"/>
          <p14:tracePt t="149714" x="7010400" y="2427288"/>
          <p14:tracePt t="149724" x="7046913" y="2427288"/>
          <p14:tracePt t="149731" x="7085013" y="2427288"/>
          <p14:tracePt t="149739" x="7123113" y="2427288"/>
          <p14:tracePt t="149748" x="7146925" y="2427288"/>
          <p14:tracePt t="149755" x="7172325" y="2427288"/>
          <p14:tracePt t="149760" x="7185025" y="2427288"/>
          <p14:tracePt t="149772" x="7197725" y="2427288"/>
          <p14:tracePt t="149776" x="7210425" y="2427288"/>
          <p14:tracePt t="149788" x="7235825" y="2427288"/>
          <p14:tracePt t="149791" x="7246938" y="2427288"/>
          <p14:tracePt t="149803" x="7259638" y="2414588"/>
          <p14:tracePt t="149807" x="7272338" y="2414588"/>
          <p14:tracePt t="149819" x="7297738" y="2414588"/>
          <p14:tracePt t="149836" x="7323138" y="2414588"/>
          <p14:tracePt t="149840" x="7335838" y="2414588"/>
          <p14:tracePt t="149851" x="7348538" y="2414588"/>
          <p14:tracePt t="149855" x="7359650" y="2414588"/>
          <p14:tracePt t="149867" x="7385050" y="2414588"/>
          <p14:tracePt t="149871" x="7397750" y="2414588"/>
          <p14:tracePt t="149883" x="7410450" y="2414588"/>
          <p14:tracePt t="149887" x="7435850" y="2414588"/>
          <p14:tracePt t="149899" x="7459663" y="2414588"/>
          <p14:tracePt t="149915" x="7472363" y="2414588"/>
          <p14:tracePt t="150283" x="7448550" y="2414588"/>
          <p14:tracePt t="150286" x="7435850" y="2414588"/>
          <p14:tracePt t="150299" x="7410450" y="2414588"/>
          <p14:tracePt t="150303" x="7385050" y="2414588"/>
          <p14:tracePt t="150315" x="7348538" y="2414588"/>
          <p14:tracePt t="150319" x="7323138" y="2414588"/>
          <p14:tracePt t="150331" x="7297738" y="2414588"/>
          <p14:tracePt t="150335" x="7272338" y="2414588"/>
          <p14:tracePt t="150348" x="7259638" y="2414588"/>
          <p14:tracePt t="150351" x="7235825" y="2414588"/>
          <p14:tracePt t="150364" x="7210425" y="2414588"/>
          <p14:tracePt t="150367" x="7159625" y="2414588"/>
          <p14:tracePt t="150380" x="7134225" y="2414588"/>
          <p14:tracePt t="150383" x="7097713" y="2427288"/>
          <p14:tracePt t="150397" x="7059613" y="2427288"/>
          <p14:tracePt t="150399" x="7010400" y="2427288"/>
          <p14:tracePt t="150413" x="6959600" y="2439988"/>
          <p14:tracePt t="150416" x="6921500" y="2439988"/>
          <p14:tracePt t="150430" x="6872288" y="2439988"/>
          <p14:tracePt t="150432" x="6808788" y="2452688"/>
          <p14:tracePt t="150447" x="6759575" y="2452688"/>
          <p14:tracePt t="150448" x="6721475" y="2452688"/>
          <p14:tracePt t="150460" x="6684963" y="2452688"/>
          <p14:tracePt t="150464" x="6646863" y="2452688"/>
          <p14:tracePt t="150475" x="6608763" y="2452688"/>
          <p14:tracePt t="150480" x="6559550" y="2452688"/>
          <p14:tracePt t="150491" x="6521450" y="2452688"/>
          <p14:tracePt t="150497" x="6472238" y="2452688"/>
          <p14:tracePt t="150507" x="6421438" y="2452688"/>
          <p14:tracePt t="150513" x="6383338" y="2452688"/>
          <p14:tracePt t="150523" x="6334125" y="2452688"/>
          <p14:tracePt t="150530" x="6296025" y="2452688"/>
          <p14:tracePt t="150539" x="6270625" y="2452688"/>
          <p14:tracePt t="150548" x="6234113" y="2452688"/>
          <p14:tracePt t="150555" x="6208713" y="2452688"/>
          <p14:tracePt t="150560" x="6196013" y="2452688"/>
          <p14:tracePt t="150571" x="6183313" y="2452688"/>
          <p14:tracePt t="150587" x="6170613" y="2452688"/>
          <p14:tracePt t="150963" x="6183313" y="2452688"/>
          <p14:tracePt t="150968" x="6208713" y="2452688"/>
          <p14:tracePt t="150980" x="6246813" y="2452688"/>
          <p14:tracePt t="150983" x="6283325" y="2452688"/>
          <p14:tracePt t="150997" x="6321425" y="2452688"/>
          <p14:tracePt t="150999" x="6346825" y="2452688"/>
          <p14:tracePt t="151014" x="6396038" y="2452688"/>
          <p14:tracePt t="151016" x="6434138" y="2452688"/>
          <p14:tracePt t="151032" x="6496050" y="2452688"/>
          <p14:tracePt t="151047" x="6521450" y="2452688"/>
          <p14:tracePt t="151049" x="6559550" y="2452688"/>
          <p14:tracePt t="151064" x="6584950" y="2452688"/>
          <p14:tracePt t="151065" x="6608763" y="2452688"/>
          <p14:tracePt t="151080" x="6646863" y="2452688"/>
          <p14:tracePt t="151082" x="6672263" y="2452688"/>
          <p14:tracePt t="151097" x="6696075" y="2452688"/>
          <p14:tracePt t="151099" x="6746875" y="2452688"/>
          <p14:tracePt t="151113" x="6784975" y="2452688"/>
          <p14:tracePt t="151115" x="6821488" y="2452688"/>
          <p14:tracePt t="151126" x="6859588" y="2452688"/>
          <p14:tracePt t="151131" x="6910388" y="2452688"/>
          <p14:tracePt t="151141" x="6959600" y="2452688"/>
          <p14:tracePt t="151147" x="7010400" y="2452688"/>
          <p14:tracePt t="151157" x="7059613" y="2452688"/>
          <p14:tracePt t="151164" x="7097713" y="2452688"/>
          <p14:tracePt t="151173" x="7146925" y="2452688"/>
          <p14:tracePt t="151180" x="7185025" y="2452688"/>
          <p14:tracePt t="151189" x="7210425" y="2452688"/>
          <p14:tracePt t="151198" x="7246938" y="2452688"/>
          <p14:tracePt t="151205" x="7272338" y="2452688"/>
          <p14:tracePt t="151213" x="7297738" y="2452688"/>
          <p14:tracePt t="151221" x="7323138" y="2439988"/>
          <p14:tracePt t="151226" x="7348538" y="2439988"/>
          <p14:tracePt t="151237" x="7372350" y="2439988"/>
          <p14:tracePt t="151241" x="7410450" y="2439988"/>
          <p14:tracePt t="151253" x="7435850" y="2439988"/>
          <p14:tracePt t="151257" x="7459663" y="2439988"/>
          <p14:tracePt t="151269" x="7485063" y="2439988"/>
          <p14:tracePt t="151273" x="7510463" y="2439988"/>
          <p14:tracePt t="151285" x="7548563" y="2439988"/>
          <p14:tracePt t="151289" x="7561263" y="2439988"/>
          <p14:tracePt t="151301" x="7597775" y="2439988"/>
          <p14:tracePt t="151305" x="7610475" y="2439988"/>
          <p14:tracePt t="151321" x="7623175" y="2439988"/>
          <p14:tracePt t="151333" x="7635875" y="2439988"/>
          <p14:tracePt t="151365" x="7648575" y="2439988"/>
          <p14:tracePt t="151381" x="7661275" y="2427288"/>
          <p14:tracePt t="151386" x="7673975" y="2427288"/>
          <p14:tracePt t="151414" x="7685088" y="2427288"/>
          <p14:tracePt t="151418" x="7710488" y="2427288"/>
          <p14:tracePt t="151431" x="7735888" y="2427288"/>
          <p14:tracePt t="151447" x="7761288" y="2427288"/>
          <p14:tracePt t="151449" x="7773988" y="2427288"/>
          <p14:tracePt t="151464" x="7785100" y="2427288"/>
          <p14:tracePt t="151466" x="7797800" y="2427288"/>
          <p14:tracePt t="151653" x="7773988" y="2427288"/>
          <p14:tracePt t="151658" x="7748588" y="2427288"/>
          <p14:tracePt t="151669" x="7697788" y="2427288"/>
          <p14:tracePt t="151674" x="7635875" y="2427288"/>
          <p14:tracePt t="151685" x="7585075" y="2427288"/>
          <p14:tracePt t="151689" x="7535863" y="2427288"/>
          <p14:tracePt t="151701" x="7510463" y="2427288"/>
          <p14:tracePt t="151705" x="7472363" y="2427288"/>
          <p14:tracePt t="151717" x="7435850" y="2427288"/>
          <p14:tracePt t="151721" x="7385050" y="2427288"/>
          <p14:tracePt t="151733" x="7335838" y="2427288"/>
          <p14:tracePt t="151737" x="7297738" y="2427288"/>
          <p14:tracePt t="151749" x="7259638" y="2427288"/>
          <p14:tracePt t="151753" x="7210425" y="2439988"/>
          <p14:tracePt t="151766" x="7159625" y="2439988"/>
          <p14:tracePt t="151769" x="7110413" y="2439988"/>
          <p14:tracePt t="151781" x="7034213" y="2452688"/>
          <p14:tracePt t="151785" x="6985000" y="2452688"/>
          <p14:tracePt t="151797" x="6910388" y="2465388"/>
          <p14:tracePt t="151801" x="6834188" y="2465388"/>
          <p14:tracePt t="151813" x="6746875" y="2465388"/>
          <p14:tracePt t="151817" x="6659563" y="2465388"/>
          <p14:tracePt t="151831" x="6572250" y="2465388"/>
          <p14:tracePt t="151833" x="6508750" y="2465388"/>
          <p14:tracePt t="151847" x="6446838" y="2465388"/>
          <p14:tracePt t="151849" x="6383338" y="2465388"/>
          <p14:tracePt t="151863" x="6370638" y="2465388"/>
          <p14:tracePt t="151865" x="6359525" y="2465388"/>
          <p14:tracePt t="151880" x="6346825" y="2465388"/>
          <p14:tracePt t="151930" x="6334125" y="2465388"/>
          <p14:tracePt t="151948" x="6321425" y="2465388"/>
          <p14:tracePt t="151957" x="6308725" y="2465388"/>
          <p14:tracePt t="152167" x="6321425" y="2478088"/>
          <p14:tracePt t="152172" x="6359525" y="2478088"/>
          <p14:tracePt t="152182" x="6396038" y="2490788"/>
          <p14:tracePt t="152185" x="6434138" y="2490788"/>
          <p14:tracePt t="152199" x="6459538" y="2503488"/>
          <p14:tracePt t="152201" x="6496050" y="2516188"/>
          <p14:tracePt t="152214" x="6546850" y="2527300"/>
          <p14:tracePt t="152217" x="6608763" y="2540000"/>
          <p14:tracePt t="152231" x="6659563" y="2540000"/>
          <p14:tracePt t="152234" x="6708775" y="2552700"/>
          <p14:tracePt t="152247" x="6772275" y="2578100"/>
          <p14:tracePt t="152251" x="6821488" y="2590800"/>
          <p14:tracePt t="152263" x="6884988" y="2616200"/>
          <p14:tracePt t="152265" x="6934200" y="2640013"/>
          <p14:tracePt t="152281" x="6972300" y="2652713"/>
          <p14:tracePt t="152282" x="7021513" y="2690813"/>
          <p14:tracePt t="152297" x="7059613" y="2716213"/>
          <p14:tracePt t="152298" x="7097713" y="2752725"/>
          <p14:tracePt t="152314" x="7159625" y="2852738"/>
          <p14:tracePt t="152326" x="7185025" y="2903538"/>
          <p14:tracePt t="152331" x="7210425" y="2978150"/>
          <p14:tracePt t="152341" x="7223125" y="3054350"/>
          <p14:tracePt t="152348" x="7223125" y="3116263"/>
          <p14:tracePt t="152357" x="7223125" y="3190875"/>
          <p14:tracePt t="152364" x="7223125" y="3254375"/>
          <p14:tracePt t="152373" x="7185025" y="3328988"/>
          <p14:tracePt t="152381" x="7134225" y="3403600"/>
          <p14:tracePt t="152389" x="7072313" y="3479800"/>
          <p14:tracePt t="152397" x="7010400" y="3541713"/>
          <p14:tracePt t="152405" x="6921500" y="3616325"/>
          <p14:tracePt t="152413" x="6808788" y="3679825"/>
          <p14:tracePt t="152421" x="6696075" y="3729038"/>
          <p14:tracePt t="152426" x="6584950" y="3779838"/>
          <p14:tracePt t="152437" x="6421438" y="3841750"/>
          <p14:tracePt t="152441" x="6246813" y="3916363"/>
          <p14:tracePt t="152454" x="6070600" y="3979863"/>
          <p14:tracePt t="152457" x="5895975" y="4029075"/>
          <p14:tracePt t="152469" x="5645150" y="4117975"/>
          <p14:tracePt t="152473" x="5445125" y="4179888"/>
          <p14:tracePt t="152485" x="5157788" y="4279900"/>
          <p14:tracePt t="152489" x="4919663" y="4341813"/>
          <p14:tracePt t="152501" x="4719638" y="4405313"/>
          <p14:tracePt t="152505" x="4506913" y="4479925"/>
          <p14:tracePt t="152517" x="4268788" y="4543425"/>
          <p14:tracePt t="152521" x="4056063" y="4605338"/>
          <p14:tracePt t="152535" x="3892550" y="4656138"/>
          <p14:tracePt t="152537" x="3717925" y="4679950"/>
          <p14:tracePt t="152551" x="3567113" y="4692650"/>
          <p14:tracePt t="152553" x="3417888" y="4705350"/>
          <p14:tracePt t="152567" x="3292475" y="4705350"/>
          <p14:tracePt t="152571" x="3167063" y="4705350"/>
          <p14:tracePt t="152584" x="3054350" y="4705350"/>
          <p14:tracePt t="152587" x="2954338" y="4705350"/>
          <p14:tracePt t="152599" x="2867025" y="4705350"/>
          <p14:tracePt t="152603" x="2803525" y="4705350"/>
          <p14:tracePt t="152615" x="2754313" y="4705350"/>
          <p14:tracePt t="152619" x="2690813" y="4705350"/>
          <p14:tracePt t="152632" x="2641600" y="4692650"/>
          <p14:tracePt t="152635" x="2590800" y="4679950"/>
          <p14:tracePt t="152648" x="2554288" y="4679950"/>
          <p14:tracePt t="152651" x="2516188" y="4679950"/>
          <p14:tracePt t="152664" x="2478088" y="4667250"/>
          <p14:tracePt t="152667" x="2428875" y="4656138"/>
          <p14:tracePt t="152681" x="2416175" y="4656138"/>
          <p14:tracePt t="152684" x="2403475" y="4643438"/>
          <p14:tracePt t="152728" x="2390775" y="4643438"/>
          <p14:tracePt t="152751" x="2378075" y="4643438"/>
          <p14:tracePt t="152767" x="2352675" y="4643438"/>
          <p14:tracePt t="152783" x="2339975" y="4656138"/>
          <p14:tracePt t="152815" x="2316163" y="4656138"/>
          <p14:tracePt t="152819" x="2303463" y="4656138"/>
          <p14:tracePt t="152831" x="2290763" y="4656138"/>
          <p14:tracePt t="152835" x="2265363" y="4656138"/>
          <p14:tracePt t="152847" x="2239963" y="4656138"/>
          <p14:tracePt t="152851" x="2203450" y="4656138"/>
          <p14:tracePt t="152863" x="2190750" y="4656138"/>
          <p14:tracePt t="152880" x="2178050" y="4656138"/>
          <p14:tracePt t="152883" x="2165350" y="4656138"/>
          <p14:tracePt t="152976" x="2165350" y="4643438"/>
          <p14:tracePt t="152980" x="2178050" y="4643438"/>
          <p14:tracePt t="152991" x="2190750" y="4630738"/>
          <p14:tracePt t="152997" x="2203450" y="4618038"/>
          <p14:tracePt t="153007" x="2228850" y="4618038"/>
          <p14:tracePt t="153014" x="2239963" y="4618038"/>
          <p14:tracePt t="153023" x="2265363" y="4618038"/>
          <p14:tracePt t="153030" x="2290763" y="4618038"/>
          <p14:tracePt t="153039" x="2316163" y="4618038"/>
          <p14:tracePt t="153047" x="2352675" y="4605338"/>
          <p14:tracePt t="153055" x="2378075" y="4605338"/>
          <p14:tracePt t="153064" x="2403475" y="4605338"/>
          <p14:tracePt t="153071" x="2441575" y="4605338"/>
          <p14:tracePt t="153076" x="2478088" y="4605338"/>
          <p14:tracePt t="153087" x="2516188" y="4605338"/>
          <p14:tracePt t="153091" x="2541588" y="4605338"/>
          <p14:tracePt t="153103" x="2578100" y="4605338"/>
          <p14:tracePt t="153107" x="2628900" y="4605338"/>
          <p14:tracePt t="153119" x="2716213" y="4605338"/>
          <p14:tracePt t="153123" x="2816225" y="4605338"/>
          <p14:tracePt t="153135" x="2890838" y="4605338"/>
          <p14:tracePt t="153139" x="2992438" y="4605338"/>
          <p14:tracePt t="153151" x="3079750" y="4605338"/>
          <p14:tracePt t="153155" x="3179763" y="4605338"/>
          <p14:tracePt t="153167" x="3254375" y="4605338"/>
          <p14:tracePt t="153171" x="3317875" y="4605338"/>
          <p14:tracePt t="153183" x="3367088" y="4605338"/>
          <p14:tracePt t="153187" x="3379788" y="4605338"/>
          <p14:tracePt t="153247" x="3392488" y="4592638"/>
          <p14:tracePt t="153391" x="3354388" y="4592638"/>
          <p14:tracePt t="153407" x="3305175" y="4592638"/>
          <p14:tracePt t="153411" x="3279775" y="4592638"/>
          <p14:tracePt t="153423" x="3228975" y="4592638"/>
          <p14:tracePt t="153430" x="3167063" y="4592638"/>
          <p14:tracePt t="153439" x="3079750" y="4592638"/>
          <p14:tracePt t="153447" x="2992438" y="4592638"/>
          <p14:tracePt t="153455" x="2890838" y="4592638"/>
          <p14:tracePt t="153464" x="2790825" y="4592638"/>
          <p14:tracePt t="153471" x="2690813" y="4592638"/>
          <p14:tracePt t="153476" x="2590800" y="4592638"/>
          <p14:tracePt t="153487" x="2516188" y="4592638"/>
          <p14:tracePt t="153491" x="2428875" y="4592638"/>
          <p14:tracePt t="153503" x="2339975" y="4592638"/>
          <p14:tracePt t="153507" x="2252663" y="4592638"/>
          <p14:tracePt t="153520" x="2178050" y="4592638"/>
          <p14:tracePt t="153523" x="2090738" y="4592638"/>
          <p14:tracePt t="153535" x="2003425" y="4592638"/>
          <p14:tracePt t="153539" x="1927225" y="4592638"/>
          <p14:tracePt t="153551" x="1839913" y="4592638"/>
          <p14:tracePt t="153555" x="1765300" y="4592638"/>
          <p14:tracePt t="153567" x="1701800" y="4592638"/>
          <p14:tracePt t="153571" x="1652588" y="4592638"/>
          <p14:tracePt t="153584" x="1601788" y="4592638"/>
          <p14:tracePt t="153587" x="1565275" y="4592638"/>
          <p14:tracePt t="153599" x="1539875" y="4592638"/>
          <p14:tracePt t="153615" x="1527175" y="4592638"/>
          <p14:tracePt t="153823" x="1527175" y="4579938"/>
          <p14:tracePt t="153839" x="1527175" y="4567238"/>
          <p14:tracePt t="153845" x="1527175" y="4554538"/>
          <p14:tracePt t="154177" x="1527175" y="4567238"/>
          <p14:tracePt t="154182" x="1552575" y="4579938"/>
          <p14:tracePt t="154194" x="1552575" y="4592638"/>
          <p14:tracePt t="154210" x="1565275" y="4605338"/>
          <p14:tracePt t="154226" x="1589088" y="4618038"/>
          <p14:tracePt t="154257" x="1601788" y="4618038"/>
          <p14:tracePt t="154273" x="1601788" y="4630738"/>
          <p14:tracePt t="154289" x="1614488" y="4643438"/>
          <p14:tracePt t="154305" x="1627188" y="4656138"/>
          <p14:tracePt t="154337" x="1627188" y="4667250"/>
          <p14:tracePt t="154353" x="1639888" y="4679950"/>
          <p14:tracePt t="154358" x="1652588" y="4679950"/>
          <p14:tracePt t="154369" x="1677988" y="4679950"/>
          <p14:tracePt t="154373" x="1714500" y="4679950"/>
          <p14:tracePt t="154385" x="1739900" y="4679950"/>
          <p14:tracePt t="154389" x="1778000" y="4692650"/>
          <p14:tracePt t="154401" x="1827213" y="4692650"/>
          <p14:tracePt t="154405" x="1865313" y="4692650"/>
          <p14:tracePt t="154417" x="1914525" y="4692650"/>
          <p14:tracePt t="154421" x="1965325" y="4692650"/>
          <p14:tracePt t="154433" x="2003425" y="4692650"/>
          <p14:tracePt t="154437" x="2039938" y="4692650"/>
          <p14:tracePt t="154449" x="2065338" y="4692650"/>
          <p14:tracePt t="154453" x="2127250" y="4679950"/>
          <p14:tracePt t="154465" x="2165350" y="4679950"/>
          <p14:tracePt t="154469" x="2190750" y="4679950"/>
          <p14:tracePt t="154482" x="2203450" y="4667250"/>
          <p14:tracePt t="154485" x="2239963" y="4656138"/>
          <p14:tracePt t="154498" x="2278063" y="4643438"/>
          <p14:tracePt t="154501" x="2303463" y="4643438"/>
          <p14:tracePt t="154514" x="2352675" y="4643438"/>
          <p14:tracePt t="154517" x="2378075" y="4643438"/>
          <p14:tracePt t="154530" x="2428875" y="4643438"/>
          <p14:tracePt t="154533" x="2452688" y="4643438"/>
          <p14:tracePt t="154547" x="2490788" y="4643438"/>
          <p14:tracePt t="154549" x="2528888" y="4643438"/>
          <p14:tracePt t="154564" x="2578100" y="4643438"/>
          <p14:tracePt t="154566" x="2616200" y="4643438"/>
          <p14:tracePt t="154580" x="2654300" y="4643438"/>
          <p14:tracePt t="154581" x="2690813" y="4643438"/>
          <p14:tracePt t="154597" x="2728913" y="4643438"/>
          <p14:tracePt t="154599" x="2754313" y="4643438"/>
          <p14:tracePt t="154614" x="2828925" y="4643438"/>
          <p14:tracePt t="154626" x="2841625" y="4643438"/>
          <p14:tracePt t="154631" x="2854325" y="4643438"/>
          <p14:tracePt t="154641" x="2890838" y="4643438"/>
          <p14:tracePt t="154647" x="2903538" y="4643438"/>
          <p14:tracePt t="154664" x="2928938" y="4643438"/>
          <p14:tracePt t="154674" x="2941638" y="4643438"/>
          <p14:tracePt t="154689" x="2967038" y="4643438"/>
          <p14:tracePt t="154697" x="2992438" y="4643438"/>
          <p14:tracePt t="154705" x="3016250" y="4643438"/>
          <p14:tracePt t="154713" x="3028950" y="4643438"/>
          <p14:tracePt t="154721" x="3041650" y="4643438"/>
          <p14:tracePt t="154726" x="3054350" y="4643438"/>
          <p14:tracePt t="154741" x="3067050" y="4643438"/>
          <p14:tracePt t="154753" x="3079750" y="4643438"/>
          <p14:tracePt t="154769" x="3092450" y="4643438"/>
          <p14:tracePt t="154773" x="3103563" y="4643438"/>
          <p14:tracePt t="154897" x="3116263" y="4643438"/>
          <p14:tracePt t="154914" x="3128963" y="4630738"/>
          <p14:tracePt t="154930" x="3141663" y="4618038"/>
          <p14:tracePt t="154933" x="3154363" y="4618038"/>
          <p14:tracePt t="154946" x="3167063" y="4618038"/>
          <p14:tracePt t="154964" x="3167063" y="4605338"/>
          <p14:tracePt t="154977" x="3179763" y="4605338"/>
          <p14:tracePt t="154997" x="3192463" y="4605338"/>
          <p14:tracePt t="156115" x="3228975" y="4605338"/>
          <p14:tracePt t="156120" x="3241675" y="4605338"/>
          <p14:tracePt t="156131" x="3267075" y="4605338"/>
          <p14:tracePt t="156135" x="3279775" y="4605338"/>
          <p14:tracePt t="156148" x="3292475" y="4605338"/>
          <p14:tracePt t="156152" x="3305175" y="4605338"/>
          <p14:tracePt t="156215" x="3292475" y="4605338"/>
          <p14:tracePt t="156227" x="3254375" y="4605338"/>
          <p14:tracePt t="156232" x="3216275" y="4605338"/>
          <p14:tracePt t="156244" x="3205163" y="4605338"/>
          <p14:tracePt t="156249" x="3167063" y="4605338"/>
          <p14:tracePt t="156263" x="3128963" y="4605338"/>
          <p14:tracePt t="156265" x="3116263" y="4605338"/>
          <p14:tracePt t="156487" x="3128963" y="4592638"/>
          <p14:tracePt t="156515" x="3154363" y="4579938"/>
          <p14:tracePt t="156531" x="3167063" y="4567238"/>
          <p14:tracePt t="156563" x="3179763" y="4543425"/>
          <p14:tracePt t="156567" x="3192463" y="4543425"/>
          <p14:tracePt t="156580" x="3192463" y="4530725"/>
          <p14:tracePt t="156584" x="3205163" y="4530725"/>
          <p14:tracePt t="156597" x="3216275" y="4530725"/>
          <p14:tracePt t="156599" x="3216275" y="4518025"/>
          <p14:tracePt t="156613" x="3228975" y="4518025"/>
          <p14:tracePt t="156615" x="3241675" y="4505325"/>
          <p14:tracePt t="156647" x="3254375" y="4505325"/>
          <p14:tracePt t="156649" x="3279775" y="4505325"/>
          <p14:tracePt t="156664" x="3305175" y="4505325"/>
          <p14:tracePt t="156665" x="3317875" y="4505325"/>
          <p14:tracePt t="156681" x="3367088" y="4505325"/>
          <p14:tracePt t="156697" x="3405188" y="4505325"/>
          <p14:tracePt t="156699" x="3429000" y="4505325"/>
          <p14:tracePt t="156715" x="3492500" y="4505325"/>
          <p14:tracePt t="156726" x="3517900" y="4505325"/>
          <p14:tracePt t="156731" x="3541713" y="4505325"/>
          <p14:tracePt t="156742" x="3567113" y="4492625"/>
          <p14:tracePt t="156747" x="3592513" y="4492625"/>
          <p14:tracePt t="156758" x="3630613" y="4479925"/>
          <p14:tracePt t="156763" x="3654425" y="4479925"/>
          <p14:tracePt t="156774" x="3667125" y="4479925"/>
          <p14:tracePt t="156780" x="3692525" y="4467225"/>
          <p14:tracePt t="156789" x="3717925" y="4454525"/>
          <p14:tracePt t="156797" x="3730625" y="4454525"/>
          <p14:tracePt t="156805" x="3743325" y="4430713"/>
          <p14:tracePt t="156813" x="3756025" y="4430713"/>
          <p14:tracePt t="156821" x="3767138" y="4405313"/>
          <p14:tracePt t="156826" x="3779838" y="4392613"/>
          <p14:tracePt t="156837" x="3792538" y="4367213"/>
          <p14:tracePt t="156842" x="3792538" y="4341813"/>
          <p14:tracePt t="156853" x="3805238" y="4318000"/>
          <p14:tracePt t="156857" x="3817938" y="4305300"/>
          <p14:tracePt t="156869" x="3830638" y="4267200"/>
          <p14:tracePt t="156873" x="3830638" y="4241800"/>
          <p14:tracePt t="156885" x="3843338" y="4217988"/>
          <p14:tracePt t="156890" x="3843338" y="4205288"/>
          <p14:tracePt t="156901" x="3856038" y="4192588"/>
          <p14:tracePt t="156905" x="3856038" y="4154488"/>
          <p14:tracePt t="156917" x="3856038" y="4141788"/>
          <p14:tracePt t="156921" x="3856038" y="4129088"/>
          <p14:tracePt t="156937" x="3867150" y="4117975"/>
          <p14:tracePt t="157270" x="3879850" y="4129088"/>
          <p14:tracePt t="157274" x="3892550" y="4129088"/>
          <p14:tracePt t="157285" x="3930650" y="4167188"/>
          <p14:tracePt t="157290" x="3930650" y="4179888"/>
          <p14:tracePt t="157301" x="3956050" y="4192588"/>
          <p14:tracePt t="157306" x="3968750" y="4205288"/>
          <p14:tracePt t="157317" x="3979863" y="4230688"/>
          <p14:tracePt t="157321" x="3979863" y="4241800"/>
          <p14:tracePt t="157333" x="4005263" y="4279900"/>
          <p14:tracePt t="157337" x="4005263" y="4305300"/>
          <p14:tracePt t="157350" x="4017963" y="4341813"/>
          <p14:tracePt t="157353" x="4030663" y="4379913"/>
          <p14:tracePt t="157366" x="4030663" y="4392613"/>
          <p14:tracePt t="157369" x="4043363" y="4418013"/>
          <p14:tracePt t="157382" x="4056063" y="4454525"/>
          <p14:tracePt t="157385" x="4056063" y="4492625"/>
          <p14:tracePt t="157398" x="4056063" y="4518025"/>
          <p14:tracePt t="157401" x="4068763" y="4530725"/>
          <p14:tracePt t="157414" x="4068763" y="4554538"/>
          <p14:tracePt t="157417" x="4081463" y="4579938"/>
          <p14:tracePt t="157430" x="4081463" y="4605338"/>
          <p14:tracePt t="157433" x="4092575" y="4618038"/>
          <p14:tracePt t="157448" x="4092575" y="4630738"/>
          <p14:tracePt t="157450" x="4092575" y="4643438"/>
          <p14:tracePt t="157713" x="4092575" y="4630738"/>
          <p14:tracePt t="157726" x="4092575" y="4618038"/>
          <p14:tracePt t="157741" x="4092575" y="4605338"/>
          <p14:tracePt t="157748" x="4092575" y="4592638"/>
          <p14:tracePt t="157762" x="4092575" y="4579938"/>
          <p14:tracePt t="157773" x="4092575" y="4567238"/>
          <p14:tracePt t="158255" x="4081463" y="4579938"/>
          <p14:tracePt t="158271" x="4081463" y="4592638"/>
          <p14:tracePt t="158276" x="4081463" y="4605338"/>
          <p14:tracePt t="158304" x="4081463" y="4618038"/>
          <p14:tracePt t="158692" x="4068763" y="4630738"/>
          <p14:tracePt t="158835" x="4056063" y="4630738"/>
          <p14:tracePt t="159527" x="4081463" y="4618038"/>
          <p14:tracePt t="159531" x="4092575" y="4592638"/>
          <p14:tracePt t="159544" x="4105275" y="4554538"/>
          <p14:tracePt t="159548" x="4117975" y="4518025"/>
          <p14:tracePt t="159563" x="4117975" y="4505325"/>
          <p14:tracePt t="159565" x="4117975" y="4492625"/>
          <p14:tracePt t="159580" x="4117975" y="4443413"/>
          <p14:tracePt t="159592" x="4117975" y="4430713"/>
          <p14:tracePt t="159607" x="4117975" y="4405313"/>
          <p14:tracePt t="159614" x="4117975" y="4379913"/>
          <p14:tracePt t="159630" x="4117975" y="4367213"/>
          <p14:tracePt t="159657" x="4117975" y="4341813"/>
          <p14:tracePt t="159664" x="4117975" y="4330700"/>
          <p14:tracePt t="159673" x="4117975" y="4279900"/>
          <p14:tracePt t="159680" x="4117975" y="4267200"/>
          <p14:tracePt t="159689" x="4117975" y="4241800"/>
          <p14:tracePt t="159696" x="4117975" y="4205288"/>
          <p14:tracePt t="159705" x="4117975" y="4192588"/>
          <p14:tracePt t="159713" x="4117975" y="4179888"/>
          <p14:tracePt t="159721" x="4117975" y="4154488"/>
          <p14:tracePt t="159726" x="4105275" y="4141788"/>
          <p14:tracePt t="159742" x="4105275" y="4117975"/>
          <p14:tracePt t="159757" x="4105275" y="4105275"/>
          <p14:tracePt t="159769" x="4105275" y="4092575"/>
          <p14:tracePt t="159785" x="4092575" y="4079875"/>
          <p14:tracePt t="159789" x="4092575" y="4067175"/>
          <p14:tracePt t="159801" x="4081463" y="4067175"/>
          <p14:tracePt t="159817" x="4081463" y="4054475"/>
          <p14:tracePt t="159833" x="4081463" y="4041775"/>
          <p14:tracePt t="160777" x="4117975" y="4041775"/>
          <p14:tracePt t="160781" x="4168775" y="4041775"/>
          <p14:tracePt t="160793" x="4205288" y="4054475"/>
          <p14:tracePt t="160797" x="4243388" y="4067175"/>
          <p14:tracePt t="160812" x="4305300" y="4079875"/>
          <p14:tracePt t="160813" x="4343400" y="4079875"/>
          <p14:tracePt t="160825" x="4381500" y="4092575"/>
          <p14:tracePt t="160829" x="4430713" y="4092575"/>
          <p14:tracePt t="160842" x="4468813" y="4092575"/>
          <p14:tracePt t="160847" x="4518025" y="4092575"/>
          <p14:tracePt t="160864" x="4619625" y="4105275"/>
          <p14:tracePt t="160881" x="4732338" y="4105275"/>
          <p14:tracePt t="160892" x="4781550" y="4105275"/>
          <p14:tracePt t="160896" x="4819650" y="4105275"/>
          <p14:tracePt t="161187" x="4832350" y="4105275"/>
          <p14:tracePt t="161192" x="4843463" y="4105275"/>
          <p14:tracePt t="161204" x="4868863" y="4092575"/>
          <p14:tracePt t="161208" x="4881563" y="4092575"/>
          <p14:tracePt t="161219" x="4894263" y="4079875"/>
          <p14:tracePt t="161223" x="4919663" y="4067175"/>
          <p14:tracePt t="161235" x="4968875" y="4054475"/>
          <p14:tracePt t="161239" x="4994275" y="4041775"/>
          <p14:tracePt t="161251" x="5006975" y="4029075"/>
          <p14:tracePt t="161255" x="5032375" y="4017963"/>
          <p14:tracePt t="161267" x="5057775" y="4017963"/>
          <p14:tracePt t="161272" x="5068888" y="4017963"/>
          <p14:tracePt t="161284" x="5081588" y="4017963"/>
          <p14:tracePt t="161287" x="5106988" y="4005263"/>
          <p14:tracePt t="161304" x="5119688" y="4005263"/>
          <p14:tracePt t="161395" x="5132388" y="4005263"/>
          <p14:tracePt t="161603" x="5145088" y="4005263"/>
          <p14:tracePt t="161608" x="5157788" y="4005263"/>
          <p14:tracePt t="161619" x="5170488" y="4005263"/>
          <p14:tracePt t="161623" x="5181600" y="4017963"/>
          <p14:tracePt t="161635" x="5207000" y="4029075"/>
          <p14:tracePt t="161651" x="5219700" y="4041775"/>
          <p14:tracePt t="161655" x="5232400" y="4041775"/>
          <p14:tracePt t="161667" x="5245100" y="4054475"/>
          <p14:tracePt t="161671" x="5257800" y="4067175"/>
          <p14:tracePt t="161699" x="5270500" y="4067175"/>
          <p14:tracePt t="161715" x="5281613" y="4067175"/>
          <p14:tracePt t="161861" x="5294313" y="4067175"/>
          <p14:tracePt t="161865" x="5307013" y="4067175"/>
          <p14:tracePt t="161876" x="5319713" y="4067175"/>
          <p14:tracePt t="161881" x="5332413" y="4067175"/>
          <p14:tracePt t="161892" x="5345113" y="4067175"/>
          <p14:tracePt t="161897" x="5357813" y="4067175"/>
          <p14:tracePt t="161907" x="5383213" y="4067175"/>
          <p14:tracePt t="161923" x="5394325" y="4067175"/>
          <p14:tracePt t="161929" x="5419725" y="4067175"/>
          <p14:tracePt t="161948" x="5419725" y="4054475"/>
          <p14:tracePt t="161955" x="5432425" y="4054475"/>
          <p14:tracePt t="162438" x="5445125" y="4054475"/>
          <p14:tracePt t="162805" x="5432425" y="4054475"/>
          <p14:tracePt t="162811" x="5432425" y="4041775"/>
          <p14:tracePt t="162821" x="5407025" y="4041775"/>
          <p14:tracePt t="162830" x="5383213" y="4029075"/>
          <p14:tracePt t="162841" x="5357813" y="4029075"/>
          <p14:tracePt t="162853" x="5332413" y="4029075"/>
          <p14:tracePt t="162857" x="5319713" y="4029075"/>
          <p14:tracePt t="162869" x="5307013" y="4017963"/>
          <p14:tracePt t="162885" x="5294313" y="4017963"/>
          <p14:tracePt t="162917" x="5281613" y="4017963"/>
          <p14:tracePt t="163014" x="5270500" y="4017963"/>
          <p14:tracePt t="163018" x="5257800" y="4017963"/>
          <p14:tracePt t="163030" x="5219700" y="4017963"/>
          <p14:tracePt t="163034" x="5207000" y="4017963"/>
          <p14:tracePt t="163046" x="5181600" y="4017963"/>
          <p14:tracePt t="163049" x="5170488" y="4017963"/>
          <p14:tracePt t="163063" x="5157788" y="4017963"/>
          <p14:tracePt t="163066" x="5119688" y="4017963"/>
          <p14:tracePt t="163079" x="5106988" y="4017963"/>
          <p14:tracePt t="163081" x="5081588" y="4017963"/>
          <p14:tracePt t="163096" x="5057775" y="4017963"/>
          <p14:tracePt t="163098" x="5032375" y="4017963"/>
          <p14:tracePt t="163114" x="4945063" y="4017963"/>
          <p14:tracePt t="163129" x="4894263" y="4017963"/>
          <p14:tracePt t="163131" x="4832350" y="4017963"/>
          <p14:tracePt t="163142" x="4781550" y="4005263"/>
          <p14:tracePt t="163147" x="4732338" y="4005263"/>
          <p14:tracePt t="163157" x="4681538" y="4005263"/>
          <p14:tracePt t="163163" x="4656138" y="4005263"/>
          <p14:tracePt t="163181" x="4619625" y="4005263"/>
          <p14:tracePt t="163185" x="4568825" y="4005263"/>
          <p14:tracePt t="163197" x="4494213" y="4005263"/>
          <p14:tracePt t="163201" x="4443413" y="4005263"/>
          <p14:tracePt t="163215" x="4406900" y="4005263"/>
          <p14:tracePt t="163217" x="4394200" y="4005263"/>
          <p14:tracePt t="163231" x="4368800" y="4005263"/>
          <p14:tracePt t="163233" x="4343400" y="4005263"/>
          <p14:tracePt t="163246" x="4318000" y="4005263"/>
          <p14:tracePt t="163249" x="4305300" y="4005263"/>
          <p14:tracePt t="163265" x="4294188" y="4005263"/>
          <p14:tracePt t="163279" x="4281488" y="4005263"/>
          <p14:tracePt t="163310" x="4268788" y="4005263"/>
          <p14:tracePt t="163489" x="4256088" y="4005263"/>
          <p14:tracePt t="163501" x="4256088" y="4017963"/>
          <p14:tracePt t="163517" x="4243388" y="4029075"/>
          <p14:tracePt t="163522" x="4230688" y="4029075"/>
          <p14:tracePt t="163534" x="4230688" y="4041775"/>
          <p14:tracePt t="163537" x="4230688" y="4054475"/>
          <p14:tracePt t="163549" x="4217988" y="4079875"/>
          <p14:tracePt t="163553" x="4217988" y="4092575"/>
          <p14:tracePt t="163565" x="4205288" y="4117975"/>
          <p14:tracePt t="163569" x="4205288" y="4154488"/>
          <p14:tracePt t="163582" x="4205288" y="4179888"/>
          <p14:tracePt t="163585" x="4205288" y="4205288"/>
          <p14:tracePt t="163597" x="4205288" y="4241800"/>
          <p14:tracePt t="163601" x="4192588" y="4267200"/>
          <p14:tracePt t="163614" x="4181475" y="4305300"/>
          <p14:tracePt t="163617" x="4168775" y="4341813"/>
          <p14:tracePt t="163630" x="4168775" y="4367213"/>
          <p14:tracePt t="163633" x="4156075" y="4405313"/>
          <p14:tracePt t="163647" x="4143375" y="4430713"/>
          <p14:tracePt t="163650" x="4130675" y="4443413"/>
          <p14:tracePt t="163663" x="4117975" y="4467225"/>
          <p14:tracePt t="163666" x="4105275" y="4479925"/>
          <p14:tracePt t="163679" x="4105275" y="4505325"/>
          <p14:tracePt t="163682" x="4092575" y="4505325"/>
          <p14:tracePt t="163789" x="4081463" y="4518025"/>
          <p14:tracePt t="163805" x="4068763" y="4518025"/>
          <p14:tracePt t="163810" x="4056063" y="4518025"/>
          <p14:tracePt t="163821" x="4030663" y="4518025"/>
          <p14:tracePt t="163828" x="4017963" y="4518025"/>
          <p14:tracePt t="163837" x="3992563" y="4518025"/>
          <p14:tracePt t="163841" x="3968750" y="4518025"/>
          <p14:tracePt t="163853" x="3956050" y="4518025"/>
          <p14:tracePt t="163871" x="3930650" y="4518025"/>
          <p14:tracePt t="163887" x="3917950" y="4518025"/>
          <p14:tracePt t="164351" x="3943350" y="4518025"/>
          <p14:tracePt t="164355" x="3968750" y="4518025"/>
          <p14:tracePt t="164368" x="4030663" y="4518025"/>
          <p14:tracePt t="164371" x="4092575" y="4518025"/>
          <p14:tracePt t="164383" x="4168775" y="4530725"/>
          <p14:tracePt t="164387" x="4230688" y="4530725"/>
          <p14:tracePt t="164399" x="4305300" y="4543425"/>
          <p14:tracePt t="164403" x="4356100" y="4543425"/>
          <p14:tracePt t="164415" x="4368800" y="4543425"/>
          <p14:tracePt t="164419" x="4381500" y="4543425"/>
          <p14:tracePt t="164743" x="4394200" y="4554538"/>
          <p14:tracePt t="164791" x="4406900" y="4554538"/>
          <p14:tracePt t="164796" x="4443413" y="4554538"/>
          <p14:tracePt t="164807" x="4481513" y="4554538"/>
          <p14:tracePt t="164813" x="4518025" y="4554538"/>
          <p14:tracePt t="164823" x="4568825" y="4554538"/>
          <p14:tracePt t="164829" x="4619625" y="4554538"/>
          <p14:tracePt t="164839" x="4668838" y="4554538"/>
          <p14:tracePt t="164846" x="4719638" y="4554538"/>
          <p14:tracePt t="164856" x="4768850" y="4554538"/>
          <p14:tracePt t="164863" x="4806950" y="4543425"/>
          <p14:tracePt t="164871" x="4832350" y="4543425"/>
          <p14:tracePt t="165081" x="4843463" y="4543425"/>
          <p14:tracePt t="165111" x="4843463" y="4554538"/>
          <p14:tracePt t="165128" x="4843463" y="4579938"/>
          <p14:tracePt t="165132" x="4856163" y="4579938"/>
          <p14:tracePt t="165160" x="4856163" y="4592638"/>
          <p14:tracePt t="165164" x="4868863" y="4592638"/>
          <p14:tracePt t="165255" x="4881563" y="4592638"/>
          <p14:tracePt t="165271" x="4906963" y="4592638"/>
          <p14:tracePt t="165277" x="4932363" y="4592638"/>
          <p14:tracePt t="165287" x="4956175" y="4592638"/>
          <p14:tracePt t="165292" x="4981575" y="4579938"/>
          <p14:tracePt t="165303" x="4994275" y="4579938"/>
          <p14:tracePt t="165307" x="5019675" y="4579938"/>
          <p14:tracePt t="165319" x="5045075" y="4579938"/>
          <p14:tracePt t="165323" x="5057775" y="4579938"/>
          <p14:tracePt t="165335" x="5068888" y="4567238"/>
          <p14:tracePt t="165339" x="5094288" y="4554538"/>
          <p14:tracePt t="165351" x="5106988" y="4554538"/>
          <p14:tracePt t="165355" x="5119688" y="4554538"/>
          <p14:tracePt t="165368" x="5132388" y="4554538"/>
          <p14:tracePt t="165372" x="5145088" y="4543425"/>
          <p14:tracePt t="165383" x="5157788" y="4543425"/>
          <p14:tracePt t="165387" x="5170488" y="4543425"/>
          <p14:tracePt t="165399" x="5181600" y="4530725"/>
          <p14:tracePt t="165403" x="5207000" y="4530725"/>
          <p14:tracePt t="165421" x="5219700" y="4530725"/>
          <p14:tracePt t="165437" x="5232400" y="4530725"/>
          <p14:tracePt t="165497" x="5245100" y="4530725"/>
          <p14:tracePt t="165502" x="5257800" y="4530725"/>
          <p14:tracePt t="165657" x="5270500" y="4530725"/>
          <p14:tracePt t="166069" x="5257800" y="4530725"/>
          <p14:tracePt t="166081" x="5207000" y="4530725"/>
          <p14:tracePt t="166086" x="5181600" y="4530725"/>
          <p14:tracePt t="166505" x="5181600" y="4543425"/>
          <p14:tracePt t="166521" x="5181600" y="4567238"/>
          <p14:tracePt t="166527" x="5170488" y="4567238"/>
          <p14:tracePt t="166601" x="5157788" y="4567238"/>
          <p14:tracePt t="166633" x="5145088" y="4554538"/>
          <p14:tracePt t="166638" x="5145088" y="4543425"/>
          <p14:tracePt t="166653" x="5132388" y="4530725"/>
          <p14:tracePt t="166897" x="5145088" y="4518025"/>
          <p14:tracePt t="167011" x="5157788" y="4518025"/>
          <p14:tracePt t="167031" x="5170488" y="4518025"/>
          <p14:tracePt t="167043" x="5181600" y="4505325"/>
          <p14:tracePt t="167203" x="5157788" y="4505325"/>
          <p14:tracePt t="167208" x="5119688" y="4518025"/>
          <p14:tracePt t="167219" x="5094288" y="4530725"/>
          <p14:tracePt t="167223" x="5045075" y="4543425"/>
          <p14:tracePt t="167235" x="4968875" y="4554538"/>
          <p14:tracePt t="167239" x="4868863" y="4579938"/>
          <p14:tracePt t="167251" x="4768850" y="4592638"/>
          <p14:tracePt t="167255" x="4643438" y="4605338"/>
          <p14:tracePt t="167267" x="4506913" y="4618038"/>
          <p14:tracePt t="167271" x="4381500" y="4630738"/>
          <p14:tracePt t="167283" x="4230688" y="4630738"/>
          <p14:tracePt t="167287" x="4068763" y="4630738"/>
          <p14:tracePt t="167299" x="3879850" y="4630738"/>
          <p14:tracePt t="167303" x="3705225" y="4630738"/>
          <p14:tracePt t="167315" x="3530600" y="4630738"/>
          <p14:tracePt t="167319" x="3379788" y="4630738"/>
          <p14:tracePt t="167331" x="3254375" y="4630738"/>
          <p14:tracePt t="167335" x="3128963" y="4630738"/>
          <p14:tracePt t="167347" x="3028950" y="4630738"/>
          <p14:tracePt t="167351" x="2954338" y="4630738"/>
          <p14:tracePt t="167364" x="2879725" y="4630738"/>
          <p14:tracePt t="167367" x="2828925" y="4630738"/>
          <p14:tracePt t="167380" x="2778125" y="4630738"/>
          <p14:tracePt t="167383" x="2741613" y="4618038"/>
          <p14:tracePt t="167396" x="2703513" y="4618038"/>
          <p14:tracePt t="167399" x="2678113" y="4618038"/>
          <p14:tracePt t="167415" x="2667000" y="4618038"/>
          <p14:tracePt t="167444" x="2667000" y="4605338"/>
          <p14:tracePt t="167448" x="2654300" y="4592638"/>
          <p14:tracePt t="167476" x="2654300" y="4579938"/>
          <p14:tracePt t="167492" x="2654300" y="4567238"/>
          <p14:tracePt t="167497" x="2654300" y="4554538"/>
          <p14:tracePt t="167508" x="2654300" y="4543425"/>
          <p14:tracePt t="167528" x="2654300" y="4530725"/>
          <p14:tracePt t="167539" x="2678113" y="4505325"/>
          <p14:tracePt t="167546" x="2690813" y="4492625"/>
          <p14:tracePt t="167555" x="2716213" y="4492625"/>
          <p14:tracePt t="167563" x="2754313" y="4479925"/>
          <p14:tracePt t="167571" x="2790825" y="4454525"/>
          <p14:tracePt t="167579" x="2828925" y="4454525"/>
          <p14:tracePt t="167587" x="2854325" y="4454525"/>
          <p14:tracePt t="167592" x="2890838" y="4443413"/>
          <p14:tracePt t="167603" x="2916238" y="4443413"/>
          <p14:tracePt t="167608" x="2954338" y="4443413"/>
          <p14:tracePt t="167619" x="2967038" y="4443413"/>
          <p14:tracePt t="167623" x="2979738" y="4443413"/>
          <p14:tracePt t="167635" x="2992438" y="4443413"/>
          <p14:tracePt t="167780" x="2979738" y="4443413"/>
          <p14:tracePt t="167796" x="2954338" y="4443413"/>
          <p14:tracePt t="167800" x="2903538" y="4443413"/>
          <p14:tracePt t="167812" x="2867025" y="4443413"/>
          <p14:tracePt t="167816" x="2816225" y="4443413"/>
          <p14:tracePt t="167830" x="2778125" y="4454525"/>
          <p14:tracePt t="167832" x="2741613" y="4454525"/>
          <p14:tracePt t="167846" x="2690813" y="4454525"/>
          <p14:tracePt t="167848" x="2628900" y="4467225"/>
          <p14:tracePt t="167862" x="2554288" y="4467225"/>
          <p14:tracePt t="167864" x="2490788" y="4467225"/>
          <p14:tracePt t="167880" x="2365375" y="4467225"/>
          <p14:tracePt t="167892" x="2316163" y="4467225"/>
          <p14:tracePt t="167897" x="2265363" y="4467225"/>
          <p14:tracePt t="167908" x="2216150" y="4467225"/>
          <p14:tracePt t="167913" x="2178050" y="4479925"/>
          <p14:tracePt t="167923" x="2139950" y="4479925"/>
          <p14:tracePt t="167930" x="2103438" y="4479925"/>
          <p14:tracePt t="167939" x="2065338" y="4479925"/>
          <p14:tracePt t="167946" x="2027238" y="4479925"/>
          <p14:tracePt t="167962" x="1952625" y="4479925"/>
          <p14:tracePt t="167971" x="1914525" y="4479925"/>
          <p14:tracePt t="167979" x="1878013" y="4479925"/>
          <p14:tracePt t="167987" x="1865313" y="4479925"/>
          <p14:tracePt t="167992" x="1839913" y="4479925"/>
          <p14:tracePt t="168003" x="1814513" y="4479925"/>
          <p14:tracePt t="168008" x="1790700" y="4479925"/>
          <p14:tracePt t="168019" x="1778000" y="4479925"/>
          <p14:tracePt t="168023" x="1765300" y="4479925"/>
          <p14:tracePt t="168035" x="1752600" y="4479925"/>
          <p14:tracePt t="168183" x="1790700" y="4479925"/>
          <p14:tracePt t="168196" x="1839913" y="4479925"/>
          <p14:tracePt t="168199" x="1890713" y="4479925"/>
          <p14:tracePt t="168213" x="1914525" y="4479925"/>
          <p14:tracePt t="168216" x="1965325" y="4479925"/>
          <p14:tracePt t="168229" x="2039938" y="4479925"/>
          <p14:tracePt t="168231" x="2139950" y="4479925"/>
          <p14:tracePt t="168247" x="2303463" y="4479925"/>
          <p14:tracePt t="168264" x="2490788" y="4479925"/>
          <p14:tracePt t="168279" x="2554288" y="4479925"/>
          <p14:tracePt t="168280" x="2628900" y="4479925"/>
          <p14:tracePt t="168292" x="2678113" y="4479925"/>
          <p14:tracePt t="168297" x="2716213" y="4492625"/>
          <p14:tracePt t="168308" x="2754313" y="4492625"/>
          <p14:tracePt t="168313" x="2790825" y="4492625"/>
          <p14:tracePt t="168323" x="2803525" y="4492625"/>
          <p14:tracePt t="168330" x="2841625" y="4505325"/>
          <p14:tracePt t="168339" x="2854325" y="4505325"/>
          <p14:tracePt t="168346" x="2879725" y="4505325"/>
          <p14:tracePt t="168355" x="2890838" y="4505325"/>
          <p14:tracePt t="168362" x="2903538" y="4505325"/>
          <p14:tracePt t="168379" x="2916238" y="4505325"/>
          <p14:tracePt t="168561" x="2879725" y="4505325"/>
          <p14:tracePt t="168601" x="2828925" y="4505325"/>
          <p14:tracePt t="168606" x="2754313" y="4505325"/>
          <p14:tracePt t="168617" x="2252663" y="4505325"/>
          <p14:tracePt t="168621" x="1903413" y="4505325"/>
          <p14:tracePt t="168633" x="1727200" y="4505325"/>
          <p14:tracePt t="168637" x="1627188" y="4505325"/>
          <p14:tracePt t="168649" x="1552575" y="4505325"/>
          <p14:tracePt t="168965" x="1552575" y="4518025"/>
          <p14:tracePt t="169077" x="1565275" y="4518025"/>
          <p14:tracePt t="169081" x="1589088" y="4518025"/>
          <p14:tracePt t="169093" x="1627188" y="4518025"/>
          <p14:tracePt t="169098" x="1665288" y="4518025"/>
          <p14:tracePt t="169112" x="1689100" y="4518025"/>
          <p14:tracePt t="169114" x="1739900" y="4518025"/>
          <p14:tracePt t="169129" x="1790700" y="4518025"/>
          <p14:tracePt t="169130" x="1839913" y="4518025"/>
          <p14:tracePt t="169147" x="1927225" y="4518025"/>
          <p14:tracePt t="169158" x="1952625" y="4518025"/>
          <p14:tracePt t="169163" x="1990725" y="4518025"/>
          <p14:tracePt t="169173" x="2039938" y="4518025"/>
          <p14:tracePt t="169179" x="2090738" y="4530725"/>
          <p14:tracePt t="169190" x="2165350" y="4530725"/>
          <p14:tracePt t="169196" x="2216150" y="4530725"/>
          <p14:tracePt t="169205" x="2278063" y="4530725"/>
          <p14:tracePt t="169212" x="2352675" y="4530725"/>
          <p14:tracePt t="169221" x="2428875" y="4530725"/>
          <p14:tracePt t="169229" x="2516188" y="4530725"/>
          <p14:tracePt t="169237" x="2603500" y="4530725"/>
          <p14:tracePt t="169242" x="2667000" y="4530725"/>
          <p14:tracePt t="169253" x="2741613" y="4530725"/>
          <p14:tracePt t="169258" x="2790825" y="4530725"/>
          <p14:tracePt t="169269" x="2803525" y="4530725"/>
          <p14:tracePt t="169273" x="2828925" y="4530725"/>
          <p14:tracePt t="169285" x="2841625" y="4530725"/>
          <p14:tracePt t="169289" x="2854325" y="4530725"/>
          <p14:tracePt t="169301" x="2867025" y="4530725"/>
          <p14:tracePt t="174193" x="2854325" y="4554538"/>
          <p14:tracePt t="174198" x="2854325" y="4567238"/>
          <p14:tracePt t="174209" x="2790825" y="4618038"/>
          <p14:tracePt t="174214" x="2778125" y="4618038"/>
          <p14:tracePt t="174617" x="2790825" y="4618038"/>
          <p14:tracePt t="174633" x="2790825" y="4630738"/>
          <p14:tracePt t="174638" x="2778125" y="4630738"/>
          <p14:tracePt t="174649" x="2767013" y="4630738"/>
          <p14:tracePt t="174654" x="2754313" y="4630738"/>
          <p14:tracePt t="174665" x="2741613" y="4618038"/>
          <p14:tracePt t="174681" x="2741613" y="4605338"/>
          <p14:tracePt t="174697" x="2767013" y="4605338"/>
          <p14:tracePt t="174701" x="2790825" y="4605338"/>
          <p14:tracePt t="174714" x="2816225" y="4605338"/>
          <p14:tracePt t="174717" x="2854325" y="4605338"/>
          <p14:tracePt t="174730" x="2903538" y="4605338"/>
          <p14:tracePt t="174733" x="2941638" y="4605338"/>
          <p14:tracePt t="174746" x="2967038" y="4605338"/>
          <p14:tracePt t="174749" x="3003550" y="4605338"/>
          <p14:tracePt t="174762" x="3067050" y="4592638"/>
          <p14:tracePt t="174765" x="3154363" y="4579938"/>
          <p14:tracePt t="174779" x="3254375" y="4554538"/>
          <p14:tracePt t="174781" x="3354388" y="4530725"/>
          <p14:tracePt t="174795" x="3492500" y="4479925"/>
          <p14:tracePt t="174797" x="3667125" y="4430713"/>
          <p14:tracePt t="174812" x="3879850" y="4367213"/>
          <p14:tracePt t="174813" x="4130675" y="4279900"/>
          <p14:tracePt t="174830" x="4619625" y="4105275"/>
          <p14:tracePt t="174845" x="4906963" y="3992563"/>
          <p14:tracePt t="174846" x="5181600" y="3867150"/>
          <p14:tracePt t="174858" x="5507038" y="3754438"/>
          <p14:tracePt t="174862" x="5783263" y="3641725"/>
          <p14:tracePt t="174873" x="6034088" y="3554413"/>
          <p14:tracePt t="174879" x="6283325" y="3467100"/>
          <p14:tracePt t="174889" x="6459538" y="3403600"/>
          <p14:tracePt t="174896" x="6596063" y="3341688"/>
          <p14:tracePt t="174905" x="6734175" y="3267075"/>
          <p14:tracePt t="174912" x="6846888" y="3203575"/>
          <p14:tracePt t="174921" x="6921500" y="3154363"/>
          <p14:tracePt t="174928" x="6972300" y="3103563"/>
          <p14:tracePt t="174947" x="7046913" y="3028950"/>
          <p14:tracePt t="174953" x="7072313" y="3003550"/>
          <p14:tracePt t="174958" x="7085013" y="2952750"/>
          <p14:tracePt t="174969" x="7097713" y="2941638"/>
          <p14:tracePt t="174974" x="7123113" y="2916238"/>
          <p14:tracePt t="174985" x="7134225" y="2890838"/>
          <p14:tracePt t="174989" x="7159625" y="2865438"/>
          <p14:tracePt t="175002" x="7185025" y="2852738"/>
          <p14:tracePt t="175005" x="7210425" y="2828925"/>
          <p14:tracePt t="175018" x="7246938" y="2816225"/>
          <p14:tracePt t="175021" x="7310438" y="2790825"/>
          <p14:tracePt t="175033" x="7359650" y="2752725"/>
          <p14:tracePt t="175037" x="7410450" y="2728913"/>
          <p14:tracePt t="175049" x="7435850" y="2728913"/>
          <p14:tracePt t="175053" x="7448550" y="2716213"/>
          <p14:tracePt t="175065" x="7510463" y="2690813"/>
          <p14:tracePt t="175069" x="7535863" y="2678113"/>
          <p14:tracePt t="175081" x="7572375" y="2665413"/>
          <p14:tracePt t="175085" x="7585075" y="2652713"/>
          <p14:tracePt t="175098" x="7623175" y="2640013"/>
          <p14:tracePt t="175102" x="7661275" y="2640013"/>
          <p14:tracePt t="175114" x="7697788" y="2640013"/>
          <p14:tracePt t="175118" x="7748588" y="2627313"/>
          <p14:tracePt t="175129" x="7773988" y="2627313"/>
          <p14:tracePt t="175133" x="7823200" y="2627313"/>
          <p14:tracePt t="175146" x="7874000" y="2627313"/>
          <p14:tracePt t="175149" x="7923213" y="2627313"/>
          <p14:tracePt t="175162" x="7974013" y="2627313"/>
          <p14:tracePt t="175165" x="7999413" y="2627313"/>
          <p14:tracePt t="175179" x="8035925" y="2627313"/>
          <p14:tracePt t="175181" x="8099425" y="2640013"/>
          <p14:tracePt t="175195" x="8161338" y="2652713"/>
          <p14:tracePt t="175197" x="8235950" y="2665413"/>
          <p14:tracePt t="175212" x="8324850" y="2690813"/>
          <p14:tracePt t="175213" x="8412163" y="2703513"/>
          <p14:tracePt t="175229" x="8499475" y="2716213"/>
          <p14:tracePt t="175230" x="8586788" y="2728913"/>
          <p14:tracePt t="175246" x="8699500" y="2728913"/>
          <p14:tracePt t="175258" x="8737600" y="2728913"/>
          <p14:tracePt t="175263" x="8774113" y="2728913"/>
          <p14:tracePt t="175274" x="8799513" y="2728913"/>
          <p14:tracePt t="175279" x="8812213" y="2728913"/>
          <p14:tracePt t="175289" x="8824913" y="2728913"/>
          <p14:tracePt t="175295" x="8837613" y="2728913"/>
          <p14:tracePt t="175308" x="8850313" y="2716213"/>
          <p14:tracePt t="175313" x="8863013" y="2716213"/>
          <p14:tracePt t="175324" x="8863013" y="2703513"/>
          <p14:tracePt t="175329" x="8874125" y="2690813"/>
          <p14:tracePt t="175339" x="8874125" y="2678113"/>
          <p14:tracePt t="175355" x="8874125" y="2665413"/>
          <p14:tracePt t="175411" x="8874125" y="2652713"/>
          <p14:tracePt t="175431" x="8850313" y="2652713"/>
          <p14:tracePt t="175444" x="8812213" y="2652713"/>
          <p14:tracePt t="175448" x="8774113" y="2652713"/>
          <p14:tracePt t="175459" x="8737600" y="2652713"/>
          <p14:tracePt t="175464" x="8712200" y="2652713"/>
          <p14:tracePt t="175479" x="8686800" y="2652713"/>
          <p14:tracePt t="175480" x="8650288" y="2652713"/>
          <p14:tracePt t="175497" x="8599488" y="2652713"/>
          <p14:tracePt t="175508" x="8574088" y="2652713"/>
          <p14:tracePt t="175513" x="8561388" y="2652713"/>
          <p14:tracePt t="175524" x="8548688" y="2652713"/>
          <p14:tracePt t="175619" x="8537575" y="2652713"/>
          <p14:tracePt t="175731" x="8548688" y="2652713"/>
          <p14:tracePt t="175736" x="8574088" y="2652713"/>
          <p14:tracePt t="175748" x="8612188" y="2652713"/>
          <p14:tracePt t="175752" x="8650288" y="2652713"/>
          <p14:tracePt t="175763" x="8686800" y="2640013"/>
          <p14:tracePt t="175767" x="8712200" y="2640013"/>
          <p14:tracePt t="175780" x="8750300" y="2640013"/>
          <p14:tracePt t="175783" x="8799513" y="2640013"/>
          <p14:tracePt t="175796" x="8874125" y="2627313"/>
          <p14:tracePt t="175799" x="8937625" y="2627313"/>
          <p14:tracePt t="175812" x="8999538" y="2627313"/>
          <p14:tracePt t="175815" x="9075738" y="2627313"/>
          <p14:tracePt t="175828" x="9124950" y="2627313"/>
          <p14:tracePt t="175831" x="9188450" y="2627313"/>
          <p14:tracePt t="175844" x="9250363" y="2616200"/>
          <p14:tracePt t="175847" x="9312275" y="2616200"/>
          <p14:tracePt t="175861" x="9388475" y="2603500"/>
          <p14:tracePt t="175863" x="9437688" y="2603500"/>
          <p14:tracePt t="175877" x="9501188" y="2603500"/>
          <p14:tracePt t="175879" x="9550400" y="2603500"/>
          <p14:tracePt t="175894" x="9626600" y="2603500"/>
          <p14:tracePt t="175895" x="9688513" y="2603500"/>
          <p14:tracePt t="175908" x="9739313" y="2603500"/>
          <p14:tracePt t="175913" x="9813925" y="2603500"/>
          <p14:tracePt t="175924" x="9863138" y="2603500"/>
          <p14:tracePt t="175929" x="9926638" y="2603500"/>
          <p14:tracePt t="175948" x="10026650" y="2603500"/>
          <p14:tracePt t="175955" x="10064750" y="2590800"/>
          <p14:tracePt t="175963" x="10101263" y="2590800"/>
          <p14:tracePt t="175971" x="10139363" y="2590800"/>
          <p14:tracePt t="175980" x="10164763" y="2578100"/>
          <p14:tracePt t="175987" x="10188575" y="2578100"/>
          <p14:tracePt t="175995" x="10201275" y="2565400"/>
          <p14:tracePt t="176003" x="10226675" y="2565400"/>
          <p14:tracePt t="176008" x="10239375" y="2565400"/>
          <p14:tracePt t="176019" x="10252075" y="2565400"/>
          <p14:tracePt t="176024" x="10277475" y="2565400"/>
          <p14:tracePt t="176035" x="10301288" y="2552700"/>
          <p14:tracePt t="176051" x="10313988" y="2552700"/>
          <p14:tracePt t="176067" x="10326688" y="2552700"/>
          <p14:tracePt t="176183" x="10288588" y="2552700"/>
          <p14:tracePt t="176196" x="10239375" y="2565400"/>
          <p14:tracePt t="176200" x="10177463" y="2565400"/>
          <p14:tracePt t="176213" x="10152063" y="2565400"/>
          <p14:tracePt t="176216" x="10101263" y="2565400"/>
          <p14:tracePt t="176229" x="10013950" y="2578100"/>
          <p14:tracePt t="176231" x="9913938" y="2578100"/>
          <p14:tracePt t="176245" x="9813925" y="2590800"/>
          <p14:tracePt t="176247" x="9713913" y="2590800"/>
          <p14:tracePt t="176263" x="9501188" y="2590800"/>
          <p14:tracePt t="176279" x="9401175" y="2590800"/>
          <p14:tracePt t="176280" x="9312275" y="2603500"/>
          <p14:tracePt t="176296" x="9163050" y="2616200"/>
          <p14:tracePt t="176308" x="9088438" y="2627313"/>
          <p14:tracePt t="176314" x="9037638" y="2627313"/>
          <p14:tracePt t="176324" x="8986838" y="2640013"/>
          <p14:tracePt t="176329" x="8937625" y="2652713"/>
          <p14:tracePt t="176339" x="8899525" y="2665413"/>
          <p14:tracePt t="176345" x="8886825" y="2665413"/>
          <p14:tracePt t="176355" x="8874125" y="2665413"/>
          <p14:tracePt t="176362" x="8850313" y="2665413"/>
          <p14:tracePt t="176371" x="8837613" y="2665413"/>
          <p14:tracePt t="176683" x="8863013" y="2665413"/>
          <p14:tracePt t="176699" x="8886825" y="2652713"/>
          <p14:tracePt t="176715" x="8899525" y="2652713"/>
          <p14:tracePt t="176720" x="8912225" y="2652713"/>
          <p14:tracePt t="176731" x="8924925" y="2652713"/>
          <p14:tracePt t="181279" x="8899525" y="2652713"/>
          <p14:tracePt t="181283" x="8886825" y="2652713"/>
          <p14:tracePt t="181296" x="8650288" y="2752725"/>
          <p14:tracePt t="181299" x="8486775" y="2840038"/>
          <p14:tracePt t="181312" x="8386763" y="2890838"/>
          <p14:tracePt t="181315" x="8299450" y="2941638"/>
          <p14:tracePt t="181329" x="8223250" y="2965450"/>
          <p14:tracePt t="181332" x="8148638" y="3003550"/>
          <p14:tracePt t="181346" x="8086725" y="3028950"/>
          <p14:tracePt t="181348" x="8035925" y="3065463"/>
          <p14:tracePt t="181361" x="7986713" y="3078163"/>
          <p14:tracePt t="181365" x="7948613" y="3116263"/>
          <p14:tracePt t="181378" x="7886700" y="3154363"/>
          <p14:tracePt t="181380" x="7810500" y="3216275"/>
          <p14:tracePt t="181395" x="7661275" y="3341688"/>
          <p14:tracePt t="181411" x="7597775" y="3403600"/>
          <p14:tracePt t="181413" x="7535863" y="3454400"/>
          <p14:tracePt t="181424" x="7459663" y="3516313"/>
          <p14:tracePt t="181430" x="7385050" y="3567113"/>
          <p14:tracePt t="181439" x="7297738" y="3629025"/>
          <p14:tracePt t="181445" x="7197725" y="3692525"/>
          <p14:tracePt t="181455" x="7110413" y="3767138"/>
          <p14:tracePt t="181461" x="6985000" y="3841750"/>
          <p14:tracePt t="181472" x="6872288" y="3929063"/>
          <p14:tracePt t="181478" x="6746875" y="4005263"/>
          <p14:tracePt t="181487" x="6634163" y="4092575"/>
          <p14:tracePt t="181495" x="6508750" y="4179888"/>
          <p14:tracePt t="181504" x="6396038" y="4254500"/>
          <p14:tracePt t="181511" x="6283325" y="4341813"/>
          <p14:tracePt t="181519" x="6196013" y="4405313"/>
          <p14:tracePt t="181524" x="6083300" y="4467225"/>
          <p14:tracePt t="181535" x="5995988" y="4543425"/>
          <p14:tracePt t="181540" x="5908675" y="4592638"/>
          <p14:tracePt t="181551" x="5795963" y="4643438"/>
          <p14:tracePt t="181555" x="5695950" y="4692650"/>
          <p14:tracePt t="181567" x="5583238" y="4743450"/>
          <p14:tracePt t="181572" x="5483225" y="4792663"/>
          <p14:tracePt t="181583" x="5394325" y="4830763"/>
          <p14:tracePt t="181587" x="5307013" y="4856163"/>
          <p14:tracePt t="181599" x="5219700" y="4879975"/>
          <p14:tracePt t="181603" x="5145088" y="4905375"/>
          <p14:tracePt t="181615" x="5057775" y="4918075"/>
          <p14:tracePt t="181619" x="4981575" y="4930775"/>
          <p14:tracePt t="181632" x="4906963" y="4930775"/>
          <p14:tracePt t="181635" x="4832350" y="4943475"/>
          <p14:tracePt t="181647" x="4781550" y="4943475"/>
          <p14:tracePt t="181651" x="4732338" y="4943475"/>
          <p14:tracePt t="181663" x="4694238" y="4943475"/>
          <p14:tracePt t="181667" x="4668838" y="4943475"/>
          <p14:tracePt t="181683" x="4656138" y="4943475"/>
          <p14:tracePt t="181699" x="4643438" y="4943475"/>
          <p14:tracePt t="181713" x="4630738" y="4943475"/>
          <p14:tracePt t="181715" x="4619625" y="4943475"/>
          <p14:tracePt t="181731" x="4594225" y="4943475"/>
          <p14:tracePt t="181745" x="4568825" y="4943475"/>
          <p14:tracePt t="181747" x="4543425" y="4943475"/>
          <p14:tracePt t="181762" x="4506913" y="4956175"/>
          <p14:tracePt t="181764" x="4468813" y="4956175"/>
          <p14:tracePt t="181779" x="4368800" y="4968875"/>
          <p14:tracePt t="181796" x="4294188" y="4981575"/>
          <p14:tracePt t="181810" x="4268788" y="4992688"/>
          <p14:tracePt t="181811" x="4243388" y="4992688"/>
          <p14:tracePt t="181823" x="4192588" y="5018088"/>
          <p14:tracePt t="181828" x="4130675" y="5056188"/>
          <p14:tracePt t="181839" x="4056063" y="5092700"/>
          <p14:tracePt t="181844" x="3992563" y="5130800"/>
          <p14:tracePt t="181855" x="3956050" y="5143500"/>
          <p14:tracePt t="181860" x="3905250" y="5168900"/>
          <p14:tracePt t="181871" x="3879850" y="5181600"/>
          <p14:tracePt t="181887" x="3856038" y="5194300"/>
          <p14:tracePt t="186274" x="3856038" y="5205413"/>
          <p14:tracePt t="186289" x="3867150" y="5218113"/>
          <p14:tracePt t="186294" x="3892550" y="5218113"/>
          <p14:tracePt t="186308" x="3917950" y="5218113"/>
          <p14:tracePt t="186313" x="3930650" y="5230813"/>
          <p14:tracePt t="186353" x="3930650" y="5243513"/>
          <p14:tracePt t="186360" x="3917950" y="5256213"/>
          <p14:tracePt t="186369" x="3879850" y="5268913"/>
          <p14:tracePt t="186374" x="3879850" y="5281613"/>
          <p14:tracePt t="186385" x="3867150" y="5281613"/>
          <p14:tracePt t="186390" x="3830638" y="5294313"/>
          <p14:tracePt t="186401" x="3779838" y="5305425"/>
          <p14:tracePt t="186405" x="3730625" y="5318125"/>
          <p14:tracePt t="186417" x="3654425" y="5330825"/>
          <p14:tracePt t="186421" x="3592513" y="5330825"/>
          <p14:tracePt t="186433" x="3517900" y="5343525"/>
          <p14:tracePt t="186437" x="3454400" y="5343525"/>
          <p14:tracePt t="186449" x="3379788" y="5356225"/>
          <p14:tracePt t="186453" x="3328988" y="5356225"/>
          <p14:tracePt t="186465" x="3292475" y="5356225"/>
          <p14:tracePt t="186469" x="3267075" y="5356225"/>
          <p14:tracePt t="186481" x="3241675" y="5356225"/>
          <p14:tracePt t="186485" x="3228975" y="5356225"/>
          <p14:tracePt t="186497" x="3216275" y="5356225"/>
          <p14:tracePt t="186501" x="3205163" y="5356225"/>
          <p14:tracePt t="186517" x="3192463" y="5368925"/>
          <p14:tracePt t="186533" x="3167063" y="5381625"/>
          <p14:tracePt t="186546" x="3154363" y="5381625"/>
          <p14:tracePt t="186549" x="3141663" y="5381625"/>
          <p14:tracePt t="186562" x="3128963" y="5381625"/>
          <p14:tracePt t="186565" x="3103563" y="5394325"/>
          <p14:tracePt t="186578" x="3079750" y="5394325"/>
          <p14:tracePt t="186581" x="3067050" y="5394325"/>
          <p14:tracePt t="186595" x="3054350" y="5407025"/>
          <p14:tracePt t="186597" x="3028950" y="5407025"/>
          <p14:tracePt t="186611" x="3003550" y="5407025"/>
          <p14:tracePt t="186613" x="2979738" y="5407025"/>
          <p14:tracePt t="186628" x="2954338" y="5407025"/>
          <p14:tracePt t="186630" x="2916238" y="5407025"/>
          <p14:tracePt t="186646" x="2854325" y="5407025"/>
          <p14:tracePt t="186662" x="2767013" y="5407025"/>
          <p14:tracePt t="186674" x="2716213" y="5407025"/>
          <p14:tracePt t="186679" x="2654300" y="5407025"/>
          <p14:tracePt t="186690" x="2590800" y="5407025"/>
          <p14:tracePt t="186695" x="2541588" y="5407025"/>
          <p14:tracePt t="186705" x="2490788" y="5407025"/>
          <p14:tracePt t="186711" x="2441575" y="5407025"/>
          <p14:tracePt t="186721" x="2378075" y="5407025"/>
          <p14:tracePt t="186728" x="2328863" y="5418138"/>
          <p14:tracePt t="186737" x="2278063" y="5418138"/>
          <p14:tracePt t="186745" x="2228850" y="5418138"/>
          <p14:tracePt t="186753" x="2178050" y="5418138"/>
          <p14:tracePt t="186760" x="2127250" y="5418138"/>
          <p14:tracePt t="186769" x="2090738" y="5418138"/>
          <p14:tracePt t="186774" x="2065338" y="5418138"/>
          <p14:tracePt t="186785" x="2039938" y="5418138"/>
          <p14:tracePt t="186790" x="2027238" y="5418138"/>
          <p14:tracePt t="186803" x="2014538" y="5418138"/>
          <p14:tracePt t="186811" x="1990725" y="5418138"/>
          <p14:tracePt t="186819" x="1965325" y="5430838"/>
          <p14:tracePt t="186824" x="1952625" y="5430838"/>
          <p14:tracePt t="186835" x="1939925" y="5430838"/>
          <p14:tracePt t="186840" x="1927225" y="5430838"/>
          <p14:tracePt t="186851" x="1914525" y="5443538"/>
          <p14:tracePt t="186855" x="1903413" y="5456238"/>
          <p14:tracePt t="186931" x="1903413" y="5481638"/>
          <p14:tracePt t="186935" x="1903413" y="5494338"/>
          <p14:tracePt t="186948" x="1914525" y="5494338"/>
          <p14:tracePt t="186952" x="1927225" y="5518150"/>
          <p14:tracePt t="186963" x="1939925" y="5518150"/>
          <p14:tracePt t="186967" x="1952625" y="5530850"/>
          <p14:tracePt t="186980" x="1965325" y="5556250"/>
          <p14:tracePt t="186996" x="1990725" y="5581650"/>
          <p14:tracePt t="186999" x="2014538" y="5581650"/>
          <p14:tracePt t="187015" x="2039938" y="5594350"/>
          <p14:tracePt t="187028" x="2078038" y="5607050"/>
          <p14:tracePt t="187031" x="2116138" y="5607050"/>
          <p14:tracePt t="187047" x="2152650" y="5619750"/>
          <p14:tracePt t="187048" x="2190750" y="5619750"/>
          <p14:tracePt t="187061" x="2239963" y="5619750"/>
          <p14:tracePt t="187064" x="2278063" y="5619750"/>
          <p14:tracePt t="187078" x="2303463" y="5619750"/>
          <p14:tracePt t="187079" x="2328863" y="5619750"/>
          <p14:tracePt t="187095" x="2365375" y="5619750"/>
          <p14:tracePt t="187097" x="2403475" y="5619750"/>
          <p14:tracePt t="187111" x="2441575" y="5619750"/>
          <p14:tracePt t="187113" x="2478088" y="5619750"/>
          <p14:tracePt t="187124" x="2516188" y="5619750"/>
          <p14:tracePt t="187129" x="2554288" y="5619750"/>
          <p14:tracePt t="187140" x="2590800" y="5619750"/>
          <p14:tracePt t="187146" x="2628900" y="5619750"/>
          <p14:tracePt t="187155" x="2678113" y="5619750"/>
          <p14:tracePt t="187161" x="2716213" y="5619750"/>
          <p14:tracePt t="187171" x="2778125" y="5607050"/>
          <p14:tracePt t="187178" x="2828925" y="5607050"/>
          <p14:tracePt t="187188" x="2879725" y="5607050"/>
          <p14:tracePt t="187195" x="2941638" y="5594350"/>
          <p14:tracePt t="187203" x="2992438" y="5594350"/>
          <p14:tracePt t="187212" x="3067050" y="5581650"/>
          <p14:tracePt t="187219" x="3116263" y="5581650"/>
          <p14:tracePt t="187228" x="3167063" y="5581650"/>
          <p14:tracePt t="187235" x="3216275" y="5581650"/>
          <p14:tracePt t="187240" x="3267075" y="5568950"/>
          <p14:tracePt t="187251" x="3317875" y="5568950"/>
          <p14:tracePt t="187255" x="3367088" y="5568950"/>
          <p14:tracePt t="187267" x="3429000" y="5568950"/>
          <p14:tracePt t="187271" x="3467100" y="5568950"/>
          <p14:tracePt t="187283" x="3505200" y="5568950"/>
          <p14:tracePt t="187288" x="3530600" y="5568950"/>
          <p14:tracePt t="187299" x="3554413" y="5568950"/>
          <p14:tracePt t="187303" x="3567113" y="5568950"/>
          <p14:tracePt t="187315" x="3592513" y="5556250"/>
          <p14:tracePt t="187320" x="3617913" y="5556250"/>
          <p14:tracePt t="187331" x="3643313" y="5556250"/>
          <p14:tracePt t="187347" x="3667125" y="5543550"/>
          <p14:tracePt t="187351" x="3692525" y="5543550"/>
          <p14:tracePt t="187363" x="3717925" y="5543550"/>
          <p14:tracePt t="187367" x="3730625" y="5530850"/>
          <p14:tracePt t="187380" x="3743325" y="5530850"/>
          <p14:tracePt t="187383" x="3779838" y="5530850"/>
          <p14:tracePt t="187396" x="3792538" y="5530850"/>
          <p14:tracePt t="187399" x="3805238" y="5530850"/>
          <p14:tracePt t="187412" x="3830638" y="5530850"/>
          <p14:tracePt t="187415" x="3856038" y="5530850"/>
          <p14:tracePt t="187429" x="3892550" y="5518150"/>
          <p14:tracePt t="187431" x="3917950" y="5518150"/>
          <p14:tracePt t="187445" x="3943350" y="5507038"/>
          <p14:tracePt t="187448" x="3979863" y="5494338"/>
          <p14:tracePt t="187461" x="4005263" y="5494338"/>
          <p14:tracePt t="187464" x="4017963" y="5494338"/>
          <p14:tracePt t="187478" x="4043363" y="5481638"/>
          <p14:tracePt t="187495" x="4068763" y="5468938"/>
          <p14:tracePt t="187511" x="4081463" y="5468938"/>
          <p14:tracePt t="187512" x="4092575" y="5468938"/>
          <p14:tracePt t="187528" x="4117975" y="5456238"/>
          <p14:tracePt t="187843" x="4130675" y="5443538"/>
          <p14:tracePt t="187848" x="4130675" y="5430838"/>
          <p14:tracePt t="187860" x="4143375" y="5430838"/>
          <p14:tracePt t="187875" x="4168775" y="5418138"/>
          <p14:tracePt t="187880" x="4181475" y="5407025"/>
          <p14:tracePt t="187895" x="4192588" y="5394325"/>
          <p14:tracePt t="187911" x="4192588" y="5381625"/>
          <p14:tracePt t="187913" x="4217988" y="5381625"/>
          <p14:tracePt t="187940" x="4217988" y="5368925"/>
          <p14:tracePt t="188083" x="4230688" y="5368925"/>
          <p14:tracePt t="188099" x="4230688" y="5356225"/>
          <p14:tracePt t="188104" x="4243388" y="5343525"/>
          <p14:tracePt t="188131" x="4256088" y="5330825"/>
          <p14:tracePt t="188147" x="4268788" y="5318125"/>
          <p14:tracePt t="188152" x="4268788" y="5305425"/>
          <p14:tracePt t="188179" x="4268788" y="5294313"/>
          <p14:tracePt t="188195" x="4281488" y="5294313"/>
          <p14:tracePt t="199938" x="4294188" y="5281613"/>
          <p14:tracePt t="199942" x="4305300" y="5281613"/>
          <p14:tracePt t="199958" x="4318000" y="5281613"/>
          <p14:tracePt t="199969" x="4330700" y="5281613"/>
          <p14:tracePt t="199985" x="4356100" y="5281613"/>
          <p14:tracePt t="199991" x="4394200" y="5281613"/>
          <p14:tracePt t="200001" x="4406900" y="5281613"/>
          <p14:tracePt t="200006" x="4430713" y="5281613"/>
          <p14:tracePt t="200017" x="4456113" y="5281613"/>
          <p14:tracePt t="200022" x="4481513" y="5294313"/>
          <p14:tracePt t="200033" x="4518025" y="5294313"/>
          <p14:tracePt t="200037" x="4543425" y="5294313"/>
          <p14:tracePt t="200049" x="4581525" y="5281613"/>
          <p14:tracePt t="200054" x="4630738" y="5256213"/>
          <p14:tracePt t="200065" x="4668838" y="5243513"/>
          <p14:tracePt t="200069" x="4694238" y="5230813"/>
          <p14:tracePt t="200082" x="4743450" y="5194300"/>
          <p14:tracePt t="200085" x="4806950" y="5168900"/>
          <p14:tracePt t="200097" x="4868863" y="5130800"/>
          <p14:tracePt t="200101" x="4906963" y="5092700"/>
          <p14:tracePt t="200113" x="4968875" y="5056188"/>
          <p14:tracePt t="200117" x="5006975" y="5018088"/>
          <p14:tracePt t="200130" x="5057775" y="4968875"/>
          <p14:tracePt t="200133" x="5119688" y="4918075"/>
          <p14:tracePt t="200147" x="5170488" y="4856163"/>
          <p14:tracePt t="200149" x="5219700" y="4779963"/>
          <p14:tracePt t="200161" x="5270500" y="4705350"/>
          <p14:tracePt t="200165" x="5307013" y="4643438"/>
          <p14:tracePt t="200178" x="5332413" y="4579938"/>
          <p14:tracePt t="200181" x="5357813" y="4505325"/>
          <p14:tracePt t="200194" x="5370513" y="4430713"/>
          <p14:tracePt t="200197" x="5370513" y="4354513"/>
          <p14:tracePt t="200211" x="5383213" y="4267200"/>
          <p14:tracePt t="200214" x="5394325" y="4192588"/>
          <p14:tracePt t="200228" x="5394325" y="4117975"/>
          <p14:tracePt t="200229" x="5394325" y="4041775"/>
          <p14:tracePt t="200243" x="5383213" y="3967163"/>
          <p14:tracePt t="200246" x="5357813" y="3905250"/>
          <p14:tracePt t="200260" x="5332413" y="3829050"/>
          <p14:tracePt t="200261" x="5294313" y="3754438"/>
          <p14:tracePt t="200278" x="5232400" y="3641725"/>
          <p14:tracePt t="200294" x="5145088" y="3516313"/>
          <p14:tracePt t="200306" x="5106988" y="3467100"/>
          <p14:tracePt t="200310" x="5057775" y="3441700"/>
          <p14:tracePt t="200321" x="4994275" y="3390900"/>
          <p14:tracePt t="200328" x="4945063" y="3341688"/>
          <p14:tracePt t="200337" x="4881563" y="3290888"/>
          <p14:tracePt t="200344" x="4832350" y="3254375"/>
          <p14:tracePt t="200353" x="4768850" y="3203575"/>
          <p14:tracePt t="200360" x="4719638" y="3165475"/>
          <p14:tracePt t="200369" x="4656138" y="3128963"/>
          <p14:tracePt t="200377" x="4594225" y="3090863"/>
          <p14:tracePt t="200385" x="4543425" y="3065463"/>
          <p14:tracePt t="200393" x="4468813" y="3028950"/>
          <p14:tracePt t="200401" x="4394200" y="2990850"/>
          <p14:tracePt t="200406" x="4318000" y="2965450"/>
          <p14:tracePt t="200417" x="4230688" y="2941638"/>
          <p14:tracePt t="200422" x="4143375" y="2916238"/>
          <p14:tracePt t="200433" x="4056063" y="2903538"/>
          <p14:tracePt t="200437" x="3968750" y="2890838"/>
          <p14:tracePt t="200449" x="3879850" y="2878138"/>
          <p14:tracePt t="200453" x="3792538" y="2865438"/>
          <p14:tracePt t="200465" x="3717925" y="2852738"/>
          <p14:tracePt t="200469" x="3605213" y="2840038"/>
          <p14:tracePt t="200481" x="3530600" y="2828925"/>
          <p14:tracePt t="200485" x="3417888" y="2816225"/>
          <p14:tracePt t="200497" x="3317875" y="2803525"/>
          <p14:tracePt t="200501" x="3228975" y="2803525"/>
          <p14:tracePt t="200513" x="3128963" y="2803525"/>
          <p14:tracePt t="200517" x="3028950" y="2803525"/>
          <p14:tracePt t="200530" x="2928938" y="2790825"/>
          <p14:tracePt t="200533" x="2828925" y="2790825"/>
          <p14:tracePt t="200545" x="2728913" y="2778125"/>
          <p14:tracePt t="200549" x="2628900" y="2778125"/>
          <p14:tracePt t="200561" x="2528888" y="2778125"/>
          <p14:tracePt t="200565" x="2441575" y="2778125"/>
          <p14:tracePt t="200578" x="2365375" y="2778125"/>
          <p14:tracePt t="200581" x="2278063" y="2778125"/>
          <p14:tracePt t="200595" x="2190750" y="2778125"/>
          <p14:tracePt t="200597" x="2103438" y="2778125"/>
          <p14:tracePt t="200610" x="2027238" y="2778125"/>
          <p14:tracePt t="200613" x="1939925" y="2778125"/>
          <p14:tracePt t="200628" x="1852613" y="2778125"/>
          <p14:tracePt t="200630" x="1778000" y="2778125"/>
          <p14:tracePt t="200644" x="1701800" y="2778125"/>
          <p14:tracePt t="200646" x="1639888" y="2778125"/>
          <p14:tracePt t="200660" x="1577975" y="2778125"/>
          <p14:tracePt t="200662" x="1527175" y="2790825"/>
          <p14:tracePt t="200677" x="1476375" y="2790825"/>
          <p14:tracePt t="200679" x="1439863" y="2803525"/>
          <p14:tracePt t="200694" x="1352550" y="2840038"/>
          <p14:tracePt t="200706" x="1327150" y="2852738"/>
          <p14:tracePt t="200711" x="1314450" y="2865438"/>
          <p14:tracePt t="200721" x="1289050" y="2890838"/>
          <p14:tracePt t="200728" x="1276350" y="2890838"/>
          <p14:tracePt t="200737" x="1252538" y="2928938"/>
          <p14:tracePt t="200744" x="1227138" y="2941638"/>
          <p14:tracePt t="200753" x="1214438" y="2965450"/>
          <p14:tracePt t="200760" x="1189038" y="3016250"/>
          <p14:tracePt t="200769" x="1176338" y="3054350"/>
          <p14:tracePt t="200777" x="1150938" y="3090863"/>
          <p14:tracePt t="200785" x="1139825" y="3128963"/>
          <p14:tracePt t="200793" x="1127125" y="3154363"/>
          <p14:tracePt t="200801" x="1127125" y="3190875"/>
          <p14:tracePt t="200806" x="1114425" y="3254375"/>
          <p14:tracePt t="200817" x="1101725" y="3303588"/>
          <p14:tracePt t="200821" x="1089025" y="3378200"/>
          <p14:tracePt t="200833" x="1076325" y="3441700"/>
          <p14:tracePt t="200837" x="1050925" y="3516313"/>
          <p14:tracePt t="200849" x="1038225" y="3590925"/>
          <p14:tracePt t="200853" x="1014413" y="3667125"/>
          <p14:tracePt t="200865" x="989013" y="3729038"/>
          <p14:tracePt t="200869" x="976313" y="3803650"/>
          <p14:tracePt t="200881" x="963613" y="3879850"/>
          <p14:tracePt t="200885" x="963613" y="3929063"/>
          <p14:tracePt t="200897" x="950913" y="3992563"/>
          <p14:tracePt t="200901" x="938213" y="4067175"/>
          <p14:tracePt t="200913" x="938213" y="4129088"/>
          <p14:tracePt t="200917" x="938213" y="4205288"/>
          <p14:tracePt t="200929" x="938213" y="4292600"/>
          <p14:tracePt t="200933" x="938213" y="4354513"/>
          <p14:tracePt t="200960" x="938213" y="4505325"/>
          <p14:tracePt t="200965" x="938213" y="4656138"/>
          <p14:tracePt t="200977" x="938213" y="4730750"/>
          <p14:tracePt t="200981" x="938213" y="4792663"/>
          <p14:tracePt t="200995" x="938213" y="4868863"/>
          <p14:tracePt t="200997" x="950913" y="4930775"/>
          <p14:tracePt t="201011" x="950913" y="4992688"/>
          <p14:tracePt t="201013" x="963613" y="5043488"/>
          <p14:tracePt t="201027" x="976313" y="5092700"/>
          <p14:tracePt t="201030" x="989013" y="5143500"/>
          <p14:tracePt t="201043" x="1001713" y="5194300"/>
          <p14:tracePt t="201046" x="1014413" y="5230813"/>
          <p14:tracePt t="201061" x="1038225" y="5268913"/>
          <p14:tracePt t="201064" x="1063625" y="5318125"/>
          <p14:tracePt t="201077" x="1076325" y="5356225"/>
          <p14:tracePt t="201078" x="1114425" y="5407025"/>
          <p14:tracePt t="201095" x="1176338" y="5456238"/>
          <p14:tracePt t="201106" x="1214438" y="5481638"/>
          <p14:tracePt t="201111" x="1263650" y="5507038"/>
          <p14:tracePt t="201121" x="1327150" y="5518150"/>
          <p14:tracePt t="201128" x="1401763" y="5530850"/>
          <p14:tracePt t="201137" x="1465263" y="5543550"/>
          <p14:tracePt t="201143" x="1552575" y="5556250"/>
          <p14:tracePt t="201153" x="1639888" y="5581650"/>
          <p14:tracePt t="201160" x="1727200" y="5594350"/>
          <p14:tracePt t="201169" x="1814513" y="5607050"/>
          <p14:tracePt t="201177" x="1914525" y="5630863"/>
          <p14:tracePt t="201185" x="2014538" y="5643563"/>
          <p14:tracePt t="201193" x="2116138" y="5656263"/>
          <p14:tracePt t="201201" x="2228850" y="5668963"/>
          <p14:tracePt t="201206" x="2339975" y="5668963"/>
          <p14:tracePt t="201217" x="2452688" y="5668963"/>
          <p14:tracePt t="201222" x="2578100" y="5681663"/>
          <p14:tracePt t="201233" x="2678113" y="5681663"/>
          <p14:tracePt t="201237" x="2790825" y="5681663"/>
          <p14:tracePt t="201249" x="2903538" y="5681663"/>
          <p14:tracePt t="201253" x="3028950" y="5681663"/>
          <p14:tracePt t="201265" x="3154363" y="5681663"/>
          <p14:tracePt t="201269" x="3292475" y="5681663"/>
          <p14:tracePt t="201281" x="3441700" y="5681663"/>
          <p14:tracePt t="201285" x="3579813" y="5681663"/>
          <p14:tracePt t="201297" x="3705225" y="5681663"/>
          <p14:tracePt t="201301" x="3856038" y="5681663"/>
          <p14:tracePt t="201313" x="4005263" y="5681663"/>
          <p14:tracePt t="201317" x="4143375" y="5681663"/>
          <p14:tracePt t="201329" x="4268788" y="5681663"/>
          <p14:tracePt t="201333" x="4406900" y="5668963"/>
          <p14:tracePt t="201345" x="4543425" y="5656263"/>
          <p14:tracePt t="201349" x="4681538" y="5630863"/>
          <p14:tracePt t="201362" x="4819650" y="5607050"/>
          <p14:tracePt t="201365" x="4932363" y="5568950"/>
          <p14:tracePt t="201378" x="5045075" y="5530850"/>
          <p14:tracePt t="201381" x="5145088" y="5481638"/>
          <p14:tracePt t="201394" x="5232400" y="5430838"/>
          <p14:tracePt t="201397" x="5307013" y="5381625"/>
          <p14:tracePt t="201410" x="5370513" y="5318125"/>
          <p14:tracePt t="201414" x="5419725" y="5243513"/>
          <p14:tracePt t="201427" x="5470525" y="5156200"/>
          <p14:tracePt t="201431" x="5507038" y="5056188"/>
          <p14:tracePt t="201444" x="5557838" y="4943475"/>
          <p14:tracePt t="201447" x="5583238" y="4843463"/>
          <p14:tracePt t="201460" x="5607050" y="4756150"/>
          <p14:tracePt t="201464" x="5632450" y="4667250"/>
          <p14:tracePt t="201477" x="5645150" y="4592638"/>
          <p14:tracePt t="201481" x="5657850" y="4543425"/>
          <p14:tracePt t="201493" x="5657850" y="4492625"/>
          <p14:tracePt t="201495" x="5657850" y="4430713"/>
          <p14:tracePt t="201510" x="5657850" y="4392613"/>
          <p14:tracePt t="201512" x="5657850" y="4354513"/>
          <p14:tracePt t="201527" x="5657850" y="4292600"/>
          <p14:tracePt t="201528" x="5657850" y="4241800"/>
          <p14:tracePt t="201544" x="5645150" y="4105275"/>
          <p14:tracePt t="201556" x="5619750" y="4029075"/>
          <p14:tracePt t="201561" x="5583238" y="3954463"/>
          <p14:tracePt t="201571" x="5532438" y="3879850"/>
          <p14:tracePt t="201577" x="5483225" y="3803650"/>
          <p14:tracePt t="201587" x="5419725" y="3729038"/>
          <p14:tracePt t="201593" x="5345113" y="3654425"/>
          <p14:tracePt t="201603" x="5270500" y="3579813"/>
          <p14:tracePt t="201610" x="5194300" y="3479800"/>
          <p14:tracePt t="201619" x="5119688" y="3403600"/>
          <p14:tracePt t="201627" x="5032375" y="3328988"/>
          <p14:tracePt t="201635" x="4956175" y="3254375"/>
          <p14:tracePt t="201643" x="4881563" y="3190875"/>
          <p14:tracePt t="201651" x="4794250" y="3116263"/>
          <p14:tracePt t="201656" x="4719638" y="3065463"/>
          <p14:tracePt t="201667" x="4630738" y="3028950"/>
          <p14:tracePt t="201672" x="4518025" y="2978150"/>
          <p14:tracePt t="201683" x="4394200" y="2941638"/>
          <p14:tracePt t="201687" x="4256088" y="2890838"/>
          <p14:tracePt t="201699" x="4130675" y="2865438"/>
          <p14:tracePt t="201703" x="3968750" y="2828925"/>
          <p14:tracePt t="201715" x="3843338" y="2803525"/>
          <p14:tracePt t="201719" x="3692525" y="2790825"/>
          <p14:tracePt t="201731" x="3541713" y="2778125"/>
          <p14:tracePt t="201735" x="3379788" y="2765425"/>
          <p14:tracePt t="201747" x="3216275" y="2765425"/>
          <p14:tracePt t="201751" x="3054350" y="2765425"/>
          <p14:tracePt t="201763" x="2890838" y="2765425"/>
          <p14:tracePt t="201767" x="2728913" y="2765425"/>
          <p14:tracePt t="201779" x="2554288" y="2765425"/>
          <p14:tracePt t="201783" x="2390775" y="2765425"/>
          <p14:tracePt t="201795" x="2216150" y="2765425"/>
          <p14:tracePt t="201799" x="2027238" y="2765425"/>
          <p14:tracePt t="201811" x="1865313" y="2765425"/>
          <p14:tracePt t="201815" x="1714500" y="2765425"/>
          <p14:tracePt t="201828" x="1565275" y="2765425"/>
          <p14:tracePt t="201831" x="1452563" y="2765425"/>
          <p14:tracePt t="201845" x="1339850" y="2778125"/>
          <p14:tracePt t="201847" x="1252538" y="2803525"/>
          <p14:tracePt t="201860" x="1189038" y="2828925"/>
          <p14:tracePt t="201863" x="1127125" y="2840038"/>
          <p14:tracePt t="201877" x="1114425" y="2852738"/>
          <p14:tracePt t="201880" x="1089025" y="2865438"/>
          <p14:tracePt t="201893" x="1076325" y="2865438"/>
          <p14:tracePt t="201895" x="1063625" y="2865438"/>
          <p14:tracePt t="201910" x="1063625" y="2878138"/>
          <p14:tracePt t="203473" x="1063625" y="2865438"/>
          <p14:tracePt t="203485" x="1063625" y="2840038"/>
          <p14:tracePt t="203491" x="1063625" y="2816225"/>
          <p14:tracePt t="203501" x="1063625" y="2778125"/>
          <p14:tracePt t="203506" x="1063625" y="2740025"/>
          <p14:tracePt t="203517" x="1050925" y="2703513"/>
          <p14:tracePt t="203522" x="1038225" y="2678113"/>
          <p14:tracePt t="203533" x="1027113" y="2627313"/>
          <p14:tracePt t="203537" x="1014413" y="2578100"/>
          <p14:tracePt t="203549" x="1001713" y="2540000"/>
          <p14:tracePt t="203553" x="989013" y="2516188"/>
          <p14:tracePt t="203565" x="989013" y="2478088"/>
          <p14:tracePt t="203569" x="989013" y="2439988"/>
          <p14:tracePt t="203581" x="976313" y="2390775"/>
          <p14:tracePt t="203585" x="963613" y="2327275"/>
          <p14:tracePt t="203597" x="963613" y="2290763"/>
          <p14:tracePt t="203601" x="963613" y="2239963"/>
          <p14:tracePt t="203615" x="950913" y="2201863"/>
          <p14:tracePt t="203619" x="950913" y="2165350"/>
          <p14:tracePt t="203631" x="938213" y="2114550"/>
          <p14:tracePt t="203635" x="925513" y="2065338"/>
          <p14:tracePt t="203647" x="925513" y="2027238"/>
          <p14:tracePt t="203651" x="925513" y="2001838"/>
          <p14:tracePt t="203663" x="914400" y="1965325"/>
          <p14:tracePt t="203667" x="901700" y="1952625"/>
          <p14:tracePt t="203679" x="901700" y="1927225"/>
          <p14:tracePt t="203683" x="901700" y="1914525"/>
          <p14:tracePt t="203696" x="901700" y="1901825"/>
          <p14:tracePt t="203699" x="901700" y="1889125"/>
          <p14:tracePt t="203711" x="901700" y="1876425"/>
          <p14:tracePt t="203728" x="901700" y="1865313"/>
          <p14:tracePt t="203731" x="901700" y="1852613"/>
          <p14:tracePt t="203744" x="901700" y="1839913"/>
          <p14:tracePt t="203747" x="901700" y="1827213"/>
          <p14:tracePt t="203763" x="901700" y="1801813"/>
          <p14:tracePt t="203777" x="901700" y="1789113"/>
          <p14:tracePt t="203779" x="901700" y="1776413"/>
          <p14:tracePt t="203793" x="901700" y="1765300"/>
          <p14:tracePt t="203796" x="901700" y="1752600"/>
          <p14:tracePt t="203810" x="901700" y="1739900"/>
          <p14:tracePt t="204127" x="901700" y="1752600"/>
          <p14:tracePt t="204159" x="901700" y="1765300"/>
          <p14:tracePt t="204179" x="901700" y="1789113"/>
          <p14:tracePt t="204195" x="901700" y="1801813"/>
          <p14:tracePt t="204208" x="914400" y="1814513"/>
          <p14:tracePt t="204212" x="914400" y="1827213"/>
          <p14:tracePt t="204224" x="914400" y="1852613"/>
          <p14:tracePt t="204228" x="925513" y="1865313"/>
          <p14:tracePt t="204244" x="938213" y="1901825"/>
          <p14:tracePt t="204256" x="938213" y="1914525"/>
          <p14:tracePt t="204261" x="938213" y="1927225"/>
          <p14:tracePt t="204272" x="938213" y="1952625"/>
          <p14:tracePt t="204277" x="950913" y="1978025"/>
          <p14:tracePt t="204287" x="950913" y="2014538"/>
          <p14:tracePt t="204294" x="950913" y="2052638"/>
          <p14:tracePt t="204303" x="950913" y="2078038"/>
          <p14:tracePt t="204310" x="950913" y="2114550"/>
          <p14:tracePt t="204319" x="950913" y="2152650"/>
          <p14:tracePt t="204326" x="950913" y="2190750"/>
          <p14:tracePt t="204335" x="950913" y="2227263"/>
          <p14:tracePt t="204344" x="950913" y="2265363"/>
          <p14:tracePt t="204351" x="950913" y="2303463"/>
          <p14:tracePt t="204356" x="950913" y="2339975"/>
          <p14:tracePt t="204367" x="950913" y="2378075"/>
          <p14:tracePt t="204372" x="950913" y="2414588"/>
          <p14:tracePt t="204383" x="950913" y="2439988"/>
          <p14:tracePt t="204387" x="950913" y="2465388"/>
          <p14:tracePt t="204399" x="950913" y="2478088"/>
          <p14:tracePt t="204403" x="950913" y="2503488"/>
          <p14:tracePt t="204415" x="950913" y="2516188"/>
          <p14:tracePt t="204419" x="950913" y="2527300"/>
          <p14:tracePt t="204435" x="950913" y="2540000"/>
          <p14:tracePt t="204447" x="938213" y="2552700"/>
          <p14:tracePt t="204451" x="938213" y="2565400"/>
          <p14:tracePt t="204467" x="938213" y="2578100"/>
          <p14:tracePt t="204479" x="938213" y="2603500"/>
          <p14:tracePt t="204483" x="938213" y="2616200"/>
          <p14:tracePt t="204495" x="938213" y="2627313"/>
          <p14:tracePt t="204499" x="938213" y="2640013"/>
          <p14:tracePt t="204515" x="938213" y="2652713"/>
          <p14:tracePt t="204563" x="938213" y="2665413"/>
          <p14:tracePt t="204576" x="950913" y="2665413"/>
          <p14:tracePt t="204579" x="976313" y="2665413"/>
          <p14:tracePt t="204593" x="1027113" y="2678113"/>
          <p14:tracePt t="204597" x="1076325" y="2678113"/>
          <p14:tracePt t="204610" x="1127125" y="2678113"/>
          <p14:tracePt t="204612" x="1150938" y="2678113"/>
          <p14:tracePt t="204627" x="1201738" y="2678113"/>
          <p14:tracePt t="204628" x="1263650" y="2678113"/>
          <p14:tracePt t="204644" x="1452563" y="2678113"/>
          <p14:tracePt t="204656" x="1539875" y="2678113"/>
          <p14:tracePt t="204661" x="1627188" y="2678113"/>
          <p14:tracePt t="204672" x="1701800" y="2678113"/>
          <p14:tracePt t="204677" x="1778000" y="2678113"/>
          <p14:tracePt t="204687" x="1839913" y="2678113"/>
          <p14:tracePt t="204693" x="1914525" y="2678113"/>
          <p14:tracePt t="204703" x="1978025" y="2678113"/>
          <p14:tracePt t="204710" x="2039938" y="2678113"/>
          <p14:tracePt t="204719" x="2127250" y="2678113"/>
          <p14:tracePt t="204727" x="2216150" y="2678113"/>
          <p14:tracePt t="204735" x="2303463" y="2678113"/>
          <p14:tracePt t="204744" x="2403475" y="2678113"/>
          <p14:tracePt t="204751" x="2516188" y="2678113"/>
          <p14:tracePt t="204756" x="2628900" y="2678113"/>
          <p14:tracePt t="204767" x="2767013" y="2678113"/>
          <p14:tracePt t="204772" x="2890838" y="2678113"/>
          <p14:tracePt t="204783" x="3016250" y="2678113"/>
          <p14:tracePt t="204787" x="3128963" y="2678113"/>
          <p14:tracePt t="204799" x="3241675" y="2678113"/>
          <p14:tracePt t="204803" x="3367088" y="2678113"/>
          <p14:tracePt t="204815" x="3467100" y="2678113"/>
          <p14:tracePt t="204819" x="3579813" y="2678113"/>
          <p14:tracePt t="204831" x="3679825" y="2678113"/>
          <p14:tracePt t="204835" x="3792538" y="2678113"/>
          <p14:tracePt t="204847" x="3917950" y="2678113"/>
          <p14:tracePt t="204851" x="4030663" y="2678113"/>
          <p14:tracePt t="204863" x="4168775" y="2678113"/>
          <p14:tracePt t="204867" x="4318000" y="2678113"/>
          <p14:tracePt t="204879" x="4468813" y="2678113"/>
          <p14:tracePt t="204883" x="4630738" y="2678113"/>
          <p14:tracePt t="204895" x="4806950" y="2678113"/>
          <p14:tracePt t="204899" x="4994275" y="2678113"/>
          <p14:tracePt t="204911" x="5157788" y="2678113"/>
          <p14:tracePt t="204915" x="5319713" y="2678113"/>
          <p14:tracePt t="204928" x="5495925" y="2678113"/>
          <p14:tracePt t="204931" x="5632450" y="2678113"/>
          <p14:tracePt t="204944" x="5783263" y="2678113"/>
          <p14:tracePt t="204959" x="5932488" y="2678113"/>
          <p14:tracePt t="204961" x="6083300" y="2678113"/>
          <p14:tracePt t="204964" x="6234113" y="2678113"/>
          <p14:tracePt t="204977" x="6383338" y="2678113"/>
          <p14:tracePt t="204979" x="6534150" y="2678113"/>
          <p14:tracePt t="204993" x="6672263" y="2678113"/>
          <p14:tracePt t="204996" x="6797675" y="2678113"/>
          <p14:tracePt t="205010" x="6934200" y="2678113"/>
          <p14:tracePt t="205011" x="7072313" y="2678113"/>
          <p14:tracePt t="205026" x="7223125" y="2690813"/>
          <p14:tracePt t="205029" x="7348538" y="2690813"/>
          <p14:tracePt t="205044" x="7623175" y="2703513"/>
          <p14:tracePt t="205056" x="7761288" y="2703513"/>
          <p14:tracePt t="205061" x="7897813" y="2716213"/>
          <p14:tracePt t="205072" x="8023225" y="2716213"/>
          <p14:tracePt t="205077" x="8135938" y="2716213"/>
          <p14:tracePt t="205087" x="8248650" y="2716213"/>
          <p14:tracePt t="205093" x="8374063" y="2716213"/>
          <p14:tracePt t="205103" x="8474075" y="2716213"/>
          <p14:tracePt t="205110" x="8574088" y="2716213"/>
          <p14:tracePt t="205119" x="8674100" y="2716213"/>
          <p14:tracePt t="205126" x="8774113" y="2716213"/>
          <p14:tracePt t="205137" x="8874125" y="2716213"/>
          <p14:tracePt t="205144" x="8950325" y="2716213"/>
          <p14:tracePt t="205153" x="9037638" y="2716213"/>
          <p14:tracePt t="205160" x="9124950" y="2716213"/>
          <p14:tracePt t="205169" x="9212263" y="2716213"/>
          <p14:tracePt t="205177" x="9275763" y="2716213"/>
          <p14:tracePt t="205185" x="9337675" y="2716213"/>
          <p14:tracePt t="205193" x="9413875" y="2716213"/>
          <p14:tracePt t="205201" x="9475788" y="2716213"/>
          <p14:tracePt t="205206" x="9550400" y="2716213"/>
          <p14:tracePt t="205217" x="9613900" y="2716213"/>
          <p14:tracePt t="205222" x="9688513" y="2716213"/>
          <p14:tracePt t="205233" x="9750425" y="2716213"/>
          <p14:tracePt t="205237" x="9839325" y="2716213"/>
          <p14:tracePt t="205249" x="9913938" y="2716213"/>
          <p14:tracePt t="205253" x="10001250" y="2716213"/>
          <p14:tracePt t="205273" x="10075863" y="2716213"/>
          <p14:tracePt t="205278" x="10139363" y="2716213"/>
          <p14:tracePt t="205293" x="10239375" y="2716213"/>
          <p14:tracePt t="205294" x="10301288" y="2716213"/>
          <p14:tracePt t="205306" x="10326688" y="2716213"/>
          <p14:tracePt t="205310" x="10339388" y="2716213"/>
          <p14:tracePt t="205322" x="10352088" y="2716213"/>
          <p14:tracePt t="205337" x="10364788" y="2716213"/>
          <p14:tracePt t="205353" x="10364788" y="2703513"/>
          <p14:tracePt t="205373" x="10377488" y="2690813"/>
          <p14:tracePt t="205385" x="10390188" y="2665413"/>
          <p14:tracePt t="205401" x="10390188" y="2652713"/>
          <p14:tracePt t="205406" x="10390188" y="2640013"/>
          <p14:tracePt t="205417" x="10390188" y="2627313"/>
          <p14:tracePt t="205433" x="10390188" y="2603500"/>
          <p14:tracePt t="205449" x="10390188" y="2590800"/>
          <p14:tracePt t="205453" x="10390188" y="2578100"/>
          <p14:tracePt t="205469" x="10390188" y="2565400"/>
          <p14:tracePt t="205481" x="10401300" y="2552700"/>
          <p14:tracePt t="205485" x="10401300" y="2527300"/>
          <p14:tracePt t="205498" x="10401300" y="2516188"/>
          <p14:tracePt t="205501" x="10401300" y="2490788"/>
          <p14:tracePt t="205513" x="10401300" y="2452688"/>
          <p14:tracePt t="205517" x="10401300" y="2427288"/>
          <p14:tracePt t="205529" x="10401300" y="2390775"/>
          <p14:tracePt t="205533" x="10401300" y="2352675"/>
          <p14:tracePt t="205545" x="10401300" y="2314575"/>
          <p14:tracePt t="205549" x="10401300" y="2265363"/>
          <p14:tracePt t="205561" x="10401300" y="2239963"/>
          <p14:tracePt t="205565" x="10390188" y="2201863"/>
          <p14:tracePt t="205578" x="10377488" y="2165350"/>
          <p14:tracePt t="205581" x="10377488" y="2127250"/>
          <p14:tracePt t="205594" x="10364788" y="2101850"/>
          <p14:tracePt t="205610" x="10352088" y="2078038"/>
          <p14:tracePt t="205613" x="10339388" y="2052638"/>
          <p14:tracePt t="205626" x="10326688" y="2039938"/>
          <p14:tracePt t="205629" x="10313988" y="2014538"/>
          <p14:tracePt t="205644" x="10301288" y="1989138"/>
          <p14:tracePt t="205645" x="10288588" y="1978025"/>
          <p14:tracePt t="205660" x="10288588" y="1952625"/>
          <p14:tracePt t="205661" x="10277475" y="1939925"/>
          <p14:tracePt t="205676" x="10264775" y="1927225"/>
          <p14:tracePt t="205678" x="10264775" y="1901825"/>
          <p14:tracePt t="205693" x="10252075" y="1889125"/>
          <p14:tracePt t="205694" x="10252075" y="1876425"/>
          <p14:tracePt t="205706" x="10239375" y="1865313"/>
          <p14:tracePt t="205722" x="10239375" y="1839913"/>
          <p14:tracePt t="205737" x="10239375" y="1827213"/>
          <p14:tracePt t="205757" x="10226675" y="1814513"/>
          <p14:tracePt t="205833" x="10201275" y="1814513"/>
          <p14:tracePt t="205849" x="10177463" y="1814513"/>
          <p14:tracePt t="205853" x="10152063" y="1814513"/>
          <p14:tracePt t="205865" x="10113963" y="1814513"/>
          <p14:tracePt t="205870" x="10088563" y="1814513"/>
          <p14:tracePt t="205881" x="10039350" y="1814513"/>
          <p14:tracePt t="205886" x="9963150" y="1814513"/>
          <p14:tracePt t="205898" x="9875838" y="1814513"/>
          <p14:tracePt t="205901" x="9775825" y="1814513"/>
          <p14:tracePt t="205913" x="9675813" y="1827213"/>
          <p14:tracePt t="205917" x="9575800" y="1827213"/>
          <p14:tracePt t="205929" x="9475788" y="1827213"/>
          <p14:tracePt t="205933" x="9375775" y="1839913"/>
          <p14:tracePt t="205948" x="9275763" y="1839913"/>
          <p14:tracePt t="205949" x="9175750" y="1839913"/>
          <p14:tracePt t="205961" x="9075738" y="1839913"/>
          <p14:tracePt t="205965" x="8975725" y="1839913"/>
          <p14:tracePt t="205978" x="8874125" y="1839913"/>
          <p14:tracePt t="205981" x="8774113" y="1852613"/>
          <p14:tracePt t="205995" x="8650288" y="1852613"/>
          <p14:tracePt t="205997" x="8537575" y="1865313"/>
          <p14:tracePt t="206010" x="8399463" y="1865313"/>
          <p14:tracePt t="206013" x="8274050" y="1865313"/>
          <p14:tracePt t="206027" x="8135938" y="1865313"/>
          <p14:tracePt t="206029" x="7999413" y="1876425"/>
          <p14:tracePt t="206065" x="7861300" y="1901825"/>
          <p14:tracePt t="206069" x="7735888" y="1901825"/>
          <p14:tracePt t="206081" x="7235825" y="1901825"/>
          <p14:tracePt t="206085" x="6884988" y="1914525"/>
          <p14:tracePt t="206097" x="6646863" y="1914525"/>
          <p14:tracePt t="206101" x="6459538" y="1927225"/>
          <p14:tracePt t="206113" x="6283325" y="1939925"/>
          <p14:tracePt t="206117" x="6096000" y="1939925"/>
          <p14:tracePt t="206129" x="5908675" y="1939925"/>
          <p14:tracePt t="206133" x="5732463" y="1939925"/>
          <p14:tracePt t="206145" x="5570538" y="1952625"/>
          <p14:tracePt t="206149" x="5394325" y="1952625"/>
          <p14:tracePt t="206162" x="5232400" y="1952625"/>
          <p14:tracePt t="206165" x="5081588" y="1952625"/>
          <p14:tracePt t="206178" x="4932363" y="1952625"/>
          <p14:tracePt t="206181" x="4781550" y="1952625"/>
          <p14:tracePt t="206194" x="4619625" y="1952625"/>
          <p14:tracePt t="206197" x="4456113" y="1952625"/>
          <p14:tracePt t="206210" x="4294188" y="1952625"/>
          <p14:tracePt t="206213" x="4117975" y="1952625"/>
          <p14:tracePt t="206227" x="3943350" y="1952625"/>
          <p14:tracePt t="206229" x="3756025" y="1952625"/>
          <p14:tracePt t="206243" x="3579813" y="1952625"/>
          <p14:tracePt t="206246" x="3392488" y="1952625"/>
          <p14:tracePt t="206260" x="3228975" y="1952625"/>
          <p14:tracePt t="206261" x="3067050" y="1952625"/>
          <p14:tracePt t="206276" x="2916238" y="1952625"/>
          <p14:tracePt t="206278" x="2767013" y="1952625"/>
          <p14:tracePt t="206292" x="2628900" y="1978025"/>
          <p14:tracePt t="206295" x="2516188" y="1978025"/>
          <p14:tracePt t="206310" x="2303463" y="1978025"/>
          <p14:tracePt t="206345" x="2178050" y="1978025"/>
          <p14:tracePt t="206349" x="2078038" y="1978025"/>
          <p14:tracePt t="206361" x="1752600" y="1978025"/>
          <p14:tracePt t="206365" x="1589088" y="1978025"/>
          <p14:tracePt t="206378" x="1452563" y="1978025"/>
          <p14:tracePt t="206381" x="1352550" y="1978025"/>
          <p14:tracePt t="206394" x="1252538" y="1978025"/>
          <p14:tracePt t="206397" x="1150938" y="1978025"/>
          <p14:tracePt t="206410" x="1050925" y="1978025"/>
          <p14:tracePt t="206413" x="950913" y="1978025"/>
          <p14:tracePt t="206427" x="876300" y="1978025"/>
          <p14:tracePt t="206430" x="788988" y="1978025"/>
          <p14:tracePt t="206444" x="712788" y="1978025"/>
          <p14:tracePt t="206445" x="663575" y="1978025"/>
          <p14:tracePt t="206460" x="625475" y="1978025"/>
          <p14:tracePt t="206462" x="612775" y="1978025"/>
          <p14:tracePt t="206481" x="588963" y="1978025"/>
          <p14:tracePt t="206485" x="576263" y="1978025"/>
          <p14:tracePt t="206497" x="550863" y="1978025"/>
          <p14:tracePt t="206513" x="538163" y="1978025"/>
          <p14:tracePt t="206529" x="525463" y="1978025"/>
          <p14:tracePt t="206675" x="512763" y="1978025"/>
          <p14:tracePt t="206693" x="500063" y="1989138"/>
          <p14:tracePt t="206696" x="500063" y="2001838"/>
          <p14:tracePt t="206724" x="500063" y="2014538"/>
          <p14:tracePt t="206728" x="500063" y="2027238"/>
          <p14:tracePt t="206744" x="500063" y="2052638"/>
          <p14:tracePt t="206756" x="500063" y="2078038"/>
          <p14:tracePt t="206762" x="500063" y="2101850"/>
          <p14:tracePt t="206772" x="500063" y="2127250"/>
          <p14:tracePt t="206777" x="500063" y="2152650"/>
          <p14:tracePt t="206787" x="500063" y="2190750"/>
          <p14:tracePt t="206793" x="500063" y="2227263"/>
          <p14:tracePt t="206803" x="500063" y="2265363"/>
          <p14:tracePt t="206810" x="500063" y="2303463"/>
          <p14:tracePt t="206819" x="500063" y="2327275"/>
          <p14:tracePt t="206826" x="500063" y="2365375"/>
          <p14:tracePt t="206835" x="512763" y="2427288"/>
          <p14:tracePt t="206845" x="512763" y="2439988"/>
          <p14:tracePt t="206851" x="525463" y="2465388"/>
          <p14:tracePt t="206859" x="525463" y="2490788"/>
          <p14:tracePt t="206877" x="525463" y="2516188"/>
          <p14:tracePt t="206893" x="538163" y="2527300"/>
          <p14:tracePt t="206895" x="550863" y="2565400"/>
          <p14:tracePt t="206923" x="563563" y="2578100"/>
          <p14:tracePt t="206928" x="563563" y="2590800"/>
          <p14:tracePt t="206960" x="600075" y="2590800"/>
          <p14:tracePt t="206972" x="612775" y="2590800"/>
          <p14:tracePt t="206978" x="650875" y="2603500"/>
          <p14:tracePt t="206987" x="688975" y="2603500"/>
          <p14:tracePt t="206993" x="738188" y="2603500"/>
          <p14:tracePt t="207019" x="763588" y="2616200"/>
          <p14:tracePt t="207026" x="814388" y="2616200"/>
          <p14:tracePt t="207035" x="1050925" y="2640013"/>
          <p14:tracePt t="207043" x="1227138" y="2652713"/>
          <p14:tracePt t="207051" x="1414463" y="2665413"/>
          <p14:tracePt t="207059" x="1601788" y="2678113"/>
          <p14:tracePt t="207067" x="1765300" y="2678113"/>
          <p14:tracePt t="207072" x="1939925" y="2678113"/>
          <p14:tracePt t="207083" x="2127250" y="2678113"/>
          <p14:tracePt t="207087" x="2303463" y="2678113"/>
          <p14:tracePt t="207099" x="2490788" y="2678113"/>
          <p14:tracePt t="207103" x="2654300" y="2678113"/>
          <p14:tracePt t="207115" x="2816225" y="2678113"/>
          <p14:tracePt t="207119" x="2967038" y="2678113"/>
          <p14:tracePt t="207131" x="3092450" y="2678113"/>
          <p14:tracePt t="207135" x="3192463" y="2678113"/>
          <p14:tracePt t="207163" x="3254375" y="2678113"/>
          <p14:tracePt t="207168" x="3267075" y="2678113"/>
          <p14:tracePt t="207179" x="3279775" y="2678113"/>
          <p14:tracePt t="209424" x="3317875" y="2678113"/>
          <p14:tracePt t="209428" x="3328988" y="2678113"/>
          <p14:tracePt t="209440" x="4043363" y="2740025"/>
          <p14:tracePt t="209535" x="4056063" y="2740025"/>
          <p14:tracePt t="209559" x="4068763" y="2778125"/>
          <p14:tracePt t="209564" x="4068763" y="2816225"/>
          <p14:tracePt t="209576" x="4117975" y="3016250"/>
          <p14:tracePt t="209579" x="4192588" y="3228975"/>
          <p14:tracePt t="209593" x="4268788" y="3378200"/>
          <p14:tracePt t="209595" x="4356100" y="3541713"/>
          <p14:tracePt t="209610" x="4430713" y="3679825"/>
          <p14:tracePt t="209611" x="4481513" y="3816350"/>
          <p14:tracePt t="209626" x="4518025" y="3954463"/>
          <p14:tracePt t="209628" x="4543425" y="4079875"/>
          <p14:tracePt t="209643" x="4581525" y="4330700"/>
          <p14:tracePt t="209660" x="4556125" y="4567238"/>
          <p14:tracePt t="209672" x="4506913" y="4679950"/>
          <p14:tracePt t="209677" x="4443413" y="4792663"/>
          <p14:tracePt t="209688" x="4343400" y="4905375"/>
          <p14:tracePt t="209693" x="4243388" y="5005388"/>
          <p14:tracePt t="209703" x="4143375" y="5118100"/>
          <p14:tracePt t="209710" x="4017963" y="5218113"/>
          <p14:tracePt t="209719" x="3892550" y="5318125"/>
          <p14:tracePt t="209726" x="3767138" y="5394325"/>
          <p14:tracePt t="209735" x="3643313" y="5494338"/>
          <p14:tracePt t="209743" x="3530600" y="5581650"/>
          <p14:tracePt t="209752" x="3405188" y="5656263"/>
          <p14:tracePt t="209759" x="3279775" y="5743575"/>
          <p14:tracePt t="209767" x="3179763" y="5807075"/>
          <p14:tracePt t="209772" x="3067050" y="5868988"/>
          <p14:tracePt t="209785" x="2967038" y="5919788"/>
          <p14:tracePt t="209793" x="2867025" y="5969000"/>
          <p14:tracePt t="209801" x="2767013" y="6032500"/>
          <p14:tracePt t="209810" x="2667000" y="6107113"/>
          <p14:tracePt t="209826" x="2578100" y="6169025"/>
          <p14:tracePt t="209829" x="2490788" y="6232525"/>
          <p14:tracePt t="209843" x="2339975" y="6332538"/>
          <p14:tracePt t="209846" x="2252663" y="6381750"/>
          <p14:tracePt t="209859" x="2203450" y="6419850"/>
          <p14:tracePt t="209862" x="2152650" y="6432550"/>
          <p14:tracePt t="209876" x="2127250" y="6445250"/>
          <p14:tracePt t="209878" x="2090738" y="6457950"/>
          <p14:tracePt t="209893" x="2052638" y="6457950"/>
          <p14:tracePt t="209894" x="2027238" y="6457950"/>
          <p14:tracePt t="209911" x="1990725" y="6407150"/>
          <p14:tracePt t="209922" x="1990725" y="6381750"/>
          <p14:tracePt t="209927" x="1990725" y="6345238"/>
          <p14:tracePt t="209943" x="1990725" y="6294438"/>
          <p14:tracePt t="210209" x="1978025" y="6294438"/>
          <p14:tracePt t="210261" x="1965325" y="6294438"/>
          <p14:tracePt t="210273" x="1952625" y="6294438"/>
          <p14:tracePt t="210278" x="1952625" y="6307138"/>
          <p14:tracePt t="210290" x="1939925" y="6307138"/>
          <p14:tracePt t="210295" x="1927225" y="6332538"/>
          <p14:tracePt t="210310" x="1890713" y="6357938"/>
          <p14:tracePt t="210322" x="1865313" y="6370638"/>
          <p14:tracePt t="210327" x="1839913" y="6394450"/>
          <p14:tracePt t="210338" x="1814513" y="6407150"/>
          <p14:tracePt t="210343" x="1790700" y="6419850"/>
          <p14:tracePt t="210354" x="1765300" y="6445250"/>
          <p14:tracePt t="210360" x="1739900" y="6470650"/>
          <p14:tracePt t="210385" x="1727200" y="6470650"/>
          <p14:tracePt t="210393" x="1714500" y="6470650"/>
          <p14:tracePt t="210401" x="1701800" y="6483350"/>
          <p14:tracePt t="210417" x="1689100" y="6483350"/>
          <p14:tracePt t="210433" x="1677988" y="6483350"/>
          <p14:tracePt t="210438" x="1665288" y="6494463"/>
          <p14:tracePt t="210449" x="1639888" y="6494463"/>
          <p14:tracePt t="210454" x="1614488" y="6494463"/>
          <p14:tracePt t="210465" x="1589088" y="6507163"/>
          <p14:tracePt t="210469" x="1565275" y="6519863"/>
          <p14:tracePt t="210481" x="1527175" y="6532563"/>
          <p14:tracePt t="210485" x="1501775" y="6532563"/>
          <p14:tracePt t="210497" x="1476375" y="6532563"/>
          <p14:tracePt t="210501" x="1452563" y="6545263"/>
          <p14:tracePt t="210517" x="1439863" y="6545263"/>
          <p14:tracePt t="210529" x="1427163" y="6545263"/>
          <p14:tracePt t="210641" x="1427163" y="6532563"/>
          <p14:tracePt t="210661" x="1427163" y="6519863"/>
          <p14:tracePt t="210909" x="1452563" y="6507163"/>
          <p14:tracePt t="210914" x="1465263" y="6507163"/>
          <p14:tracePt t="210926" x="1489075" y="6507163"/>
          <p14:tracePt t="210930" x="1527175" y="6507163"/>
          <p14:tracePt t="210943" x="1577975" y="6507163"/>
          <p14:tracePt t="210960" x="1639888" y="6507163"/>
          <p14:tracePt t="210962" x="1665288" y="6507163"/>
          <p14:tracePt t="210974" x="1677988" y="6507163"/>
          <p14:tracePt t="210978" x="1701800" y="6507163"/>
          <p14:tracePt t="211008" x="1714500" y="6507163"/>
          <p14:tracePt t="211089" x="1727200" y="6507163"/>
          <p14:tracePt t="211117" x="1739900" y="6507163"/>
          <p14:tracePt t="211416" x="1752600" y="6507163"/>
          <p14:tracePt t="211435" x="1765300" y="6507163"/>
          <p14:tracePt t="211447" x="1790700" y="6507163"/>
          <p14:tracePt t="211451" x="1801813" y="6507163"/>
          <p14:tracePt t="211463" x="1814513" y="6507163"/>
          <p14:tracePt t="211467" x="1839913" y="6507163"/>
          <p14:tracePt t="211479" x="1865313" y="6507163"/>
          <p14:tracePt t="211483" x="1890713" y="6507163"/>
          <p14:tracePt t="211495" x="1914525" y="6507163"/>
          <p14:tracePt t="211499" x="1927225" y="6507163"/>
          <p14:tracePt t="211511" x="1939925" y="6507163"/>
          <p14:tracePt t="211527" x="1952625" y="6507163"/>
          <p14:tracePt t="211531" x="1965325" y="6507163"/>
          <p14:tracePt t="211560" x="1978025" y="6507163"/>
          <p14:tracePt t="211579" x="1990725" y="6507163"/>
          <p14:tracePt t="211595" x="2014538" y="6507163"/>
          <p14:tracePt t="211624" x="2027238" y="6507163"/>
          <p14:tracePt t="211640" x="2039938" y="6507163"/>
          <p14:tracePt t="211656" x="2052638" y="6507163"/>
          <p14:tracePt t="211662" x="2065338" y="6507163"/>
          <p14:tracePt t="211676" x="2078038" y="6507163"/>
          <p14:tracePt t="211687" x="2090738" y="6507163"/>
          <p14:tracePt t="211719" x="2103438" y="6507163"/>
          <p14:tracePt t="211735" x="2116138" y="6507163"/>
          <p14:tracePt t="211740" x="2127250" y="6494463"/>
          <p14:tracePt t="211767" x="2139950" y="6494463"/>
          <p14:tracePt t="211772" x="2152650" y="6494463"/>
          <p14:tracePt t="211788" x="2165350" y="6494463"/>
          <p14:tracePt t="211815" x="2178050" y="6494463"/>
          <p14:tracePt t="211831" x="2190750" y="6494463"/>
          <p14:tracePt t="211835" x="2203450" y="6494463"/>
          <p14:tracePt t="211851" x="2216150" y="6494463"/>
          <p14:tracePt t="211863" x="2228850" y="6494463"/>
          <p14:tracePt t="211879" x="2252663" y="6494463"/>
          <p14:tracePt t="211895" x="2265363" y="6494463"/>
          <p14:tracePt t="211899" x="2278063" y="6494463"/>
          <p14:tracePt t="211912" x="2290763" y="6494463"/>
          <p14:tracePt t="211928" x="2303463" y="6494463"/>
          <p14:tracePt t="212135" x="2316163" y="6494463"/>
          <p14:tracePt t="212167" x="2328863" y="6494463"/>
          <p14:tracePt t="212183" x="2339975" y="6494463"/>
          <p14:tracePt t="212215" x="2352675" y="6494463"/>
          <p14:tracePt t="212247" x="2365375" y="6494463"/>
          <p14:tracePt t="212279" x="2378075" y="6494463"/>
          <p14:tracePt t="212284" x="2390775" y="6494463"/>
          <p14:tracePt t="212295" x="2403475" y="6494463"/>
          <p14:tracePt t="212299" x="2428875" y="6494463"/>
          <p14:tracePt t="212311" x="2452688" y="6494463"/>
          <p14:tracePt t="212315" x="2478088" y="6494463"/>
          <p14:tracePt t="212327" x="2490788" y="6494463"/>
          <p14:tracePt t="212331" x="2516188" y="6494463"/>
          <p14:tracePt t="212344" x="2541588" y="6494463"/>
          <p14:tracePt t="212347" x="2554288" y="6494463"/>
          <p14:tracePt t="212360" x="2578100" y="6494463"/>
          <p14:tracePt t="212363" x="2590800" y="6494463"/>
          <p14:tracePt t="212376" x="2603500" y="6494463"/>
          <p14:tracePt t="212379" x="2616200" y="6494463"/>
          <p14:tracePt t="212395" x="2628900" y="6494463"/>
          <p14:tracePt t="212411" x="2641600" y="6494463"/>
          <p14:tracePt t="212427" x="2654300" y="6494463"/>
          <p14:tracePt t="212442" x="2667000" y="6494463"/>
          <p14:tracePt t="212444" x="2690813" y="6494463"/>
          <p14:tracePt t="212460" x="2703513" y="6494463"/>
          <p14:tracePt t="212477" x="2741613" y="6494463"/>
          <p14:tracePt t="212799" x="2741613" y="6507163"/>
          <p14:tracePt t="212822" x="2728913" y="6519863"/>
          <p14:tracePt t="212833" x="2690813" y="6519863"/>
          <p14:tracePt t="212837" x="2654300" y="6519863"/>
          <p14:tracePt t="212849" x="2628900" y="6519863"/>
          <p14:tracePt t="212853" x="2578100" y="6519863"/>
          <p14:tracePt t="212865" x="2554288" y="6532563"/>
          <p14:tracePt t="212869" x="2516188" y="6532563"/>
          <p14:tracePt t="212881" x="2465388" y="6545263"/>
          <p14:tracePt t="212885" x="2416175" y="6545263"/>
          <p14:tracePt t="212897" x="2339975" y="6557963"/>
          <p14:tracePt t="212901" x="2290763" y="6570663"/>
          <p14:tracePt t="212913" x="2216150" y="6583363"/>
          <p14:tracePt t="212918" x="2165350" y="6583363"/>
          <p14:tracePt t="212929" x="2116138" y="6583363"/>
          <p14:tracePt t="212933" x="2065338" y="6583363"/>
          <p14:tracePt t="212945" x="2014538" y="6583363"/>
          <p14:tracePt t="212962" x="1939925" y="6583363"/>
          <p14:tracePt t="212965" x="1903413" y="6594475"/>
          <p14:tracePt t="212977" x="1878013" y="6594475"/>
          <p14:tracePt t="212981" x="1839913" y="6594475"/>
          <p14:tracePt t="212993" x="1814513" y="6594475"/>
          <p14:tracePt t="212997" x="1801813" y="6607175"/>
          <p14:tracePt t="213009" x="1790700" y="6607175"/>
          <p14:tracePt t="213026" x="1778000" y="6607175"/>
          <p14:tracePt t="213089" x="1765300" y="6607175"/>
          <p14:tracePt t="213106" x="1752600" y="6607175"/>
          <p14:tracePt t="213111" x="1739900" y="6607175"/>
          <p14:tracePt t="213122" x="1727200" y="6619875"/>
          <p14:tracePt t="213127" x="1714500" y="6619875"/>
          <p14:tracePt t="213138" x="1701800" y="6619875"/>
          <p14:tracePt t="213143" x="1677988" y="6619875"/>
          <p14:tracePt t="213153" x="1665288" y="6619875"/>
          <p14:tracePt t="213159" x="1639888" y="6619875"/>
          <p14:tracePt t="213169" x="1614488" y="6619875"/>
          <p14:tracePt t="213176" x="1601788" y="6619875"/>
          <p14:tracePt t="213185" x="1589088" y="6619875"/>
          <p14:tracePt t="213193" x="1552575" y="6619875"/>
          <p14:tracePt t="213201" x="1514475" y="6619875"/>
          <p14:tracePt t="213209" x="1489075" y="6632575"/>
          <p14:tracePt t="213217" x="1465263" y="6632575"/>
          <p14:tracePt t="213222" x="1439863" y="6645275"/>
          <p14:tracePt t="213233" x="1427163" y="6645275"/>
          <p14:tracePt t="213249" x="1414463" y="6645275"/>
          <p14:tracePt t="213297" x="1401763" y="6645275"/>
          <p14:tracePt t="213313" x="1389063" y="6645275"/>
          <p14:tracePt t="213329" x="1389063" y="6632575"/>
          <p14:tracePt t="213333" x="1376363" y="6619875"/>
          <p14:tracePt t="213345" x="1376363" y="6607175"/>
          <p14:tracePt t="213350" x="1376363" y="6594475"/>
          <p14:tracePt t="213361" x="1376363" y="6570663"/>
          <p14:tracePt t="213365" x="1376363" y="6532563"/>
          <p14:tracePt t="213377" x="1376363" y="6483350"/>
          <p14:tracePt t="213382" x="1363663" y="6419850"/>
          <p14:tracePt t="213394" x="1363663" y="6370638"/>
          <p14:tracePt t="213397" x="1363663" y="6345238"/>
          <p14:tracePt t="213410" x="1352550" y="6307138"/>
          <p14:tracePt t="213413" x="1339850" y="6269038"/>
          <p14:tracePt t="213427" x="1339850" y="6245225"/>
          <p14:tracePt t="213430" x="1327150" y="6207125"/>
          <p14:tracePt t="213444" x="1327150" y="6181725"/>
          <p14:tracePt t="213445" x="1314450" y="6145213"/>
          <p14:tracePt t="213460" x="1301750" y="6119813"/>
          <p14:tracePt t="213462" x="1301750" y="6107113"/>
          <p14:tracePt t="213477" x="1289050" y="6056313"/>
          <p14:tracePt t="213494" x="1276350" y="6019800"/>
          <p14:tracePt t="213511" x="1276350" y="5994400"/>
          <p14:tracePt t="213527" x="1276350" y="5981700"/>
          <p14:tracePt t="213537" x="1276350" y="5969000"/>
          <p14:tracePt t="213961" x="1289050" y="5969000"/>
          <p14:tracePt t="213966" x="1301750" y="5981700"/>
          <p14:tracePt t="213977" x="1352550" y="5994400"/>
          <p14:tracePt t="213981" x="1389063" y="5994400"/>
          <p14:tracePt t="213993" x="1439863" y="6019800"/>
          <p14:tracePt t="213997" x="1501775" y="6056313"/>
          <p14:tracePt t="214009" x="1565275" y="6081713"/>
          <p14:tracePt t="214013" x="1652588" y="6119813"/>
          <p14:tracePt t="214027" x="1765300" y="6157913"/>
          <p14:tracePt t="214030" x="1865313" y="6181725"/>
          <p14:tracePt t="214042" x="1952625" y="6207125"/>
          <p14:tracePt t="214046" x="2039938" y="6219825"/>
          <p14:tracePt t="214059" x="2127250" y="6232525"/>
          <p14:tracePt t="214062" x="2228850" y="6245225"/>
          <p14:tracePt t="214076" x="2328863" y="6269038"/>
          <p14:tracePt t="214077" x="2416175" y="6294438"/>
          <p14:tracePt t="214092" x="2528888" y="6307138"/>
          <p14:tracePt t="214094" x="2616200" y="6332538"/>
          <p14:tracePt t="214109" x="2667000" y="6345238"/>
          <p14:tracePt t="214110" x="2716213" y="6357938"/>
          <p14:tracePt t="214122" x="2754313" y="6370638"/>
          <p14:tracePt t="214127" x="2767013" y="6370638"/>
          <p14:tracePt t="214142" x="2778125" y="6370638"/>
          <p14:tracePt t="214217" x="2790825" y="6381750"/>
          <p14:tracePt t="214233" x="2790825" y="6394450"/>
          <p14:tracePt t="214238" x="2816225" y="6407150"/>
          <p14:tracePt t="214249" x="2816225" y="6432550"/>
          <p14:tracePt t="214265" x="2816225" y="6457950"/>
          <p14:tracePt t="214269" x="2828925" y="6470650"/>
          <p14:tracePt t="214281" x="2828925" y="6483350"/>
          <p14:tracePt t="214285" x="2828925" y="6507163"/>
          <p14:tracePt t="214301" x="2828925" y="6519863"/>
          <p14:tracePt t="214313" x="2841625" y="6532563"/>
          <p14:tracePt t="214331" x="2841625" y="6557963"/>
          <p14:tracePt t="214335" x="2841625" y="6570663"/>
          <p14:tracePt t="214347" x="2841625" y="6583363"/>
          <p14:tracePt t="214352" x="2854325" y="6594475"/>
          <p14:tracePt t="214491" x="2867025" y="6607175"/>
          <p14:tracePt t="214508" x="2879725" y="6607175"/>
          <p14:tracePt t="214524" x="2890838" y="6607175"/>
          <p14:tracePt t="214529" x="2916238" y="6594475"/>
          <p14:tracePt t="214539" x="2928938" y="6583363"/>
          <p14:tracePt t="214544" x="2954338" y="6570663"/>
          <p14:tracePt t="214560" x="3003550" y="6532563"/>
          <p14:tracePt t="214572" x="3016250" y="6519863"/>
          <p14:tracePt t="214577" x="3028950" y="6507163"/>
          <p14:tracePt t="214588" x="3041650" y="6494463"/>
          <p14:tracePt t="214593" x="3041650" y="6483350"/>
          <p14:tracePt t="214603" x="3054350" y="6483350"/>
          <p14:tracePt t="214619" x="3054350" y="6470650"/>
          <p14:tracePt t="215315" x="3054350" y="6483350"/>
          <p14:tracePt t="215320" x="3054350" y="6494463"/>
          <p14:tracePt t="215331" x="3054350" y="6507163"/>
          <p14:tracePt t="215347" x="3054350" y="6519863"/>
          <p14:tracePt t="215363" x="3054350" y="6532563"/>
          <p14:tracePt t="215443" x="3054350" y="6545263"/>
          <p14:tracePt t="215459" x="3054350" y="6557963"/>
          <p14:tracePt t="215476" x="3054350" y="6570663"/>
          <p14:tracePt t="215492" x="3054350" y="6583363"/>
          <p14:tracePt t="215587" x="3067050" y="6583363"/>
          <p14:tracePt t="215603" x="3079750" y="6583363"/>
          <p14:tracePt t="215619" x="3092450" y="6583363"/>
          <p14:tracePt t="215624" x="3103563" y="6583363"/>
          <p14:tracePt t="215635" x="3116263" y="6583363"/>
          <p14:tracePt t="215651" x="3128963" y="6570663"/>
          <p14:tracePt t="215660" x="3141663" y="6557963"/>
          <p14:tracePt t="215667" x="3154363" y="6545263"/>
          <p14:tracePt t="215683" x="3167063" y="6532563"/>
          <p14:tracePt t="215688" x="3167063" y="6519863"/>
          <p14:tracePt t="215699" x="3179763" y="6507163"/>
          <p14:tracePt t="215731" x="3179763" y="6494463"/>
          <p14:tracePt t="215779" x="3179763" y="6483350"/>
          <p14:tracePt t="216038" x="3205163" y="6483350"/>
          <p14:tracePt t="216053" x="3216275" y="6483350"/>
          <p14:tracePt t="216058" x="3228975" y="6483350"/>
          <p14:tracePt t="216069" x="3241675" y="6483350"/>
          <p14:tracePt t="216076" x="3254375" y="6483350"/>
          <p14:tracePt t="216085" x="3267075" y="6494463"/>
          <p14:tracePt t="216093" x="3279775" y="6494463"/>
          <p14:tracePt t="216101" x="3279775" y="6507163"/>
          <p14:tracePt t="216469" x="3292475" y="6507163"/>
          <p14:tracePt t="216549" x="3305175" y="6507163"/>
          <p14:tracePt t="216554" x="3317875" y="6507163"/>
          <p14:tracePt t="216569" x="3328988" y="6507163"/>
          <p14:tracePt t="216581" x="3367088" y="6507163"/>
          <p14:tracePt t="216586" x="3379788" y="6507163"/>
          <p14:tracePt t="216597" x="3417888" y="6494463"/>
          <p14:tracePt t="216601" x="3429000" y="6494463"/>
          <p14:tracePt t="216613" x="3441700" y="6494463"/>
          <p14:tracePt t="216617" x="3467100" y="6483350"/>
          <p14:tracePt t="216629" x="3492500" y="6483350"/>
          <p14:tracePt t="216709" x="3505200" y="6483350"/>
          <p14:tracePt t="216967" x="3530600" y="6470650"/>
          <p14:tracePt t="216981" x="3541713" y="6470650"/>
          <p14:tracePt t="216985" x="3554413" y="6457950"/>
          <p14:tracePt t="216997" x="3567113" y="6445250"/>
          <p14:tracePt t="217013" x="3579813" y="6432550"/>
          <p14:tracePt t="217029" x="3605213" y="6419850"/>
          <p14:tracePt t="217033" x="3617913" y="6407150"/>
          <p14:tracePt t="217045" x="3630613" y="6394450"/>
          <p14:tracePt t="217049" x="3643313" y="6381750"/>
          <p14:tracePt t="217061" x="3654425" y="6357938"/>
          <p14:tracePt t="217065" x="3667125" y="6357938"/>
          <p14:tracePt t="217077" x="3679825" y="6345238"/>
          <p14:tracePt t="217081" x="3692525" y="6345238"/>
          <p14:tracePt t="217093" x="3692525" y="6332538"/>
          <p14:tracePt t="217097" x="3705225" y="6319838"/>
          <p14:tracePt t="217747" x="3705225" y="6332538"/>
          <p14:tracePt t="217759" x="3705225" y="6345238"/>
          <p14:tracePt t="217764" x="3692525" y="6345238"/>
          <p14:tracePt t="217792" x="3679825" y="6345238"/>
          <p14:tracePt t="218111" x="3667125" y="6345238"/>
          <p14:tracePt t="218143" x="3654425" y="6345238"/>
          <p14:tracePt t="218207" x="3679825" y="6345238"/>
          <p14:tracePt t="218212" x="3692525" y="6345238"/>
          <p14:tracePt t="218224" x="3705225" y="6345238"/>
          <p14:tracePt t="218228" x="3717925" y="6345238"/>
          <p14:tracePt t="218244" x="3756025" y="6345238"/>
          <p14:tracePt t="218259" x="3779838" y="6345238"/>
          <p14:tracePt t="218260" x="3805238" y="6345238"/>
          <p14:tracePt t="218277" x="3892550" y="6345238"/>
          <p14:tracePt t="218288" x="3979863" y="6319838"/>
          <p14:tracePt t="218293" x="4092575" y="6281738"/>
          <p14:tracePt t="218304" x="4230688" y="6219825"/>
          <p14:tracePt t="218309" x="4406900" y="6145213"/>
          <p14:tracePt t="218319" x="4630738" y="6045200"/>
          <p14:tracePt t="218325" x="4832350" y="5945188"/>
          <p14:tracePt t="218335" x="5057775" y="5832475"/>
          <p14:tracePt t="218342" x="5319713" y="5668963"/>
          <p14:tracePt t="218351" x="5557838" y="5530850"/>
          <p14:tracePt t="218359" x="5795963" y="5381625"/>
          <p14:tracePt t="218367" x="6034088" y="5218113"/>
          <p14:tracePt t="218376" x="6246813" y="5056188"/>
          <p14:tracePt t="218383" x="6459538" y="4905375"/>
          <p14:tracePt t="218388" x="6634163" y="4756150"/>
          <p14:tracePt t="218399" x="6784975" y="4630738"/>
          <p14:tracePt t="218403" x="6934200" y="4518025"/>
          <p14:tracePt t="218415" x="7059613" y="4405313"/>
          <p14:tracePt t="218419" x="7172325" y="4279900"/>
          <p14:tracePt t="218431" x="7235825" y="4167188"/>
          <p14:tracePt t="218435" x="7310438" y="4067175"/>
          <p14:tracePt t="218447" x="7335838" y="3954463"/>
          <p14:tracePt t="218451" x="7359650" y="3854450"/>
          <p14:tracePt t="218463" x="7385050" y="3767138"/>
          <p14:tracePt t="218467" x="7410450" y="3679825"/>
          <p14:tracePt t="218479" x="7423150" y="3590925"/>
          <p14:tracePt t="218483" x="7435850" y="3503613"/>
          <p14:tracePt t="218495" x="7435850" y="3429000"/>
          <p14:tracePt t="218499" x="7448550" y="3316288"/>
          <p14:tracePt t="218511" x="7459663" y="3241675"/>
          <p14:tracePt t="218515" x="7485063" y="3141663"/>
          <p14:tracePt t="218529" x="7510463" y="3054350"/>
          <p14:tracePt t="218531" x="7523163" y="2978150"/>
          <p14:tracePt t="218543" x="7535863" y="2903538"/>
          <p14:tracePt t="218547" x="7548563" y="2828925"/>
          <p14:tracePt t="218559" x="7548563" y="2778125"/>
          <p14:tracePt t="218563" x="7548563" y="2740025"/>
          <p14:tracePt t="218576" x="7548563" y="2703513"/>
          <p14:tracePt t="218579" x="7548563" y="2690813"/>
          <p14:tracePt t="218594" x="7548563" y="2678113"/>
          <p14:tracePt t="218597" x="7561263" y="2640013"/>
          <p14:tracePt t="218609" x="7561263" y="2627313"/>
          <p14:tracePt t="218612" x="7585075" y="2590800"/>
          <p14:tracePt t="218626" x="7585075" y="2578100"/>
          <p14:tracePt t="218627" x="7597775" y="2540000"/>
          <p14:tracePt t="218643" x="7597775" y="2527300"/>
          <p14:tracePt t="218644" x="7597775" y="2503488"/>
          <p14:tracePt t="218658" x="7597775" y="2490788"/>
          <p14:tracePt t="218660" x="7597775" y="2478088"/>
          <p14:tracePt t="218675" x="7597775" y="2452688"/>
          <p14:tracePt t="218677" x="7597775" y="2439988"/>
          <p14:tracePt t="218688" x="7585075" y="2414588"/>
          <p14:tracePt t="218693" x="7572375" y="2390775"/>
          <p14:tracePt t="218703" x="7572375" y="2378075"/>
          <p14:tracePt t="218709" x="7572375" y="2365375"/>
          <p14:tracePt t="218719" x="7561263" y="2339975"/>
          <p14:tracePt t="218735" x="7548563" y="2327275"/>
          <p14:tracePt t="218783" x="7548563" y="2303463"/>
          <p14:tracePt t="218799" x="7548563" y="2290763"/>
          <p14:tracePt t="218815" x="7561263" y="2278063"/>
          <p14:tracePt t="218820" x="7572375" y="2265363"/>
          <p14:tracePt t="218831" x="7572375" y="2239963"/>
          <p14:tracePt t="218836" x="7585075" y="2227263"/>
          <p14:tracePt t="218847" x="7585075" y="2214563"/>
          <p14:tracePt t="218851" x="7597775" y="2190750"/>
          <p14:tracePt t="218867" x="7597775" y="2165350"/>
          <p14:tracePt t="218882" x="7597775" y="2152650"/>
          <p14:tracePt t="218885" x="7597775" y="2139950"/>
          <p14:tracePt t="218897" x="7597775" y="2114550"/>
          <p14:tracePt t="218901" x="7585075" y="2101850"/>
          <p14:tracePt t="218913" x="7561263" y="2065338"/>
          <p14:tracePt t="218917" x="7548563" y="2052638"/>
          <p14:tracePt t="218929" x="7523163" y="2039938"/>
          <p14:tracePt t="218933" x="7497763" y="1989138"/>
          <p14:tracePt t="218945" x="7472363" y="1978025"/>
          <p14:tracePt t="218949" x="7423150" y="1952625"/>
          <p14:tracePt t="218963" x="7385050" y="1939925"/>
          <p14:tracePt t="218965" x="7359650" y="1939925"/>
          <p14:tracePt t="218977" x="7310438" y="1927225"/>
          <p14:tracePt t="218981" x="7246938" y="1914525"/>
          <p14:tracePt t="218993" x="7185025" y="1901825"/>
          <p14:tracePt t="218997" x="7097713" y="1889125"/>
          <p14:tracePt t="219009" x="7010400" y="1876425"/>
          <p14:tracePt t="219013" x="6910388" y="1865313"/>
          <p14:tracePt t="219026" x="6808788" y="1865313"/>
          <p14:tracePt t="219029" x="6684963" y="1852613"/>
          <p14:tracePt t="219041" x="6584950" y="1852613"/>
          <p14:tracePt t="219045" x="6483350" y="1839913"/>
          <p14:tracePt t="219059" x="6396038" y="1827213"/>
          <p14:tracePt t="219061" x="6308725" y="1814513"/>
          <p14:tracePt t="219075" x="6234113" y="1814513"/>
          <p14:tracePt t="219078" x="6157913" y="1814513"/>
          <p14:tracePt t="219092" x="6108700" y="1814513"/>
          <p14:tracePt t="219093" x="6045200" y="1814513"/>
          <p14:tracePt t="219109" x="5995988" y="1814513"/>
          <p14:tracePt t="219111" x="5945188" y="1814513"/>
          <p14:tracePt t="219126" x="5832475" y="1814513"/>
          <p14:tracePt t="219138" x="5783263" y="1814513"/>
          <p14:tracePt t="219143" x="5732463" y="1814513"/>
          <p14:tracePt t="219153" x="5683250" y="1814513"/>
          <p14:tracePt t="219159" x="5632450" y="1814513"/>
          <p14:tracePt t="219169" x="5583238" y="1814513"/>
          <p14:tracePt t="219175" x="5532438" y="1814513"/>
          <p14:tracePt t="219185" x="5495925" y="1814513"/>
          <p14:tracePt t="219192" x="5457825" y="1814513"/>
          <p14:tracePt t="219201" x="5419725" y="1814513"/>
          <p14:tracePt t="219209" x="5407025" y="1814513"/>
          <p14:tracePt t="219217" x="5394325" y="1814513"/>
          <p14:tracePt t="219225" x="5370513" y="1814513"/>
          <p14:tracePt t="219233" x="5345113" y="1827213"/>
          <p14:tracePt t="219249" x="5332413" y="1839913"/>
          <p14:tracePt t="219253" x="5307013" y="1852613"/>
          <p14:tracePt t="219265" x="5281613" y="1865313"/>
          <p14:tracePt t="219269" x="5270500" y="1865313"/>
          <p14:tracePt t="219281" x="5232400" y="1876425"/>
          <p14:tracePt t="219285" x="5219700" y="1889125"/>
          <p14:tracePt t="219297" x="5194300" y="1901825"/>
          <p14:tracePt t="219301" x="5170488" y="1914525"/>
          <p14:tracePt t="219313" x="5145088" y="1927225"/>
          <p14:tracePt t="219317" x="5119688" y="1927225"/>
          <p14:tracePt t="219329" x="5094288" y="1939925"/>
          <p14:tracePt t="219333" x="5068888" y="1952625"/>
          <p14:tracePt t="219345" x="5057775" y="1965325"/>
          <p14:tracePt t="219349" x="5032375" y="1978025"/>
          <p14:tracePt t="219362" x="5006975" y="1989138"/>
          <p14:tracePt t="219377" x="4994275" y="1989138"/>
          <p14:tracePt t="219381" x="4981575" y="2001838"/>
          <p14:tracePt t="219394" x="4968875" y="2001838"/>
          <p14:tracePt t="219410" x="4968875" y="2014538"/>
          <p14:tracePt t="219413" x="4956175" y="2014538"/>
          <p14:tracePt t="219426" x="4956175" y="2027238"/>
          <p14:tracePt t="219429" x="4945063" y="2027238"/>
          <p14:tracePt t="219443" x="4945063" y="2039938"/>
          <p14:tracePt t="219445" x="4945063" y="2052638"/>
          <p14:tracePt t="219459" x="4932363" y="2065338"/>
          <p14:tracePt t="219461" x="4919663" y="2089150"/>
          <p14:tracePt t="219475" x="4919663" y="2101850"/>
          <p14:tracePt t="219478" x="4919663" y="2114550"/>
          <p14:tracePt t="219492" x="4919663" y="2127250"/>
          <p14:tracePt t="219493" x="4919663" y="2152650"/>
          <p14:tracePt t="219509" x="4919663" y="2178050"/>
          <p14:tracePt t="219511" x="4919663" y="2201863"/>
          <p14:tracePt t="219526" x="4919663" y="2252663"/>
          <p14:tracePt t="219538" x="4932363" y="2278063"/>
          <p14:tracePt t="219544" x="4932363" y="2303463"/>
          <p14:tracePt t="219553" x="4932363" y="2314575"/>
          <p14:tracePt t="219559" x="4932363" y="2339975"/>
          <p14:tracePt t="219569" x="4945063" y="2365375"/>
          <p14:tracePt t="219575" x="4956175" y="2378075"/>
          <p14:tracePt t="219585" x="4956175" y="2390775"/>
          <p14:tracePt t="219593" x="4956175" y="2403475"/>
          <p14:tracePt t="219601" x="4968875" y="2414588"/>
          <p14:tracePt t="219609" x="4968875" y="2427288"/>
          <p14:tracePt t="219617" x="4981575" y="2439988"/>
          <p14:tracePt t="219625" x="4981575" y="2452688"/>
          <p14:tracePt t="219633" x="4994275" y="2478088"/>
          <p14:tracePt t="219638" x="5006975" y="2478088"/>
          <p14:tracePt t="219649" x="5006975" y="2516188"/>
          <p14:tracePt t="219654" x="5032375" y="2540000"/>
          <p14:tracePt t="219669" x="5045075" y="2565400"/>
          <p14:tracePt t="219681" x="5057775" y="2578100"/>
          <p14:tracePt t="219685" x="5057775" y="2590800"/>
          <p14:tracePt t="219697" x="5068888" y="2603500"/>
          <p14:tracePt t="219701" x="5081588" y="2627313"/>
          <p14:tracePt t="219713" x="5081588" y="2640013"/>
          <p14:tracePt t="219717" x="5106988" y="2652713"/>
          <p14:tracePt t="219729" x="5106988" y="2665413"/>
          <p14:tracePt t="219733" x="5119688" y="2678113"/>
          <p14:tracePt t="219745" x="5132388" y="2690813"/>
          <p14:tracePt t="219749" x="5157788" y="2703513"/>
          <p14:tracePt t="219761" x="5170488" y="2703513"/>
          <p14:tracePt t="219765" x="5194300" y="2703513"/>
          <p14:tracePt t="219778" x="5219700" y="2703513"/>
          <p14:tracePt t="219781" x="5232400" y="2716213"/>
          <p14:tracePt t="219794" x="5270500" y="2728913"/>
          <p14:tracePt t="219797" x="5281613" y="2728913"/>
          <p14:tracePt t="219809" x="5307013" y="2728913"/>
          <p14:tracePt t="219813" x="5332413" y="2740025"/>
          <p14:tracePt t="219826" x="5370513" y="2740025"/>
          <p14:tracePt t="219829" x="5394325" y="2752725"/>
          <p14:tracePt t="219843" x="5432425" y="2752725"/>
          <p14:tracePt t="219846" x="5470525" y="2752725"/>
          <p14:tracePt t="219859" x="5519738" y="2765425"/>
          <p14:tracePt t="219861" x="5545138" y="2765425"/>
          <p14:tracePt t="219875" x="5583238" y="2765425"/>
          <p14:tracePt t="219877" x="5632450" y="2765425"/>
          <p14:tracePt t="219892" x="5670550" y="2765425"/>
          <p14:tracePt t="219895" x="5719763" y="2765425"/>
          <p14:tracePt t="219909" x="5757863" y="2778125"/>
          <p14:tracePt t="219910" x="5808663" y="2778125"/>
          <p14:tracePt t="219926" x="5857875" y="2778125"/>
          <p14:tracePt t="219927" x="5908675" y="2778125"/>
          <p14:tracePt t="219938" x="5945188" y="2778125"/>
          <p14:tracePt t="219944" x="5970588" y="2778125"/>
          <p14:tracePt t="219959" x="6034088" y="2778125"/>
          <p14:tracePt t="219969" x="6083300" y="2778125"/>
          <p14:tracePt t="219977" x="6134100" y="2778125"/>
          <p14:tracePt t="219985" x="6170613" y="2778125"/>
          <p14:tracePt t="219992" x="6221413" y="2778125"/>
          <p14:tracePt t="220001" x="6296025" y="2778125"/>
          <p14:tracePt t="220008" x="6359525" y="2778125"/>
          <p14:tracePt t="220017" x="6434138" y="2778125"/>
          <p14:tracePt t="220025" x="6496050" y="2790825"/>
          <p14:tracePt t="220033" x="6572250" y="2790825"/>
          <p14:tracePt t="220038" x="6634163" y="2803525"/>
          <p14:tracePt t="220049" x="6708775" y="2803525"/>
          <p14:tracePt t="220054" x="6759575" y="2803525"/>
          <p14:tracePt t="220065" x="6808788" y="2803525"/>
          <p14:tracePt t="220069" x="6859588" y="2803525"/>
          <p14:tracePt t="220081" x="6910388" y="2803525"/>
          <p14:tracePt t="220085" x="6946900" y="2803525"/>
          <p14:tracePt t="220097" x="6985000" y="2803525"/>
          <p14:tracePt t="220101" x="7034213" y="2803525"/>
          <p14:tracePt t="220113" x="7072313" y="2803525"/>
          <p14:tracePt t="220117" x="7110413" y="2803525"/>
          <p14:tracePt t="220129" x="7146925" y="2803525"/>
          <p14:tracePt t="220133" x="7185025" y="2803525"/>
          <p14:tracePt t="220145" x="7223125" y="2790825"/>
          <p14:tracePt t="220149" x="7259638" y="2790825"/>
          <p14:tracePt t="220161" x="7285038" y="2790825"/>
          <p14:tracePt t="220165" x="7323138" y="2778125"/>
          <p14:tracePt t="220177" x="7323138" y="2765425"/>
          <p14:tracePt t="220181" x="7335838" y="2765425"/>
          <p14:tracePt t="220194" x="7359650" y="2740025"/>
          <p14:tracePt t="220209" x="7385050" y="2728913"/>
          <p14:tracePt t="220213" x="7385050" y="2716213"/>
          <p14:tracePt t="220226" x="7410450" y="2703513"/>
          <p14:tracePt t="220229" x="7435850" y="2690813"/>
          <p14:tracePt t="220243" x="7435850" y="2678113"/>
          <p14:tracePt t="220245" x="7448550" y="2678113"/>
          <p14:tracePt t="220259" x="7459663" y="2652713"/>
          <p14:tracePt t="220261" x="7472363" y="2652713"/>
          <p14:tracePt t="220275" x="7472363" y="2640013"/>
          <p14:tracePt t="220278" x="7472363" y="2627313"/>
          <p14:tracePt t="220292" x="7485063" y="2603500"/>
          <p14:tracePt t="220294" x="7497763" y="2590800"/>
          <p14:tracePt t="220311" x="7497763" y="2565400"/>
          <p14:tracePt t="220325" x="7510463" y="2527300"/>
          <p14:tracePt t="220338" x="7523163" y="2516188"/>
          <p14:tracePt t="220343" x="7523163" y="2490788"/>
          <p14:tracePt t="220359" x="7523163" y="2465388"/>
          <p14:tracePt t="220369" x="7523163" y="2439988"/>
          <p14:tracePt t="220375" x="7523163" y="2414588"/>
          <p14:tracePt t="220385" x="7523163" y="2403475"/>
          <p14:tracePt t="220392" x="7523163" y="2378075"/>
          <p14:tracePt t="220404" x="7523163" y="2352675"/>
          <p14:tracePt t="220409" x="7523163" y="2327275"/>
          <p14:tracePt t="220419" x="7510463" y="2303463"/>
          <p14:tracePt t="220426" x="7510463" y="2290763"/>
          <p14:tracePt t="220435" x="7510463" y="2265363"/>
          <p14:tracePt t="220443" x="7510463" y="2239963"/>
          <p14:tracePt t="220451" x="7497763" y="2227263"/>
          <p14:tracePt t="220459" x="7497763" y="2214563"/>
          <p14:tracePt t="220467" x="7485063" y="2178050"/>
          <p14:tracePt t="220475" x="7485063" y="2165350"/>
          <p14:tracePt t="220483" x="7485063" y="2139950"/>
          <p14:tracePt t="220488" x="7485063" y="2114550"/>
          <p14:tracePt t="220499" x="7485063" y="2101850"/>
          <p14:tracePt t="220504" x="7485063" y="2089150"/>
          <p14:tracePt t="220516" x="7472363" y="2078038"/>
          <p14:tracePt t="220519" x="7459663" y="2065338"/>
          <p14:tracePt t="220535" x="7459663" y="2039938"/>
          <p14:tracePt t="220547" x="7448550" y="2014538"/>
          <p14:tracePt t="220563" x="7435850" y="1989138"/>
          <p14:tracePt t="220567" x="7423150" y="1989138"/>
          <p14:tracePt t="220579" x="7410450" y="1978025"/>
          <p14:tracePt t="220583" x="7385050" y="1965325"/>
          <p14:tracePt t="220596" x="7359650" y="1952625"/>
          <p14:tracePt t="220599" x="7335838" y="1939925"/>
          <p14:tracePt t="220612" x="7297738" y="1939925"/>
          <p14:tracePt t="220615" x="7259638" y="1927225"/>
          <p14:tracePt t="220627" x="7223125" y="1914525"/>
          <p14:tracePt t="220631" x="7185025" y="1914525"/>
          <p14:tracePt t="220644" x="7146925" y="1901825"/>
          <p14:tracePt t="220647" x="7110413" y="1901825"/>
          <p14:tracePt t="220659" x="7072313" y="1901825"/>
          <p14:tracePt t="220663" x="7034213" y="1901825"/>
          <p14:tracePt t="220676" x="6985000" y="1889125"/>
          <p14:tracePt t="220679" x="6921500" y="1889125"/>
          <p14:tracePt t="220693" x="6872288" y="1889125"/>
          <p14:tracePt t="220695" x="6846888" y="1889125"/>
          <p14:tracePt t="220709" x="6797675" y="1889125"/>
          <p14:tracePt t="220711" x="6734175" y="1889125"/>
          <p14:tracePt t="220728" x="6559550" y="1889125"/>
          <p14:tracePt t="220744" x="6359525" y="1889125"/>
          <p14:tracePt t="220759" x="6259513" y="1889125"/>
          <p14:tracePt t="220760" x="6157913" y="1889125"/>
          <p14:tracePt t="220777" x="5945188" y="1889125"/>
          <p14:tracePt t="220788" x="5845175" y="1889125"/>
          <p14:tracePt t="220793" x="5757863" y="1889125"/>
          <p14:tracePt t="220804" x="5670550" y="1889125"/>
          <p14:tracePt t="220809" x="5595938" y="1889125"/>
          <p14:tracePt t="220819" x="5519738" y="1889125"/>
          <p14:tracePt t="220826" x="5457825" y="1889125"/>
          <p14:tracePt t="220835" x="5370513" y="1889125"/>
          <p14:tracePt t="220843" x="5294313" y="1876425"/>
          <p14:tracePt t="220851" x="5232400" y="1876425"/>
          <p14:tracePt t="220858" x="5170488" y="1876425"/>
          <p14:tracePt t="220868" x="5106988" y="1865313"/>
          <p14:tracePt t="220875" x="5057775" y="1865313"/>
          <p14:tracePt t="220883" x="5019675" y="1865313"/>
          <p14:tracePt t="220888" x="5006975" y="1865313"/>
          <p14:tracePt t="220899" x="4981575" y="1865313"/>
          <p14:tracePt t="220904" x="4968875" y="1865313"/>
          <p14:tracePt t="220919" x="4956175" y="1865313"/>
          <p14:tracePt t="221043" x="4945063" y="1865313"/>
          <p14:tracePt t="221063" x="4945063" y="1876425"/>
          <p14:tracePt t="221076" x="4945063" y="1901825"/>
          <p14:tracePt t="221080" x="4932363" y="1927225"/>
          <p14:tracePt t="221092" x="4932363" y="1939925"/>
          <p14:tracePt t="221095" x="4932363" y="1952625"/>
          <p14:tracePt t="221108" x="4932363" y="1978025"/>
          <p14:tracePt t="221111" x="4932363" y="2001838"/>
          <p14:tracePt t="221125" x="4932363" y="2027238"/>
          <p14:tracePt t="221127" x="4932363" y="2052638"/>
          <p14:tracePt t="221142" x="4932363" y="2078038"/>
          <p14:tracePt t="221144" x="4932363" y="2089150"/>
          <p14:tracePt t="221160" x="4945063" y="2139950"/>
          <p14:tracePt t="221175" x="4956175" y="2152650"/>
          <p14:tracePt t="221177" x="4968875" y="2190750"/>
          <p14:tracePt t="221188" x="4981575" y="2227263"/>
          <p14:tracePt t="221193" x="4981575" y="2252663"/>
          <p14:tracePt t="221204" x="4994275" y="2278063"/>
          <p14:tracePt t="221210" x="5006975" y="2303463"/>
          <p14:tracePt t="221219" x="5006975" y="2339975"/>
          <p14:tracePt t="221225" x="5019675" y="2378075"/>
          <p14:tracePt t="221235" x="5019675" y="2403475"/>
          <p14:tracePt t="221243" x="5032375" y="2427288"/>
          <p14:tracePt t="221251" x="5032375" y="2452688"/>
          <p14:tracePt t="221259" x="5032375" y="2465388"/>
          <p14:tracePt t="221267" x="5032375" y="2490788"/>
          <p14:tracePt t="221275" x="5032375" y="2503488"/>
          <p14:tracePt t="221283" x="5032375" y="2516188"/>
          <p14:tracePt t="221288" x="5032375" y="2527300"/>
          <p14:tracePt t="221299" x="5032375" y="2552700"/>
          <p14:tracePt t="221315" x="5032375" y="2565400"/>
          <p14:tracePt t="221319" x="5032375" y="2578100"/>
          <p14:tracePt t="221331" x="5032375" y="2590800"/>
          <p14:tracePt t="221347" x="5032375" y="2603500"/>
          <p14:tracePt t="221351" x="5032375" y="2616200"/>
          <p14:tracePt t="221363" x="5032375" y="2627313"/>
          <p14:tracePt t="221379" x="5032375" y="2640013"/>
          <p14:tracePt t="221844" x="5045075" y="2640013"/>
          <p14:tracePt t="221860" x="5081588" y="2652713"/>
          <p14:tracePt t="221864" x="5106988" y="2665413"/>
          <p14:tracePt t="221877" x="5145088" y="2665413"/>
          <p14:tracePt t="221881" x="5181600" y="2665413"/>
          <p14:tracePt t="221893" x="5232400" y="2678113"/>
          <p14:tracePt t="221897" x="5281613" y="2690813"/>
          <p14:tracePt t="221909" x="5332413" y="2690813"/>
          <p14:tracePt t="221913" x="5357813" y="2703513"/>
          <p14:tracePt t="221926" x="5407025" y="2716213"/>
          <p14:tracePt t="221929" x="5445125" y="2716213"/>
          <p14:tracePt t="221942" x="5495925" y="2716213"/>
          <p14:tracePt t="221959" x="5557838" y="2716213"/>
          <p14:tracePt t="221964" x="5583238" y="2716213"/>
          <p14:tracePt t="221975" x="5595938" y="2716213"/>
          <p14:tracePt t="221977" x="5607050" y="2728913"/>
          <p14:tracePt t="222005" x="5619750" y="2728913"/>
          <p14:tracePt t="222333" x="5619750" y="2740025"/>
          <p14:tracePt t="222339" x="5619750" y="2752725"/>
          <p14:tracePt t="222349" x="5619750" y="2765425"/>
          <p14:tracePt t="222354" x="5619750" y="2778125"/>
          <p14:tracePt t="222365" x="5619750" y="2803525"/>
          <p14:tracePt t="222369" x="5607050" y="2803525"/>
          <p14:tracePt t="222381" x="5607050" y="2828925"/>
          <p14:tracePt t="222385" x="5607050" y="2840038"/>
          <p14:tracePt t="222397" x="5607050" y="2852738"/>
          <p14:tracePt t="222401" x="5607050" y="2865438"/>
          <p14:tracePt t="222413" x="5607050" y="2890838"/>
          <p14:tracePt t="222417" x="5619750" y="2916238"/>
          <p14:tracePt t="222429" x="5632450" y="2941638"/>
          <p14:tracePt t="222433" x="5670550" y="2978150"/>
          <p14:tracePt t="222445" x="5683250" y="3028950"/>
          <p14:tracePt t="222449" x="5695950" y="3054350"/>
          <p14:tracePt t="222461" x="5708650" y="3090863"/>
          <p14:tracePt t="222465" x="5719763" y="3141663"/>
          <p14:tracePt t="222478" x="5745163" y="3203575"/>
          <p14:tracePt t="222481" x="5757863" y="3254375"/>
          <p14:tracePt t="222493" x="5770563" y="3328988"/>
          <p14:tracePt t="222497" x="5783263" y="3378200"/>
          <p14:tracePt t="222510" x="5783263" y="3454400"/>
          <p14:tracePt t="222513" x="5783263" y="3529013"/>
          <p14:tracePt t="222527" x="5783263" y="3603625"/>
          <p14:tracePt t="222529" x="5783263" y="3692525"/>
          <p14:tracePt t="222542" x="5757863" y="3754438"/>
          <p14:tracePt t="222545" x="5719763" y="3841750"/>
          <p14:tracePt t="222559" x="5683250" y="3916363"/>
          <p14:tracePt t="222562" x="5645150" y="3979863"/>
          <p14:tracePt t="222575" x="5619750" y="4029075"/>
          <p14:tracePt t="222578" x="5570538" y="4067175"/>
          <p14:tracePt t="222592" x="5557838" y="4079875"/>
          <p14:tracePt t="222594" x="5507038" y="4092575"/>
          <p14:tracePt t="222610" x="5445125" y="4129088"/>
          <p14:tracePt t="222626" x="5383213" y="4154488"/>
          <p14:tracePt t="222638" x="5345113" y="4167188"/>
          <p14:tracePt t="222643" x="5307013" y="4167188"/>
          <p14:tracePt t="222654" x="5270500" y="4167188"/>
          <p14:tracePt t="222659" x="5245100" y="4179888"/>
          <p14:tracePt t="222669" x="5207000" y="4179888"/>
          <p14:tracePt t="222676" x="5170488" y="4179888"/>
          <p14:tracePt t="222685" x="5119688" y="4192588"/>
          <p14:tracePt t="222692" x="5081588" y="4192588"/>
          <p14:tracePt t="222701" x="5057775" y="4192588"/>
          <p14:tracePt t="222709" x="5019675" y="4192588"/>
          <p14:tracePt t="222717" x="4981575" y="4205288"/>
          <p14:tracePt t="222725" x="4956175" y="4205288"/>
          <p14:tracePt t="222733" x="4932363" y="4205288"/>
          <p14:tracePt t="222738" x="4906963" y="4205288"/>
          <p14:tracePt t="222749" x="4868863" y="4217988"/>
          <p14:tracePt t="222754" x="4832350" y="4217988"/>
          <p14:tracePt t="222765" x="4806950" y="4217988"/>
          <p14:tracePt t="222769" x="4781550" y="4230688"/>
          <p14:tracePt t="222781" x="4768850" y="4230688"/>
          <p14:tracePt t="222785" x="4756150" y="4241800"/>
          <p14:tracePt t="222909" x="4756150" y="4254500"/>
          <p14:tracePt t="222926" x="4794250" y="4267200"/>
          <p14:tracePt t="222930" x="4819650" y="4279900"/>
          <p14:tracePt t="222942" x="4868863" y="4279900"/>
          <p14:tracePt t="222946" x="4906963" y="4305300"/>
          <p14:tracePt t="222962" x="5006975" y="4318000"/>
          <p14:tracePt t="222976" x="5032375" y="4318000"/>
          <p14:tracePt t="222978" x="5068888" y="4330700"/>
          <p14:tracePt t="222994" x="5081588" y="4330700"/>
          <p14:tracePt t="223009" x="5094288" y="4330700"/>
          <p14:tracePt t="223011" x="5106988" y="4330700"/>
          <p14:tracePt t="223101" x="5119688" y="4330700"/>
          <p14:tracePt t="223106" x="5145088" y="4341813"/>
          <p14:tracePt t="223122" x="5170488" y="4354513"/>
          <p14:tracePt t="223133" x="5194300" y="4354513"/>
          <p14:tracePt t="223149" x="5219700" y="4354513"/>
          <p14:tracePt t="223154" x="5232400" y="4354513"/>
          <p14:tracePt t="223165" x="5257800" y="4354513"/>
          <p14:tracePt t="223181" x="5270500" y="4354513"/>
          <p14:tracePt t="223217" x="5281613" y="4354513"/>
          <p14:tracePt t="223229" x="5294313" y="4367213"/>
          <p14:tracePt t="223234" x="5307013" y="4367213"/>
          <p14:tracePt t="223249" x="5332413" y="4367213"/>
          <p14:tracePt t="223261" x="5332413" y="4379913"/>
          <p14:tracePt t="224027" x="5345113" y="4379913"/>
          <p14:tracePt t="224043" x="5394325" y="4354513"/>
          <p14:tracePt t="224048" x="5483225" y="4279900"/>
          <p14:tracePt t="224059" x="5545138" y="4205288"/>
          <p14:tracePt t="224063" x="5607050" y="4105275"/>
          <p14:tracePt t="224076" x="5670550" y="3992563"/>
          <p14:tracePt t="224079" x="5745163" y="3867150"/>
          <p14:tracePt t="224092" x="5808663" y="3741738"/>
          <p14:tracePt t="224095" x="5870575" y="3629025"/>
          <p14:tracePt t="224109" x="5908675" y="3490913"/>
          <p14:tracePt t="224112" x="5932488" y="3367088"/>
          <p14:tracePt t="224125" x="5957888" y="3267075"/>
          <p14:tracePt t="224127" x="5970588" y="3178175"/>
          <p14:tracePt t="224141" x="5970588" y="3116263"/>
          <p14:tracePt t="224143" x="5970588" y="3041650"/>
          <p14:tracePt t="224159" x="5983288" y="2952750"/>
          <p14:tracePt t="224175" x="5995988" y="2878138"/>
          <p14:tracePt t="224192" x="5995988" y="2803525"/>
          <p14:tracePt t="224211" x="6008688" y="2728913"/>
          <p14:tracePt t="224219" x="6008688" y="2690813"/>
          <p14:tracePt t="224225" x="6008688" y="2665413"/>
          <p14:tracePt t="224235" x="6008688" y="2627313"/>
          <p14:tracePt t="224241" x="6008688" y="2616200"/>
          <p14:tracePt t="224251" x="6008688" y="2603500"/>
          <p14:tracePt t="224259" x="6008688" y="2590800"/>
          <p14:tracePt t="224267" x="6008688" y="2565400"/>
          <p14:tracePt t="224283" x="6008688" y="2552700"/>
          <p14:tracePt t="224291" x="6008688" y="2527300"/>
          <p14:tracePt t="224299" x="6008688" y="2516188"/>
          <p14:tracePt t="224304" x="6008688" y="2503488"/>
          <p14:tracePt t="224315" x="5995988" y="2478088"/>
          <p14:tracePt t="224331" x="5983288" y="2452688"/>
          <p14:tracePt t="224335" x="5983288" y="2427288"/>
          <p14:tracePt t="224347" x="5970588" y="2403475"/>
          <p14:tracePt t="224351" x="5957888" y="2378075"/>
          <p14:tracePt t="224363" x="5957888" y="2365375"/>
          <p14:tracePt t="224367" x="5945188" y="2352675"/>
          <p14:tracePt t="224383" x="5945188" y="2339975"/>
          <p14:tracePt t="224395" x="5932488" y="2327275"/>
          <p14:tracePt t="224399" x="5932488" y="2314575"/>
          <p14:tracePt t="224411" x="5921375" y="2314575"/>
          <p14:tracePt t="224415" x="5921375" y="2303463"/>
          <p14:tracePt t="224427" x="5921375" y="2290763"/>
          <p14:tracePt t="224431" x="5921375" y="2278063"/>
          <p14:tracePt t="224443" x="5908675" y="2278063"/>
          <p14:tracePt t="224447" x="5908675" y="2252663"/>
          <p14:tracePt t="224460" x="5883275" y="2227263"/>
          <p14:tracePt t="224463" x="5870575" y="2214563"/>
          <p14:tracePt t="224476" x="5845175" y="2165350"/>
          <p14:tracePt t="224479" x="5821363" y="2127250"/>
          <p14:tracePt t="224492" x="5795963" y="2078038"/>
          <p14:tracePt t="224495" x="5757863" y="2014538"/>
          <p14:tracePt t="224509" x="5719763" y="1978025"/>
          <p14:tracePt t="224512" x="5657850" y="1914525"/>
          <p14:tracePt t="224525" x="5619750" y="1876425"/>
          <p14:tracePt t="224529" x="5595938" y="1865313"/>
          <p14:tracePt t="224542" x="5532438" y="1814513"/>
          <p14:tracePt t="224543" x="5507038" y="1789113"/>
          <p14:tracePt t="224559" x="5470525" y="1752600"/>
          <p14:tracePt t="224560" x="5419725" y="1739900"/>
          <p14:tracePt t="224575" x="5383213" y="1714500"/>
          <p14:tracePt t="224576" x="5370513" y="1701800"/>
          <p14:tracePt t="224592" x="5345113" y="1701800"/>
          <p14:tracePt t="224604" x="5332413" y="1701800"/>
          <p14:tracePt t="224619" x="5319713" y="1701800"/>
          <p14:tracePt t="224625" x="5294313" y="1701800"/>
          <p14:tracePt t="224641" x="5281613" y="1701800"/>
          <p14:tracePt t="224651" x="5245100" y="1727200"/>
          <p14:tracePt t="224658" x="5232400" y="1739900"/>
          <p14:tracePt t="224667" x="5219700" y="1752600"/>
          <p14:tracePt t="224675" x="5194300" y="1776413"/>
          <p14:tracePt t="224683" x="5181600" y="1789113"/>
          <p14:tracePt t="224691" x="5181600" y="1814513"/>
          <p14:tracePt t="224699" x="5157788" y="1839913"/>
          <p14:tracePt t="224704" x="5145088" y="1865313"/>
          <p14:tracePt t="224715" x="5132388" y="1876425"/>
          <p14:tracePt t="224719" x="5132388" y="1914525"/>
          <p14:tracePt t="224731" x="5106988" y="1965325"/>
          <p14:tracePt t="224735" x="5106988" y="2001838"/>
          <p14:tracePt t="224747" x="5094288" y="2027238"/>
          <p14:tracePt t="224751" x="5081588" y="2065338"/>
          <p14:tracePt t="224763" x="5068888" y="2101850"/>
          <p14:tracePt t="224767" x="5068888" y="2139950"/>
          <p14:tracePt t="224779" x="5068888" y="2165350"/>
          <p14:tracePt t="224783" x="5068888" y="2201863"/>
          <p14:tracePt t="224798" x="5045075" y="2252663"/>
          <p14:tracePt t="224801" x="5045075" y="2290763"/>
          <p14:tracePt t="224813" x="5032375" y="2339975"/>
          <p14:tracePt t="224817" x="5032375" y="2365375"/>
          <p14:tracePt t="224829" x="5032375" y="2403475"/>
          <p14:tracePt t="224833" x="5032375" y="2439988"/>
          <p14:tracePt t="224845" x="5032375" y="2478088"/>
          <p14:tracePt t="224850" x="5032375" y="2503488"/>
          <p14:tracePt t="224861" x="5032375" y="2540000"/>
          <p14:tracePt t="224865" x="5032375" y="2565400"/>
          <p14:tracePt t="224877" x="5032375" y="2590800"/>
          <p14:tracePt t="224881" x="5032375" y="2616200"/>
          <p14:tracePt t="224893" x="5032375" y="2640013"/>
          <p14:tracePt t="224897" x="5045075" y="2665413"/>
          <p14:tracePt t="224910" x="5045075" y="2678113"/>
          <p14:tracePt t="224913" x="5068888" y="2703513"/>
          <p14:tracePt t="224926" x="5068888" y="2716213"/>
          <p14:tracePt t="224945" x="5119688" y="2765425"/>
          <p14:tracePt t="224959" x="5132388" y="2790825"/>
          <p14:tracePt t="224962" x="5145088" y="2803525"/>
          <p14:tracePt t="224974" x="5157788" y="2816225"/>
          <p14:tracePt t="224977" x="5181600" y="2828925"/>
          <p14:tracePt t="224990" x="5207000" y="2840038"/>
          <p14:tracePt t="224993" x="5219700" y="2840038"/>
          <p14:tracePt t="225007" x="5245100" y="2840038"/>
          <p14:tracePt t="225009" x="5270500" y="2840038"/>
          <p14:tracePt t="225024" x="5307013" y="2840038"/>
          <p14:tracePt t="225025" x="5357813" y="2840038"/>
          <p14:tracePt t="225040" x="5407025" y="2840038"/>
          <p14:tracePt t="225042" x="5457825" y="2840038"/>
          <p14:tracePt t="225054" x="5495925" y="2840038"/>
          <p14:tracePt t="225059" x="5545138" y="2840038"/>
          <p14:tracePt t="225070" x="5583238" y="2840038"/>
          <p14:tracePt t="225075" x="5632450" y="2828925"/>
          <p14:tracePt t="225085" x="5695950" y="2790825"/>
          <p14:tracePt t="225092" x="5732463" y="2765425"/>
          <p14:tracePt t="225101" x="5795963" y="2716213"/>
          <p14:tracePt t="225108" x="5832475" y="2690813"/>
          <p14:tracePt t="225117" x="5857875" y="2665413"/>
          <p14:tracePt t="225125" x="5895975" y="2603500"/>
          <p14:tracePt t="225133" x="5921375" y="2565400"/>
          <p14:tracePt t="225141" x="5945188" y="2503488"/>
          <p14:tracePt t="225149" x="5983288" y="2439988"/>
          <p14:tracePt t="225154" x="5995988" y="2414588"/>
          <p14:tracePt t="225165" x="5995988" y="2390775"/>
          <p14:tracePt t="225169" x="6008688" y="2365375"/>
          <p14:tracePt t="225181" x="6021388" y="2327275"/>
          <p14:tracePt t="225185" x="6034088" y="2290763"/>
          <p14:tracePt t="225198" x="6034088" y="2265363"/>
          <p14:tracePt t="225201" x="6034088" y="2227263"/>
          <p14:tracePt t="225213" x="6034088" y="2165350"/>
          <p14:tracePt t="225217" x="6034088" y="2114550"/>
          <p14:tracePt t="225229" x="6034088" y="2078038"/>
          <p14:tracePt t="225233" x="6034088" y="2039938"/>
          <p14:tracePt t="225245" x="6034088" y="1989138"/>
          <p14:tracePt t="225249" x="6034088" y="1952625"/>
          <p14:tracePt t="225261" x="6034088" y="1927225"/>
          <p14:tracePt t="225265" x="6021388" y="1914525"/>
          <p14:tracePt t="225277" x="6008688" y="1876425"/>
          <p14:tracePt t="225281" x="5995988" y="1865313"/>
          <p14:tracePt t="225294" x="5983288" y="1852613"/>
          <p14:tracePt t="225297" x="5957888" y="1827213"/>
          <p14:tracePt t="225313" x="5932488" y="1814513"/>
          <p14:tracePt t="225326" x="5895975" y="1801813"/>
          <p14:tracePt t="225329" x="5857875" y="1801813"/>
          <p14:tracePt t="225342" x="5821363" y="1789113"/>
          <p14:tracePt t="225345" x="5783263" y="1789113"/>
          <p14:tracePt t="225359" x="5745163" y="1789113"/>
          <p14:tracePt t="225361" x="5708650" y="1789113"/>
          <p14:tracePt t="225375" x="5670550" y="1789113"/>
          <p14:tracePt t="225377" x="5632450" y="1789113"/>
          <p14:tracePt t="225391" x="5607050" y="1789113"/>
          <p14:tracePt t="225393" x="5570538" y="1789113"/>
          <p14:tracePt t="225408" x="5545138" y="1801813"/>
          <p14:tracePt t="225410" x="5519738" y="1814513"/>
          <p14:tracePt t="225425" x="5495925" y="1814513"/>
          <p14:tracePt t="225426" x="5445125" y="1839913"/>
          <p14:tracePt t="225442" x="5407025" y="1852613"/>
          <p14:tracePt t="225454" x="5370513" y="1876425"/>
          <p14:tracePt t="225459" x="5332413" y="1901825"/>
          <p14:tracePt t="225469" x="5307013" y="1914525"/>
          <p14:tracePt t="225475" x="5294313" y="1927225"/>
          <p14:tracePt t="225485" x="5270500" y="1952625"/>
          <p14:tracePt t="225491" x="5245100" y="1978025"/>
          <p14:tracePt t="225501" x="5232400" y="2001838"/>
          <p14:tracePt t="225508" x="5219700" y="2014538"/>
          <p14:tracePt t="225517" x="5207000" y="2027238"/>
          <p14:tracePt t="225525" x="5207000" y="2065338"/>
          <p14:tracePt t="225533" x="5194300" y="2089150"/>
          <p14:tracePt t="225541" x="5181600" y="2101850"/>
          <p14:tracePt t="225549" x="5170488" y="2139950"/>
          <p14:tracePt t="225554" x="5170488" y="2165350"/>
          <p14:tracePt t="225575" x="5157788" y="2201863"/>
          <p14:tracePt t="225578" x="5145088" y="2239963"/>
          <p14:tracePt t="225592" x="5132388" y="2278063"/>
          <p14:tracePt t="225594" x="5132388" y="2314575"/>
          <p14:tracePt t="225608" x="5132388" y="2352675"/>
          <p14:tracePt t="225609" x="5132388" y="2390775"/>
          <p14:tracePt t="225625" x="5132388" y="2427288"/>
          <p14:tracePt t="225626" x="5132388" y="2465388"/>
          <p14:tracePt t="225642" x="5132388" y="2527300"/>
          <p14:tracePt t="225654" x="5132388" y="2540000"/>
          <p14:tracePt t="225659" x="5145088" y="2565400"/>
          <p14:tracePt t="225669" x="5145088" y="2603500"/>
          <p14:tracePt t="225675" x="5157788" y="2616200"/>
          <p14:tracePt t="225685" x="5181600" y="2640013"/>
          <p14:tracePt t="225691" x="5181600" y="2652713"/>
          <p14:tracePt t="225701" x="5207000" y="2678113"/>
          <p14:tracePt t="225708" x="5219700" y="2690813"/>
          <p14:tracePt t="225717" x="5245100" y="2716213"/>
          <p14:tracePt t="225725" x="5257800" y="2728913"/>
          <p14:tracePt t="225733" x="5281613" y="2752725"/>
          <p14:tracePt t="225741" x="5332413" y="2778125"/>
          <p14:tracePt t="225749" x="5357813" y="2803525"/>
          <p14:tracePt t="225754" x="5383213" y="2803525"/>
          <p14:tracePt t="225765" x="5432425" y="2816225"/>
          <p14:tracePt t="225769" x="5457825" y="2816225"/>
          <p14:tracePt t="225781" x="5483225" y="2816225"/>
          <p14:tracePt t="225785" x="5519738" y="2816225"/>
          <p14:tracePt t="225797" x="5557838" y="2816225"/>
          <p14:tracePt t="225801" x="5583238" y="2816225"/>
          <p14:tracePt t="225813" x="5619750" y="2816225"/>
          <p14:tracePt t="225817" x="5657850" y="2816225"/>
          <p14:tracePt t="225829" x="5695950" y="2803525"/>
          <p14:tracePt t="225833" x="5757863" y="2752725"/>
          <p14:tracePt t="225845" x="5821363" y="2703513"/>
          <p14:tracePt t="225849" x="5857875" y="2652713"/>
          <p14:tracePt t="225862" x="5895975" y="2603500"/>
          <p14:tracePt t="225865" x="5921375" y="2552700"/>
          <p14:tracePt t="225878" x="5921375" y="2540000"/>
          <p14:tracePt t="225894" x="5921375" y="2527300"/>
          <p14:tracePt t="226198" x="5921375" y="2516188"/>
          <p14:tracePt t="226213" x="5932488" y="2516188"/>
          <p14:tracePt t="226218" x="5945188" y="2527300"/>
          <p14:tracePt t="226229" x="5983288" y="2540000"/>
          <p14:tracePt t="226233" x="6034088" y="2565400"/>
          <p14:tracePt t="226245" x="6083300" y="2603500"/>
          <p14:tracePt t="226249" x="6134100" y="2627313"/>
          <p14:tracePt t="226262" x="6183313" y="2665413"/>
          <p14:tracePt t="226265" x="6246813" y="2703513"/>
          <p14:tracePt t="226279" x="6270625" y="2740025"/>
          <p14:tracePt t="226281" x="6321425" y="2778125"/>
          <p14:tracePt t="226296" x="6370638" y="2828925"/>
          <p14:tracePt t="226299" x="6408738" y="2865438"/>
          <p14:tracePt t="226312" x="6434138" y="2903538"/>
          <p14:tracePt t="226315" x="6446838" y="2928938"/>
          <p14:tracePt t="226328" x="6472238" y="2952750"/>
          <p14:tracePt t="226331" x="6472238" y="2990850"/>
          <p14:tracePt t="226345" x="6483350" y="3028950"/>
          <p14:tracePt t="226347" x="6483350" y="3090863"/>
          <p14:tracePt t="226359" x="6508750" y="3154363"/>
          <p14:tracePt t="226363" x="6534150" y="3216275"/>
          <p14:tracePt t="226375" x="6546850" y="3278188"/>
          <p14:tracePt t="226379" x="6559550" y="3354388"/>
          <p14:tracePt t="226392" x="6572250" y="3429000"/>
          <p14:tracePt t="226396" x="6584950" y="3490913"/>
          <p14:tracePt t="226409" x="6584950" y="3567113"/>
          <p14:tracePt t="226413" x="6584950" y="3629025"/>
          <p14:tracePt t="226426" x="6584950" y="3716338"/>
          <p14:tracePt t="226428" x="6584950" y="3803650"/>
          <p14:tracePt t="226441" x="6584950" y="3879850"/>
          <p14:tracePt t="226443" x="6584950" y="3967163"/>
          <p14:tracePt t="226463" x="6559550" y="4054475"/>
          <p14:tracePt t="226467" x="6534150" y="4129088"/>
          <p14:tracePt t="226479" x="6483350" y="4230688"/>
          <p14:tracePt t="226483" x="6434138" y="4330700"/>
          <p14:tracePt t="226495" x="6396038" y="4405313"/>
          <p14:tracePt t="226499" x="6346825" y="4454525"/>
          <p14:tracePt t="226512" x="6296025" y="4518025"/>
          <p14:tracePt t="226515" x="6246813" y="4567238"/>
          <p14:tracePt t="226528" x="6196013" y="4618038"/>
          <p14:tracePt t="226531" x="6121400" y="4656138"/>
          <p14:tracePt t="226545" x="6045200" y="4705350"/>
          <p14:tracePt t="226547" x="5970588" y="4743450"/>
          <p14:tracePt t="226560" x="5870575" y="4792663"/>
          <p14:tracePt t="226563" x="5783263" y="4830763"/>
          <p14:tracePt t="226575" x="5695950" y="4879975"/>
          <p14:tracePt t="226579" x="5607050" y="4930775"/>
          <p14:tracePt t="226592" x="5519738" y="4968875"/>
          <p14:tracePt t="226595" x="5432425" y="5005388"/>
          <p14:tracePt t="226609" x="5332413" y="5056188"/>
          <p14:tracePt t="226613" x="5245100" y="5092700"/>
          <p14:tracePt t="226625" x="5157788" y="5130800"/>
          <p14:tracePt t="226629" x="5068888" y="5181600"/>
          <p14:tracePt t="226642" x="4968875" y="5205413"/>
          <p14:tracePt t="226644" x="4881563" y="5230813"/>
          <p14:tracePt t="226660" x="4668838" y="5268913"/>
          <p14:tracePt t="226675" x="4568825" y="5281613"/>
          <p14:tracePt t="226677" x="4481513" y="5281613"/>
          <p14:tracePt t="226692" x="4318000" y="5281613"/>
          <p14:tracePt t="226704" x="4268788" y="5281613"/>
          <p14:tracePt t="226710" x="4205288" y="5281613"/>
          <p14:tracePt t="226719" x="4156075" y="5256213"/>
          <p14:tracePt t="226725" x="4105275" y="5218113"/>
          <p14:tracePt t="226735" x="4068763" y="5194300"/>
          <p14:tracePt t="226742" x="4030663" y="5168900"/>
          <p14:tracePt t="226751" x="4030663" y="5156200"/>
          <p14:tracePt t="226760" x="4017963" y="5130800"/>
          <p14:tracePt t="226767" x="4017963" y="5105400"/>
          <p14:tracePt t="226775" x="4017963" y="5081588"/>
          <p14:tracePt t="226783" x="4005263" y="5043488"/>
          <p14:tracePt t="226791" x="4005263" y="4981575"/>
          <p14:tracePt t="226799" x="3992563" y="4943475"/>
          <p14:tracePt t="226804" x="3992563" y="4905375"/>
          <p14:tracePt t="226815" x="3992563" y="4879975"/>
          <p14:tracePt t="226819" x="3992563" y="4856163"/>
          <p14:tracePt t="226831" x="3992563" y="4830763"/>
          <p14:tracePt t="226835" x="3992563" y="4805363"/>
          <p14:tracePt t="226847" x="3992563" y="4779963"/>
          <p14:tracePt t="226851" x="3992563" y="4756150"/>
          <p14:tracePt t="226867" x="3979863" y="4743450"/>
          <p14:tracePt t="226879" x="3979863" y="4718050"/>
          <p14:tracePt t="226883" x="3968750" y="4705350"/>
          <p14:tracePt t="226895" x="3968750" y="4692650"/>
          <p14:tracePt t="226899" x="3956050" y="4679950"/>
          <p14:tracePt t="226915" x="3943350" y="4667250"/>
          <p14:tracePt t="226927" x="3943350" y="4656138"/>
          <p14:tracePt t="226944" x="3930650" y="4656138"/>
          <p14:tracePt t="227296" x="3930650" y="4643438"/>
          <p14:tracePt t="227315" x="3930650" y="4630738"/>
          <p14:tracePt t="227331" x="3930650" y="4618038"/>
          <p14:tracePt t="227343" x="3930650" y="4605338"/>
          <p14:tracePt t="228201" x="3930650" y="4618038"/>
          <p14:tracePt t="228205" x="3943350" y="4618038"/>
          <p14:tracePt t="228217" x="4092575" y="4768850"/>
          <p14:tracePt t="228225" x="4205288" y="4856163"/>
          <p14:tracePt t="228240" x="4318000" y="4992688"/>
          <p14:tracePt t="228249" x="4368800" y="5056188"/>
          <p14:tracePt t="228254" x="4394200" y="5105400"/>
          <p14:tracePt t="228265" x="4406900" y="5156200"/>
          <p14:tracePt t="228270" x="4418013" y="5194300"/>
          <p14:tracePt t="228281" x="4430713" y="5230813"/>
          <p14:tracePt t="228285" x="4430713" y="5268913"/>
          <p14:tracePt t="228297" x="4430713" y="5305425"/>
          <p14:tracePt t="228301" x="4430713" y="5343525"/>
          <p14:tracePt t="228313" x="4430713" y="5381625"/>
          <p14:tracePt t="228317" x="4418013" y="5394325"/>
          <p14:tracePt t="228329" x="4406900" y="5430838"/>
          <p14:tracePt t="228333" x="4368800" y="5481638"/>
          <p14:tracePt t="228345" x="4330700" y="5543550"/>
          <p14:tracePt t="228349" x="4305300" y="5581650"/>
          <p14:tracePt t="228361" x="4256088" y="5643563"/>
          <p14:tracePt t="228365" x="4217988" y="5681663"/>
          <p14:tracePt t="228378" x="4205288" y="5719763"/>
          <p14:tracePt t="228381" x="4156075" y="5756275"/>
          <p14:tracePt t="228394" x="4117975" y="5819775"/>
          <p14:tracePt t="228397" x="4068763" y="5881688"/>
          <p14:tracePt t="228410" x="4017963" y="5919788"/>
          <p14:tracePt t="228413" x="3956050" y="5969000"/>
          <p14:tracePt t="228426" x="3892550" y="6019800"/>
          <p14:tracePt t="228429" x="3856038" y="6045200"/>
          <p14:tracePt t="228442" x="3817938" y="6056313"/>
          <p14:tracePt t="228445" x="3779838" y="6081713"/>
          <p14:tracePt t="228458" x="3743325" y="6094413"/>
          <p14:tracePt t="228462" x="3717925" y="6094413"/>
          <p14:tracePt t="228475" x="3705225" y="6107113"/>
          <p14:tracePt t="228478" x="3679825" y="6119813"/>
          <p14:tracePt t="228492" x="3630613" y="6132513"/>
          <p14:tracePt t="228493" x="3605213" y="6145213"/>
          <p14:tracePt t="228509" x="3579813" y="6169025"/>
          <p14:tracePt t="228510" x="3567113" y="6169025"/>
          <p14:tracePt t="228525" x="3554413" y="6181725"/>
          <p14:tracePt t="228526" x="3541713" y="6181725"/>
          <p14:tracePt t="232572" x="3554413" y="6181725"/>
          <p14:tracePt t="232576" x="3567113" y="6181725"/>
          <p14:tracePt t="232588" x="3930650" y="6207125"/>
          <p14:tracePt t="232593" x="4381500" y="6219825"/>
          <p14:tracePt t="232609" x="5057775" y="6219825"/>
          <p14:tracePt t="232620" x="5332413" y="6219825"/>
          <p14:tracePt t="232626" x="5583238" y="6219825"/>
          <p14:tracePt t="232635" x="5808663" y="6181725"/>
          <p14:tracePt t="232641" x="6034088" y="6157913"/>
          <p14:tracePt t="232651" x="6246813" y="6119813"/>
          <p14:tracePt t="232658" x="6483350" y="6069013"/>
          <p14:tracePt t="232667" x="6684963" y="6032500"/>
          <p14:tracePt t="232675" x="6884988" y="5981700"/>
          <p14:tracePt t="232683" x="7123113" y="5932488"/>
          <p14:tracePt t="232691" x="7285038" y="5894388"/>
          <p14:tracePt t="232699" x="7472363" y="5843588"/>
          <p14:tracePt t="232707" x="7685088" y="5781675"/>
          <p14:tracePt t="232715" x="7897813" y="5694363"/>
          <p14:tracePt t="232720" x="8061325" y="5630863"/>
          <p14:tracePt t="232731" x="8199438" y="5556250"/>
          <p14:tracePt t="232735" x="8335963" y="5468938"/>
          <p14:tracePt t="232747" x="8424863" y="5394325"/>
          <p14:tracePt t="232751" x="8512175" y="5318125"/>
          <p14:tracePt t="232763" x="8574088" y="5256213"/>
          <p14:tracePt t="232767" x="8612188" y="5194300"/>
          <p14:tracePt t="232779" x="8661400" y="5130800"/>
          <p14:tracePt t="232783" x="8699500" y="5092700"/>
          <p14:tracePt t="232795" x="8737600" y="5030788"/>
          <p14:tracePt t="232799" x="8774113" y="4968875"/>
          <p14:tracePt t="232811" x="8812213" y="4930775"/>
          <p14:tracePt t="232815" x="8863013" y="4879975"/>
          <p14:tracePt t="232828" x="8899525" y="4843463"/>
          <p14:tracePt t="232831" x="8950325" y="4779963"/>
          <p14:tracePt t="232844" x="8999538" y="4730750"/>
          <p14:tracePt t="232847" x="9037638" y="4679950"/>
          <p14:tracePt t="232859" x="9050338" y="4656138"/>
          <p14:tracePt t="232863" x="9063038" y="4630738"/>
          <p14:tracePt t="232876" x="9075738" y="4605338"/>
          <p14:tracePt t="232880" x="9088438" y="4579938"/>
          <p14:tracePt t="232892" x="9099550" y="4567238"/>
          <p14:tracePt t="232895" x="9112250" y="4543425"/>
          <p14:tracePt t="232909" x="9137650" y="4505325"/>
          <p14:tracePt t="232912" x="9150350" y="4492625"/>
          <p14:tracePt t="232926" x="9163050" y="4479925"/>
          <p14:tracePt t="232927" x="9175750" y="4454525"/>
          <p14:tracePt t="232944" x="9188450" y="4430713"/>
          <p14:tracePt t="232959" x="9188450" y="4405313"/>
          <p14:tracePt t="232975" x="9199563" y="4392613"/>
          <p14:tracePt t="233195" x="9188450" y="4392613"/>
          <p14:tracePt t="233220" x="9175750" y="4392613"/>
          <p14:tracePt t="233235" x="9163050" y="4392613"/>
          <p14:tracePt t="233241" x="9150350" y="4392613"/>
          <p14:tracePt t="233255" x="9137650" y="4392613"/>
          <p14:tracePt t="233747" x="9112250" y="4392613"/>
          <p14:tracePt t="233752" x="9099550" y="4392613"/>
          <p14:tracePt t="233763" x="9063038" y="4405313"/>
          <p14:tracePt t="233779" x="9050338" y="4405313"/>
          <p14:tracePt t="233784" x="9024938" y="4405313"/>
          <p14:tracePt t="233795" x="9012238" y="4405313"/>
          <p14:tracePt t="233799" x="8999538" y="4405313"/>
          <p14:tracePt t="233811" x="8975725" y="4405313"/>
          <p14:tracePt t="233815" x="8963025" y="4405313"/>
          <p14:tracePt t="233831" x="8937625" y="4405313"/>
          <p14:tracePt t="233843" x="8924925" y="4405313"/>
          <p14:tracePt t="233847" x="8912225" y="4405313"/>
          <p14:tracePt t="233859" x="8899525" y="4405313"/>
          <p14:tracePt t="233863" x="8886825" y="4405313"/>
          <p14:tracePt t="233876" x="8874125" y="4405313"/>
          <p14:tracePt t="233880" x="8863013" y="4405313"/>
          <p14:tracePt t="233892" x="8837613" y="4405313"/>
          <p14:tracePt t="233895" x="8824913" y="4405313"/>
          <p14:tracePt t="233909" x="8799513" y="4392613"/>
          <p14:tracePt t="233925" x="8786813" y="4392613"/>
          <p14:tracePt t="234301" x="8799513" y="4367213"/>
          <p14:tracePt t="234306" x="8812213" y="4367213"/>
          <p14:tracePt t="234317" x="8837613" y="4330700"/>
          <p14:tracePt t="234324" x="8874125" y="4318000"/>
          <p14:tracePt t="234333" x="8886825" y="4292600"/>
          <p14:tracePt t="234341" x="8924925" y="4254500"/>
          <p14:tracePt t="234349" x="8950325" y="4230688"/>
          <p14:tracePt t="234357" x="8975725" y="4192588"/>
          <p14:tracePt t="234365" x="8986838" y="4167188"/>
          <p14:tracePt t="234370" x="8999538" y="4141788"/>
          <p14:tracePt t="234381" x="9012238" y="4105275"/>
          <p14:tracePt t="234385" x="9012238" y="4067175"/>
          <p14:tracePt t="234397" x="9012238" y="4029075"/>
          <p14:tracePt t="234401" x="9012238" y="4005263"/>
          <p14:tracePt t="234413" x="9012238" y="3967163"/>
          <p14:tracePt t="234417" x="9012238" y="3941763"/>
          <p14:tracePt t="234429" x="9012238" y="3916363"/>
          <p14:tracePt t="234433" x="9012238" y="3892550"/>
          <p14:tracePt t="234445" x="9012238" y="3879850"/>
          <p14:tracePt t="234449" x="9024938" y="3867150"/>
          <p14:tracePt t="234461" x="9024938" y="3854450"/>
          <p14:tracePt t="234465" x="9037638" y="3841750"/>
          <p14:tracePt t="234477" x="9037638" y="3829050"/>
          <p14:tracePt t="234497" x="9050338" y="3816350"/>
          <p14:tracePt t="234526" x="9050338" y="3803650"/>
          <p14:tracePt t="234541" x="9063038" y="3792538"/>
          <p14:tracePt t="234558" x="9063038" y="3779838"/>
          <p14:tracePt t="234574" x="9075738" y="3779838"/>
          <p14:tracePt t="234591" x="9075738" y="3767138"/>
          <p14:tracePt t="234749" x="9075738" y="3754438"/>
          <p14:tracePt t="234817" x="9075738" y="3767138"/>
          <p14:tracePt t="234829" x="9088438" y="3792538"/>
          <p14:tracePt t="234833" x="9088438" y="3803650"/>
          <p14:tracePt t="234845" x="9099550" y="3816350"/>
          <p14:tracePt t="234849" x="9099550" y="3841750"/>
          <p14:tracePt t="234861" x="9099550" y="3867150"/>
          <p14:tracePt t="234865" x="9099550" y="3892550"/>
          <p14:tracePt t="234877" x="9099550" y="3929063"/>
          <p14:tracePt t="234881" x="9099550" y="3954463"/>
          <p14:tracePt t="234893" x="9099550" y="3992563"/>
          <p14:tracePt t="234897" x="9099550" y="4017963"/>
          <p14:tracePt t="234909" x="9099550" y="4041775"/>
          <p14:tracePt t="234913" x="9099550" y="4067175"/>
          <p14:tracePt t="234926" x="9099550" y="4092575"/>
          <p14:tracePt t="234929" x="9099550" y="4129088"/>
          <p14:tracePt t="234942" x="9099550" y="4154488"/>
          <p14:tracePt t="234962" x="9099550" y="4205288"/>
          <p14:tracePt t="234976" x="9099550" y="4230688"/>
          <p14:tracePt t="234978" x="9099550" y="4241800"/>
          <p14:tracePt t="234991" x="9099550" y="4254500"/>
          <p14:tracePt t="234993" x="9099550" y="4279900"/>
          <p14:tracePt t="235007" x="9099550" y="4292600"/>
          <p14:tracePt t="235025" x="9099550" y="4305300"/>
          <p14:tracePt t="235041" x="9099550" y="4318000"/>
          <p14:tracePt t="235525" x="9112250" y="4318000"/>
          <p14:tracePt t="235530" x="9124950" y="4318000"/>
          <p14:tracePt t="235543" x="9150350" y="4305300"/>
          <p14:tracePt t="235548" x="9163050" y="4305300"/>
          <p14:tracePt t="235560" x="9188450" y="4292600"/>
          <p14:tracePt t="235563" x="9212263" y="4279900"/>
          <p14:tracePt t="235575" x="9237663" y="4279900"/>
          <p14:tracePt t="235579" x="9275763" y="4267200"/>
          <p14:tracePt t="235592" x="9324975" y="4267200"/>
          <p14:tracePt t="235595" x="9375775" y="4267200"/>
          <p14:tracePt t="235608" x="9437688" y="4254500"/>
          <p14:tracePt t="235611" x="9488488" y="4230688"/>
          <p14:tracePt t="235625" x="9513888" y="4205288"/>
          <p14:tracePt t="235627" x="9563100" y="4192588"/>
          <p14:tracePt t="235641" x="9575800" y="4167188"/>
          <p14:tracePt t="235645" x="9613900" y="4129088"/>
          <p14:tracePt t="235658" x="9613900" y="4117975"/>
          <p14:tracePt t="235659" x="9613900" y="4092575"/>
          <p14:tracePt t="235674" x="9626600" y="4054475"/>
          <p14:tracePt t="235675" x="9626600" y="4017963"/>
          <p14:tracePt t="235691" x="9626600" y="3967163"/>
          <p14:tracePt t="235693" x="9626600" y="3916363"/>
          <p14:tracePt t="235708" x="9626600" y="3841750"/>
          <p14:tracePt t="235720" x="9626600" y="3803650"/>
          <p14:tracePt t="235725" x="9626600" y="3792538"/>
          <p14:tracePt t="235735" x="9626600" y="3779838"/>
          <p14:tracePt t="235741" x="9626600" y="3767138"/>
          <p14:tracePt t="235751" x="9626600" y="3754438"/>
          <p14:tracePt t="235758" x="9626600" y="3741738"/>
          <p14:tracePt t="235767" x="9626600" y="3729038"/>
          <p14:tracePt t="235784" x="9626600" y="3716338"/>
          <p14:tracePt t="235831" x="9626600" y="3703638"/>
          <p14:tracePt t="235863" x="9613900" y="3703638"/>
          <p14:tracePt t="235879" x="9601200" y="3716338"/>
          <p14:tracePt t="235895" x="9575800" y="3729038"/>
          <p14:tracePt t="235900" x="9575800" y="3741738"/>
          <p14:tracePt t="235911" x="9563100" y="3767138"/>
          <p14:tracePt t="235916" x="9563100" y="3779838"/>
          <p14:tracePt t="235927" x="9550400" y="3803650"/>
          <p14:tracePt t="235931" x="9550400" y="3841750"/>
          <p14:tracePt t="235943" x="9550400" y="3879850"/>
          <p14:tracePt t="235947" x="9550400" y="3905250"/>
          <p14:tracePt t="235960" x="9550400" y="3941763"/>
          <p14:tracePt t="235963" x="9550400" y="3967163"/>
          <p14:tracePt t="235975" x="9550400" y="3979863"/>
          <p14:tracePt t="235979" x="9550400" y="3992563"/>
          <p14:tracePt t="235991" x="9550400" y="4017963"/>
          <p14:tracePt t="235995" x="9550400" y="4041775"/>
          <p14:tracePt t="236007" x="9550400" y="4079875"/>
          <p14:tracePt t="236011" x="9563100" y="4105275"/>
          <p14:tracePt t="236024" x="9563100" y="4129088"/>
          <p14:tracePt t="236027" x="9563100" y="4141788"/>
          <p14:tracePt t="236041" x="9563100" y="4154488"/>
          <p14:tracePt t="236043" x="9563100" y="4167188"/>
          <p14:tracePt t="236058" x="9563100" y="4179888"/>
          <p14:tracePt t="236059" x="9563100" y="4205288"/>
          <p14:tracePt t="236074" x="9563100" y="4217988"/>
          <p14:tracePt t="236076" x="9563100" y="4230688"/>
          <p14:tracePt t="236091" x="9550400" y="4254500"/>
          <p14:tracePt t="236108" x="9550400" y="4279900"/>
          <p14:tracePt t="236120" x="9550400" y="4292600"/>
          <p14:tracePt t="236125" x="9537700" y="4292600"/>
          <p14:tracePt t="236535" x="9537700" y="4305300"/>
          <p14:tracePt t="236551" x="9588500" y="4354513"/>
          <p14:tracePt t="236567" x="9601200" y="4379913"/>
          <p14:tracePt t="236572" x="9613900" y="4392613"/>
          <p14:tracePt t="236583" x="9626600" y="4405313"/>
          <p14:tracePt t="236592" x="9637713" y="4443413"/>
          <p14:tracePt t="236607" x="9637713" y="4454525"/>
          <p14:tracePt t="236615" x="9637713" y="4467225"/>
          <p14:tracePt t="236620" x="9637713" y="4479925"/>
          <p14:tracePt t="236631" x="9637713" y="4492625"/>
          <p14:tracePt t="236635" x="9637713" y="4505325"/>
          <p14:tracePt t="236647" x="9637713" y="4518025"/>
          <p14:tracePt t="236651" x="9637713" y="4543425"/>
          <p14:tracePt t="236667" x="9637713" y="4554538"/>
          <p14:tracePt t="236683" x="9637713" y="4567238"/>
          <p14:tracePt t="236909" x="9637713" y="4530725"/>
          <p14:tracePt t="236920" x="9637713" y="4492625"/>
          <p14:tracePt t="236924" x="9637713" y="4454525"/>
          <p14:tracePt t="236936" x="9637713" y="4418013"/>
          <p14:tracePt t="236941" x="9637713" y="4379913"/>
          <p14:tracePt t="236961" x="9650413" y="4330700"/>
          <p14:tracePt t="236967" x="9663113" y="4292600"/>
          <p14:tracePt t="236975" x="9663113" y="4279900"/>
          <p14:tracePt t="236983" x="9675813" y="4254500"/>
          <p14:tracePt t="236992" x="9675813" y="4230688"/>
          <p14:tracePt t="236999" x="9688513" y="4205288"/>
          <p14:tracePt t="237007" x="9701213" y="4179888"/>
          <p14:tracePt t="237015" x="9701213" y="4154488"/>
          <p14:tracePt t="237020" x="9701213" y="4129088"/>
          <p14:tracePt t="237031" x="9701213" y="4105275"/>
          <p14:tracePt t="237035" x="9713913" y="4067175"/>
          <p14:tracePt t="237047" x="9713913" y="4054475"/>
          <p14:tracePt t="237051" x="9713913" y="4041775"/>
          <p14:tracePt t="237065" x="9713913" y="4005263"/>
          <p14:tracePt t="237070" x="9713913" y="3967163"/>
          <p14:tracePt t="237081" x="9713913" y="3941763"/>
          <p14:tracePt t="237085" x="9713913" y="3916363"/>
          <p14:tracePt t="237097" x="9713913" y="3892550"/>
          <p14:tracePt t="237101" x="9713913" y="3867150"/>
          <p14:tracePt t="237113" x="9713913" y="3854450"/>
          <p14:tracePt t="237117" x="9713913" y="3816350"/>
          <p14:tracePt t="237129" x="9713913" y="3792538"/>
          <p14:tracePt t="237133" x="9713913" y="3767138"/>
          <p14:tracePt t="237145" x="9713913" y="3741738"/>
          <p14:tracePt t="237150" x="9713913" y="3703638"/>
          <p14:tracePt t="237161" x="9713913" y="3692525"/>
          <p14:tracePt t="237165" x="9713913" y="3667125"/>
          <p14:tracePt t="237177" x="9701213" y="3616325"/>
          <p14:tracePt t="237181" x="9701213" y="3603625"/>
          <p14:tracePt t="237194" x="9688513" y="3579813"/>
          <p14:tracePt t="237197" x="9688513" y="3567113"/>
          <p14:tracePt t="237210" x="9675813" y="3541713"/>
          <p14:tracePt t="237213" x="9675813" y="3529013"/>
          <p14:tracePt t="237226" x="9675813" y="3516313"/>
          <p14:tracePt t="237229" x="9663113" y="3503613"/>
          <p14:tracePt t="237242" x="9663113" y="3490913"/>
          <p14:tracePt t="237258" x="9663113" y="3479800"/>
          <p14:tracePt t="237929" x="9663113" y="3467100"/>
          <p14:tracePt t="237945" x="9675813" y="3479800"/>
          <p14:tracePt t="237950" x="9675813" y="3490913"/>
          <p14:tracePt t="237962" x="9688513" y="3529013"/>
          <p14:tracePt t="237966" x="9713913" y="3579813"/>
          <p14:tracePt t="237977" x="9739313" y="3641725"/>
          <p14:tracePt t="237981" x="9750425" y="3692525"/>
          <p14:tracePt t="237993" x="9763125" y="3741738"/>
          <p14:tracePt t="237997" x="9788525" y="3803650"/>
          <p14:tracePt t="238009" x="9801225" y="3841750"/>
          <p14:tracePt t="238013" x="9801225" y="3854450"/>
          <p14:tracePt t="238025" x="9801225" y="3892550"/>
          <p14:tracePt t="238029" x="9813925" y="3905250"/>
          <p14:tracePt t="238042" x="9813925" y="3941763"/>
          <p14:tracePt t="238045" x="9813925" y="3954463"/>
          <p14:tracePt t="238058" x="9813925" y="3979863"/>
          <p14:tracePt t="238061" x="9788525" y="4005263"/>
          <p14:tracePt t="238074" x="9788525" y="4017963"/>
          <p14:tracePt t="238077" x="9763125" y="4054475"/>
          <p14:tracePt t="238091" x="9750425" y="4092575"/>
          <p14:tracePt t="238094" x="9750425" y="4105275"/>
          <p14:tracePt t="238107" x="9726613" y="4154488"/>
          <p14:tracePt t="238110" x="9713913" y="4167188"/>
          <p14:tracePt t="238126" x="9701213" y="4241800"/>
          <p14:tracePt t="238142" x="9688513" y="4305300"/>
          <p14:tracePt t="238158" x="9675813" y="4354513"/>
          <p14:tracePt t="238170" x="9675813" y="4379913"/>
          <p14:tracePt t="238365" x="9675813" y="4367213"/>
          <p14:tracePt t="238377" x="9675813" y="4341813"/>
          <p14:tracePt t="238382" x="9688513" y="4318000"/>
          <p14:tracePt t="238393" x="9701213" y="4292600"/>
          <p14:tracePt t="238397" x="9713913" y="4279900"/>
          <p14:tracePt t="238410" x="9713913" y="4241800"/>
          <p14:tracePt t="238441" x="9726613" y="4230688"/>
          <p14:tracePt t="238587" x="9739313" y="4230688"/>
          <p14:tracePt t="238604" x="9750425" y="4217988"/>
          <p14:tracePt t="238610" x="9763125" y="4217988"/>
          <p14:tracePt t="238620" x="9775825" y="4217988"/>
          <p14:tracePt t="238625" x="9788525" y="4217988"/>
          <p14:tracePt t="238636" x="9801225" y="4217988"/>
          <p14:tracePt t="238641" x="9813925" y="4217988"/>
          <p14:tracePt t="238651" x="9826625" y="4217988"/>
          <p14:tracePt t="238658" x="9839325" y="4217988"/>
          <p14:tracePt t="238674" x="9852025" y="4217988"/>
          <p14:tracePt t="238683" x="9863138" y="4217988"/>
          <p14:tracePt t="238691" x="9875838" y="4217988"/>
          <p14:tracePt t="238699" x="9888538" y="4217988"/>
          <p14:tracePt t="238707" x="9901238" y="4217988"/>
          <p14:tracePt t="238715" x="9913938" y="4217988"/>
          <p14:tracePt t="238720" x="9939338" y="4217988"/>
          <p14:tracePt t="238731" x="9952038" y="4217988"/>
          <p14:tracePt t="238736" x="9963150" y="4217988"/>
          <p14:tracePt t="238747" x="9988550" y="4217988"/>
          <p14:tracePt t="238751" x="10001250" y="4217988"/>
          <p14:tracePt t="238763" x="10013950" y="4217988"/>
          <p14:tracePt t="238767" x="10026650" y="4217988"/>
          <p14:tracePt t="238940" x="10039350" y="4217988"/>
          <p14:tracePt t="239035" x="10052050" y="4217988"/>
          <p14:tracePt t="239067" x="10064750" y="4217988"/>
          <p14:tracePt t="239083" x="10075863" y="4217988"/>
          <p14:tracePt t="239088" x="10101263" y="4217988"/>
          <p14:tracePt t="239099" x="10126663" y="4217988"/>
          <p14:tracePt t="239107" x="10164763" y="4217988"/>
          <p14:tracePt t="239115" x="10201275" y="4217988"/>
          <p14:tracePt t="239120" x="10226675" y="4217988"/>
          <p14:tracePt t="239131" x="10264775" y="4217988"/>
          <p14:tracePt t="239135" x="10288588" y="4217988"/>
          <p14:tracePt t="239147" x="10301288" y="4217988"/>
          <p14:tracePt t="239151" x="10326688" y="4217988"/>
          <p14:tracePt t="239211" x="10339388" y="4217988"/>
          <p14:tracePt t="239471" x="10352088" y="4217988"/>
          <p14:tracePt t="239483" x="10377488" y="4217988"/>
          <p14:tracePt t="239488" x="10414000" y="4217988"/>
          <p14:tracePt t="239499" x="10426700" y="4217988"/>
          <p14:tracePt t="239508" x="10464800" y="4217988"/>
          <p14:tracePt t="239515" x="10477500" y="4230688"/>
          <p14:tracePt t="239520" x="10514013" y="4230688"/>
          <p14:tracePt t="239531" x="10539413" y="4230688"/>
          <p14:tracePt t="239536" x="10564813" y="4230688"/>
          <p14:tracePt t="239547" x="10590213" y="4241800"/>
          <p14:tracePt t="239551" x="10602913" y="4241800"/>
          <p14:tracePt t="239563" x="10626725" y="4254500"/>
          <p14:tracePt t="239579" x="10639425" y="4254500"/>
          <p14:tracePt t="239743" x="10652125" y="4254500"/>
          <p14:tracePt t="239756" x="10664825" y="4254500"/>
          <p14:tracePt t="239760" x="10690225" y="4254500"/>
          <p14:tracePt t="239771" x="10726738" y="4254500"/>
          <p14:tracePt t="239776" x="10764838" y="4254500"/>
          <p14:tracePt t="239790" x="10815638" y="4254500"/>
          <p14:tracePt t="239792" x="10839450" y="4254500"/>
          <p14:tracePt t="239809" x="10915650" y="4254500"/>
          <p14:tracePt t="239820" x="10952163" y="4254500"/>
          <p14:tracePt t="239825" x="10977563" y="4254500"/>
          <p14:tracePt t="239963" x="10990263" y="4254500"/>
          <p14:tracePt t="239979" x="11015663" y="4254500"/>
          <p14:tracePt t="239983" x="11028363" y="4254500"/>
          <p14:tracePt t="239995" x="11052175" y="4254500"/>
          <p14:tracePt t="239999" x="11064875" y="4254500"/>
          <p14:tracePt t="240011" x="11077575" y="4254500"/>
          <p14:tracePt t="240027" x="11090275" y="4254500"/>
          <p14:tracePt t="240373" x="11102975" y="4254500"/>
          <p14:tracePt t="240409" x="11115675" y="4254500"/>
          <p14:tracePt t="240421" x="11153775" y="4267200"/>
          <p14:tracePt t="240426" x="11190288" y="4279900"/>
          <p14:tracePt t="240438" x="11228388" y="4292600"/>
          <p14:tracePt t="240442" x="11241088" y="4292600"/>
          <p14:tracePt t="240458" x="11290300" y="4292600"/>
          <p14:tracePt t="240470" x="11303000" y="4292600"/>
          <p14:tracePt t="240709" x="11328400" y="4292600"/>
          <p14:tracePt t="240714" x="11353800" y="4292600"/>
          <p14:tracePt t="240725" x="11366500" y="4292600"/>
          <p14:tracePt t="240730" x="11377613" y="4292600"/>
          <p14:tracePt t="240741" x="11390313" y="4279900"/>
          <p14:tracePt t="240745" x="11403013" y="4267200"/>
          <p14:tracePt t="240758" x="11415713" y="4267200"/>
          <p14:tracePt t="240761" x="11428413" y="4254500"/>
          <p14:tracePt t="240777" x="11441113" y="4241800"/>
          <p14:tracePt t="241648" x="11453813" y="4230688"/>
          <p14:tracePt t="241679" x="11453813" y="4217988"/>
          <p14:tracePt t="241684" x="11453813" y="4205288"/>
          <p14:tracePt t="241700" x="11453813" y="4179888"/>
          <p14:tracePt t="241711" x="11466513" y="4167188"/>
          <p14:tracePt t="241727" x="11466513" y="4154488"/>
          <p14:tracePt t="241743" x="11479213" y="4141788"/>
          <p14:tracePt t="241748" x="11479213" y="4117975"/>
          <p14:tracePt t="241763" x="11479213" y="4105275"/>
          <p14:tracePt t="241775" x="11479213" y="4067175"/>
          <p14:tracePt t="241779" x="11479213" y="4054475"/>
          <p14:tracePt t="241792" x="11490325" y="4017963"/>
          <p14:tracePt t="241795" x="11490325" y="3992563"/>
          <p14:tracePt t="241808" x="11503025" y="3967163"/>
          <p14:tracePt t="241811" x="11503025" y="3941763"/>
          <p14:tracePt t="241824" x="11515725" y="3905250"/>
          <p14:tracePt t="241827" x="11515725" y="3879850"/>
          <p14:tracePt t="241841" x="11515725" y="3854450"/>
          <p14:tracePt t="241843" x="11515725" y="3829050"/>
          <p14:tracePt t="241857" x="11515725" y="3816350"/>
          <p14:tracePt t="241859" x="11528425" y="3779838"/>
          <p14:tracePt t="241874" x="11528425" y="3754438"/>
          <p14:tracePt t="241890" x="11528425" y="3741738"/>
          <p14:tracePt t="241892" x="11528425" y="3729038"/>
          <p14:tracePt t="241908" x="11528425" y="3703638"/>
          <p14:tracePt t="241924" x="11528425" y="3679825"/>
          <p14:tracePt t="241943" x="11528425" y="3667125"/>
          <p14:tracePt t="241951" x="11528425" y="3654425"/>
          <p14:tracePt t="241958" x="11528425" y="3641725"/>
          <p14:tracePt t="241974" x="11528425" y="3629025"/>
          <p14:tracePt t="241989" x="11528425" y="3616325"/>
          <p14:tracePt t="241999" x="11528425" y="3603625"/>
          <p14:tracePt t="242005" x="11528425" y="3590925"/>
          <p14:tracePt t="242019" x="11528425" y="3579813"/>
          <p14:tracePt t="242159" x="11528425" y="3603625"/>
          <p14:tracePt t="242164" x="11528425" y="3629025"/>
          <p14:tracePt t="242175" x="11528425" y="3641725"/>
          <p14:tracePt t="242180" x="11528425" y="3654425"/>
          <p14:tracePt t="242192" x="11528425" y="3679825"/>
          <p14:tracePt t="242195" x="11528425" y="3716338"/>
          <p14:tracePt t="242208" x="11528425" y="3754438"/>
          <p14:tracePt t="242211" x="11528425" y="3792538"/>
          <p14:tracePt t="242224" x="11528425" y="3816350"/>
          <p14:tracePt t="242227" x="11528425" y="3854450"/>
          <p14:tracePt t="242241" x="11541125" y="3892550"/>
          <p14:tracePt t="242243" x="11553825" y="3916363"/>
          <p14:tracePt t="242257" x="11553825" y="3954463"/>
          <p14:tracePt t="242260" x="11553825" y="3979863"/>
          <p14:tracePt t="242275" x="11553825" y="4029075"/>
          <p14:tracePt t="242290" x="11553825" y="4067175"/>
          <p14:tracePt t="242292" x="11553825" y="4092575"/>
          <p14:tracePt t="242308" x="11553825" y="4154488"/>
          <p14:tracePt t="242324" x="11553825" y="4205288"/>
          <p14:tracePt t="242336" x="11553825" y="4217988"/>
          <p14:tracePt t="242341" x="11553825" y="4241800"/>
          <p14:tracePt t="242351" x="11553825" y="4267200"/>
          <p14:tracePt t="242357" x="11553825" y="4279900"/>
          <p14:tracePt t="242367" x="11553825" y="4292600"/>
          <p14:tracePt t="242374" x="11553825" y="4318000"/>
          <p14:tracePt t="242383" x="11553825" y="4330700"/>
          <p14:tracePt t="242390" x="11553825" y="4341813"/>
          <p14:tracePt t="242399" x="11553825" y="4367213"/>
          <p14:tracePt t="242408" x="11553825" y="4392613"/>
          <p14:tracePt t="242415" x="11553825" y="4418013"/>
          <p14:tracePt t="242423" x="11541125" y="4443413"/>
          <p14:tracePt t="242431" x="11541125" y="4454525"/>
          <p14:tracePt t="242436" x="11528425" y="4492625"/>
          <p14:tracePt t="242452" x="11528425" y="4505325"/>
          <p14:tracePt t="242463" x="11528425" y="4518025"/>
          <p14:tracePt t="242543" x="11515725" y="4530725"/>
          <p14:tracePt t="242559" x="11503025" y="4543425"/>
          <p14:tracePt t="242580" x="11490325" y="4543425"/>
          <p14:tracePt t="242591" x="11466513" y="4543425"/>
          <p14:tracePt t="242596" x="11453813" y="4543425"/>
          <p14:tracePt t="242608" x="11415713" y="4543425"/>
          <p14:tracePt t="242612" x="11390313" y="4543425"/>
          <p14:tracePt t="242624" x="11366500" y="4543425"/>
          <p14:tracePt t="242627" x="11328400" y="4543425"/>
          <p14:tracePt t="242640" x="11303000" y="4543425"/>
          <p14:tracePt t="242643" x="11266488" y="4543425"/>
          <p14:tracePt t="242657" x="11228388" y="4543425"/>
          <p14:tracePt t="242659" x="11177588" y="4543425"/>
          <p14:tracePt t="242674" x="11115675" y="4543425"/>
          <p14:tracePt t="242676" x="11077575" y="4543425"/>
          <p14:tracePt t="242690" x="11015663" y="4543425"/>
          <p14:tracePt t="242692" x="10939463" y="4543425"/>
          <p14:tracePt t="242708" x="10739438" y="4543425"/>
          <p14:tracePt t="242725" x="10502900" y="4543425"/>
          <p14:tracePt t="242736" x="10364788" y="4543425"/>
          <p14:tracePt t="242741" x="10252075" y="4543425"/>
          <p14:tracePt t="242751" x="10113963" y="4543425"/>
          <p14:tracePt t="242757" x="10001250" y="4543425"/>
          <p14:tracePt t="242767" x="9888538" y="4543425"/>
          <p14:tracePt t="242774" x="9750425" y="4543425"/>
          <p14:tracePt t="242783" x="9637713" y="4543425"/>
          <p14:tracePt t="242790" x="9513888" y="4543425"/>
          <p14:tracePt t="242799" x="9413875" y="4543425"/>
          <p14:tracePt t="242808" x="9337675" y="4543425"/>
          <p14:tracePt t="242815" x="9250363" y="4543425"/>
          <p14:tracePt t="242823" x="9188450" y="4543425"/>
          <p14:tracePt t="242831" x="9112250" y="4543425"/>
          <p14:tracePt t="242836" x="9063038" y="4543425"/>
          <p14:tracePt t="242847" x="9012238" y="4543425"/>
          <p14:tracePt t="242852" x="8937625" y="4543425"/>
          <p14:tracePt t="242865" x="8874125" y="4543425"/>
          <p14:tracePt t="242873" x="8812213" y="4543425"/>
          <p14:tracePt t="242881" x="8750300" y="4543425"/>
          <p14:tracePt t="242886" x="8686800" y="4543425"/>
          <p14:tracePt t="242897" x="8624888" y="4543425"/>
          <p14:tracePt t="242902" x="8561388" y="4543425"/>
          <p14:tracePt t="242913" x="8512175" y="4543425"/>
          <p14:tracePt t="242917" x="8461375" y="4543425"/>
          <p14:tracePt t="242929" x="8424863" y="4543425"/>
          <p14:tracePt t="242933" x="8386763" y="4543425"/>
          <p14:tracePt t="242950" x="8361363" y="4543425"/>
          <p14:tracePt t="242977" x="8348663" y="4543425"/>
          <p14:tracePt t="243153" x="8348663" y="4530725"/>
          <p14:tracePt t="243157" x="8348663" y="4505325"/>
          <p14:tracePt t="243171" x="8335963" y="4479925"/>
          <p14:tracePt t="243176" x="8335963" y="4454525"/>
          <p14:tracePt t="243186" x="8335963" y="4418013"/>
          <p14:tracePt t="243191" x="8335963" y="4379913"/>
          <p14:tracePt t="243201" x="8335963" y="4330700"/>
          <p14:tracePt t="243208" x="8335963" y="4292600"/>
          <p14:tracePt t="243217" x="8324850" y="4254500"/>
          <p14:tracePt t="243223" x="8324850" y="4217988"/>
          <p14:tracePt t="243233" x="8324850" y="4179888"/>
          <p14:tracePt t="243240" x="8324850" y="4129088"/>
          <p14:tracePt t="243250" x="8324850" y="4092575"/>
          <p14:tracePt t="243257" x="8324850" y="4054475"/>
          <p14:tracePt t="243265" x="8324850" y="4017963"/>
          <p14:tracePt t="243273" x="8324850" y="3967163"/>
          <p14:tracePt t="243281" x="8324850" y="3929063"/>
          <p14:tracePt t="243286" x="8324850" y="3905250"/>
          <p14:tracePt t="243297" x="8312150" y="3854450"/>
          <p14:tracePt t="243301" x="8312150" y="3829050"/>
          <p14:tracePt t="243313" x="8299450" y="3792538"/>
          <p14:tracePt t="243317" x="8299450" y="3767138"/>
          <p14:tracePt t="243329" x="8299450" y="3754438"/>
          <p14:tracePt t="243333" x="8299450" y="3741738"/>
          <p14:tracePt t="243345" x="8299450" y="3716338"/>
          <p14:tracePt t="243361" x="8299450" y="3703638"/>
          <p14:tracePt t="243365" x="8299450" y="3692525"/>
          <p14:tracePt t="243377" x="8299450" y="3679825"/>
          <p14:tracePt t="243393" x="8299450" y="3667125"/>
          <p14:tracePt t="243409" x="8299450" y="3654425"/>
          <p14:tracePt t="243426" x="8299450" y="3629025"/>
          <p14:tracePt t="243442" x="8299450" y="3616325"/>
          <p14:tracePt t="243445" x="8299450" y="3603625"/>
          <p14:tracePt t="243461" x="8299450" y="3590925"/>
          <p14:tracePt t="243474" x="8299450" y="3579813"/>
          <p14:tracePt t="243491" x="8299450" y="3567113"/>
          <p14:tracePt t="243586" x="8312150" y="3567113"/>
          <p14:tracePt t="243601" x="8324850" y="3554413"/>
          <p14:tracePt t="243617" x="8348663" y="3541713"/>
          <p14:tracePt t="243622" x="8386763" y="3541713"/>
          <p14:tracePt t="243633" x="8424863" y="3541713"/>
          <p14:tracePt t="243640" x="8461375" y="3529013"/>
          <p14:tracePt t="243650" x="8499475" y="3516313"/>
          <p14:tracePt t="243657" x="8548688" y="3516313"/>
          <p14:tracePt t="243665" x="8599488" y="3503613"/>
          <p14:tracePt t="243673" x="8661400" y="3503613"/>
          <p14:tracePt t="243681" x="8699500" y="3503613"/>
          <p14:tracePt t="243686" x="8750300" y="3490913"/>
          <p14:tracePt t="243697" x="8799513" y="3490913"/>
          <p14:tracePt t="243701" x="8850313" y="3490913"/>
          <p14:tracePt t="243713" x="8886825" y="3490913"/>
          <p14:tracePt t="243717" x="8937625" y="3490913"/>
          <p14:tracePt t="243729" x="8963025" y="3490913"/>
          <p14:tracePt t="243733" x="8999538" y="3490913"/>
          <p14:tracePt t="243745" x="9037638" y="3490913"/>
          <p14:tracePt t="243749" x="9088438" y="3479800"/>
          <p14:tracePt t="243761" x="9163050" y="3479800"/>
          <p14:tracePt t="243765" x="9224963" y="3479800"/>
          <p14:tracePt t="243777" x="9301163" y="3479800"/>
          <p14:tracePt t="243782" x="9350375" y="3479800"/>
          <p14:tracePt t="243793" x="9401175" y="3467100"/>
          <p14:tracePt t="243797" x="9450388" y="3467100"/>
          <p14:tracePt t="243810" x="9501188" y="3467100"/>
          <p14:tracePt t="243813" x="9550400" y="3467100"/>
          <p14:tracePt t="243825" x="9613900" y="3467100"/>
          <p14:tracePt t="243829" x="9663113" y="3467100"/>
          <p14:tracePt t="243842" x="9701213" y="3467100"/>
          <p14:tracePt t="243845" x="9739313" y="3467100"/>
          <p14:tracePt t="243858" x="9775825" y="3467100"/>
          <p14:tracePt t="243861" x="9826625" y="3467100"/>
          <p14:tracePt t="243875" x="9863138" y="3467100"/>
          <p14:tracePt t="243877" x="9913938" y="3467100"/>
          <p14:tracePt t="243890" x="9963150" y="3467100"/>
          <p14:tracePt t="243893" x="10013950" y="3467100"/>
          <p14:tracePt t="243908" x="10064750" y="3467100"/>
          <p14:tracePt t="243910" x="10113963" y="3467100"/>
          <p14:tracePt t="243924" x="10164763" y="3467100"/>
          <p14:tracePt t="243926" x="10213975" y="3467100"/>
          <p14:tracePt t="243940" x="10264775" y="3467100"/>
          <p14:tracePt t="243942" x="10326688" y="3467100"/>
          <p14:tracePt t="243961" x="10452100" y="3467100"/>
          <p14:tracePt t="243975" x="10577513" y="3467100"/>
          <p14:tracePt t="243985" x="10626725" y="3467100"/>
          <p14:tracePt t="243990" x="10702925" y="3467100"/>
          <p14:tracePt t="244001" x="10752138" y="3467100"/>
          <p14:tracePt t="244006" x="10802938" y="3467100"/>
          <p14:tracePt t="244017" x="10852150" y="3467100"/>
          <p14:tracePt t="244023" x="10902950" y="3467100"/>
          <p14:tracePt t="244033" x="10952163" y="3467100"/>
          <p14:tracePt t="244040" x="11002963" y="3467100"/>
          <p14:tracePt t="244049" x="11041063" y="3467100"/>
          <p14:tracePt t="244057" x="11077575" y="3467100"/>
          <p14:tracePt t="244065" x="11115675" y="3467100"/>
          <p14:tracePt t="244073" x="11141075" y="3467100"/>
          <p14:tracePt t="244081" x="11153775" y="3467100"/>
          <p14:tracePt t="244097" x="11177588" y="3467100"/>
          <p14:tracePt t="244113" x="11190288" y="3467100"/>
          <p14:tracePt t="244117" x="11202988" y="3467100"/>
          <p14:tracePt t="244129" x="11215688" y="3467100"/>
          <p14:tracePt t="244133" x="11228388" y="3467100"/>
          <p14:tracePt t="244145" x="11241088" y="3467100"/>
          <p14:tracePt t="244149" x="11253788" y="3467100"/>
          <p14:tracePt t="244165" x="11266488" y="3467100"/>
          <p14:tracePt t="244193" x="11277600" y="3467100"/>
          <p14:tracePt t="244209" x="11290300" y="3467100"/>
          <p14:tracePt t="244213" x="11303000" y="3467100"/>
          <p14:tracePt t="244225" x="11315700" y="3467100"/>
          <p14:tracePt t="244229" x="11341100" y="3467100"/>
          <p14:tracePt t="244242" x="11366500" y="3467100"/>
          <p14:tracePt t="244245" x="11403013" y="3467100"/>
          <p14:tracePt t="244258" x="11428413" y="3467100"/>
          <p14:tracePt t="244261" x="11466513" y="3479800"/>
          <p14:tracePt t="244274" x="11479213" y="3479800"/>
          <p14:tracePt t="244290" x="11490325" y="3479800"/>
          <p14:tracePt t="244338" x="11503025" y="3490913"/>
          <p14:tracePt t="244375" x="11503025" y="3503613"/>
          <p14:tracePt t="244387" x="11503025" y="3529013"/>
          <p14:tracePt t="244393" x="11503025" y="3541713"/>
          <p14:tracePt t="244404" x="11503025" y="3567113"/>
          <p14:tracePt t="244410" x="11503025" y="3590925"/>
          <p14:tracePt t="244424" x="11515725" y="3629025"/>
          <p14:tracePt t="244436" x="11515725" y="3654425"/>
          <p14:tracePt t="244441" x="11515725" y="3667125"/>
          <p14:tracePt t="244451" x="11515725" y="3703638"/>
          <p14:tracePt t="244457" x="11528425" y="3716338"/>
          <p14:tracePt t="244467" x="11528425" y="3729038"/>
          <p14:tracePt t="244473" x="11528425" y="3754438"/>
          <p14:tracePt t="244483" x="11528425" y="3792538"/>
          <p14:tracePt t="244490" x="11528425" y="3816350"/>
          <p14:tracePt t="244499" x="11528425" y="3841750"/>
          <p14:tracePt t="244507" x="11528425" y="3879850"/>
          <p14:tracePt t="244515" x="11528425" y="3905250"/>
          <p14:tracePt t="244524" x="11528425" y="3941763"/>
          <p14:tracePt t="244531" x="11541125" y="3979863"/>
          <p14:tracePt t="244535" x="11541125" y="3992563"/>
          <p14:tracePt t="244547" x="11541125" y="4017963"/>
          <p14:tracePt t="244551" x="11553825" y="4067175"/>
          <p14:tracePt t="244563" x="11553825" y="4105275"/>
          <p14:tracePt t="244567" x="11553825" y="4154488"/>
          <p14:tracePt t="244579" x="11553825" y="4192588"/>
          <p14:tracePt t="244584" x="11566525" y="4230688"/>
          <p14:tracePt t="244595" x="11566525" y="4267200"/>
          <p14:tracePt t="244599" x="11566525" y="4318000"/>
          <p14:tracePt t="244612" x="11566525" y="4354513"/>
          <p14:tracePt t="244615" x="11566525" y="4405313"/>
          <p14:tracePt t="244627" x="11566525" y="4430713"/>
          <p14:tracePt t="244631" x="11579225" y="4454525"/>
          <p14:tracePt t="244643" x="11579225" y="4467225"/>
          <p14:tracePt t="244647" x="11579225" y="4479925"/>
          <p14:tracePt t="244660" x="11591925" y="4492625"/>
          <p14:tracePt t="244663" x="11591925" y="4505325"/>
          <p14:tracePt t="244679" x="11591925" y="4518025"/>
          <p14:tracePt t="244692" x="11591925" y="4530725"/>
          <p14:tracePt t="244708" x="11591925" y="4543425"/>
          <p14:tracePt t="244820" x="11591925" y="4554538"/>
          <p14:tracePt t="244836" x="11579225" y="4567238"/>
          <p14:tracePt t="244841" x="11566525" y="4567238"/>
          <p14:tracePt t="244857" x="11553825" y="4567238"/>
          <p14:tracePt t="244867" x="11528425" y="4567238"/>
          <p14:tracePt t="244874" x="11515725" y="4567238"/>
          <p14:tracePt t="244883" x="11479213" y="4567238"/>
          <p14:tracePt t="244890" x="11453813" y="4567238"/>
          <p14:tracePt t="244899" x="11415713" y="4567238"/>
          <p14:tracePt t="244907" x="11366500" y="4567238"/>
          <p14:tracePt t="244915" x="11341100" y="4567238"/>
          <p14:tracePt t="244923" x="11303000" y="4567238"/>
          <p14:tracePt t="244931" x="11253788" y="4567238"/>
          <p14:tracePt t="244936" x="11202988" y="4567238"/>
          <p14:tracePt t="244960" x="11090275" y="4567238"/>
          <p14:tracePt t="244963" x="11028363" y="4567238"/>
          <p14:tracePt t="244967" x="10977563" y="4567238"/>
          <p14:tracePt t="244979" x="10928350" y="4567238"/>
          <p14:tracePt t="244983" x="10839450" y="4567238"/>
          <p14:tracePt t="244995" x="10752138" y="4567238"/>
          <p14:tracePt t="244999" x="10677525" y="4567238"/>
          <p14:tracePt t="245011" x="10590213" y="4567238"/>
          <p14:tracePt t="245015" x="10490200" y="4567238"/>
          <p14:tracePt t="245027" x="10401300" y="4567238"/>
          <p14:tracePt t="245031" x="10301288" y="4567238"/>
          <p14:tracePt t="245043" x="10213975" y="4567238"/>
          <p14:tracePt t="245047" x="10139363" y="4567238"/>
          <p14:tracePt t="245059" x="10039350" y="4567238"/>
          <p14:tracePt t="245063" x="9952038" y="4567238"/>
          <p14:tracePt t="245075" x="9863138" y="4567238"/>
          <p14:tracePt t="245079" x="9763125" y="4567238"/>
          <p14:tracePt t="245092" x="9675813" y="4567238"/>
          <p14:tracePt t="245095" x="9575800" y="4567238"/>
          <p14:tracePt t="245108" x="9501188" y="4567238"/>
          <p14:tracePt t="245111" x="9413875" y="4567238"/>
          <p14:tracePt t="245125" x="9324975" y="4567238"/>
          <p14:tracePt t="245127" x="9263063" y="4567238"/>
          <p14:tracePt t="245140" x="9188450" y="4567238"/>
          <p14:tracePt t="245143" x="9112250" y="4567238"/>
          <p14:tracePt t="245158" x="9037638" y="4567238"/>
          <p14:tracePt t="245160" x="8975725" y="4567238"/>
          <p14:tracePt t="245173" x="8886825" y="4579938"/>
          <p14:tracePt t="245175" x="8812213" y="4579938"/>
          <p14:tracePt t="245190" x="8750300" y="4579938"/>
          <p14:tracePt t="245192" x="8686800" y="4579938"/>
          <p14:tracePt t="245208" x="8574088" y="4579938"/>
          <p14:tracePt t="245224" x="8499475" y="4579938"/>
          <p14:tracePt t="245236" x="8474075" y="4579938"/>
          <p14:tracePt t="245241" x="8448675" y="4579938"/>
          <p14:tracePt t="245251" x="8412163" y="4579938"/>
          <p14:tracePt t="245258" x="8386763" y="4579938"/>
          <p14:tracePt t="245267" x="8361363" y="4579938"/>
          <p14:tracePt t="245274" x="8335963" y="4579938"/>
          <p14:tracePt t="245283" x="8312150" y="4579938"/>
          <p14:tracePt t="245291" x="8299450" y="4579938"/>
          <p14:tracePt t="245299" x="8286750" y="4579938"/>
          <p14:tracePt t="245307" x="8274050" y="4579938"/>
          <p14:tracePt t="245331" x="8261350" y="4579938"/>
          <p14:tracePt t="245475" x="8248650" y="4579938"/>
          <p14:tracePt t="245491" x="8248650" y="4567238"/>
          <p14:tracePt t="245495" x="8248650" y="4530725"/>
          <p14:tracePt t="245507" x="8248650" y="4479925"/>
          <p14:tracePt t="245512" x="8248650" y="4443413"/>
          <p14:tracePt t="245525" x="8248650" y="4418013"/>
          <p14:tracePt t="245527" x="8248650" y="4367213"/>
          <p14:tracePt t="245540" x="8248650" y="4305300"/>
          <p14:tracePt t="245543" x="8248650" y="4217988"/>
          <p14:tracePt t="245557" x="8235950" y="4129088"/>
          <p14:tracePt t="245559" x="8223250" y="4041775"/>
          <p14:tracePt t="245573" x="8223250" y="3979863"/>
          <p14:tracePt t="245575" x="8212138" y="3929063"/>
          <p14:tracePt t="245590" x="8212138" y="3892550"/>
          <p14:tracePt t="245591" x="8212138" y="3854450"/>
          <p14:tracePt t="245608" x="8199438" y="3816350"/>
          <p14:tracePt t="245624" x="8199438" y="3779838"/>
          <p14:tracePt t="245640" x="8199438" y="3767138"/>
          <p14:tracePt t="245651" x="8199438" y="3754438"/>
          <p14:tracePt t="245658" x="8199438" y="3741738"/>
          <p14:tracePt t="245667" x="8199438" y="3716338"/>
          <p14:tracePt t="245674" x="8199438" y="3703638"/>
          <p14:tracePt t="245683" x="8199438" y="3692525"/>
          <p14:tracePt t="245690" x="8199438" y="3679825"/>
          <p14:tracePt t="245699" x="8199438" y="3667125"/>
          <p14:tracePt t="245707" x="8199438" y="3654425"/>
          <p14:tracePt t="245715" x="8199438" y="3641725"/>
          <p14:tracePt t="245723" x="8199438" y="3629025"/>
          <p14:tracePt t="245731" x="8199438" y="3616325"/>
          <p14:tracePt t="245736" x="8199438" y="3603625"/>
          <p14:tracePt t="245752" x="8199438" y="3590925"/>
          <p14:tracePt t="245763" x="8199438" y="3567113"/>
          <p14:tracePt t="245767" x="8199438" y="3554413"/>
          <p14:tracePt t="245779" x="8199438" y="3541713"/>
          <p14:tracePt t="245811" x="8199438" y="3529013"/>
          <p14:tracePt t="245958" x="8212138" y="3529013"/>
          <p14:tracePt t="245961" x="8235950" y="3529013"/>
          <p14:tracePt t="245974" x="8286750" y="3516313"/>
          <p14:tracePt t="245978" x="8312150" y="3516313"/>
          <p14:tracePt t="245990" x="8361363" y="3503613"/>
          <p14:tracePt t="245993" x="8424863" y="3503613"/>
          <p14:tracePt t="246007" x="8512175" y="3490913"/>
          <p14:tracePt t="246009" x="8612188" y="3490913"/>
          <p14:tracePt t="246023" x="8712200" y="3490913"/>
          <p14:tracePt t="246026" x="8837613" y="3490913"/>
          <p14:tracePt t="246041" x="9037638" y="3490913"/>
          <p14:tracePt t="246058" x="9212263" y="3490913"/>
          <p14:tracePt t="246074" x="9388475" y="3490913"/>
          <p14:tracePt t="246086" x="9450388" y="3490913"/>
          <p14:tracePt t="246091" x="9537700" y="3490913"/>
          <p14:tracePt t="246101" x="9613900" y="3490913"/>
          <p14:tracePt t="246107" x="9688513" y="3490913"/>
          <p14:tracePt t="246117" x="9775825" y="3490913"/>
          <p14:tracePt t="246123" x="9863138" y="3490913"/>
          <p14:tracePt t="246133" x="9963150" y="3490913"/>
          <p14:tracePt t="246141" x="10039350" y="3490913"/>
          <p14:tracePt t="246149" x="10126663" y="3490913"/>
          <p14:tracePt t="246157" x="10213975" y="3490913"/>
          <p14:tracePt t="246165" x="10301288" y="3490913"/>
          <p14:tracePt t="246173" x="10377488" y="3490913"/>
          <p14:tracePt t="246181" x="10464800" y="3490913"/>
          <p14:tracePt t="246185" x="10552113" y="3490913"/>
          <p14:tracePt t="246197" x="10614025" y="3490913"/>
          <p14:tracePt t="246201" x="10690225" y="3490913"/>
          <p14:tracePt t="246214" x="10752138" y="3490913"/>
          <p14:tracePt t="246217" x="10815638" y="3490913"/>
          <p14:tracePt t="246229" x="10877550" y="3490913"/>
          <p14:tracePt t="246233" x="10928350" y="3490913"/>
          <p14:tracePt t="246245" x="10977563" y="3490913"/>
          <p14:tracePt t="246249" x="11028363" y="3490913"/>
          <p14:tracePt t="246261" x="11077575" y="3490913"/>
          <p14:tracePt t="246265" x="11115675" y="3490913"/>
          <p14:tracePt t="246277" x="11153775" y="3490913"/>
          <p14:tracePt t="246281" x="11202988" y="3490913"/>
          <p14:tracePt t="246293" x="11241088" y="3490913"/>
          <p14:tracePt t="246297" x="11277600" y="3490913"/>
          <p14:tracePt t="246309" x="11315700" y="3490913"/>
          <p14:tracePt t="246313" x="11341100" y="3490913"/>
          <p14:tracePt t="246325" x="11353800" y="3490913"/>
          <p14:tracePt t="246437" x="11366500" y="3490913"/>
          <p14:tracePt t="246454" x="11366500" y="3503613"/>
          <p14:tracePt t="246459" x="11366500" y="3516313"/>
          <p14:tracePt t="246470" x="11366500" y="3541713"/>
          <p14:tracePt t="246475" x="11366500" y="3567113"/>
          <p14:tracePt t="246485" x="11366500" y="3579813"/>
          <p14:tracePt t="246490" x="11366500" y="3616325"/>
          <p14:tracePt t="246502" x="11366500" y="3629025"/>
          <p14:tracePt t="246507" x="11377613" y="3679825"/>
          <p14:tracePt t="246517" x="11390313" y="3729038"/>
          <p14:tracePt t="246523" x="11390313" y="3741738"/>
          <p14:tracePt t="246533" x="11390313" y="3767138"/>
          <p14:tracePt t="246541" x="11403013" y="3803650"/>
          <p14:tracePt t="246549" x="11415713" y="3854450"/>
          <p14:tracePt t="246557" x="11428413" y="3892550"/>
          <p14:tracePt t="246565" x="11428413" y="3929063"/>
          <p14:tracePt t="246574" x="11428413" y="3967163"/>
          <p14:tracePt t="246581" x="11441113" y="4005263"/>
          <p14:tracePt t="246586" x="11441113" y="4029075"/>
          <p14:tracePt t="246597" x="11441113" y="4067175"/>
          <p14:tracePt t="246601" x="11453813" y="4105275"/>
          <p14:tracePt t="246613" x="11453813" y="4129088"/>
          <p14:tracePt t="246617" x="11453813" y="4167188"/>
          <p14:tracePt t="246629" x="11453813" y="4179888"/>
          <p14:tracePt t="246633" x="11441113" y="4217988"/>
          <p14:tracePt t="246645" x="11441113" y="4230688"/>
          <p14:tracePt t="246649" x="11441113" y="4254500"/>
          <p14:tracePt t="246661" x="11428413" y="4267200"/>
          <p14:tracePt t="246665" x="11428413" y="4292600"/>
          <p14:tracePt t="246677" x="11415713" y="4330700"/>
          <p14:tracePt t="246681" x="11415713" y="4341813"/>
          <p14:tracePt t="246693" x="11415713" y="4354513"/>
          <p14:tracePt t="246697" x="11415713" y="4379913"/>
          <p14:tracePt t="246709" x="11415713" y="4392613"/>
          <p14:tracePt t="246713" x="11415713" y="4405313"/>
          <p14:tracePt t="246725" x="11415713" y="4418013"/>
          <p14:tracePt t="246741" x="11415713" y="4430713"/>
          <p14:tracePt t="246773" x="11415713" y="4443413"/>
          <p14:tracePt t="252571" x="11403013" y="4443413"/>
          <p14:tracePt t="252588" x="11366500" y="4443413"/>
          <p14:tracePt t="252604" x="11315700" y="4454525"/>
          <p14:tracePt t="252608" x="11277600" y="4467225"/>
          <p14:tracePt t="252620" x="11228388" y="4479925"/>
          <p14:tracePt t="252624" x="11190288" y="4479925"/>
          <p14:tracePt t="252640" x="11141075" y="4492625"/>
          <p14:tracePt t="252907" x="11115675" y="4505325"/>
          <p14:tracePt t="252923" x="11102975" y="4505325"/>
          <p14:tracePt t="252928" x="11090275" y="4505325"/>
          <p14:tracePt t="252957" x="11077575" y="4505325"/>
          <p14:tracePt t="253003" x="11064875" y="4505325"/>
          <p14:tracePt t="253020" x="11041063" y="4518025"/>
          <p14:tracePt t="253036" x="11028363" y="4518025"/>
          <p14:tracePt t="253052" x="11015663" y="4518025"/>
          <p14:tracePt t="253068" x="11015663" y="4543425"/>
          <p14:tracePt t="253073" x="11015663" y="4554538"/>
          <p14:tracePt t="253083" x="11028363" y="4567238"/>
          <p14:tracePt t="253089" x="11041063" y="4592638"/>
          <p14:tracePt t="253099" x="11041063" y="4618038"/>
          <p14:tracePt t="253459" x="11052175" y="4618038"/>
          <p14:tracePt t="253523" x="11064875" y="4618038"/>
          <p14:tracePt t="253528" x="11077575" y="4630738"/>
          <p14:tracePt t="253653" x="11077575" y="4618038"/>
          <p14:tracePt t="253670" x="11077575" y="4605338"/>
          <p14:tracePt t="253675" x="11077575" y="4592638"/>
          <p14:tracePt t="253702" x="11077575" y="4579938"/>
          <p14:tracePt t="253707" x="11077575" y="4567238"/>
          <p14:tracePt t="253723" x="11077575" y="4554538"/>
          <p14:tracePt t="253733" x="11077575" y="4543425"/>
          <p14:tracePt t="253749" x="11077575" y="4518025"/>
          <p14:tracePt t="253765" x="11064875" y="4505325"/>
          <p14:tracePt t="253773" x="11064875" y="4492625"/>
          <p14:tracePt t="253789" x="11052175" y="4467225"/>
          <p14:tracePt t="253797" x="11052175" y="4454525"/>
          <p14:tracePt t="253802" x="11041063" y="4443413"/>
          <p14:tracePt t="253813" x="11041063" y="4430713"/>
          <p14:tracePt t="253817" x="11028363" y="4405313"/>
          <p14:tracePt t="253829" x="11015663" y="4392613"/>
          <p14:tracePt t="253833" x="10990263" y="4367213"/>
          <p14:tracePt t="253849" x="10977563" y="4341813"/>
          <p14:tracePt t="253861" x="10964863" y="4330700"/>
          <p14:tracePt t="253865" x="10964863" y="4318000"/>
          <p14:tracePt t="253877" x="10952163" y="4305300"/>
          <p14:tracePt t="253894" x="10939463" y="4292600"/>
          <p14:tracePt t="253897" x="10928350" y="4279900"/>
          <p14:tracePt t="253909" x="10928350" y="4267200"/>
          <p14:tracePt t="253913" x="10915650" y="4267200"/>
          <p14:tracePt t="253925" x="10915650" y="4254500"/>
          <p14:tracePt t="253929" x="10902950" y="4241800"/>
          <p14:tracePt t="253945" x="10890250" y="4241800"/>
          <p14:tracePt t="253974" x="10877550" y="4230688"/>
          <p14:tracePt t="253989" x="10864850" y="4217988"/>
          <p14:tracePt t="254005" x="10839450" y="4192588"/>
          <p14:tracePt t="254009" x="10815638" y="4167188"/>
          <p14:tracePt t="254022" x="10802938" y="4141788"/>
          <p14:tracePt t="254025" x="10777538" y="4129088"/>
          <p14:tracePt t="254040" x="10777538" y="4117975"/>
          <p14:tracePt t="254042" x="10764838" y="4105275"/>
          <p14:tracePt t="254056" x="10752138" y="4092575"/>
          <p14:tracePt t="254817" x="10764838" y="4092575"/>
          <p14:tracePt t="254893" x="10777538" y="4092575"/>
          <p14:tracePt t="254909" x="10777538" y="4105275"/>
          <p14:tracePt t="254914" x="10790238" y="4105275"/>
          <p14:tracePt t="254925" x="10802938" y="4129088"/>
          <p14:tracePt t="254930" x="10815638" y="4141788"/>
          <p14:tracePt t="254945" x="10815638" y="4154488"/>
          <p14:tracePt t="254947" x="10828338" y="4192588"/>
          <p14:tracePt t="254960" x="10852150" y="4217988"/>
          <p14:tracePt t="254963" x="10852150" y="4254500"/>
          <p14:tracePt t="254976" x="10852150" y="4305300"/>
          <p14:tracePt t="254979" x="10877550" y="4318000"/>
          <p14:tracePt t="254992" x="10902950" y="4354513"/>
          <p14:tracePt t="254995" x="10915650" y="4405313"/>
          <p14:tracePt t="255008" x="10915650" y="4430713"/>
          <p14:tracePt t="255011" x="10915650" y="4454525"/>
          <p14:tracePt t="255023" x="10915650" y="4492625"/>
          <p14:tracePt t="255027" x="10915650" y="4543425"/>
          <p14:tracePt t="255041" x="10915650" y="4592638"/>
          <p14:tracePt t="255043" x="10915650" y="4643438"/>
          <p14:tracePt t="255056" x="10890250" y="4718050"/>
          <p14:tracePt t="255059" x="10852150" y="4792663"/>
          <p14:tracePt t="255073" x="10815638" y="4868863"/>
          <p14:tracePt t="255075" x="10777538" y="4918075"/>
          <p14:tracePt t="255090" x="10739438" y="4981575"/>
          <p14:tracePt t="255091" x="10702925" y="5043488"/>
          <p14:tracePt t="255107" x="10652125" y="5130800"/>
          <p14:tracePt t="255124" x="10626725" y="5156200"/>
          <p14:tracePt t="255140" x="10614025" y="5181600"/>
          <p14:tracePt t="255152" x="10602913" y="5194300"/>
          <p14:tracePt t="255215" x="10590213" y="5218113"/>
          <p14:tracePt t="255231" x="10590213" y="5230813"/>
          <p14:tracePt t="255247" x="10577513" y="5230813"/>
          <p14:tracePt t="255559" x="10577513" y="5243513"/>
          <p14:tracePt t="255579" x="10590213" y="5230813"/>
          <p14:tracePt t="255591" x="10602913" y="5205413"/>
          <p14:tracePt t="255596" x="10626725" y="5168900"/>
          <p14:tracePt t="255607" x="10639425" y="5130800"/>
          <p14:tracePt t="255612" x="10664825" y="5081588"/>
          <p14:tracePt t="255624" x="10690225" y="5030788"/>
          <p14:tracePt t="255628" x="10702925" y="4968875"/>
          <p14:tracePt t="255640" x="10702925" y="4918075"/>
          <p14:tracePt t="255643" x="10715625" y="4868863"/>
          <p14:tracePt t="255657" x="10715625" y="4830763"/>
          <p14:tracePt t="255659" x="10715625" y="4792663"/>
          <p14:tracePt t="255673" x="10715625" y="4730750"/>
          <p14:tracePt t="255675" x="10690225" y="4705350"/>
          <p14:tracePt t="255690" x="10677525" y="4667250"/>
          <p14:tracePt t="255692" x="10652125" y="4630738"/>
          <p14:tracePt t="255707" x="10626725" y="4567238"/>
          <p14:tracePt t="255724" x="10590213" y="4530725"/>
          <p14:tracePt t="255740" x="10590213" y="4479925"/>
          <p14:tracePt t="255752" x="10577513" y="4467225"/>
          <p14:tracePt t="255757" x="10577513" y="4454525"/>
          <p14:tracePt t="255767" x="10577513" y="4430713"/>
          <p14:tracePt t="255773" x="10564813" y="4405313"/>
          <p14:tracePt t="255783" x="10564813" y="4392613"/>
          <p14:tracePt t="255788" x="10552113" y="4367213"/>
          <p14:tracePt t="255799" x="10539413" y="4354513"/>
          <p14:tracePt t="255807" x="10526713" y="4341813"/>
          <p14:tracePt t="255823" x="10514013" y="4318000"/>
          <p14:tracePt t="255827" x="10502900" y="4318000"/>
          <p14:tracePt t="255840" x="10477500" y="4292600"/>
          <p14:tracePt t="255843" x="10464800" y="4279900"/>
          <p14:tracePt t="255856" x="10464800" y="4267200"/>
          <p14:tracePt t="255860" x="10452100" y="4267200"/>
          <p14:tracePt t="255888" x="10439400" y="4254500"/>
          <p14:tracePt t="255904" x="10426700" y="4254500"/>
          <p14:tracePt t="255936" x="10414000" y="4254500"/>
          <p14:tracePt t="255952" x="10401300" y="4254500"/>
          <p14:tracePt t="255958" x="10377488" y="4254500"/>
          <p14:tracePt t="255973" x="10364788" y="4254500"/>
          <p14:tracePt t="255983" x="10364788" y="4241800"/>
          <p14:tracePt t="255988" x="10339388" y="4241800"/>
          <p14:tracePt t="255999" x="10339388" y="4230688"/>
          <p14:tracePt t="256005" x="10326688" y="4230688"/>
          <p14:tracePt t="256031" x="10313988" y="4230688"/>
          <p14:tracePt t="256039" x="10313988" y="4217988"/>
          <p14:tracePt t="256256" x="10313988" y="4205288"/>
          <p14:tracePt t="256260" x="10326688" y="4205288"/>
          <p14:tracePt t="256272" x="10352088" y="4205288"/>
          <p14:tracePt t="256276" x="10377488" y="4192588"/>
          <p14:tracePt t="256290" x="10401300" y="4192588"/>
          <p14:tracePt t="256292" x="10426700" y="4192588"/>
          <p14:tracePt t="256307" x="10464800" y="4192588"/>
          <p14:tracePt t="256308" x="10490200" y="4192588"/>
          <p14:tracePt t="256323" x="10564813" y="4192588"/>
          <p14:tracePt t="256340" x="10626725" y="4192588"/>
          <p14:tracePt t="256352" x="10677525" y="4192588"/>
          <p14:tracePt t="256357" x="10715625" y="4192588"/>
          <p14:tracePt t="256367" x="10764838" y="4192588"/>
          <p14:tracePt t="256373" x="10802938" y="4192588"/>
          <p14:tracePt t="256383" x="10839450" y="4192588"/>
          <p14:tracePt t="256389" x="10877550" y="4192588"/>
          <p14:tracePt t="256399" x="10902950" y="4192588"/>
          <p14:tracePt t="256407" x="10939463" y="4192588"/>
          <p14:tracePt t="256415" x="10952163" y="4192588"/>
          <p14:tracePt t="256423" x="10964863" y="4192588"/>
          <p14:tracePt t="256440" x="10977563" y="4192588"/>
          <p14:tracePt t="256452" x="10990263" y="4192588"/>
          <p14:tracePt t="256645" x="10964863" y="4192588"/>
          <p14:tracePt t="256657" x="10952163" y="4192588"/>
          <p14:tracePt t="256662" x="10915650" y="4192588"/>
          <p14:tracePt t="256673" x="10890250" y="4192588"/>
          <p14:tracePt t="256677" x="10839450" y="4192588"/>
          <p14:tracePt t="256691" x="10790238" y="4192588"/>
          <p14:tracePt t="256693" x="10739438" y="4192588"/>
          <p14:tracePt t="256706" x="10702925" y="4192588"/>
          <p14:tracePt t="256709" x="10652125" y="4192588"/>
          <p14:tracePt t="256723" x="10602913" y="4192588"/>
          <p14:tracePt t="256725" x="10552113" y="4192588"/>
          <p14:tracePt t="256739" x="10490200" y="4192588"/>
          <p14:tracePt t="256741" x="10464800" y="4192588"/>
          <p14:tracePt t="256756" x="10426700" y="4192588"/>
          <p14:tracePt t="256758" x="10390188" y="4192588"/>
          <p14:tracePt t="256773" x="10377488" y="4192588"/>
          <p14:tracePt t="256774" x="10364788" y="4192588"/>
          <p14:tracePt t="256790" x="10352088" y="4192588"/>
          <p14:tracePt t="256802" x="10339388" y="4192588"/>
          <p14:tracePt t="258492" x="10326688" y="4205288"/>
          <p14:tracePt t="258496" x="10313988" y="4205288"/>
          <p14:tracePt t="258509" x="10301288" y="4230688"/>
          <p14:tracePt t="258514" x="10288588" y="4230688"/>
          <p14:tracePt t="258525" x="10264775" y="4241800"/>
          <p14:tracePt t="258529" x="10226675" y="4267200"/>
          <p14:tracePt t="258541" x="10201275" y="4292600"/>
          <p14:tracePt t="258545" x="10177463" y="4305300"/>
          <p14:tracePt t="258557" x="10126663" y="4330700"/>
          <p14:tracePt t="258561" x="10088563" y="4341813"/>
          <p14:tracePt t="258574" x="10052050" y="4367213"/>
          <p14:tracePt t="258577" x="10026650" y="4379913"/>
          <p14:tracePt t="258590" x="9963150" y="4405313"/>
          <p14:tracePt t="258593" x="9913938" y="4430713"/>
          <p14:tracePt t="258606" x="9839325" y="4454525"/>
          <p14:tracePt t="258609" x="9763125" y="4479925"/>
          <p14:tracePt t="258623" x="9688513" y="4518025"/>
          <p14:tracePt t="258626" x="9626600" y="4543425"/>
          <p14:tracePt t="258639" x="9550400" y="4579938"/>
          <p14:tracePt t="258641" x="9488488" y="4592638"/>
          <p14:tracePt t="258656" x="9437688" y="4630738"/>
          <p14:tracePt t="258657" x="9375775" y="4667250"/>
          <p14:tracePt t="258673" x="9275763" y="4718050"/>
          <p14:tracePt t="258690" x="9188450" y="4779963"/>
          <p14:tracePt t="258702" x="9150350" y="4805363"/>
          <p14:tracePt t="258707" x="9099550" y="4843463"/>
          <p14:tracePt t="258718" x="9075738" y="4856163"/>
          <p14:tracePt t="258723" x="9063038" y="4879975"/>
          <p14:tracePt t="258733" x="9024938" y="4892675"/>
          <p14:tracePt t="258739" x="8999538" y="4918075"/>
          <p14:tracePt t="258749" x="8986838" y="4918075"/>
          <p14:tracePt t="258756" x="8986838" y="4930775"/>
          <p14:tracePt t="258766" x="8963025" y="4943475"/>
          <p14:tracePt t="258773" x="8950325" y="4956175"/>
          <p14:tracePt t="258782" x="8937625" y="4968875"/>
          <p14:tracePt t="258789" x="8937625" y="4981575"/>
          <p14:tracePt t="258797" x="8912225" y="4992688"/>
          <p14:tracePt t="258802" x="8899525" y="5005388"/>
          <p14:tracePt t="258813" x="8874125" y="5030788"/>
          <p14:tracePt t="258818" x="8863013" y="5043488"/>
          <p14:tracePt t="258829" x="8850313" y="5056188"/>
          <p14:tracePt t="258833" x="8824913" y="5092700"/>
          <p14:tracePt t="258849" x="8799513" y="5118100"/>
          <p14:tracePt t="258861" x="8786813" y="5143500"/>
          <p14:tracePt t="258865" x="8774113" y="5143500"/>
          <p14:tracePt t="258877" x="8774113" y="5156200"/>
          <p14:tracePt t="258881" x="8763000" y="5168900"/>
          <p14:tracePt t="258893" x="8750300" y="5181600"/>
          <p14:tracePt t="258897" x="8737600" y="5194300"/>
          <p14:tracePt t="258913" x="8724900" y="5205413"/>
          <p14:tracePt t="258925" x="8724900" y="5218113"/>
          <p14:tracePt t="258941" x="8712200" y="5218113"/>
          <p14:tracePt t="258945" x="8699500" y="5230813"/>
          <p14:tracePt t="258973" x="8686800" y="5243513"/>
          <p14:tracePt t="258989" x="8674100" y="5256213"/>
          <p14:tracePt t="258993" x="8674100" y="5268913"/>
          <p14:tracePt t="259005" x="8650288" y="5281613"/>
          <p14:tracePt t="259009" x="8637588" y="5281613"/>
          <p14:tracePt t="259022" x="8624888" y="5305425"/>
          <p14:tracePt t="259025" x="8612188" y="5305425"/>
          <p14:tracePt t="259038" x="8612188" y="5318125"/>
          <p14:tracePt t="259041" x="8586788" y="5318125"/>
          <p14:tracePt t="259056" x="8586788" y="5330825"/>
          <p14:tracePt t="259086" x="8574088" y="5330825"/>
          <p14:tracePt t="259117" x="8574088" y="5343525"/>
          <p14:tracePt t="259123" x="8561388" y="5343525"/>
          <p14:tracePt t="259133" x="8548688" y="5343525"/>
          <p14:tracePt t="259139" x="8537575" y="5343525"/>
          <p14:tracePt t="259169" x="8524875" y="5343525"/>
          <p14:tracePt t="259413" x="8548688" y="5343525"/>
          <p14:tracePt t="259429" x="8561388" y="5343525"/>
          <p14:tracePt t="259445" x="8574088" y="5343525"/>
          <p14:tracePt t="259450" x="8586788" y="5343525"/>
          <p14:tracePt t="259461" x="8599488" y="5343525"/>
          <p14:tracePt t="259477" x="8612188" y="5343525"/>
          <p14:tracePt t="259525" x="8624888" y="5343525"/>
          <p14:tracePt t="259733" x="8637588" y="5343525"/>
          <p14:tracePt t="259781" x="8650288" y="5343525"/>
          <p14:tracePt t="259877" x="8661400" y="5343525"/>
          <p14:tracePt t="259957" x="8674100" y="5343525"/>
          <p14:tracePt t="260037" x="8686800" y="5356225"/>
          <p14:tracePt t="260119" x="8699500" y="5356225"/>
          <p14:tracePt t="260568" x="8712200" y="5356225"/>
          <p14:tracePt t="260572" x="8724900" y="5356225"/>
          <p14:tracePt t="260583" x="8737600" y="5343525"/>
          <p14:tracePt t="260589" x="8750300" y="5343525"/>
          <p14:tracePt t="260599" x="8763000" y="5330825"/>
          <p14:tracePt t="260606" x="8799513" y="5294313"/>
          <p14:tracePt t="260615" x="8812213" y="5294313"/>
          <p14:tracePt t="260623" x="8850313" y="5256213"/>
          <p14:tracePt t="260631" x="8863013" y="5243513"/>
          <p14:tracePt t="260640" x="8886825" y="5230813"/>
          <p14:tracePt t="260647" x="8899525" y="5205413"/>
          <p14:tracePt t="260656" x="8924925" y="5194300"/>
          <p14:tracePt t="260663" x="8950325" y="5156200"/>
          <p14:tracePt t="260667" x="8963025" y="5143500"/>
          <p14:tracePt t="260679" x="8975725" y="5130800"/>
          <p14:tracePt t="260683" x="8986838" y="5105400"/>
          <p14:tracePt t="260695" x="8999538" y="5068888"/>
          <p14:tracePt t="260699" x="9012238" y="5056188"/>
          <p14:tracePt t="260711" x="9024938" y="5030788"/>
          <p14:tracePt t="260715" x="9024938" y="5005388"/>
          <p14:tracePt t="260727" x="9037638" y="4992688"/>
          <p14:tracePt t="260731" x="9050338" y="4968875"/>
          <p14:tracePt t="260747" x="9050338" y="4956175"/>
          <p14:tracePt t="260759" x="9050338" y="4930775"/>
          <p14:tracePt t="260791" x="9050338" y="4918075"/>
          <p14:tracePt t="260855" x="9063038" y="4905375"/>
          <p14:tracePt t="260887" x="9063038" y="4892675"/>
          <p14:tracePt t="261051" x="9063038" y="4918075"/>
          <p14:tracePt t="261063" x="9063038" y="4943475"/>
          <p14:tracePt t="261068" x="9063038" y="4981575"/>
          <p14:tracePt t="261079" x="9063038" y="5005388"/>
          <p14:tracePt t="261083" x="9063038" y="5043488"/>
          <p14:tracePt t="261095" x="9063038" y="5081588"/>
          <p14:tracePt t="261099" x="9063038" y="5118100"/>
          <p14:tracePt t="261111" x="9063038" y="5156200"/>
          <p14:tracePt t="261115" x="9063038" y="5194300"/>
          <p14:tracePt t="261127" x="9063038" y="5218113"/>
          <p14:tracePt t="261131" x="9063038" y="5243513"/>
          <p14:tracePt t="261143" x="9063038" y="5256213"/>
          <p14:tracePt t="261147" x="9063038" y="5281613"/>
          <p14:tracePt t="261175" x="9063038" y="5294313"/>
          <p14:tracePt t="261239" x="9063038" y="5305425"/>
          <p14:tracePt t="261637" x="9075738" y="5305425"/>
          <p14:tracePt t="261649" x="9088438" y="5294313"/>
          <p14:tracePt t="261653" x="9099550" y="5294313"/>
          <p14:tracePt t="261669" x="9137650" y="5268913"/>
          <p14:tracePt t="261681" x="9163050" y="5243513"/>
          <p14:tracePt t="261689" x="9188450" y="5218113"/>
          <p14:tracePt t="261697" x="9212263" y="5194300"/>
          <p14:tracePt t="261706" x="9250363" y="5156200"/>
          <p14:tracePt t="261713" x="9275763" y="5130800"/>
          <p14:tracePt t="261718" x="9275763" y="5118100"/>
          <p14:tracePt t="261729" x="9312275" y="5092700"/>
          <p14:tracePt t="261733" x="9312275" y="5068888"/>
          <p14:tracePt t="261745" x="9324975" y="5056188"/>
          <p14:tracePt t="261749" x="9337675" y="5030788"/>
          <p14:tracePt t="261765" x="9337675" y="5018088"/>
          <p14:tracePt t="261777" x="9350375" y="5018088"/>
          <p14:tracePt t="261793" x="9350375" y="5005388"/>
          <p14:tracePt t="262097" x="9350375" y="5030788"/>
          <p14:tracePt t="262102" x="9350375" y="5056188"/>
          <p14:tracePt t="262113" x="9350375" y="5081588"/>
          <p14:tracePt t="262118" x="9350375" y="5105400"/>
          <p14:tracePt t="262129" x="9350375" y="5130800"/>
          <p14:tracePt t="262133" x="9363075" y="5156200"/>
          <p14:tracePt t="262145" x="9363075" y="5181600"/>
          <p14:tracePt t="262149" x="9375775" y="5218113"/>
          <p14:tracePt t="262161" x="9375775" y="5243513"/>
          <p14:tracePt t="262165" x="9388475" y="5268913"/>
          <p14:tracePt t="262177" x="9388475" y="5294313"/>
          <p14:tracePt t="262181" x="9388475" y="5318125"/>
          <p14:tracePt t="262193" x="9388475" y="5343525"/>
          <p14:tracePt t="262197" x="9401175" y="5368925"/>
          <p14:tracePt t="262209" x="9413875" y="5394325"/>
          <p14:tracePt t="262213" x="9413875" y="5407025"/>
          <p14:tracePt t="262225" x="9413875" y="5418138"/>
          <p14:tracePt t="262241" x="9413875" y="5430838"/>
          <p14:tracePt t="262245" x="9424988" y="5443538"/>
          <p14:tracePt t="262417" x="9437688" y="5456238"/>
          <p14:tracePt t="262449" x="9437688" y="5468938"/>
          <p14:tracePt t="262705" x="9450388" y="5468938"/>
          <p14:tracePt t="262709" x="9450388" y="5443538"/>
          <p14:tracePt t="262722" x="9463088" y="5407025"/>
          <p14:tracePt t="262725" x="9463088" y="5368925"/>
          <p14:tracePt t="262740" x="9475788" y="5330825"/>
          <p14:tracePt t="262742" x="9488488" y="5294313"/>
          <p14:tracePt t="262755" x="9488488" y="5268913"/>
          <p14:tracePt t="262758" x="9488488" y="5243513"/>
          <p14:tracePt t="262772" x="9488488" y="5205413"/>
          <p14:tracePt t="262774" x="9488488" y="5181600"/>
          <p14:tracePt t="262789" x="9501188" y="5105400"/>
          <p14:tracePt t="262806" x="9501188" y="5056188"/>
          <p14:tracePt t="262818" x="9501188" y="5018088"/>
          <p14:tracePt t="262823" x="9501188" y="4981575"/>
          <p14:tracePt t="262833" x="9513888" y="4956175"/>
          <p14:tracePt t="262839" x="9513888" y="4918075"/>
          <p14:tracePt t="262849" x="9513888" y="4892675"/>
          <p14:tracePt t="262856" x="9513888" y="4856163"/>
          <p14:tracePt t="262865" x="9525000" y="4830763"/>
          <p14:tracePt t="262872" x="9525000" y="4792663"/>
          <p14:tracePt t="262881" x="9525000" y="4779963"/>
          <p14:tracePt t="262889" x="9525000" y="4768850"/>
          <p14:tracePt t="262897" x="9525000" y="4756150"/>
          <p14:tracePt t="262906" x="9525000" y="4730750"/>
          <p14:tracePt t="262918" x="9525000" y="4718050"/>
          <p14:tracePt t="263731" x="9537700" y="4705350"/>
          <p14:tracePt t="263891" x="9550400" y="4705350"/>
          <p14:tracePt t="263923" x="9563100" y="4705350"/>
          <p14:tracePt t="263939" x="9563100" y="4718050"/>
          <p14:tracePt t="263959" x="9575800" y="4743450"/>
          <p14:tracePt t="263972" x="9575800" y="4756150"/>
          <p14:tracePt t="263977" x="9588500" y="4792663"/>
          <p14:tracePt t="263989" x="9588500" y="4818063"/>
          <p14:tracePt t="263991" x="9588500" y="4830763"/>
          <p14:tracePt t="264006" x="9601200" y="4856163"/>
          <p14:tracePt t="264008" x="9613900" y="4918075"/>
          <p14:tracePt t="264022" x="9613900" y="4930775"/>
          <p14:tracePt t="264023" x="9613900" y="4956175"/>
          <p14:tracePt t="264039" x="9626600" y="4981575"/>
          <p14:tracePt t="264040" x="9626600" y="5005388"/>
          <p14:tracePt t="264056" x="9626600" y="5056188"/>
          <p14:tracePt t="264068" x="9626600" y="5081588"/>
          <p14:tracePt t="264073" x="9626600" y="5092700"/>
          <p14:tracePt t="264084" x="9626600" y="5105400"/>
          <p14:tracePt t="264090" x="9626600" y="5130800"/>
          <p14:tracePt t="264099" x="9637713" y="5143500"/>
          <p14:tracePt t="264105" x="9637713" y="5156200"/>
          <p14:tracePt t="264115" x="9637713" y="5181600"/>
          <p14:tracePt t="264131" x="9650413" y="5205413"/>
          <p14:tracePt t="264147" x="9650413" y="5218113"/>
          <p14:tracePt t="264155" x="9650413" y="5230813"/>
          <p14:tracePt t="264163" x="9650413" y="5243513"/>
          <p14:tracePt t="264168" x="9650413" y="5256213"/>
          <p14:tracePt t="264179" x="9650413" y="5268913"/>
          <p14:tracePt t="264195" x="9650413" y="5281613"/>
          <p14:tracePt t="264227" x="9650413" y="5294313"/>
          <p14:tracePt t="264421" x="9663113" y="5294313"/>
          <p14:tracePt t="264489" x="9688513" y="5294313"/>
          <p14:tracePt t="264502" x="9701213" y="5294313"/>
          <p14:tracePt t="264508" x="9713913" y="5305425"/>
          <p14:tracePt t="264521" x="9739313" y="5305425"/>
          <p14:tracePt t="264523" x="9763125" y="5318125"/>
          <p14:tracePt t="264534" x="9788525" y="5318125"/>
          <p14:tracePt t="264539" x="9801225" y="5318125"/>
          <p14:tracePt t="264549" x="9826625" y="5330825"/>
          <p14:tracePt t="264555" x="9839325" y="5330825"/>
          <p14:tracePt t="264565" x="9852025" y="5330825"/>
          <p14:tracePt t="264572" x="9863138" y="5330825"/>
          <p14:tracePt t="264581" x="9875838" y="5330825"/>
          <p14:tracePt t="264589" x="9888538" y="5330825"/>
          <p14:tracePt t="264597" x="9901238" y="5343525"/>
          <p14:tracePt t="264613" x="9913938" y="5343525"/>
          <p14:tracePt t="264618" x="9926638" y="5343525"/>
          <p14:tracePt t="264693" x="9939338" y="5343525"/>
          <p14:tracePt t="264709" x="9952038" y="5343525"/>
          <p14:tracePt t="264714" x="9975850" y="5343525"/>
          <p14:tracePt t="264725" x="10001250" y="5343525"/>
          <p14:tracePt t="264730" x="10013950" y="5343525"/>
          <p14:tracePt t="264741" x="10039350" y="5343525"/>
          <p14:tracePt t="264745" x="10064750" y="5343525"/>
          <p14:tracePt t="264757" x="10088563" y="5343525"/>
          <p14:tracePt t="264761" x="10101263" y="5343525"/>
          <p14:tracePt t="264774" x="10113963" y="5343525"/>
          <p14:tracePt t="264918" x="10113963" y="5356225"/>
          <p14:tracePt t="264997" x="10113963" y="5368925"/>
          <p14:tracePt t="265013" x="10126663" y="5368925"/>
          <p14:tracePt t="265029" x="10139363" y="5368925"/>
          <p14:tracePt t="265034" x="10164763" y="5368925"/>
          <p14:tracePt t="265045" x="10201275" y="5368925"/>
          <p14:tracePt t="265049" x="10226675" y="5368925"/>
          <p14:tracePt t="265061" x="10252075" y="5368925"/>
          <p14:tracePt t="265065" x="10277475" y="5368925"/>
          <p14:tracePt t="265077" x="10301288" y="5368925"/>
          <p14:tracePt t="265081" x="10313988" y="5368925"/>
          <p14:tracePt t="265093" x="10326688" y="5368925"/>
          <p14:tracePt t="265109" x="10339388" y="5368925"/>
          <p14:tracePt t="265125" x="10352088" y="5368925"/>
          <p14:tracePt t="265145" x="10364788" y="5368925"/>
          <p14:tracePt t="265157" x="10377488" y="5368925"/>
          <p14:tracePt t="265173" x="10390188" y="5368925"/>
          <p14:tracePt t="265190" x="10401300" y="5368925"/>
          <p14:tracePt t="265509" x="10401300" y="5356225"/>
          <p14:tracePt t="265514" x="10401300" y="5343525"/>
          <p14:tracePt t="265525" x="10414000" y="5330825"/>
          <p14:tracePt t="265530" x="10426700" y="5318125"/>
          <p14:tracePt t="265541" x="10452100" y="5305425"/>
          <p14:tracePt t="265557" x="10477500" y="5305425"/>
          <p14:tracePt t="265574" x="10490200" y="5294313"/>
          <p14:tracePt t="265606" x="10502900" y="5294313"/>
          <p14:tracePt t="265734" x="10514013" y="5294313"/>
          <p14:tracePt t="265749" x="10526713" y="5294313"/>
          <p14:tracePt t="265765" x="10539413" y="5294313"/>
          <p14:tracePt t="265785" x="10552113" y="5294313"/>
          <p14:tracePt t="282975" x="10539413" y="5294313"/>
          <p14:tracePt t="282979" x="10526713" y="5294313"/>
          <p14:tracePt t="282991" x="10414000" y="5294313"/>
          <p14:tracePt t="282995" x="10313988" y="5294313"/>
          <p14:tracePt t="283007" x="10213975" y="5294313"/>
          <p14:tracePt t="283011" x="10126663" y="5294313"/>
          <p14:tracePt t="283024" x="10075863" y="5294313"/>
          <p14:tracePt t="283027" x="10039350" y="5294313"/>
          <p14:tracePt t="283039" x="10026650" y="5294313"/>
          <p14:tracePt t="283043" x="10013950" y="5294313"/>
          <p14:tracePt t="283055" x="9988550" y="5294313"/>
          <p14:tracePt t="283059" x="9952038" y="5305425"/>
          <p14:tracePt t="283071" x="9939338" y="5305425"/>
          <p14:tracePt t="283075" x="9901238" y="5305425"/>
          <p14:tracePt t="283088" x="9852025" y="5305425"/>
          <p14:tracePt t="283091" x="9801225" y="5305425"/>
          <p14:tracePt t="283105" x="9775825" y="5305425"/>
          <p14:tracePt t="283107" x="9726613" y="5305425"/>
          <p14:tracePt t="283121" x="9675813" y="5294313"/>
          <p14:tracePt t="283123" x="9637713" y="5256213"/>
          <p14:tracePt t="283139" x="9501188" y="5118100"/>
          <p14:tracePt t="283156" x="9263063" y="4930775"/>
          <p14:tracePt t="283172" x="9012238" y="4743450"/>
          <p14:tracePt t="283189" x="8837613" y="4605338"/>
          <p14:tracePt t="283200" x="8837613" y="4592638"/>
          <p14:tracePt t="283205" x="8837613" y="4567238"/>
          <p14:tracePt t="283263" x="8812213" y="4567238"/>
          <p14:tracePt t="283268" x="8786813" y="4567238"/>
          <p14:tracePt t="283279" x="8763000" y="4579938"/>
          <p14:tracePt t="283288" x="8712200" y="4579938"/>
          <p14:tracePt t="283295" x="8661400" y="4579938"/>
          <p14:tracePt t="283300" x="8637588" y="4579938"/>
          <p14:tracePt t="283311" x="8586788" y="4554538"/>
          <p14:tracePt t="283315" x="8537575" y="4492625"/>
          <p14:tracePt t="283327" x="8461375" y="4405313"/>
          <p14:tracePt t="283332" x="8386763" y="4292600"/>
          <p14:tracePt t="283343" x="8286750" y="4192588"/>
          <p14:tracePt t="283347" x="8186738" y="4092575"/>
          <p14:tracePt t="283359" x="8074025" y="4005263"/>
          <p14:tracePt t="283363" x="7948613" y="3941763"/>
          <p14:tracePt t="283377" x="7823200" y="3892550"/>
          <p14:tracePt t="283381" x="7710488" y="3841750"/>
          <p14:tracePt t="283393" x="7572375" y="3803650"/>
          <p14:tracePt t="283397" x="7423150" y="3779838"/>
          <p14:tracePt t="283409" x="7259638" y="3754438"/>
          <p14:tracePt t="283413" x="7110413" y="3716338"/>
          <p14:tracePt t="283425" x="6959600" y="3692525"/>
          <p14:tracePt t="283429" x="6821488" y="3667125"/>
          <p14:tracePt t="283441" x="6708775" y="3641725"/>
          <p14:tracePt t="283445" x="6584950" y="3616325"/>
          <p14:tracePt t="283457" x="6483350" y="3579813"/>
          <p14:tracePt t="283461" x="6359525" y="3529013"/>
          <p14:tracePt t="283474" x="6259513" y="3490913"/>
          <p14:tracePt t="283477" x="6170613" y="3454400"/>
          <p14:tracePt t="283489" x="6096000" y="3429000"/>
          <p14:tracePt t="283493" x="6021388" y="3390900"/>
          <p14:tracePt t="283505" x="5957888" y="3367088"/>
          <p14:tracePt t="283509" x="5908675" y="3341688"/>
          <p14:tracePt t="283521" x="5857875" y="3316288"/>
          <p14:tracePt t="283525" x="5808663" y="3290888"/>
          <p14:tracePt t="283538" x="5770563" y="3278188"/>
          <p14:tracePt t="283542" x="5708650" y="3267075"/>
          <p14:tracePt t="283554" x="5670550" y="3254375"/>
          <p14:tracePt t="283558" x="5657850" y="3254375"/>
          <p14:tracePt t="283571" x="5645150" y="3254375"/>
          <p14:tracePt t="283575" x="5632450" y="3254375"/>
          <p14:tracePt t="283589" x="5619750" y="3241675"/>
          <p14:tracePt t="283605" x="5583238" y="3241675"/>
          <p14:tracePt t="283621" x="5557838" y="3241675"/>
          <p14:tracePt t="283623" x="5532438" y="3228975"/>
          <p14:tracePt t="283639" x="5470525" y="3203575"/>
          <p14:tracePt t="283650" x="5445125" y="3178175"/>
          <p14:tracePt t="283655" x="5419725" y="3165475"/>
          <p14:tracePt t="283665" x="5383213" y="3128963"/>
          <p14:tracePt t="283671" x="5345113" y="3103563"/>
          <p14:tracePt t="283681" x="5332413" y="3090863"/>
          <p14:tracePt t="283688" x="5307013" y="3054350"/>
          <p14:tracePt t="283697" x="5294313" y="3041650"/>
          <p14:tracePt t="283704" x="5281613" y="3016250"/>
          <p14:tracePt t="283721" x="5281613" y="2990850"/>
          <p14:tracePt t="283745" x="5281613" y="2978150"/>
          <p14:tracePt t="283937" x="5270500" y="2978150"/>
          <p14:tracePt t="283958" x="5257800" y="3003550"/>
          <p14:tracePt t="283970" x="5257800" y="3016250"/>
          <p14:tracePt t="283973" x="5257800" y="3028950"/>
          <p14:tracePt t="283986" x="5232400" y="3041650"/>
          <p14:tracePt t="283989" x="5232400" y="3054350"/>
          <p14:tracePt t="284003" x="5219700" y="3078163"/>
          <p14:tracePt t="284005" x="5219700" y="3090863"/>
          <p14:tracePt t="284019" x="5207000" y="3103563"/>
          <p14:tracePt t="284021" x="5207000" y="3128963"/>
          <p14:tracePt t="284036" x="5194300" y="3141663"/>
          <p14:tracePt t="284037" x="5181600" y="3154363"/>
          <p14:tracePt t="284050" x="5181600" y="3178175"/>
          <p14:tracePt t="284055" x="5181600" y="3190875"/>
          <p14:tracePt t="284065" x="5181600" y="3203575"/>
          <p14:tracePt t="284071" x="5170488" y="3228975"/>
          <p14:tracePt t="284081" x="5170488" y="3254375"/>
          <p14:tracePt t="284088" x="5170488" y="3267075"/>
          <p14:tracePt t="284097" x="5170488" y="3278188"/>
          <p14:tracePt t="284104" x="5170488" y="3303588"/>
          <p14:tracePt t="284113" x="5170488" y="3328988"/>
          <p14:tracePt t="284121" x="5170488" y="3341688"/>
          <p14:tracePt t="284129" x="5170488" y="3367088"/>
          <p14:tracePt t="284137" x="5170488" y="3378200"/>
          <p14:tracePt t="284145" x="5157788" y="3416300"/>
          <p14:tracePt t="284150" x="5145088" y="3441700"/>
          <p14:tracePt t="284165" x="5145088" y="3467100"/>
          <p14:tracePt t="284177" x="5145088" y="3490913"/>
          <p14:tracePt t="284193" x="5132388" y="3516313"/>
          <p14:tracePt t="284197" x="5119688" y="3541713"/>
          <p14:tracePt t="284209" x="5119688" y="3567113"/>
          <p14:tracePt t="284213" x="5119688" y="3579813"/>
          <p14:tracePt t="284225" x="5106988" y="3603625"/>
          <p14:tracePt t="284229" x="5106988" y="3616325"/>
          <p14:tracePt t="284245" x="5106988" y="3629025"/>
          <p14:tracePt t="284369" x="5094288" y="3641725"/>
          <p14:tracePt t="284577" x="5094288" y="3629025"/>
          <p14:tracePt t="284581" x="5094288" y="3616325"/>
          <p14:tracePt t="284593" x="5094288" y="3603625"/>
          <p14:tracePt t="284597" x="5094288" y="3579813"/>
          <p14:tracePt t="284609" x="5094288" y="3567113"/>
          <p14:tracePt t="284613" x="5094288" y="3541713"/>
          <p14:tracePt t="284625" x="5106988" y="3503613"/>
          <p14:tracePt t="284629" x="5119688" y="3479800"/>
          <p14:tracePt t="284641" x="5119688" y="3467100"/>
          <p14:tracePt t="284645" x="5132388" y="3429000"/>
          <p14:tracePt t="284657" x="5145088" y="3403600"/>
          <p14:tracePt t="284661" x="5145088" y="3378200"/>
          <p14:tracePt t="284673" x="5145088" y="3354388"/>
          <p14:tracePt t="284677" x="5145088" y="3316288"/>
          <p14:tracePt t="284690" x="5157788" y="3303588"/>
          <p14:tracePt t="284693" x="5170488" y="3267075"/>
          <p14:tracePt t="284705" x="5170488" y="3241675"/>
          <p14:tracePt t="284709" x="5170488" y="3228975"/>
          <p14:tracePt t="284721" x="5170488" y="3203575"/>
          <p14:tracePt t="284725" x="5170488" y="3178175"/>
          <p14:tracePt t="284738" x="5181600" y="3165475"/>
          <p14:tracePt t="284741" x="5194300" y="3141663"/>
          <p14:tracePt t="284754" x="5194300" y="3116263"/>
          <p14:tracePt t="284757" x="5194300" y="3090863"/>
          <p14:tracePt t="284771" x="5194300" y="3078163"/>
          <p14:tracePt t="284774" x="5194300" y="3065463"/>
          <p14:tracePt t="284788" x="5194300" y="3054350"/>
          <p14:tracePt t="284790" x="5207000" y="3028950"/>
          <p14:tracePt t="284804" x="5207000" y="3016250"/>
          <p14:tracePt t="284805" x="5207000" y="3003550"/>
          <p14:tracePt t="284822" x="5207000" y="2978150"/>
          <p14:tracePt t="284838" x="5207000" y="2952750"/>
          <p14:tracePt t="284855" x="5207000" y="2941638"/>
          <p14:tracePt t="284866" x="5207000" y="2928938"/>
          <p14:tracePt t="284881" x="5207000" y="2916238"/>
          <p14:tracePt t="284900" x="5207000" y="2890838"/>
          <p14:tracePt t="284916" x="5207000" y="2878138"/>
          <p14:tracePt t="284931" x="5207000" y="2865438"/>
          <p14:tracePt t="284937" x="5207000" y="2852738"/>
          <p14:tracePt t="284958" x="5219700" y="2828925"/>
          <p14:tracePt t="285411" x="5232400" y="2852738"/>
          <p14:tracePt t="285427" x="5245100" y="2890838"/>
          <p14:tracePt t="285431" x="5245100" y="2916238"/>
          <p14:tracePt t="285444" x="5257800" y="2952750"/>
          <p14:tracePt t="285447" x="5270500" y="2978150"/>
          <p14:tracePt t="285459" x="5294313" y="3028950"/>
          <p14:tracePt t="285463" x="5294313" y="3065463"/>
          <p14:tracePt t="285475" x="5294313" y="3078163"/>
          <p14:tracePt t="285479" x="5307013" y="3103563"/>
          <p14:tracePt t="285491" x="5319713" y="3128963"/>
          <p14:tracePt t="285495" x="5319713" y="3165475"/>
          <p14:tracePt t="285507" x="5319713" y="3190875"/>
          <p14:tracePt t="285511" x="5332413" y="3216275"/>
          <p14:tracePt t="285527" x="5332413" y="3241675"/>
          <p14:tracePt t="285539" x="5332413" y="3267075"/>
          <p14:tracePt t="285544" x="5332413" y="3290888"/>
          <p14:tracePt t="285555" x="5332413" y="3303588"/>
          <p14:tracePt t="285559" x="5332413" y="3316288"/>
          <p14:tracePt t="285572" x="5332413" y="3341688"/>
          <p14:tracePt t="285588" x="5319713" y="3367088"/>
          <p14:tracePt t="285604" x="5319713" y="3378200"/>
          <p14:tracePt t="285900" x="5332413" y="3378200"/>
          <p14:tracePt t="285903" x="5345113" y="3378200"/>
          <p14:tracePt t="285916" x="5357813" y="3378200"/>
          <p14:tracePt t="285921" x="5383213" y="3378200"/>
          <p14:tracePt t="285940" x="5432425" y="3378200"/>
          <p14:tracePt t="285947" x="5457825" y="3378200"/>
          <p14:tracePt t="285955" x="5483225" y="3378200"/>
          <p14:tracePt t="285963" x="5507038" y="3378200"/>
          <p14:tracePt t="285970" x="5532438" y="3378200"/>
          <p14:tracePt t="285979" x="5557838" y="3378200"/>
          <p14:tracePt t="285987" x="5570538" y="3378200"/>
          <p14:tracePt t="285995" x="5595938" y="3378200"/>
          <p14:tracePt t="286000" x="5619750" y="3378200"/>
          <p14:tracePt t="286011" x="5645150" y="3378200"/>
          <p14:tracePt t="286027" x="5670550" y="3378200"/>
          <p14:tracePt t="286031" x="5695950" y="3378200"/>
          <p14:tracePt t="286059" x="5708650" y="3378200"/>
          <p14:tracePt t="286203" x="5719763" y="3378200"/>
          <p14:tracePt t="286239" x="5732463" y="3378200"/>
          <p14:tracePt t="286255" x="5745163" y="3378200"/>
          <p14:tracePt t="286268" x="5757863" y="3378200"/>
          <p14:tracePt t="286272" x="5770563" y="3378200"/>
          <p14:tracePt t="286288" x="5783263" y="3378200"/>
          <p14:tracePt t="286304" x="5795963" y="3378200"/>
          <p14:tracePt t="286315" x="5808663" y="3378200"/>
          <p14:tracePt t="286320" x="5821363" y="3378200"/>
          <p14:tracePt t="286337" x="5832475" y="3378200"/>
          <p14:tracePt t="286354" x="5845175" y="3378200"/>
          <p14:tracePt t="286363" x="5857875" y="3378200"/>
          <p14:tracePt t="286462" x="5870575" y="3378200"/>
          <p14:tracePt t="286477" x="5883275" y="3378200"/>
          <p14:tracePt t="286482" x="5895975" y="3378200"/>
          <p14:tracePt t="286493" x="5908675" y="3378200"/>
          <p14:tracePt t="286498" x="5945188" y="3378200"/>
          <p14:tracePt t="286509" x="5983288" y="3378200"/>
          <p14:tracePt t="286513" x="6021388" y="3378200"/>
          <p14:tracePt t="286525" x="6045200" y="3378200"/>
          <p14:tracePt t="286529" x="6070600" y="3378200"/>
          <p14:tracePt t="286541" x="6083300" y="3378200"/>
          <p14:tracePt t="286545" x="6096000" y="3378200"/>
          <p14:tracePt t="286685" x="6108700" y="3378200"/>
          <p14:tracePt t="286701" x="6121400" y="3378200"/>
          <p14:tracePt t="286717" x="6134100" y="3378200"/>
          <p14:tracePt t="286722" x="6146800" y="3378200"/>
          <p14:tracePt t="286734" x="6183313" y="3378200"/>
          <p14:tracePt t="286738" x="6208713" y="3378200"/>
          <p14:tracePt t="286750" x="6246813" y="3378200"/>
          <p14:tracePt t="286755" x="6270625" y="3378200"/>
          <p14:tracePt t="286766" x="6308725" y="3378200"/>
          <p14:tracePt t="286771" x="6334125" y="3378200"/>
          <p14:tracePt t="286781" x="6370638" y="3378200"/>
          <p14:tracePt t="286787" x="6383338" y="3378200"/>
          <p14:tracePt t="286804" x="6396038" y="3378200"/>
          <p14:tracePt t="287173" x="6408738" y="3378200"/>
          <p14:tracePt t="287477" x="6383338" y="3354388"/>
          <p14:tracePt t="287482" x="6370638" y="3341688"/>
          <p14:tracePt t="287493" x="6321425" y="3303588"/>
          <p14:tracePt t="287497" x="6296025" y="3278188"/>
          <p14:tracePt t="287509" x="6259513" y="3267075"/>
          <p14:tracePt t="287513" x="6183313" y="3241675"/>
          <p14:tracePt t="287525" x="6108700" y="3216275"/>
          <p14:tracePt t="287529" x="6034088" y="3178175"/>
          <p14:tracePt t="287541" x="5970588" y="3154363"/>
          <p14:tracePt t="287545" x="5870575" y="3128963"/>
          <p14:tracePt t="287559" x="5808663" y="3103563"/>
          <p14:tracePt t="287561" x="5719763" y="3078163"/>
          <p14:tracePt t="287573" x="5632450" y="3065463"/>
          <p14:tracePt t="287577" x="5545138" y="3054350"/>
          <p14:tracePt t="287591" x="5457825" y="3041650"/>
          <p14:tracePt t="287593" x="5370513" y="3028950"/>
          <p14:tracePt t="287605" x="5270500" y="3016250"/>
          <p14:tracePt t="287609" x="5170488" y="3016250"/>
          <p14:tracePt t="287621" x="5081588" y="3003550"/>
          <p14:tracePt t="287625" x="4981575" y="2990850"/>
          <p14:tracePt t="287637" x="4881563" y="2978150"/>
          <p14:tracePt t="287641" x="4794250" y="2978150"/>
          <p14:tracePt t="287655" x="4743450" y="2978150"/>
          <p14:tracePt t="287658" x="4706938" y="2978150"/>
          <p14:tracePt t="287670" x="4668838" y="2978150"/>
          <p14:tracePt t="287673" x="4656138" y="2978150"/>
          <p14:tracePt t="287687" x="4643438" y="2978150"/>
          <p14:tracePt t="287705" x="4606925" y="2990850"/>
          <p14:tracePt t="287720" x="4568825" y="3016250"/>
          <p14:tracePt t="287722" x="4556125" y="3028950"/>
          <p14:tracePt t="287738" x="4518025" y="3054350"/>
          <p14:tracePt t="287739" x="4468813" y="3090863"/>
          <p14:tracePt t="287754" x="4381500" y="3154363"/>
          <p14:tracePt t="287766" x="4356100" y="3165475"/>
          <p14:tracePt t="287771" x="4330700" y="3190875"/>
          <p14:tracePt t="287781" x="4318000" y="3190875"/>
          <p14:tracePt t="287787" x="4305300" y="3203575"/>
          <p14:tracePt t="287797" x="4294188" y="3216275"/>
          <p14:tracePt t="287813" x="4294188" y="3228975"/>
          <p14:tracePt t="287821" x="4294188" y="3241675"/>
          <p14:tracePt t="287845" x="4294188" y="3254375"/>
          <p14:tracePt t="288087" x="4294188" y="3267075"/>
          <p14:tracePt t="288151" x="4318000" y="3267075"/>
          <p14:tracePt t="288156" x="4318000" y="3278188"/>
          <p14:tracePt t="288167" x="4330700" y="3278188"/>
          <p14:tracePt t="288172" x="4343400" y="3278188"/>
          <p14:tracePt t="288188" x="4394200" y="3278188"/>
          <p14:tracePt t="288205" x="4456113" y="3290888"/>
          <p14:tracePt t="288216" x="4481513" y="3290888"/>
          <p14:tracePt t="288221" x="4494213" y="3303588"/>
          <p14:tracePt t="288231" x="4506913" y="3303588"/>
          <p14:tracePt t="288237" x="4530725" y="3303588"/>
          <p14:tracePt t="288254" x="4543425" y="3303588"/>
          <p14:tracePt t="288263" x="4556125" y="3303588"/>
          <p14:tracePt t="288270" x="4568825" y="3303588"/>
          <p14:tracePt t="288295" x="4581525" y="3303588"/>
          <p14:tracePt t="288311" x="4594225" y="3303588"/>
          <p14:tracePt t="288327" x="4606925" y="3303588"/>
          <p14:tracePt t="288331" x="4619625" y="3303588"/>
          <p14:tracePt t="288347" x="4630738" y="3303588"/>
          <p14:tracePt t="288375" x="4656138" y="3303588"/>
          <p14:tracePt t="288391" x="4668838" y="3303588"/>
          <p14:tracePt t="288407" x="4681538" y="3303588"/>
          <p14:tracePt t="288423" x="4694238" y="3303588"/>
          <p14:tracePt t="288439" x="4706938" y="3303588"/>
          <p14:tracePt t="288443" x="4719638" y="3303588"/>
          <p14:tracePt t="288471" x="4743450" y="3303588"/>
          <p14:tracePt t="288487" x="4743450" y="3267075"/>
          <p14:tracePt t="288491" x="4743450" y="3228975"/>
          <p14:tracePt t="288504" x="4743450" y="3178175"/>
          <p14:tracePt t="288507" x="4743450" y="3141663"/>
          <p14:tracePt t="288520" x="4732338" y="3116263"/>
          <p14:tracePt t="288523" x="4719638" y="3090863"/>
          <p14:tracePt t="288537" x="4706938" y="3065463"/>
          <p14:tracePt t="288540" x="4706938" y="3054350"/>
          <p14:tracePt t="288554" x="4694238" y="3028950"/>
          <p14:tracePt t="288555" x="4656138" y="3016250"/>
          <p14:tracePt t="288570" x="4643438" y="3003550"/>
          <p14:tracePt t="288572" x="4606925" y="2990850"/>
          <p14:tracePt t="288588" x="4556125" y="2990850"/>
          <p14:tracePt t="288604" x="4543425" y="2978150"/>
          <p14:tracePt t="288616" x="4530725" y="2978150"/>
          <p14:tracePt t="288621" x="4518025" y="2978150"/>
          <p14:tracePt t="288631" x="4506913" y="2978150"/>
          <p14:tracePt t="288647" x="4481513" y="2978150"/>
          <p14:tracePt t="288663" x="4468813" y="2978150"/>
          <p14:tracePt t="288670" x="4456113" y="2978150"/>
          <p14:tracePt t="288679" x="4443413" y="2990850"/>
          <p14:tracePt t="288687" x="4418013" y="3003550"/>
          <p14:tracePt t="288695" x="4418013" y="3016250"/>
          <p14:tracePt t="288704" x="4406900" y="3028950"/>
          <p14:tracePt t="288711" x="4394200" y="3054350"/>
          <p14:tracePt t="288716" x="4394200" y="3065463"/>
          <p14:tracePt t="288727" x="4394200" y="3090863"/>
          <p14:tracePt t="288731" x="4394200" y="3116263"/>
          <p14:tracePt t="288743" x="4394200" y="3165475"/>
          <p14:tracePt t="288747" x="4394200" y="3190875"/>
          <p14:tracePt t="288759" x="4394200" y="3228975"/>
          <p14:tracePt t="288763" x="4394200" y="3267075"/>
          <p14:tracePt t="288775" x="4394200" y="3290888"/>
          <p14:tracePt t="288779" x="4430713" y="3328988"/>
          <p14:tracePt t="288791" x="4443413" y="3367088"/>
          <p14:tracePt t="288795" x="4468813" y="3390900"/>
          <p14:tracePt t="288808" x="4481513" y="3416300"/>
          <p14:tracePt t="288811" x="4506913" y="3441700"/>
          <p14:tracePt t="288823" x="4518025" y="3454400"/>
          <p14:tracePt t="288827" x="4543425" y="3467100"/>
          <p14:tracePt t="288841" x="4543425" y="3479800"/>
          <p14:tracePt t="288843" x="4556125" y="3490913"/>
          <p14:tracePt t="288856" x="4568825" y="3490913"/>
          <p14:tracePt t="288859" x="4581525" y="3490913"/>
          <p14:tracePt t="288872" x="4594225" y="3490913"/>
          <p14:tracePt t="288888" x="4619625" y="3490913"/>
          <p14:tracePt t="288891" x="4630738" y="3490913"/>
          <p14:tracePt t="288904" x="4643438" y="3490913"/>
          <p14:tracePt t="288907" x="4656138" y="3479800"/>
          <p14:tracePt t="288921" x="4668838" y="3467100"/>
          <p14:tracePt t="288923" x="4681538" y="3467100"/>
          <p14:tracePt t="288937" x="4694238" y="3441700"/>
          <p14:tracePt t="288957" x="4706938" y="3378200"/>
          <p14:tracePt t="288971" x="4706938" y="3341688"/>
          <p14:tracePt t="288972" x="4719638" y="3316288"/>
          <p14:tracePt t="288988" x="4719638" y="3241675"/>
          <p14:tracePt t="289002" x="4719638" y="3203575"/>
          <p14:tracePt t="289003" x="4719638" y="3178175"/>
          <p14:tracePt t="289015" x="4706938" y="3141663"/>
          <p14:tracePt t="289020" x="4694238" y="3116263"/>
          <p14:tracePt t="289031" x="4681538" y="3103563"/>
          <p14:tracePt t="289037" x="4681538" y="3090863"/>
          <p14:tracePt t="289047" x="4668838" y="3078163"/>
          <p14:tracePt t="289053" x="4656138" y="3065463"/>
          <p14:tracePt t="289063" x="4643438" y="3054350"/>
          <p14:tracePt t="289070" x="4630738" y="3054350"/>
          <p14:tracePt t="289111" x="4619625" y="3054350"/>
          <p14:tracePt t="289143" x="4606925" y="3054350"/>
          <p14:tracePt t="289148" x="4594225" y="3054350"/>
          <p14:tracePt t="289160" x="4594225" y="3065463"/>
          <p14:tracePt t="289175" x="4581525" y="3065463"/>
          <p14:tracePt t="289179" x="4581525" y="3078163"/>
          <p14:tracePt t="289195" x="4581525" y="3103563"/>
          <p14:tracePt t="289207" x="4581525" y="3116263"/>
          <p14:tracePt t="289211" x="4581525" y="3141663"/>
          <p14:tracePt t="289223" x="4581525" y="3154363"/>
          <p14:tracePt t="289227" x="4606925" y="3190875"/>
          <p14:tracePt t="289239" x="4606925" y="3216275"/>
          <p14:tracePt t="289243" x="4606925" y="3228975"/>
          <p14:tracePt t="289255" x="4619625" y="3254375"/>
          <p14:tracePt t="289259" x="4630738" y="3278188"/>
          <p14:tracePt t="289271" x="4643438" y="3316288"/>
          <p14:tracePt t="289275" x="4643438" y="3341688"/>
          <p14:tracePt t="289288" x="4668838" y="3367088"/>
          <p14:tracePt t="289291" x="4668838" y="3378200"/>
          <p14:tracePt t="289304" x="4681538" y="3403600"/>
          <p14:tracePt t="289307" x="4694238" y="3429000"/>
          <p14:tracePt t="289321" x="4719638" y="3441700"/>
          <p14:tracePt t="289324" x="4732338" y="3467100"/>
          <p14:tracePt t="289337" x="4756150" y="3479800"/>
          <p14:tracePt t="289340" x="4781550" y="3503613"/>
          <p14:tracePt t="289353" x="4819650" y="3516313"/>
          <p14:tracePt t="289355" x="4881563" y="3541713"/>
          <p14:tracePt t="289370" x="4932363" y="3567113"/>
          <p14:tracePt t="289371" x="4956175" y="3579813"/>
          <p14:tracePt t="289388" x="5068888" y="3590925"/>
          <p14:tracePt t="289404" x="5245100" y="3616325"/>
          <p14:tracePt t="289420" x="5332413" y="3629025"/>
          <p14:tracePt t="289422" x="5394325" y="3629025"/>
          <p14:tracePt t="289438" x="5545138" y="3629025"/>
          <p14:tracePt t="289455" x="5670550" y="3629025"/>
          <p14:tracePt t="289466" x="5719763" y="3629025"/>
          <p14:tracePt t="289471" x="5783263" y="3629025"/>
          <p14:tracePt t="289481" x="5832475" y="3603625"/>
          <p14:tracePt t="289487" x="5870575" y="3590925"/>
          <p14:tracePt t="289497" x="5908675" y="3567113"/>
          <p14:tracePt t="289503" x="5957888" y="3554413"/>
          <p14:tracePt t="289513" x="5995988" y="3529013"/>
          <p14:tracePt t="289520" x="6034088" y="3503613"/>
          <p14:tracePt t="289529" x="6083300" y="3490913"/>
          <p14:tracePt t="289537" x="6108700" y="3479800"/>
          <p14:tracePt t="289545" x="6121400" y="3467100"/>
          <p14:tracePt t="289553" x="6146800" y="3467100"/>
          <p14:tracePt t="289566" x="6157913" y="3454400"/>
          <p14:tracePt t="290827" x="6196013" y="3490913"/>
          <p14:tracePt t="290833" x="6196013" y="3503613"/>
          <p14:tracePt t="290843" x="6234113" y="3554413"/>
          <p14:tracePt t="290847" x="6259513" y="3579813"/>
          <p14:tracePt t="290859" x="6270625" y="3603625"/>
          <p14:tracePt t="290863" x="6308725" y="3654425"/>
          <p14:tracePt t="290875" x="6308725" y="3667125"/>
          <p14:tracePt t="290879" x="6334125" y="3692525"/>
          <p14:tracePt t="290891" x="6334125" y="3703638"/>
          <p14:tracePt t="290895" x="6346825" y="3741738"/>
          <p14:tracePt t="290907" x="6346825" y="3779838"/>
          <p14:tracePt t="290911" x="6346825" y="3816350"/>
          <p14:tracePt t="290923" x="6346825" y="3841750"/>
          <p14:tracePt t="290927" x="6346825" y="3854450"/>
          <p14:tracePt t="290939" x="6346825" y="3892550"/>
          <p14:tracePt t="290943" x="6334125" y="3929063"/>
          <p14:tracePt t="290957" x="6321425" y="3992563"/>
          <p14:tracePt t="290960" x="6308725" y="4029075"/>
          <p14:tracePt t="290971" x="6296025" y="4041775"/>
          <p14:tracePt t="290975" x="6270625" y="4079875"/>
          <p14:tracePt t="290987" x="6270625" y="4105275"/>
          <p14:tracePt t="290991" x="6270625" y="4129088"/>
          <p14:tracePt t="291005" x="6246813" y="4154488"/>
          <p14:tracePt t="291007" x="6246813" y="4167188"/>
          <p14:tracePt t="291020" x="6234113" y="4192588"/>
          <p14:tracePt t="291023" x="6234113" y="4205288"/>
          <p14:tracePt t="291037" x="6221413" y="4217988"/>
          <p14:tracePt t="291040" x="6208713" y="4241800"/>
          <p14:tracePt t="291055" x="6196013" y="4267200"/>
          <p14:tracePt t="291072" x="6170613" y="4292600"/>
          <p14:tracePt t="291088" x="6146800" y="4305300"/>
          <p14:tracePt t="291105" x="6108700" y="4330700"/>
          <p14:tracePt t="291116" x="6096000" y="4330700"/>
          <p14:tracePt t="291121" x="6083300" y="4330700"/>
          <p14:tracePt t="291131" x="6070600" y="4341813"/>
          <p14:tracePt t="291147" x="6057900" y="4341813"/>
          <p14:tracePt t="291179" x="6045200" y="4341813"/>
          <p14:tracePt t="291275" x="6045200" y="4318000"/>
          <p14:tracePt t="291280" x="6057900" y="4305300"/>
          <p14:tracePt t="291291" x="6070600" y="4292600"/>
          <p14:tracePt t="291307" x="6083300" y="4279900"/>
          <p14:tracePt t="291311" x="6083300" y="4267200"/>
          <p14:tracePt t="291323" x="6083300" y="4254500"/>
          <p14:tracePt t="291339" x="6083300" y="4241800"/>
          <p14:tracePt t="291343" x="6096000" y="4241800"/>
          <p14:tracePt t="291371" x="6096000" y="4230688"/>
          <p14:tracePt t="291387" x="6096000" y="4217988"/>
          <p14:tracePt t="291391" x="6096000" y="4205288"/>
          <p14:tracePt t="291407" x="6096000" y="4192588"/>
          <p14:tracePt t="291436" x="6096000" y="4179888"/>
          <p14:tracePt t="291440" x="6096000" y="4141788"/>
          <p14:tracePt t="291454" x="6096000" y="4117975"/>
          <p14:tracePt t="291456" x="6096000" y="4079875"/>
          <p14:tracePt t="291471" x="6083300" y="4054475"/>
          <p14:tracePt t="291472" x="6057900" y="4017963"/>
          <p14:tracePt t="291487" x="6045200" y="3992563"/>
          <p14:tracePt t="291488" x="6021388" y="3979863"/>
          <p14:tracePt t="291504" x="6008688" y="3941763"/>
          <p14:tracePt t="291516" x="5995988" y="3916363"/>
          <p14:tracePt t="291521" x="5983288" y="3916363"/>
          <p14:tracePt t="291531" x="5983288" y="3905250"/>
          <p14:tracePt t="291537" x="5970588" y="3892550"/>
          <p14:tracePt t="291554" x="5970588" y="3879850"/>
          <p14:tracePt t="291571" x="5957888" y="3867150"/>
          <p14:tracePt t="291595" x="5957888" y="3841750"/>
          <p14:tracePt t="291627" x="5957888" y="3829050"/>
          <p14:tracePt t="291771" x="5945188" y="3829050"/>
          <p14:tracePt t="291803" x="5932488" y="3829050"/>
          <p14:tracePt t="291808" x="5921375" y="3829050"/>
          <p14:tracePt t="291899" x="5921375" y="3841750"/>
          <p14:tracePt t="291917" x="5921375" y="3854450"/>
          <p14:tracePt t="291922" x="5921375" y="3867150"/>
          <p14:tracePt t="291936" x="5921375" y="3879850"/>
          <p14:tracePt t="291938" x="5932488" y="3892550"/>
          <p14:tracePt t="291951" x="5945188" y="3916363"/>
          <p14:tracePt t="291957" x="5957888" y="3916363"/>
          <p14:tracePt t="291966" x="5970588" y="3941763"/>
          <p14:tracePt t="291972" x="5983288" y="3954463"/>
          <p14:tracePt t="291986" x="5983288" y="3979863"/>
          <p14:tracePt t="292002" x="5995988" y="3992563"/>
          <p14:tracePt t="292019" x="5995988" y="4005263"/>
          <p14:tracePt t="292029" x="5995988" y="4017963"/>
          <p14:tracePt t="292045" x="5995988" y="4029075"/>
          <p14:tracePt t="292061" x="6008688" y="4029075"/>
          <p14:tracePt t="292102" x="6008688" y="4041775"/>
          <p14:tracePt t="292181" x="5995988" y="4041775"/>
          <p14:tracePt t="292197" x="5970588" y="4041775"/>
          <p14:tracePt t="292229" x="5957888" y="4041775"/>
          <p14:tracePt t="292235" x="5945188" y="4041775"/>
          <p14:tracePt t="292245" x="5932488" y="4041775"/>
          <p14:tracePt t="292254" x="5921375" y="4041775"/>
          <p14:tracePt t="292261" x="5908675" y="4041775"/>
          <p14:tracePt t="292266" x="5895975" y="4041775"/>
          <p14:tracePt t="292293" x="5883275" y="4041775"/>
          <p14:tracePt t="292313" x="5870575" y="4041775"/>
          <p14:tracePt t="292325" x="5870575" y="4054475"/>
          <p14:tracePt t="292329" x="5857875" y="4054475"/>
          <p14:tracePt t="292341" x="5857875" y="4079875"/>
          <p14:tracePt t="292345" x="5845175" y="4092575"/>
          <p14:tracePt t="292386" x="5845175" y="4117975"/>
          <p14:tracePt t="292389" x="5845175" y="4129088"/>
          <p14:tracePt t="292402" x="5845175" y="4179888"/>
          <p14:tracePt t="292406" x="5845175" y="4217988"/>
          <p14:tracePt t="292422" x="5845175" y="4254500"/>
          <p14:tracePt t="292437" x="5845175" y="4292600"/>
          <p14:tracePt t="292455" x="5845175" y="4341813"/>
          <p14:tracePt t="292466" x="5845175" y="4354513"/>
          <p14:tracePt t="292472" x="5845175" y="4367213"/>
          <p14:tracePt t="292481" x="5845175" y="4392613"/>
          <p14:tracePt t="292487" x="5845175" y="4418013"/>
          <p14:tracePt t="292497" x="5845175" y="4443413"/>
          <p14:tracePt t="292503" x="5845175" y="4454525"/>
          <p14:tracePt t="292513" x="5845175" y="4467225"/>
          <p14:tracePt t="292520" x="5845175" y="4479925"/>
          <p14:tracePt t="292529" x="5845175" y="4492625"/>
          <p14:tracePt t="292537" x="5845175" y="4505325"/>
          <p14:tracePt t="292545" x="5832475" y="4530725"/>
          <p14:tracePt t="292561" x="5821363" y="4543425"/>
          <p14:tracePt t="292566" x="5808663" y="4567238"/>
          <p14:tracePt t="292593" x="5795963" y="4579938"/>
          <p14:tracePt t="292597" x="5795963" y="4592638"/>
          <p14:tracePt t="292709" x="5808663" y="4579938"/>
          <p14:tracePt t="292721" x="5821363" y="4567238"/>
          <p14:tracePt t="292737" x="5845175" y="4543425"/>
          <p14:tracePt t="292742" x="5870575" y="4505325"/>
          <p14:tracePt t="292754" x="5883275" y="4505325"/>
          <p14:tracePt t="292757" x="5883275" y="4492625"/>
          <p14:tracePt t="292771" x="5908675" y="4467225"/>
          <p14:tracePt t="292773" x="5921375" y="4467225"/>
          <p14:tracePt t="292787" x="5921375" y="4443413"/>
          <p14:tracePt t="292803" x="5945188" y="4430713"/>
          <p14:tracePt t="292806" x="5945188" y="4418013"/>
          <p14:tracePt t="292822" x="5957888" y="4405313"/>
          <p14:tracePt t="292837" x="5957888" y="4392613"/>
          <p14:tracePt t="292897" x="5957888" y="4379913"/>
          <p14:tracePt t="292913" x="5970588" y="4367213"/>
          <p14:tracePt t="292961" x="5970588" y="4354513"/>
          <p14:tracePt t="293091" x="5983288" y="4341813"/>
          <p14:tracePt t="293105" x="5995988" y="4341813"/>
          <p14:tracePt t="293110" x="6008688" y="4341813"/>
          <p14:tracePt t="293121" x="6021388" y="4354513"/>
          <p14:tracePt t="293126" x="6034088" y="4354513"/>
          <p14:tracePt t="293153" x="6045200" y="4354513"/>
          <p14:tracePt t="293157" x="6057900" y="4354513"/>
          <p14:tracePt t="293170" x="6057900" y="4367213"/>
          <p14:tracePt t="293173" x="6070600" y="4367213"/>
          <p14:tracePt t="293187" x="6096000" y="4367213"/>
          <p14:tracePt t="293189" x="6096000" y="4379913"/>
          <p14:tracePt t="293203" x="6108700" y="4379913"/>
          <p14:tracePt t="293205" x="6134100" y="4379913"/>
          <p14:tracePt t="293220" x="6146800" y="4392613"/>
          <p14:tracePt t="293221" x="6157913" y="4392613"/>
          <p14:tracePt t="293238" x="6208713" y="4392613"/>
          <p14:tracePt t="293254" x="6234113" y="4392613"/>
          <p14:tracePt t="293266" x="6259513" y="4392613"/>
          <p14:tracePt t="293272" x="6270625" y="4392613"/>
          <p14:tracePt t="293282" x="6283325" y="4405313"/>
          <p14:tracePt t="293304" x="6296025" y="4405313"/>
          <p14:tracePt t="293313" x="6308725" y="4405313"/>
          <p14:tracePt t="293334" x="6321425" y="4405313"/>
          <p14:tracePt t="293345" x="6334125" y="4405313"/>
          <p14:tracePt t="293366" x="6346825" y="4405313"/>
          <p14:tracePt t="293382" x="6370638" y="4405313"/>
          <p14:tracePt t="293393" x="6383338" y="4405313"/>
          <p14:tracePt t="293397" x="6408738" y="4405313"/>
          <p14:tracePt t="293409" x="6421438" y="4405313"/>
          <p14:tracePt t="293413" x="6446838" y="4418013"/>
          <p14:tracePt t="293427" x="6459538" y="4418013"/>
          <p14:tracePt t="293432" x="6472238" y="4418013"/>
          <p14:tracePt t="293443" x="6483350" y="4418013"/>
          <p14:tracePt t="293507" x="6496050" y="4418013"/>
          <p14:tracePt t="293607" x="6508750" y="4418013"/>
          <p14:tracePt t="293620" x="6521450" y="4418013"/>
          <p14:tracePt t="293624" x="6534150" y="4418013"/>
          <p14:tracePt t="293636" x="6559550" y="4418013"/>
          <p14:tracePt t="293640" x="6584950" y="4418013"/>
          <p14:tracePt t="293653" x="6608763" y="4418013"/>
          <p14:tracePt t="293655" x="6621463" y="4418013"/>
          <p14:tracePt t="293672" x="6659563" y="4418013"/>
          <p14:tracePt t="293687" x="6672263" y="4418013"/>
          <p14:tracePt t="294059" x="6684963" y="4418013"/>
          <p14:tracePt t="294064" x="6696075" y="4418013"/>
          <p14:tracePt t="294075" x="6721475" y="4430713"/>
          <p14:tracePt t="294080" x="6734175" y="4430713"/>
          <p14:tracePt t="294091" x="6759575" y="4430713"/>
          <p14:tracePt t="294095" x="6784975" y="4430713"/>
          <p14:tracePt t="294107" x="6808788" y="4443413"/>
          <p14:tracePt t="294139" x="6821488" y="4443413"/>
          <p14:tracePt t="294260" x="6846888" y="4443413"/>
          <p14:tracePt t="294275" x="6859588" y="4443413"/>
          <p14:tracePt t="294280" x="6897688" y="4443413"/>
          <p14:tracePt t="294291" x="6921500" y="4454525"/>
          <p14:tracePt t="294296" x="6946900" y="4454525"/>
          <p14:tracePt t="294307" x="6959600" y="4454525"/>
          <p14:tracePt t="294311" x="6972300" y="4454525"/>
          <p14:tracePt t="294324" x="6985000" y="4454525"/>
          <p14:tracePt t="294327" x="6997700" y="4454525"/>
          <p14:tracePt t="294355" x="7010400" y="4454525"/>
          <p14:tracePt t="294371" x="7021513" y="4454525"/>
          <p14:tracePt t="294376" x="7021513" y="4467225"/>
          <p14:tracePt t="294388" x="7046913" y="4467225"/>
          <p14:tracePt t="294404" x="7059613" y="4467225"/>
          <p14:tracePt t="294421" x="7085013" y="4467225"/>
          <p14:tracePt t="294423" x="7097713" y="4467225"/>
          <p14:tracePt t="294452" x="7110413" y="4467225"/>
          <p14:tracePt t="294867" x="7123113" y="4467225"/>
          <p14:tracePt t="294872" x="7134225" y="4467225"/>
          <p14:tracePt t="294884" x="7146925" y="4467225"/>
          <p14:tracePt t="294889" x="7172325" y="4467225"/>
          <p14:tracePt t="294905" x="7210425" y="4467225"/>
          <p14:tracePt t="294916" x="7223125" y="4467225"/>
          <p14:tracePt t="294921" x="7235825" y="4467225"/>
          <p14:tracePt t="295157" x="7246938" y="4467225"/>
          <p14:tracePt t="295173" x="7259638" y="4467225"/>
          <p14:tracePt t="295177" x="7272338" y="4467225"/>
          <p14:tracePt t="295189" x="7285038" y="4467225"/>
          <p14:tracePt t="295193" x="7297738" y="4467225"/>
          <p14:tracePt t="295209" x="7323138" y="4467225"/>
          <p14:tracePt t="295225" x="7335838" y="4467225"/>
          <p14:tracePt t="295253" x="7348538" y="4467225"/>
          <p14:tracePt t="295257" x="7359650" y="4467225"/>
          <p14:tracePt t="295445" x="7372350" y="4454525"/>
          <p14:tracePt t="295451" x="7385050" y="4454525"/>
          <p14:tracePt t="295462" x="7397750" y="4454525"/>
          <p14:tracePt t="295470" x="7410450" y="4454525"/>
          <p14:tracePt t="295482" x="7423150" y="4454525"/>
          <p14:tracePt t="295509" x="7435850" y="4454525"/>
          <p14:tracePt t="295525" x="7448550" y="4454525"/>
          <p14:tracePt t="295589" x="7459663" y="4454525"/>
          <p14:tracePt t="295637" x="7472363" y="4443413"/>
          <p14:tracePt t="295785" x="7485063" y="4443413"/>
          <p14:tracePt t="295913" x="7448550" y="4443413"/>
          <p14:tracePt t="295925" x="7397750" y="4467225"/>
          <p14:tracePt t="295930" x="7359650" y="4492625"/>
          <p14:tracePt t="295952" x="7246938" y="4530725"/>
          <p14:tracePt t="295958" x="7210425" y="4543425"/>
          <p14:tracePt t="295961" x="7172325" y="4554538"/>
          <p14:tracePt t="295973" x="7123113" y="4554538"/>
          <p14:tracePt t="295977" x="7059613" y="4567238"/>
          <p14:tracePt t="295989" x="6985000" y="4579938"/>
          <p14:tracePt t="295993" x="6897688" y="4579938"/>
          <p14:tracePt t="296005" x="6821488" y="4579938"/>
          <p14:tracePt t="296009" x="6721475" y="4579938"/>
          <p14:tracePt t="296021" x="6634163" y="4579938"/>
          <p14:tracePt t="296025" x="6534150" y="4579938"/>
          <p14:tracePt t="296037" x="6421438" y="4579938"/>
          <p14:tracePt t="296041" x="6321425" y="4579938"/>
          <p14:tracePt t="296054" x="6234113" y="4579938"/>
          <p14:tracePt t="296057" x="6146800" y="4579938"/>
          <p14:tracePt t="296070" x="6083300" y="4592638"/>
          <p14:tracePt t="296073" x="6034088" y="4605338"/>
          <p14:tracePt t="296086" x="5995988" y="4605338"/>
          <p14:tracePt t="296089" x="5957888" y="4605338"/>
          <p14:tracePt t="296103" x="5957888" y="4618038"/>
          <p14:tracePt t="296106" x="5945188" y="4618038"/>
          <p14:tracePt t="296119" x="5932488" y="4618038"/>
          <p14:tracePt t="296135" x="5921375" y="4618038"/>
          <p14:tracePt t="296154" x="5895975" y="4618038"/>
          <p14:tracePt t="296166" x="5895975" y="4630738"/>
          <p14:tracePt t="296171" x="5883275" y="4630738"/>
          <p14:tracePt t="296182" x="5870575" y="4630738"/>
          <p14:tracePt t="296187" x="5870575" y="4643438"/>
          <p14:tracePt t="296213" x="5857875" y="4656138"/>
          <p14:tracePt t="296219" x="5845175" y="4656138"/>
          <p14:tracePt t="296389" x="5845175" y="4643438"/>
          <p14:tracePt t="296394" x="5857875" y="4630738"/>
          <p14:tracePt t="296405" x="5870575" y="4618038"/>
          <p14:tracePt t="296409" x="5870575" y="4605338"/>
          <p14:tracePt t="296421" x="5895975" y="4592638"/>
          <p14:tracePt t="296425" x="5908675" y="4567238"/>
          <p14:tracePt t="296439" x="5921375" y="4554538"/>
          <p14:tracePt t="296443" x="5921375" y="4543425"/>
          <p14:tracePt t="296455" x="5932488" y="4543425"/>
          <p14:tracePt t="296459" x="5932488" y="4530725"/>
          <p14:tracePt t="296471" x="5945188" y="4530725"/>
          <p14:tracePt t="296475" x="5957888" y="4518025"/>
          <p14:tracePt t="296503" x="5970588" y="4505325"/>
          <p14:tracePt t="296520" x="5970588" y="4492625"/>
          <p14:tracePt t="296536" x="5983288" y="4492625"/>
          <p14:tracePt t="296540" x="5983288" y="4479925"/>
          <p14:tracePt t="296553" x="5983288" y="4454525"/>
          <p14:tracePt t="296571" x="6008688" y="4430713"/>
          <p14:tracePt t="296572" x="6008688" y="4405313"/>
          <p14:tracePt t="296588" x="6045200" y="4354513"/>
          <p14:tracePt t="296603" x="6045200" y="4318000"/>
          <p14:tracePt t="296604" x="6045200" y="4292600"/>
          <p14:tracePt t="296620" x="6057900" y="4241800"/>
          <p14:tracePt t="296632" x="6057900" y="4205288"/>
          <p14:tracePt t="296637" x="6057900" y="4179888"/>
          <p14:tracePt t="296647" x="6057900" y="4154488"/>
          <p14:tracePt t="296653" x="6057900" y="4141788"/>
          <p14:tracePt t="296663" x="6057900" y="4117975"/>
          <p14:tracePt t="296669" x="6057900" y="4092575"/>
          <p14:tracePt t="296679" x="6057900" y="4067175"/>
          <p14:tracePt t="296686" x="6057900" y="4054475"/>
          <p14:tracePt t="296695" x="6057900" y="4029075"/>
          <p14:tracePt t="296703" x="6045200" y="4005263"/>
          <p14:tracePt t="296711" x="6045200" y="3992563"/>
          <p14:tracePt t="296719" x="6034088" y="3979863"/>
          <p14:tracePt t="296727" x="6034088" y="3954463"/>
          <p14:tracePt t="296732" x="6034088" y="3929063"/>
          <p14:tracePt t="296747" x="6034088" y="3916363"/>
          <p14:tracePt t="296759" x="6034088" y="3905250"/>
          <p14:tracePt t="296763" x="6021388" y="3892550"/>
          <p14:tracePt t="296791" x="6021388" y="3879850"/>
          <p14:tracePt t="296919" x="6008688" y="3867150"/>
          <p14:tracePt t="297279" x="6008688" y="3879850"/>
          <p14:tracePt t="297295" x="6008688" y="3892550"/>
          <p14:tracePt t="297300" x="6021388" y="3916363"/>
          <p14:tracePt t="297311" x="6034088" y="3929063"/>
          <p14:tracePt t="297319" x="6057900" y="3967163"/>
          <p14:tracePt t="297327" x="6057900" y="3992563"/>
          <p14:tracePt t="297332" x="6070600" y="4017963"/>
          <p14:tracePt t="297343" x="6096000" y="4041775"/>
          <p14:tracePt t="297347" x="6108700" y="4067175"/>
          <p14:tracePt t="297359" x="6121400" y="4092575"/>
          <p14:tracePt t="297363" x="6134100" y="4117975"/>
          <p14:tracePt t="297375" x="6134100" y="4129088"/>
          <p14:tracePt t="297379" x="6146800" y="4154488"/>
          <p14:tracePt t="297391" x="6157913" y="4179888"/>
          <p14:tracePt t="297395" x="6157913" y="4205288"/>
          <p14:tracePt t="297407" x="6157913" y="4230688"/>
          <p14:tracePt t="297411" x="6170613" y="4267200"/>
          <p14:tracePt t="297423" x="6170613" y="4292600"/>
          <p14:tracePt t="297427" x="6170613" y="4330700"/>
          <p14:tracePt t="297439" x="6170613" y="4367213"/>
          <p14:tracePt t="297443" x="6170613" y="4405313"/>
          <p14:tracePt t="297455" x="6146800" y="4454525"/>
          <p14:tracePt t="297459" x="6121400" y="4479925"/>
          <p14:tracePt t="297471" x="6083300" y="4518025"/>
          <p14:tracePt t="297475" x="6034088" y="4567238"/>
          <p14:tracePt t="297488" x="5983288" y="4630738"/>
          <p14:tracePt t="297491" x="5945188" y="4656138"/>
          <p14:tracePt t="297504" x="5895975" y="4692650"/>
          <p14:tracePt t="297507" x="5845175" y="4743450"/>
          <p14:tracePt t="297520" x="5821363" y="4756150"/>
          <p14:tracePt t="297523" x="5795963" y="4768850"/>
          <p14:tracePt t="297536" x="5770563" y="4779963"/>
          <p14:tracePt t="297539" x="5757863" y="4779963"/>
          <p14:tracePt t="297553" x="5732463" y="4792663"/>
          <p14:tracePt t="297556" x="5695950" y="4805363"/>
          <p14:tracePt t="297569" x="5670550" y="4805363"/>
          <p14:tracePt t="297571" x="5619750" y="4830763"/>
          <p14:tracePt t="297588" x="5507038" y="4856163"/>
          <p14:tracePt t="297604" x="5419725" y="4868863"/>
          <p14:tracePt t="297621" x="5307013" y="4879975"/>
          <p14:tracePt t="297632" x="5257800" y="4879975"/>
          <p14:tracePt t="297637" x="5219700" y="4879975"/>
          <p14:tracePt t="297647" x="5181600" y="4879975"/>
          <p14:tracePt t="297653" x="5170488" y="4879975"/>
          <p14:tracePt t="297663" x="5145088" y="4879975"/>
          <p14:tracePt t="297669" x="5132388" y="4879975"/>
          <p14:tracePt t="297686" x="5106988" y="4879975"/>
          <p14:tracePt t="297711" x="5094288" y="4879975"/>
          <p14:tracePt t="297727" x="5068888" y="4879975"/>
          <p14:tracePt t="297744" x="5057775" y="4879975"/>
          <p14:tracePt t="297747" x="5045075" y="4868863"/>
          <p14:tracePt t="297759" x="5032375" y="4868863"/>
          <p14:tracePt t="297763" x="5006975" y="4856163"/>
          <p14:tracePt t="297775" x="4981575" y="4843463"/>
          <p14:tracePt t="297779" x="4956175" y="4830763"/>
          <p14:tracePt t="297791" x="4932363" y="4805363"/>
          <p14:tracePt t="297795" x="4894263" y="4805363"/>
          <p14:tracePt t="297807" x="4843463" y="4779963"/>
          <p14:tracePt t="297811" x="4819650" y="4756150"/>
          <p14:tracePt t="297823" x="4781550" y="4743450"/>
          <p14:tracePt t="297827" x="4732338" y="4718050"/>
          <p14:tracePt t="297839" x="4706938" y="4705350"/>
          <p14:tracePt t="297844" x="4668838" y="4692650"/>
          <p14:tracePt t="297856" x="4643438" y="4667250"/>
          <p14:tracePt t="297859" x="4619625" y="4667250"/>
          <p14:tracePt t="297872" x="4594225" y="4656138"/>
          <p14:tracePt t="297875" x="4568825" y="4630738"/>
          <p14:tracePt t="297887" x="4556125" y="4630738"/>
          <p14:tracePt t="297891" x="4543425" y="4618038"/>
          <p14:tracePt t="297904" x="4530725" y="4605338"/>
          <p14:tracePt t="297907" x="4518025" y="4592638"/>
          <p14:tracePt t="297919" x="4506913" y="4579938"/>
          <p14:tracePt t="297937" x="4494213" y="4567238"/>
          <p14:tracePt t="297939" x="4494213" y="4554538"/>
          <p14:tracePt t="297954" x="4481513" y="4543425"/>
          <p14:tracePt t="297970" x="4481513" y="4518025"/>
          <p14:tracePt t="297986" x="4468813" y="4492625"/>
          <p14:tracePt t="298004" x="4456113" y="4479925"/>
          <p14:tracePt t="298006" x="4456113" y="4467225"/>
          <p14:tracePt t="298019" x="4456113" y="4454525"/>
          <p14:tracePt t="298022" x="4456113" y="4443413"/>
          <p14:tracePt t="298041" x="4443413" y="4430713"/>
          <p14:tracePt t="298053" x="4430713" y="4418013"/>
          <p14:tracePt t="298054" x="4430713" y="4405313"/>
          <p14:tracePt t="298070" x="4418013" y="4379913"/>
          <p14:tracePt t="298082" x="4418013" y="4367213"/>
          <p14:tracePt t="298087" x="4418013" y="4354513"/>
          <p14:tracePt t="298098" x="4406900" y="4330700"/>
          <p14:tracePt t="298104" x="4394200" y="4305300"/>
          <p14:tracePt t="298113" x="4381500" y="4292600"/>
          <p14:tracePt t="298119" x="4356100" y="4279900"/>
          <p14:tracePt t="298129" x="4356100" y="4254500"/>
          <p14:tracePt t="298136" x="4343400" y="4254500"/>
          <p14:tracePt t="298145" x="4330700" y="4230688"/>
          <p14:tracePt t="298153" x="4318000" y="4230688"/>
          <p14:tracePt t="298161" x="4318000" y="4217988"/>
          <p14:tracePt t="298169" x="4294188" y="4217988"/>
          <p14:tracePt t="298185" x="4281488" y="4205288"/>
          <p14:tracePt t="298209" x="4268788" y="4192588"/>
          <p14:tracePt t="298213" x="4256088" y="4192588"/>
          <p14:tracePt t="298241" x="4243388" y="4179888"/>
          <p14:tracePt t="298257" x="4230688" y="4167188"/>
          <p14:tracePt t="298289" x="4205288" y="4154488"/>
          <p14:tracePt t="298293" x="4205288" y="4141788"/>
          <p14:tracePt t="298305" x="4192588" y="4141788"/>
          <p14:tracePt t="298321" x="4168775" y="4129088"/>
          <p14:tracePt t="298353" x="4156075" y="4129088"/>
          <p14:tracePt t="298401" x="4130675" y="4117975"/>
          <p14:tracePt t="298449" x="4117975" y="4117975"/>
          <p14:tracePt t="298482" x="4117975" y="4105275"/>
          <p14:tracePt t="298497" x="4105275" y="4105275"/>
          <p14:tracePt t="298513" x="4092575" y="4105275"/>
          <p14:tracePt t="298951" x="4105275" y="4105275"/>
          <p14:tracePt t="298977" x="4130675" y="4105275"/>
          <p14:tracePt t="298993" x="4143375" y="4105275"/>
          <p14:tracePt t="298997" x="4143375" y="4117975"/>
          <p14:tracePt t="299011" x="4156075" y="4117975"/>
          <p14:tracePt t="299025" x="4156075" y="4129088"/>
          <p14:tracePt t="299041" x="4168775" y="4129088"/>
          <p14:tracePt t="299046" x="4181475" y="4141788"/>
          <p14:tracePt t="299057" x="4181475" y="4154488"/>
          <p14:tracePt t="299061" x="4181475" y="4167188"/>
          <p14:tracePt t="299073" x="4192588" y="4179888"/>
          <p14:tracePt t="299077" x="4192588" y="4192588"/>
          <p14:tracePt t="299093" x="4192588" y="4205288"/>
          <p14:tracePt t="299106" x="4205288" y="4217988"/>
          <p14:tracePt t="299109" x="4217988" y="4217988"/>
          <p14:tracePt t="299121" x="4243388" y="4230688"/>
          <p14:tracePt t="299137" x="4256088" y="4241800"/>
          <p14:tracePt t="299157" x="4256088" y="4254500"/>
          <p14:tracePt t="299170" x="4256088" y="4267200"/>
          <p14:tracePt t="299173" x="4256088" y="4279900"/>
          <p14:tracePt t="299189" x="4256088" y="4292600"/>
          <p14:tracePt t="299205" x="4256088" y="4318000"/>
          <p14:tracePt t="299221" x="4256088" y="4330700"/>
          <p14:tracePt t="299236" x="4256088" y="4354513"/>
          <p14:tracePt t="299254" x="4256088" y="4379913"/>
          <p14:tracePt t="299255" x="4243388" y="4392613"/>
          <p14:tracePt t="299270" x="4243388" y="4405313"/>
          <p14:tracePt t="299282" x="4230688" y="4418013"/>
          <p14:tracePt t="299297" x="4217988" y="4430713"/>
          <p14:tracePt t="299303" x="4205288" y="4430713"/>
          <p14:tracePt t="299313" x="4205288" y="4443413"/>
          <p14:tracePt t="299329" x="4192588" y="4443413"/>
          <p14:tracePt t="299345" x="4181475" y="4443413"/>
          <p14:tracePt t="299354" x="4181475" y="4454525"/>
          <p14:tracePt t="299361" x="4156075" y="4454525"/>
          <p14:tracePt t="299377" x="4143375" y="4467225"/>
          <p14:tracePt t="299393" x="4130675" y="4467225"/>
          <p14:tracePt t="300087" x="4143375" y="4467225"/>
          <p14:tracePt t="300104" x="4168775" y="4467225"/>
          <p14:tracePt t="300116" x="4181475" y="4467225"/>
          <p14:tracePt t="300121" x="4205288" y="4467225"/>
          <p14:tracePt t="300132" x="4217988" y="4467225"/>
          <p14:tracePt t="300137" x="4256088" y="4467225"/>
          <p14:tracePt t="300147" x="4281488" y="4467225"/>
          <p14:tracePt t="300153" x="4318000" y="4467225"/>
          <p14:tracePt t="300163" x="4356100" y="4467225"/>
          <p14:tracePt t="300169" x="4381500" y="4467225"/>
          <p14:tracePt t="300179" x="4406900" y="4467225"/>
          <p14:tracePt t="300186" x="4418013" y="4467225"/>
          <p14:tracePt t="300195" x="4443413" y="4467225"/>
          <p14:tracePt t="300203" x="4456113" y="4467225"/>
          <p14:tracePt t="300211" x="4468813" y="4467225"/>
          <p14:tracePt t="300220" x="4481513" y="4467225"/>
          <p14:tracePt t="300227" x="4506913" y="4467225"/>
          <p14:tracePt t="300232" x="4530725" y="4467225"/>
          <p14:tracePt t="300243" x="4543425" y="4454525"/>
          <p14:tracePt t="300247" x="4568825" y="4443413"/>
          <p14:tracePt t="300259" x="4606925" y="4443413"/>
          <p14:tracePt t="300263" x="4619625" y="4430713"/>
          <p14:tracePt t="300275" x="4643438" y="4405313"/>
          <p14:tracePt t="300279" x="4668838" y="4405313"/>
          <p14:tracePt t="300291" x="4681538" y="4392613"/>
          <p14:tracePt t="300295" x="4719638" y="4379913"/>
          <p14:tracePt t="300307" x="4732338" y="4367213"/>
          <p14:tracePt t="300311" x="4768850" y="4354513"/>
          <p14:tracePt t="300323" x="4794250" y="4341813"/>
          <p14:tracePt t="300327" x="4819650" y="4341813"/>
          <p14:tracePt t="300339" x="4832350" y="4341813"/>
          <p14:tracePt t="300343" x="4868863" y="4318000"/>
          <p14:tracePt t="300355" x="4906963" y="4318000"/>
          <p14:tracePt t="300359" x="4932363" y="4305300"/>
          <p14:tracePt t="300371" x="4956175" y="4292600"/>
          <p14:tracePt t="300375" x="4994275" y="4267200"/>
          <p14:tracePt t="300387" x="5006975" y="4267200"/>
          <p14:tracePt t="300391" x="5019675" y="4254500"/>
          <p14:tracePt t="300404" x="5045075" y="4241800"/>
          <p14:tracePt t="300407" x="5045075" y="4230688"/>
          <p14:tracePt t="300420" x="5057775" y="4217988"/>
          <p14:tracePt t="300423" x="5068888" y="4205288"/>
          <p14:tracePt t="300436" x="5081588" y="4192588"/>
          <p14:tracePt t="300440" x="5081588" y="4179888"/>
          <p14:tracePt t="300468" x="5081588" y="4167188"/>
          <p14:tracePt t="300479" x="5081588" y="4141788"/>
          <p14:tracePt t="300495" x="5081588" y="4129088"/>
          <p14:tracePt t="300516" x="5081588" y="4117975"/>
          <p14:tracePt t="300527" x="5081588" y="4105275"/>
          <p14:tracePt t="300559" x="5081588" y="4092575"/>
          <p14:tracePt t="300687" x="5094288" y="4092575"/>
          <p14:tracePt t="300692" x="5094288" y="4105275"/>
          <p14:tracePt t="300703" x="5119688" y="4117975"/>
          <p14:tracePt t="300707" x="5145088" y="4141788"/>
          <p14:tracePt t="300720" x="5157788" y="4154488"/>
          <p14:tracePt t="300724" x="5194300" y="4179888"/>
          <p14:tracePt t="300737" x="5232400" y="4217988"/>
          <p14:tracePt t="300740" x="5257800" y="4230688"/>
          <p14:tracePt t="300753" x="5270500" y="4254500"/>
          <p14:tracePt t="300755" x="5294313" y="4305300"/>
          <p14:tracePt t="300769" x="5294313" y="4330700"/>
          <p14:tracePt t="300771" x="5307013" y="4341813"/>
          <p14:tracePt t="300786" x="5319713" y="4367213"/>
          <p14:tracePt t="300787" x="5319713" y="4392613"/>
          <p14:tracePt t="300804" x="5319713" y="4418013"/>
          <p14:tracePt t="300819" x="5319713" y="4430713"/>
          <p14:tracePt t="300821" x="5319713" y="4443413"/>
          <p14:tracePt t="300832" x="5319713" y="4454525"/>
          <p14:tracePt t="300837" x="5319713" y="4467225"/>
          <p14:tracePt t="300847" x="5319713" y="4479925"/>
          <p14:tracePt t="300854" x="5319713" y="4492625"/>
          <p14:tracePt t="300870" x="5319713" y="4505325"/>
          <p14:tracePt t="301009" x="5319713" y="4492625"/>
          <p14:tracePt t="301013" x="5319713" y="4467225"/>
          <p14:tracePt t="301025" x="5307013" y="4430713"/>
          <p14:tracePt t="301030" x="5281613" y="4405313"/>
          <p14:tracePt t="301041" x="5270500" y="4367213"/>
          <p14:tracePt t="301045" x="5257800" y="4318000"/>
          <p14:tracePt t="301057" x="5245100" y="4292600"/>
          <p14:tracePt t="301061" x="5232400" y="4267200"/>
          <p14:tracePt t="301073" x="5232400" y="4241800"/>
          <p14:tracePt t="301077" x="5219700" y="4217988"/>
          <p14:tracePt t="301090" x="5207000" y="4205288"/>
          <p14:tracePt t="301093" x="5207000" y="4179888"/>
          <p14:tracePt t="301106" x="5207000" y="4167188"/>
          <p14:tracePt t="301109" x="5207000" y="4154488"/>
          <p14:tracePt t="301121" x="5207000" y="4129088"/>
          <p14:tracePt t="301137" x="5194300" y="4117975"/>
          <p14:tracePt t="301381" x="5219700" y="4141788"/>
          <p14:tracePt t="301393" x="5219700" y="4154488"/>
          <p14:tracePt t="301397" x="5232400" y="4167188"/>
          <p14:tracePt t="301409" x="5245100" y="4192588"/>
          <p14:tracePt t="301413" x="5245100" y="4205288"/>
          <p14:tracePt t="301425" x="5257800" y="4230688"/>
          <p14:tracePt t="301429" x="5257800" y="4241800"/>
          <p14:tracePt t="301441" x="5257800" y="4254500"/>
          <p14:tracePt t="301445" x="5257800" y="4267200"/>
          <p14:tracePt t="301457" x="5270500" y="4305300"/>
          <p14:tracePt t="301461" x="5270500" y="4318000"/>
          <p14:tracePt t="301473" x="5270500" y="4330700"/>
          <p14:tracePt t="301477" x="5270500" y="4341813"/>
          <p14:tracePt t="301489" x="5270500" y="4354513"/>
          <p14:tracePt t="301493" x="5281613" y="4367213"/>
          <p14:tracePt t="301505" x="5294313" y="4392613"/>
          <p14:tracePt t="301522" x="5294313" y="4405313"/>
          <p14:tracePt t="301681" x="5294313" y="4379913"/>
          <p14:tracePt t="301686" x="5294313" y="4354513"/>
          <p14:tracePt t="301698" x="5294313" y="4318000"/>
          <p14:tracePt t="301702" x="5294313" y="4292600"/>
          <p14:tracePt t="301713" x="5294313" y="4254500"/>
          <p14:tracePt t="301719" x="5281613" y="4230688"/>
          <p14:tracePt t="301729" x="5270500" y="4205288"/>
          <p14:tracePt t="301736" x="5270500" y="4179888"/>
          <p14:tracePt t="301745" x="5257800" y="4154488"/>
          <p14:tracePt t="301752" x="5245100" y="4141788"/>
          <p14:tracePt t="301761" x="5232400" y="4117975"/>
          <p14:tracePt t="301769" x="5219700" y="4117975"/>
          <p14:tracePt t="301777" x="5219700" y="4105275"/>
          <p14:tracePt t="301782" x="5207000" y="4105275"/>
          <p14:tracePt t="301793" x="5207000" y="4092575"/>
          <p14:tracePt t="301969" x="5194300" y="4092575"/>
          <p14:tracePt t="301986" x="5194300" y="4105275"/>
          <p14:tracePt t="301990" x="5194300" y="4117975"/>
          <p14:tracePt t="302002" x="5194300" y="4141788"/>
          <p14:tracePt t="302006" x="5194300" y="4179888"/>
          <p14:tracePt t="302018" x="5194300" y="4205288"/>
          <p14:tracePt t="302021" x="5194300" y="4230688"/>
          <p14:tracePt t="302035" x="5207000" y="4254500"/>
          <p14:tracePt t="302037" x="5207000" y="4267200"/>
          <p14:tracePt t="302051" x="5207000" y="4292600"/>
          <p14:tracePt t="302070" x="5207000" y="4305300"/>
          <p14:tracePt t="305900" x="5219700" y="4330700"/>
          <p14:tracePt t="305916" x="5281613" y="4379913"/>
          <p14:tracePt t="305921" x="5294313" y="4405313"/>
          <p14:tracePt t="305933" x="5319713" y="4418013"/>
          <p14:tracePt t="305938" x="5357813" y="4443413"/>
          <p14:tracePt t="305948" x="5407025" y="4467225"/>
          <p14:tracePt t="305953" x="5432425" y="4492625"/>
          <p14:tracePt t="305963" x="5457825" y="4492625"/>
          <p14:tracePt t="305970" x="5457825" y="4505325"/>
          <p14:tracePt t="305979" x="5495925" y="4518025"/>
          <p14:tracePt t="305986" x="5507038" y="4518025"/>
          <p14:tracePt t="305995" x="5507038" y="4530725"/>
          <p14:tracePt t="306002" x="5519738" y="4530725"/>
          <p14:tracePt t="306019" x="5532438" y="4530725"/>
          <p14:tracePt t="306043" x="5545138" y="4543425"/>
          <p14:tracePt t="306047" x="5557838" y="4543425"/>
          <p14:tracePt t="306059" x="5570538" y="4543425"/>
          <p14:tracePt t="306063" x="5595938" y="4554538"/>
          <p14:tracePt t="306075" x="5619750" y="4554538"/>
          <p14:tracePt t="306079" x="5657850" y="4554538"/>
          <p14:tracePt t="306091" x="5708650" y="4554538"/>
          <p14:tracePt t="306095" x="5757863" y="4554538"/>
          <p14:tracePt t="306107" x="5821363" y="4567238"/>
          <p14:tracePt t="306111" x="5845175" y="4579938"/>
          <p14:tracePt t="306123" x="5908675" y="4579938"/>
          <p14:tracePt t="306127" x="5995988" y="4592638"/>
          <p14:tracePt t="306139" x="6096000" y="4592638"/>
          <p14:tracePt t="306143" x="6208713" y="4592638"/>
          <p14:tracePt t="306155" x="6334125" y="4592638"/>
          <p14:tracePt t="306159" x="6459538" y="4592638"/>
          <p14:tracePt t="306171" x="6608763" y="4592638"/>
          <p14:tracePt t="306175" x="6746875" y="4592638"/>
          <p14:tracePt t="306187" x="6884988" y="4579938"/>
          <p14:tracePt t="306191" x="6997700" y="4554538"/>
          <p14:tracePt t="306203" x="7110413" y="4518025"/>
          <p14:tracePt t="306207" x="7197725" y="4479925"/>
          <p14:tracePt t="306220" x="7285038" y="4430713"/>
          <p14:tracePt t="306223" x="7372350" y="4392613"/>
          <p14:tracePt t="306236" x="7448550" y="4354513"/>
          <p14:tracePt t="306239" x="7510463" y="4330700"/>
          <p14:tracePt t="306252" x="7548563" y="4279900"/>
          <p14:tracePt t="306257" x="7572375" y="4241800"/>
          <p14:tracePt t="306269" x="7585075" y="4179888"/>
          <p14:tracePt t="306271" x="7597775" y="4117975"/>
          <p14:tracePt t="306286" x="7597775" y="4029075"/>
          <p14:tracePt t="306287" x="7597775" y="3941763"/>
          <p14:tracePt t="306303" x="7585075" y="3792538"/>
          <p14:tracePt t="306320" x="7561263" y="3716338"/>
          <p14:tracePt t="306321" x="7535863" y="3667125"/>
          <p14:tracePt t="306336" x="7510463" y="3567113"/>
          <p14:tracePt t="306348" x="7510463" y="3554413"/>
          <p14:tracePt t="306353" x="7485063" y="3516313"/>
          <p14:tracePt t="306363" x="7472363" y="3516313"/>
          <p14:tracePt t="306369" x="7472363" y="3503613"/>
          <p14:tracePt t="306379" x="7459663" y="3479800"/>
          <p14:tracePt t="306386" x="7448550" y="3467100"/>
          <p14:tracePt t="306395" x="7435850" y="3454400"/>
          <p14:tracePt t="306402" x="7423150" y="3454400"/>
          <p14:tracePt t="306411" x="7410450" y="3441700"/>
          <p14:tracePt t="306419" x="7372350" y="3429000"/>
          <p14:tracePt t="306427" x="7335838" y="3416300"/>
          <p14:tracePt t="306435" x="7310438" y="3403600"/>
          <p14:tracePt t="306443" x="7272338" y="3390900"/>
          <p14:tracePt t="306448" x="7235825" y="3378200"/>
          <p14:tracePt t="306459" x="7197725" y="3378200"/>
          <p14:tracePt t="306463" x="7134225" y="3367088"/>
          <p14:tracePt t="306475" x="7097713" y="3354388"/>
          <p14:tracePt t="306479" x="7059613" y="3354388"/>
          <p14:tracePt t="306491" x="7010400" y="3341688"/>
          <p14:tracePt t="306495" x="6959600" y="3341688"/>
          <p14:tracePt t="306507" x="6910388" y="3328988"/>
          <p14:tracePt t="306511" x="6859588" y="3328988"/>
          <p14:tracePt t="306523" x="6821488" y="3328988"/>
          <p14:tracePt t="306527" x="6784975" y="3328988"/>
          <p14:tracePt t="306539" x="6734175" y="3328988"/>
          <p14:tracePt t="306543" x="6672263" y="3328988"/>
          <p14:tracePt t="306555" x="6596063" y="3328988"/>
          <p14:tracePt t="306559" x="6521450" y="3341688"/>
          <p14:tracePt t="306571" x="6446838" y="3354388"/>
          <p14:tracePt t="306575" x="6359525" y="3378200"/>
          <p14:tracePt t="306588" x="6283325" y="3403600"/>
          <p14:tracePt t="306591" x="6208713" y="3441700"/>
          <p14:tracePt t="306603" x="6146800" y="3490913"/>
          <p14:tracePt t="306607" x="6108700" y="3516313"/>
          <p14:tracePt t="306619" x="6057900" y="3567113"/>
          <p14:tracePt t="306623" x="6034088" y="3629025"/>
          <p14:tracePt t="306636" x="5995988" y="3703638"/>
          <p14:tracePt t="306639" x="5970588" y="3792538"/>
          <p14:tracePt t="306652" x="5957888" y="3892550"/>
          <p14:tracePt t="306655" x="5945188" y="3992563"/>
          <p14:tracePt t="306669" x="5945188" y="4092575"/>
          <p14:tracePt t="306671" x="5945188" y="4192588"/>
          <p14:tracePt t="306686" x="5945188" y="4292600"/>
          <p14:tracePt t="306687" x="5945188" y="4392613"/>
          <p14:tracePt t="306702" x="5970588" y="4518025"/>
          <p14:tracePt t="306704" x="6008688" y="4618038"/>
          <p14:tracePt t="306719" x="6057900" y="4705350"/>
          <p14:tracePt t="306720" x="6108700" y="4805363"/>
          <p14:tracePt t="306736" x="6246813" y="4968875"/>
          <p14:tracePt t="306748" x="6308725" y="5056188"/>
          <p14:tracePt t="306753" x="6383338" y="5143500"/>
          <p14:tracePt t="306764" x="6459538" y="5218113"/>
          <p14:tracePt t="306769" x="6559550" y="5294313"/>
          <p14:tracePt t="306779" x="6659563" y="5381625"/>
          <p14:tracePt t="306786" x="6772275" y="5443538"/>
          <p14:tracePt t="306819" x="6872288" y="5518150"/>
          <p14:tracePt t="306824" x="6972300" y="5581650"/>
          <p14:tracePt t="306836" x="7385050" y="5832475"/>
          <p14:tracePt t="306839" x="7673975" y="5994400"/>
          <p14:tracePt t="306852" x="7848600" y="6094413"/>
          <p14:tracePt t="306855" x="7986713" y="6169025"/>
          <p14:tracePt t="306869" x="8110538" y="6219825"/>
          <p14:tracePt t="306873" x="8235950" y="6281738"/>
          <p14:tracePt t="306887" x="8348663" y="6319838"/>
          <p14:tracePt t="306888" x="8486775" y="6345238"/>
          <p14:tracePt t="306902" x="8574088" y="6370638"/>
          <p14:tracePt t="306904" x="8650288" y="6381750"/>
          <p14:tracePt t="306919" x="8699500" y="6394450"/>
          <p14:tracePt t="306920" x="8712200" y="6394450"/>
          <p14:tracePt t="308687" x="8724900" y="6407150"/>
          <p14:tracePt t="308692" x="8724900" y="6419850"/>
          <p14:tracePt t="308703" x="8737600" y="6445250"/>
          <p14:tracePt t="308719" x="8737600" y="6457950"/>
          <p14:tracePt t="308724" x="8750300" y="6457950"/>
          <p14:tracePt t="308736" x="8750300" y="6483350"/>
          <p14:tracePt t="308739" x="8763000" y="6483350"/>
          <p14:tracePt t="308753" x="8774113" y="6494463"/>
          <p14:tracePt t="308769" x="8774113" y="6507163"/>
          <p14:tracePt t="308786" x="8774113" y="6532563"/>
          <p14:tracePt t="308788" x="8774113" y="6570663"/>
          <p14:tracePt t="308802" x="8799513" y="6594475"/>
          <p14:tracePt t="308804" x="8812213" y="6607175"/>
          <p14:tracePt t="308820" x="8850313" y="6645275"/>
          <p14:tracePt t="308837" x="8886825" y="6696075"/>
          <p14:tracePt t="309151" x="8899525" y="6696075"/>
          <p14:tracePt t="309187" x="8886825" y="6696075"/>
          <p14:tracePt t="309199" x="8874125" y="6696075"/>
          <p14:tracePt t="309216" x="8863013" y="6696075"/>
          <p14:tracePt t="309248" x="8850313" y="6696075"/>
          <p14:tracePt t="309264" x="8837613" y="6683375"/>
          <p14:tracePt t="309297" x="8812213" y="6683375"/>
          <p14:tracePt t="309302" x="8812213" y="6670675"/>
          <p14:tracePt t="309314" x="8799513" y="6670675"/>
          <p14:tracePt t="309319" x="8786813" y="6670675"/>
          <p14:tracePt t="309329" x="8774113" y="6657975"/>
          <p14:tracePt t="309336" x="8750300" y="6657975"/>
          <p14:tracePt t="309345" x="8750300" y="6645275"/>
          <p14:tracePt t="309352" x="8737600" y="6632575"/>
          <p14:tracePt t="309370" x="8724900" y="6619875"/>
          <p14:tracePt t="309385" x="8712200" y="6607175"/>
          <p14:tracePt t="309402" x="8699500" y="6607175"/>
          <p14:tracePt t="309405" x="8699500" y="6594475"/>
          <p14:tracePt t="309419" x="8686800" y="6570663"/>
          <p14:tracePt t="309421" x="8674100" y="6557963"/>
          <p14:tracePt t="309437" x="8674100" y="6545263"/>
          <p14:tracePt t="309453" x="8674100" y="6519863"/>
          <p14:tracePt t="309454" x="8674100" y="6507163"/>
          <p14:tracePt t="309470" x="8674100" y="6483350"/>
          <p14:tracePt t="309486" x="8674100" y="6457950"/>
          <p14:tracePt t="309498" x="8674100" y="6445250"/>
          <p14:tracePt t="309513" x="8674100" y="6419850"/>
          <p14:tracePt t="310249" x="8686800" y="6419850"/>
          <p14:tracePt t="310297" x="8699500" y="6419850"/>
          <p14:tracePt t="310302" x="8712200" y="6419850"/>
          <p14:tracePt t="310314" x="8724900" y="6419850"/>
          <p14:tracePt t="310319" x="8737600" y="6419850"/>
          <p14:tracePt t="310335" x="8763000" y="6407150"/>
          <p14:tracePt t="310345" x="8774113" y="6394450"/>
          <p14:tracePt t="310353" x="8786813" y="6381750"/>
          <p14:tracePt t="310361" x="8812213" y="6370638"/>
          <p14:tracePt t="310370" x="8812213" y="6357938"/>
          <p14:tracePt t="310377" x="8837613" y="6345238"/>
          <p14:tracePt t="310386" x="8837613" y="6319838"/>
          <p14:tracePt t="310393" x="8863013" y="6281738"/>
          <p14:tracePt t="310409" x="8874125" y="6257925"/>
          <p14:tracePt t="310425" x="8886825" y="6245225"/>
          <p14:tracePt t="310429" x="8886825" y="6219825"/>
          <p14:tracePt t="310441" x="8886825" y="6207125"/>
          <p14:tracePt t="310445" x="8886825" y="6181725"/>
          <p14:tracePt t="310457" x="8886825" y="6169025"/>
          <p14:tracePt t="310461" x="8886825" y="6145213"/>
          <p14:tracePt t="310473" x="8886825" y="6132513"/>
          <p14:tracePt t="310477" x="8886825" y="6119813"/>
          <p14:tracePt t="310489" x="8886825" y="6094413"/>
          <p14:tracePt t="310493" x="8886825" y="6069013"/>
          <p14:tracePt t="310505" x="8886825" y="6056313"/>
          <p14:tracePt t="310509" x="8874125" y="6045200"/>
          <p14:tracePt t="310521" x="8863013" y="6019800"/>
          <p14:tracePt t="310538" x="8850313" y="6007100"/>
          <p14:tracePt t="310541" x="8837613" y="5994400"/>
          <p14:tracePt t="310553" x="8812213" y="5981700"/>
          <p14:tracePt t="310557" x="8799513" y="5969000"/>
          <p14:tracePt t="310569" x="8786813" y="5956300"/>
          <p14:tracePt t="310573" x="8750300" y="5956300"/>
          <p14:tracePt t="310586" x="8737600" y="5945188"/>
          <p14:tracePt t="310590" x="8712200" y="5945188"/>
          <p14:tracePt t="310602" x="8686800" y="5945188"/>
          <p14:tracePt t="310605" x="8661400" y="5945188"/>
          <p14:tracePt t="310619" x="8637588" y="5945188"/>
          <p14:tracePt t="310621" x="8612188" y="5945188"/>
          <p14:tracePt t="310636" x="8599488" y="5945188"/>
          <p14:tracePt t="310638" x="8574088" y="5945188"/>
          <p14:tracePt t="310654" x="8537575" y="5945188"/>
          <p14:tracePt t="310669" x="8524875" y="5945188"/>
          <p14:tracePt t="310671" x="8512175" y="5956300"/>
          <p14:tracePt t="310686" x="8486775" y="5969000"/>
          <p14:tracePt t="310687" x="8474075" y="5981700"/>
          <p14:tracePt t="310698" x="8448675" y="5994400"/>
          <p14:tracePt t="310703" x="8448675" y="6007100"/>
          <p14:tracePt t="310714" x="8435975" y="6007100"/>
          <p14:tracePt t="310719" x="8435975" y="6032500"/>
          <p14:tracePt t="310736" x="8412163" y="6056313"/>
          <p14:tracePt t="310748" x="8412163" y="6069013"/>
          <p14:tracePt t="310753" x="8412163" y="6094413"/>
          <p14:tracePt t="310764" x="8412163" y="6107113"/>
          <p14:tracePt t="310779" x="8412163" y="6132513"/>
          <p14:tracePt t="310785" x="8412163" y="6157913"/>
          <p14:tracePt t="310802" x="8412163" y="6169025"/>
          <p14:tracePt t="310811" x="8412163" y="6194425"/>
          <p14:tracePt t="310819" x="8424863" y="6207125"/>
          <p14:tracePt t="310827" x="8435975" y="6232525"/>
          <p14:tracePt t="310835" x="8448675" y="6245225"/>
          <p14:tracePt t="310843" x="8448675" y="6257925"/>
          <p14:tracePt t="310848" x="8461375" y="6269038"/>
          <p14:tracePt t="310859" x="8474075" y="6281738"/>
          <p14:tracePt t="310864" x="8486775" y="6294438"/>
          <p14:tracePt t="310875" x="8499475" y="6307138"/>
          <p14:tracePt t="310879" x="8512175" y="6319838"/>
          <p14:tracePt t="310891" x="8524875" y="6319838"/>
          <p14:tracePt t="310895" x="8537575" y="6332538"/>
          <p14:tracePt t="310907" x="8548688" y="6332538"/>
          <p14:tracePt t="310911" x="8561388" y="6332538"/>
          <p14:tracePt t="310923" x="8574088" y="6345238"/>
          <p14:tracePt t="310939" x="8586788" y="6357938"/>
          <p14:tracePt t="310943" x="8599488" y="6357938"/>
          <p14:tracePt t="310955" x="8612188" y="6357938"/>
          <p14:tracePt t="310959" x="8637588" y="6357938"/>
          <p14:tracePt t="310971" x="8650288" y="6357938"/>
          <p14:tracePt t="310975" x="8661400" y="6357938"/>
          <p14:tracePt t="310987" x="8674100" y="6357938"/>
          <p14:tracePt t="310991" x="8686800" y="6357938"/>
          <p14:tracePt t="311004" x="8699500" y="6357938"/>
          <p14:tracePt t="311007" x="8712200" y="6357938"/>
          <p14:tracePt t="311020" x="8724900" y="6357938"/>
          <p14:tracePt t="311023" x="8737600" y="6357938"/>
          <p14:tracePt t="311039" x="8763000" y="6357938"/>
          <p14:tracePt t="311052" x="8763000" y="6345238"/>
          <p14:tracePt t="311055" x="8774113" y="6332538"/>
          <p14:tracePt t="311068" x="8786813" y="6319838"/>
          <p14:tracePt t="311071" x="8799513" y="6319838"/>
          <p14:tracePt t="311086" x="8799513" y="6294438"/>
          <p14:tracePt t="311087" x="8812213" y="6281738"/>
          <p14:tracePt t="311103" x="8824913" y="6245225"/>
          <p14:tracePt t="311119" x="8837613" y="6232525"/>
          <p14:tracePt t="311120" x="8837613" y="6207125"/>
          <p14:tracePt t="311136" x="8837613" y="6181725"/>
          <p14:tracePt t="311148" x="8837613" y="6157913"/>
          <p14:tracePt t="311153" x="8837613" y="6132513"/>
          <p14:tracePt t="311164" x="8837613" y="6119813"/>
          <p14:tracePt t="311169" x="8837613" y="6107113"/>
          <p14:tracePt t="311190" x="8824913" y="6081713"/>
          <p14:tracePt t="311195" x="8824913" y="6069013"/>
          <p14:tracePt t="311202" x="8812213" y="6056313"/>
          <p14:tracePt t="311211" x="8786813" y="6045200"/>
          <p14:tracePt t="311218" x="8786813" y="6032500"/>
          <p14:tracePt t="311227" x="8763000" y="6019800"/>
          <p14:tracePt t="311235" x="8750300" y="6019800"/>
          <p14:tracePt t="311243" x="8737600" y="6019800"/>
          <p14:tracePt t="311248" x="8712200" y="6007100"/>
          <p14:tracePt t="311259" x="8699500" y="5994400"/>
          <p14:tracePt t="311264" x="8686800" y="5994400"/>
          <p14:tracePt t="311275" x="8650288" y="5994400"/>
          <p14:tracePt t="311279" x="8637588" y="5994400"/>
          <p14:tracePt t="311291" x="8624888" y="5994400"/>
          <p14:tracePt t="311295" x="8612188" y="5994400"/>
          <p14:tracePt t="311307" x="8586788" y="5994400"/>
          <p14:tracePt t="311311" x="8574088" y="5994400"/>
          <p14:tracePt t="311324" x="8548688" y="5994400"/>
          <p14:tracePt t="311327" x="8537575" y="5994400"/>
          <p14:tracePt t="311340" x="8524875" y="5994400"/>
          <p14:tracePt t="311343" x="8499475" y="5994400"/>
          <p14:tracePt t="311355" x="8474075" y="6007100"/>
          <p14:tracePt t="311359" x="8461375" y="6019800"/>
          <p14:tracePt t="311371" x="8448675" y="6032500"/>
          <p14:tracePt t="311375" x="8424863" y="6056313"/>
          <p14:tracePt t="311387" x="8412163" y="6069013"/>
          <p14:tracePt t="311391" x="8399463" y="6081713"/>
          <p14:tracePt t="311403" x="8399463" y="6094413"/>
          <p14:tracePt t="311420" x="8386763" y="6119813"/>
          <p14:tracePt t="311423" x="8386763" y="6145213"/>
          <p14:tracePt t="311436" x="8386763" y="6157913"/>
          <p14:tracePt t="311439" x="8386763" y="6181725"/>
          <p14:tracePt t="311452" x="8386763" y="6207125"/>
          <p14:tracePt t="311455" x="8386763" y="6219825"/>
          <p14:tracePt t="311469" x="8386763" y="6257925"/>
          <p14:tracePt t="311471" x="8399463" y="6281738"/>
          <p14:tracePt t="311486" x="8424863" y="6307138"/>
          <p14:tracePt t="311488" x="8435975" y="6319838"/>
          <p14:tracePt t="311502" x="8461375" y="6357938"/>
          <p14:tracePt t="311503" x="8474075" y="6370638"/>
          <p14:tracePt t="311520" x="8512175" y="6407150"/>
          <p14:tracePt t="311536" x="8548688" y="6432550"/>
          <p14:tracePt t="311548" x="8574088" y="6445250"/>
          <p14:tracePt t="311553" x="8586788" y="6445250"/>
          <p14:tracePt t="311564" x="8599488" y="6445250"/>
          <p14:tracePt t="311569" x="8624888" y="6445250"/>
          <p14:tracePt t="311579" x="8650288" y="6445250"/>
          <p14:tracePt t="311585" x="8661400" y="6445250"/>
          <p14:tracePt t="311595" x="8686800" y="6445250"/>
          <p14:tracePt t="311602" x="8712200" y="6445250"/>
          <p14:tracePt t="311611" x="8737600" y="6445250"/>
          <p14:tracePt t="311619" x="8750300" y="6445250"/>
          <p14:tracePt t="311627" x="8763000" y="6432550"/>
          <p14:tracePt t="311635" x="8786813" y="6432550"/>
          <p14:tracePt t="311652" x="8799513" y="6407150"/>
          <p14:tracePt t="311655" x="8812213" y="6407150"/>
          <p14:tracePt t="311669" x="8850313" y="6370638"/>
          <p14:tracePt t="311671" x="8850313" y="6345238"/>
          <p14:tracePt t="311686" x="8863013" y="6332538"/>
          <p14:tracePt t="311688" x="8863013" y="6307138"/>
          <p14:tracePt t="311702" x="8874125" y="6281738"/>
          <p14:tracePt t="311703" x="8886825" y="6245225"/>
          <p14:tracePt t="311719" x="8886825" y="6219825"/>
          <p14:tracePt t="311720" x="8886825" y="6207125"/>
          <p14:tracePt t="311736" x="8886825" y="6157913"/>
          <p14:tracePt t="311748" x="8886825" y="6145213"/>
          <p14:tracePt t="311753" x="8886825" y="6132513"/>
          <p14:tracePt t="311764" x="8886825" y="6107113"/>
          <p14:tracePt t="311769" x="8874125" y="6081713"/>
          <p14:tracePt t="311779" x="8863013" y="6069013"/>
          <p14:tracePt t="311785" x="8850313" y="6045200"/>
          <p14:tracePt t="311795" x="8837613" y="6045200"/>
          <p14:tracePt t="311802" x="8837613" y="6032500"/>
          <p14:tracePt t="311811" x="8824913" y="6032500"/>
          <p14:tracePt t="311819" x="8799513" y="6019800"/>
          <p14:tracePt t="311827" x="8774113" y="6007100"/>
          <p14:tracePt t="311836" x="8763000" y="6007100"/>
          <p14:tracePt t="311843" x="8750300" y="6007100"/>
          <p14:tracePt t="311848" x="8737600" y="6007100"/>
          <p14:tracePt t="311859" x="8724900" y="6007100"/>
          <p14:tracePt t="311864" x="8699500" y="6007100"/>
          <p14:tracePt t="311875" x="8686800" y="6007100"/>
          <p14:tracePt t="311879" x="8674100" y="6007100"/>
          <p14:tracePt t="311892" x="8661400" y="6007100"/>
          <p14:tracePt t="311895" x="8637588" y="6007100"/>
          <p14:tracePt t="311911" x="8612188" y="6007100"/>
          <p14:tracePt t="311923" x="8599488" y="6007100"/>
          <p14:tracePt t="311927" x="8574088" y="6019800"/>
          <p14:tracePt t="311939" x="8574088" y="6032500"/>
          <p14:tracePt t="311954" x="8548688" y="6045200"/>
          <p14:tracePt t="311956" x="8537575" y="6056313"/>
          <p14:tracePt t="311971" x="8512175" y="6069013"/>
          <p14:tracePt t="311975" x="8512175" y="6081713"/>
          <p14:tracePt t="311988" x="8499475" y="6094413"/>
          <p14:tracePt t="311991" x="8499475" y="6107113"/>
          <p14:tracePt t="312007" x="8486775" y="6132513"/>
          <p14:tracePt t="312020" x="8486775" y="6157913"/>
          <p14:tracePt t="312023" x="8474075" y="6181725"/>
          <p14:tracePt t="312036" x="8474075" y="6194425"/>
          <p14:tracePt t="312039" x="8474075" y="6219825"/>
          <p14:tracePt t="312052" x="8474075" y="6245225"/>
          <p14:tracePt t="312055" x="8474075" y="6257925"/>
          <p14:tracePt t="312069" x="8474075" y="6269038"/>
          <p14:tracePt t="312071" x="8474075" y="6281738"/>
          <p14:tracePt t="312085" x="8486775" y="6307138"/>
          <p14:tracePt t="312102" x="8486775" y="6319838"/>
          <p14:tracePt t="312104" x="8499475" y="6332538"/>
          <p14:tracePt t="312118" x="8512175" y="6345238"/>
          <p14:tracePt t="312120" x="8524875" y="6357938"/>
          <p14:tracePt t="312136" x="8548688" y="6381750"/>
          <p14:tracePt t="312148" x="8574088" y="6394450"/>
          <p14:tracePt t="312153" x="8586788" y="6394450"/>
          <p14:tracePt t="312179" x="8624888" y="6407150"/>
          <p14:tracePt t="312185" x="8637588" y="6407150"/>
          <p14:tracePt t="312195" x="8674100" y="6407150"/>
          <p14:tracePt t="312203" x="8686800" y="6407150"/>
          <p14:tracePt t="312211" x="8724900" y="6407150"/>
          <p14:tracePt t="312218" x="8737600" y="6407150"/>
          <p14:tracePt t="312229" x="8750300" y="6407150"/>
          <p14:tracePt t="312235" x="8774113" y="6407150"/>
          <p14:tracePt t="312245" x="8786813" y="6407150"/>
          <p14:tracePt t="312252" x="8799513" y="6407150"/>
          <p14:tracePt t="312261" x="8824913" y="6394450"/>
          <p14:tracePt t="312277" x="8837613" y="6370638"/>
          <p14:tracePt t="312285" x="8850313" y="6370638"/>
          <p14:tracePt t="312293" x="8863013" y="6357938"/>
          <p14:tracePt t="312298" x="8863013" y="6319838"/>
          <p14:tracePt t="312319" x="8863013" y="6294438"/>
          <p14:tracePt t="312321" x="8874125" y="6257925"/>
          <p14:tracePt t="312335" x="8874125" y="6232525"/>
          <p14:tracePt t="312337" x="8874125" y="6194425"/>
          <p14:tracePt t="312353" x="8874125" y="6169025"/>
          <p14:tracePt t="312368" x="8874125" y="6132513"/>
          <p14:tracePt t="312370" x="8874125" y="6119813"/>
          <p14:tracePt t="312386" x="8874125" y="6094413"/>
          <p14:tracePt t="312398" x="8863013" y="6081713"/>
          <p14:tracePt t="312403" x="8863013" y="6069013"/>
          <p14:tracePt t="312414" x="8850313" y="6056313"/>
          <p14:tracePt t="312419" x="8837613" y="6056313"/>
          <p14:tracePt t="312429" x="8824913" y="6045200"/>
          <p14:tracePt t="312435" x="8812213" y="6032500"/>
          <p14:tracePt t="312445" x="8786813" y="6032500"/>
          <p14:tracePt t="312452" x="8774113" y="6019800"/>
          <p14:tracePt t="312461" x="8750300" y="6019800"/>
          <p14:tracePt t="312468" x="8737600" y="6007100"/>
          <p14:tracePt t="312477" x="8699500" y="6007100"/>
          <p14:tracePt t="312485" x="8686800" y="6007100"/>
          <p14:tracePt t="312493" x="8661400" y="6007100"/>
          <p14:tracePt t="312498" x="8650288" y="6007100"/>
          <p14:tracePt t="312509" x="8624888" y="6007100"/>
          <p14:tracePt t="312513" x="8599488" y="6007100"/>
          <p14:tracePt t="312526" x="8574088" y="6007100"/>
          <p14:tracePt t="312529" x="8561388" y="6007100"/>
          <p14:tracePt t="312542" x="8537575" y="6007100"/>
          <p14:tracePt t="312545" x="8524875" y="6007100"/>
          <p14:tracePt t="312557" x="8486775" y="6019800"/>
          <p14:tracePt t="312561" x="8474075" y="6032500"/>
          <p14:tracePt t="312573" x="8461375" y="6045200"/>
          <p14:tracePt t="312577" x="8448675" y="6045200"/>
          <p14:tracePt t="312589" x="8435975" y="6056313"/>
          <p14:tracePt t="312593" x="8424863" y="6056313"/>
          <p14:tracePt t="312605" x="8399463" y="6081713"/>
          <p14:tracePt t="312622" x="8386763" y="6094413"/>
          <p14:tracePt t="312637" x="8386763" y="6107113"/>
          <p14:tracePt t="312654" x="8374063" y="6132513"/>
          <p14:tracePt t="312670" x="8361363" y="6145213"/>
          <p14:tracePt t="312673" x="8361363" y="6157913"/>
          <p14:tracePt t="312686" x="8361363" y="6169025"/>
          <p14:tracePt t="312689" x="8361363" y="6194425"/>
          <p14:tracePt t="312702" x="8361363" y="6207125"/>
          <p14:tracePt t="312705" x="8361363" y="6232525"/>
          <p14:tracePt t="312719" x="8361363" y="6257925"/>
          <p14:tracePt t="312721" x="8361363" y="6269038"/>
          <p14:tracePt t="312735" x="8361363" y="6294438"/>
          <p14:tracePt t="312737" x="8386763" y="6332538"/>
          <p14:tracePt t="312752" x="8386763" y="6345238"/>
          <p14:tracePt t="312754" x="8399463" y="6370638"/>
          <p14:tracePt t="312769" x="8412163" y="6394450"/>
          <p14:tracePt t="312785" x="8424863" y="6419850"/>
          <p14:tracePt t="312786" x="8448675" y="6432550"/>
          <p14:tracePt t="312798" x="8474075" y="6457950"/>
          <p14:tracePt t="312803" x="8499475" y="6470650"/>
          <p14:tracePt t="312814" x="8512175" y="6483350"/>
          <p14:tracePt t="312819" x="8548688" y="6483350"/>
          <p14:tracePt t="312829" x="8561388" y="6483350"/>
          <p14:tracePt t="312836" x="8586788" y="6494463"/>
          <p14:tracePt t="312846" x="8624888" y="6494463"/>
          <p14:tracePt t="312852" x="8661400" y="6507163"/>
          <p14:tracePt t="312861" x="8686800" y="6507163"/>
          <p14:tracePt t="312869" x="8724900" y="6507163"/>
          <p14:tracePt t="312877" x="8750300" y="6507163"/>
          <p14:tracePt t="312885" x="8774113" y="6507163"/>
          <p14:tracePt t="312893" x="8799513" y="6507163"/>
          <p14:tracePt t="312898" x="8812213" y="6507163"/>
          <p14:tracePt t="312909" x="8824913" y="6507163"/>
          <p14:tracePt t="312913" x="8850313" y="6507163"/>
          <p14:tracePt t="312929" x="8863013" y="6494463"/>
          <p14:tracePt t="312941" x="8886825" y="6483350"/>
          <p14:tracePt t="312954" x="8899525" y="6457950"/>
          <p14:tracePt t="312958" x="8912225" y="6432550"/>
          <p14:tracePt t="312961" x="8912225" y="6419850"/>
          <p14:tracePt t="312973" x="8924925" y="6381750"/>
          <p14:tracePt t="312977" x="8924925" y="6357938"/>
          <p14:tracePt t="312989" x="8924925" y="6319838"/>
          <p14:tracePt t="312993" x="8937625" y="6294438"/>
          <p14:tracePt t="313005" x="8937625" y="6257925"/>
          <p14:tracePt t="313009" x="8937625" y="6219825"/>
          <p14:tracePt t="313021" x="8937625" y="6181725"/>
          <p14:tracePt t="313025" x="8937625" y="6145213"/>
          <p14:tracePt t="313037" x="8937625" y="6107113"/>
          <p14:tracePt t="313041" x="8912225" y="6056313"/>
          <p14:tracePt t="313053" x="8899525" y="6032500"/>
          <p14:tracePt t="313057" x="8886825" y="6007100"/>
          <p14:tracePt t="313069" x="8874125" y="5981700"/>
          <p14:tracePt t="313073" x="8863013" y="5956300"/>
          <p14:tracePt t="313085" x="8850313" y="5956300"/>
          <p14:tracePt t="313089" x="8837613" y="5932488"/>
          <p14:tracePt t="313101" x="8812213" y="5932488"/>
          <p14:tracePt t="313105" x="8799513" y="5932488"/>
          <p14:tracePt t="313118" x="8763000" y="5919788"/>
          <p14:tracePt t="313121" x="8724900" y="5919788"/>
          <p14:tracePt t="313134" x="8686800" y="5907088"/>
          <p14:tracePt t="313137" x="8650288" y="5907088"/>
          <p14:tracePt t="313151" x="8599488" y="5894388"/>
          <p14:tracePt t="313153" x="8574088" y="5894388"/>
          <p14:tracePt t="313167" x="8537575" y="5894388"/>
          <p14:tracePt t="313169" x="8512175" y="5894388"/>
          <p14:tracePt t="313184" x="8474075" y="5894388"/>
          <p14:tracePt t="313185" x="8448675" y="5894388"/>
          <p14:tracePt t="313198" x="8424863" y="5894388"/>
          <p14:tracePt t="313204" x="8412163" y="5894388"/>
          <p14:tracePt t="313214" x="8386763" y="5894388"/>
          <p14:tracePt t="313219" x="8348663" y="5919788"/>
          <p14:tracePt t="313229" x="8324850" y="5932488"/>
          <p14:tracePt t="313235" x="8299450" y="5945188"/>
          <p14:tracePt t="313245" x="8286750" y="5956300"/>
          <p14:tracePt t="313252" x="8248650" y="5981700"/>
          <p14:tracePt t="313261" x="8235950" y="5981700"/>
          <p14:tracePt t="313268" x="8223250" y="5994400"/>
          <p14:tracePt t="313277" x="8223250" y="6007100"/>
          <p14:tracePt t="313286" x="8199438" y="6045200"/>
          <p14:tracePt t="313293" x="8199438" y="6056313"/>
          <p14:tracePt t="313298" x="8199438" y="6069013"/>
          <p14:tracePt t="313309" x="8199438" y="6094413"/>
          <p14:tracePt t="313314" x="8199438" y="6119813"/>
          <p14:tracePt t="313325" x="8199438" y="6145213"/>
          <p14:tracePt t="313329" x="8199438" y="6169025"/>
          <p14:tracePt t="313341" x="8199438" y="6194425"/>
          <p14:tracePt t="313345" x="8212138" y="6219825"/>
          <p14:tracePt t="313357" x="8223250" y="6257925"/>
          <p14:tracePt t="313361" x="8235950" y="6281738"/>
          <p14:tracePt t="313373" x="8248650" y="6294438"/>
          <p14:tracePt t="313377" x="8274050" y="6319838"/>
          <p14:tracePt t="313389" x="8286750" y="6345238"/>
          <p14:tracePt t="313393" x="8312150" y="6357938"/>
          <p14:tracePt t="313405" x="8324850" y="6381750"/>
          <p14:tracePt t="313409" x="8335963" y="6381750"/>
          <p14:tracePt t="313421" x="8335963" y="6394450"/>
          <p14:tracePt t="313425" x="8348663" y="6394450"/>
          <p14:tracePt t="313438" x="8361363" y="6419850"/>
          <p14:tracePt t="313441" x="8374063" y="6419850"/>
          <p14:tracePt t="313453" x="8374063" y="6432550"/>
          <p14:tracePt t="313470" x="8399463" y="6432550"/>
          <p14:tracePt t="313486" x="8412163" y="6432550"/>
          <p14:tracePt t="313489" x="8424863" y="6445250"/>
          <p14:tracePt t="313502" x="8435975" y="6445250"/>
          <p14:tracePt t="313505" x="8448675" y="6445250"/>
          <p14:tracePt t="313521" x="8474075" y="6445250"/>
          <p14:tracePt t="313535" x="8486775" y="6445250"/>
          <p14:tracePt t="313537" x="8524875" y="6445250"/>
          <p14:tracePt t="313553" x="8548688" y="6445250"/>
          <p14:tracePt t="313568" x="8561388" y="6445250"/>
          <p14:tracePt t="313570" x="8599488" y="6445250"/>
          <p14:tracePt t="313585" x="8612188" y="6432550"/>
          <p14:tracePt t="313587" x="8637588" y="6407150"/>
          <p14:tracePt t="313598" x="8661400" y="6407150"/>
          <p14:tracePt t="313603" x="8674100" y="6394450"/>
          <p14:tracePt t="313614" x="8686800" y="6381750"/>
          <p14:tracePt t="313619" x="8712200" y="6381750"/>
          <p14:tracePt t="313635" x="8724900" y="6370638"/>
          <p14:tracePt t="313645" x="8737600" y="6357938"/>
          <p14:tracePt t="313652" x="8750300" y="6357938"/>
          <p14:tracePt t="313661" x="8763000" y="6357938"/>
          <p14:tracePt t="313669" x="8774113" y="6357938"/>
          <p14:tracePt t="313677" x="8786813" y="6345238"/>
          <p14:tracePt t="313709" x="8799513" y="6345238"/>
          <p14:tracePt t="313743" x="8812213" y="6345238"/>
          <p14:tracePt t="314048" x="8837613" y="6345238"/>
          <p14:tracePt t="314052" x="8850313" y="6345238"/>
          <p14:tracePt t="314064" x="8874125" y="6345238"/>
          <p14:tracePt t="314069" x="8886825" y="6345238"/>
          <p14:tracePt t="314079" x="8924925" y="6345238"/>
          <p14:tracePt t="314086" x="8937625" y="6345238"/>
          <p14:tracePt t="314095" x="8963025" y="6345238"/>
          <p14:tracePt t="314103" x="8975725" y="6345238"/>
          <p14:tracePt t="314119" x="8986838" y="6332538"/>
          <p14:tracePt t="314127" x="9012238" y="6319838"/>
          <p14:tracePt t="314135" x="9037638" y="6294438"/>
          <p14:tracePt t="314143" x="9063038" y="6281738"/>
          <p14:tracePt t="314152" x="9063038" y="6257925"/>
          <p14:tracePt t="314159" x="9075738" y="6245225"/>
          <p14:tracePt t="314164" x="9088438" y="6219825"/>
          <p14:tracePt t="314175" x="9088438" y="6194425"/>
          <p14:tracePt t="314179" x="9099550" y="6181725"/>
          <p14:tracePt t="314191" x="9112250" y="6169025"/>
          <p14:tracePt t="314195" x="9112250" y="6145213"/>
          <p14:tracePt t="314211" x="9112250" y="6132513"/>
          <p14:tracePt t="314223" x="9112250" y="6107113"/>
          <p14:tracePt t="314239" x="9112250" y="6094413"/>
          <p14:tracePt t="314243" x="9112250" y="6081713"/>
          <p14:tracePt t="314259" x="9112250" y="6069013"/>
          <p14:tracePt t="314271" x="9112250" y="6045200"/>
          <p14:tracePt t="314275" x="9124950" y="6032500"/>
          <p14:tracePt t="314287" x="9137650" y="6019800"/>
          <p14:tracePt t="314291" x="9137650" y="6007100"/>
          <p14:tracePt t="314304" x="9137650" y="5994400"/>
          <p14:tracePt t="314307" x="9137650" y="5981700"/>
          <p14:tracePt t="314319" x="9137650" y="5969000"/>
          <p14:tracePt t="314336" x="9137650" y="5956300"/>
          <p14:tracePt t="314339" x="9137650" y="5945188"/>
          <p14:tracePt t="314368" x="9137650" y="5932488"/>
          <p14:tracePt t="314431" x="9137650" y="5919788"/>
          <p14:tracePt t="314783" x="9124950" y="5919788"/>
          <p14:tracePt t="314815" x="9124950" y="5932488"/>
          <p14:tracePt t="314832" x="9124950" y="5945188"/>
          <p14:tracePt t="314837" x="9124950" y="5956300"/>
          <p14:tracePt t="314852" x="9124950" y="5969000"/>
          <p14:tracePt t="314864" x="9124950" y="5981700"/>
          <p14:tracePt t="314869" x="9124950" y="5994400"/>
          <p14:tracePt t="314879" x="9150350" y="6019800"/>
          <p14:tracePt t="314885" x="9150350" y="6032500"/>
          <p14:tracePt t="314895" x="9150350" y="6045200"/>
          <p14:tracePt t="314902" x="9150350" y="6069013"/>
          <p14:tracePt t="314911" x="9163050" y="6107113"/>
          <p14:tracePt t="314927" x="9163050" y="6132513"/>
          <p14:tracePt t="314935" x="9163050" y="6157913"/>
          <p14:tracePt t="314943" x="9163050" y="6181725"/>
          <p14:tracePt t="314952" x="9163050" y="6207125"/>
          <p14:tracePt t="314959" x="9163050" y="6219825"/>
          <p14:tracePt t="314964" x="9163050" y="6232525"/>
          <p14:tracePt t="314975" x="9163050" y="6257925"/>
          <p14:tracePt t="314979" x="9163050" y="6269038"/>
          <p14:tracePt t="314991" x="9163050" y="6281738"/>
          <p14:tracePt t="314996" x="9163050" y="6294438"/>
          <p14:tracePt t="315007" x="9163050" y="6307138"/>
          <p14:tracePt t="315011" x="9163050" y="6332538"/>
          <p14:tracePt t="315027" x="9163050" y="6357938"/>
          <p14:tracePt t="315039" x="9163050" y="6370638"/>
          <p14:tracePt t="315055" x="9163050" y="6394450"/>
          <p14:tracePt t="315059" x="9163050" y="6407150"/>
          <p14:tracePt t="315071" x="9163050" y="6419850"/>
          <p14:tracePt t="315103" x="9163050" y="6432550"/>
          <p14:tracePt t="315561" x="9175750" y="6419850"/>
          <p14:tracePt t="315566" x="9188450" y="6419850"/>
          <p14:tracePt t="315577" x="9212263" y="6394450"/>
          <p14:tracePt t="315585" x="9250363" y="6370638"/>
          <p14:tracePt t="315593" x="9288463" y="6319838"/>
          <p14:tracePt t="315602" x="9337675" y="6281738"/>
          <p14:tracePt t="315609" x="9350375" y="6257925"/>
          <p14:tracePt t="315614" x="9363075" y="6207125"/>
          <p14:tracePt t="315626" x="9401175" y="6157913"/>
          <p14:tracePt t="315629" x="9424988" y="6094413"/>
          <p14:tracePt t="315641" x="9450388" y="6019800"/>
          <p14:tracePt t="315645" x="9463088" y="5969000"/>
          <p14:tracePt t="315657" x="9475788" y="5919788"/>
          <p14:tracePt t="315661" x="9475788" y="5894388"/>
          <p14:tracePt t="315673" x="9475788" y="5868988"/>
          <p14:tracePt t="315677" x="9488488" y="5856288"/>
          <p14:tracePt t="315689" x="9488488" y="5843588"/>
          <p14:tracePt t="315705" x="9488488" y="5832475"/>
          <p14:tracePt t="315853" x="9488488" y="5843588"/>
          <p14:tracePt t="315866" x="9488488" y="5881688"/>
          <p14:tracePt t="315871" x="9501188" y="5907088"/>
          <p14:tracePt t="315882" x="9501188" y="5945188"/>
          <p14:tracePt t="315887" x="9513888" y="5981700"/>
          <p14:tracePt t="315902" x="9537700" y="6069013"/>
          <p14:tracePt t="315914" x="9550400" y="6107113"/>
          <p14:tracePt t="315919" x="9563100" y="6145213"/>
          <p14:tracePt t="315929" x="9563100" y="6181725"/>
          <p14:tracePt t="315936" x="9563100" y="6232525"/>
          <p14:tracePt t="315945" x="9563100" y="6257925"/>
          <p14:tracePt t="315952" x="9563100" y="6294438"/>
          <p14:tracePt t="315971" x="9575800" y="6370638"/>
          <p14:tracePt t="315977" x="9588500" y="6394450"/>
          <p14:tracePt t="315986" x="9588500" y="6432550"/>
          <p14:tracePt t="315993" x="9588500" y="6470650"/>
          <p14:tracePt t="316003" x="9601200" y="6507163"/>
          <p14:tracePt t="316009" x="9601200" y="6532563"/>
          <p14:tracePt t="316013" x="9613900" y="6557963"/>
          <p14:tracePt t="316025" x="9613900" y="6570663"/>
          <p14:tracePt t="316029" x="9626600" y="6594475"/>
          <p14:tracePt t="316041" x="9626600" y="6607175"/>
          <p14:tracePt t="316045" x="9626600" y="6619875"/>
          <p14:tracePt t="316057" x="9626600" y="6632575"/>
          <p14:tracePt t="316073" x="9626600" y="6645275"/>
          <p14:tracePt t="316077" x="9637713" y="6645275"/>
          <p14:tracePt t="316673" x="9637713" y="6594475"/>
          <p14:tracePt t="316677" x="9637713" y="6570663"/>
          <p14:tracePt t="316689" x="9650413" y="6519863"/>
          <p14:tracePt t="316694" x="9663113" y="6483350"/>
          <p14:tracePt t="316705" x="9663113" y="6457950"/>
          <p14:tracePt t="316709" x="9663113" y="6419850"/>
          <p14:tracePt t="316721" x="9663113" y="6370638"/>
          <p14:tracePt t="316725" x="9663113" y="6319838"/>
          <p14:tracePt t="316737" x="9663113" y="6281738"/>
          <p14:tracePt t="316741" x="9663113" y="6245225"/>
          <p14:tracePt t="316753" x="9663113" y="6207125"/>
          <p14:tracePt t="316758" x="9663113" y="6181725"/>
          <p14:tracePt t="316770" x="9663113" y="6157913"/>
          <p14:tracePt t="316773" x="9663113" y="6132513"/>
          <p14:tracePt t="316786" x="9663113" y="6107113"/>
          <p14:tracePt t="316789" x="9663113" y="6081713"/>
          <p14:tracePt t="316803" x="9663113" y="6056313"/>
          <p14:tracePt t="316807" x="9650413" y="6019800"/>
          <p14:tracePt t="316820" x="9637713" y="6007100"/>
          <p14:tracePt t="316823" x="9637713" y="5981700"/>
          <p14:tracePt t="316836" x="9626600" y="5956300"/>
          <p14:tracePt t="316839" x="9613900" y="5932488"/>
          <p14:tracePt t="316852" x="9613900" y="5907088"/>
          <p14:tracePt t="316856" x="9613900" y="5881688"/>
          <p14:tracePt t="316868" x="9601200" y="5868988"/>
          <p14:tracePt t="316871" x="9588500" y="5832475"/>
          <p14:tracePt t="316887" x="9588500" y="5819775"/>
          <p14:tracePt t="316902" x="9588500" y="5807075"/>
          <p14:tracePt t="316904" x="9588500" y="5794375"/>
          <p14:tracePt t="317331" x="9588500" y="5807075"/>
          <p14:tracePt t="317348" x="9588500" y="5819775"/>
          <p14:tracePt t="317353" x="9588500" y="5832475"/>
          <p14:tracePt t="317364" x="9588500" y="5856288"/>
          <p14:tracePt t="317369" x="9601200" y="5894388"/>
          <p14:tracePt t="317379" x="9601200" y="5919788"/>
          <p14:tracePt t="317385" x="9601200" y="5956300"/>
          <p14:tracePt t="317395" x="9613900" y="6019800"/>
          <p14:tracePt t="317402" x="9626600" y="6056313"/>
          <p14:tracePt t="317411" x="9626600" y="6107113"/>
          <p14:tracePt t="317418" x="9637713" y="6157913"/>
          <p14:tracePt t="317427" x="9637713" y="6181725"/>
          <p14:tracePt t="317435" x="9637713" y="6219825"/>
          <p14:tracePt t="317443" x="9637713" y="6245225"/>
          <p14:tracePt t="317451" x="9637713" y="6269038"/>
          <p14:tracePt t="317459" x="9663113" y="6307138"/>
          <p14:tracePt t="317464" x="9663113" y="6345238"/>
          <p14:tracePt t="317475" x="9663113" y="6370638"/>
          <p14:tracePt t="317479" x="9663113" y="6381750"/>
          <p14:tracePt t="317491" x="9663113" y="6407150"/>
          <p14:tracePt t="317495" x="9663113" y="6419850"/>
          <p14:tracePt t="317507" x="9663113" y="6432550"/>
          <p14:tracePt t="317527" x="9663113" y="6445250"/>
          <p14:tracePt t="317555" x="9663113" y="6457950"/>
          <p14:tracePt t="317955" x="9675813" y="6457950"/>
          <p14:tracePt t="317971" x="9701213" y="6457950"/>
          <p14:tracePt t="317976" x="9713913" y="6457950"/>
          <p14:tracePt t="317987" x="9726613" y="6457950"/>
          <p14:tracePt t="317992" x="9750425" y="6445250"/>
          <p14:tracePt t="318003" x="9775825" y="6445250"/>
          <p14:tracePt t="318007" x="9788525" y="6445250"/>
          <p14:tracePt t="318021" x="9813925" y="6445250"/>
          <p14:tracePt t="318023" x="9839325" y="6445250"/>
          <p14:tracePt t="318036" x="9863138" y="6445250"/>
          <p14:tracePt t="318039" x="9888538" y="6445250"/>
          <p14:tracePt t="318052" x="9901238" y="6445250"/>
          <p14:tracePt t="318055" x="9913938" y="6445250"/>
          <p14:tracePt t="318069" x="9939338" y="6445250"/>
          <p14:tracePt t="318071" x="9952038" y="6445250"/>
          <p14:tracePt t="318085" x="9963150" y="6445250"/>
          <p14:tracePt t="318087" x="9975850" y="6445250"/>
          <p14:tracePt t="318101" x="10001250" y="6445250"/>
          <p14:tracePt t="318103" x="10013950" y="6432550"/>
          <p14:tracePt t="318118" x="10026650" y="6432550"/>
          <p14:tracePt t="318120" x="10039350" y="6432550"/>
          <p14:tracePt t="318135" x="10064750" y="6432550"/>
          <p14:tracePt t="318152" x="10075863" y="6432550"/>
          <p14:tracePt t="318164" x="10101263" y="6432550"/>
          <p14:tracePt t="318169" x="10113963" y="6432550"/>
          <p14:tracePt t="318179" x="10139363" y="6419850"/>
          <p14:tracePt t="318186" x="10152063" y="6419850"/>
          <p14:tracePt t="318195" x="10188575" y="6419850"/>
          <p14:tracePt t="318201" x="10213975" y="6419850"/>
          <p14:tracePt t="318211" x="10226675" y="6419850"/>
          <p14:tracePt t="318218" x="10252075" y="6419850"/>
          <p14:tracePt t="318227" x="10264775" y="6419850"/>
          <p14:tracePt t="318235" x="10301288" y="6419850"/>
          <p14:tracePt t="318243" x="10313988" y="6419850"/>
          <p14:tracePt t="318259" x="10326688" y="6419850"/>
          <p14:tracePt t="318264" x="10339388" y="6419850"/>
          <p14:tracePt t="318275" x="10352088" y="6419850"/>
          <p14:tracePt t="318291" x="10364788" y="6419850"/>
          <p14:tracePt t="318314" x="10377488" y="6419850"/>
          <p14:tracePt t="318973" x="10390188" y="6419850"/>
          <p14:tracePt t="318978" x="10401300" y="6419850"/>
          <p14:tracePt t="318989" x="10426700" y="6419850"/>
          <p14:tracePt t="319000" x="10439400" y="6407150"/>
          <p14:tracePt t="319007" x="10477500" y="6407150"/>
          <p14:tracePt t="319009" x="10490200" y="6407150"/>
          <p14:tracePt t="319021" x="10514013" y="6407150"/>
          <p14:tracePt t="319025" x="10539413" y="6407150"/>
          <p14:tracePt t="319037" x="10552113" y="6407150"/>
          <p14:tracePt t="319041" x="10577513" y="6407150"/>
          <p14:tracePt t="319053" x="10602913" y="6407150"/>
          <p14:tracePt t="319057" x="10614025" y="6407150"/>
          <p14:tracePt t="319069" x="10639425" y="6407150"/>
          <p14:tracePt t="319073" x="10664825" y="6407150"/>
          <p14:tracePt t="319086" x="10702925" y="6407150"/>
          <p14:tracePt t="319089" x="10715625" y="6407150"/>
          <p14:tracePt t="319102" x="10726738" y="6407150"/>
          <p14:tracePt t="319105" x="10739438" y="6407150"/>
          <p14:tracePt t="319343" x="10752138" y="6407150"/>
          <p14:tracePt t="319357" x="10777538" y="6407150"/>
          <p14:tracePt t="319362" x="10802938" y="6407150"/>
          <p14:tracePt t="319373" x="10815638" y="6419850"/>
          <p14:tracePt t="319377" x="10839450" y="6419850"/>
          <p14:tracePt t="319389" x="10864850" y="6432550"/>
          <p14:tracePt t="319393" x="10877550" y="6445250"/>
          <p14:tracePt t="319405" x="10890250" y="6445250"/>
          <p14:tracePt t="319410" x="10915650" y="6445250"/>
          <p14:tracePt t="319421" x="10939463" y="6457950"/>
          <p14:tracePt t="319437" x="10952163" y="6457950"/>
          <p14:tracePt t="319695" x="10964863" y="6457950"/>
          <p14:tracePt t="319710" x="10990263" y="6457950"/>
          <p14:tracePt t="319714" x="11015663" y="6457950"/>
          <p14:tracePt t="319725" x="11052175" y="6470650"/>
          <p14:tracePt t="319729" x="11090275" y="6470650"/>
          <p14:tracePt t="319741" x="11115675" y="6470650"/>
          <p14:tracePt t="319745" x="11164888" y="6483350"/>
          <p14:tracePt t="319759" x="11202988" y="6483350"/>
          <p14:tracePt t="319764" x="11228388" y="6483350"/>
          <p14:tracePt t="319775" x="11266488" y="6483350"/>
          <p14:tracePt t="319779" x="11290300" y="6483350"/>
          <p14:tracePt t="319791" x="11315700" y="6483350"/>
          <p14:tracePt t="319795" x="11328400" y="6483350"/>
          <p14:tracePt t="319811" x="11341100" y="6483350"/>
          <p14:tracePt t="319823" x="11353800" y="6483350"/>
          <p14:tracePt t="319839" x="11366500" y="6483350"/>
          <p14:tracePt t="319871" x="11377613" y="6483350"/>
          <p14:tracePt t="319875" x="11390313" y="6483350"/>
          <p14:tracePt t="319919" x="11403013" y="6483350"/>
          <p14:tracePt t="319939" x="11415713" y="6483350"/>
          <p14:tracePt t="319967" x="11428413" y="6483350"/>
          <p14:tracePt t="343168" x="11428413" y="6507163"/>
          <p14:tracePt t="343184" x="11466513" y="6619875"/>
          <p14:tracePt t="343187" x="11503025" y="6732588"/>
          <p14:tracePt t="343200" x="11541125" y="68199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Furijeovi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koeficijenti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/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F2894-68B0-491F-B977-0B391FB4381B}"/>
                  </a:ext>
                </a:extLst>
              </p:cNvPr>
              <p:cNvSpPr/>
              <p:nvPr/>
            </p:nvSpPr>
            <p:spPr>
              <a:xfrm>
                <a:off x="1240464" y="2477006"/>
                <a:ext cx="6096000" cy="23914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sr-Latn-R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r-Latn-R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sr-Latn-R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sr-Latn-RS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sr-Latn-R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F2894-68B0-491F-B977-0B391FB43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64" y="2477006"/>
                <a:ext cx="6096000" cy="23914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884A31C-3CFF-4F67-924A-4484B2728CF7}"/>
                  </a:ext>
                </a:extLst>
              </p:cNvPr>
              <p:cNvSpPr/>
              <p:nvPr/>
            </p:nvSpPr>
            <p:spPr>
              <a:xfrm>
                <a:off x="838200" y="1779558"/>
                <a:ext cx="501124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r-Latn-R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Ukoliko funkcija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sr-Latn-R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ima prekid u tački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884A31C-3CFF-4F67-924A-4484B2728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79558"/>
                <a:ext cx="5011244" cy="400110"/>
              </a:xfrm>
              <a:prstGeom prst="rect">
                <a:avLst/>
              </a:prstGeom>
              <a:blipFill>
                <a:blip r:embed="rId7"/>
                <a:stretch>
                  <a:fillRect l="-1095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8B8392C-FE42-4419-ACC1-94681E4FA392}"/>
                  </a:ext>
                </a:extLst>
              </p:cNvPr>
              <p:cNvSpPr/>
              <p:nvPr/>
            </p:nvSpPr>
            <p:spPr>
              <a:xfrm>
                <a:off x="1082748" y="5590950"/>
                <a:ext cx="8291628" cy="1025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sz="2000" i="0">
                          <a:latin typeface="Cambria Math" panose="02040503050406030204" pitchFamily="18" charset="0"/>
                        </a:rPr>
                        <m:t>,  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e>
                          <m:d>
                            <m:dPr>
                              <m:beg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8B8392C-FE42-4419-ACC1-94681E4FA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748" y="5590950"/>
                <a:ext cx="8291628" cy="10259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C7A1C6EB-07E2-43CD-AB07-433024A831D3}"/>
              </a:ext>
            </a:extLst>
          </p:cNvPr>
          <p:cNvSpPr/>
          <p:nvPr/>
        </p:nvSpPr>
        <p:spPr>
          <a:xfrm>
            <a:off x="838200" y="5153573"/>
            <a:ext cx="1896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ea typeface="Calibri" panose="020F0502020204030204" pitchFamily="34" charset="0"/>
                <a:cs typeface="Times New Roman" panose="02020603050405020304" pitchFamily="18" charset="0"/>
              </a:rPr>
              <a:t>Alternativno:</a:t>
            </a:r>
            <a:endParaRPr lang="en-US" sz="20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AD78C05-2029-49D6-AAC8-81C87E5E05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2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67"/>
    </mc:Choice>
    <mc:Fallback xmlns="">
      <p:transition spd="slow" advTm="16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189" x="8874125" y="1614488"/>
          <p14:tracePt t="2745" x="8863013" y="1614488"/>
          <p14:tracePt t="2777" x="8850313" y="1614488"/>
          <p14:tracePt t="3193" x="8850313" y="1627188"/>
          <p14:tracePt t="3257" x="8837613" y="1639888"/>
          <p14:tracePt t="5261" x="8824913" y="1601788"/>
          <p14:tracePt t="5265" x="8824913" y="1589088"/>
          <p14:tracePt t="5277" x="8812213" y="1576388"/>
          <p14:tracePt t="5281" x="8812213" y="1563688"/>
          <p14:tracePt t="5297" x="8812213" y="1552575"/>
          <p14:tracePt t="5325" x="8812213" y="1539875"/>
          <p14:tracePt t="5345" x="8812213" y="1527175"/>
          <p14:tracePt t="5356" x="8812213" y="1514475"/>
          <p14:tracePt t="5361" x="8812213" y="1501775"/>
          <p14:tracePt t="5373" x="8812213" y="1476375"/>
          <p14:tracePt t="5377" x="8812213" y="1450975"/>
          <p14:tracePt t="5389" x="8812213" y="1427163"/>
          <p14:tracePt t="5393" x="8812213" y="1401763"/>
          <p14:tracePt t="5404" x="8812213" y="1376363"/>
          <p14:tracePt t="5409" x="8812213" y="1350963"/>
          <p14:tracePt t="5420" x="8799513" y="1314450"/>
          <p14:tracePt t="5437" x="8799513" y="1301750"/>
          <p14:tracePt t="5909" x="8799513" y="1327150"/>
          <p14:tracePt t="5925" x="8799513" y="1363663"/>
          <p14:tracePt t="5929" x="8799513" y="1389063"/>
          <p14:tracePt t="5941" x="8799513" y="1427163"/>
          <p14:tracePt t="5944" x="8812213" y="1463675"/>
          <p14:tracePt t="5957" x="8812213" y="1501775"/>
          <p14:tracePt t="5961" x="8837613" y="1552575"/>
          <p14:tracePt t="5973" x="8850313" y="1576388"/>
          <p14:tracePt t="5977" x="8863013" y="1614488"/>
          <p14:tracePt t="5989" x="8899525" y="1652588"/>
          <p14:tracePt t="5993" x="8912225" y="1689100"/>
          <p14:tracePt t="6005" x="8950325" y="1714500"/>
          <p14:tracePt t="6009" x="8963025" y="1727200"/>
          <p14:tracePt t="6020" x="8986838" y="1739900"/>
          <p14:tracePt t="6025" x="9012238" y="1739900"/>
          <p14:tracePt t="6036" x="9050338" y="1739900"/>
          <p14:tracePt t="6041" x="9088438" y="1739900"/>
          <p14:tracePt t="6053" x="9112250" y="1739900"/>
          <p14:tracePt t="6057" x="9150350" y="1739900"/>
          <p14:tracePt t="6069" x="9212263" y="1739900"/>
          <p14:tracePt t="6073" x="9275763" y="1739900"/>
          <p14:tracePt t="6086" x="9350375" y="1739900"/>
          <p14:tracePt t="6089" x="9424988" y="1739900"/>
          <p14:tracePt t="6102" x="9513888" y="1739900"/>
          <p14:tracePt t="6105" x="9601200" y="1739900"/>
          <p14:tracePt t="6117" x="9663113" y="1739900"/>
          <p14:tracePt t="6120" x="9739313" y="1739900"/>
          <p14:tracePt t="6134" x="9801225" y="1739900"/>
          <p14:tracePt t="6136" x="9875838" y="1727200"/>
          <p14:tracePt t="6149" x="9926638" y="1727200"/>
          <p14:tracePt t="6153" x="9975850" y="1714500"/>
          <p14:tracePt t="6165" x="10026650" y="1714500"/>
          <p14:tracePt t="6169" x="10088563" y="1701800"/>
          <p14:tracePt t="6184" x="10139363" y="1701800"/>
          <p14:tracePt t="6186" x="10177463" y="1676400"/>
          <p14:tracePt t="6199" x="10226675" y="1652588"/>
          <p14:tracePt t="6204" x="10252075" y="1639888"/>
          <p14:tracePt t="6215" x="10264775" y="1614488"/>
          <p14:tracePt t="6220" x="10277475" y="1589088"/>
          <p14:tracePt t="6231" x="10288588" y="1576388"/>
          <p14:tracePt t="6236" x="10288588" y="1552575"/>
          <p14:tracePt t="6247" x="10288588" y="1527175"/>
          <p14:tracePt t="6263" x="10301288" y="1514475"/>
          <p14:tracePt t="6268" x="10301288" y="1501775"/>
          <p14:tracePt t="6279" x="10301288" y="1489075"/>
          <p14:tracePt t="6285" x="10301288" y="1476375"/>
          <p14:tracePt t="6295" x="10301288" y="1463675"/>
          <p14:tracePt t="6299" x="10301288" y="1450975"/>
          <p14:tracePt t="6311" x="10301288" y="1427163"/>
          <p14:tracePt t="6315" x="10301288" y="1414463"/>
          <p14:tracePt t="6327" x="10301288" y="1401763"/>
          <p14:tracePt t="6331" x="10301288" y="1376363"/>
          <p14:tracePt t="6343" x="10301288" y="1339850"/>
          <p14:tracePt t="6359" x="10301288" y="1327150"/>
          <p14:tracePt t="6363" x="10301288" y="1301750"/>
          <p14:tracePt t="6375" x="10301288" y="1276350"/>
          <p14:tracePt t="6379" x="10288588" y="1276350"/>
          <p14:tracePt t="6487" x="10277475" y="1263650"/>
          <p14:tracePt t="7147" x="10277475" y="1276350"/>
          <p14:tracePt t="7163" x="10277475" y="1289050"/>
          <p14:tracePt t="7175" x="10277475" y="1301750"/>
          <p14:tracePt t="7191" x="10277475" y="1314450"/>
          <p14:tracePt t="7195" x="10277475" y="1327150"/>
          <p14:tracePt t="7207" x="10288588" y="1339850"/>
          <p14:tracePt t="7211" x="10288588" y="1350963"/>
          <p14:tracePt t="7255" x="10288588" y="1363663"/>
          <p14:tracePt t="7271" x="10288588" y="1376363"/>
          <p14:tracePt t="7275" x="10301288" y="1389063"/>
          <p14:tracePt t="7286" x="10313988" y="1414463"/>
          <p14:tracePt t="7291" x="10313988" y="1427163"/>
          <p14:tracePt t="7303" x="10326688" y="1439863"/>
          <p14:tracePt t="7307" x="10326688" y="1450975"/>
          <p14:tracePt t="7320" x="10339388" y="1476375"/>
          <p14:tracePt t="7323" x="10352088" y="1489075"/>
          <p14:tracePt t="7336" x="10364788" y="1514475"/>
          <p14:tracePt t="7339" x="10364788" y="1539875"/>
          <p14:tracePt t="7355" x="10377488" y="1563688"/>
          <p14:tracePt t="7368" x="10377488" y="1589088"/>
          <p14:tracePt t="7370" x="10390188" y="1601788"/>
          <p14:tracePt t="7384" x="10390188" y="1614488"/>
          <p14:tracePt t="7386" x="10390188" y="1627188"/>
          <p14:tracePt t="7399" x="10390188" y="1652588"/>
          <p14:tracePt t="7403" x="10390188" y="1663700"/>
          <p14:tracePt t="7415" x="10390188" y="1689100"/>
          <p14:tracePt t="7419" x="10390188" y="1714500"/>
          <p14:tracePt t="7431" x="10390188" y="1752600"/>
          <p14:tracePt t="7436" x="10377488" y="1789113"/>
          <p14:tracePt t="7446" x="10339388" y="1827213"/>
          <p14:tracePt t="7452" x="10313988" y="1852613"/>
          <p14:tracePt t="7463" x="10264775" y="1901825"/>
          <p14:tracePt t="7468" x="10226675" y="1939925"/>
          <p14:tracePt t="7479" x="10201275" y="1965325"/>
          <p14:tracePt t="7485" x="10152063" y="1989138"/>
          <p14:tracePt t="7495" x="10088563" y="2014538"/>
          <p14:tracePt t="7499" x="10013950" y="2039938"/>
          <p14:tracePt t="7511" x="9926638" y="2052638"/>
          <p14:tracePt t="7515" x="9839325" y="2065338"/>
          <p14:tracePt t="7527" x="9739313" y="2078038"/>
          <p14:tracePt t="7531" x="9637713" y="2089150"/>
          <p14:tracePt t="7543" x="9513888" y="2089150"/>
          <p14:tracePt t="7547" x="9401175" y="2089150"/>
          <p14:tracePt t="7559" x="9263063" y="2089150"/>
          <p14:tracePt t="7563" x="9137650" y="2089150"/>
          <p14:tracePt t="7575" x="8986838" y="2089150"/>
          <p14:tracePt t="7579" x="8824913" y="2089150"/>
          <p14:tracePt t="7591" x="8650288" y="2089150"/>
          <p14:tracePt t="7595" x="8474075" y="2089150"/>
          <p14:tracePt t="7607" x="8286750" y="2089150"/>
          <p14:tracePt t="7611" x="8135938" y="2089150"/>
          <p14:tracePt t="7623" x="8010525" y="2089150"/>
          <p14:tracePt t="7627" x="7874000" y="2089150"/>
          <p14:tracePt t="7639" x="7761288" y="2089150"/>
          <p14:tracePt t="7643" x="7661275" y="2089150"/>
          <p14:tracePt t="7655" x="7572375" y="2089150"/>
          <p14:tracePt t="7659" x="7497763" y="2089150"/>
          <p14:tracePt t="7673" x="7448550" y="2089150"/>
          <p14:tracePt t="7677" x="7397750" y="2078038"/>
          <p14:tracePt t="7689" x="7335838" y="2065338"/>
          <p14:tracePt t="7693" x="7297738" y="2039938"/>
          <p14:tracePt t="7705" x="7259638" y="2027238"/>
          <p14:tracePt t="7709" x="7223125" y="2001838"/>
          <p14:tracePt t="7721" x="7172325" y="1978025"/>
          <p14:tracePt t="7725" x="7134225" y="1952625"/>
          <p14:tracePt t="7737" x="7110413" y="1927225"/>
          <p14:tracePt t="7741" x="7085013" y="1889125"/>
          <p14:tracePt t="7753" x="7059613" y="1852613"/>
          <p14:tracePt t="7757" x="7046913" y="1801813"/>
          <p14:tracePt t="7770" x="7021513" y="1765300"/>
          <p14:tracePt t="7773" x="6997700" y="1727200"/>
          <p14:tracePt t="7786" x="6997700" y="1701800"/>
          <p14:tracePt t="7789" x="6972300" y="1652588"/>
          <p14:tracePt t="7802" x="6959600" y="1639888"/>
          <p14:tracePt t="7805" x="6934200" y="1601788"/>
          <p14:tracePt t="7818" x="6921500" y="1576388"/>
          <p14:tracePt t="7820" x="6910388" y="1563688"/>
          <p14:tracePt t="7834" x="6897688" y="1552575"/>
          <p14:tracePt t="7836" x="6897688" y="1539875"/>
          <p14:tracePt t="7849" x="6897688" y="1527175"/>
          <p14:tracePt t="7854" x="6884988" y="1527175"/>
          <p14:tracePt t="7865" x="6884988" y="1514475"/>
          <p14:tracePt t="7869" x="6872288" y="1514475"/>
          <p14:tracePt t="7881" x="6872288" y="1501775"/>
          <p14:tracePt t="7913" x="6872288" y="1489075"/>
          <p14:tracePt t="7929" x="6872288" y="1476375"/>
          <p14:tracePt t="8025" x="6859588" y="1463675"/>
          <p14:tracePt t="8029" x="6859588" y="1450975"/>
          <p14:tracePt t="8041" x="6859588" y="1439863"/>
          <p14:tracePt t="8045" x="6859588" y="1427163"/>
          <p14:tracePt t="8057" x="6859588" y="1414463"/>
          <p14:tracePt t="8061" x="6846888" y="1401763"/>
          <p14:tracePt t="8073" x="6846888" y="1389063"/>
          <p14:tracePt t="8077" x="6846888" y="1376363"/>
          <p14:tracePt t="8089" x="6846888" y="1363663"/>
          <p14:tracePt t="8105" x="6834188" y="1350963"/>
          <p14:tracePt t="8109" x="6834188" y="1339850"/>
          <p14:tracePt t="8121" x="6834188" y="1327150"/>
          <p14:tracePt t="8125" x="6821488" y="1314450"/>
          <p14:tracePt t="8141" x="6821488" y="1301750"/>
          <p14:tracePt t="8153" x="6808788" y="1289050"/>
          <p14:tracePt t="8185" x="6808788" y="1276350"/>
          <p14:tracePt t="8673" x="6797675" y="1263650"/>
          <p14:tracePt t="8693" x="6784975" y="1263650"/>
          <p14:tracePt t="8705" x="6746875" y="1263650"/>
          <p14:tracePt t="8708" x="6746875" y="1276350"/>
          <p14:tracePt t="8721" x="6734175" y="1276350"/>
          <p14:tracePt t="8725" x="6708775" y="1289050"/>
          <p14:tracePt t="8736" x="6696075" y="1289050"/>
          <p14:tracePt t="8741" x="6684963" y="1289050"/>
          <p14:tracePt t="8757" x="6672263" y="1289050"/>
          <p14:tracePt t="8785" x="6659563" y="1289050"/>
          <p14:tracePt t="8833" x="6646863" y="1276350"/>
          <p14:tracePt t="8901" x="6672263" y="1276350"/>
          <p14:tracePt t="8913" x="6708775" y="1276350"/>
          <p14:tracePt t="8917" x="6746875" y="1276350"/>
          <p14:tracePt t="8928" x="6784975" y="1276350"/>
          <p14:tracePt t="8934" x="6808788" y="1276350"/>
          <p14:tracePt t="8945" x="6846888" y="1276350"/>
          <p14:tracePt t="8949" x="6884988" y="1289050"/>
          <p14:tracePt t="8970" x="6946900" y="1289050"/>
          <p14:tracePt t="8977" x="6959600" y="1289050"/>
          <p14:tracePt t="8981" x="6972300" y="1289050"/>
          <p14:tracePt t="8993" x="6985000" y="1289050"/>
          <p14:tracePt t="9025" x="6997700" y="1289050"/>
          <p14:tracePt t="9041" x="7010400" y="1289050"/>
          <p14:tracePt t="9045" x="7021513" y="1289050"/>
          <p14:tracePt t="9057" x="7034213" y="1289050"/>
          <p14:tracePt t="9073" x="7059613" y="1289050"/>
          <p14:tracePt t="9077" x="7059613" y="1276350"/>
          <p14:tracePt t="9089" x="7072313" y="1276350"/>
          <p14:tracePt t="9105" x="7085013" y="1276350"/>
          <p14:tracePt t="9109" x="7097713" y="1263650"/>
          <p14:tracePt t="9121" x="7110413" y="1263650"/>
          <p14:tracePt t="9136" x="7123113" y="1263650"/>
          <p14:tracePt t="9141" x="7123113" y="1250950"/>
          <p14:tracePt t="9185" x="7134225" y="1250950"/>
          <p14:tracePt t="9303" x="7110413" y="1250950"/>
          <p14:tracePt t="9319" x="7085013" y="1250950"/>
          <p14:tracePt t="9331" x="7059613" y="1250950"/>
          <p14:tracePt t="9335" x="7021513" y="1250950"/>
          <p14:tracePt t="9347" x="6997700" y="1250950"/>
          <p14:tracePt t="9352" x="6959600" y="1250950"/>
          <p14:tracePt t="9363" x="6934200" y="1250950"/>
          <p14:tracePt t="9369" x="6897688" y="1250950"/>
          <p14:tracePt t="9379" x="6872288" y="1250950"/>
          <p14:tracePt t="9384" x="6846888" y="1250950"/>
          <p14:tracePt t="9395" x="6834188" y="1250950"/>
          <p14:tracePt t="9399" x="6821488" y="1250950"/>
          <p14:tracePt t="9415" x="6808788" y="1250950"/>
          <p14:tracePt t="9459" x="6797675" y="1250950"/>
          <p14:tracePt t="10131" x="6784975" y="1263650"/>
          <p14:tracePt t="10152" x="6784975" y="1276350"/>
          <p14:tracePt t="10168" x="6797675" y="1301750"/>
          <p14:tracePt t="10179" x="6797675" y="1314450"/>
          <p14:tracePt t="10195" x="6808788" y="1339850"/>
          <p14:tracePt t="10199" x="6808788" y="1350963"/>
          <p14:tracePt t="10211" x="6821488" y="1363663"/>
          <p14:tracePt t="10215" x="6834188" y="1376363"/>
          <p14:tracePt t="10259" x="6834188" y="1389063"/>
          <p14:tracePt t="10467" x="6846888" y="1401763"/>
          <p14:tracePt t="24966" x="6808788" y="1414463"/>
          <p14:tracePt t="24970" x="6784975" y="1427163"/>
          <p14:tracePt t="24984" x="6746875" y="1427163"/>
          <p14:tracePt t="24987" x="6721475" y="1439863"/>
          <p14:tracePt t="24999" x="6684963" y="1450975"/>
          <p14:tracePt t="25003" x="6646863" y="1463675"/>
          <p14:tracePt t="25015" x="6608763" y="1463675"/>
          <p14:tracePt t="25019" x="6559550" y="1476375"/>
          <p14:tracePt t="25031" x="6496050" y="1489075"/>
          <p14:tracePt t="25035" x="6446838" y="1501775"/>
          <p14:tracePt t="25046" x="6408738" y="1514475"/>
          <p14:tracePt t="25052" x="6359525" y="1527175"/>
          <p14:tracePt t="25062" x="6283325" y="1539875"/>
          <p14:tracePt t="25068" x="6208713" y="1552575"/>
          <p14:tracePt t="25078" x="6146800" y="1563688"/>
          <p14:tracePt t="25084" x="6070600" y="1589088"/>
          <p14:tracePt t="25094" x="5995988" y="1614488"/>
          <p14:tracePt t="25100" x="5921375" y="1627188"/>
          <p14:tracePt t="25110" x="5870575" y="1639888"/>
          <p14:tracePt t="25116" x="5832475" y="1652588"/>
          <p14:tracePt t="25126" x="5795963" y="1663700"/>
          <p14:tracePt t="25131" x="5757863" y="1663700"/>
          <p14:tracePt t="25142" x="5732463" y="1663700"/>
          <p14:tracePt t="25146" x="5708650" y="1663700"/>
          <p14:tracePt t="25158" x="5683250" y="1676400"/>
          <p14:tracePt t="25162" x="5657850" y="1689100"/>
          <p14:tracePt t="25174" x="5632450" y="1689100"/>
          <p14:tracePt t="25178" x="5583238" y="1701800"/>
          <p14:tracePt t="25191" x="5519738" y="1727200"/>
          <p14:tracePt t="25195" x="5483225" y="1752600"/>
          <p14:tracePt t="25207" x="5407025" y="1776413"/>
          <p14:tracePt t="25211" x="5319713" y="1814513"/>
          <p14:tracePt t="25223" x="5219700" y="1852613"/>
          <p14:tracePt t="25226" x="5106988" y="1876425"/>
          <p14:tracePt t="25238" x="4994275" y="1914525"/>
          <p14:tracePt t="25242" x="4868863" y="1939925"/>
          <p14:tracePt t="25254" x="4732338" y="1978025"/>
          <p14:tracePt t="25258" x="4619625" y="1989138"/>
          <p14:tracePt t="25271" x="4518025" y="2001838"/>
          <p14:tracePt t="25275" x="4418013" y="2001838"/>
          <p14:tracePt t="25286" x="4330700" y="2014538"/>
          <p14:tracePt t="25290" x="4256088" y="2014538"/>
          <p14:tracePt t="25303" x="4192588" y="2027238"/>
          <p14:tracePt t="25306" x="4130675" y="2027238"/>
          <p14:tracePt t="25319" x="4081463" y="2039938"/>
          <p14:tracePt t="25323" x="4017963" y="2039938"/>
          <p14:tracePt t="25335" x="3956050" y="2052638"/>
          <p14:tracePt t="25338" x="3892550" y="2065338"/>
          <p14:tracePt t="25351" x="3830638" y="2089150"/>
          <p14:tracePt t="25354" x="3779838" y="2101850"/>
          <p14:tracePt t="25368" x="3743325" y="2114550"/>
          <p14:tracePt t="25370" x="3730625" y="2114550"/>
          <p14:tracePt t="25384" x="3705225" y="2114550"/>
          <p14:tracePt t="25415" x="3730625" y="2114550"/>
          <p14:tracePt t="25419" x="3743325" y="2114550"/>
          <p14:tracePt t="25431" x="3756025" y="2114550"/>
          <p14:tracePt t="25435" x="3767138" y="2114550"/>
          <p14:tracePt t="25686" x="3743325" y="2114550"/>
          <p14:tracePt t="25690" x="3743325" y="2101850"/>
          <p14:tracePt t="25703" x="3767138" y="2101850"/>
          <p14:tracePt t="25798" x="3756025" y="2101850"/>
          <p14:tracePt t="25803" x="3756025" y="2114550"/>
          <p14:tracePt t="25831" x="3743325" y="2114550"/>
          <p14:tracePt t="25846" x="3730625" y="2127250"/>
          <p14:tracePt t="25851" x="3717925" y="2127250"/>
          <p14:tracePt t="25862" x="3705225" y="2139950"/>
          <p14:tracePt t="25868" x="3692525" y="2152650"/>
          <p14:tracePt t="25878" x="3667125" y="2152650"/>
          <p14:tracePt t="25894" x="3654425" y="2165350"/>
          <p14:tracePt t="25900" x="3643313" y="2165350"/>
          <p14:tracePt t="25912" x="3630613" y="2178050"/>
          <p14:tracePt t="25928" x="3617913" y="2190750"/>
          <p14:tracePt t="25934" x="3605213" y="2201863"/>
          <p14:tracePt t="25952" x="3579813" y="2227263"/>
          <p14:tracePt t="25961" x="3554413" y="2239963"/>
          <p14:tracePt t="25965" x="3530600" y="2252663"/>
          <p14:tracePt t="25977" x="3505200" y="2265363"/>
          <p14:tracePt t="25981" x="3467100" y="2290763"/>
          <p14:tracePt t="25993" x="3441700" y="2303463"/>
          <p14:tracePt t="25996" x="3405188" y="2314575"/>
          <p14:tracePt t="26008" x="3379788" y="2314575"/>
          <p14:tracePt t="26012" x="3354388" y="2314575"/>
          <p14:tracePt t="26024" x="3328988" y="2314575"/>
          <p14:tracePt t="26028" x="3317875" y="2314575"/>
          <p14:tracePt t="26040" x="3292475" y="2314575"/>
          <p14:tracePt t="26044" x="3279775" y="2314575"/>
          <p14:tracePt t="26060" x="3267075" y="2314575"/>
          <p14:tracePt t="26072" x="3254375" y="2314575"/>
          <p14:tracePt t="26088" x="3241675" y="2314575"/>
          <p14:tracePt t="26104" x="3228975" y="2314575"/>
          <p14:tracePt t="26121" x="3216275" y="2314575"/>
          <p14:tracePt t="26124" x="3205163" y="2303463"/>
          <p14:tracePt t="26137" x="3205163" y="2290763"/>
          <p14:tracePt t="26152" x="3192463" y="2290763"/>
          <p14:tracePt t="26157" x="3179763" y="2290763"/>
          <p14:tracePt t="26184" x="3167063" y="2278063"/>
          <p14:tracePt t="26232" x="3154363" y="2278063"/>
          <p14:tracePt t="26269" x="3141663" y="2278063"/>
          <p14:tracePt t="26284" x="3116263" y="2278063"/>
          <p14:tracePt t="26301" x="3103563" y="2278063"/>
          <p14:tracePt t="26313" x="3092450" y="2278063"/>
          <p14:tracePt t="26317" x="3079750" y="2278063"/>
          <p14:tracePt t="26328" x="3067050" y="2278063"/>
          <p14:tracePt t="26334" x="3041650" y="2278063"/>
          <p14:tracePt t="26344" x="3028950" y="2278063"/>
          <p14:tracePt t="26350" x="3016250" y="2278063"/>
          <p14:tracePt t="26360" x="2992438" y="2278063"/>
          <p14:tracePt t="26377" x="2979738" y="2265363"/>
          <p14:tracePt t="26381" x="2967038" y="2265363"/>
          <p14:tracePt t="26392" x="2954338" y="2252663"/>
          <p14:tracePt t="26396" x="2941638" y="2252663"/>
          <p14:tracePt t="26424" x="2928938" y="2239963"/>
          <p14:tracePt t="26440" x="2916238" y="2239963"/>
          <p14:tracePt t="26444" x="2903538" y="2239963"/>
          <p14:tracePt t="26472" x="2903538" y="2227263"/>
          <p14:tracePt t="26585" x="2903538" y="2214563"/>
          <p14:tracePt t="26728" x="2903538" y="2201863"/>
          <p14:tracePt t="26745" x="2916238" y="2201863"/>
          <p14:tracePt t="26750" x="2928938" y="2201863"/>
          <p14:tracePt t="26760" x="2954338" y="2201863"/>
          <p14:tracePt t="26765" x="2979738" y="2201863"/>
          <p14:tracePt t="26777" x="3016250" y="2201863"/>
          <p14:tracePt t="26781" x="3041650" y="2201863"/>
          <p14:tracePt t="26793" x="3067050" y="2201863"/>
          <p14:tracePt t="26797" x="3092450" y="2201863"/>
          <p14:tracePt t="26809" x="3116263" y="2201863"/>
          <p14:tracePt t="26813" x="3141663" y="2201863"/>
          <p14:tracePt t="26824" x="3167063" y="2201863"/>
          <p14:tracePt t="26829" x="3192463" y="2201863"/>
          <p14:tracePt t="26841" x="3205163" y="2201863"/>
          <p14:tracePt t="26844" x="3216275" y="2201863"/>
          <p14:tracePt t="26857" x="3241675" y="2201863"/>
          <p14:tracePt t="26893" x="3292475" y="2201863"/>
          <p14:tracePt t="26909" x="3305175" y="2201863"/>
          <p14:tracePt t="26920" x="3317875" y="2201863"/>
          <p14:tracePt t="26937" x="3328988" y="2201863"/>
          <p14:tracePt t="27667" x="3341688" y="2201863"/>
          <p14:tracePt t="27684" x="3354388" y="2201863"/>
          <p14:tracePt t="27686" x="3367088" y="2201863"/>
          <p14:tracePt t="27699" x="3392488" y="2201863"/>
          <p14:tracePt t="27702" x="3429000" y="2201863"/>
          <p14:tracePt t="27716" x="3479800" y="2190750"/>
          <p14:tracePt t="27718" x="3505200" y="2190750"/>
          <p14:tracePt t="27731" x="3554413" y="2190750"/>
          <p14:tracePt t="27735" x="3592513" y="2190750"/>
          <p14:tracePt t="27746" x="3643313" y="2190750"/>
          <p14:tracePt t="27751" x="3705225" y="2190750"/>
          <p14:tracePt t="27763" x="3730625" y="2190750"/>
          <p14:tracePt t="27768" x="3779838" y="2190750"/>
          <p14:tracePt t="27778" x="3805238" y="2190750"/>
          <p14:tracePt t="27784" x="3830638" y="2190750"/>
          <p14:tracePt t="27795" x="3843338" y="2190750"/>
          <p14:tracePt t="27799" x="3856038" y="2190750"/>
          <p14:tracePt t="27811" x="3892550" y="2190750"/>
          <p14:tracePt t="27815" x="3905250" y="2190750"/>
          <p14:tracePt t="27827" x="3917950" y="2190750"/>
          <p14:tracePt t="27831" x="3943350" y="2190750"/>
          <p14:tracePt t="27842" x="3968750" y="2190750"/>
          <p14:tracePt t="27846" x="3992563" y="2190750"/>
          <p14:tracePt t="27858" x="4005263" y="2190750"/>
          <p14:tracePt t="27862" x="4056063" y="2190750"/>
          <p14:tracePt t="27874" x="4081463" y="2190750"/>
          <p14:tracePt t="27878" x="4105275" y="2190750"/>
          <p14:tracePt t="27890" x="4130675" y="2190750"/>
          <p14:tracePt t="27894" x="4143375" y="2190750"/>
          <p14:tracePt t="27906" x="4156075" y="2190750"/>
          <p14:tracePt t="28147" x="4168775" y="2190750"/>
          <p14:tracePt t="28151" x="4192588" y="2190750"/>
          <p14:tracePt t="28168" x="4217988" y="2190750"/>
          <p14:tracePt t="28179" x="4230688" y="2190750"/>
          <p14:tracePt t="28184" x="4268788" y="2190750"/>
          <p14:tracePt t="28195" x="4294188" y="2190750"/>
          <p14:tracePt t="28200" x="4305300" y="2190750"/>
          <p14:tracePt t="28210" x="4318000" y="2190750"/>
          <p14:tracePt t="28216" x="4330700" y="2190750"/>
          <p14:tracePt t="28227" x="4356100" y="2190750"/>
          <p14:tracePt t="28242" x="4368800" y="2190750"/>
          <p14:tracePt t="28246" x="4381500" y="2190750"/>
          <p14:tracePt t="28258" x="4394200" y="2190750"/>
          <p14:tracePt t="28262" x="4418013" y="2190750"/>
          <p14:tracePt t="28275" x="4430713" y="2190750"/>
          <p14:tracePt t="28278" x="4443413" y="2178050"/>
          <p14:tracePt t="28290" x="4468813" y="2178050"/>
          <p14:tracePt t="28294" x="4494213" y="2178050"/>
          <p14:tracePt t="28307" x="4530725" y="2178050"/>
          <p14:tracePt t="28310" x="4581525" y="2178050"/>
          <p14:tracePt t="28322" x="4606925" y="2178050"/>
          <p14:tracePt t="28326" x="4619625" y="2178050"/>
          <p14:tracePt t="28338" x="4630738" y="2178050"/>
          <p14:tracePt t="28354" x="4643438" y="2178050"/>
          <p14:tracePt t="28358" x="4668838" y="2178050"/>
          <p14:tracePt t="28419" x="4681538" y="2178050"/>
          <p14:tracePt t="28471" x="4694238" y="2178050"/>
          <p14:tracePt t="28484" x="4706938" y="2178050"/>
          <p14:tracePt t="28487" x="4719638" y="2178050"/>
          <p14:tracePt t="28515" x="4732338" y="2178050"/>
          <p14:tracePt t="28547" x="4743450" y="2190750"/>
          <p14:tracePt t="28695" x="4756150" y="2190750"/>
          <p14:tracePt t="28707" x="4781550" y="2190750"/>
          <p14:tracePt t="28711" x="4819650" y="2190750"/>
          <p14:tracePt t="28723" x="4856163" y="2190750"/>
          <p14:tracePt t="28727" x="4894263" y="2190750"/>
          <p14:tracePt t="28739" x="4906963" y="2190750"/>
          <p14:tracePt t="28743" x="4956175" y="2190750"/>
          <p14:tracePt t="28755" x="4994275" y="2190750"/>
          <p14:tracePt t="28758" x="5045075" y="2190750"/>
          <p14:tracePt t="28771" x="5094288" y="2190750"/>
          <p14:tracePt t="28775" x="5132388" y="2190750"/>
          <p14:tracePt t="28787" x="5170488" y="2190750"/>
          <p14:tracePt t="28791" x="5194300" y="2190750"/>
          <p14:tracePt t="28803" x="5219700" y="2190750"/>
          <p14:tracePt t="28807" x="5232400" y="2190750"/>
          <p14:tracePt t="28818" x="5257800" y="2190750"/>
          <p14:tracePt t="28901" x="5270500" y="2190750"/>
          <p14:tracePt t="28997" x="5281613" y="2190750"/>
          <p14:tracePt t="29013" x="5294313" y="2190750"/>
          <p14:tracePt t="29018" x="5307013" y="2190750"/>
          <p14:tracePt t="29029" x="5319713" y="2190750"/>
          <p14:tracePt t="29034" x="5332413" y="2190750"/>
          <p14:tracePt t="29045" x="5357813" y="2190750"/>
          <p14:tracePt t="29050" x="5383213" y="2190750"/>
          <p14:tracePt t="29060" x="5407025" y="2190750"/>
          <p14:tracePt t="29066" x="5419725" y="2190750"/>
          <p14:tracePt t="29077" x="5432425" y="2190750"/>
          <p14:tracePt t="29083" x="5445125" y="2190750"/>
          <p14:tracePt t="29093" x="5457825" y="2190750"/>
          <p14:tracePt t="29097" x="5470525" y="2190750"/>
          <p14:tracePt t="29125" x="5483225" y="2190750"/>
          <p14:tracePt t="29157" x="5495925" y="2190750"/>
          <p14:tracePt t="29205" x="5507038" y="2190750"/>
          <p14:tracePt t="29221" x="5519738" y="2190750"/>
          <p14:tracePt t="29241" x="5532438" y="2190750"/>
          <p14:tracePt t="29253" x="5545138" y="2190750"/>
          <p14:tracePt t="29269" x="5557838" y="2190750"/>
          <p14:tracePt t="29273" x="5570538" y="2190750"/>
          <p14:tracePt t="29289" x="5583238" y="2190750"/>
          <p14:tracePt t="29301" x="5595938" y="2190750"/>
          <p14:tracePt t="29334" x="5607050" y="2190750"/>
          <p14:tracePt t="29509" x="5619750" y="2201863"/>
          <p14:tracePt t="29541" x="5632450" y="2201863"/>
          <p14:tracePt t="29545" x="5657850" y="2214563"/>
          <p14:tracePt t="29557" x="5670550" y="2214563"/>
          <p14:tracePt t="29560" x="5683250" y="2227263"/>
          <p14:tracePt t="29577" x="5708650" y="2227263"/>
          <p14:tracePt t="29593" x="5719763" y="2227263"/>
          <p14:tracePt t="29685" x="5732463" y="2239963"/>
          <p14:tracePt t="29897" x="5732463" y="2227263"/>
          <p14:tracePt t="29909" x="5745163" y="2227263"/>
          <p14:tracePt t="29913" x="5757863" y="2201863"/>
          <p14:tracePt t="29945" x="5757863" y="2190750"/>
          <p14:tracePt t="29973" x="5770563" y="2190750"/>
          <p14:tracePt t="29989" x="5770563" y="2178050"/>
          <p14:tracePt t="30101" x="5783263" y="2178050"/>
          <p14:tracePt t="30133" x="5783263" y="2165350"/>
          <p14:tracePt t="31417" x="5795963" y="2152650"/>
          <p14:tracePt t="31421" x="5795963" y="2139950"/>
          <p14:tracePt t="31434" x="5808663" y="2139950"/>
          <p14:tracePt t="31450" x="5808663" y="2127250"/>
          <p14:tracePt t="31452" x="5808663" y="2114550"/>
          <p14:tracePt t="31466" x="5821363" y="2114550"/>
          <p14:tracePt t="31468" x="5821363" y="2101850"/>
          <p14:tracePt t="31483" x="5832475" y="2101850"/>
          <p14:tracePt t="31497" x="5845175" y="2089150"/>
          <p14:tracePt t="31501" x="5845175" y="2078038"/>
          <p14:tracePt t="31513" x="5845175" y="2065338"/>
          <p14:tracePt t="31529" x="5857875" y="2065338"/>
          <p14:tracePt t="54335" x="5845175" y="2065338"/>
          <p14:tracePt t="54351" x="5795963" y="2078038"/>
          <p14:tracePt t="54355" x="5757863" y="2089150"/>
          <p14:tracePt t="54367" x="5670550" y="2114550"/>
          <p14:tracePt t="54371" x="5570538" y="2139950"/>
          <p14:tracePt t="54383" x="5445125" y="2165350"/>
          <p14:tracePt t="54387" x="5307013" y="2178050"/>
          <p14:tracePt t="54400" x="5181600" y="2190750"/>
          <p14:tracePt t="54403" x="5045075" y="2201863"/>
          <p14:tracePt t="54416" x="4894263" y="2214563"/>
          <p14:tracePt t="54419" x="4756150" y="2227263"/>
          <p14:tracePt t="54432" x="4606925" y="2227263"/>
          <p14:tracePt t="54435" x="4456113" y="2227263"/>
          <p14:tracePt t="54448" x="4305300" y="2227263"/>
          <p14:tracePt t="54451" x="4168775" y="2227263"/>
          <p14:tracePt t="54464" x="4017963" y="2227263"/>
          <p14:tracePt t="54467" x="3879850" y="2227263"/>
          <p14:tracePt t="54482" x="3743325" y="2239963"/>
          <p14:tracePt t="54485" x="3617913" y="2239963"/>
          <p14:tracePt t="54498" x="3492500" y="2252663"/>
          <p14:tracePt t="54501" x="3354388" y="2265363"/>
          <p14:tracePt t="54514" x="3241675" y="2290763"/>
          <p14:tracePt t="54517" x="3103563" y="2303463"/>
          <p14:tracePt t="54529" x="2992438" y="2327275"/>
          <p14:tracePt t="54533" x="2867025" y="2339975"/>
          <p14:tracePt t="54545" x="2767013" y="2352675"/>
          <p14:tracePt t="54549" x="2667000" y="2365375"/>
          <p14:tracePt t="54561" x="2578100" y="2365375"/>
          <p14:tracePt t="54566" x="2490788" y="2378075"/>
          <p14:tracePt t="54577" x="2428875" y="2378075"/>
          <p14:tracePt t="54582" x="2378075" y="2378075"/>
          <p14:tracePt t="54593" x="2328863" y="2378075"/>
          <p14:tracePt t="54598" x="2278063" y="2378075"/>
          <p14:tracePt t="54609" x="2239963" y="2378075"/>
          <p14:tracePt t="54614" x="2203450" y="2378075"/>
          <p14:tracePt t="54625" x="2139950" y="2390775"/>
          <p14:tracePt t="54629" x="2078038" y="2390775"/>
          <p14:tracePt t="54641" x="2003425" y="2403475"/>
          <p14:tracePt t="54645" x="1952625" y="2403475"/>
          <p14:tracePt t="54657" x="1903413" y="2403475"/>
          <p14:tracePt t="54661" x="1852613" y="2403475"/>
          <p14:tracePt t="54673" x="1790700" y="2414588"/>
          <p14:tracePt t="54677" x="1727200" y="2414588"/>
          <p14:tracePt t="54689" x="1665288" y="2414588"/>
          <p14:tracePt t="54693" x="1601788" y="2414588"/>
          <p14:tracePt t="54705" x="1552575" y="2414588"/>
          <p14:tracePt t="54709" x="1514475" y="2414588"/>
          <p14:tracePt t="54721" x="1489075" y="2414588"/>
          <p14:tracePt t="54725" x="1476375" y="2414588"/>
          <p14:tracePt t="54737" x="1465263" y="2414588"/>
          <p14:tracePt t="54817" x="1465263" y="2427288"/>
          <p14:tracePt t="54837" x="1465263" y="2465388"/>
          <p14:tracePt t="54849" x="1465263" y="2503488"/>
          <p14:tracePt t="54853" x="1465263" y="2527300"/>
          <p14:tracePt t="54865" x="1465263" y="2565400"/>
          <p14:tracePt t="54869" x="1465263" y="2616200"/>
          <p14:tracePt t="54882" x="1465263" y="2678113"/>
          <p14:tracePt t="54885" x="1476375" y="2703513"/>
          <p14:tracePt t="54898" x="1489075" y="2752725"/>
          <p14:tracePt t="54900" x="1501775" y="2803525"/>
          <p14:tracePt t="54914" x="1514475" y="2865438"/>
          <p14:tracePt t="54917" x="1527175" y="2916238"/>
          <p14:tracePt t="54929" x="1527175" y="2941638"/>
          <p14:tracePt t="54933" x="1527175" y="2965450"/>
          <p14:tracePt t="54945" x="1527175" y="3003550"/>
          <p14:tracePt t="54950" x="1527175" y="3041650"/>
          <p14:tracePt t="54967" x="1527175" y="3141663"/>
          <p14:tracePt t="54977" x="1527175" y="3203575"/>
          <p14:tracePt t="54982" x="1539875" y="3254375"/>
          <p14:tracePt t="54993" x="1552575" y="3303588"/>
          <p14:tracePt t="54998" x="1565275" y="3378200"/>
          <p14:tracePt t="55009" x="1565275" y="3429000"/>
          <p14:tracePt t="55014" x="1577975" y="3490913"/>
          <p14:tracePt t="55025" x="1577975" y="3554413"/>
          <p14:tracePt t="55030" x="1577975" y="3603625"/>
          <p14:tracePt t="55041" x="1577975" y="3654425"/>
          <p14:tracePt t="55045" x="1577975" y="3692525"/>
          <p14:tracePt t="55057" x="1577975" y="3741738"/>
          <p14:tracePt t="55061" x="1577975" y="3816350"/>
          <p14:tracePt t="55073" x="1577975" y="3867150"/>
          <p14:tracePt t="55077" x="1577975" y="3929063"/>
          <p14:tracePt t="55089" x="1589088" y="3979863"/>
          <p14:tracePt t="55093" x="1589088" y="4041775"/>
          <p14:tracePt t="55105" x="1589088" y="4079875"/>
          <p14:tracePt t="55109" x="1601788" y="4117975"/>
          <p14:tracePt t="55121" x="1601788" y="4154488"/>
          <p14:tracePt t="55125" x="1601788" y="4179888"/>
          <p14:tracePt t="55137" x="1601788" y="4217988"/>
          <p14:tracePt t="55141" x="1601788" y="4254500"/>
          <p14:tracePt t="55153" x="1601788" y="4292600"/>
          <p14:tracePt t="55157" x="1601788" y="4318000"/>
          <p14:tracePt t="55169" x="1601788" y="4354513"/>
          <p14:tracePt t="55173" x="1601788" y="4392613"/>
          <p14:tracePt t="55185" x="1601788" y="4418013"/>
          <p14:tracePt t="55189" x="1601788" y="4443413"/>
          <p14:tracePt t="55201" x="1614488" y="4467225"/>
          <p14:tracePt t="55205" x="1614488" y="4479925"/>
          <p14:tracePt t="55216" x="1614488" y="4492625"/>
          <p14:tracePt t="55221" x="1614488" y="4505325"/>
          <p14:tracePt t="55233" x="1614488" y="4518025"/>
          <p14:tracePt t="55237" x="1614488" y="4530725"/>
          <p14:tracePt t="55249" x="1614488" y="4543425"/>
          <p14:tracePt t="55253" x="1614488" y="4554538"/>
          <p14:tracePt t="55266" x="1614488" y="4567238"/>
          <p14:tracePt t="55269" x="1614488" y="4592638"/>
          <p14:tracePt t="55282" x="1614488" y="4630738"/>
          <p14:tracePt t="55284" x="1614488" y="4643438"/>
          <p14:tracePt t="55299" x="1614488" y="4656138"/>
          <p14:tracePt t="55301" x="1614488" y="4679950"/>
          <p14:tracePt t="55314" x="1614488" y="4705350"/>
          <p14:tracePt t="55330" x="1614488" y="4718050"/>
          <p14:tracePt t="55361" x="1627188" y="4730750"/>
          <p14:tracePt t="55392" x="1639888" y="4730750"/>
          <p14:tracePt t="55397" x="1665288" y="4730750"/>
          <p14:tracePt t="55409" x="1689100" y="4730750"/>
          <p14:tracePt t="55414" x="1727200" y="4730750"/>
          <p14:tracePt t="55425" x="1765300" y="4743450"/>
          <p14:tracePt t="55431" x="1790700" y="4743450"/>
          <p14:tracePt t="55440" x="1827213" y="4743450"/>
          <p14:tracePt t="55444" x="1865313" y="4756150"/>
          <p14:tracePt t="55457" x="1927225" y="4768850"/>
          <p14:tracePt t="55460" x="1965325" y="4768850"/>
          <p14:tracePt t="55473" x="2003425" y="4779963"/>
          <p14:tracePt t="55477" x="2039938" y="4779963"/>
          <p14:tracePt t="55489" x="2065338" y="4779963"/>
          <p14:tracePt t="55493" x="2090738" y="4779963"/>
          <p14:tracePt t="55505" x="2127250" y="4779963"/>
          <p14:tracePt t="55509" x="2152650" y="4779963"/>
          <p14:tracePt t="55521" x="2178050" y="4779963"/>
          <p14:tracePt t="55524" x="2203450" y="4779963"/>
          <p14:tracePt t="55537" x="2228850" y="4779963"/>
          <p14:tracePt t="55553" x="2239963" y="4779963"/>
          <p14:tracePt t="55665" x="2216150" y="4779963"/>
          <p14:tracePt t="55668" x="2178050" y="4779963"/>
          <p14:tracePt t="55682" x="2127250" y="4779963"/>
          <p14:tracePt t="55685" x="2103438" y="4779963"/>
          <p14:tracePt t="55698" x="2052638" y="4779963"/>
          <p14:tracePt t="55701" x="2014538" y="4779963"/>
          <p14:tracePt t="55714" x="1978025" y="4792663"/>
          <p14:tracePt t="55716" x="1927225" y="4805363"/>
          <p14:tracePt t="55731" x="1878013" y="4805363"/>
          <p14:tracePt t="55733" x="1827213" y="4805363"/>
          <p14:tracePt t="55744" x="1752600" y="4818063"/>
          <p14:tracePt t="55750" x="1701800" y="4830763"/>
          <p14:tracePt t="55761" x="1652588" y="4830763"/>
          <p14:tracePt t="55766" x="1614488" y="4830763"/>
          <p14:tracePt t="55777" x="1577975" y="4843463"/>
          <p14:tracePt t="55782" x="1539875" y="4843463"/>
          <p14:tracePt t="55793" x="1514475" y="4843463"/>
          <p14:tracePt t="55798" x="1501775" y="4843463"/>
          <p14:tracePt t="55809" x="1489075" y="4843463"/>
          <p14:tracePt t="55873" x="1476375" y="4843463"/>
          <p14:tracePt t="55877" x="1476375" y="4830763"/>
          <p14:tracePt t="55889" x="1465263" y="4805363"/>
          <p14:tracePt t="55893" x="1465263" y="4779963"/>
          <p14:tracePt t="55905" x="1439863" y="4730750"/>
          <p14:tracePt t="55909" x="1439863" y="4705350"/>
          <p14:tracePt t="55921" x="1427163" y="4656138"/>
          <p14:tracePt t="55925" x="1414463" y="4605338"/>
          <p14:tracePt t="55937" x="1401763" y="4567238"/>
          <p14:tracePt t="55941" x="1389063" y="4530725"/>
          <p14:tracePt t="55953" x="1389063" y="4479925"/>
          <p14:tracePt t="55956" x="1376363" y="4405313"/>
          <p14:tracePt t="55969" x="1363663" y="4341813"/>
          <p14:tracePt t="55973" x="1339850" y="4254500"/>
          <p14:tracePt t="55985" x="1314450" y="4154488"/>
          <p14:tracePt t="55989" x="1289050" y="4041775"/>
          <p14:tracePt t="56001" x="1252538" y="3929063"/>
          <p14:tracePt t="56004" x="1227138" y="3803650"/>
          <p14:tracePt t="56019" x="1214438" y="3692525"/>
          <p14:tracePt t="56023" x="1201738" y="3590925"/>
          <p14:tracePt t="56035" x="1189038" y="3479800"/>
          <p14:tracePt t="56039" x="1176338" y="3390900"/>
          <p14:tracePt t="56051" x="1176338" y="3316288"/>
          <p14:tracePt t="56055" x="1176338" y="3241675"/>
          <p14:tracePt t="56066" x="1176338" y="3165475"/>
          <p14:tracePt t="56071" x="1176338" y="3090863"/>
          <p14:tracePt t="56082" x="1176338" y="3028950"/>
          <p14:tracePt t="56087" x="1176338" y="2952750"/>
          <p14:tracePt t="56099" x="1176338" y="2903538"/>
          <p14:tracePt t="56103" x="1189038" y="2852738"/>
          <p14:tracePt t="56116" x="1189038" y="2803525"/>
          <p14:tracePt t="56119" x="1189038" y="2740025"/>
          <p14:tracePt t="56132" x="1201738" y="2703513"/>
          <p14:tracePt t="56135" x="1201738" y="2690813"/>
          <p14:tracePt t="56148" x="1201738" y="2665413"/>
          <p14:tracePt t="56151" x="1201738" y="2652713"/>
          <p14:tracePt t="56211" x="1201738" y="2640013"/>
          <p14:tracePt t="56232" x="1201738" y="2627313"/>
          <p14:tracePt t="56248" x="1201738" y="2616200"/>
          <p14:tracePt t="56259" x="1201738" y="2603500"/>
          <p14:tracePt t="56274" x="1201738" y="2590800"/>
          <p14:tracePt t="56291" x="1201738" y="2578100"/>
          <p14:tracePt t="56295" x="1201738" y="2565400"/>
          <p14:tracePt t="56307" x="1214438" y="2552700"/>
          <p14:tracePt t="56323" x="1214438" y="2540000"/>
          <p14:tracePt t="56403" x="1227138" y="2527300"/>
          <p14:tracePt t="56419" x="1239838" y="2527300"/>
          <p14:tracePt t="56435" x="1263650" y="2527300"/>
          <p14:tracePt t="56438" x="1289050" y="2527300"/>
          <p14:tracePt t="56451" x="1327150" y="2516188"/>
          <p14:tracePt t="56455" x="1376363" y="2516188"/>
          <p14:tracePt t="56466" x="1427163" y="2503488"/>
          <p14:tracePt t="56471" x="1476375" y="2503488"/>
          <p14:tracePt t="56482" x="1501775" y="2503488"/>
          <p14:tracePt t="56487" x="1539875" y="2503488"/>
          <p14:tracePt t="56499" x="1589088" y="2503488"/>
          <p14:tracePt t="56503" x="1652588" y="2503488"/>
          <p14:tracePt t="56516" x="1701800" y="2503488"/>
          <p14:tracePt t="56519" x="1752600" y="2503488"/>
          <p14:tracePt t="56532" x="1801813" y="2503488"/>
          <p14:tracePt t="56535" x="1839913" y="2503488"/>
          <p14:tracePt t="56548" x="1878013" y="2503488"/>
          <p14:tracePt t="56550" x="1903413" y="2503488"/>
          <p14:tracePt t="56564" x="1939925" y="2503488"/>
          <p14:tracePt t="56566" x="1965325" y="2503488"/>
          <p14:tracePt t="56580" x="2003425" y="2503488"/>
          <p14:tracePt t="56583" x="2027238" y="2503488"/>
          <p14:tracePt t="56595" x="2052638" y="2503488"/>
          <p14:tracePt t="56599" x="2078038" y="2503488"/>
          <p14:tracePt t="56615" x="2103438" y="2503488"/>
          <p14:tracePt t="56675" x="2090738" y="2503488"/>
          <p14:tracePt t="56691" x="2065338" y="2503488"/>
          <p14:tracePt t="56695" x="2027238" y="2503488"/>
          <p14:tracePt t="56707" x="1978025" y="2503488"/>
          <p14:tracePt t="56711" x="1927225" y="2503488"/>
          <p14:tracePt t="56723" x="1903413" y="2503488"/>
          <p14:tracePt t="56727" x="1852613" y="2503488"/>
          <p14:tracePt t="56739" x="1778000" y="2503488"/>
          <p14:tracePt t="56742" x="1689100" y="2503488"/>
          <p14:tracePt t="56755" x="1627188" y="2503488"/>
          <p14:tracePt t="56758" x="1565275" y="2503488"/>
          <p14:tracePt t="56770" x="1489075" y="2503488"/>
          <p14:tracePt t="56775" x="1439863" y="2503488"/>
          <p14:tracePt t="56787" x="1401763" y="2503488"/>
          <p14:tracePt t="56790" x="1389063" y="2490788"/>
          <p14:tracePt t="56995" x="1376363" y="2490788"/>
          <p14:tracePt t="57011" x="1376363" y="2503488"/>
          <p14:tracePt t="57027" x="1376363" y="2527300"/>
          <p14:tracePt t="57032" x="1376363" y="2540000"/>
          <p14:tracePt t="57043" x="1376363" y="2552700"/>
          <p14:tracePt t="57048" x="1376363" y="2578100"/>
          <p14:tracePt t="57064" x="1376363" y="2590800"/>
          <p14:tracePt t="57081" x="1376363" y="2603500"/>
          <p14:tracePt t="57095" x="1376363" y="2627313"/>
          <p14:tracePt t="57107" x="1376363" y="2640013"/>
          <p14:tracePt t="57111" x="1376363" y="2652713"/>
          <p14:tracePt t="57123" x="1376363" y="2690813"/>
          <p14:tracePt t="57127" x="1376363" y="2716213"/>
          <p14:tracePt t="57139" x="1389063" y="2752725"/>
          <p14:tracePt t="57143" x="1389063" y="2790825"/>
          <p14:tracePt t="57155" x="1389063" y="2840038"/>
          <p14:tracePt t="57159" x="1389063" y="2903538"/>
          <p14:tracePt t="57171" x="1389063" y="2928938"/>
          <p14:tracePt t="57175" x="1389063" y="2978150"/>
          <p14:tracePt t="57187" x="1389063" y="3028950"/>
          <p14:tracePt t="57191" x="1401763" y="3090863"/>
          <p14:tracePt t="57203" x="1414463" y="3165475"/>
          <p14:tracePt t="57207" x="1427163" y="3254375"/>
          <p14:tracePt t="57219" x="1439863" y="3341688"/>
          <p14:tracePt t="57222" x="1439863" y="3403600"/>
          <p14:tracePt t="57234" x="1452563" y="3490913"/>
          <p14:tracePt t="57239" x="1465263" y="3567113"/>
          <p14:tracePt t="57251" x="1476375" y="3629025"/>
          <p14:tracePt t="57255" x="1476375" y="3703638"/>
          <p14:tracePt t="57266" x="1489075" y="3754438"/>
          <p14:tracePt t="57271" x="1489075" y="3803650"/>
          <p14:tracePt t="57282" x="1489075" y="3854450"/>
          <p14:tracePt t="57287" x="1489075" y="3892550"/>
          <p14:tracePt t="57299" x="1489075" y="3929063"/>
          <p14:tracePt t="57302" x="1489075" y="3979863"/>
          <p14:tracePt t="57316" x="1489075" y="4029075"/>
          <p14:tracePt t="57319" x="1489075" y="4067175"/>
          <p14:tracePt t="57332" x="1489075" y="4117975"/>
          <p14:tracePt t="57334" x="1489075" y="4154488"/>
          <p14:tracePt t="57347" x="1489075" y="4192588"/>
          <p14:tracePt t="57350" x="1489075" y="4230688"/>
          <p14:tracePt t="57364" x="1489075" y="4254500"/>
          <p14:tracePt t="57366" x="1489075" y="4279900"/>
          <p14:tracePt t="57381" x="1489075" y="4305300"/>
          <p14:tracePt t="57383" x="1489075" y="4330700"/>
          <p14:tracePt t="57395" x="1489075" y="4341813"/>
          <p14:tracePt t="57399" x="1489075" y="4367213"/>
          <p14:tracePt t="57411" x="1489075" y="4379913"/>
          <p14:tracePt t="57416" x="1489075" y="4392613"/>
          <p14:tracePt t="57427" x="1489075" y="4430713"/>
          <p14:tracePt t="57432" x="1489075" y="4443413"/>
          <p14:tracePt t="57443" x="1489075" y="4454525"/>
          <p14:tracePt t="57448" x="1489075" y="4467225"/>
          <p14:tracePt t="57459" x="1489075" y="4479925"/>
          <p14:tracePt t="57464" x="1489075" y="4492625"/>
          <p14:tracePt t="57475" x="1489075" y="4505325"/>
          <p14:tracePt t="57491" x="1489075" y="4518025"/>
          <p14:tracePt t="57495" x="1489075" y="4530725"/>
          <p14:tracePt t="57507" x="1489075" y="4543425"/>
          <p14:tracePt t="57511" x="1489075" y="4554538"/>
          <p14:tracePt t="57523" x="1489075" y="4567238"/>
          <p14:tracePt t="57527" x="1489075" y="4579938"/>
          <p14:tracePt t="57543" x="1489075" y="4592638"/>
          <p14:tracePt t="57557" x="1489075" y="4605338"/>
          <p14:tracePt t="57560" x="1489075" y="4618038"/>
          <p14:tracePt t="57717" x="1489075" y="4579938"/>
          <p14:tracePt t="57721" x="1489075" y="4543425"/>
          <p14:tracePt t="60161" x="1489075" y="4530725"/>
          <p14:tracePt t="60165" x="1501775" y="4530725"/>
          <p14:tracePt t="60177" x="1565275" y="4505325"/>
          <p14:tracePt t="60182" x="1565275" y="4492625"/>
          <p14:tracePt t="60193" x="1565275" y="4479925"/>
          <p14:tracePt t="60198" x="1565275" y="4467225"/>
          <p14:tracePt t="60208" x="1577975" y="4467225"/>
          <p14:tracePt t="60225" x="1577975" y="4454525"/>
          <p14:tracePt t="60231" x="1601788" y="4443413"/>
          <p14:tracePt t="60241" x="1614488" y="4430713"/>
          <p14:tracePt t="60245" x="1652588" y="4392613"/>
          <p14:tracePt t="60256" x="1701800" y="4367213"/>
          <p14:tracePt t="60261" x="1752600" y="4341813"/>
          <p14:tracePt t="60273" x="1790700" y="4318000"/>
          <p14:tracePt t="60277" x="1839913" y="4292600"/>
          <p14:tracePt t="60289" x="1914525" y="4217988"/>
          <p14:tracePt t="60292" x="2027238" y="4154488"/>
          <p14:tracePt t="60304" x="2139950" y="4092575"/>
          <p14:tracePt t="60309" x="2265363" y="4017963"/>
          <p14:tracePt t="60321" x="2390775" y="3954463"/>
          <p14:tracePt t="60324" x="2503488" y="3892550"/>
          <p14:tracePt t="60337" x="2554288" y="3867150"/>
          <p14:tracePt t="60341" x="2603500" y="3829050"/>
          <p14:tracePt t="60353" x="2603500" y="3816350"/>
          <p14:tracePt t="60357" x="2603500" y="3803650"/>
          <p14:tracePt t="60368" x="2616200" y="3779838"/>
          <p14:tracePt t="60385" x="2616200" y="3767138"/>
          <p14:tracePt t="60389" x="2603500" y="3741738"/>
          <p14:tracePt t="60401" x="2590800" y="3716338"/>
          <p14:tracePt t="60405" x="2590800" y="3692525"/>
          <p14:tracePt t="60417" x="2578100" y="3667125"/>
          <p14:tracePt t="60420" x="2565400" y="3616325"/>
          <p14:tracePt t="60432" x="2565400" y="3579813"/>
          <p14:tracePt t="60437" x="2554288" y="3529013"/>
          <p14:tracePt t="60449" x="2554288" y="3479800"/>
          <p14:tracePt t="60453" x="2554288" y="3429000"/>
          <p14:tracePt t="60466" x="2554288" y="3378200"/>
          <p14:tracePt t="60469" x="2554288" y="3341688"/>
          <p14:tracePt t="60482" x="2554288" y="3303588"/>
          <p14:tracePt t="60485" x="2554288" y="3267075"/>
          <p14:tracePt t="60498" x="2541588" y="3254375"/>
          <p14:tracePt t="60501" x="2541588" y="3241675"/>
          <p14:tracePt t="60515" x="2528888" y="3228975"/>
          <p14:tracePt t="60548" x="2528888" y="3216275"/>
          <p14:tracePt t="60550" x="2528888" y="3203575"/>
          <p14:tracePt t="60563" x="2541588" y="3165475"/>
          <p14:tracePt t="60566" x="2565400" y="3116263"/>
          <p14:tracePt t="60580" x="2565400" y="3090863"/>
          <p14:tracePt t="60582" x="2590800" y="3054350"/>
          <p14:tracePt t="60595" x="2641600" y="2990850"/>
          <p14:tracePt t="60599" x="2690813" y="2916238"/>
          <p14:tracePt t="60611" x="2728913" y="2852738"/>
          <p14:tracePt t="60616" x="2754313" y="2816225"/>
          <p14:tracePt t="60627" x="2790825" y="2778125"/>
          <p14:tracePt t="60632" x="2803525" y="2752725"/>
          <p14:tracePt t="60643" x="2828925" y="2740025"/>
          <p14:tracePt t="60648" x="2828925" y="2728913"/>
          <p14:tracePt t="60743" x="2816225" y="2728913"/>
          <p14:tracePt t="60755" x="2803525" y="2728913"/>
          <p14:tracePt t="60759" x="2778125" y="2765425"/>
          <p14:tracePt t="60771" x="2754313" y="2790825"/>
          <p14:tracePt t="60774" x="2728913" y="2828925"/>
          <p14:tracePt t="60787" x="2703513" y="2890838"/>
          <p14:tracePt t="60791" x="2690813" y="2928938"/>
          <p14:tracePt t="60803" x="2690813" y="2952750"/>
          <p14:tracePt t="60807" x="2690813" y="2990850"/>
          <p14:tracePt t="60819" x="2690813" y="3041650"/>
          <p14:tracePt t="60823" x="2690813" y="3116263"/>
          <p14:tracePt t="60835" x="2690813" y="3178175"/>
          <p14:tracePt t="60839" x="2690813" y="3267075"/>
          <p14:tracePt t="60850" x="2690813" y="3328988"/>
          <p14:tracePt t="60855" x="2690813" y="3403600"/>
          <p14:tracePt t="60867" x="2690813" y="3467100"/>
          <p14:tracePt t="60871" x="2690813" y="3516313"/>
          <p14:tracePt t="60882" x="2690813" y="3567113"/>
          <p14:tracePt t="60887" x="2690813" y="3603625"/>
          <p14:tracePt t="60899" x="2690813" y="3641725"/>
          <p14:tracePt t="60903" x="2690813" y="3654425"/>
          <p14:tracePt t="60915" x="2678113" y="3667125"/>
          <p14:tracePt t="60919" x="2667000" y="3692525"/>
          <p14:tracePt t="60932" x="2654300" y="3692525"/>
          <p14:tracePt t="60935" x="2641600" y="3692525"/>
          <p14:tracePt t="60948" x="2628900" y="3692525"/>
          <p14:tracePt t="60951" x="2603500" y="3692525"/>
          <p14:tracePt t="60966" x="2590800" y="3692525"/>
          <p14:tracePt t="61059" x="2603500" y="3692525"/>
          <p14:tracePt t="61063" x="2654300" y="3667125"/>
          <p14:tracePt t="61075" x="2690813" y="3667125"/>
          <p14:tracePt t="61079" x="2754313" y="3641725"/>
          <p14:tracePt t="61091" x="2841625" y="3603625"/>
          <p14:tracePt t="61095" x="2967038" y="3567113"/>
          <p14:tracePt t="61107" x="3116263" y="3503613"/>
          <p14:tracePt t="61111" x="3292475" y="3441700"/>
          <p14:tracePt t="61123" x="3567113" y="3378200"/>
          <p14:tracePt t="61127" x="3805238" y="3303588"/>
          <p14:tracePt t="61139" x="4068763" y="3254375"/>
          <p14:tracePt t="61143" x="4368800" y="3178175"/>
          <p14:tracePt t="61154" x="4668838" y="3116263"/>
          <p14:tracePt t="61159" x="4932363" y="3065463"/>
          <p14:tracePt t="61171" x="5157788" y="3016250"/>
          <p14:tracePt t="61175" x="5357813" y="2978150"/>
          <p14:tracePt t="61187" x="5532438" y="2941638"/>
          <p14:tracePt t="61191" x="5670550" y="2916238"/>
          <p14:tracePt t="61203" x="5770563" y="2878138"/>
          <p14:tracePt t="61206" x="5845175" y="2840038"/>
          <p14:tracePt t="61219" x="5883275" y="2803525"/>
          <p14:tracePt t="61223" x="5921375" y="2778125"/>
          <p14:tracePt t="61235" x="5921375" y="2765425"/>
          <p14:tracePt t="61238" x="5921375" y="2740025"/>
          <p14:tracePt t="61251" x="5921375" y="2716213"/>
          <p14:tracePt t="61255" x="5921375" y="2690813"/>
          <p14:tracePt t="61267" x="5921375" y="2678113"/>
          <p14:tracePt t="61270" x="5921375" y="2665413"/>
          <p14:tracePt t="61282" x="5921375" y="2652713"/>
          <p14:tracePt t="61287" x="5908675" y="2640013"/>
          <p14:tracePt t="61315" x="5895975" y="2627313"/>
          <p14:tracePt t="61319" x="5895975" y="2616200"/>
          <p14:tracePt t="61348" x="5883275" y="2616200"/>
          <p14:tracePt t="61351" x="5870575" y="2616200"/>
          <p14:tracePt t="61364" x="5857875" y="2616200"/>
          <p14:tracePt t="61380" x="5845175" y="2616200"/>
          <p14:tracePt t="61395" x="5832475" y="2616200"/>
          <p14:tracePt t="61507" x="5821363" y="2616200"/>
          <p14:tracePt t="61603" x="5808663" y="2616200"/>
          <p14:tracePt t="61606" x="5795963" y="2616200"/>
          <p14:tracePt t="61619" x="5783263" y="2616200"/>
          <p14:tracePt t="61622" x="5770563" y="2616200"/>
          <p14:tracePt t="61635" x="5757863" y="2616200"/>
          <p14:tracePt t="61639" x="5745163" y="2627313"/>
          <p14:tracePt t="61651" x="5708650" y="2652713"/>
          <p14:tracePt t="61655" x="5670550" y="2665413"/>
          <p14:tracePt t="61666" x="5645150" y="2690813"/>
          <p14:tracePt t="61671" x="5607050" y="2716213"/>
          <p14:tracePt t="61682" x="5583238" y="2740025"/>
          <p14:tracePt t="61687" x="5532438" y="2765425"/>
          <p14:tracePt t="61699" x="5495925" y="2816225"/>
          <p14:tracePt t="61702" x="5470525" y="2828925"/>
          <p14:tracePt t="61715" x="5432425" y="2865438"/>
          <p14:tracePt t="61719" x="5407025" y="2878138"/>
          <p14:tracePt t="61732" x="5370513" y="2916238"/>
          <p14:tracePt t="61735" x="5345113" y="2952750"/>
          <p14:tracePt t="61748" x="5307013" y="2978150"/>
          <p14:tracePt t="61751" x="5294313" y="3003550"/>
          <p14:tracePt t="61764" x="5281613" y="3028950"/>
          <p14:tracePt t="61766" x="5245100" y="3054350"/>
          <p14:tracePt t="61780" x="5232400" y="3065463"/>
          <p14:tracePt t="61782" x="5219700" y="3090863"/>
          <p14:tracePt t="61795" x="5207000" y="3103563"/>
          <p14:tracePt t="61799" x="5207000" y="3116263"/>
          <p14:tracePt t="61811" x="5194300" y="3116263"/>
          <p14:tracePt t="61816" x="5194300" y="3128963"/>
          <p14:tracePt t="61827" x="5181600" y="3128963"/>
          <p14:tracePt t="61843" x="5181600" y="3141663"/>
          <p14:tracePt t="61848" x="5181600" y="3154363"/>
          <p14:tracePt t="62005" x="5157788" y="3154363"/>
          <p14:tracePt t="62009" x="5132388" y="3154363"/>
          <p14:tracePt t="62021" x="5094288" y="3154363"/>
          <p14:tracePt t="62025" x="5045075" y="3154363"/>
          <p14:tracePt t="62037" x="4994275" y="3154363"/>
          <p14:tracePt t="62041" x="4945063" y="3154363"/>
          <p14:tracePt t="62053" x="4919663" y="3154363"/>
          <p14:tracePt t="62057" x="4881563" y="3154363"/>
          <p14:tracePt t="62068" x="4856163" y="3154363"/>
          <p14:tracePt t="62072" x="4819650" y="3154363"/>
          <p14:tracePt t="62084" x="4806950" y="3154363"/>
          <p14:tracePt t="62089" x="4794250" y="3154363"/>
          <p14:tracePt t="62101" x="4781550" y="3154363"/>
          <p14:tracePt t="62104" x="4768850" y="3154363"/>
          <p14:tracePt t="62121" x="4743450" y="3154363"/>
          <p14:tracePt t="62132" x="4732338" y="3141663"/>
          <p14:tracePt t="62137" x="4706938" y="3128963"/>
          <p14:tracePt t="62149" x="4681538" y="3128963"/>
          <p14:tracePt t="62152" x="4630738" y="3128963"/>
          <p14:tracePt t="62165" x="4556125" y="3128963"/>
          <p14:tracePt t="62168" x="4456113" y="3128963"/>
          <p14:tracePt t="62182" x="4356100" y="3128963"/>
          <p14:tracePt t="62185" x="4243388" y="3128963"/>
          <p14:tracePt t="62198" x="4130675" y="3128963"/>
          <p14:tracePt t="62201" x="4005263" y="3128963"/>
          <p14:tracePt t="62214" x="3917950" y="3116263"/>
          <p14:tracePt t="62216" x="3867150" y="3116263"/>
          <p14:tracePt t="62231" x="3830638" y="3116263"/>
          <p14:tracePt t="62232" x="3830638" y="3103563"/>
          <p14:tracePt t="62245" x="3830638" y="3090863"/>
          <p14:tracePt t="62261" x="3830638" y="3078163"/>
          <p14:tracePt t="62265" x="3856038" y="3041650"/>
          <p14:tracePt t="62277" x="3867150" y="3016250"/>
          <p14:tracePt t="62282" x="3892550" y="2978150"/>
          <p14:tracePt t="62293" x="3930650" y="2928938"/>
          <p14:tracePt t="62298" x="3968750" y="2890838"/>
          <p14:tracePt t="62308" x="4017963" y="2828925"/>
          <p14:tracePt t="62314" x="4043363" y="2778125"/>
          <p14:tracePt t="62325" x="4092575" y="2728913"/>
          <p14:tracePt t="62332" x="4105275" y="2690813"/>
          <p14:tracePt t="62340" x="4143375" y="2665413"/>
          <p14:tracePt t="62345" x="4181475" y="2627313"/>
          <p14:tracePt t="62357" x="4230688" y="2565400"/>
          <p14:tracePt t="62361" x="4281488" y="2490788"/>
          <p14:tracePt t="62373" x="4343400" y="2427288"/>
          <p14:tracePt t="62376" x="4406900" y="2365375"/>
          <p14:tracePt t="62389" x="4468813" y="2314575"/>
          <p14:tracePt t="62393" x="4543425" y="2278063"/>
          <p14:tracePt t="62405" x="4619625" y="2239963"/>
          <p14:tracePt t="62408" x="4681538" y="2214563"/>
          <p14:tracePt t="62420" x="4743450" y="2201863"/>
          <p14:tracePt t="62425" x="4781550" y="2201863"/>
          <p14:tracePt t="62437" x="4819650" y="2201863"/>
          <p14:tracePt t="62441" x="4832350" y="2201863"/>
          <p14:tracePt t="62453" x="4843463" y="2201863"/>
          <p14:tracePt t="62548" x="4856163" y="2190750"/>
          <p14:tracePt t="62725" x="4868863" y="2190750"/>
          <p14:tracePt t="62729" x="4881563" y="2190750"/>
          <p14:tracePt t="62741" x="4906963" y="2190750"/>
          <p14:tracePt t="62745" x="4956175" y="2190750"/>
          <p14:tracePt t="62757" x="4994275" y="2190750"/>
          <p14:tracePt t="62761" x="5019675" y="2190750"/>
          <p14:tracePt t="62772" x="5057775" y="2190750"/>
          <p14:tracePt t="62776" x="5094288" y="2190750"/>
          <p14:tracePt t="62789" x="5132388" y="2190750"/>
          <p14:tracePt t="62793" x="5170488" y="2190750"/>
          <p14:tracePt t="62805" x="5207000" y="2190750"/>
          <p14:tracePt t="62809" x="5219700" y="2190750"/>
          <p14:tracePt t="62821" x="5232400" y="2190750"/>
          <p14:tracePt t="62825" x="5257800" y="2178050"/>
          <p14:tracePt t="63017" x="5245100" y="2178050"/>
          <p14:tracePt t="63033" x="5232400" y="2178050"/>
          <p14:tracePt t="63221" x="5219700" y="2178050"/>
          <p14:tracePt t="63237" x="5207000" y="2178050"/>
          <p14:tracePt t="63241" x="5181600" y="2190750"/>
          <p14:tracePt t="63253" x="5145088" y="2214563"/>
          <p14:tracePt t="63257" x="5106988" y="2239963"/>
          <p14:tracePt t="63269" x="5081588" y="2265363"/>
          <p14:tracePt t="63273" x="5032375" y="2290763"/>
          <p14:tracePt t="63285" x="4956175" y="2339975"/>
          <p14:tracePt t="63289" x="4843463" y="2403475"/>
          <p14:tracePt t="63301" x="4743450" y="2452688"/>
          <p14:tracePt t="63305" x="4619625" y="2516188"/>
          <p14:tracePt t="63317" x="4494213" y="2578100"/>
          <p14:tracePt t="63320" x="4368800" y="2627313"/>
          <p14:tracePt t="63333" x="4268788" y="2678113"/>
          <p14:tracePt t="63336" x="4156075" y="2728913"/>
          <p14:tracePt t="63349" x="4081463" y="2752725"/>
          <p14:tracePt t="63353" x="4030663" y="2790825"/>
          <p14:tracePt t="63365" x="3979863" y="2816225"/>
          <p14:tracePt t="63369" x="3968750" y="2828925"/>
          <p14:tracePt t="63382" x="3956050" y="2828925"/>
          <p14:tracePt t="63385" x="3943350" y="2828925"/>
          <p14:tracePt t="63398" x="3930650" y="2840038"/>
          <p14:tracePt t="63401" x="3917950" y="2840038"/>
          <p14:tracePt t="63416" x="3892550" y="2852738"/>
          <p14:tracePt t="63430" x="3867150" y="2865438"/>
          <p14:tracePt t="63432" x="3843338" y="2878138"/>
          <p14:tracePt t="63445" x="3830638" y="2878138"/>
          <p14:tracePt t="63449" x="3817938" y="2878138"/>
          <p14:tracePt t="63461" x="3779838" y="2878138"/>
          <p14:tracePt t="63465" x="3756025" y="2890838"/>
          <p14:tracePt t="63477" x="3730625" y="2890838"/>
          <p14:tracePt t="63482" x="3692525" y="2903538"/>
          <p14:tracePt t="63493" x="3643313" y="2903538"/>
          <p14:tracePt t="63498" x="3592513" y="2916238"/>
          <p14:tracePt t="63509" x="3554413" y="2916238"/>
          <p14:tracePt t="63514" x="3505200" y="2916238"/>
          <p14:tracePt t="63526" x="3454400" y="2916238"/>
          <p14:tracePt t="63532" x="3392488" y="2916238"/>
          <p14:tracePt t="63543" x="3328988" y="2916238"/>
          <p14:tracePt t="63548" x="3254375" y="2916238"/>
          <p14:tracePt t="63558" x="3179763" y="2903538"/>
          <p14:tracePt t="63564" x="3128963" y="2890838"/>
          <p14:tracePt t="63575" x="3092450" y="2890838"/>
          <p14:tracePt t="63580" x="3054350" y="2890838"/>
          <p14:tracePt t="63590" x="3041650" y="2890838"/>
          <p14:tracePt t="63655" x="3028950" y="2890838"/>
          <p14:tracePt t="63658" x="3016250" y="2916238"/>
          <p14:tracePt t="63671" x="3016250" y="2941638"/>
          <p14:tracePt t="63675" x="3016250" y="2978150"/>
          <p14:tracePt t="63687" x="3003550" y="3016250"/>
          <p14:tracePt t="63690" x="3003550" y="3041650"/>
          <p14:tracePt t="63702" x="3003550" y="3078163"/>
          <p14:tracePt t="63707" x="3003550" y="3116263"/>
          <p14:tracePt t="63718" x="2992438" y="3141663"/>
          <p14:tracePt t="63723" x="2992438" y="3154363"/>
          <p14:tracePt t="63735" x="2992438" y="3165475"/>
          <p14:tracePt t="63783" x="3003550" y="3154363"/>
          <p14:tracePt t="63787" x="3016250" y="3154363"/>
          <p14:tracePt t="63799" x="3054350" y="3116263"/>
          <p14:tracePt t="63802" x="3116263" y="3054350"/>
          <p14:tracePt t="63815" x="3128963" y="3028950"/>
          <p14:tracePt t="63819" x="3192463" y="2965450"/>
          <p14:tracePt t="63832" x="3254375" y="2903538"/>
          <p14:tracePt t="63834" x="3328988" y="2840038"/>
          <p14:tracePt t="63848" x="3417888" y="2778125"/>
          <p14:tracePt t="63850" x="3530600" y="2728913"/>
          <p14:tracePt t="63864" x="3667125" y="2665413"/>
          <p14:tracePt t="63867" x="3817938" y="2627313"/>
          <p14:tracePt t="63881" x="3979863" y="2603500"/>
          <p14:tracePt t="63883" x="4192588" y="2590800"/>
          <p14:tracePt t="63895" x="4406900" y="2565400"/>
          <p14:tracePt t="63899" x="4643438" y="2565400"/>
          <p14:tracePt t="63911" x="4832350" y="2565400"/>
          <p14:tracePt t="63916" x="5006975" y="2565400"/>
          <p14:tracePt t="63927" x="5157788" y="2616200"/>
          <p14:tracePt t="63932" x="5294313" y="2652713"/>
          <p14:tracePt t="63943" x="5419725" y="2728913"/>
          <p14:tracePt t="63948" x="5519738" y="2790825"/>
          <p14:tracePt t="63966" x="5657850" y="2916238"/>
          <p14:tracePt t="63975" x="5683250" y="2965450"/>
          <p14:tracePt t="63980" x="5708650" y="3028950"/>
          <p14:tracePt t="63991" x="5732463" y="3065463"/>
          <p14:tracePt t="63996" x="5732463" y="3090863"/>
          <p14:tracePt t="64007" x="5745163" y="3116263"/>
          <p14:tracePt t="64023" x="5745163" y="3141663"/>
          <p14:tracePt t="64039" x="5745163" y="3154363"/>
          <p14:tracePt t="64119" x="5757863" y="3154363"/>
          <p14:tracePt t="64155" x="5770563" y="3141663"/>
          <p14:tracePt t="64167" x="5783263" y="3141663"/>
          <p14:tracePt t="64171" x="5783263" y="3128963"/>
          <p14:tracePt t="64187" x="5783263" y="3116263"/>
          <p14:tracePt t="65033" x="5770563" y="3116263"/>
          <p14:tracePt t="65048" x="5757863" y="3116263"/>
          <p14:tracePt t="65065" x="5745163" y="3116263"/>
          <p14:tracePt t="65069" x="5732463" y="3116263"/>
          <p14:tracePt t="65085" x="5719763" y="3116263"/>
          <p14:tracePt t="65098" x="5719763" y="3103563"/>
          <p14:tracePt t="65100" x="5719763" y="3078163"/>
          <p14:tracePt t="65324" x="5770563" y="3078163"/>
          <p14:tracePt t="65336" x="5808663" y="3065463"/>
          <p14:tracePt t="65340" x="5832475" y="3065463"/>
          <p14:tracePt t="65352" x="5845175" y="3065463"/>
          <p14:tracePt t="65357" x="5870575" y="3065463"/>
          <p14:tracePt t="65369" x="5883275" y="3065463"/>
          <p14:tracePt t="65372" x="5895975" y="3065463"/>
          <p14:tracePt t="65385" x="5908675" y="3078163"/>
          <p14:tracePt t="65449" x="5921375" y="3078163"/>
          <p14:tracePt t="65465" x="5932488" y="3078163"/>
          <p14:tracePt t="65468" x="5945188" y="3078163"/>
          <p14:tracePt t="65513" x="5957888" y="3078163"/>
          <p14:tracePt t="65516" x="5970588" y="3078163"/>
          <p14:tracePt t="65529" x="5983288" y="3078163"/>
          <p14:tracePt t="65609" x="5995988" y="3078163"/>
          <p14:tracePt t="65720" x="5995988" y="3090863"/>
          <p14:tracePt t="65741" x="5995988" y="3103563"/>
          <p14:tracePt t="65753" x="5970588" y="3128963"/>
          <p14:tracePt t="65757" x="5970588" y="3141663"/>
          <p14:tracePt t="65768" x="5957888" y="3141663"/>
          <p14:tracePt t="65773" x="5932488" y="3154363"/>
          <p14:tracePt t="65785" x="5883275" y="3165475"/>
          <p14:tracePt t="65788" x="5857875" y="3165475"/>
          <p14:tracePt t="65801" x="5808663" y="3165475"/>
          <p14:tracePt t="65805" x="5719763" y="3165475"/>
          <p14:tracePt t="65817" x="5619750" y="3165475"/>
          <p14:tracePt t="65821" x="5507038" y="3165475"/>
          <p14:tracePt t="65832" x="5370513" y="3165475"/>
          <p14:tracePt t="65836" x="5219700" y="3165475"/>
          <p14:tracePt t="65848" x="5081588" y="3128963"/>
          <p14:tracePt t="65852" x="4945063" y="3103563"/>
          <p14:tracePt t="65865" x="4819650" y="3090863"/>
          <p14:tracePt t="65868" x="4681538" y="3065463"/>
          <p14:tracePt t="65881" x="4543425" y="3054350"/>
          <p14:tracePt t="65885" x="4406900" y="3041650"/>
          <p14:tracePt t="65898" x="4281488" y="3028950"/>
          <p14:tracePt t="65901" x="4143375" y="3016250"/>
          <p14:tracePt t="65914" x="4030663" y="3016250"/>
          <p14:tracePt t="65916" x="3892550" y="3016250"/>
          <p14:tracePt t="65930" x="3779838" y="3016250"/>
          <p14:tracePt t="65932" x="3654425" y="3016250"/>
          <p14:tracePt t="65949" x="3454400" y="3016250"/>
          <p14:tracePt t="65960" x="3354388" y="3016250"/>
          <p14:tracePt t="65965" x="3279775" y="3016250"/>
          <p14:tracePt t="65977" x="3192463" y="3016250"/>
          <p14:tracePt t="65982" x="3128963" y="3016250"/>
          <p14:tracePt t="65993" x="3079750" y="3028950"/>
          <p14:tracePt t="65998" x="3016250" y="3054350"/>
          <p14:tracePt t="66009" x="2979738" y="3090863"/>
          <p14:tracePt t="66014" x="2967038" y="3103563"/>
          <p14:tracePt t="66024" x="2928938" y="3141663"/>
          <p14:tracePt t="66030" x="2903538" y="3165475"/>
          <p14:tracePt t="66040" x="2879725" y="3190875"/>
          <p14:tracePt t="66046" x="2841625" y="3241675"/>
          <p14:tracePt t="66057" x="2816225" y="3267075"/>
          <p14:tracePt t="66061" x="2778125" y="3290888"/>
          <p14:tracePt t="66073" x="2741613" y="3316288"/>
          <p14:tracePt t="66077" x="2703513" y="3341688"/>
          <p14:tracePt t="66089" x="2654300" y="3367088"/>
          <p14:tracePt t="66093" x="2616200" y="3403600"/>
          <p14:tracePt t="66105" x="2554288" y="3429000"/>
          <p14:tracePt t="66109" x="2528888" y="3441700"/>
          <p14:tracePt t="66121" x="2503488" y="3467100"/>
          <p14:tracePt t="66124" x="2478088" y="3467100"/>
          <p14:tracePt t="66137" x="2441575" y="3479800"/>
          <p14:tracePt t="66140" x="2428875" y="3490913"/>
          <p14:tracePt t="66152" x="2416175" y="3503613"/>
          <p14:tracePt t="66157" x="2403475" y="3503613"/>
          <p14:tracePt t="66248" x="2390775" y="3503613"/>
          <p14:tracePt t="66265" x="2390775" y="3490913"/>
          <p14:tracePt t="66269" x="2390775" y="3479800"/>
          <p14:tracePt t="66281" x="2403475" y="3479800"/>
          <p14:tracePt t="66285" x="2403475" y="3454400"/>
          <p14:tracePt t="66298" x="2428875" y="3441700"/>
          <p14:tracePt t="66301" x="2428875" y="3429000"/>
          <p14:tracePt t="66314" x="2441575" y="3429000"/>
          <p14:tracePt t="66317" x="2441575" y="3416300"/>
          <p14:tracePt t="66345" x="2452688" y="3416300"/>
          <p14:tracePt t="66379" x="2465388" y="3416300"/>
          <p14:tracePt t="66382" x="2465388" y="3403600"/>
          <p14:tracePt t="66395" x="2478088" y="3390900"/>
          <p14:tracePt t="66411" x="2503488" y="3378200"/>
          <p14:tracePt t="66415" x="2528888" y="3367088"/>
          <p14:tracePt t="66427" x="2541588" y="3354388"/>
          <p14:tracePt t="66432" x="2554288" y="3354388"/>
          <p14:tracePt t="66443" x="2590800" y="3341688"/>
          <p14:tracePt t="66459" x="2616200" y="3328988"/>
          <p14:tracePt t="66463" x="2641600" y="3328988"/>
          <p14:tracePt t="66474" x="2667000" y="3328988"/>
          <p14:tracePt t="66480" x="2703513" y="3328988"/>
          <p14:tracePt t="66491" x="2754313" y="3328988"/>
          <p14:tracePt t="66496" x="2803525" y="3328988"/>
          <p14:tracePt t="66507" x="2828925" y="3328988"/>
          <p14:tracePt t="66510" x="2879725" y="3328988"/>
          <p14:tracePt t="66523" x="2941638" y="3328988"/>
          <p14:tracePt t="66527" x="3016250" y="3341688"/>
          <p14:tracePt t="66539" x="3092450" y="3354388"/>
          <p14:tracePt t="66543" x="3154363" y="3378200"/>
          <p14:tracePt t="66555" x="3228975" y="3416300"/>
          <p14:tracePt t="66558" x="3305175" y="3454400"/>
          <p14:tracePt t="66571" x="3379788" y="3490913"/>
          <p14:tracePt t="66574" x="3441700" y="3529013"/>
          <p14:tracePt t="66587" x="3505200" y="3567113"/>
          <p14:tracePt t="66591" x="3554413" y="3616325"/>
          <p14:tracePt t="66603" x="3605213" y="3667125"/>
          <p14:tracePt t="66607" x="3667125" y="3729038"/>
          <p14:tracePt t="66619" x="3717925" y="3792538"/>
          <p14:tracePt t="66623" x="3767138" y="3841750"/>
          <p14:tracePt t="66635" x="3792538" y="3905250"/>
          <p14:tracePt t="66639" x="3830638" y="3967163"/>
          <p14:tracePt t="66651" x="3856038" y="4029075"/>
          <p14:tracePt t="66655" x="3879850" y="4092575"/>
          <p14:tracePt t="66667" x="3892550" y="4167188"/>
          <p14:tracePt t="66670" x="3892550" y="4217988"/>
          <p14:tracePt t="66682" x="3892550" y="4254500"/>
          <p14:tracePt t="66687" x="3892550" y="4305300"/>
          <p14:tracePt t="66698" x="3892550" y="4341813"/>
          <p14:tracePt t="66702" x="3892550" y="4367213"/>
          <p14:tracePt t="66715" x="3879850" y="4392613"/>
          <p14:tracePt t="66719" x="3879850" y="4405313"/>
          <p14:tracePt t="66732" x="3867150" y="4418013"/>
          <p14:tracePt t="66748" x="3856038" y="4430713"/>
          <p14:tracePt t="66751" x="3856038" y="4443413"/>
          <p14:tracePt t="66779" x="3843338" y="4443413"/>
          <p14:tracePt t="67981" x="3843338" y="4430713"/>
          <p14:tracePt t="67984" x="3843338" y="4418013"/>
          <p14:tracePt t="67998" x="3843338" y="4392613"/>
          <p14:tracePt t="68014" x="3830638" y="4354513"/>
          <p14:tracePt t="68016" x="3792538" y="4292600"/>
          <p14:tracePt t="68030" x="3779838" y="4254500"/>
          <p14:tracePt t="68032" x="3756025" y="4230688"/>
          <p14:tracePt t="68047" x="3743325" y="4192588"/>
          <p14:tracePt t="68049" x="3717925" y="4179888"/>
          <p14:tracePt t="68061" x="3705225" y="4154488"/>
          <p14:tracePt t="68065" x="3679825" y="4129088"/>
          <p14:tracePt t="68077" x="3654425" y="4105275"/>
          <p14:tracePt t="68081" x="3630613" y="4079875"/>
          <p14:tracePt t="68093" x="3605213" y="4041775"/>
          <p14:tracePt t="68098" x="3579813" y="4005263"/>
          <p14:tracePt t="68109" x="3567113" y="3967163"/>
          <p14:tracePt t="68114" x="3530600" y="3929063"/>
          <p14:tracePt t="68125" x="3479800" y="3867150"/>
          <p14:tracePt t="68130" x="3441700" y="3803650"/>
          <p14:tracePt t="68140" x="3405188" y="3767138"/>
          <p14:tracePt t="68146" x="3354388" y="3703638"/>
          <p14:tracePt t="68157" x="3305175" y="3641725"/>
          <p14:tracePt t="68161" x="3292475" y="3629025"/>
          <p14:tracePt t="68173" x="3254375" y="3579813"/>
          <p14:tracePt t="68177" x="3216275" y="3554413"/>
          <p14:tracePt t="68188" x="3205163" y="3529013"/>
          <p14:tracePt t="68193" x="3179763" y="3516313"/>
          <p14:tracePt t="68205" x="3154363" y="3503613"/>
          <p14:tracePt t="68221" x="3141663" y="3503613"/>
          <p14:tracePt t="68224" x="3128963" y="3503613"/>
          <p14:tracePt t="68237" x="3116263" y="3503613"/>
          <p14:tracePt t="68253" x="3116263" y="3490913"/>
          <p14:tracePt t="68493" x="3103563" y="3490913"/>
          <p14:tracePt t="68509" x="3079750" y="3503613"/>
          <p14:tracePt t="68525" x="3054350" y="3516313"/>
          <p14:tracePt t="68529" x="3054350" y="3529013"/>
          <p14:tracePt t="68541" x="3041650" y="3529013"/>
          <p14:tracePt t="68546" x="3016250" y="3541713"/>
          <p14:tracePt t="68557" x="3016250" y="3554413"/>
          <p14:tracePt t="68669" x="3003550" y="3554413"/>
          <p14:tracePt t="68672" x="3003550" y="3541713"/>
          <p14:tracePt t="68685" x="3003550" y="3503613"/>
          <p14:tracePt t="68688" x="3003550" y="3479800"/>
          <p14:tracePt t="68701" x="3003550" y="3441700"/>
          <p14:tracePt t="68705" x="3016250" y="3354388"/>
          <p14:tracePt t="68717" x="3028950" y="3267075"/>
          <p14:tracePt t="68720" x="3041650" y="3165475"/>
          <p14:tracePt t="68732" x="3054350" y="3041650"/>
          <p14:tracePt t="68737" x="3067050" y="2928938"/>
          <p14:tracePt t="68748" x="3067050" y="2803525"/>
          <p14:tracePt t="68752" x="3067050" y="2728913"/>
          <p14:tracePt t="68765" x="3067050" y="2640013"/>
          <p14:tracePt t="68768" x="3054350" y="2565400"/>
          <p14:tracePt t="68782" x="3028950" y="2516188"/>
          <p14:tracePt t="68785" x="3016250" y="2490788"/>
          <p14:tracePt t="68798" x="3003550" y="2478088"/>
          <p14:tracePt t="68801" x="2992438" y="2452688"/>
          <p14:tracePt t="68814" x="2979738" y="2439988"/>
          <p14:tracePt t="68816" x="2979738" y="2427288"/>
          <p14:tracePt t="68831" x="2967038" y="2427288"/>
          <p14:tracePt t="68832" x="2954338" y="2427288"/>
          <p14:tracePt t="68846" x="2928938" y="2414588"/>
          <p14:tracePt t="68861" x="2916238" y="2414588"/>
          <p14:tracePt t="68865" x="2903538" y="2414588"/>
          <p14:tracePt t="68877" x="2890838" y="2414588"/>
          <p14:tracePt t="68881" x="2879725" y="2414588"/>
          <p14:tracePt t="68893" x="2867025" y="2414588"/>
          <p14:tracePt t="68898" x="2854325" y="2414588"/>
          <p14:tracePt t="68909" x="2828925" y="2414588"/>
          <p14:tracePt t="68914" x="2803525" y="2414588"/>
          <p14:tracePt t="68925" x="2778125" y="2414588"/>
          <p14:tracePt t="68930" x="2767013" y="2414588"/>
          <p14:tracePt t="68941" x="2728913" y="2414588"/>
          <p14:tracePt t="68946" x="2703513" y="2414588"/>
          <p14:tracePt t="68965" x="2654300" y="2465388"/>
          <p14:tracePt t="68973" x="2616200" y="2503488"/>
          <p14:tracePt t="68977" x="2603500" y="2527300"/>
          <p14:tracePt t="68989" x="2590800" y="2590800"/>
          <p14:tracePt t="68992" x="2578100" y="2616200"/>
          <p14:tracePt t="69005" x="2565400" y="2652713"/>
          <p14:tracePt t="69008" x="2554288" y="2703513"/>
          <p14:tracePt t="69023" x="2554288" y="2752725"/>
          <p14:tracePt t="69027" x="2554288" y="2803525"/>
          <p14:tracePt t="69039" x="2554288" y="2865438"/>
          <p14:tracePt t="69043" x="2554288" y="2916238"/>
          <p14:tracePt t="69055" x="2554288" y="2965450"/>
          <p14:tracePt t="69059" x="2554288" y="3003550"/>
          <p14:tracePt t="69071" x="2554288" y="3041650"/>
          <p14:tracePt t="69074" x="2554288" y="3078163"/>
          <p14:tracePt t="69087" x="2554288" y="3116263"/>
          <p14:tracePt t="69091" x="2554288" y="3154363"/>
          <p14:tracePt t="69103" x="2554288" y="3190875"/>
          <p14:tracePt t="69106" x="2554288" y="3228975"/>
          <p14:tracePt t="69119" x="2554288" y="3278188"/>
          <p14:tracePt t="69122" x="2554288" y="3328988"/>
          <p14:tracePt t="69135" x="2554288" y="3378200"/>
          <p14:tracePt t="69139" x="2554288" y="3429000"/>
          <p14:tracePt t="69151" x="2554288" y="3467100"/>
          <p14:tracePt t="69155" x="2554288" y="3503613"/>
          <p14:tracePt t="69167" x="2565400" y="3541713"/>
          <p14:tracePt t="69171" x="2565400" y="3554413"/>
          <p14:tracePt t="69183" x="2578100" y="3579813"/>
          <p14:tracePt t="69186" x="2578100" y="3590925"/>
          <p14:tracePt t="69198" x="2578100" y="3616325"/>
          <p14:tracePt t="69203" x="2590800" y="3616325"/>
          <p14:tracePt t="69215" x="2590800" y="3629025"/>
          <p14:tracePt t="69219" x="2603500" y="3629025"/>
          <p14:tracePt t="69232" x="2603500" y="3641725"/>
          <p14:tracePt t="69235" x="2616200" y="3641725"/>
          <p14:tracePt t="69248" x="2616200" y="3654425"/>
          <p14:tracePt t="69251" x="2628900" y="3667125"/>
          <p14:tracePt t="69267" x="2641600" y="3667125"/>
          <p14:tracePt t="69280" x="2654300" y="3667125"/>
          <p14:tracePt t="69282" x="2667000" y="3667125"/>
          <p14:tracePt t="69297" x="2678113" y="3667125"/>
          <p14:tracePt t="69299" x="2690813" y="3667125"/>
          <p14:tracePt t="69311" x="2703513" y="3667125"/>
          <p14:tracePt t="69315" x="2716213" y="3667125"/>
          <p14:tracePt t="69327" x="2728913" y="3667125"/>
          <p14:tracePt t="69331" x="2754313" y="3667125"/>
          <p14:tracePt t="69343" x="2767013" y="3667125"/>
          <p14:tracePt t="69348" x="2778125" y="3667125"/>
          <p14:tracePt t="69359" x="2790825" y="3654425"/>
          <p14:tracePt t="69364" x="2816225" y="3654425"/>
          <p14:tracePt t="69375" x="2816225" y="3641725"/>
          <p14:tracePt t="69380" x="2841625" y="3629025"/>
          <p14:tracePt t="69391" x="2854325" y="3629025"/>
          <p14:tracePt t="69398" x="2867025" y="3629025"/>
          <p14:tracePt t="69583" x="2879725" y="3629025"/>
          <p14:tracePt t="69598" x="2890838" y="3629025"/>
          <p14:tracePt t="69603" x="2903538" y="3629025"/>
          <p14:tracePt t="69614" x="2903538" y="3641725"/>
          <p14:tracePt t="69619" x="2916238" y="3654425"/>
          <p14:tracePt t="69631" x="2928938" y="3654425"/>
          <p14:tracePt t="69635" x="2941638" y="3654425"/>
          <p14:tracePt t="69680" x="2941638" y="3667125"/>
          <p14:tracePt t="69747" x="2928938" y="3667125"/>
          <p14:tracePt t="69759" x="2890838" y="3667125"/>
          <p14:tracePt t="69764" x="2854325" y="3667125"/>
          <p14:tracePt t="69775" x="2816225" y="3667125"/>
          <p14:tracePt t="69780" x="2778125" y="3667125"/>
          <p14:tracePt t="69791" x="2728913" y="3667125"/>
          <p14:tracePt t="69796" x="2690813" y="3654425"/>
          <p14:tracePt t="69807" x="2654300" y="3641725"/>
          <p14:tracePt t="69811" x="2616200" y="3641725"/>
          <p14:tracePt t="69822" x="2590800" y="3629025"/>
          <p14:tracePt t="69827" x="2578100" y="3616325"/>
          <p14:tracePt t="69839" x="2565400" y="3616325"/>
          <p14:tracePt t="69983" x="2554288" y="3616325"/>
          <p14:tracePt t="70030" x="2554288" y="3603625"/>
          <p14:tracePt t="70079" x="2565400" y="3603625"/>
          <p14:tracePt t="70083" x="2578100" y="3603625"/>
          <p14:tracePt t="70095" x="2590800" y="3603625"/>
          <p14:tracePt t="70098" x="2603500" y="3603625"/>
          <p14:tracePt t="70111" x="2628900" y="3603625"/>
          <p14:tracePt t="70115" x="2654300" y="3603625"/>
          <p14:tracePt t="70127" x="2667000" y="3603625"/>
          <p14:tracePt t="70131" x="2678113" y="3603625"/>
          <p14:tracePt t="70143" x="2690813" y="3603625"/>
          <p14:tracePt t="70159" x="2716213" y="3603625"/>
          <p14:tracePt t="70191" x="2728913" y="3603625"/>
          <p14:tracePt t="70239" x="2741613" y="3603625"/>
          <p14:tracePt t="70307" x="2754313" y="3603625"/>
          <p14:tracePt t="70322" x="2778125" y="3603625"/>
          <p14:tracePt t="70335" x="2790825" y="3603625"/>
          <p14:tracePt t="70338" x="2816225" y="3603625"/>
          <p14:tracePt t="70351" x="2841625" y="3603625"/>
          <p14:tracePt t="70355" x="2879725" y="3616325"/>
          <p14:tracePt t="70367" x="2890838" y="3616325"/>
          <p14:tracePt t="70370" x="2928938" y="3616325"/>
          <p14:tracePt t="70382" x="2941638" y="3616325"/>
          <p14:tracePt t="70387" x="2967038" y="3616325"/>
          <p14:tracePt t="70398" x="2992438" y="3616325"/>
          <p14:tracePt t="70403" x="3016250" y="3616325"/>
          <p14:tracePt t="70415" x="3028950" y="3616325"/>
          <p14:tracePt t="70419" x="3041650" y="3629025"/>
          <p14:tracePt t="70645" x="3028950" y="3629025"/>
          <p14:tracePt t="70656" x="3016250" y="3616325"/>
          <p14:tracePt t="70661" x="3003550" y="3616325"/>
          <p14:tracePt t="70677" x="2979738" y="3603625"/>
          <p14:tracePt t="70689" x="2967038" y="3590925"/>
          <p14:tracePt t="70693" x="2954338" y="3590925"/>
          <p14:tracePt t="70704" x="2941638" y="3579813"/>
          <p14:tracePt t="70708" x="2941638" y="3567113"/>
          <p14:tracePt t="70720" x="2916238" y="3554413"/>
          <p14:tracePt t="70724" x="2890838" y="3541713"/>
          <p14:tracePt t="70737" x="2879725" y="3503613"/>
          <p14:tracePt t="70740" x="2867025" y="3490913"/>
          <p14:tracePt t="70753" x="2854325" y="3467100"/>
          <p14:tracePt t="70757" x="2841625" y="3429000"/>
          <p14:tracePt t="70768" x="2828925" y="3367088"/>
          <p14:tracePt t="70772" x="2803525" y="3278188"/>
          <p14:tracePt t="70784" x="2778125" y="3216275"/>
          <p14:tracePt t="70789" x="2767013" y="3128963"/>
          <p14:tracePt t="70801" x="2741613" y="3041650"/>
          <p14:tracePt t="70804" x="2716213" y="2965450"/>
          <p14:tracePt t="70817" x="2690813" y="2890838"/>
          <p14:tracePt t="70821" x="2667000" y="2816225"/>
          <p14:tracePt t="70833" x="2641600" y="2778125"/>
          <p14:tracePt t="70836" x="2641600" y="2740025"/>
          <p14:tracePt t="70848" x="2616200" y="2728913"/>
          <p14:tracePt t="70853" x="2603500" y="2690813"/>
          <p14:tracePt t="70865" x="2590800" y="2690813"/>
          <p14:tracePt t="70882" x="2590800" y="2678113"/>
          <p14:tracePt t="70901" x="2578100" y="2665413"/>
          <p14:tracePt t="71649" x="2578100" y="2652713"/>
          <p14:tracePt t="71664" x="2603500" y="2652713"/>
          <p14:tracePt t="71668" x="2616200" y="2652713"/>
          <p14:tracePt t="71681" x="2641600" y="2652713"/>
          <p14:tracePt t="71685" x="2678113" y="2652713"/>
          <p14:tracePt t="71698" x="2728913" y="2665413"/>
          <p14:tracePt t="71701" x="2790825" y="2665413"/>
          <p14:tracePt t="71714" x="2879725" y="2678113"/>
          <p14:tracePt t="71717" x="2979738" y="2690813"/>
          <p14:tracePt t="71730" x="3103563" y="2690813"/>
          <p14:tracePt t="71732" x="3205163" y="2703513"/>
          <p14:tracePt t="71746" x="3305175" y="2716213"/>
          <p14:tracePt t="71749" x="3405188" y="2728913"/>
          <p14:tracePt t="71761" x="3492500" y="2740025"/>
          <p14:tracePt t="71765" x="3567113" y="2752725"/>
          <p14:tracePt t="71777" x="3617913" y="2752725"/>
          <p14:tracePt t="71781" x="3667125" y="2765425"/>
          <p14:tracePt t="71793" x="3705225" y="2778125"/>
          <p14:tracePt t="71798" x="3743325" y="2778125"/>
          <p14:tracePt t="71809" x="3767138" y="2790825"/>
          <p14:tracePt t="71814" x="3779838" y="2790825"/>
          <p14:tracePt t="71825" x="3805238" y="2803525"/>
          <p14:tracePt t="71830" x="3843338" y="2816225"/>
          <p14:tracePt t="71841" x="3867150" y="2816225"/>
          <p14:tracePt t="71846" x="3905250" y="2828925"/>
          <p14:tracePt t="71857" x="3943350" y="2852738"/>
          <p14:tracePt t="71861" x="3968750" y="2865438"/>
          <p14:tracePt t="71872" x="4005263" y="2878138"/>
          <p14:tracePt t="71877" x="4043363" y="2890838"/>
          <p14:tracePt t="71888" x="4092575" y="2916238"/>
          <p14:tracePt t="71892" x="4105275" y="2916238"/>
          <p14:tracePt t="71905" x="4130675" y="2941638"/>
          <p14:tracePt t="71908" x="4156075" y="2941638"/>
          <p14:tracePt t="71923" x="4156075" y="2952750"/>
          <p14:tracePt t="71955" x="4168775" y="2965450"/>
          <p14:tracePt t="71975" x="4168775" y="2978150"/>
          <p14:tracePt t="71987" x="4181475" y="2990850"/>
          <p14:tracePt t="71991" x="4192588" y="3016250"/>
          <p14:tracePt t="72003" x="4192588" y="3028950"/>
          <p14:tracePt t="72007" x="4205288" y="3054350"/>
          <p14:tracePt t="72019" x="4217988" y="3090863"/>
          <p14:tracePt t="72022" x="4230688" y="3128963"/>
          <p14:tracePt t="72035" x="4243388" y="3154363"/>
          <p14:tracePt t="72039" x="4268788" y="3190875"/>
          <p14:tracePt t="72050" x="4268788" y="3228975"/>
          <p14:tracePt t="72054" x="4268788" y="3267075"/>
          <p14:tracePt t="72067" x="4294188" y="3290888"/>
          <p14:tracePt t="72071" x="4305300" y="3316288"/>
          <p14:tracePt t="72083" x="4318000" y="3328988"/>
          <p14:tracePt t="72087" x="4330700" y="3354388"/>
          <p14:tracePt t="72098" x="4330700" y="3367088"/>
          <p14:tracePt t="72102" x="4343400" y="3378200"/>
          <p14:tracePt t="72115" x="4356100" y="3378200"/>
          <p14:tracePt t="72131" x="4356100" y="3390900"/>
          <p14:tracePt t="72148" x="4368800" y="3390900"/>
          <p14:tracePt t="72164" x="4368800" y="3403600"/>
          <p14:tracePt t="72167" x="4381500" y="3416300"/>
          <p14:tracePt t="72180" x="4381500" y="3429000"/>
          <p14:tracePt t="72182" x="4394200" y="3429000"/>
          <p14:tracePt t="72196" x="4406900" y="3454400"/>
          <p14:tracePt t="72198" x="4418013" y="3454400"/>
          <p14:tracePt t="72211" x="4430713" y="3479800"/>
          <p14:tracePt t="72215" x="4443413" y="3479800"/>
          <p14:tracePt t="72227" x="4481513" y="3490913"/>
          <p14:tracePt t="72231" x="4494213" y="3503613"/>
          <p14:tracePt t="72243" x="4530725" y="3503613"/>
          <p14:tracePt t="72248" x="4556125" y="3516313"/>
          <p14:tracePt t="72259" x="4594225" y="3529013"/>
          <p14:tracePt t="72264" x="4630738" y="3541713"/>
          <p14:tracePt t="72275" x="4668838" y="3541713"/>
          <p14:tracePt t="72280" x="4694238" y="3541713"/>
          <p14:tracePt t="72290" x="4732338" y="3554413"/>
          <p14:tracePt t="72296" x="4768850" y="3567113"/>
          <p14:tracePt t="72307" x="4781550" y="3567113"/>
          <p14:tracePt t="72311" x="4806950" y="3579813"/>
          <p14:tracePt t="72851" x="4819650" y="3567113"/>
          <p14:tracePt t="72855" x="4832350" y="3567113"/>
          <p14:tracePt t="72867" x="4832350" y="3529013"/>
          <p14:tracePt t="72870" x="4843463" y="3503613"/>
          <p14:tracePt t="72883" x="4856163" y="3467100"/>
          <p14:tracePt t="72887" x="4868863" y="3403600"/>
          <p14:tracePt t="72898" x="4868863" y="3378200"/>
          <p14:tracePt t="72903" x="4868863" y="3367088"/>
          <p14:tracePt t="72914" x="4881563" y="3341688"/>
          <p14:tracePt t="72919" x="4881563" y="3328988"/>
          <p14:tracePt t="72931" x="4894263" y="3316288"/>
          <p14:tracePt t="72935" x="4894263" y="3303588"/>
          <p14:tracePt t="72951" x="4894263" y="3290888"/>
          <p14:tracePt t="72980" x="4894263" y="3278188"/>
          <p14:tracePt t="72982" x="4894263" y="3267075"/>
          <p14:tracePt t="72996" x="4906963" y="3254375"/>
          <p14:tracePt t="73011" x="4906963" y="3228975"/>
          <p14:tracePt t="73027" x="4919663" y="3203575"/>
          <p14:tracePt t="73031" x="4919663" y="3190875"/>
          <p14:tracePt t="73043" x="4932363" y="3128963"/>
          <p14:tracePt t="73048" x="4945063" y="3103563"/>
          <p14:tracePt t="73059" x="4956175" y="3065463"/>
          <p14:tracePt t="73064" x="4956175" y="3041650"/>
          <p14:tracePt t="73075" x="4968875" y="3003550"/>
          <p14:tracePt t="73080" x="4968875" y="2965450"/>
          <p14:tracePt t="73091" x="4981575" y="2941638"/>
          <p14:tracePt t="73096" x="4981575" y="2916238"/>
          <p14:tracePt t="73106" x="4981575" y="2890838"/>
          <p14:tracePt t="73113" x="4994275" y="2878138"/>
          <p14:tracePt t="73122" x="4994275" y="2865438"/>
          <p14:tracePt t="73127" x="5006975" y="2840038"/>
          <p14:tracePt t="73142" x="5006975" y="2828925"/>
          <p14:tracePt t="73159" x="5019675" y="2803525"/>
          <p14:tracePt t="73202" x="5032375" y="2803525"/>
          <p14:tracePt t="73251" x="5032375" y="2790825"/>
          <p14:tracePt t="73254" x="5045075" y="2790825"/>
          <p14:tracePt t="73298" x="5045075" y="2778125"/>
          <p14:tracePt t="74157" x="5057775" y="2765425"/>
          <p14:tracePt t="74449" x="5045075" y="2765425"/>
          <p14:tracePt t="74461" x="5032375" y="2778125"/>
          <p14:tracePt t="74464" x="5019675" y="2778125"/>
          <p14:tracePt t="74477" x="4994275" y="2803525"/>
          <p14:tracePt t="74493" x="4968875" y="2816225"/>
          <p14:tracePt t="74509" x="4945063" y="2828925"/>
          <p14:tracePt t="74514" x="4932363" y="2840038"/>
          <p14:tracePt t="74525" x="4919663" y="2840038"/>
          <p14:tracePt t="74530" x="4919663" y="2852738"/>
          <p14:tracePt t="74540" x="4906963" y="2865438"/>
          <p14:tracePt t="74546" x="4894263" y="2878138"/>
          <p14:tracePt t="74563" x="4856163" y="2903538"/>
          <p14:tracePt t="74572" x="4843463" y="2928938"/>
          <p14:tracePt t="74589" x="4832350" y="2952750"/>
          <p14:tracePt t="74593" x="4806950" y="2990850"/>
          <p14:tracePt t="74605" x="4806950" y="3016250"/>
          <p14:tracePt t="74620" x="4794250" y="3041650"/>
          <p14:tracePt t="74624" x="4781550" y="3041650"/>
          <p14:tracePt t="74895" x="4806950" y="3041650"/>
          <p14:tracePt t="74911" x="4819650" y="3041650"/>
          <p14:tracePt t="74943" x="4832350" y="3041650"/>
          <p14:tracePt t="75023" x="4819650" y="3041650"/>
          <p14:tracePt t="75027" x="4806950" y="3041650"/>
          <p14:tracePt t="75039" x="4794250" y="3054350"/>
          <p14:tracePt t="75054" x="4781550" y="3065463"/>
          <p14:tracePt t="75059" x="4768850" y="3065463"/>
          <p14:tracePt t="75071" x="4756150" y="3078163"/>
          <p14:tracePt t="75074" x="4743450" y="3078163"/>
          <p14:tracePt t="75102" x="4732338" y="3090863"/>
          <p14:tracePt t="75135" x="4719638" y="3090863"/>
          <p14:tracePt t="75215" x="4706938" y="3090863"/>
          <p14:tracePt t="75231" x="4706938" y="3103563"/>
          <p14:tracePt t="75250" x="4706938" y="3128963"/>
          <p14:tracePt t="75267" x="4694238" y="3154363"/>
          <p14:tracePt t="75283" x="4694238" y="3165475"/>
          <p14:tracePt t="75823" x="4694238" y="3178175"/>
          <p14:tracePt t="75843" x="4694238" y="3190875"/>
          <p14:tracePt t="75855" x="4694238" y="3203575"/>
          <p14:tracePt t="75859" x="4694238" y="3216275"/>
          <p14:tracePt t="75871" x="4681538" y="3228975"/>
          <p14:tracePt t="75875" x="4668838" y="3241675"/>
          <p14:tracePt t="75887" x="4668838" y="3267075"/>
          <p14:tracePt t="75890" x="4656138" y="3278188"/>
          <p14:tracePt t="75902" x="4643438" y="3303588"/>
          <p14:tracePt t="75919" x="4643438" y="3316288"/>
          <p14:tracePt t="75939" x="4630738" y="3328988"/>
          <p14:tracePt t="75950" x="4619625" y="3328988"/>
          <p14:tracePt t="76841" x="4606925" y="3341688"/>
          <p14:tracePt t="76888" x="4594225" y="3341688"/>
          <p14:tracePt t="77553" x="4568825" y="3341688"/>
          <p14:tracePt t="77571" x="4518025" y="3341688"/>
          <p14:tracePt t="77574" x="4481513" y="3354388"/>
          <p14:tracePt t="77587" x="4406900" y="3367088"/>
          <p14:tracePt t="77590" x="4294188" y="3378200"/>
          <p14:tracePt t="77603" x="4181475" y="3378200"/>
          <p14:tracePt t="77607" x="4005263" y="3390900"/>
          <p14:tracePt t="77619" x="3830638" y="3390900"/>
          <p14:tracePt t="77622" x="3643313" y="3390900"/>
          <p14:tracePt t="77635" x="3441700" y="3390900"/>
          <p14:tracePt t="77638" x="3267075" y="3390900"/>
          <p14:tracePt t="77651" x="3079750" y="3390900"/>
          <p14:tracePt t="77654" x="2916238" y="3390900"/>
          <p14:tracePt t="77667" x="2767013" y="3390900"/>
          <p14:tracePt t="77670" x="2628900" y="3390900"/>
          <p14:tracePt t="77683" x="2503488" y="3390900"/>
          <p14:tracePt t="77687" x="2378075" y="3390900"/>
          <p14:tracePt t="77698" x="2265363" y="3390900"/>
          <p14:tracePt t="77702" x="2165350" y="3390900"/>
          <p14:tracePt t="77715" x="2078038" y="3390900"/>
          <p14:tracePt t="77718" x="2014538" y="3390900"/>
          <p14:tracePt t="77731" x="1965325" y="3390900"/>
          <p14:tracePt t="77735" x="1927225" y="3390900"/>
          <p14:tracePt t="77747" x="1890713" y="3390900"/>
          <p14:tracePt t="77751" x="1865313" y="3390900"/>
          <p14:tracePt t="77764" x="1852613" y="3390900"/>
          <p14:tracePt t="77767" x="1839913" y="3390900"/>
          <p14:tracePt t="77827" x="1827213" y="3390900"/>
          <p14:tracePt t="77939" x="1827213" y="3378200"/>
          <p14:tracePt t="77971" x="1839913" y="3378200"/>
          <p14:tracePt t="77974" x="1852613" y="3378200"/>
          <p14:tracePt t="77986" x="1878013" y="3378200"/>
          <p14:tracePt t="77991" x="1890713" y="3378200"/>
          <p14:tracePt t="78003" x="1903413" y="3378200"/>
          <p14:tracePt t="78007" x="1914525" y="3378200"/>
          <p14:tracePt t="78019" x="1939925" y="3378200"/>
          <p14:tracePt t="78022" x="1952625" y="3378200"/>
          <p14:tracePt t="78035" x="1965325" y="3378200"/>
          <p14:tracePt t="78055" x="1978025" y="3378200"/>
          <p14:tracePt t="78071" x="1990725" y="3378200"/>
          <p14:tracePt t="78083" x="2014538" y="3378200"/>
          <p14:tracePt t="78099" x="2027238" y="3367088"/>
          <p14:tracePt t="78102" x="2039938" y="3367088"/>
          <p14:tracePt t="78114" x="2052638" y="3341688"/>
          <p14:tracePt t="78131" x="2065338" y="3328988"/>
          <p14:tracePt t="78134" x="2078038" y="3328988"/>
          <p14:tracePt t="78147" x="2078038" y="3303588"/>
          <p14:tracePt t="78151" x="2090738" y="3290888"/>
          <p14:tracePt t="78164" x="2090738" y="3267075"/>
          <p14:tracePt t="78166" x="2103438" y="3241675"/>
          <p14:tracePt t="78180" x="2103438" y="3228975"/>
          <p14:tracePt t="78183" x="2103438" y="3203575"/>
          <p14:tracePt t="78196" x="2103438" y="3178175"/>
          <p14:tracePt t="78198" x="2103438" y="3141663"/>
          <p14:tracePt t="78212" x="2103438" y="3128963"/>
          <p14:tracePt t="78214" x="2103438" y="3103563"/>
          <p14:tracePt t="78227" x="2103438" y="3090863"/>
          <p14:tracePt t="78231" x="2103438" y="3078163"/>
          <p14:tracePt t="78243" x="2103438" y="3065463"/>
          <p14:tracePt t="78247" x="2103438" y="3041650"/>
          <p14:tracePt t="78259" x="2090738" y="3041650"/>
          <p14:tracePt t="78264" x="2090738" y="3028950"/>
          <p14:tracePt t="78275" x="2065338" y="3016250"/>
          <p14:tracePt t="78280" x="2052638" y="3003550"/>
          <p14:tracePt t="78291" x="2039938" y="3003550"/>
          <p14:tracePt t="78296" x="2014538" y="3003550"/>
          <p14:tracePt t="78306" x="1990725" y="3003550"/>
          <p14:tracePt t="78313" x="1978025" y="3003550"/>
          <p14:tracePt t="78323" x="1965325" y="3003550"/>
          <p14:tracePt t="78327" x="1939925" y="3003550"/>
          <p14:tracePt t="78339" x="1914525" y="3003550"/>
          <p14:tracePt t="78343" x="1890713" y="3003550"/>
          <p14:tracePt t="78354" x="1865313" y="3003550"/>
          <p14:tracePt t="78359" x="1852613" y="3003550"/>
          <p14:tracePt t="78371" x="1827213" y="3003550"/>
          <p14:tracePt t="78374" x="1790700" y="3003550"/>
          <p14:tracePt t="78387" x="1765300" y="3003550"/>
          <p14:tracePt t="78390" x="1752600" y="3003550"/>
          <p14:tracePt t="78403" x="1727200" y="3003550"/>
          <p14:tracePt t="78407" x="1714500" y="3003550"/>
          <p14:tracePt t="78418" x="1689100" y="3003550"/>
          <p14:tracePt t="78435" x="1665288" y="3003550"/>
          <p14:tracePt t="78451" x="1652588" y="3016250"/>
          <p14:tracePt t="78454" x="1652588" y="3028950"/>
          <p14:tracePt t="78467" x="1639888" y="3028950"/>
          <p14:tracePt t="78470" x="1627188" y="3041650"/>
          <p14:tracePt t="78483" x="1614488" y="3054350"/>
          <p14:tracePt t="78486" x="1601788" y="3065463"/>
          <p14:tracePt t="78499" x="1589088" y="3078163"/>
          <p14:tracePt t="78514" x="1577975" y="3090863"/>
          <p14:tracePt t="78519" x="1577975" y="3103563"/>
          <p14:tracePt t="78531" x="1577975" y="3128963"/>
          <p14:tracePt t="78547" x="1565275" y="3141663"/>
          <p14:tracePt t="78551" x="1565275" y="3154363"/>
          <p14:tracePt t="78564" x="1565275" y="3165475"/>
          <p14:tracePt t="78580" x="1565275" y="3178175"/>
          <p14:tracePt t="78583" x="1565275" y="3203575"/>
          <p14:tracePt t="78596" x="1565275" y="3216275"/>
          <p14:tracePt t="78598" x="1565275" y="3228975"/>
          <p14:tracePt t="78612" x="1577975" y="3241675"/>
          <p14:tracePt t="78627" x="1589088" y="3267075"/>
          <p14:tracePt t="78642" x="1589088" y="3278188"/>
          <p14:tracePt t="78659" x="1601788" y="3278188"/>
          <p14:tracePt t="78675" x="1614488" y="3303588"/>
          <p14:tracePt t="78680" x="1627188" y="3303588"/>
          <p14:tracePt t="78691" x="1627188" y="3316288"/>
          <p14:tracePt t="78707" x="1639888" y="3316288"/>
          <p14:tracePt t="78712" x="1652588" y="3341688"/>
          <p14:tracePt t="78722" x="1665288" y="3341688"/>
          <p14:tracePt t="78727" x="1665288" y="3354388"/>
          <p14:tracePt t="78739" x="1677988" y="3354388"/>
          <p14:tracePt t="78742" x="1701800" y="3367088"/>
          <p14:tracePt t="78759" x="1714500" y="3378200"/>
          <p14:tracePt t="78771" x="1727200" y="3378200"/>
          <p14:tracePt t="78774" x="1739900" y="3378200"/>
          <p14:tracePt t="78787" x="1752600" y="3378200"/>
          <p14:tracePt t="78790" x="1765300" y="3378200"/>
          <p14:tracePt t="78807" x="1778000" y="3378200"/>
          <p14:tracePt t="78819" x="1790700" y="3378200"/>
          <p14:tracePt t="78834" x="1801813" y="3378200"/>
          <p14:tracePt t="78995" x="1814513" y="3378200"/>
          <p14:tracePt t="79015" x="1827213" y="3378200"/>
          <p14:tracePt t="79027" x="1839913" y="3378200"/>
          <p14:tracePt t="79031" x="1852613" y="3367088"/>
          <p14:tracePt t="79043" x="1865313" y="3367088"/>
          <p14:tracePt t="79047" x="1878013" y="3367088"/>
          <p14:tracePt t="79059" x="1890713" y="3354388"/>
          <p14:tracePt t="79064" x="1914525" y="3341688"/>
          <p14:tracePt t="79075" x="1914525" y="3328988"/>
          <p14:tracePt t="79080" x="1927225" y="3328988"/>
          <p14:tracePt t="79093" x="1939925" y="3303588"/>
          <p14:tracePt t="79097" x="1939925" y="3278188"/>
          <p14:tracePt t="79108" x="1939925" y="3267075"/>
          <p14:tracePt t="79114" x="1952625" y="3241675"/>
          <p14:tracePt t="79125" x="1965325" y="3203575"/>
          <p14:tracePt t="79130" x="1965325" y="3165475"/>
          <p14:tracePt t="79141" x="1965325" y="3141663"/>
          <p14:tracePt t="79146" x="1965325" y="3103563"/>
          <p14:tracePt t="79157" x="1965325" y="3090863"/>
          <p14:tracePt t="79162" x="1965325" y="3078163"/>
          <p14:tracePt t="79173" x="1965325" y="3054350"/>
          <p14:tracePt t="79188" x="1965325" y="3041650"/>
          <p14:tracePt t="79192" x="1965325" y="3016250"/>
          <p14:tracePt t="79209" x="1965325" y="3003550"/>
          <p14:tracePt t="79220" x="1952625" y="2990850"/>
          <p14:tracePt t="79224" x="1939925" y="2978150"/>
          <p14:tracePt t="79237" x="1914525" y="2952750"/>
          <p14:tracePt t="79241" x="1903413" y="2928938"/>
          <p14:tracePt t="79253" x="1890713" y="2916238"/>
          <p14:tracePt t="79257" x="1878013" y="2916238"/>
          <p14:tracePt t="79269" x="1852613" y="2890838"/>
          <p14:tracePt t="79272" x="1839913" y="2890838"/>
          <p14:tracePt t="79285" x="1827213" y="2890838"/>
          <p14:tracePt t="79288" x="1814513" y="2890838"/>
          <p14:tracePt t="79305" x="1790700" y="2878138"/>
          <p14:tracePt t="79317" x="1765300" y="2878138"/>
          <p14:tracePt t="79333" x="1752600" y="2878138"/>
          <p14:tracePt t="79348" x="1727200" y="2878138"/>
          <p14:tracePt t="79353" x="1714500" y="2878138"/>
          <p14:tracePt t="79364" x="1701800" y="2878138"/>
          <p14:tracePt t="79368" x="1677988" y="2890838"/>
          <p14:tracePt t="79381" x="1652588" y="2903538"/>
          <p14:tracePt t="79397" x="1639888" y="2903538"/>
          <p14:tracePt t="79401" x="1627188" y="2916238"/>
          <p14:tracePt t="79414" x="1614488" y="2916238"/>
          <p14:tracePt t="79417" x="1601788" y="2941638"/>
          <p14:tracePt t="79430" x="1589088" y="2941638"/>
          <p14:tracePt t="79433" x="1589088" y="2952750"/>
          <p14:tracePt t="79446" x="1589088" y="2965450"/>
          <p14:tracePt t="79449" x="1577975" y="2978150"/>
          <p14:tracePt t="79463" x="1577975" y="3003550"/>
          <p14:tracePt t="79465" x="1577975" y="3016250"/>
          <p14:tracePt t="79477" x="1577975" y="3028950"/>
          <p14:tracePt t="79481" x="1577975" y="3054350"/>
          <p14:tracePt t="79493" x="1577975" y="3065463"/>
          <p14:tracePt t="79497" x="1577975" y="3090863"/>
          <p14:tracePt t="79508" x="1577975" y="3103563"/>
          <p14:tracePt t="79514" x="1577975" y="3116263"/>
          <p14:tracePt t="79524" x="1589088" y="3128963"/>
          <p14:tracePt t="79530" x="1601788" y="3154363"/>
          <p14:tracePt t="79541" x="1614488" y="3165475"/>
          <p14:tracePt t="79546" x="1639888" y="3190875"/>
          <p14:tracePt t="79557" x="1652588" y="3216275"/>
          <p14:tracePt t="79562" x="1665288" y="3228975"/>
          <p14:tracePt t="79572" x="1689100" y="3241675"/>
          <p14:tracePt t="79577" x="1701800" y="3254375"/>
          <p14:tracePt t="79588" x="1727200" y="3267075"/>
          <p14:tracePt t="79605" x="1739900" y="3267075"/>
          <p14:tracePt t="79609" x="1752600" y="3278188"/>
          <p14:tracePt t="79621" x="1765300" y="3278188"/>
          <p14:tracePt t="79624" x="1790700" y="3290888"/>
          <p14:tracePt t="79641" x="1801813" y="3290888"/>
          <p14:tracePt t="79653" x="1827213" y="3290888"/>
          <p14:tracePt t="79657" x="1839913" y="3290888"/>
          <p14:tracePt t="79668" x="1865313" y="3290888"/>
          <p14:tracePt t="79673" x="1878013" y="3290888"/>
          <p14:tracePt t="79685" x="1890713" y="3290888"/>
          <p14:tracePt t="79688" x="1927225" y="3290888"/>
          <p14:tracePt t="79701" x="1952625" y="3278188"/>
          <p14:tracePt t="79704" x="1965325" y="3267075"/>
          <p14:tracePt t="79717" x="1990725" y="3254375"/>
          <p14:tracePt t="79721" x="2014538" y="3228975"/>
          <p14:tracePt t="79732" x="2027238" y="3203575"/>
          <p14:tracePt t="79736" x="2039938" y="3154363"/>
          <p14:tracePt t="79749" x="2039938" y="3128963"/>
          <p14:tracePt t="79752" x="2039938" y="3078163"/>
          <p14:tracePt t="79764" x="2039938" y="3028950"/>
          <p14:tracePt t="79768" x="2039938" y="2978150"/>
          <p14:tracePt t="79781" x="2027238" y="2928938"/>
          <p14:tracePt t="79785" x="2027238" y="2878138"/>
          <p14:tracePt t="79797" x="2003425" y="2865438"/>
          <p14:tracePt t="79801" x="1990725" y="2852738"/>
          <p14:tracePt t="79814" x="1965325" y="2840038"/>
          <p14:tracePt t="79817" x="1939925" y="2840038"/>
          <p14:tracePt t="79830" x="1914525" y="2828925"/>
          <p14:tracePt t="79833" x="1878013" y="2828925"/>
          <p14:tracePt t="79846" x="1852613" y="2828925"/>
          <p14:tracePt t="79848" x="1814513" y="2828925"/>
          <p14:tracePt t="79863" x="1778000" y="2828925"/>
          <p14:tracePt t="79864" x="1752600" y="2828925"/>
          <p14:tracePt t="79877" x="1727200" y="2828925"/>
          <p14:tracePt t="79881" x="1701800" y="2828925"/>
          <p14:tracePt t="79892" x="1677988" y="2828925"/>
          <p14:tracePt t="79897" x="1639888" y="2828925"/>
          <p14:tracePt t="79909" x="1614488" y="2840038"/>
          <p14:tracePt t="79914" x="1589088" y="2852738"/>
          <p14:tracePt t="79925" x="1565275" y="2878138"/>
          <p14:tracePt t="79930" x="1539875" y="2890838"/>
          <p14:tracePt t="79941" x="1527175" y="2903538"/>
          <p14:tracePt t="79946" x="1489075" y="2941638"/>
          <p14:tracePt t="79964" x="1452563" y="3003550"/>
          <p14:tracePt t="79972" x="1452563" y="3041650"/>
          <p14:tracePt t="79977" x="1452563" y="3078163"/>
          <p14:tracePt t="79988" x="1452563" y="3116263"/>
          <p14:tracePt t="79993" x="1452563" y="3141663"/>
          <p14:tracePt t="80005" x="1452563" y="3154363"/>
          <p14:tracePt t="80008" x="1452563" y="3190875"/>
          <p14:tracePt t="80020" x="1452563" y="3203575"/>
          <p14:tracePt t="80025" x="1465263" y="3216275"/>
          <p14:tracePt t="80053" x="1465263" y="3228975"/>
          <p14:tracePt t="80069" x="1476375" y="3241675"/>
          <p14:tracePt t="80133" x="1489075" y="3241675"/>
          <p14:tracePt t="80148" x="1501775" y="3241675"/>
          <p14:tracePt t="80152" x="1539875" y="3241675"/>
          <p14:tracePt t="80164" x="1577975" y="3241675"/>
          <p14:tracePt t="80168" x="1652588" y="3241675"/>
          <p14:tracePt t="80181" x="1765300" y="3241675"/>
          <p14:tracePt t="80184" x="1903413" y="3241675"/>
          <p14:tracePt t="80197" x="2052638" y="3241675"/>
          <p14:tracePt t="80201" x="2228850" y="3241675"/>
          <p14:tracePt t="80214" x="2403475" y="3228975"/>
          <p14:tracePt t="80217" x="2565400" y="3228975"/>
          <p14:tracePt t="80230" x="2728913" y="3228975"/>
          <p14:tracePt t="80232" x="2867025" y="3228975"/>
          <p14:tracePt t="80246" x="2979738" y="3216275"/>
          <p14:tracePt t="80248" x="3067050" y="3216275"/>
          <p14:tracePt t="80263" x="3128963" y="3203575"/>
          <p14:tracePt t="80264" x="3154363" y="3203575"/>
          <p14:tracePt t="80281" x="3167063" y="3203575"/>
          <p14:tracePt t="80356" x="3179763" y="3203575"/>
          <p14:tracePt t="80361" x="3192463" y="3203575"/>
          <p14:tracePt t="80389" x="3205163" y="3203575"/>
          <p14:tracePt t="80452" x="3216275" y="3203575"/>
          <p14:tracePt t="80469" x="3216275" y="3216275"/>
          <p14:tracePt t="80537" x="3216275" y="3228975"/>
          <p14:tracePt t="80549" x="3216275" y="3241675"/>
          <p14:tracePt t="80564" x="3205163" y="3254375"/>
          <p14:tracePt t="80569" x="3192463" y="3267075"/>
          <p14:tracePt t="80580" x="3192463" y="3278188"/>
          <p14:tracePt t="80584" x="3179763" y="3278188"/>
          <p14:tracePt t="80599" x="3154363" y="3290888"/>
          <p14:tracePt t="80614" x="3141663" y="3290888"/>
          <p14:tracePt t="80618" x="3128963" y="3290888"/>
          <p14:tracePt t="80631" x="3116263" y="3303588"/>
          <p14:tracePt t="80647" x="3103563" y="3303588"/>
          <p14:tracePt t="80696" x="3092450" y="3316288"/>
          <p14:tracePt t="80711" x="3079750" y="3316288"/>
          <p14:tracePt t="80743" x="3067050" y="3316288"/>
          <p14:tracePt t="80747" x="3067050" y="3328988"/>
          <p14:tracePt t="80923" x="3079750" y="3328988"/>
          <p14:tracePt t="80935" x="3092450" y="3328988"/>
          <p14:tracePt t="80939" x="3116263" y="3328988"/>
          <p14:tracePt t="80951" x="3128963" y="3328988"/>
          <p14:tracePt t="80954" x="3141663" y="3328988"/>
          <p14:tracePt t="80966" x="3154363" y="3328988"/>
          <p14:tracePt t="80971" x="3192463" y="3328988"/>
          <p14:tracePt t="80987" x="3205163" y="3328988"/>
          <p14:tracePt t="80999" x="3216275" y="3328988"/>
          <p14:tracePt t="81014" x="3228975" y="3328988"/>
          <p14:tracePt t="81031" x="3241675" y="3328988"/>
          <p14:tracePt t="81035" x="3254375" y="3328988"/>
          <p14:tracePt t="81051" x="3279775" y="3328988"/>
          <p14:tracePt t="81064" x="3292475" y="3328988"/>
          <p14:tracePt t="81067" x="3317875" y="3328988"/>
          <p14:tracePt t="81080" x="3354388" y="3328988"/>
          <p14:tracePt t="81083" x="3392488" y="3328988"/>
          <p14:tracePt t="81097" x="3441700" y="3328988"/>
          <p14:tracePt t="81098" x="3467100" y="3328988"/>
          <p14:tracePt t="81112" x="3505200" y="3328988"/>
          <p14:tracePt t="81114" x="3530600" y="3328988"/>
          <p14:tracePt t="81127" x="3567113" y="3328988"/>
          <p14:tracePt t="81131" x="3592513" y="3328988"/>
          <p14:tracePt t="81143" x="3605213" y="3328988"/>
          <p14:tracePt t="81147" x="3617913" y="3328988"/>
          <p14:tracePt t="81159" x="3630613" y="3328988"/>
          <p14:tracePt t="81180" x="3643313" y="3328988"/>
          <p14:tracePt t="81191" x="3654425" y="3328988"/>
          <p14:tracePt t="81197" x="3667125" y="3328988"/>
          <p14:tracePt t="81207" x="3679825" y="3328988"/>
          <p14:tracePt t="81223" x="3692525" y="3328988"/>
          <p14:tracePt t="81238" x="3705225" y="3328988"/>
          <p14:tracePt t="81243" x="3717925" y="3328988"/>
          <p14:tracePt t="81351" x="3730625" y="3328988"/>
          <p14:tracePt t="81354" x="3743325" y="3328988"/>
          <p14:tracePt t="81367" x="3767138" y="3328988"/>
          <p14:tracePt t="81371" x="3805238" y="3341688"/>
          <p14:tracePt t="81383" x="3817938" y="3354388"/>
          <p14:tracePt t="81387" x="3830638" y="3367088"/>
          <p14:tracePt t="81815" x="3843338" y="3367088"/>
          <p14:tracePt t="81819" x="3856038" y="3367088"/>
          <p14:tracePt t="81831" x="3867150" y="3367088"/>
          <p14:tracePt t="81834" x="3879850" y="3367088"/>
          <p14:tracePt t="81847" x="3905250" y="3367088"/>
          <p14:tracePt t="81851" x="3905250" y="3378200"/>
          <p14:tracePt t="81864" x="3917950" y="3378200"/>
          <p14:tracePt t="81880" x="3943350" y="3378200"/>
          <p14:tracePt t="81896" x="3956050" y="3378200"/>
          <p14:tracePt t="81927" x="3968750" y="3378200"/>
          <p14:tracePt t="81931" x="3979863" y="3378200"/>
          <p14:tracePt t="81948" x="4005263" y="3378200"/>
          <p14:tracePt t="81959" x="4017963" y="3378200"/>
          <p14:tracePt t="81964" x="4043363" y="3378200"/>
          <p14:tracePt t="81975" x="4081463" y="3378200"/>
          <p14:tracePt t="81980" x="4105275" y="3367088"/>
          <p14:tracePt t="81991" x="4117975" y="3367088"/>
          <p14:tracePt t="81996" x="4130675" y="3367088"/>
          <p14:tracePt t="82006" x="4156075" y="3354388"/>
          <p14:tracePt t="82012" x="4168775" y="3354388"/>
          <p14:tracePt t="82023" x="4181475" y="3354388"/>
          <p14:tracePt t="82039" x="4192588" y="3354388"/>
          <p14:tracePt t="82042" x="4205288" y="3354388"/>
          <p14:tracePt t="82137" x="4217988" y="3354388"/>
          <p14:tracePt t="82601" x="4205288" y="3354388"/>
          <p14:tracePt t="82605" x="4192588" y="3354388"/>
          <p14:tracePt t="82712" x="4181475" y="3354388"/>
          <p14:tracePt t="82733" x="4192588" y="3354388"/>
          <p14:tracePt t="82746" x="4217988" y="3354388"/>
          <p14:tracePt t="82748" x="4243388" y="3354388"/>
          <p14:tracePt t="82761" x="4294188" y="3354388"/>
          <p14:tracePt t="82764" x="4381500" y="3354388"/>
          <p14:tracePt t="82777" x="4481513" y="3354388"/>
          <p14:tracePt t="82781" x="4606925" y="3354388"/>
          <p14:tracePt t="82792" x="4743450" y="3354388"/>
          <p14:tracePt t="82797" x="4894263" y="3354388"/>
          <p14:tracePt t="82809" x="5045075" y="3354388"/>
          <p14:tracePt t="82814" x="5194300" y="3354388"/>
          <p14:tracePt t="82825" x="5319713" y="3367088"/>
          <p14:tracePt t="82830" x="5445125" y="3378200"/>
          <p14:tracePt t="82841" x="5545138" y="3390900"/>
          <p14:tracePt t="82846" x="5607050" y="3390900"/>
          <p14:tracePt t="82857" x="5670550" y="3403600"/>
          <p14:tracePt t="82862" x="5683250" y="3403600"/>
          <p14:tracePt t="82872" x="5695950" y="3403600"/>
          <p14:tracePt t="82877" x="5695950" y="3416300"/>
          <p14:tracePt t="83032" x="5695950" y="3403600"/>
          <p14:tracePt t="83049" x="5683250" y="3403600"/>
          <p14:tracePt t="83052" x="5683250" y="3390900"/>
          <p14:tracePt t="83064" x="5670550" y="3390900"/>
          <p14:tracePt t="83068" x="5657850" y="3378200"/>
          <p14:tracePt t="83081" x="5657850" y="3367088"/>
          <p14:tracePt t="83084" x="5645150" y="3367088"/>
          <p14:tracePt t="83097" x="5632450" y="3354388"/>
          <p14:tracePt t="83101" x="5619750" y="3354388"/>
          <p14:tracePt t="83114" x="5607050" y="3341688"/>
          <p14:tracePt t="83117" x="5595938" y="3341688"/>
          <p14:tracePt t="83130" x="5595938" y="3328988"/>
          <p14:tracePt t="83132" x="5570538" y="3328988"/>
          <p14:tracePt t="83409" x="5557838" y="3328988"/>
          <p14:tracePt t="83412" x="5532438" y="3328988"/>
          <p14:tracePt t="83425" x="5507038" y="3328988"/>
          <p14:tracePt t="83430" x="5470525" y="3328988"/>
          <p14:tracePt t="83441" x="5407025" y="3341688"/>
          <p14:tracePt t="83446" x="5307013" y="3341688"/>
          <p14:tracePt t="83457" x="5194300" y="3354388"/>
          <p14:tracePt t="83462" x="5094288" y="3354388"/>
          <p14:tracePt t="83473" x="4994275" y="3354388"/>
          <p14:tracePt t="83479" x="4894263" y="3354388"/>
          <p14:tracePt t="83489" x="4781550" y="3354388"/>
          <p14:tracePt t="83492" x="4681538" y="3354388"/>
          <p14:tracePt t="83505" x="4556125" y="3367088"/>
          <p14:tracePt t="83508" x="4443413" y="3367088"/>
          <p14:tracePt t="83521" x="4330700" y="3378200"/>
          <p14:tracePt t="83524" x="4192588" y="3378200"/>
          <p14:tracePt t="83537" x="4056063" y="3390900"/>
          <p14:tracePt t="83540" x="3943350" y="3403600"/>
          <p14:tracePt t="83552" x="3817938" y="3416300"/>
          <p14:tracePt t="83557" x="3717925" y="3429000"/>
          <p14:tracePt t="83569" x="3605213" y="3441700"/>
          <p14:tracePt t="83572" x="3505200" y="3454400"/>
          <p14:tracePt t="83584" x="3405188" y="3467100"/>
          <p14:tracePt t="83588" x="3292475" y="3490913"/>
          <p14:tracePt t="83601" x="3205163" y="3503613"/>
          <p14:tracePt t="83605" x="3141663" y="3516313"/>
          <p14:tracePt t="83619" x="3067050" y="3529013"/>
          <p14:tracePt t="83622" x="3003550" y="3541713"/>
          <p14:tracePt t="83635" x="2916238" y="3554413"/>
          <p14:tracePt t="83638" x="2828925" y="3567113"/>
          <p14:tracePt t="83651" x="2741613" y="3590925"/>
          <p14:tracePt t="83654" x="2641600" y="3603625"/>
          <p14:tracePt t="83667" x="2516188" y="3629025"/>
          <p14:tracePt t="83670" x="2416175" y="3654425"/>
          <p14:tracePt t="83682" x="2303463" y="3692525"/>
          <p14:tracePt t="83687" x="2216150" y="3729038"/>
          <p14:tracePt t="83698" x="2152650" y="3754438"/>
          <p14:tracePt t="83702" x="2090738" y="3779838"/>
          <p14:tracePt t="83714" x="2052638" y="3803650"/>
          <p14:tracePt t="83718" x="2014538" y="3816350"/>
          <p14:tracePt t="83731" x="2003425" y="3829050"/>
          <p14:tracePt t="83734" x="1978025" y="3854450"/>
          <p14:tracePt t="83748" x="1965325" y="3854450"/>
          <p14:tracePt t="83751" x="1952625" y="3879850"/>
          <p14:tracePt t="83764" x="1927225" y="3892550"/>
          <p14:tracePt t="83767" x="1927225" y="3905250"/>
          <p14:tracePt t="83780" x="1914525" y="3929063"/>
          <p14:tracePt t="83782" x="1903413" y="3941763"/>
          <p14:tracePt t="83796" x="1903413" y="3954463"/>
          <p14:tracePt t="83798" x="1903413" y="3979863"/>
          <p14:tracePt t="83812" x="1903413" y="3992563"/>
          <p14:tracePt t="83829" x="1903413" y="4005263"/>
          <p14:tracePt t="83830" x="1903413" y="4017963"/>
          <p14:tracePt t="83859" x="1903413" y="4029075"/>
          <p14:tracePt t="83880" x="1903413" y="4041775"/>
          <p14:tracePt t="83895" x="1914525" y="4054475"/>
          <p14:tracePt t="83907" x="1927225" y="4067175"/>
          <p14:tracePt t="83912" x="1927225" y="4079875"/>
          <p14:tracePt t="83923" x="1952625" y="4105275"/>
          <p14:tracePt t="83929" x="1965325" y="4105275"/>
          <p14:tracePt t="83939" x="1978025" y="4117975"/>
          <p14:tracePt t="83942" x="2003425" y="4129088"/>
          <p14:tracePt t="83963" x="2014538" y="4154488"/>
          <p14:tracePt t="83986" x="2014538" y="4167188"/>
          <p14:tracePt t="84007" x="2014538" y="4179888"/>
          <p14:tracePt t="84019" x="2027238" y="4179888"/>
          <p14:tracePt t="84022" x="2027238" y="4192588"/>
          <p14:tracePt t="84035" x="2027238" y="4205288"/>
          <p14:tracePt t="84055" x="2027238" y="4217988"/>
          <p14:tracePt t="84083" x="2039938" y="4217988"/>
          <p14:tracePt t="84099" x="2039938" y="4230688"/>
          <p14:tracePt t="84115" x="2039938" y="4241800"/>
          <p14:tracePt t="84130" x="2039938" y="4254500"/>
          <p14:tracePt t="84134" x="2039938" y="4267200"/>
          <p14:tracePt t="84147" x="2039938" y="4279900"/>
          <p14:tracePt t="84151" x="2052638" y="4292600"/>
          <p14:tracePt t="84164" x="2052638" y="4305300"/>
          <p14:tracePt t="84167" x="2052638" y="4318000"/>
          <p14:tracePt t="84180" x="2052638" y="4330700"/>
          <p14:tracePt t="84182" x="2065338" y="4367213"/>
          <p14:tracePt t="84196" x="2078038" y="4367213"/>
          <p14:tracePt t="84198" x="2090738" y="4379913"/>
          <p14:tracePt t="84212" x="2090738" y="4392613"/>
          <p14:tracePt t="84214" x="2103438" y="4405313"/>
          <p14:tracePt t="84229" x="2116138" y="4405313"/>
          <p14:tracePt t="84307" x="2116138" y="4418013"/>
          <p14:tracePt t="84327" x="2116138" y="4392613"/>
          <p14:tracePt t="84338" x="2116138" y="4354513"/>
          <p14:tracePt t="84342" x="2116138" y="4318000"/>
          <p14:tracePt t="84354" x="2116138" y="4267200"/>
          <p14:tracePt t="84358" x="2116138" y="4205288"/>
          <p14:tracePt t="84371" x="2078038" y="4154488"/>
          <p14:tracePt t="84374" x="2065338" y="4117975"/>
          <p14:tracePt t="84387" x="2014538" y="4067175"/>
          <p14:tracePt t="84391" x="2003425" y="4041775"/>
          <p14:tracePt t="84402" x="1978025" y="4029075"/>
          <p14:tracePt t="84406" x="1952625" y="4005263"/>
          <p14:tracePt t="84418" x="1914525" y="3992563"/>
          <p14:tracePt t="84422" x="1903413" y="3992563"/>
          <p14:tracePt t="84435" x="1890713" y="3979863"/>
          <p14:tracePt t="84438" x="1865313" y="3979863"/>
          <p14:tracePt t="84454" x="1852613" y="3979863"/>
          <p14:tracePt t="84471" x="1827213" y="3979863"/>
          <p14:tracePt t="84487" x="1801813" y="3979863"/>
          <p14:tracePt t="84499" x="1790700" y="3992563"/>
          <p14:tracePt t="84503" x="1778000" y="3992563"/>
          <p14:tracePt t="84514" x="1752600" y="4017963"/>
          <p14:tracePt t="84518" x="1727200" y="4041775"/>
          <p14:tracePt t="84530" x="1714500" y="4054475"/>
          <p14:tracePt t="84534" x="1701800" y="4079875"/>
          <p14:tracePt t="84548" x="1701800" y="4117975"/>
          <p14:tracePt t="84551" x="1689100" y="4154488"/>
          <p14:tracePt t="84563" x="1689100" y="4192588"/>
          <p14:tracePt t="84567" x="1689100" y="4230688"/>
          <p14:tracePt t="84580" x="1689100" y="4267200"/>
          <p14:tracePt t="84583" x="1689100" y="4305300"/>
          <p14:tracePt t="84596" x="1689100" y="4341813"/>
          <p14:tracePt t="84599" x="1701800" y="4367213"/>
          <p14:tracePt t="84612" x="1714500" y="4379913"/>
          <p14:tracePt t="84614" x="1752600" y="4443413"/>
          <p14:tracePt t="84629" x="1778000" y="4454525"/>
          <p14:tracePt t="84631" x="1814513" y="4492625"/>
          <p14:tracePt t="84643" x="1827213" y="4492625"/>
          <p14:tracePt t="84647" x="1890713" y="4518025"/>
          <p14:tracePt t="84659" x="1914525" y="4530725"/>
          <p14:tracePt t="84664" x="1965325" y="4530725"/>
          <p14:tracePt t="84675" x="2014538" y="4543425"/>
          <p14:tracePt t="84680" x="2052638" y="4543425"/>
          <p14:tracePt t="84691" x="2090738" y="4543425"/>
          <p14:tracePt t="84696" x="2116138" y="4543425"/>
          <p14:tracePt t="84707" x="2139950" y="4543425"/>
          <p14:tracePt t="84712" x="2165350" y="4543425"/>
          <p14:tracePt t="84723" x="2178050" y="4530725"/>
          <p14:tracePt t="84729" x="2190750" y="4492625"/>
          <p14:tracePt t="84738" x="2190750" y="4430713"/>
          <p14:tracePt t="84743" x="2190750" y="4379913"/>
          <p14:tracePt t="84755" x="2190750" y="4354513"/>
          <p14:tracePt t="84758" x="2178050" y="4305300"/>
          <p14:tracePt t="84771" x="2139950" y="4241800"/>
          <p14:tracePt t="84775" x="2103438" y="4179888"/>
          <p14:tracePt t="84787" x="2039938" y="4141788"/>
          <p14:tracePt t="84790" x="1990725" y="4105275"/>
          <p14:tracePt t="84803" x="1939925" y="4067175"/>
          <p14:tracePt t="84806" x="1890713" y="4054475"/>
          <p14:tracePt t="84823" x="1865313" y="4041775"/>
          <p14:tracePt t="84995" x="1890713" y="4054475"/>
          <p14:tracePt t="84998" x="1903413" y="4067175"/>
          <p14:tracePt t="85011" x="1965325" y="4105275"/>
          <p14:tracePt t="85014" x="2027238" y="4167188"/>
          <p14:tracePt t="85029" x="2052638" y="4179888"/>
          <p14:tracePt t="85031" x="2116138" y="4230688"/>
          <p14:tracePt t="85043" x="2228850" y="4292600"/>
          <p14:tracePt t="85047" x="2352675" y="4367213"/>
          <p14:tracePt t="85058" x="2490788" y="4430713"/>
          <p14:tracePt t="85064" x="2667000" y="4505325"/>
          <p14:tracePt t="85075" x="2879725" y="4592638"/>
          <p14:tracePt t="85080" x="3054350" y="4643438"/>
          <p14:tracePt t="85091" x="3254375" y="4692650"/>
          <p14:tracePt t="85095" x="3429000" y="4743450"/>
          <p14:tracePt t="85107" x="3579813" y="4768850"/>
          <p14:tracePt t="85112" x="3717925" y="4792663"/>
          <p14:tracePt t="85122" x="3805238" y="4805363"/>
          <p14:tracePt t="85140" x="3817938" y="4805363"/>
          <p14:tracePt t="85193" x="3817938" y="4792663"/>
          <p14:tracePt t="85208" x="3817938" y="4779963"/>
          <p14:tracePt t="85221" x="3817938" y="4768850"/>
          <p14:tracePt t="85225" x="3817938" y="4756150"/>
          <p14:tracePt t="85237" x="3817938" y="4743450"/>
          <p14:tracePt t="85240" x="3817938" y="4730750"/>
          <p14:tracePt t="85252" x="3817938" y="4705350"/>
          <p14:tracePt t="85257" x="3805238" y="4705350"/>
          <p14:tracePt t="85269" x="3792538" y="4692650"/>
          <p14:tracePt t="85285" x="3792538" y="4679950"/>
          <p14:tracePt t="85289" x="3779838" y="4667250"/>
          <p14:tracePt t="85300" x="3767138" y="4667250"/>
          <p14:tracePt t="85304" x="3730625" y="4656138"/>
          <p14:tracePt t="85317" x="3705225" y="4643438"/>
          <p14:tracePt t="85320" x="3654425" y="4643438"/>
          <p14:tracePt t="85332" x="3605213" y="4643438"/>
          <p14:tracePt t="85337" x="3567113" y="4630738"/>
          <p14:tracePt t="85348" x="3517900" y="4618038"/>
          <p14:tracePt t="85352" x="3467100" y="4605338"/>
          <p14:tracePt t="85364" x="3392488" y="4592638"/>
          <p14:tracePt t="85369" x="3341688" y="4579938"/>
          <p14:tracePt t="85380" x="3292475" y="4567238"/>
          <p14:tracePt t="85385" x="3254375" y="4567238"/>
          <p14:tracePt t="85397" x="3216275" y="4567238"/>
          <p14:tracePt t="85400" x="3205163" y="4567238"/>
          <p14:tracePt t="85461" x="3192463" y="4567238"/>
          <p14:tracePt t="85480" x="3179763" y="4567238"/>
          <p14:tracePt t="85493" x="3167063" y="4567238"/>
          <p14:tracePt t="85497" x="3154363" y="4567238"/>
          <p14:tracePt t="85749" x="3154363" y="4554538"/>
          <p14:tracePt t="85765" x="3167063" y="4554538"/>
          <p14:tracePt t="85768" x="3179763" y="4554538"/>
          <p14:tracePt t="85780" x="3216275" y="4543425"/>
          <p14:tracePt t="85784" x="3267075" y="4543425"/>
          <p14:tracePt t="85797" x="3317875" y="4543425"/>
          <p14:tracePt t="85800" x="3367088" y="4543425"/>
          <p14:tracePt t="85813" x="3417888" y="4543425"/>
          <p14:tracePt t="85817" x="3467100" y="4543425"/>
          <p14:tracePt t="85830" x="3505200" y="4543425"/>
          <p14:tracePt t="85833" x="3541713" y="4543425"/>
          <p14:tracePt t="85846" x="3567113" y="4543425"/>
          <p14:tracePt t="85848" x="3592513" y="4543425"/>
          <p14:tracePt t="85864" x="3605213" y="4543425"/>
          <p14:tracePt t="85878" x="3617913" y="4543425"/>
          <p14:tracePt t="85880" x="3630613" y="4543425"/>
          <p14:tracePt t="85909" x="3643313" y="4543425"/>
          <p14:tracePt t="85925" x="3654425" y="4543425"/>
          <p14:tracePt t="85947" x="3679825" y="4543425"/>
          <p14:tracePt t="85957" x="3705225" y="4543425"/>
          <p14:tracePt t="85962" x="3717925" y="4543425"/>
          <p14:tracePt t="85972" x="3743325" y="4543425"/>
          <p14:tracePt t="85979" x="3767138" y="4543425"/>
          <p14:tracePt t="85988" x="3779838" y="4543425"/>
          <p14:tracePt t="85993" x="3792538" y="4543425"/>
          <p14:tracePt t="86184" x="3805238" y="4543425"/>
          <p14:tracePt t="86201" x="3830638" y="4543425"/>
          <p14:tracePt t="86213" x="3867150" y="4530725"/>
          <p14:tracePt t="86217" x="3879850" y="4530725"/>
          <p14:tracePt t="86230" x="3905250" y="4530725"/>
          <p14:tracePt t="86233" x="3930650" y="4530725"/>
          <p14:tracePt t="86246" x="3968750" y="4530725"/>
          <p14:tracePt t="86249" x="4005263" y="4530725"/>
          <p14:tracePt t="86262" x="4043363" y="4530725"/>
          <p14:tracePt t="86264" x="4068763" y="4530725"/>
          <p14:tracePt t="86278" x="4105275" y="4530725"/>
          <p14:tracePt t="86280" x="4117975" y="4530725"/>
          <p14:tracePt t="86293" x="4130675" y="4530725"/>
          <p14:tracePt t="86297" x="4143375" y="4530725"/>
          <p14:tracePt t="93335" x="4156075" y="4530725"/>
          <p14:tracePt t="93351" x="4192588" y="4567238"/>
          <p14:tracePt t="93355" x="4205288" y="4579938"/>
          <p14:tracePt t="93367" x="4168775" y="4630738"/>
          <p14:tracePt t="93371" x="4117975" y="4656138"/>
          <p14:tracePt t="93383" x="4030663" y="4692650"/>
          <p14:tracePt t="93387" x="3930650" y="4730750"/>
          <p14:tracePt t="93399" x="3779838" y="4779963"/>
          <p14:tracePt t="93402" x="3579813" y="4818063"/>
          <p14:tracePt t="93415" x="3367088" y="4830763"/>
          <p14:tracePt t="93419" x="3154363" y="4856163"/>
          <p14:tracePt t="93430" x="2916238" y="4856163"/>
          <p14:tracePt t="93435" x="2603500" y="4856163"/>
          <p14:tracePt t="93446" x="2316163" y="4843463"/>
          <p14:tracePt t="93451" x="2003425" y="4830763"/>
          <p14:tracePt t="93463" x="1627188" y="4805363"/>
          <p14:tracePt t="93467" x="1189038" y="4805363"/>
          <p14:tracePt t="93480" x="738188" y="4805363"/>
          <p14:tracePt t="93483" x="263525" y="4779963"/>
          <p14:tracePt t="106273" x="576263" y="6370638"/>
          <p14:tracePt t="106285" x="950913" y="6483350"/>
          <p14:tracePt t="106289" x="1239838" y="6532563"/>
          <p14:tracePt t="106301" x="1489075" y="6545263"/>
          <p14:tracePt t="106305" x="1665288" y="6570663"/>
          <p14:tracePt t="106317" x="1814513" y="6557963"/>
          <p14:tracePt t="106321" x="1927225" y="6545263"/>
          <p14:tracePt t="106333" x="2014538" y="6532563"/>
          <p14:tracePt t="106336" x="2103438" y="6519863"/>
          <p14:tracePt t="106348" x="2203450" y="6519863"/>
          <p14:tracePt t="106353" x="2303463" y="6519863"/>
          <p14:tracePt t="106365" x="2428875" y="6532563"/>
          <p14:tracePt t="106369" x="2541588" y="6570663"/>
          <p14:tracePt t="106381" x="2641600" y="6594475"/>
          <p14:tracePt t="106385" x="2754313" y="6632575"/>
          <p14:tracePt t="106396" x="2841625" y="6657975"/>
          <p14:tracePt t="106401" x="2916238" y="6683375"/>
          <p14:tracePt t="106412" x="2967038" y="6696075"/>
          <p14:tracePt t="106417" x="3016250" y="6696075"/>
          <p14:tracePt t="106429" x="3067050" y="6696075"/>
          <p14:tracePt t="106433" x="3092450" y="6696075"/>
          <p14:tracePt t="106446" x="3103563" y="6696075"/>
          <p14:tracePt t="106449" x="3116263" y="6670675"/>
          <p14:tracePt t="106462" x="3116263" y="6645275"/>
          <p14:tracePt t="106465" x="3128963" y="6607175"/>
          <p14:tracePt t="106478" x="3128963" y="6557963"/>
          <p14:tracePt t="106480" x="3128963" y="6494463"/>
          <p14:tracePt t="106494" x="3141663" y="6432550"/>
          <p14:tracePt t="106496" x="3154363" y="6370638"/>
          <p14:tracePt t="106510" x="3167063" y="6319838"/>
          <p14:tracePt t="106512" x="3179763" y="6281738"/>
          <p14:tracePt t="106525" x="3192463" y="6257925"/>
          <p14:tracePt t="106529" x="3205163" y="6245225"/>
          <p14:tracePt t="106540" x="3205163" y="6232525"/>
          <p14:tracePt t="106546" x="3216275" y="6232525"/>
          <p14:tracePt t="106557" x="3216275" y="6219825"/>
          <p14:tracePt t="106562" x="3228975" y="6219825"/>
          <p14:tracePt t="106573" x="3241675" y="6219825"/>
          <p14:tracePt t="106578" x="3267075" y="6207125"/>
          <p14:tracePt t="106589" x="3292475" y="6207125"/>
          <p14:tracePt t="106594" x="3341688" y="6194425"/>
          <p14:tracePt t="106604" x="3405188" y="6194425"/>
          <p14:tracePt t="106611" x="3441700" y="6181725"/>
          <p14:tracePt t="106620" x="3479800" y="6181725"/>
          <p14:tracePt t="106625" x="3492500" y="6169025"/>
          <p14:tracePt t="106637" x="3505200" y="6157913"/>
          <p14:tracePt t="106640" x="3530600" y="6145213"/>
          <p14:tracePt t="106652" x="3530600" y="6132513"/>
          <p14:tracePt t="106657" x="3530600" y="6119813"/>
          <p14:tracePt t="106668" x="3530600" y="6107113"/>
          <p14:tracePt t="106672" x="3530600" y="6094413"/>
          <p14:tracePt t="106685" x="3530600" y="6081713"/>
          <p14:tracePt t="106688" x="3530600" y="6069013"/>
          <p14:tracePt t="106700" x="3517900" y="6056313"/>
          <p14:tracePt t="106704" x="3492500" y="6045200"/>
          <p14:tracePt t="106717" x="3454400" y="6045200"/>
          <p14:tracePt t="106720" x="3429000" y="6045200"/>
          <p14:tracePt t="106733" x="3379788" y="6045200"/>
          <p14:tracePt t="106736" x="3317875" y="6045200"/>
          <p14:tracePt t="106749" x="3228975" y="6045200"/>
          <p14:tracePt t="106752" x="3167063" y="6045200"/>
          <p14:tracePt t="106764" x="3092450" y="6045200"/>
          <p14:tracePt t="106768" x="3028950" y="6045200"/>
          <p14:tracePt t="106780" x="2992438" y="6045200"/>
          <p14:tracePt t="106785" x="2941638" y="6056313"/>
          <p14:tracePt t="106796" x="2916238" y="6069013"/>
          <p14:tracePt t="106800" x="2916238" y="6094413"/>
          <p14:tracePt t="106812" x="2903538" y="6132513"/>
          <p14:tracePt t="106817" x="2903538" y="6181725"/>
          <p14:tracePt t="106829" x="2903538" y="6232525"/>
          <p14:tracePt t="106832" x="2928938" y="6281738"/>
          <p14:tracePt t="106845" x="2954338" y="6307138"/>
          <p14:tracePt t="106849" x="2979738" y="6345238"/>
          <p14:tracePt t="106862" x="3028950" y="6407150"/>
          <p14:tracePt t="106865" x="3092450" y="6457950"/>
          <p14:tracePt t="106878" x="3179763" y="6507163"/>
          <p14:tracePt t="106881" x="3279775" y="6557963"/>
          <p14:tracePt t="106894" x="3392488" y="6594475"/>
          <p14:tracePt t="106897" x="3492500" y="6619875"/>
          <p14:tracePt t="106912" x="3579813" y="6632575"/>
          <p14:tracePt t="106913" x="3667125" y="6645275"/>
          <p14:tracePt t="106925" x="3730625" y="6645275"/>
          <p14:tracePt t="106930" x="3779838" y="6645275"/>
          <p14:tracePt t="106940" x="3830638" y="6645275"/>
          <p14:tracePt t="106945" x="3892550" y="6645275"/>
          <p14:tracePt t="106957" x="3930650" y="6632575"/>
          <p14:tracePt t="106962" x="3968750" y="6607175"/>
          <p14:tracePt t="106973" x="3992563" y="6594475"/>
          <p14:tracePt t="106978" x="3992563" y="6583363"/>
          <p14:tracePt t="106988" x="4005263" y="6583363"/>
          <p14:tracePt t="106994" x="4005263" y="6570663"/>
          <p14:tracePt t="107004" x="4005263" y="6557963"/>
          <p14:tracePt t="107010" x="4005263" y="6532563"/>
          <p14:tracePt t="107020" x="4005263" y="6507163"/>
          <p14:tracePt t="107025" x="3968750" y="6457950"/>
          <p14:tracePt t="107037" x="3943350" y="6432550"/>
          <p14:tracePt t="107040" x="3879850" y="6370638"/>
          <p14:tracePt t="107053" x="3843338" y="6345238"/>
          <p14:tracePt t="107056" x="3792538" y="6319838"/>
          <p14:tracePt t="107069" x="3767138" y="6294438"/>
          <p14:tracePt t="107072" x="3730625" y="6281738"/>
          <p14:tracePt t="107084" x="3692525" y="6257925"/>
          <p14:tracePt t="107088" x="3654425" y="6245225"/>
          <p14:tracePt t="107100" x="3617913" y="6232525"/>
          <p14:tracePt t="107104" x="3592513" y="6232525"/>
          <p14:tracePt t="107116" x="3579813" y="6232525"/>
          <p14:tracePt t="107121" x="3554413" y="6232525"/>
          <p14:tracePt t="107132" x="3541713" y="6232525"/>
          <p14:tracePt t="107137" x="3530600" y="6232525"/>
          <p14:tracePt t="107148" x="3492500" y="6257925"/>
          <p14:tracePt t="107152" x="3467100" y="6281738"/>
          <p14:tracePt t="107164" x="3441700" y="6307138"/>
          <p14:tracePt t="107179" x="3417888" y="6345238"/>
          <p14:tracePt t="107180" x="3392488" y="6381750"/>
          <p14:tracePt t="107184" x="3379788" y="6394450"/>
          <p14:tracePt t="107196" x="3367088" y="6445250"/>
          <p14:tracePt t="107201" x="3367088" y="6457950"/>
          <p14:tracePt t="107212" x="3354388" y="6494463"/>
          <p14:tracePt t="107216" x="3341688" y="6519863"/>
          <p14:tracePt t="107229" x="3341688" y="6545263"/>
          <p14:tracePt t="107232" x="3341688" y="6583363"/>
          <p14:tracePt t="107245" x="3341688" y="6594475"/>
          <p14:tracePt t="107249" x="3341688" y="6632575"/>
          <p14:tracePt t="107262" x="3354388" y="6670675"/>
          <p14:tracePt t="107264" x="3392488" y="6707188"/>
          <p14:tracePt t="107278" x="3429000" y="6745288"/>
          <p14:tracePt t="107281" x="3492500" y="6783388"/>
          <p14:tracePt t="107294" x="3517900" y="6783388"/>
          <p14:tracePt t="107296" x="3554413" y="6796088"/>
          <p14:tracePt t="107311" x="3605213" y="6807200"/>
          <p14:tracePt t="107312" x="3643313" y="6807200"/>
          <p14:tracePt t="107325" x="3679825" y="6807200"/>
          <p14:tracePt t="107329" x="3717925" y="6807200"/>
          <p14:tracePt t="107344" x="3779838" y="6796088"/>
          <p14:tracePt t="107346" x="3817938" y="6783388"/>
          <p14:tracePt t="107360" x="3856038" y="6745288"/>
          <p14:tracePt t="107362" x="3892550" y="6696075"/>
          <p14:tracePt t="107375" x="3917950" y="6657975"/>
          <p14:tracePt t="107379" x="3930650" y="6607175"/>
          <p14:tracePt t="107390" x="3930650" y="6545263"/>
          <p14:tracePt t="107395" x="3930650" y="6519863"/>
          <p14:tracePt t="107407" x="3930650" y="6483350"/>
          <p14:tracePt t="107412" x="3930650" y="6419850"/>
          <p14:tracePt t="107422" x="3917950" y="6381750"/>
          <p14:tracePt t="107428" x="3905250" y="6370638"/>
          <p14:tracePt t="107439" x="3867150" y="6345238"/>
          <p14:tracePt t="107444" x="3830638" y="6332538"/>
          <p14:tracePt t="107454" x="3779838" y="6332538"/>
          <p14:tracePt t="107461" x="3730625" y="6332538"/>
          <p14:tracePt t="107471" x="3692525" y="6332538"/>
          <p14:tracePt t="107475" x="3643313" y="6332538"/>
          <p14:tracePt t="107487" x="3592513" y="6332538"/>
          <p14:tracePt t="107491" x="3530600" y="6332538"/>
          <p14:tracePt t="107502" x="3492500" y="6345238"/>
          <p14:tracePt t="107506" x="3454400" y="6370638"/>
          <p14:tracePt t="107519" x="3405188" y="6394450"/>
          <p14:tracePt t="107522" x="3379788" y="6419850"/>
          <p14:tracePt t="107534" x="3367088" y="6432550"/>
          <p14:tracePt t="107538" x="3341688" y="6470650"/>
          <p14:tracePt t="107550" x="3328988" y="6532563"/>
          <p14:tracePt t="107554" x="3328988" y="6570663"/>
          <p14:tracePt t="107566" x="3328988" y="6594475"/>
          <p14:tracePt t="107570" x="3328988" y="6632575"/>
          <p14:tracePt t="107582" x="3328988" y="6670675"/>
          <p14:tracePt t="107587" x="3328988" y="6719888"/>
          <p14:tracePt t="107598" x="3354388" y="6783388"/>
          <p14:tracePt t="107602" x="3367088" y="6819900"/>
          <p14:tracePt t="107715" x="3779838" y="6783388"/>
          <p14:tracePt t="107728" x="3792538" y="6732588"/>
          <p14:tracePt t="107730" x="3792538" y="6696075"/>
          <p14:tracePt t="107744" x="3792538" y="6683375"/>
          <p14:tracePt t="107746" x="3792538" y="6657975"/>
          <p14:tracePt t="107760" x="3792538" y="6645275"/>
          <p14:tracePt t="107775" x="3792538" y="6632575"/>
          <p14:tracePt t="107779" x="3756025" y="6619875"/>
          <p14:tracePt t="107791" x="3730625" y="6619875"/>
          <p14:tracePt t="107796" x="3692525" y="6619875"/>
          <p14:tracePt t="107806" x="3667125" y="6619875"/>
          <p14:tracePt t="107812" x="3654425" y="6619875"/>
          <p14:tracePt t="107822" x="3630613" y="6619875"/>
          <p14:tracePt t="107828" x="3605213" y="6619875"/>
          <p14:tracePt t="107839" x="3579813" y="6619875"/>
          <p14:tracePt t="107844" x="3567113" y="6619875"/>
          <p14:tracePt t="107860" x="3554413" y="6619875"/>
          <p14:tracePt t="108977" x="3541713" y="6619875"/>
          <p14:tracePt t="108993" x="3541713" y="6607175"/>
          <p14:tracePt t="109009" x="3541713" y="6594475"/>
          <p14:tracePt t="109012" x="3541713" y="6583363"/>
          <p14:tracePt t="109041" x="3541713" y="6570663"/>
          <p14:tracePt t="109073" x="3541713" y="6557963"/>
          <p14:tracePt t="109089" x="3541713" y="6545263"/>
          <p14:tracePt t="109093" x="3541713" y="6532563"/>
          <p14:tracePt t="113123" x="3541713" y="6519863"/>
          <p14:tracePt t="113128" x="3541713" y="6507163"/>
          <p14:tracePt t="113139" x="3541713" y="6494463"/>
          <p14:tracePt t="113155" x="3554413" y="6483350"/>
          <p14:tracePt t="113159" x="3567113" y="6483350"/>
          <p14:tracePt t="113171" x="3592513" y="6470650"/>
          <p14:tracePt t="113176" x="3617913" y="6457950"/>
          <p14:tracePt t="113186" x="3643313" y="6445250"/>
          <p14:tracePt t="113191" x="3679825" y="6432550"/>
          <p14:tracePt t="113202" x="3717925" y="6419850"/>
          <p14:tracePt t="113207" x="3730625" y="6407150"/>
          <p14:tracePt t="113218" x="3743325" y="6394450"/>
          <p14:tracePt t="113222" x="3767138" y="6381750"/>
          <p14:tracePt t="113250" x="3779838" y="6370638"/>
          <p14:tracePt t="113254" x="3779838" y="6357938"/>
          <p14:tracePt t="113267" x="3779838" y="6345238"/>
          <p14:tracePt t="113363" x="3767138" y="6345238"/>
          <p14:tracePt t="113411" x="3756025" y="6345238"/>
          <p14:tracePt t="113430" x="3743325" y="6345238"/>
          <p14:tracePt t="113444" x="3730625" y="6345238"/>
          <p14:tracePt t="113475" x="3717925" y="6345238"/>
          <p14:tracePt t="113491" x="3705225" y="6345238"/>
          <p14:tracePt t="113523" x="3692525" y="6345238"/>
          <p14:tracePt t="113555" x="3679825" y="6357938"/>
          <p14:tracePt t="113587" x="3679825" y="6370638"/>
          <p14:tracePt t="114323" x="3667125" y="6381750"/>
          <p14:tracePt t="114344" x="3654425" y="6381750"/>
          <p14:tracePt t="114355" x="3643313" y="6381750"/>
          <p14:tracePt t="114358" x="3617913" y="6381750"/>
          <p14:tracePt t="114370" x="3605213" y="6381750"/>
          <p14:tracePt t="114376" x="3592513" y="6381750"/>
          <p14:tracePt t="114387" x="3579813" y="6370638"/>
          <p14:tracePt t="114391" x="3567113" y="6370638"/>
          <p14:tracePt t="114403" x="3554413" y="6370638"/>
          <p14:tracePt t="114597" x="3541713" y="6370638"/>
          <p14:tracePt t="114613" x="3530600" y="6370638"/>
          <p14:tracePt t="114629" x="3530600" y="6381750"/>
          <p14:tracePt t="114644" x="3530600" y="6394450"/>
          <p14:tracePt t="114661" x="3530600" y="6407150"/>
          <p14:tracePt t="114665" x="3530600" y="6419850"/>
          <p14:tracePt t="114694" x="3517900" y="6432550"/>
          <p14:tracePt t="114696" x="3517900" y="6445250"/>
          <p14:tracePt t="114725" x="3505200" y="6457950"/>
          <p14:tracePt t="114837" x="3492500" y="6457950"/>
          <p14:tracePt t="114853" x="3492500" y="6445250"/>
          <p14:tracePt t="114869" x="3479800" y="6445250"/>
          <p14:tracePt t="114889" x="3467100" y="6445250"/>
          <p14:tracePt t="114901" x="3454400" y="6445250"/>
          <p14:tracePt t="114905" x="3441700" y="6445250"/>
          <p14:tracePt t="114921" x="3429000" y="6457950"/>
          <p14:tracePt t="115573" x="3417888" y="6457950"/>
          <p14:tracePt t="115589" x="3417888" y="6470650"/>
          <p14:tracePt t="115594" x="3429000" y="6470650"/>
          <p14:tracePt t="115636" x="3441700" y="6483350"/>
          <p14:tracePt t="115653" x="3454400" y="6494463"/>
          <p14:tracePt t="115688" x="3454400" y="6507163"/>
          <p14:tracePt t="115733" x="3454400" y="6494463"/>
          <p14:tracePt t="115736" x="3454400" y="6483350"/>
          <p14:tracePt t="115748" x="3454400" y="6470650"/>
          <p14:tracePt t="115752" x="3505200" y="6457950"/>
          <p14:tracePt t="115978" x="3505200" y="6470650"/>
          <p14:tracePt t="115991" x="3492500" y="6470650"/>
          <p14:tracePt t="115995" x="3479800" y="6470650"/>
          <p14:tracePt t="116011" x="3492500" y="6470650"/>
          <p14:tracePt t="116039" x="3492500" y="6457950"/>
          <p14:tracePt t="116183" x="3479800" y="6457950"/>
          <p14:tracePt t="116214" x="3467100" y="6457950"/>
          <p14:tracePt t="116263" x="3454400" y="6457950"/>
          <p14:tracePt t="116278" x="3467100" y="6470650"/>
          <p14:tracePt t="116294" x="3479800" y="6483350"/>
          <p14:tracePt t="116311" x="3479800" y="6494463"/>
          <p14:tracePt t="116315" x="3492500" y="6494463"/>
          <p14:tracePt t="116379" x="3505200" y="6494463"/>
          <p14:tracePt t="116391" x="3517900" y="6494463"/>
          <p14:tracePt t="116406" x="3530600" y="6494463"/>
          <p14:tracePt t="117217" x="3517900" y="6494463"/>
          <p14:tracePt t="117220" x="3505200" y="6494463"/>
          <p14:tracePt t="117232" x="3479800" y="6494463"/>
          <p14:tracePt t="117237" x="3441700" y="6494463"/>
          <p14:tracePt t="117248" x="3417888" y="6494463"/>
          <p14:tracePt t="117252" x="3392488" y="6494463"/>
          <p14:tracePt t="117264" x="3379788" y="6494463"/>
          <p14:tracePt t="117268" x="3354388" y="6494463"/>
          <p14:tracePt t="117280" x="3317875" y="6494463"/>
          <p14:tracePt t="117284" x="3254375" y="6483350"/>
          <p14:tracePt t="117296" x="3228975" y="6483350"/>
          <p14:tracePt t="117300" x="3179763" y="6470650"/>
          <p14:tracePt t="117312" x="3092450" y="6457950"/>
          <p14:tracePt t="117316" x="3003550" y="6445250"/>
          <p14:tracePt t="117328" x="2903538" y="6419850"/>
          <p14:tracePt t="117332" x="2803525" y="6407150"/>
          <p14:tracePt t="117345" x="2678113" y="6394450"/>
          <p14:tracePt t="117349" x="2578100" y="6381750"/>
          <p14:tracePt t="117361" x="2490788" y="6370638"/>
          <p14:tracePt t="117364" x="2390775" y="6370638"/>
          <p14:tracePt t="117378" x="2303463" y="6357938"/>
          <p14:tracePt t="117381" x="2228850" y="6357938"/>
          <p14:tracePt t="117394" x="2152650" y="6357938"/>
          <p14:tracePt t="117396" x="2103438" y="6357938"/>
          <p14:tracePt t="117410" x="2052638" y="6357938"/>
          <p14:tracePt t="117412" x="2003425" y="6357938"/>
          <p14:tracePt t="117427" x="1952625" y="6357938"/>
          <p14:tracePt t="117428" x="1890713" y="6357938"/>
          <p14:tracePt t="117441" x="1852613" y="6357938"/>
          <p14:tracePt t="117445" x="1827213" y="6357938"/>
          <p14:tracePt t="117457" x="1814513" y="6357938"/>
          <p14:tracePt t="117462" x="1801813" y="6357938"/>
          <p14:tracePt t="117472" x="1778000" y="6357938"/>
          <p14:tracePt t="117478" x="1765300" y="6357938"/>
          <p14:tracePt t="117488" x="1752600" y="6357938"/>
          <p14:tracePt t="117494" x="1739900" y="6357938"/>
          <p14:tracePt t="117505" x="1714500" y="6357938"/>
          <p14:tracePt t="117510" x="1689100" y="6357938"/>
          <p14:tracePt t="117520" x="1677988" y="6357938"/>
          <p14:tracePt t="117527" x="1665288" y="6357938"/>
          <p14:tracePt t="117553" x="1652588" y="6357938"/>
          <p14:tracePt t="117632" x="1665288" y="6357938"/>
          <p14:tracePt t="117648" x="1689100" y="6357938"/>
          <p14:tracePt t="117652" x="1714500" y="6357938"/>
          <p14:tracePt t="117664" x="1739900" y="6357938"/>
          <p14:tracePt t="117668" x="1778000" y="6357938"/>
          <p14:tracePt t="117680" x="1814513" y="6357938"/>
          <p14:tracePt t="117684" x="1865313" y="6357938"/>
          <p14:tracePt t="117697" x="1914525" y="6357938"/>
          <p14:tracePt t="117700" x="1939925" y="6357938"/>
          <p14:tracePt t="117713" x="1978025" y="6357938"/>
          <p14:tracePt t="117716" x="2014538" y="6345238"/>
          <p14:tracePt t="117728" x="2052638" y="6345238"/>
          <p14:tracePt t="117732" x="2090738" y="6345238"/>
          <p14:tracePt t="117745" x="2103438" y="6345238"/>
          <p14:tracePt t="117749" x="2139950" y="6332538"/>
          <p14:tracePt t="117794" x="2152650" y="6332538"/>
          <p14:tracePt t="117809" x="2152650" y="6319838"/>
          <p14:tracePt t="117825" x="2165350" y="6319838"/>
          <p14:tracePt t="117841" x="2178050" y="6319838"/>
          <p14:tracePt t="118120" x="2190750" y="6319838"/>
          <p14:tracePt t="118141" x="2203450" y="6319838"/>
          <p14:tracePt t="118152" x="2216150" y="6319838"/>
          <p14:tracePt t="118157" x="2228850" y="6319838"/>
          <p14:tracePt t="118172" x="2252663" y="6319838"/>
          <p14:tracePt t="118184" x="2265363" y="6319838"/>
          <p14:tracePt t="118188" x="2278063" y="6307138"/>
          <p14:tracePt t="118200" x="2303463" y="6307138"/>
          <p14:tracePt t="118204" x="2328863" y="6294438"/>
          <p14:tracePt t="118217" x="2352675" y="6294438"/>
          <p14:tracePt t="118220" x="2390775" y="6294438"/>
          <p14:tracePt t="118233" x="2403475" y="6294438"/>
          <p14:tracePt t="118236" x="2416175" y="6281738"/>
          <p14:tracePt t="118248" x="2452688" y="6257925"/>
          <p14:tracePt t="118252" x="2478088" y="6245225"/>
          <p14:tracePt t="118264" x="2503488" y="6219825"/>
          <p14:tracePt t="118268" x="2516188" y="6219825"/>
          <p14:tracePt t="118280" x="2528888" y="6207125"/>
          <p14:tracePt t="118284" x="2541588" y="6181725"/>
          <p14:tracePt t="118296" x="2541588" y="6157913"/>
          <p14:tracePt t="118300" x="2554288" y="6132513"/>
          <p14:tracePt t="118312" x="2578100" y="6107113"/>
          <p14:tracePt t="118317" x="2578100" y="6081713"/>
          <p14:tracePt t="118328" x="2616200" y="6045200"/>
          <p14:tracePt t="118332" x="2616200" y="6019800"/>
          <p14:tracePt t="118345" x="2628900" y="5994400"/>
          <p14:tracePt t="118348" x="2641600" y="5969000"/>
          <p14:tracePt t="118361" x="2654300" y="5945188"/>
          <p14:tracePt t="118365" x="2654300" y="5919788"/>
          <p14:tracePt t="118378" x="2667000" y="5894388"/>
          <p14:tracePt t="118381" x="2678113" y="5868988"/>
          <p14:tracePt t="118397" x="2678113" y="5843588"/>
          <p14:tracePt t="118409" x="2678113" y="5832475"/>
          <p14:tracePt t="118429" x="2690813" y="5819775"/>
          <p14:tracePt t="118680" x="2690813" y="5832475"/>
          <p14:tracePt t="118684" x="2690813" y="5856288"/>
          <p14:tracePt t="118696" x="2703513" y="5881688"/>
          <p14:tracePt t="118700" x="2703513" y="5894388"/>
          <p14:tracePt t="118712" x="2703513" y="5919788"/>
          <p14:tracePt t="118717" x="2703513" y="5945188"/>
          <p14:tracePt t="118728" x="2716213" y="5994400"/>
          <p14:tracePt t="118732" x="2716213" y="6019800"/>
          <p14:tracePt t="118744" x="2728913" y="6045200"/>
          <p14:tracePt t="118749" x="2728913" y="6069013"/>
          <p14:tracePt t="118762" x="2741613" y="6094413"/>
          <p14:tracePt t="118766" x="2741613" y="6132513"/>
          <p14:tracePt t="118778" x="2754313" y="6157913"/>
          <p14:tracePt t="118782" x="2767013" y="6219825"/>
          <p14:tracePt t="118794" x="2778125" y="6245225"/>
          <p14:tracePt t="118798" x="2778125" y="6281738"/>
          <p14:tracePt t="118812" x="2778125" y="6319838"/>
          <p14:tracePt t="118814" x="2778125" y="6357938"/>
          <p14:tracePt t="118828" x="2778125" y="6394450"/>
          <p14:tracePt t="118830" x="2790825" y="6432550"/>
          <p14:tracePt t="118844" x="2790825" y="6470650"/>
          <p14:tracePt t="118846" x="2803525" y="6494463"/>
          <p14:tracePt t="118860" x="2816225" y="6519863"/>
          <p14:tracePt t="118862" x="2816225" y="6545263"/>
          <p14:tracePt t="118876" x="2816225" y="6557963"/>
          <p14:tracePt t="119234" x="2816225" y="6583363"/>
          <p14:tracePt t="119251" x="2816225" y="6594475"/>
          <p14:tracePt t="119267" x="2816225" y="6607175"/>
          <p14:tracePt t="119282" x="2816225" y="6619875"/>
          <p14:tracePt t="119314" x="2816225" y="6632575"/>
          <p14:tracePt t="119331" x="2816225" y="6645275"/>
          <p14:tracePt t="119350" x="2816225" y="6657975"/>
          <p14:tracePt t="119363" x="2816225" y="6670675"/>
          <p14:tracePt t="119379" x="2803525" y="6683375"/>
          <p14:tracePt t="119395" x="2803525" y="6696075"/>
          <p14:tracePt t="119411" x="2790825" y="6696075"/>
          <p14:tracePt t="119414" x="2778125" y="6696075"/>
          <p14:tracePt t="119444" x="2767013" y="6696075"/>
          <p14:tracePt t="119459" x="2754313" y="6696075"/>
          <p14:tracePt t="119538" x="2741613" y="6696075"/>
          <p14:tracePt t="119544" x="2728913" y="6696075"/>
          <p14:tracePt t="119587" x="2716213" y="6696075"/>
          <p14:tracePt t="119859" x="2741613" y="6696075"/>
          <p14:tracePt t="119863" x="2790825" y="6696075"/>
          <p14:tracePt t="119875" x="2828925" y="6696075"/>
          <p14:tracePt t="119878" x="2879725" y="6696075"/>
          <p14:tracePt t="119893" x="2916238" y="6696075"/>
          <p14:tracePt t="119894" x="2954338" y="6696075"/>
          <p14:tracePt t="119907" x="2979738" y="6696075"/>
          <p14:tracePt t="119911" x="3003550" y="6707188"/>
          <p14:tracePt t="119923" x="3016250" y="6707188"/>
          <p14:tracePt t="119928" x="3028950" y="6707188"/>
          <p14:tracePt t="119939" x="3041650" y="6707188"/>
          <p14:tracePt t="120050" x="3041650" y="6719888"/>
          <p14:tracePt t="120280" x="3028950" y="6719888"/>
          <p14:tracePt t="120373" x="3016250" y="6707188"/>
          <p14:tracePt t="120597" x="3016250" y="6696075"/>
          <p14:tracePt t="120600" x="3016250" y="6683375"/>
          <p14:tracePt t="120612" x="3016250" y="6657975"/>
          <p14:tracePt t="120616" x="3016250" y="6645275"/>
          <p14:tracePt t="120628" x="3028950" y="6594475"/>
          <p14:tracePt t="120632" x="3028950" y="6545263"/>
          <p14:tracePt t="120644" x="3041650" y="6483350"/>
          <p14:tracePt t="120648" x="3041650" y="6457950"/>
          <p14:tracePt t="120661" x="3041650" y="6419850"/>
          <p14:tracePt t="120664" x="3041650" y="6370638"/>
          <p14:tracePt t="120678" x="3041650" y="6319838"/>
          <p14:tracePt t="120681" x="3041650" y="6269038"/>
          <p14:tracePt t="120694" x="3041650" y="6219825"/>
          <p14:tracePt t="120697" x="3041650" y="6169025"/>
          <p14:tracePt t="120710" x="3041650" y="6132513"/>
          <p14:tracePt t="120712" x="3041650" y="6094413"/>
          <p14:tracePt t="120726" x="3041650" y="6056313"/>
          <p14:tracePt t="120728" x="3041650" y="6032500"/>
          <p14:tracePt t="120743" x="3016250" y="6007100"/>
          <p14:tracePt t="120744" x="3016250" y="5981700"/>
          <p14:tracePt t="120756" x="3003550" y="5969000"/>
          <p14:tracePt t="120761" x="3003550" y="5956300"/>
          <p14:tracePt t="120772" x="2992438" y="5945188"/>
          <p14:tracePt t="120778" x="2992438" y="5932488"/>
          <p14:tracePt t="120789" x="2992438" y="5919788"/>
          <p14:tracePt t="120794" x="2992438" y="5907088"/>
          <p14:tracePt t="120805" x="2979738" y="5881688"/>
          <p14:tracePt t="120821" x="2979738" y="5856288"/>
          <p14:tracePt t="120826" x="2967038" y="5843588"/>
          <p14:tracePt t="120837" x="2967038" y="5832475"/>
          <p14:tracePt t="120842" x="2967038" y="5819775"/>
          <p14:tracePt t="120857" x="2967038" y="5807075"/>
          <p14:tracePt t="120868" x="2954338" y="5781675"/>
          <p14:tracePt t="120885" x="2941638" y="5756275"/>
          <p14:tracePt t="120900" x="2941638" y="5743575"/>
          <p14:tracePt t="120904" x="2928938" y="5732463"/>
          <p14:tracePt t="121679" x="2928938" y="5756275"/>
          <p14:tracePt t="121682" x="2928938" y="5781675"/>
          <p14:tracePt t="121694" x="2928938" y="5832475"/>
          <p14:tracePt t="121698" x="2928938" y="5881688"/>
          <p14:tracePt t="121711" x="2928938" y="5919788"/>
          <p14:tracePt t="121714" x="2928938" y="5969000"/>
          <p14:tracePt t="121727" x="2928938" y="6007100"/>
          <p14:tracePt t="121731" x="2928938" y="6045200"/>
          <p14:tracePt t="121744" x="2928938" y="6094413"/>
          <p14:tracePt t="121747" x="2928938" y="6132513"/>
          <p14:tracePt t="121760" x="2928938" y="6181725"/>
          <p14:tracePt t="121762" x="2941638" y="6232525"/>
          <p14:tracePt t="121777" x="2941638" y="6257925"/>
          <p14:tracePt t="121778" x="2954338" y="6294438"/>
          <p14:tracePt t="121793" x="2967038" y="6332538"/>
          <p14:tracePt t="121794" x="2967038" y="6370638"/>
          <p14:tracePt t="121807" x="2979738" y="6394450"/>
          <p14:tracePt t="121811" x="2992438" y="6407150"/>
          <p14:tracePt t="121822" x="2992438" y="6419850"/>
          <p14:tracePt t="121828" x="2992438" y="6457950"/>
          <p14:tracePt t="121844" x="2992438" y="6470650"/>
          <p14:tracePt t="121854" x="2992438" y="6483350"/>
          <p14:tracePt t="121860" x="3003550" y="6494463"/>
          <p14:tracePt t="121870" x="3003550" y="6507163"/>
          <p14:tracePt t="121950" x="3016250" y="6532563"/>
          <p14:tracePt t="121966" x="3016250" y="6545263"/>
          <p14:tracePt t="121986" x="3016250" y="6557963"/>
          <p14:tracePt t="121998" x="3028950" y="6557963"/>
          <p14:tracePt t="122207" x="3028950" y="6570663"/>
          <p14:tracePt t="122210" x="3041650" y="6570663"/>
          <p14:tracePt t="122227" x="3067050" y="6570663"/>
          <p14:tracePt t="122244" x="3079750" y="6570663"/>
          <p14:tracePt t="122255" x="3103563" y="6570663"/>
          <p14:tracePt t="122271" x="3116263" y="6570663"/>
          <p14:tracePt t="122495" x="3128963" y="6570663"/>
          <p14:tracePt t="122498" x="3141663" y="6570663"/>
          <p14:tracePt t="122510" x="3167063" y="6570663"/>
          <p14:tracePt t="122514" x="3205163" y="6532563"/>
          <p14:tracePt t="122527" x="3216275" y="6519863"/>
          <p14:tracePt t="122531" x="3241675" y="6494463"/>
          <p14:tracePt t="122544" x="3254375" y="6470650"/>
          <p14:tracePt t="122547" x="3267075" y="6457950"/>
          <p14:tracePt t="122560" x="3267075" y="6432550"/>
          <p14:tracePt t="122563" x="3292475" y="6419850"/>
          <p14:tracePt t="122576" x="3292475" y="6407150"/>
          <p14:tracePt t="122578" x="3305175" y="6407150"/>
          <p14:tracePt t="122592" x="3305175" y="6394450"/>
          <p14:tracePt t="122767" x="3317875" y="6394450"/>
          <p14:tracePt t="122802" x="3328988" y="6394450"/>
          <p14:tracePt t="122814" x="3341688" y="6394450"/>
          <p14:tracePt t="122818" x="3354388" y="6394450"/>
          <p14:tracePt t="122830" x="3379788" y="6394450"/>
          <p14:tracePt t="122834" x="3392488" y="6407150"/>
          <p14:tracePt t="122846" x="3405188" y="6407150"/>
          <p14:tracePt t="122850" x="3417888" y="6407150"/>
          <p14:tracePt t="122866" x="3441700" y="6407150"/>
          <p14:tracePt t="122878" x="3454400" y="6419850"/>
          <p14:tracePt t="122882" x="3467100" y="6419850"/>
          <p14:tracePt t="122910" x="3479800" y="6419850"/>
          <p14:tracePt t="122931" x="3492500" y="6419850"/>
          <p14:tracePt t="122946" x="3505200" y="6419850"/>
          <p14:tracePt t="122960" x="3517900" y="6419850"/>
          <p14:tracePt t="122962" x="3530600" y="6419850"/>
          <p14:tracePt t="122976" x="3541713" y="6419850"/>
          <p14:tracePt t="122992" x="3554413" y="6419850"/>
          <p14:tracePt t="122994" x="3567113" y="6419850"/>
          <p14:tracePt t="123054" x="3579813" y="6419850"/>
          <p14:tracePt t="123071" x="3592513" y="6419850"/>
          <p14:tracePt t="123075" x="3605213" y="6419850"/>
          <p14:tracePt t="123102" x="3617913" y="6419850"/>
          <p14:tracePt t="123107" x="3630613" y="6419850"/>
          <p14:tracePt t="123118" x="3643313" y="6419850"/>
          <p14:tracePt t="123134" x="3654425" y="6419850"/>
          <p14:tracePt t="123138" x="3667125" y="6419850"/>
          <p14:tracePt t="123155" x="3679825" y="6419850"/>
          <p14:tracePt t="123168" x="3692525" y="6419850"/>
          <p14:tracePt t="123185" x="3705225" y="6419850"/>
          <p14:tracePt t="123188" x="3717925" y="6407150"/>
          <p14:tracePt t="123200" x="3730625" y="6407150"/>
          <p14:tracePt t="123217" x="3743325" y="6407150"/>
          <p14:tracePt t="123220" x="3756025" y="6407150"/>
          <p14:tracePt t="123232" x="3767138" y="6394450"/>
          <p14:tracePt t="123236" x="3779838" y="6394450"/>
          <p14:tracePt t="123248" x="3792538" y="6381750"/>
          <p14:tracePt t="123252" x="3805238" y="6381750"/>
          <p14:tracePt t="123280" x="3817938" y="6381750"/>
          <p14:tracePt t="123945" x="3843338" y="6370638"/>
          <p14:tracePt t="123961" x="3867150" y="6357938"/>
          <p14:tracePt t="123964" x="3879850" y="6357938"/>
          <p14:tracePt t="126205" x="3905250" y="6345238"/>
          <p14:tracePt t="126210" x="3917950" y="6332538"/>
          <p14:tracePt t="126222" x="3956050" y="6294438"/>
          <p14:tracePt t="126227" x="3968750" y="6281738"/>
          <p14:tracePt t="126239" x="3979863" y="6269038"/>
          <p14:tracePt t="126244" x="4017963" y="6245225"/>
          <p14:tracePt t="126255" x="4030663" y="6245225"/>
          <p14:tracePt t="126260" x="4056063" y="6219825"/>
          <p14:tracePt t="126271" x="4068763" y="6207125"/>
          <p14:tracePt t="126276" x="4092575" y="6207125"/>
          <p14:tracePt t="126286" x="4105275" y="6194425"/>
          <p14:tracePt t="126293" x="4117975" y="6194425"/>
          <p14:tracePt t="126302" x="4130675" y="6181725"/>
          <p14:tracePt t="126307" x="4143375" y="6181725"/>
          <p14:tracePt t="126663" x="4156075" y="6181725"/>
          <p14:tracePt t="126678" x="4168775" y="6181725"/>
          <p14:tracePt t="126682" x="4181475" y="6181725"/>
          <p14:tracePt t="126694" x="4205288" y="6181725"/>
          <p14:tracePt t="126698" x="4281488" y="6207125"/>
          <p14:tracePt t="126711" x="4381500" y="6232525"/>
          <p14:tracePt t="126714" x="4481513" y="6257925"/>
          <p14:tracePt t="126728" x="4581525" y="6269038"/>
          <p14:tracePt t="126731" x="4668838" y="6281738"/>
          <p14:tracePt t="126744" x="4743450" y="6294438"/>
          <p14:tracePt t="126747" x="4794250" y="6307138"/>
          <p14:tracePt t="126760" x="4819650" y="6307138"/>
          <p14:tracePt t="126776" x="4832350" y="6307138"/>
          <p14:tracePt t="126793" x="4843463" y="6307138"/>
          <p14:tracePt t="126794" x="4856163" y="6307138"/>
          <p14:tracePt t="126807" x="4881563" y="6319838"/>
          <p14:tracePt t="126811" x="4906963" y="6319838"/>
          <p14:tracePt t="126822" x="4919663" y="6319838"/>
          <p14:tracePt t="126827" x="4932363" y="6319838"/>
          <p14:tracePt t="126838" x="4945063" y="6332538"/>
          <p14:tracePt t="126919" x="4956175" y="6332538"/>
          <p14:tracePt t="126934" x="4968875" y="6345238"/>
          <p14:tracePt t="126939" x="4981575" y="6357938"/>
          <p14:tracePt t="126954" x="4994275" y="6370638"/>
          <p14:tracePt t="126967" x="5019675" y="6370638"/>
          <p14:tracePt t="126970" x="5045075" y="6394450"/>
          <p14:tracePt t="126982" x="5094288" y="6419850"/>
          <p14:tracePt t="126986" x="5119688" y="6419850"/>
          <p14:tracePt t="126998" x="5181600" y="6432550"/>
          <p14:tracePt t="127002" x="5281613" y="6457950"/>
          <p14:tracePt t="127015" x="5394325" y="6483350"/>
          <p14:tracePt t="127018" x="5532438" y="6507163"/>
          <p14:tracePt t="127031" x="5708650" y="6557963"/>
          <p14:tracePt t="127034" x="5870575" y="6583363"/>
          <p14:tracePt t="127047" x="6070600" y="6632575"/>
          <p14:tracePt t="127050" x="6259513" y="6657975"/>
          <p14:tracePt t="127063" x="6446838" y="6683375"/>
          <p14:tracePt t="127066" x="6634163" y="6719888"/>
          <p14:tracePt t="127078" x="6821488" y="6732588"/>
          <p14:tracePt t="127082" x="7010400" y="6745288"/>
          <p14:tracePt t="127095" x="7159625" y="6757988"/>
          <p14:tracePt t="127098" x="7285038" y="6757988"/>
          <p14:tracePt t="127111" x="7410450" y="6757988"/>
          <p14:tracePt t="127114" x="7485063" y="6757988"/>
          <p14:tracePt t="127127" x="7561263" y="6757988"/>
          <p14:tracePt t="127131" x="7572375" y="6757988"/>
          <p14:tracePt t="127144" x="7585075" y="6757988"/>
          <p14:tracePt t="127160" x="7585075" y="6745288"/>
          <p14:tracePt t="127178" x="7585075" y="6719888"/>
          <p14:tracePt t="127193" x="7572375" y="6707188"/>
          <p14:tracePt t="127194" x="7572375" y="6696075"/>
          <p14:tracePt t="127207" x="7548563" y="6657975"/>
          <p14:tracePt t="127211" x="7548563" y="6645275"/>
          <p14:tracePt t="127223" x="7548563" y="6607175"/>
          <p14:tracePt t="127227" x="7548563" y="6583363"/>
          <p14:tracePt t="127238" x="7548563" y="6545263"/>
          <p14:tracePt t="127244" x="7535863" y="6494463"/>
          <p14:tracePt t="127255" x="7535863" y="6457950"/>
          <p14:tracePt t="127260" x="7535863" y="6407150"/>
          <p14:tracePt t="127271" x="7535863" y="6357938"/>
          <p14:tracePt t="127277" x="7535863" y="6319838"/>
          <p14:tracePt t="127286" x="7523163" y="6281738"/>
          <p14:tracePt t="127293" x="7497763" y="6219825"/>
          <p14:tracePt t="127302" x="7472363" y="6169025"/>
          <p14:tracePt t="127307" x="7448550" y="6107113"/>
          <p14:tracePt t="127318" x="7423150" y="6045200"/>
          <p14:tracePt t="127323" x="7385050" y="5994400"/>
          <p14:tracePt t="127334" x="7348538" y="5945188"/>
          <p14:tracePt t="127339" x="7323138" y="5894388"/>
          <p14:tracePt t="127350" x="7285038" y="5843588"/>
          <p14:tracePt t="127354" x="7259638" y="5819775"/>
          <p14:tracePt t="127367" x="7259638" y="5807075"/>
          <p14:tracePt t="127370" x="7246938" y="5794375"/>
          <p14:tracePt t="127382" x="7246938" y="5781675"/>
          <p14:tracePt t="127447" x="7235825" y="5781675"/>
          <p14:tracePt t="127462" x="7223125" y="5781675"/>
          <p14:tracePt t="127466" x="7210425" y="5794375"/>
          <p14:tracePt t="127479" x="7197725" y="5819775"/>
          <p14:tracePt t="127482" x="7185025" y="5843588"/>
          <p14:tracePt t="127494" x="7185025" y="5881688"/>
          <p14:tracePt t="127498" x="7172325" y="5907088"/>
          <p14:tracePt t="127510" x="7159625" y="5956300"/>
          <p14:tracePt t="127514" x="7159625" y="5981700"/>
          <p14:tracePt t="127527" x="7159625" y="6019800"/>
          <p14:tracePt t="127531" x="7159625" y="6069013"/>
          <p14:tracePt t="127544" x="7159625" y="6094413"/>
          <p14:tracePt t="127547" x="7159625" y="6132513"/>
          <p14:tracePt t="127560" x="7159625" y="6169025"/>
          <p14:tracePt t="127563" x="7159625" y="6219825"/>
          <p14:tracePt t="127576" x="7159625" y="6257925"/>
          <p14:tracePt t="127578" x="7159625" y="6281738"/>
          <p14:tracePt t="127592" x="7159625" y="6307138"/>
          <p14:tracePt t="127594" x="7159625" y="6332538"/>
          <p14:tracePt t="127609" x="7159625" y="6345238"/>
          <p14:tracePt t="127622" x="7159625" y="6357938"/>
          <p14:tracePt t="127655" x="7159625" y="6370638"/>
          <p14:tracePt t="127687" x="7159625" y="6381750"/>
          <p14:tracePt t="127702" x="7159625" y="6394450"/>
          <p14:tracePt t="127737" x="7159625" y="6407150"/>
          <p14:tracePt t="127757" x="7159625" y="6419850"/>
          <p14:tracePt t="127772" x="7172325" y="6445250"/>
          <p14:tracePt t="127784" x="7185025" y="6457950"/>
          <p14:tracePt t="127788" x="7185025" y="6470650"/>
          <p14:tracePt t="127800" x="7197725" y="6494463"/>
          <p14:tracePt t="127816" x="7210425" y="6507163"/>
          <p14:tracePt t="127832" x="7210425" y="6519863"/>
          <p14:tracePt t="127848" x="7223125" y="6532563"/>
          <p14:tracePt t="127852" x="7223125" y="6545263"/>
          <p14:tracePt t="127928" x="7235825" y="6557963"/>
          <p14:tracePt t="128088" x="7235825" y="6570663"/>
          <p14:tracePt t="128110" x="7235825" y="6583363"/>
          <p14:tracePt t="128121" x="7223125" y="6583363"/>
          <p14:tracePt t="128125" x="7223125" y="6594475"/>
          <p14:tracePt t="128136" x="7210425" y="6594475"/>
          <p14:tracePt t="128142" x="7210425" y="6607175"/>
          <p14:tracePt t="128152" x="7197725" y="6619875"/>
          <p14:tracePt t="128159" x="7197725" y="6632575"/>
          <p14:tracePt t="128168" x="7185025" y="6632575"/>
          <p14:tracePt t="128364" x="7197725" y="6607175"/>
          <p14:tracePt t="128377" x="7197725" y="6570663"/>
          <p14:tracePt t="128380" x="7223125" y="6507163"/>
          <p14:tracePt t="128393" x="7235825" y="6483350"/>
          <p14:tracePt t="128396" x="7259638" y="6445250"/>
          <p14:tracePt t="128410" x="7259638" y="6407150"/>
          <p14:tracePt t="128413" x="7285038" y="6370638"/>
          <p14:tracePt t="128426" x="7297738" y="6319838"/>
          <p14:tracePt t="128428" x="7310438" y="6281738"/>
          <p14:tracePt t="128442" x="7310438" y="6245225"/>
          <p14:tracePt t="128444" x="7323138" y="6207125"/>
          <p14:tracePt t="128457" x="7335838" y="6181725"/>
          <p14:tracePt t="128461" x="7335838" y="6169025"/>
          <p14:tracePt t="128473" x="7335838" y="6157913"/>
          <p14:tracePt t="128477" x="7335838" y="6107113"/>
          <p14:tracePt t="128488" x="7335838" y="6069013"/>
          <p14:tracePt t="128494" x="7310438" y="6032500"/>
          <p14:tracePt t="128505" x="7310438" y="5994400"/>
          <p14:tracePt t="128510" x="7285038" y="5956300"/>
          <p14:tracePt t="128521" x="7259638" y="5919788"/>
          <p14:tracePt t="128526" x="7246938" y="5894388"/>
          <p14:tracePt t="128537" x="7223125" y="5856288"/>
          <p14:tracePt t="128542" x="7223125" y="5832475"/>
          <p14:tracePt t="128552" x="7210425" y="5807075"/>
          <p14:tracePt t="128558" x="7197725" y="5794375"/>
          <p14:tracePt t="128568" x="7197725" y="5781675"/>
          <p14:tracePt t="129089" x="7210425" y="5781675"/>
          <p14:tracePt t="129092" x="7223125" y="5781675"/>
          <p14:tracePt t="129104" x="7235825" y="5781675"/>
          <p14:tracePt t="129110" x="7246938" y="5781675"/>
          <p14:tracePt t="129126" x="7272338" y="5794375"/>
          <p14:tracePt t="129142" x="7285038" y="5807075"/>
          <p14:tracePt t="129159" x="7297738" y="5819775"/>
          <p14:tracePt t="129168" x="7310438" y="5843588"/>
          <p14:tracePt t="129172" x="7310438" y="5856288"/>
          <p14:tracePt t="129185" x="7310438" y="5881688"/>
          <p14:tracePt t="129188" x="7310438" y="5919788"/>
          <p14:tracePt t="129200" x="7310438" y="5945188"/>
          <p14:tracePt t="129204" x="7310438" y="5981700"/>
          <p14:tracePt t="129217" x="7310438" y="6019800"/>
          <p14:tracePt t="129220" x="7310438" y="6056313"/>
          <p14:tracePt t="129232" x="7310438" y="6107113"/>
          <p14:tracePt t="129236" x="7310438" y="6132513"/>
          <p14:tracePt t="129250" x="7310438" y="6169025"/>
          <p14:tracePt t="129254" x="7310438" y="6219825"/>
          <p14:tracePt t="129266" x="7310438" y="6257925"/>
          <p14:tracePt t="129270" x="7310438" y="6281738"/>
          <p14:tracePt t="129282" x="7297738" y="6307138"/>
          <p14:tracePt t="129286" x="7285038" y="6332538"/>
          <p14:tracePt t="129299" x="7272338" y="6370638"/>
          <p14:tracePt t="129302" x="7272338" y="6394450"/>
          <p14:tracePt t="129315" x="7272338" y="6419850"/>
          <p14:tracePt t="129318" x="7259638" y="6432550"/>
          <p14:tracePt t="129330" x="7259638" y="6457950"/>
          <p14:tracePt t="129334" x="7246938" y="6470650"/>
          <p14:tracePt t="129347" x="7246938" y="6483350"/>
          <p14:tracePt t="129350" x="7246938" y="6494463"/>
          <p14:tracePt t="130420" x="7246938" y="6483350"/>
          <p14:tracePt t="130452" x="7246938" y="6470650"/>
          <p14:tracePt t="130468" x="7246938" y="6457950"/>
          <p14:tracePt t="130516" x="7246938" y="6445250"/>
          <p14:tracePt t="130548" x="7246938" y="6432550"/>
          <p14:tracePt t="130569" x="7246938" y="6419850"/>
          <p14:tracePt t="130580" x="7246938" y="6407150"/>
          <p14:tracePt t="130584" x="7246938" y="6394450"/>
          <p14:tracePt t="130601" x="7246938" y="6381750"/>
          <p14:tracePt t="130628" x="7246938" y="6370638"/>
          <p14:tracePt t="130632" x="7246938" y="6357938"/>
          <p14:tracePt t="130648" x="7246938" y="6345238"/>
          <p14:tracePt t="131117" x="7246938" y="6332538"/>
          <p14:tracePt t="131132" x="7259638" y="6332538"/>
          <p14:tracePt t="131137" x="7272338" y="6332538"/>
          <p14:tracePt t="131149" x="7297738" y="6332538"/>
          <p14:tracePt t="131152" x="7323138" y="6345238"/>
          <p14:tracePt t="131164" x="7348538" y="6345238"/>
          <p14:tracePt t="131168" x="7385050" y="6357938"/>
          <p14:tracePt t="131180" x="7410450" y="6357938"/>
          <p14:tracePt t="131184" x="7435850" y="6370638"/>
          <p14:tracePt t="131196" x="7472363" y="6370638"/>
          <p14:tracePt t="131200" x="7485063" y="6370638"/>
          <p14:tracePt t="131212" x="7497763" y="6370638"/>
          <p14:tracePt t="131216" x="7510463" y="6370638"/>
          <p14:tracePt t="131229" x="7523163" y="6370638"/>
          <p14:tracePt t="131232" x="7535863" y="6370638"/>
          <p14:tracePt t="131244" x="7548563" y="6370638"/>
          <p14:tracePt t="131276" x="7561263" y="6370638"/>
          <p14:tracePt t="131341" x="7572375" y="6370638"/>
          <p14:tracePt t="131357" x="7585075" y="6370638"/>
          <p14:tracePt t="131392" x="7597775" y="6370638"/>
          <p14:tracePt t="131421" x="7610475" y="6370638"/>
          <p14:tracePt t="131426" x="7623175" y="6370638"/>
          <p14:tracePt t="131436" x="7635875" y="6370638"/>
          <p14:tracePt t="131441" x="7648575" y="6370638"/>
          <p14:tracePt t="131457" x="7661275" y="6370638"/>
          <p14:tracePt t="131468" x="7673975" y="6370638"/>
          <p14:tracePt t="131473" x="7685088" y="6370638"/>
          <p14:tracePt t="131484" x="7697788" y="6370638"/>
          <p14:tracePt t="131488" x="7710488" y="6370638"/>
          <p14:tracePt t="131505" x="7723188" y="6370638"/>
          <p14:tracePt t="131548" x="7735888" y="6370638"/>
          <p14:tracePt t="131927" x="7748588" y="6370638"/>
          <p14:tracePt t="131930" x="7761288" y="6370638"/>
          <p14:tracePt t="131943" x="7773988" y="6370638"/>
          <p14:tracePt t="131947" x="7785100" y="6370638"/>
          <p14:tracePt t="131960" x="7797800" y="6381750"/>
          <p14:tracePt t="131963" x="7810500" y="6381750"/>
          <p14:tracePt t="131976" x="7823200" y="6381750"/>
          <p14:tracePt t="131978" x="7835900" y="6381750"/>
          <p14:tracePt t="131992" x="7835900" y="6394450"/>
          <p14:tracePt t="131994" x="7848600" y="6394450"/>
          <p14:tracePt t="132023" x="7861300" y="6394450"/>
          <p14:tracePt t="132071" x="7874000" y="6394450"/>
          <p14:tracePt t="132076" x="7886700" y="6394450"/>
          <p14:tracePt t="132091" x="7897813" y="6407150"/>
          <p14:tracePt t="132118" x="7910513" y="6407150"/>
          <p14:tracePt t="132134" x="7923213" y="6407150"/>
          <p14:tracePt t="132138" x="7935913" y="6407150"/>
          <p14:tracePt t="132154" x="7948613" y="6419850"/>
          <p14:tracePt t="132167" x="7961313" y="6419850"/>
          <p14:tracePt t="132170" x="7974013" y="6419850"/>
          <p14:tracePt t="132182" x="7986713" y="6419850"/>
          <p14:tracePt t="132198" x="7999413" y="6419850"/>
          <p14:tracePt t="132202" x="8010525" y="6419850"/>
          <p14:tracePt t="132214" x="8023225" y="6419850"/>
          <p14:tracePt t="132218" x="8035925" y="6419850"/>
          <p14:tracePt t="132230" x="8048625" y="6419850"/>
          <p14:tracePt t="132234" x="8061325" y="6419850"/>
          <p14:tracePt t="132247" x="8061325" y="6432550"/>
          <p14:tracePt t="132250" x="8086725" y="6432550"/>
          <p14:tracePt t="132263" x="8099425" y="6432550"/>
          <p14:tracePt t="132279" x="8110538" y="6445250"/>
          <p14:tracePt t="132282" x="8123238" y="6445250"/>
          <p14:tracePt t="132298" x="8135938" y="6445250"/>
          <p14:tracePt t="132326" x="8148638" y="6445250"/>
          <p14:tracePt t="132374" x="8161338" y="6445250"/>
          <p14:tracePt t="132567" x="8174038" y="6445250"/>
          <p14:tracePt t="132587" x="8186738" y="6445250"/>
          <p14:tracePt t="132598" x="8199438" y="6432550"/>
          <p14:tracePt t="132602" x="8212138" y="6432550"/>
          <p14:tracePt t="132614" x="8223250" y="6419850"/>
          <p14:tracePt t="132618" x="8235950" y="6419850"/>
          <p14:tracePt t="132630" x="8248650" y="6407150"/>
          <p14:tracePt t="132646" x="8261350" y="6394450"/>
          <p14:tracePt t="132662" x="8274050" y="6394450"/>
          <p14:tracePt t="132666" x="8274050" y="6381750"/>
          <p14:tracePt t="132678" x="8286750" y="6381750"/>
          <p14:tracePt t="132710" x="8299450" y="6370638"/>
          <p14:tracePt t="133054" x="8299450" y="6357938"/>
          <p14:tracePt t="133058" x="8299450" y="6345238"/>
          <p14:tracePt t="133155" x="8312150" y="6370638"/>
          <p14:tracePt t="133166" x="8324850" y="6381750"/>
          <p14:tracePt t="133171" x="8348663" y="6394450"/>
          <p14:tracePt t="133182" x="8374063" y="6407150"/>
          <p14:tracePt t="133187" x="8386763" y="6419850"/>
          <p14:tracePt t="133198" x="8412163" y="6419850"/>
          <p14:tracePt t="133202" x="8424863" y="6432550"/>
          <p14:tracePt t="133214" x="8461375" y="6432550"/>
          <p14:tracePt t="133218" x="8474075" y="6432550"/>
          <p14:tracePt t="133230" x="8499475" y="6432550"/>
          <p14:tracePt t="133234" x="8537575" y="6432550"/>
          <p14:tracePt t="133247" x="8561388" y="6432550"/>
          <p14:tracePt t="133250" x="8561388" y="6445250"/>
          <p14:tracePt t="133262" x="8574088" y="6445250"/>
          <p14:tracePt t="133266" x="8586788" y="6445250"/>
          <p14:tracePt t="133279" x="8599488" y="6445250"/>
          <p14:tracePt t="133282" x="8612188" y="6445250"/>
          <p14:tracePt t="133298" x="8624888" y="6445250"/>
          <p14:tracePt t="133358" x="8650288" y="6445250"/>
          <p14:tracePt t="133407" x="8661400" y="6445250"/>
          <p14:tracePt t="133426" x="8674100" y="6432550"/>
          <p14:tracePt t="133441" x="8686800" y="6432550"/>
          <p14:tracePt t="133457" x="8686800" y="6419850"/>
          <p14:tracePt t="133460" x="8699500" y="6419850"/>
          <p14:tracePt t="133473" x="8699500" y="6407150"/>
          <p14:tracePt t="133477" x="8712200" y="6394450"/>
          <p14:tracePt t="133510" x="8724900" y="6381750"/>
          <p14:tracePt t="133521" x="8737600" y="6381750"/>
          <p14:tracePt t="133537" x="8737600" y="6370638"/>
          <p14:tracePt t="133937" x="8737600" y="6357938"/>
          <p14:tracePt t="134465" x="8724900" y="6357938"/>
          <p14:tracePt t="134468" x="8712200" y="6357938"/>
          <p14:tracePt t="134480" x="8699500" y="6357938"/>
          <p14:tracePt t="134484" x="8686800" y="6357938"/>
          <p14:tracePt t="134497" x="8661400" y="6357938"/>
          <p14:tracePt t="134500" x="8612188" y="6357938"/>
          <p14:tracePt t="134512" x="8586788" y="6370638"/>
          <p14:tracePt t="134517" x="8524875" y="6381750"/>
          <p14:tracePt t="134528" x="8448675" y="6394450"/>
          <p14:tracePt t="134532" x="8374063" y="6407150"/>
          <p14:tracePt t="134544" x="8261350" y="6419850"/>
          <p14:tracePt t="134548" x="8161338" y="6432550"/>
          <p14:tracePt t="134560" x="8048625" y="6432550"/>
          <p14:tracePt t="134565" x="7935913" y="6445250"/>
          <p14:tracePt t="134577" x="7810500" y="6445250"/>
          <p14:tracePt t="134580" x="7710488" y="6445250"/>
          <p14:tracePt t="134593" x="7585075" y="6445250"/>
          <p14:tracePt t="134597" x="7410450" y="6445250"/>
          <p14:tracePt t="134610" x="7246938" y="6445250"/>
          <p14:tracePt t="134613" x="7046913" y="6445250"/>
          <p14:tracePt t="134626" x="6808788" y="6445250"/>
          <p14:tracePt t="134629" x="6596063" y="6445250"/>
          <p14:tracePt t="134642" x="6396038" y="6445250"/>
          <p14:tracePt t="134644" x="6183313" y="6445250"/>
          <p14:tracePt t="134658" x="6021388" y="6445250"/>
          <p14:tracePt t="134660" x="5883275" y="6445250"/>
          <p14:tracePt t="134673" x="5770563" y="6445250"/>
          <p14:tracePt t="134677" x="5683250" y="6445250"/>
          <p14:tracePt t="134801" x="5695950" y="6445250"/>
          <p14:tracePt t="134804" x="5708650" y="6445250"/>
          <p14:tracePt t="134817" x="5745163" y="6445250"/>
          <p14:tracePt t="134820" x="5770563" y="6445250"/>
          <p14:tracePt t="134832" x="5821363" y="6445250"/>
          <p14:tracePt t="134836" x="5883275" y="6445250"/>
          <p14:tracePt t="134848" x="5957888" y="6445250"/>
          <p14:tracePt t="134852" x="6034088" y="6445250"/>
          <p14:tracePt t="134864" x="6121400" y="6457950"/>
          <p14:tracePt t="134868" x="6208713" y="6457950"/>
          <p14:tracePt t="134880" x="6270625" y="6457950"/>
          <p14:tracePt t="134884" x="6346825" y="6457950"/>
          <p14:tracePt t="134896" x="6408738" y="6457950"/>
          <p14:tracePt t="134900" x="6459538" y="6457950"/>
          <p14:tracePt t="134912" x="6496050" y="6457950"/>
          <p14:tracePt t="134916" x="6534150" y="6457950"/>
          <p14:tracePt t="134929" x="6559550" y="6457950"/>
          <p14:tracePt t="134932" x="6572250" y="6457950"/>
          <p14:tracePt t="135014" x="6534150" y="6457950"/>
          <p14:tracePt t="135026" x="6496050" y="6470650"/>
          <p14:tracePt t="135030" x="6434138" y="6483350"/>
          <p14:tracePt t="135043" x="6346825" y="6494463"/>
          <p14:tracePt t="135046" x="6246813" y="6494463"/>
          <p14:tracePt t="135060" x="6146800" y="6507163"/>
          <p14:tracePt t="135063" x="6034088" y="6507163"/>
          <p14:tracePt t="135076" x="5921375" y="6507163"/>
          <p14:tracePt t="135079" x="5795963" y="6507163"/>
          <p14:tracePt t="135092" x="5683250" y="6507163"/>
          <p14:tracePt t="135094" x="5583238" y="6507163"/>
          <p14:tracePt t="135108" x="5495925" y="6507163"/>
          <p14:tracePt t="135110" x="5445125" y="6507163"/>
          <p14:tracePt t="135123" x="5407025" y="6507163"/>
          <p14:tracePt t="135207" x="5419725" y="6494463"/>
          <p14:tracePt t="135218" x="5457825" y="6494463"/>
          <p14:tracePt t="135223" x="5483225" y="6494463"/>
          <p14:tracePt t="135234" x="5545138" y="6494463"/>
          <p14:tracePt t="135238" x="5632450" y="6494463"/>
          <p14:tracePt t="135250" x="5732463" y="6470650"/>
          <p14:tracePt t="135254" x="5857875" y="6470650"/>
          <p14:tracePt t="135267" x="5970588" y="6470650"/>
          <p14:tracePt t="135270" x="6083300" y="6470650"/>
          <p14:tracePt t="135282" x="6208713" y="6470650"/>
          <p14:tracePt t="135286" x="6321425" y="6470650"/>
          <p14:tracePt t="135298" x="6408738" y="6470650"/>
          <p14:tracePt t="135302" x="6472238" y="6470650"/>
          <p14:tracePt t="135315" x="6521450" y="6470650"/>
          <p14:tracePt t="135318" x="6534150" y="6470650"/>
          <p14:tracePt t="135415" x="6508750" y="6470650"/>
          <p14:tracePt t="135426" x="6459538" y="6470650"/>
          <p14:tracePt t="135430" x="6370638" y="6470650"/>
          <p14:tracePt t="135443" x="6270625" y="6470650"/>
          <p14:tracePt t="135447" x="6146800" y="6470650"/>
          <p14:tracePt t="135460" x="5995988" y="6470650"/>
          <p14:tracePt t="135462" x="5821363" y="6470650"/>
          <p14:tracePt t="135476" x="5683250" y="6470650"/>
          <p14:tracePt t="135478" x="5532438" y="6470650"/>
          <p14:tracePt t="135492" x="5394325" y="6470650"/>
          <p14:tracePt t="135494" x="5281613" y="6470650"/>
          <p14:tracePt t="135509" x="5194300" y="6470650"/>
          <p14:tracePt t="135510" x="5181600" y="6470650"/>
          <p14:tracePt t="135523" x="5170488" y="6470650"/>
          <p14:tracePt t="135618" x="5157788" y="6470650"/>
          <p14:tracePt t="154961" x="5245100" y="6483350"/>
          <p14:tracePt t="154965" x="5345113" y="6507163"/>
          <p14:tracePt t="154977" x="5457825" y="6519863"/>
          <p14:tracePt t="154981" x="5583238" y="6545263"/>
          <p14:tracePt t="154992" x="5645150" y="6545263"/>
          <p14:tracePt t="154996" x="5657850" y="6545263"/>
          <p14:tracePt t="155025" x="5632450" y="6545263"/>
          <p14:tracePt t="155028" x="5583238" y="6532563"/>
          <p14:tracePt t="155042" x="5483225" y="6483350"/>
          <p14:tracePt t="155045" x="5345113" y="6381750"/>
          <p14:tracePt t="155058" x="5181600" y="6245225"/>
          <p14:tracePt t="155060" x="4945063" y="6019800"/>
          <p14:tracePt t="155074" x="4732338" y="5768975"/>
          <p14:tracePt t="155076" x="4543425" y="5494338"/>
          <p14:tracePt t="155092" x="4368800" y="5218113"/>
          <p14:tracePt t="155095" x="4243388" y="4992688"/>
          <p14:tracePt t="155108" x="4143375" y="4792663"/>
          <p14:tracePt t="155110" x="4068763" y="4656138"/>
          <p14:tracePt t="155124" x="3992563" y="4518025"/>
          <p14:tracePt t="155126" x="3943350" y="4379913"/>
          <p14:tracePt t="155140" x="3892550" y="4254500"/>
          <p14:tracePt t="155142" x="3856038" y="4141788"/>
          <p14:tracePt t="155157" x="3817938" y="4029075"/>
          <p14:tracePt t="155159" x="3779838" y="3941763"/>
          <p14:tracePt t="155171" x="3756025" y="3867150"/>
          <p14:tracePt t="155176" x="3717925" y="3792538"/>
          <p14:tracePt t="155187" x="3667125" y="3716338"/>
          <p14:tracePt t="155191" x="3617913" y="3667125"/>
          <p14:tracePt t="155203" x="3567113" y="3603625"/>
          <p14:tracePt t="155208" x="3517900" y="3529013"/>
          <p14:tracePt t="155218" x="3479800" y="3467100"/>
          <p14:tracePt t="155223" x="3441700" y="3403600"/>
          <p14:tracePt t="155235" x="3392488" y="3341688"/>
          <p14:tracePt t="155240" x="3328988" y="3290888"/>
          <p14:tracePt t="155251" x="3267075" y="3241675"/>
          <p14:tracePt t="155256" x="3228975" y="3190875"/>
          <p14:tracePt t="155267" x="3179763" y="3165475"/>
          <p14:tracePt t="155271" x="3154363" y="3141663"/>
          <p14:tracePt t="155283" x="3128963" y="3128963"/>
          <p14:tracePt t="155286" x="3116263" y="3116263"/>
          <p14:tracePt t="155299" x="3103563" y="3103563"/>
          <p14:tracePt t="155303" x="3079750" y="3103563"/>
          <p14:tracePt t="155314" x="3067050" y="3090863"/>
          <p14:tracePt t="155319" x="3054350" y="3078163"/>
          <p14:tracePt t="155331" x="3041650" y="3078163"/>
          <p14:tracePt t="155347" x="3016250" y="3065463"/>
          <p14:tracePt t="155363" x="2992438" y="3054350"/>
          <p14:tracePt t="155379" x="2979738" y="3041650"/>
          <p14:tracePt t="155383" x="2954338" y="3041650"/>
          <p14:tracePt t="155394" x="2954338" y="3028950"/>
          <p14:tracePt t="155398" x="2928938" y="3016250"/>
          <p14:tracePt t="155411" x="2890838" y="2990850"/>
          <p14:tracePt t="155414" x="2867025" y="2978150"/>
          <p14:tracePt t="155427" x="2841625" y="2941638"/>
          <p14:tracePt t="155431" x="2816225" y="2941638"/>
          <p14:tracePt t="155442" x="2767013" y="2903538"/>
          <p14:tracePt t="155447" x="2741613" y="2878138"/>
          <p14:tracePt t="155458" x="2716213" y="2852738"/>
          <p14:tracePt t="155462" x="2690813" y="2840038"/>
          <p14:tracePt t="155475" x="2667000" y="2816225"/>
          <p14:tracePt t="155479" x="2654300" y="2803525"/>
          <p14:tracePt t="155492" x="2628900" y="2790825"/>
          <p14:tracePt t="155495" x="2628900" y="2778125"/>
          <p14:tracePt t="155508" x="2616200" y="2765425"/>
          <p14:tracePt t="155511" x="2603500" y="2765425"/>
          <p14:tracePt t="155524" x="2590800" y="2765425"/>
          <p14:tracePt t="155540" x="2578100" y="2765425"/>
          <p14:tracePt t="155556" x="2554288" y="2765425"/>
          <p14:tracePt t="155558" x="2528888" y="2765425"/>
          <p14:tracePt t="155571" x="2516188" y="2778125"/>
          <p14:tracePt t="155575" x="2503488" y="2778125"/>
          <p14:tracePt t="155586" x="2465388" y="2790825"/>
          <p14:tracePt t="155603" x="2452688" y="2803525"/>
          <p14:tracePt t="155608" x="2428875" y="2816225"/>
          <p14:tracePt t="155619" x="2416175" y="2840038"/>
          <p14:tracePt t="155624" x="2403475" y="2840038"/>
          <p14:tracePt t="155635" x="2403475" y="2878138"/>
          <p14:tracePt t="155641" x="2378075" y="2928938"/>
          <p14:tracePt t="155651" x="2365375" y="2965450"/>
          <p14:tracePt t="155657" x="2352675" y="2990850"/>
          <p14:tracePt t="155667" x="2339975" y="3041650"/>
          <p14:tracePt t="155670" x="2339975" y="3090863"/>
          <p14:tracePt t="155683" x="2328863" y="3154363"/>
          <p14:tracePt t="155687" x="2303463" y="3216275"/>
          <p14:tracePt t="155698" x="2290763" y="3290888"/>
          <p14:tracePt t="155702" x="2278063" y="3341688"/>
          <p14:tracePt t="155715" x="2278063" y="3416300"/>
          <p14:tracePt t="155719" x="2278063" y="3479800"/>
          <p14:tracePt t="155731" x="2265363" y="3554413"/>
          <p14:tracePt t="155735" x="2265363" y="3616325"/>
          <p14:tracePt t="155747" x="2265363" y="3692525"/>
          <p14:tracePt t="155750" x="2265363" y="3754438"/>
          <p14:tracePt t="155763" x="2265363" y="3829050"/>
          <p14:tracePt t="155767" x="2265363" y="3892550"/>
          <p14:tracePt t="155779" x="2265363" y="3954463"/>
          <p14:tracePt t="155783" x="2265363" y="4041775"/>
          <p14:tracePt t="155795" x="2265363" y="4141788"/>
          <p14:tracePt t="155799" x="2265363" y="4230688"/>
          <p14:tracePt t="155810" x="2265363" y="4330700"/>
          <p14:tracePt t="155814" x="2265363" y="4430713"/>
          <p14:tracePt t="155826" x="2265363" y="4530725"/>
          <p14:tracePt t="155830" x="2265363" y="4618038"/>
          <p14:tracePt t="155842" x="2265363" y="4679950"/>
          <p14:tracePt t="155846" x="2265363" y="4743450"/>
          <p14:tracePt t="155859" x="2265363" y="4805363"/>
          <p14:tracePt t="155863" x="2265363" y="4818063"/>
          <p14:tracePt t="155875" x="2265363" y="4830763"/>
          <p14:tracePt t="155879" x="2265363" y="4856163"/>
          <p14:tracePt t="155892" x="2265363" y="4879975"/>
          <p14:tracePt t="155894" x="2265363" y="4892675"/>
          <p14:tracePt t="155908" x="2265363" y="4905375"/>
          <p14:tracePt t="155910" x="2265363" y="4918075"/>
          <p14:tracePt t="155924" x="2265363" y="4930775"/>
          <p14:tracePt t="155926" x="2265363" y="4943475"/>
          <p14:tracePt t="155940" x="2278063" y="4956175"/>
          <p14:tracePt t="155959" x="2290763" y="4981575"/>
          <p14:tracePt t="155970" x="2303463" y="4981575"/>
          <p14:tracePt t="155991" x="2339975" y="4968875"/>
          <p14:tracePt t="156003" x="2365375" y="4943475"/>
          <p14:tracePt t="156008" x="2416175" y="4892675"/>
          <p14:tracePt t="156019" x="2441575" y="4868863"/>
          <p14:tracePt t="156023" x="2465388" y="4818063"/>
          <p14:tracePt t="156035" x="2503488" y="4743450"/>
          <p14:tracePt t="156040" x="2554288" y="4630738"/>
          <p14:tracePt t="156051" x="2616200" y="4530725"/>
          <p14:tracePt t="156057" x="2667000" y="4418013"/>
          <p14:tracePt t="156066" x="2703513" y="4318000"/>
          <p14:tracePt t="156070" x="2741613" y="4230688"/>
          <p14:tracePt t="156082" x="2767013" y="4154488"/>
          <p14:tracePt t="156086" x="2790825" y="4079875"/>
          <p14:tracePt t="156098" x="2816225" y="4017963"/>
          <p14:tracePt t="156102" x="2841625" y="3941763"/>
          <p14:tracePt t="156115" x="2854325" y="3867150"/>
          <p14:tracePt t="156119" x="2867025" y="3779838"/>
          <p14:tracePt t="156130" x="2867025" y="3716338"/>
          <p14:tracePt t="156135" x="2867025" y="3641725"/>
          <p14:tracePt t="156147" x="2867025" y="3541713"/>
          <p14:tracePt t="156151" x="2867025" y="3467100"/>
          <p14:tracePt t="156162" x="2867025" y="3341688"/>
          <p14:tracePt t="156167" x="2854325" y="3241675"/>
          <p14:tracePt t="156179" x="2816225" y="3154363"/>
          <p14:tracePt t="156182" x="2778125" y="3078163"/>
          <p14:tracePt t="156195" x="2741613" y="3003550"/>
          <p14:tracePt t="156198" x="2716213" y="2952750"/>
          <p14:tracePt t="156211" x="2690813" y="2903538"/>
          <p14:tracePt t="156215" x="2678113" y="2865438"/>
          <p14:tracePt t="156227" x="2654300" y="2828925"/>
          <p14:tracePt t="156230" x="2628900" y="2790825"/>
          <p14:tracePt t="156242" x="2603500" y="2752725"/>
          <p14:tracePt t="156247" x="2590800" y="2740025"/>
          <p14:tracePt t="156259" x="2578100" y="2716213"/>
          <p14:tracePt t="156263" x="2541588" y="2678113"/>
          <p14:tracePt t="156276" x="2528888" y="2665413"/>
          <p14:tracePt t="156278" x="2516188" y="2652713"/>
          <p14:tracePt t="156291" x="2490788" y="2652713"/>
          <p14:tracePt t="156294" x="2478088" y="2640013"/>
          <p14:tracePt t="156308" x="2428875" y="2640013"/>
          <p14:tracePt t="156310" x="2403475" y="2640013"/>
          <p14:tracePt t="156324" x="2378075" y="2640013"/>
          <p14:tracePt t="156327" x="2339975" y="2627313"/>
          <p14:tracePt t="156342" x="2328863" y="2627313"/>
          <p14:tracePt t="156357" x="2303463" y="2616200"/>
          <p14:tracePt t="156371" x="2290763" y="2616200"/>
          <p14:tracePt t="156387" x="2265363" y="2627313"/>
          <p14:tracePt t="156391" x="2252663" y="2640013"/>
          <p14:tracePt t="156403" x="2228850" y="2678113"/>
          <p14:tracePt t="156408" x="2216150" y="2728913"/>
          <p14:tracePt t="156419" x="2203450" y="2765425"/>
          <p14:tracePt t="156424" x="2178050" y="2828925"/>
          <p14:tracePt t="156435" x="2165350" y="2852738"/>
          <p14:tracePt t="156440" x="2165350" y="2890838"/>
          <p14:tracePt t="156451" x="2165350" y="2928938"/>
          <p14:tracePt t="156457" x="2165350" y="2978150"/>
          <p14:tracePt t="156467" x="2165350" y="3041650"/>
          <p14:tracePt t="156471" x="2165350" y="3116263"/>
          <p14:tracePt t="156483" x="2165350" y="3178175"/>
          <p14:tracePt t="156487" x="2165350" y="3267075"/>
          <p14:tracePt t="156499" x="2165350" y="3354388"/>
          <p14:tracePt t="156502" x="2178050" y="3441700"/>
          <p14:tracePt t="156515" x="2178050" y="3516313"/>
          <p14:tracePt t="156518" x="2178050" y="3629025"/>
          <p14:tracePt t="156531" x="2178050" y="3703638"/>
          <p14:tracePt t="156535" x="2190750" y="3792538"/>
          <p14:tracePt t="156547" x="2203450" y="3879850"/>
          <p14:tracePt t="156550" x="2216150" y="3967163"/>
          <p14:tracePt t="156563" x="2228850" y="4054475"/>
          <p14:tracePt t="156567" x="2239963" y="4141788"/>
          <p14:tracePt t="156579" x="2239963" y="4217988"/>
          <p14:tracePt t="156582" x="2252663" y="4305300"/>
          <p14:tracePt t="156595" x="2265363" y="4392613"/>
          <p14:tracePt t="156598" x="2265363" y="4479925"/>
          <p14:tracePt t="156610" x="2278063" y="4567238"/>
          <p14:tracePt t="156615" x="2278063" y="4630738"/>
          <p14:tracePt t="156628" x="2290763" y="4718050"/>
          <p14:tracePt t="156633" x="2290763" y="4779963"/>
          <p14:tracePt t="156645" x="2303463" y="4856163"/>
          <p14:tracePt t="156649" x="2316163" y="4930775"/>
          <p14:tracePt t="156661" x="2328863" y="4981575"/>
          <p14:tracePt t="156664" x="2339975" y="5018088"/>
          <p14:tracePt t="156676" x="2352675" y="5056188"/>
          <p14:tracePt t="156681" x="2352675" y="5081588"/>
          <p14:tracePt t="156692" x="2352675" y="5105400"/>
          <p14:tracePt t="156697" x="2365375" y="5105400"/>
          <p14:tracePt t="156708" x="2365375" y="5118100"/>
          <p14:tracePt t="156741" x="2378075" y="5118100"/>
          <p14:tracePt t="156774" x="2390775" y="5118100"/>
          <p14:tracePt t="156776" x="2416175" y="5118100"/>
          <p14:tracePt t="156789" x="2478088" y="5081588"/>
          <p14:tracePt t="156792" x="2503488" y="5068888"/>
          <p14:tracePt t="156806" x="2565400" y="5005388"/>
          <p14:tracePt t="156808" x="2641600" y="4905375"/>
          <p14:tracePt t="156821" x="2728913" y="4779963"/>
          <p14:tracePt t="156825" x="2816225" y="4643438"/>
          <p14:tracePt t="156836" x="2890838" y="4454525"/>
          <p14:tracePt t="156841" x="2954338" y="4254500"/>
          <p14:tracePt t="156853" x="2992438" y="4054475"/>
          <p14:tracePt t="156858" x="3003550" y="3867150"/>
          <p14:tracePt t="156868" x="3028950" y="3654425"/>
          <p14:tracePt t="156874" x="3028950" y="3479800"/>
          <p14:tracePt t="156885" x="2979738" y="3278188"/>
          <p14:tracePt t="156890" x="2903538" y="3103563"/>
          <p14:tracePt t="156901" x="2841625" y="2941638"/>
          <p14:tracePt t="156906" x="2778125" y="2828925"/>
          <p14:tracePt t="156917" x="2716213" y="2728913"/>
          <p14:tracePt t="156921" x="2667000" y="2652713"/>
          <p14:tracePt t="156933" x="2616200" y="2590800"/>
          <p14:tracePt t="156937" x="2578100" y="2552700"/>
          <p14:tracePt t="156948" x="2554288" y="2503488"/>
          <p14:tracePt t="156953" x="2541588" y="2490788"/>
          <p14:tracePt t="156965" x="2516188" y="2465388"/>
          <p14:tracePt t="156969" x="2516188" y="2439988"/>
          <p14:tracePt t="156981" x="2503488" y="2439988"/>
          <p14:tracePt t="156997" x="2503488" y="2427288"/>
          <p14:tracePt t="157029" x="2490788" y="2427288"/>
          <p14:tracePt t="157032" x="2478088" y="2427288"/>
          <p14:tracePt t="157049" x="2465388" y="2427288"/>
          <p14:tracePt t="157061" x="2441575" y="2439988"/>
          <p14:tracePt t="157077" x="2403475" y="2478088"/>
          <p14:tracePt t="157081" x="2378075" y="2490788"/>
          <p14:tracePt t="157093" x="2365375" y="2527300"/>
          <p14:tracePt t="157097" x="2339975" y="2565400"/>
          <p14:tracePt t="157109" x="2328863" y="2627313"/>
          <p14:tracePt t="157112" x="2328863" y="2652713"/>
          <p14:tracePt t="157125" x="2316163" y="2716213"/>
          <p14:tracePt t="157128" x="2303463" y="2803525"/>
          <p14:tracePt t="157142" x="2303463" y="2890838"/>
          <p14:tracePt t="157144" x="2290763" y="3003550"/>
          <p14:tracePt t="157158" x="2290763" y="3141663"/>
          <p14:tracePt t="157160" x="2290763" y="3267075"/>
          <p14:tracePt t="157174" x="2290763" y="3403600"/>
          <p14:tracePt t="157177" x="2290763" y="3541713"/>
          <p14:tracePt t="157190" x="2303463" y="3679825"/>
          <p14:tracePt t="157192" x="2316163" y="3803650"/>
          <p14:tracePt t="157206" x="2328863" y="3941763"/>
          <p14:tracePt t="157209" x="2339975" y="4054475"/>
          <p14:tracePt t="157221" x="2339975" y="4179888"/>
          <p14:tracePt t="157226" x="2339975" y="4305300"/>
          <p14:tracePt t="157242" x="2352675" y="4554538"/>
          <p14:tracePt t="157253" x="2378075" y="4692650"/>
          <p14:tracePt t="157258" x="2403475" y="4830763"/>
          <p14:tracePt t="157269" x="2441575" y="4956175"/>
          <p14:tracePt t="157274" x="2452688" y="5068888"/>
          <p14:tracePt t="157284" x="2465388" y="5168900"/>
          <p14:tracePt t="157290" x="2478088" y="5243513"/>
          <p14:tracePt t="157301" x="2490788" y="5318125"/>
          <p14:tracePt t="157307" x="2503488" y="5368925"/>
          <p14:tracePt t="157317" x="2503488" y="5381625"/>
          <p14:tracePt t="157321" x="2516188" y="5394325"/>
          <p14:tracePt t="157336" x="2516188" y="5407025"/>
          <p14:tracePt t="159707" x="2541588" y="5407025"/>
          <p14:tracePt t="159724" x="2590800" y="5430838"/>
          <p14:tracePt t="159726" x="2603500" y="5443538"/>
          <p14:tracePt t="159738" x="2616200" y="5481638"/>
          <p14:tracePt t="159742" x="2616200" y="5530850"/>
          <p14:tracePt t="159756" x="2616200" y="5556250"/>
          <p14:tracePt t="159758" x="2616200" y="5619750"/>
          <p14:tracePt t="159771" x="2616200" y="5707063"/>
          <p14:tracePt t="159775" x="2616200" y="5819775"/>
          <p14:tracePt t="159786" x="2616200" y="5932488"/>
          <p14:tracePt t="159791" x="2578100" y="6069013"/>
          <p14:tracePt t="159802" x="2528888" y="6207125"/>
          <p14:tracePt t="159809" x="2478088" y="6370638"/>
          <p14:tracePt t="159819" x="2403475" y="6519863"/>
          <p14:tracePt t="159824" x="2328863" y="6645275"/>
          <p14:tracePt t="159835" x="2239963" y="6807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23F411-9370-46EF-AAA1-4C391B7CEA9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82" y="3227427"/>
            <a:ext cx="4697696" cy="3393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 red - primer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/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D3939E1-3797-4335-A6D3-A86A18F8EB8D}"/>
              </a:ext>
            </a:extLst>
          </p:cNvPr>
          <p:cNvSpPr/>
          <p:nvPr/>
        </p:nvSpPr>
        <p:spPr>
          <a:xfrm>
            <a:off x="973837" y="1574073"/>
            <a:ext cx="44678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r-Latn-RS" dirty="0">
                <a:ea typeface="Times New Roman" panose="02020603050405020304" pitchFamily="18" charset="0"/>
                <a:cs typeface="Times New Roman" panose="02020603050405020304" pitchFamily="18" charset="0"/>
              </a:rPr>
              <a:t>Odrediti Furijeov red koji predstavlja funkciju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78A6AD-D507-4726-8794-B31AEFF7737D}"/>
                  </a:ext>
                </a:extLst>
              </p:cNvPr>
              <p:cNvSpPr/>
              <p:nvPr/>
            </p:nvSpPr>
            <p:spPr>
              <a:xfrm>
                <a:off x="1982254" y="1981108"/>
                <a:ext cx="3184590" cy="710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  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78A6AD-D507-4726-8794-B31AEFF773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254" y="1981108"/>
                <a:ext cx="3184590" cy="7101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1E0DAA-D208-4CC3-AAD1-D70FF6CAA7B1}"/>
                  </a:ext>
                </a:extLst>
              </p:cNvPr>
              <p:cNvSpPr/>
              <p:nvPr/>
            </p:nvSpPr>
            <p:spPr>
              <a:xfrm>
                <a:off x="973837" y="2697512"/>
                <a:ext cx="4543552" cy="374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tabLst>
                    <a:tab pos="629285" algn="l"/>
                  </a:tabLst>
                </a:pPr>
                <a:r>
                  <a:rPr lang="sr-Latn-R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 intervalu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sr-Latn-R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sr-Latn-R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sr-Latn-R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sr-Latn-R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ako je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sr-Latn-R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1E0DAA-D208-4CC3-AAD1-D70FF6CAA7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37" y="2697512"/>
                <a:ext cx="4543552" cy="374846"/>
              </a:xfrm>
              <a:prstGeom prst="rect">
                <a:avLst/>
              </a:prstGeom>
              <a:blipFill>
                <a:blip r:embed="rId8"/>
                <a:stretch>
                  <a:fillRect l="-1208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41735B-0CEB-4834-BA7F-8BF9528894BD}"/>
                  </a:ext>
                </a:extLst>
              </p:cNvPr>
              <p:cNvSpPr/>
              <p:nvPr/>
            </p:nvSpPr>
            <p:spPr>
              <a:xfrm>
                <a:off x="1094735" y="3227427"/>
                <a:ext cx="4324837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41735B-0CEB-4834-BA7F-8BF952889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5" y="3227427"/>
                <a:ext cx="4324837" cy="9727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A9EFF8-19B8-4D01-92CB-C405ADBF0713}"/>
                  </a:ext>
                </a:extLst>
              </p:cNvPr>
              <p:cNvSpPr/>
              <p:nvPr/>
            </p:nvSpPr>
            <p:spPr>
              <a:xfrm>
                <a:off x="1094735" y="4256229"/>
                <a:ext cx="4253408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A9EFF8-19B8-4D01-92CB-C405ADBF0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5" y="4256229"/>
                <a:ext cx="4253408" cy="9727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C32F77F-B514-49A1-B534-6BF0AACFD877}"/>
                  </a:ext>
                </a:extLst>
              </p:cNvPr>
              <p:cNvSpPr/>
              <p:nvPr/>
            </p:nvSpPr>
            <p:spPr>
              <a:xfrm>
                <a:off x="5316007" y="3539745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C32F77F-B514-49A1-B534-6BF0AACFD8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007" y="3539745"/>
                <a:ext cx="60305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1469F47-5BFB-4749-8C91-C518D5DE6068}"/>
                  </a:ext>
                </a:extLst>
              </p:cNvPr>
              <p:cNvSpPr/>
              <p:nvPr/>
            </p:nvSpPr>
            <p:spPr>
              <a:xfrm>
                <a:off x="5182696" y="4444057"/>
                <a:ext cx="2017988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1469F47-5BFB-4749-8C91-C518D5DE6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696" y="4444057"/>
                <a:ext cx="2017988" cy="61831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79C7E80-B899-46EC-8A03-DA4FC2D4604A}"/>
                  </a:ext>
                </a:extLst>
              </p:cNvPr>
              <p:cNvSpPr/>
              <p:nvPr/>
            </p:nvSpPr>
            <p:spPr>
              <a:xfrm>
                <a:off x="1094735" y="5285030"/>
                <a:ext cx="4506234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79C7E80-B899-46EC-8A03-DA4FC2D46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5" y="5285030"/>
                <a:ext cx="4506234" cy="7087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5F9B9E7-07C6-42A0-991B-DEB599F4764E}"/>
                  </a:ext>
                </a:extLst>
              </p:cNvPr>
              <p:cNvSpPr/>
              <p:nvPr/>
            </p:nvSpPr>
            <p:spPr>
              <a:xfrm>
                <a:off x="1094735" y="6033415"/>
                <a:ext cx="5512278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Za</m:t>
                      </m:r>
                      <m:r>
                        <a:rPr lang="sr-Latn-R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r-Latn-R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sr-Latn-R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sr-Latn-R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sr-Latn-R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sr-Latn-R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5F9B9E7-07C6-42A0-991B-DEB599F476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5" y="6033415"/>
                <a:ext cx="5512278" cy="7087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798AC1-C0C6-4227-BD93-2459BF5C14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6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05"/>
    </mc:Choice>
    <mc:Fallback xmlns="">
      <p:transition spd="slow" advTm="30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6510" x="701675" y="1639888"/>
          <p14:tracePt t="6528" x="750888" y="1627188"/>
          <p14:tracePt t="6727" x="763588" y="1639888"/>
          <p14:tracePt t="6745" x="763588" y="1663700"/>
          <p14:tracePt t="6766" x="763588" y="1676400"/>
          <p14:tracePt t="6809" x="763588" y="1689100"/>
          <p14:tracePt t="6828" x="763588" y="1714500"/>
          <p14:tracePt t="6848" x="763588" y="1776413"/>
          <p14:tracePt t="6866" x="763588" y="1839913"/>
          <p14:tracePt t="6887" x="763588" y="1876425"/>
          <p14:tracePt t="6904" x="763588" y="1927225"/>
          <p14:tracePt t="6925" x="763588" y="1939925"/>
          <p14:tracePt t="6998" x="763588" y="1952625"/>
          <p14:tracePt t="7016" x="788988" y="1978025"/>
          <p14:tracePt t="7037" x="838200" y="1989138"/>
          <p14:tracePt t="7054" x="876300" y="2001838"/>
          <p14:tracePt t="7076" x="901700" y="2001838"/>
          <p14:tracePt t="7094" x="938213" y="2001838"/>
          <p14:tracePt t="7115" x="989013" y="2014538"/>
          <p14:tracePt t="7116" x="1001713" y="2014538"/>
          <p14:tracePt t="7141" x="1014413" y="2014538"/>
          <p14:tracePt t="7161" x="1063625" y="2027238"/>
          <p14:tracePt t="7178" x="1076325" y="2039938"/>
          <p14:tracePt t="7200" x="1089025" y="2052638"/>
          <p14:tracePt t="7271" x="1101725" y="2052638"/>
          <p14:tracePt t="7289" x="1150938" y="2065338"/>
          <p14:tracePt t="7310" x="1239838" y="2089150"/>
          <p14:tracePt t="7327" x="1339850" y="2101850"/>
          <p14:tracePt t="7348" x="1527175" y="2101850"/>
          <p14:tracePt t="7366" x="1727200" y="2101850"/>
          <p14:tracePt t="7388" x="2116138" y="2101850"/>
          <p14:tracePt t="7410" x="2252663" y="2101850"/>
          <p14:tracePt t="7429" x="2365375" y="2101850"/>
          <p14:tracePt t="7448" x="2528888" y="2101850"/>
          <p14:tracePt t="7469" x="2667000" y="2101850"/>
          <p14:tracePt t="7486" x="2741613" y="2101850"/>
          <p14:tracePt t="7507" x="2803525" y="2101850"/>
          <p14:tracePt t="7526" x="2841625" y="2101850"/>
          <p14:tracePt t="7546" x="2854325" y="2089150"/>
          <p14:tracePt t="7601" x="2867025" y="2089150"/>
          <p14:tracePt t="7952" x="2890838" y="2089150"/>
          <p14:tracePt t="7969" x="2903538" y="2078038"/>
          <p14:tracePt t="7990" x="2928938" y="2078038"/>
          <p14:tracePt t="8008" x="2954338" y="2078038"/>
          <p14:tracePt t="8028" x="3016250" y="2078038"/>
          <p14:tracePt t="8047" x="3079750" y="2078038"/>
          <p14:tracePt t="8068" x="3141663" y="2078038"/>
          <p14:tracePt t="8085" x="3205163" y="2078038"/>
          <p14:tracePt t="8106" x="3292475" y="2065338"/>
          <p14:tracePt t="8124" x="3367088" y="2065338"/>
          <p14:tracePt t="8144" x="3492500" y="2065338"/>
          <p14:tracePt t="8164" x="3567113" y="2065338"/>
          <p14:tracePt t="8182" x="3617913" y="2065338"/>
          <p14:tracePt t="8189" x="3630613" y="2065338"/>
          <p14:tracePt t="8208" x="3643313" y="2065338"/>
          <p14:tracePt t="8296" x="3692525" y="2065338"/>
          <p14:tracePt t="8314" x="3743325" y="2065338"/>
          <p14:tracePt t="8335" x="3805238" y="2065338"/>
          <p14:tracePt t="8353" x="3856038" y="2078038"/>
          <p14:tracePt t="8372" x="3892550" y="2078038"/>
          <p14:tracePt t="8393" x="3917950" y="2078038"/>
          <p14:tracePt t="8413" x="3930650" y="2078038"/>
          <p14:tracePt t="8430" x="3943350" y="2078038"/>
          <p14:tracePt t="8450" x="3968750" y="2078038"/>
          <p14:tracePt t="8474" x="4030663" y="2078038"/>
          <p14:tracePt t="8494" x="4181475" y="2078038"/>
          <p14:tracePt t="8512" x="4256088" y="2078038"/>
          <p14:tracePt t="8533" x="4406900" y="2078038"/>
          <p14:tracePt t="8552" x="4594225" y="2078038"/>
          <p14:tracePt t="8572" x="4906963" y="2078038"/>
          <p14:tracePt t="8588" x="5068888" y="2078038"/>
          <p14:tracePt t="8610" x="5232400" y="2078038"/>
          <p14:tracePt t="8627" x="5245100" y="2078038"/>
          <p14:tracePt t="8918" x="5232400" y="2078038"/>
          <p14:tracePt t="8936" x="5194300" y="2078038"/>
          <p14:tracePt t="8957" x="5081588" y="2089150"/>
          <p14:tracePt t="8978" x="4843463" y="2152650"/>
          <p14:tracePt t="9002" x="4530725" y="2239963"/>
          <p14:tracePt t="9019" x="4294188" y="2339975"/>
          <p14:tracePt t="9045" x="3879850" y="2516188"/>
          <p14:tracePt t="9062" x="3405188" y="2640013"/>
          <p14:tracePt t="9082" x="3154363" y="2665413"/>
          <p14:tracePt t="9101" x="2967038" y="2665413"/>
          <p14:tracePt t="9122" x="2816225" y="2665413"/>
          <p14:tracePt t="9139" x="2741613" y="2678113"/>
          <p14:tracePt t="9142" x="2703513" y="2678113"/>
          <p14:tracePt t="9162" x="2641600" y="2690813"/>
          <p14:tracePt t="9183" x="2590800" y="2703513"/>
          <p14:tracePt t="9201" x="2541588" y="2703513"/>
          <p14:tracePt t="9409" x="2565400" y="2703513"/>
          <p14:tracePt t="9427" x="2678113" y="2703513"/>
          <p14:tracePt t="9448" x="2790825" y="2703513"/>
          <p14:tracePt t="9465" x="2854325" y="2690813"/>
          <p14:tracePt t="9486" x="2867025" y="2690813"/>
          <p14:tracePt t="9651" x="2879725" y="2678113"/>
          <p14:tracePt t="10150" x="2879725" y="2690813"/>
          <p14:tracePt t="10168" x="2890838" y="2728913"/>
          <p14:tracePt t="10190" x="2916238" y="2840038"/>
          <p14:tracePt t="10209" x="2916238" y="2852738"/>
          <p14:tracePt t="10551" x="2941638" y="2840038"/>
          <p14:tracePt t="10569" x="3003550" y="2840038"/>
          <p14:tracePt t="10590" x="3041650" y="2816225"/>
          <p14:tracePt t="10607" x="3054350" y="2816225"/>
          <p14:tracePt t="10628" x="3067050" y="2803525"/>
          <p14:tracePt t="10646" x="3092450" y="2778125"/>
          <p14:tracePt t="10672" x="3116263" y="2765425"/>
          <p14:tracePt t="10690" x="3154363" y="2752725"/>
          <p14:tracePt t="10710" x="3179763" y="2728913"/>
          <p14:tracePt t="10748" x="3279775" y="2616200"/>
          <p14:tracePt t="10767" x="3341688" y="2503488"/>
          <p14:tracePt t="10788" x="3354388" y="2439988"/>
          <p14:tracePt t="10805" x="3354388" y="2414588"/>
          <p14:tracePt t="10826" x="3354388" y="2390775"/>
          <p14:tracePt t="10845" x="3354388" y="2352675"/>
          <p14:tracePt t="10869" x="3341688" y="2327275"/>
          <p14:tracePt t="10886" x="3341688" y="2290763"/>
          <p14:tracePt t="10908" x="3341688" y="2265363"/>
          <p14:tracePt t="10930" x="3317875" y="2227263"/>
          <p14:tracePt t="10951" x="3317875" y="2214563"/>
          <p14:tracePt t="10988" x="3305175" y="2201863"/>
          <p14:tracePt t="11574" x="3317875" y="2190750"/>
          <p14:tracePt t="11591" x="3341688" y="2190750"/>
          <p14:tracePt t="11645" x="3354388" y="2190750"/>
          <p14:tracePt t="11663" x="3367088" y="2190750"/>
          <p14:tracePt t="11705" x="3405188" y="2190750"/>
          <p14:tracePt t="11722" x="3429000" y="2190750"/>
          <p14:tracePt t="11742" x="3454400" y="2190750"/>
          <p14:tracePt t="11761" x="3505200" y="2190750"/>
          <p14:tracePt t="11782" x="3617913" y="2214563"/>
          <p14:tracePt t="11801" x="3705225" y="2227263"/>
          <p14:tracePt t="11822" x="3817938" y="2239963"/>
          <p14:tracePt t="11839" x="3892550" y="2265363"/>
          <p14:tracePt t="11861" x="3943350" y="2278063"/>
          <p14:tracePt t="11862" x="3956050" y="2278063"/>
          <p14:tracePt t="12003" x="3968750" y="2278063"/>
          <p14:tracePt t="12021" x="3979863" y="2278063"/>
          <p14:tracePt t="12042" x="4030663" y="2278063"/>
          <p14:tracePt t="12061" x="4056063" y="2278063"/>
          <p14:tracePt t="12081" x="4105275" y="2278063"/>
          <p14:tracePt t="12100" x="4130675" y="2290763"/>
          <p14:tracePt t="12120" x="4168775" y="2303463"/>
          <p14:tracePt t="12137" x="4192588" y="2314575"/>
          <p14:tracePt t="12158" x="4205288" y="2314575"/>
          <p14:tracePt t="12399" x="4217988" y="2314575"/>
          <p14:tracePt t="12437" x="4205288" y="2327275"/>
          <p14:tracePt t="12474" x="4192588" y="2327275"/>
          <p14:tracePt t="12498" x="4168775" y="2327275"/>
          <p14:tracePt t="12520" x="4143375" y="2327275"/>
          <p14:tracePt t="12538" x="4117975" y="2327275"/>
          <p14:tracePt t="12559" x="4105275" y="2327275"/>
          <p14:tracePt t="12578" x="4092575" y="2327275"/>
          <p14:tracePt t="12598" x="4056063" y="2327275"/>
          <p14:tracePt t="12616" x="4030663" y="2327275"/>
          <p14:tracePt t="12653" x="4017963" y="2327275"/>
          <p14:tracePt t="12670" x="4005263" y="2327275"/>
          <p14:tracePt t="12941" x="4056063" y="2327275"/>
          <p14:tracePt t="12959" x="4117975" y="2327275"/>
          <p14:tracePt t="12980" x="4192588" y="2327275"/>
          <p14:tracePt t="12999" x="4281488" y="2327275"/>
          <p14:tracePt t="12999" x="4305300" y="2327275"/>
          <p14:tracePt t="13024" x="4443413" y="2327275"/>
          <p14:tracePt t="13041" x="4581525" y="2327275"/>
          <p14:tracePt t="13061" x="4732338" y="2327275"/>
          <p14:tracePt t="13079" x="4956175" y="2327275"/>
          <p14:tracePt t="13102" x="5157788" y="2327275"/>
          <p14:tracePt t="13119" x="5257800" y="2327275"/>
          <p14:tracePt t="13138" x="5332413" y="2327275"/>
          <p14:tracePt t="13156" x="5357813" y="2327275"/>
          <p14:tracePt t="14082" x="5357813" y="2352675"/>
          <p14:tracePt t="14100" x="5319713" y="2390775"/>
          <p14:tracePt t="14122" x="5219700" y="2465388"/>
          <p14:tracePt t="14143" x="5081588" y="2527300"/>
          <p14:tracePt t="14165" x="4994275" y="2565400"/>
          <p14:tracePt t="14186" x="4768850" y="2603500"/>
          <p14:tracePt t="14203" x="4568825" y="2640013"/>
          <p14:tracePt t="14224" x="4281488" y="2690813"/>
          <p14:tracePt t="14243" x="4117975" y="2703513"/>
          <p14:tracePt t="14264" x="4030663" y="2703513"/>
          <p14:tracePt t="14283" x="3917950" y="2716213"/>
          <p14:tracePt t="14303" x="3817938" y="2716213"/>
          <p14:tracePt t="14320" x="3743325" y="2728913"/>
          <p14:tracePt t="14358" x="3567113" y="2728913"/>
          <p14:tracePt t="14376" x="3429000" y="2728913"/>
          <p14:tracePt t="14396" x="3228975" y="2716213"/>
          <p14:tracePt t="14414" x="3041650" y="2678113"/>
          <p14:tracePt t="14453" x="2828925" y="2652713"/>
          <p14:tracePt t="14471" x="2728913" y="2640013"/>
          <p14:tracePt t="14474" x="2690813" y="2627313"/>
          <p14:tracePt t="14493" x="2603500" y="2603500"/>
          <p14:tracePt t="14516" x="2578100" y="2590800"/>
          <p14:tracePt t="14538" x="2541588" y="2565400"/>
          <p14:tracePt t="14565" x="2516188" y="2552700"/>
          <p14:tracePt t="14585" x="2490788" y="2540000"/>
          <p14:tracePt t="14621" x="2478088" y="2527300"/>
          <p14:tracePt t="14622" x="2465388" y="2516188"/>
          <p14:tracePt t="14659" x="2452688" y="2503488"/>
          <p14:tracePt t="14681" x="2441575" y="2490788"/>
          <p14:tracePt t="14752" x="2441575" y="2478088"/>
          <p14:tracePt t="14769" x="2441575" y="2465388"/>
          <p14:tracePt t="14787" x="2452688" y="2465388"/>
          <p14:tracePt t="14806" x="2478088" y="2465388"/>
          <p14:tracePt t="14826" x="2528888" y="2465388"/>
          <p14:tracePt t="14843" x="2578100" y="2465388"/>
          <p14:tracePt t="14864" x="2603500" y="2465388"/>
          <p14:tracePt t="14882" x="2628900" y="2465388"/>
          <p14:tracePt t="14902" x="2654300" y="2465388"/>
          <p14:tracePt t="14919" x="2678113" y="2465388"/>
          <p14:tracePt t="14940" x="2703513" y="2465388"/>
          <p14:tracePt t="14964" x="2728913" y="2465388"/>
          <p14:tracePt t="14984" x="2741613" y="2465388"/>
          <p14:tracePt t="15002" x="2778125" y="2465388"/>
          <p14:tracePt t="15023" x="2828925" y="2478088"/>
          <p14:tracePt t="15024" x="2841625" y="2490788"/>
          <p14:tracePt t="15043" x="2867025" y="2490788"/>
          <p14:tracePt t="15063" x="2890838" y="2490788"/>
          <p14:tracePt t="15083" x="2928938" y="2503488"/>
          <p14:tracePt t="15102" x="2954338" y="2527300"/>
          <p14:tracePt t="15123" x="2992438" y="2540000"/>
          <p14:tracePt t="15160" x="3028950" y="2565400"/>
          <p14:tracePt t="15197" x="3041650" y="2590800"/>
          <p14:tracePt t="15240" x="3054350" y="2603500"/>
          <p14:tracePt t="15257" x="3067050" y="2603500"/>
          <p14:tracePt t="15278" x="3079750" y="2616200"/>
          <p14:tracePt t="15296" x="3079750" y="2627313"/>
          <p14:tracePt t="15333" x="3092450" y="2640013"/>
          <p14:tracePt t="15403" x="3116263" y="2652713"/>
          <p14:tracePt t="15421" x="3154363" y="2652713"/>
          <p14:tracePt t="15442" x="3179763" y="2652713"/>
          <p14:tracePt t="15460" x="3205163" y="2652713"/>
          <p14:tracePt t="15480" x="3228975" y="2652713"/>
          <p14:tracePt t="15501" x="3241675" y="2652713"/>
          <p14:tracePt t="15586" x="3254375" y="2652713"/>
          <p14:tracePt t="15992" x="3305175" y="2652713"/>
          <p14:tracePt t="16010" x="3379788" y="2652713"/>
          <p14:tracePt t="16030" x="3505200" y="2652713"/>
          <p14:tracePt t="16048" x="3592513" y="2652713"/>
          <p14:tracePt t="16070" x="3617913" y="2652713"/>
          <p14:tracePt t="16087" x="3643313" y="2652713"/>
          <p14:tracePt t="16109" x="3667125" y="2652713"/>
          <p14:tracePt t="16153" x="3679825" y="2652713"/>
          <p14:tracePt t="16172" x="3705225" y="2652713"/>
          <p14:tracePt t="16209" x="3717925" y="2652713"/>
          <p14:tracePt t="16227" x="3730625" y="2652713"/>
          <p14:tracePt t="16364" x="3743325" y="2652713"/>
          <p14:tracePt t="16405" x="3779838" y="2652713"/>
          <p14:tracePt t="16423" x="3817938" y="2652713"/>
          <p14:tracePt t="16443" x="3879850" y="2652713"/>
          <p14:tracePt t="16462" x="3968750" y="2652713"/>
          <p14:tracePt t="16483" x="4017963" y="2652713"/>
          <p14:tracePt t="16501" x="4030663" y="2652713"/>
          <p14:tracePt t="16539" x="4043363" y="2652713"/>
          <p14:tracePt t="16643" x="4056063" y="2652713"/>
          <p14:tracePt t="16662" x="4068763" y="2652713"/>
          <p14:tracePt t="16687" x="4092575" y="2652713"/>
          <p14:tracePt t="16704" x="4130675" y="2652713"/>
          <p14:tracePt t="16724" x="4168775" y="2652713"/>
          <p14:tracePt t="16761" x="4181475" y="2652713"/>
          <p14:tracePt t="16780" x="4192588" y="2652713"/>
          <p14:tracePt t="16801" x="4205288" y="2652713"/>
          <p14:tracePt t="17114" x="4192588" y="2652713"/>
          <p14:tracePt t="17132" x="4181475" y="2652713"/>
          <p14:tracePt t="17154" x="4156075" y="2652713"/>
          <p14:tracePt t="17194" x="4143375" y="2652713"/>
          <p14:tracePt t="17217" x="4130675" y="2652713"/>
          <p14:tracePt t="17257" x="4117975" y="2652713"/>
          <p14:tracePt t="17275" x="4105275" y="2652713"/>
          <p14:tracePt t="17298" x="4081463" y="2652713"/>
          <p14:tracePt t="17316" x="4068763" y="2640013"/>
          <p14:tracePt t="17587" x="4092575" y="2640013"/>
          <p14:tracePt t="17606" x="4168775" y="2640013"/>
          <p14:tracePt t="17628" x="4256088" y="2640013"/>
          <p14:tracePt t="17646" x="4356100" y="2640013"/>
          <p14:tracePt t="17667" x="4456113" y="2640013"/>
          <p14:tracePt t="17686" x="4518025" y="2640013"/>
          <p14:tracePt t="17707" x="4581525" y="2640013"/>
          <p14:tracePt t="17726" x="4681538" y="2640013"/>
          <p14:tracePt t="17751" x="4719638" y="2640013"/>
          <p14:tracePt t="17769" x="4743450" y="2640013"/>
          <p14:tracePt t="17822" x="4756150" y="2640013"/>
          <p14:tracePt t="17911" x="4768850" y="2640013"/>
          <p14:tracePt t="17950" x="4781550" y="2640013"/>
          <p14:tracePt t="19598" x="4768850" y="2640013"/>
          <p14:tracePt t="19616" x="4743450" y="2640013"/>
          <p14:tracePt t="19618" x="4719638" y="2640013"/>
          <p14:tracePt t="19638" x="4630738" y="2640013"/>
          <p14:tracePt t="19657" x="4556125" y="2640013"/>
          <p14:tracePt t="19675" x="4468813" y="2640013"/>
          <p14:tracePt t="19702" x="4281488" y="2640013"/>
          <p14:tracePt t="19720" x="4205288" y="2640013"/>
          <p14:tracePt t="19742" x="4105275" y="2640013"/>
          <p14:tracePt t="19762" x="3867150" y="2640013"/>
          <p14:tracePt t="19784" x="3592513" y="2640013"/>
          <p14:tracePt t="19804" x="3379788" y="2616200"/>
          <p14:tracePt t="19826" x="3041650" y="2578100"/>
          <p14:tracePt t="19845" x="2828925" y="2552700"/>
          <p14:tracePt t="19866" x="2465388" y="2503488"/>
          <p14:tracePt t="19886" x="2228850" y="2465388"/>
          <p14:tracePt t="19910" x="1914525" y="2427288"/>
          <p14:tracePt t="19929" x="1814513" y="2403475"/>
          <p14:tracePt t="19952" x="1701800" y="2378075"/>
          <p14:tracePt t="19958" x="1589088" y="2339975"/>
          <p14:tracePt t="19975" x="1514475" y="2327275"/>
          <p14:tracePt t="19996" x="1439863" y="2303463"/>
          <p14:tracePt t="20013" x="1352550" y="2252663"/>
          <p14:tracePt t="20035" x="1263650" y="2201863"/>
          <p14:tracePt t="20052" x="1214438" y="2165350"/>
          <p14:tracePt t="20075" x="1163638" y="2152650"/>
          <p14:tracePt t="20094" x="1127125" y="2114550"/>
          <p14:tracePt t="20114" x="1089025" y="2078038"/>
          <p14:tracePt t="20134" x="1063625" y="2052638"/>
          <p14:tracePt t="20172" x="1063625" y="2039938"/>
          <p14:tracePt t="20212" x="1063625" y="2014538"/>
          <p14:tracePt t="20233" x="1076325" y="2014538"/>
          <p14:tracePt t="20256" x="1114425" y="2014538"/>
          <p14:tracePt t="20274" x="1201738" y="2014538"/>
          <p14:tracePt t="20295" x="1389063" y="2014538"/>
          <p14:tracePt t="20313" x="1589088" y="2014538"/>
          <p14:tracePt t="20333" x="1839913" y="2014538"/>
          <p14:tracePt t="20371" x="2516188" y="2014538"/>
          <p14:tracePt t="20391" x="2841625" y="2014538"/>
          <p14:tracePt t="20412" x="2941638" y="2014538"/>
          <p14:tracePt t="20431" x="2967038" y="2014538"/>
          <p14:tracePt t="20452" x="2979738" y="2014538"/>
          <p14:tracePt t="20579" x="2954338" y="2014538"/>
          <p14:tracePt t="20598" x="2867025" y="2014538"/>
          <p14:tracePt t="20618" x="2741613" y="2014538"/>
          <p14:tracePt t="20636" x="2641600" y="2014538"/>
          <p14:tracePt t="20675" x="2428875" y="2014538"/>
          <p14:tracePt t="20692" x="2190750" y="2014538"/>
          <p14:tracePt t="20713" x="1939925" y="2014538"/>
          <p14:tracePt t="20733" x="1765300" y="2014538"/>
          <p14:tracePt t="20741" x="1689100" y="2014538"/>
          <p14:tracePt t="20759" x="1539875" y="2014538"/>
          <p14:tracePt t="20779" x="1389063" y="2027238"/>
          <p14:tracePt t="20798" x="1352550" y="2039938"/>
          <p14:tracePt t="20818" x="1327150" y="2065338"/>
          <p14:tracePt t="20819" x="1314450" y="2078038"/>
          <p14:tracePt t="20837" x="1301750" y="2114550"/>
          <p14:tracePt t="20859" x="1276350" y="2190750"/>
          <p14:tracePt t="20878" x="1263650" y="2214563"/>
          <p14:tracePt t="20900" x="1252538" y="2278063"/>
          <p14:tracePt t="20917" x="1252538" y="2314575"/>
          <p14:tracePt t="20938" x="1252538" y="2427288"/>
          <p14:tracePt t="20956" x="1252538" y="2516188"/>
          <p14:tracePt t="20977" x="1252538" y="2590800"/>
          <p14:tracePt t="20996" x="1276350" y="2716213"/>
          <p14:tracePt t="21018" x="1289050" y="2816225"/>
          <p14:tracePt t="21038" x="1301750" y="2903538"/>
          <p14:tracePt t="21061" x="1352550" y="3078163"/>
          <p14:tracePt t="21079" x="1376363" y="3116263"/>
          <p14:tracePt t="21101" x="1389063" y="3128963"/>
          <p14:tracePt t="21124" x="1401763" y="3128963"/>
          <p14:tracePt t="21146" x="1414463" y="3128963"/>
          <p14:tracePt t="21165" x="1476375" y="3128963"/>
          <p14:tracePt t="21187" x="1565275" y="3141663"/>
          <p14:tracePt t="21188" x="1614488" y="3141663"/>
          <p14:tracePt t="21206" x="1689100" y="3141663"/>
          <p14:tracePt t="21226" x="1890713" y="3141663"/>
          <p14:tracePt t="21244" x="1990725" y="3141663"/>
          <p14:tracePt t="21266" x="2027238" y="3141663"/>
          <p14:tracePt t="21284" x="2052638" y="3141663"/>
          <p14:tracePt t="21476" x="2065338" y="3141663"/>
          <p14:tracePt t="21495" x="2078038" y="3141663"/>
          <p14:tracePt t="21495" x="2090738" y="3141663"/>
          <p14:tracePt t="21517" x="2116138" y="3141663"/>
          <p14:tracePt t="21536" x="2165350" y="3141663"/>
          <p14:tracePt t="21575" x="2278063" y="3141663"/>
          <p14:tracePt t="21576" x="2290763" y="3141663"/>
          <p14:tracePt t="21594" x="2339975" y="3141663"/>
          <p14:tracePt t="21614" x="2390775" y="3141663"/>
          <p14:tracePt t="21633" x="2465388" y="3141663"/>
          <p14:tracePt t="21653" x="2590800" y="3141663"/>
          <p14:tracePt t="21675" x="2690813" y="3141663"/>
          <p14:tracePt t="21696" x="2778125" y="3154363"/>
          <p14:tracePt t="21714" x="2854325" y="3165475"/>
          <p14:tracePt t="21735" x="2879725" y="3165475"/>
          <p14:tracePt t="21790" x="2890838" y="3165475"/>
          <p14:tracePt t="23385" x="2903538" y="3165475"/>
          <p14:tracePt t="23403" x="2916238" y="3165475"/>
          <p14:tracePt t="23441" x="2928938" y="3165475"/>
          <p14:tracePt t="23459" x="2954338" y="3165475"/>
          <p14:tracePt t="23481" x="2992438" y="3165475"/>
          <p14:tracePt t="23500" x="3016250" y="3165475"/>
          <p14:tracePt t="23525" x="3116263" y="3165475"/>
          <p14:tracePt t="23544" x="3167063" y="3165475"/>
          <p14:tracePt t="23564" x="3205163" y="3165475"/>
          <p14:tracePt t="23582" x="3267075" y="3165475"/>
          <p14:tracePt t="23604" x="3354388" y="3154363"/>
          <p14:tracePt t="23622" x="3417888" y="3154363"/>
          <p14:tracePt t="23643" x="3467100" y="3154363"/>
          <p14:tracePt t="23662" x="3530600" y="3154363"/>
          <p14:tracePt t="23683" x="3630613" y="3154363"/>
          <p14:tracePt t="23684" x="3667125" y="3154363"/>
          <p14:tracePt t="23702" x="3756025" y="3154363"/>
          <p14:tracePt t="23721" x="3843338" y="3154363"/>
          <p14:tracePt t="23741" x="3930650" y="3154363"/>
          <p14:tracePt t="23780" x="4143375" y="3154363"/>
          <p14:tracePt t="23802" x="4217988" y="3154363"/>
          <p14:tracePt t="23822" x="4305300" y="3154363"/>
          <p14:tracePt t="23840" x="4430713" y="3154363"/>
          <p14:tracePt t="23861" x="4568825" y="3141663"/>
          <p14:tracePt t="23879" x="4668838" y="3141663"/>
          <p14:tracePt t="23900" x="4743450" y="3141663"/>
          <p14:tracePt t="23917" x="4819650" y="3141663"/>
          <p14:tracePt t="23938" x="4932363" y="3141663"/>
          <p14:tracePt t="23956" x="5094288" y="3141663"/>
          <p14:tracePt t="23976" x="5194300" y="3141663"/>
          <p14:tracePt t="23994" x="5281613" y="3141663"/>
          <p14:tracePt t="24015" x="5357813" y="3141663"/>
          <p14:tracePt t="24033" x="5419725" y="3141663"/>
          <p14:tracePt t="24053" x="5445125" y="3141663"/>
          <p14:tracePt t="24073" x="5457825" y="3141663"/>
          <p14:tracePt t="24093" x="5470525" y="3141663"/>
          <p14:tracePt t="24254" x="5445125" y="3141663"/>
          <p14:tracePt t="24272" x="5383213" y="3141663"/>
          <p14:tracePt t="24293" x="5270500" y="3141663"/>
          <p14:tracePt t="24294" x="5232400" y="3141663"/>
          <p14:tracePt t="24312" x="5132388" y="3141663"/>
          <p14:tracePt t="24333" x="5019675" y="3141663"/>
          <p14:tracePt t="24351" x="4906963" y="3141663"/>
          <p14:tracePt t="24372" x="4756150" y="3141663"/>
          <p14:tracePt t="24394" x="4619625" y="3141663"/>
          <p14:tracePt t="24415" x="4468813" y="3141663"/>
          <p14:tracePt t="24434" x="4168775" y="3141663"/>
          <p14:tracePt t="24455" x="3879850" y="3141663"/>
          <p14:tracePt t="24472" x="3705225" y="3141663"/>
          <p14:tracePt t="24492" x="3592513" y="3141663"/>
          <p14:tracePt t="24511" x="3517900" y="3141663"/>
          <p14:tracePt t="24532" x="3479800" y="3141663"/>
          <p14:tracePt t="24552" x="3467100" y="3141663"/>
          <p14:tracePt t="24711" x="3492500" y="3141663"/>
          <p14:tracePt t="24729" x="3579813" y="3128963"/>
          <p14:tracePt t="24749" x="3667125" y="3128963"/>
          <p14:tracePt t="24767" x="3867150" y="3128963"/>
          <p14:tracePt t="24787" x="4281488" y="3128963"/>
          <p14:tracePt t="24807" x="4719638" y="3128963"/>
          <p14:tracePt t="24827" x="4945063" y="3128963"/>
          <p14:tracePt t="24846" x="5119688" y="3128963"/>
          <p14:tracePt t="24866" x="5194300" y="3116263"/>
          <p14:tracePt t="24884" x="5219700" y="3116263"/>
          <p14:tracePt t="25545" x="5245100" y="3103563"/>
          <p14:tracePt t="25563" x="5281613" y="3065463"/>
          <p14:tracePt t="25584" x="5294313" y="3041650"/>
          <p14:tracePt t="25604" x="5307013" y="2941638"/>
          <p14:tracePt t="25625" x="5307013" y="2840038"/>
          <p14:tracePt t="25643" x="5294313" y="2778125"/>
          <p14:tracePt t="25664" x="5270500" y="2740025"/>
          <p14:tracePt t="25683" x="5245100" y="2716213"/>
          <p14:tracePt t="25684" x="5219700" y="2690813"/>
          <p14:tracePt t="25703" x="5157788" y="2678113"/>
          <p14:tracePt t="25704" x="5119688" y="2678113"/>
          <p14:tracePt t="25724" x="5045075" y="2665413"/>
          <p14:tracePt t="25749" x="4981575" y="2652713"/>
          <p14:tracePt t="25768" x="4945063" y="2652713"/>
          <p14:tracePt t="25786" x="4932363" y="2652713"/>
          <p14:tracePt t="25807" x="4894263" y="2665413"/>
          <p14:tracePt t="25827" x="4856163" y="2703513"/>
          <p14:tracePt t="25846" x="4819650" y="2740025"/>
          <p14:tracePt t="25848" x="4794250" y="2765425"/>
          <p14:tracePt t="25885" x="4781550" y="2865438"/>
          <p14:tracePt t="25906" x="4768850" y="2903538"/>
          <p14:tracePt t="25926" x="4768850" y="2978150"/>
          <p14:tracePt t="25943" x="4768850" y="3016250"/>
          <p14:tracePt t="25965" x="4781550" y="3054350"/>
          <p14:tracePt t="25984" x="4806950" y="3054350"/>
          <p14:tracePt t="25988" x="4832350" y="3065463"/>
          <p14:tracePt t="26011" x="4894263" y="3103563"/>
          <p14:tracePt t="26031" x="4968875" y="3116263"/>
          <p14:tracePt t="26050" x="5019675" y="3128963"/>
          <p14:tracePt t="26072" x="5132388" y="3128963"/>
          <p14:tracePt t="26089" x="5157788" y="3128963"/>
          <p14:tracePt t="26111" x="5194300" y="3128963"/>
          <p14:tracePt t="26129" x="5232400" y="3128963"/>
          <p14:tracePt t="26150" x="5307013" y="3054350"/>
          <p14:tracePt t="26188" x="5345113" y="2840038"/>
          <p14:tracePt t="26205" x="5345113" y="2816225"/>
          <p14:tracePt t="26225" x="5332413" y="2778125"/>
          <p14:tracePt t="26244" x="5294313" y="2765425"/>
          <p14:tracePt t="26250" x="5270500" y="2752725"/>
          <p14:tracePt t="26269" x="5207000" y="2740025"/>
          <p14:tracePt t="26290" x="5145088" y="2740025"/>
          <p14:tracePt t="26309" x="5032375" y="2728913"/>
          <p14:tracePt t="26331" x="4932363" y="2728913"/>
          <p14:tracePt t="26350" x="4868863" y="2728913"/>
          <p14:tracePt t="26387" x="4719638" y="2740025"/>
          <p14:tracePt t="26388" x="4681538" y="2765425"/>
          <p14:tracePt t="26407" x="4619625" y="2828925"/>
          <p14:tracePt t="26429" x="4556125" y="2890838"/>
          <p14:tracePt t="26446" x="4556125" y="2952750"/>
          <p14:tracePt t="26468" x="4556125" y="3028950"/>
          <p14:tracePt t="26486" x="4568825" y="3090863"/>
          <p14:tracePt t="26508" x="4606925" y="3165475"/>
          <p14:tracePt t="26531" x="4668838" y="3228975"/>
          <p14:tracePt t="26553" x="4768850" y="3267075"/>
          <p14:tracePt t="26571" x="4868863" y="3278188"/>
          <p14:tracePt t="26592" x="4945063" y="3278188"/>
          <p14:tracePt t="26610" x="5019675" y="3278188"/>
          <p14:tracePt t="26631" x="5068888" y="3278188"/>
          <p14:tracePt t="26631" x="5081588" y="3278188"/>
          <p14:tracePt t="26649" x="5106988" y="3278188"/>
          <p14:tracePt t="33819" x="5094288" y="3278188"/>
          <p14:tracePt t="33838" x="5081588" y="3278188"/>
          <p14:tracePt t="33859" x="5068888" y="3290888"/>
          <p14:tracePt t="33878" x="5057775" y="3316288"/>
          <p14:tracePt t="33917" x="5068888" y="3341688"/>
          <p14:tracePt t="33940" x="5106988" y="3378200"/>
          <p14:tracePt t="33961" x="6096000" y="2503488"/>
          <p14:tracePt t="33980" x="7948613" y="525463"/>
          <p14:tracePt t="34001" x="7948613" y="512763"/>
          <p14:tracePt t="34335" x="7961313" y="500063"/>
          <p14:tracePt t="34352" x="7986713" y="487363"/>
          <p14:tracePt t="34408" x="7999413" y="476250"/>
          <p14:tracePt t="34485" x="7999413" y="487363"/>
          <p14:tracePt t="34506" x="7999413" y="512763"/>
          <p14:tracePt t="34527" x="7974013" y="600075"/>
          <p14:tracePt t="34546" x="7935913" y="738188"/>
          <p14:tracePt t="34567" x="7874000" y="863600"/>
          <p14:tracePt t="34585" x="7797800" y="1014413"/>
          <p14:tracePt t="34607" x="7697788" y="1327150"/>
          <p14:tracePt t="34626" x="7585075" y="1701800"/>
          <p14:tracePt t="34647" x="7535863" y="1939925"/>
          <p14:tracePt t="34665" x="7485063" y="2165350"/>
          <p14:tracePt t="34687" x="7359650" y="2452688"/>
          <p14:tracePt t="34704" x="7285038" y="2627313"/>
          <p14:tracePt t="34706" x="7246938" y="2703513"/>
          <p14:tracePt t="34731" x="7223125" y="2778125"/>
          <p14:tracePt t="34769" x="7185025" y="2790825"/>
          <p14:tracePt t="35133" x="7197725" y="2790825"/>
          <p14:tracePt t="35189" x="7172325" y="2778125"/>
          <p14:tracePt t="35207" x="7134225" y="2765425"/>
          <p14:tracePt t="35229" x="7110413" y="2765425"/>
          <p14:tracePt t="35247" x="7072313" y="2765425"/>
          <p14:tracePt t="35272" x="7046913" y="2765425"/>
          <p14:tracePt t="35311" x="7034213" y="2778125"/>
          <p14:tracePt t="35367" x="7034213" y="2790825"/>
          <p14:tracePt t="35410" x="7059613" y="2790825"/>
          <p14:tracePt t="35428" x="7072313" y="2790825"/>
          <p14:tracePt t="35466" x="7085013" y="2790825"/>
          <p14:tracePt t="36508" x="7085013" y="2803525"/>
          <p14:tracePt t="36525" x="7085013" y="2878138"/>
          <p14:tracePt t="36547" x="7085013" y="3065463"/>
          <p14:tracePt t="36566" x="7085013" y="3203575"/>
          <p14:tracePt t="36588" x="7085013" y="3254375"/>
          <p14:tracePt t="36606" x="7085013" y="3267075"/>
          <p14:tracePt t="36626" x="7085013" y="3278188"/>
          <p14:tracePt t="36754" x="7085013" y="3290888"/>
          <p14:tracePt t="36773" x="7085013" y="3303588"/>
          <p14:tracePt t="36811" x="7085013" y="3316288"/>
          <p14:tracePt t="36829" x="7085013" y="3341688"/>
          <p14:tracePt t="36851" x="7059613" y="3378200"/>
          <p14:tracePt t="36868" x="7021513" y="3429000"/>
          <p14:tracePt t="36890" x="6946900" y="3529013"/>
          <p14:tracePt t="36909" x="6872288" y="3603625"/>
          <p14:tracePt t="36933" x="6708775" y="3729038"/>
          <p14:tracePt t="36956" x="6508750" y="3879850"/>
          <p14:tracePt t="36977" x="6334125" y="3979863"/>
          <p14:tracePt t="36978" x="6234113" y="4017963"/>
          <p14:tracePt t="37016" x="5770563" y="4192588"/>
          <p14:tracePt t="37034" x="5619750" y="4230688"/>
          <p14:tracePt t="37056" x="5507038" y="4267200"/>
          <p14:tracePt t="37075" x="5319713" y="4305300"/>
          <p14:tracePt t="37097" x="5057775" y="4341813"/>
          <p14:tracePt t="37116" x="4906963" y="4354513"/>
          <p14:tracePt t="37139" x="4681538" y="4367213"/>
          <p14:tracePt t="37157" x="4430713" y="4379913"/>
          <p14:tracePt t="37180" x="4294188" y="4379913"/>
          <p14:tracePt t="37218" x="4043363" y="4392613"/>
          <p14:tracePt t="37241" x="4005263" y="4392613"/>
          <p14:tracePt t="37363" x="4017963" y="4392613"/>
          <p14:tracePt t="37382" x="4105275" y="4392613"/>
          <p14:tracePt t="37402" x="4168775" y="4392613"/>
          <p14:tracePt t="37421" x="4205288" y="4392613"/>
          <p14:tracePt t="37441" x="4256088" y="4392613"/>
          <p14:tracePt t="37459" x="4343400" y="4467225"/>
          <p14:tracePt t="37481" x="4481513" y="4605338"/>
          <p14:tracePt t="37506" x="4619625" y="4730750"/>
          <p14:tracePt t="37527" x="4656138" y="4768850"/>
          <p14:tracePt t="37566" x="4681538" y="4768850"/>
          <p14:tracePt t="37585" x="4694238" y="4768850"/>
          <p14:tracePt t="46476" x="4681538" y="4768850"/>
          <p14:tracePt t="46495" x="4418013" y="4730750"/>
          <p14:tracePt t="46519" x="3979863" y="4567238"/>
          <p14:tracePt t="46537" x="3692525" y="4505325"/>
          <p14:tracePt t="46560" x="3379788" y="4454525"/>
          <p14:tracePt t="46580" x="3205163" y="4418013"/>
          <p14:tracePt t="46601" x="3092450" y="4392613"/>
          <p14:tracePt t="46642" x="2703513" y="4330700"/>
          <p14:tracePt t="46660" x="2378075" y="4267200"/>
          <p14:tracePt t="46681" x="2139950" y="4230688"/>
          <p14:tracePt t="46699" x="1939925" y="4179888"/>
          <p14:tracePt t="46708" x="1752600" y="4141788"/>
          <p14:tracePt t="46724" x="1577975" y="4105275"/>
          <p14:tracePt t="46746" x="1414463" y="4079875"/>
          <p14:tracePt t="46764" x="1327150" y="4054475"/>
          <p14:tracePt t="46785" x="1289050" y="4054475"/>
          <p14:tracePt t="47142" x="1289050" y="4041775"/>
          <p14:tracePt t="48978" x="1301750" y="4041775"/>
          <p14:tracePt t="49005" x="1376363" y="4041775"/>
          <p14:tracePt t="49024" x="1565275" y="4041775"/>
          <p14:tracePt t="49046" x="1739900" y="4041775"/>
          <p14:tracePt t="49065" x="1927225" y="4041775"/>
          <p14:tracePt t="49086" x="2152650" y="4041775"/>
          <p14:tracePt t="49104" x="2328863" y="4029075"/>
          <p14:tracePt t="49125" x="2428875" y="4029075"/>
          <p14:tracePt t="49144" x="2516188" y="4017963"/>
          <p14:tracePt t="49166" x="2641600" y="3979863"/>
          <p14:tracePt t="49184" x="2667000" y="3979863"/>
          <p14:tracePt t="49206" x="2678113" y="3979863"/>
          <p14:tracePt t="49760" x="2690813" y="3967163"/>
          <p14:tracePt t="49779" x="2716213" y="3941763"/>
          <p14:tracePt t="49804" x="2728913" y="3929063"/>
          <p14:tracePt t="49844" x="2741613" y="3905250"/>
          <p14:tracePt t="49862" x="2741613" y="3892550"/>
          <p14:tracePt t="49883" x="2754313" y="3867150"/>
          <p14:tracePt t="49900" x="2767013" y="3829050"/>
          <p14:tracePt t="49921" x="2778125" y="3792538"/>
          <p14:tracePt t="49941" x="2790825" y="3767138"/>
          <p14:tracePt t="49962" x="2803525" y="3729038"/>
          <p14:tracePt t="49980" x="2803525" y="3692525"/>
          <p14:tracePt t="50001" x="2816225" y="3603625"/>
          <p14:tracePt t="50020" x="2828925" y="3579813"/>
          <p14:tracePt t="50041" x="2828925" y="3554413"/>
          <p14:tracePt t="50061" x="2828925" y="3516313"/>
          <p14:tracePt t="50082" x="2816225" y="3490913"/>
          <p14:tracePt t="50141" x="2767013" y="3503613"/>
          <p14:tracePt t="50160" x="2728913" y="3567113"/>
          <p14:tracePt t="50181" x="2703513" y="3679825"/>
          <p14:tracePt t="50200" x="2703513" y="3754438"/>
          <p14:tracePt t="50220" x="2703513" y="3841750"/>
          <p14:tracePt t="50240" x="2741613" y="3967163"/>
          <p14:tracePt t="50261" x="2754313" y="3992563"/>
          <p14:tracePt t="50279" x="2767013" y="4005263"/>
          <p14:tracePt t="50300" x="2828925" y="4005263"/>
          <p14:tracePt t="50319" x="3003550" y="4005263"/>
          <p14:tracePt t="50340" x="3405188" y="4005263"/>
          <p14:tracePt t="50358" x="3717925" y="4005263"/>
          <p14:tracePt t="50383" x="4130675" y="4005263"/>
          <p14:tracePt t="50402" x="4368800" y="4017963"/>
          <p14:tracePt t="50424" x="4406900" y="4017963"/>
          <p14:tracePt t="50675" x="4343400" y="4029075"/>
          <p14:tracePt t="50694" x="4217988" y="4054475"/>
          <p14:tracePt t="50715" x="4081463" y="4079875"/>
          <p14:tracePt t="50752" x="3756025" y="4105275"/>
          <p14:tracePt t="50774" x="3654425" y="4117975"/>
          <p14:tracePt t="50795" x="3579813" y="4141788"/>
          <p14:tracePt t="50815" x="3492500" y="4154488"/>
          <p14:tracePt t="50816" x="3454400" y="4167188"/>
          <p14:tracePt t="50834" x="3341688" y="4192588"/>
          <p14:tracePt t="50854" x="3228975" y="4205288"/>
          <p14:tracePt t="50875" x="3167063" y="4205288"/>
          <p14:tracePt t="50893" x="3116263" y="4217988"/>
          <p14:tracePt t="50900" x="3079750" y="4230688"/>
          <p14:tracePt t="50921" x="3054350" y="4230688"/>
          <p14:tracePt t="50942" x="3016250" y="4241800"/>
          <p14:tracePt t="50960" x="2928938" y="4254500"/>
          <p14:tracePt t="50981" x="2828925" y="4279900"/>
          <p14:tracePt t="50999" x="2790825" y="4279900"/>
          <p14:tracePt t="51019" x="2778125" y="4279900"/>
          <p14:tracePt t="51160" x="2767013" y="4279900"/>
          <p14:tracePt t="51182" x="2741613" y="4279900"/>
          <p14:tracePt t="51290" x="2728913" y="4279900"/>
          <p14:tracePt t="51309" x="2728913" y="4292600"/>
          <p14:tracePt t="51511" x="2716213" y="4292600"/>
          <p14:tracePt t="51824" x="2716213" y="4230688"/>
          <p14:tracePt t="51843" x="2716213" y="4154488"/>
          <p14:tracePt t="51864" x="2716213" y="3905250"/>
          <p14:tracePt t="51884" x="2716213" y="3716338"/>
          <p14:tracePt t="51906" x="2716213" y="3629025"/>
          <p14:tracePt t="51925" x="2716213" y="3579813"/>
          <p14:tracePt t="51949" x="2716213" y="3503613"/>
          <p14:tracePt t="51972" x="2716213" y="3479800"/>
          <p14:tracePt t="51993" x="2716213" y="3467100"/>
          <p14:tracePt t="52011" x="2716213" y="3429000"/>
          <p14:tracePt t="52051" x="2728913" y="3403600"/>
          <p14:tracePt t="52071" x="2741613" y="3390900"/>
          <p14:tracePt t="52559" x="2754313" y="3390900"/>
          <p14:tracePt t="52578" x="2790825" y="3390900"/>
          <p14:tracePt t="52599" x="2879725" y="3416300"/>
          <p14:tracePt t="52616" x="2954338" y="3429000"/>
          <p14:tracePt t="52637" x="3041650" y="3441700"/>
          <p14:tracePt t="52655" x="3116263" y="3441700"/>
          <p14:tracePt t="52676" x="3341688" y="3454400"/>
          <p14:tracePt t="52694" x="3667125" y="3479800"/>
          <p14:tracePt t="52716" x="3879850" y="3479800"/>
          <p14:tracePt t="52735" x="4092575" y="3479800"/>
          <p14:tracePt t="52741" x="4256088" y="3479800"/>
          <p14:tracePt t="52761" x="4356100" y="3490913"/>
          <p14:tracePt t="52782" x="4381500" y="3490913"/>
          <p14:tracePt t="52872" x="4394200" y="3503613"/>
          <p14:tracePt t="52890" x="4394200" y="3529013"/>
          <p14:tracePt t="52911" x="4394200" y="3567113"/>
          <p14:tracePt t="52930" x="4394200" y="3641725"/>
          <p14:tracePt t="52951" x="4394200" y="3716338"/>
          <p14:tracePt t="52969" x="4381500" y="3779838"/>
          <p14:tracePt t="52989" x="4356100" y="3854450"/>
          <p14:tracePt t="53013" x="4343400" y="3916363"/>
          <p14:tracePt t="53035" x="4318000" y="3992563"/>
          <p14:tracePt t="53053" x="4305300" y="4017963"/>
          <p14:tracePt t="53076" x="4294188" y="4054475"/>
          <p14:tracePt t="53094" x="4294188" y="4079875"/>
          <p14:tracePt t="53115" x="4268788" y="4092575"/>
          <p14:tracePt t="53132" x="4268788" y="4105275"/>
          <p14:tracePt t="53170" x="4243388" y="4141788"/>
          <p14:tracePt t="53189" x="4230688" y="4141788"/>
          <p14:tracePt t="53210" x="4230688" y="4167188"/>
          <p14:tracePt t="53544" x="4243388" y="4154488"/>
          <p14:tracePt t="53562" x="4243388" y="4141788"/>
          <p14:tracePt t="53618" x="4256088" y="4105275"/>
          <p14:tracePt t="53637" x="4281488" y="4029075"/>
          <p14:tracePt t="53658" x="4294188" y="3967163"/>
          <p14:tracePt t="53676" x="4305300" y="3905250"/>
          <p14:tracePt t="53697" x="4318000" y="3816350"/>
          <p14:tracePt t="53716" x="4330700" y="3692525"/>
          <p14:tracePt t="53738" x="4343400" y="3590925"/>
          <p14:tracePt t="53757" x="4356100" y="3554413"/>
          <p14:tracePt t="53779" x="4356100" y="3529013"/>
          <p14:tracePt t="53802" x="4368800" y="3479800"/>
          <p14:tracePt t="54775" x="4368800" y="3467100"/>
          <p14:tracePt t="54793" x="4330700" y="3467100"/>
          <p14:tracePt t="54813" x="4281488" y="3467100"/>
          <p14:tracePt t="54832" x="4243388" y="3467100"/>
          <p14:tracePt t="54852" x="4181475" y="3467100"/>
          <p14:tracePt t="54869" x="4143375" y="3467100"/>
          <p14:tracePt t="54892" x="4092575" y="3467100"/>
          <p14:tracePt t="54910" x="4043363" y="3467100"/>
          <p14:tracePt t="54930" x="3968750" y="3467100"/>
          <p14:tracePt t="54950" x="3843338" y="3479800"/>
          <p14:tracePt t="54973" x="3717925" y="3503613"/>
          <p14:tracePt t="54991" x="3630613" y="3516313"/>
          <p14:tracePt t="55015" x="3492500" y="3529013"/>
          <p14:tracePt t="55033" x="3367088" y="3529013"/>
          <p14:tracePt t="55053" x="3292475" y="3529013"/>
          <p14:tracePt t="55073" x="3216275" y="3529013"/>
          <p14:tracePt t="55094" x="3092450" y="3554413"/>
          <p14:tracePt t="55112" x="3016250" y="3567113"/>
          <p14:tracePt t="55133" x="2903538" y="3590925"/>
          <p14:tracePt t="55150" x="2854325" y="3603625"/>
          <p14:tracePt t="55172" x="2816225" y="3616325"/>
          <p14:tracePt t="55190" x="2790825" y="3629025"/>
          <p14:tracePt t="55212" x="2767013" y="3641725"/>
          <p14:tracePt t="55231" x="2741613" y="3654425"/>
          <p14:tracePt t="55252" x="2741613" y="3667125"/>
          <p14:tracePt t="55274" x="2716213" y="3679825"/>
          <p14:tracePt t="55295" x="2703513" y="3703638"/>
          <p14:tracePt t="55315" x="2690813" y="3716338"/>
          <p14:tracePt t="55335" x="2690813" y="3741738"/>
          <p14:tracePt t="55356" x="2678113" y="3754438"/>
          <p14:tracePt t="55377" x="2678113" y="3767138"/>
          <p14:tracePt t="55395" x="2667000" y="3767138"/>
          <p14:tracePt t="55432" x="2667000" y="3779838"/>
          <p14:tracePt t="56285" x="2654300" y="3803650"/>
          <p14:tracePt t="56303" x="2654300" y="3816350"/>
          <p14:tracePt t="56637" x="2667000" y="3816350"/>
          <p14:tracePt t="56680" x="2678113" y="3816350"/>
          <p14:tracePt t="56719" x="2678113" y="3803650"/>
          <p14:tracePt t="56933" x="2678113" y="3816350"/>
          <p14:tracePt t="56952" x="2678113" y="3841750"/>
          <p14:tracePt t="56974" x="2678113" y="3854450"/>
          <p14:tracePt t="57013" x="2678113" y="3867150"/>
          <p14:tracePt t="57052" x="2678113" y="3879850"/>
          <p14:tracePt t="57130" x="2678113" y="3892550"/>
          <p14:tracePt t="57380" x="2678113" y="3905250"/>
          <p14:tracePt t="57398" x="2678113" y="3916363"/>
          <p14:tracePt t="57421" x="2678113" y="3929063"/>
          <p14:tracePt t="57480" x="2678113" y="3941763"/>
          <p14:tracePt t="58308" x="2678113" y="3929063"/>
          <p14:tracePt t="58326" x="2716213" y="3879850"/>
          <p14:tracePt t="58347" x="2741613" y="3841750"/>
          <p14:tracePt t="58365" x="2754313" y="3803650"/>
          <p14:tracePt t="58386" x="2778125" y="3716338"/>
          <p14:tracePt t="58405" x="2790825" y="3616325"/>
          <p14:tracePt t="58426" x="2790825" y="3541713"/>
          <p14:tracePt t="58444" x="2790825" y="3490913"/>
          <p14:tracePt t="58465" x="2778125" y="3416300"/>
          <p14:tracePt t="58466" x="2767013" y="3390900"/>
          <p14:tracePt t="58483" x="2754313" y="3341688"/>
          <p14:tracePt t="58490" x="2741613" y="3328988"/>
          <p14:tracePt t="58510" x="2703513" y="3290888"/>
          <p14:tracePt t="58532" x="2667000" y="3278188"/>
          <p14:tracePt t="58551" x="2603500" y="3278188"/>
          <p14:tracePt t="58573" x="2565400" y="3278188"/>
          <p14:tracePt t="58591" x="2554288" y="3278188"/>
          <p14:tracePt t="58612" x="2528888" y="3278188"/>
          <p14:tracePt t="58630" x="2478088" y="3278188"/>
          <p14:tracePt t="58652" x="2428875" y="3303588"/>
          <p14:tracePt t="58670" x="2390775" y="3328988"/>
          <p14:tracePt t="58691" x="2352675" y="3354388"/>
          <p14:tracePt t="58709" x="2339975" y="3367088"/>
          <p14:tracePt t="58730" x="2328863" y="3390900"/>
          <p14:tracePt t="58748" x="2316163" y="3416300"/>
          <p14:tracePt t="58777" x="2303463" y="3467100"/>
          <p14:tracePt t="58796" x="2303463" y="3490913"/>
          <p14:tracePt t="58816" x="2303463" y="3541713"/>
          <p14:tracePt t="58834" x="2303463" y="3603625"/>
          <p14:tracePt t="58872" x="2303463" y="3692525"/>
          <p14:tracePt t="58890" x="2303463" y="3729038"/>
          <p14:tracePt t="58910" x="2303463" y="3741738"/>
          <p14:tracePt t="58928" x="2303463" y="3767138"/>
          <p14:tracePt t="58950" x="2303463" y="3792538"/>
          <p14:tracePt t="58969" x="2303463" y="3803650"/>
          <p14:tracePt t="59073" x="2303463" y="3816350"/>
          <p14:tracePt t="59117" x="2303463" y="3829050"/>
          <p14:tracePt t="59564" x="2303463" y="3854450"/>
          <p14:tracePt t="59582" x="2316163" y="3854450"/>
          <p14:tracePt t="59601" x="2328863" y="3867150"/>
          <p14:tracePt t="59622" x="2339975" y="3867150"/>
          <p14:tracePt t="59643" x="2352675" y="3867150"/>
          <p14:tracePt t="59667" x="2378075" y="3867150"/>
          <p14:tracePt t="59685" x="2378075" y="3841750"/>
          <p14:tracePt t="59706" x="2403475" y="3792538"/>
          <p14:tracePt t="59728" x="2403475" y="3716338"/>
          <p14:tracePt t="59746" x="2403475" y="3679825"/>
          <p14:tracePt t="59767" x="2403475" y="3641725"/>
          <p14:tracePt t="59784" x="2403475" y="3616325"/>
          <p14:tracePt t="59806" x="2390775" y="3590925"/>
          <p14:tracePt t="59823" x="2365375" y="3567113"/>
          <p14:tracePt t="59844" x="2339975" y="3567113"/>
          <p14:tracePt t="59862" x="2316163" y="3554413"/>
          <p14:tracePt t="59883" x="2290763" y="3541713"/>
          <p14:tracePt t="59902" x="2265363" y="3541713"/>
          <p14:tracePt t="59906" x="2252663" y="3541713"/>
          <p14:tracePt t="59929" x="2228850" y="3541713"/>
          <p14:tracePt t="59950" x="2190750" y="3554413"/>
          <p14:tracePt t="59969" x="2139950" y="3590925"/>
          <p14:tracePt t="59990" x="2127250" y="3603625"/>
          <p14:tracePt t="60008" x="2116138" y="3629025"/>
          <p14:tracePt t="60030" x="2090738" y="3654425"/>
          <p14:tracePt t="60049" x="2065338" y="3703638"/>
          <p14:tracePt t="60067" x="2065338" y="3729038"/>
          <p14:tracePt t="60088" x="2065338" y="3767138"/>
          <p14:tracePt t="60110" x="2065338" y="3829050"/>
          <p14:tracePt t="60128" x="2090738" y="3879850"/>
          <p14:tracePt t="60149" x="2103438" y="3905250"/>
          <p14:tracePt t="60166" x="2127250" y="3929063"/>
          <p14:tracePt t="60192" x="2152650" y="3967163"/>
          <p14:tracePt t="60210" x="2165350" y="3967163"/>
          <p14:tracePt t="60232" x="2190750" y="3979863"/>
          <p14:tracePt t="60250" x="2216150" y="3979863"/>
          <p14:tracePt t="60271" x="2265363" y="3979863"/>
          <p14:tracePt t="60290" x="2303463" y="3979863"/>
          <p14:tracePt t="60311" x="2328863" y="3979863"/>
          <p14:tracePt t="60329" x="2352675" y="3979863"/>
          <p14:tracePt t="60350" x="2390775" y="3954463"/>
          <p14:tracePt t="60368" x="2428875" y="3892550"/>
          <p14:tracePt t="60389" x="2452688" y="3829050"/>
          <p14:tracePt t="60407" x="2452688" y="3792538"/>
          <p14:tracePt t="60428" x="2452688" y="3729038"/>
          <p14:tracePt t="60449" x="2452688" y="3703638"/>
          <p14:tracePt t="60468" x="2452688" y="3679825"/>
          <p14:tracePt t="60489" x="2428875" y="3641725"/>
          <p14:tracePt t="60511" x="2378075" y="3603625"/>
          <p14:tracePt t="60529" x="2352675" y="3590925"/>
          <p14:tracePt t="60551" x="2328863" y="3579813"/>
          <p14:tracePt t="60570" x="2316163" y="3567113"/>
          <p14:tracePt t="60591" x="2278063" y="3567113"/>
          <p14:tracePt t="60610" x="2228850" y="3567113"/>
          <p14:tracePt t="60631" x="2216150" y="3567113"/>
          <p14:tracePt t="60650" x="2190750" y="3579813"/>
          <p14:tracePt t="60671" x="2152650" y="3629025"/>
          <p14:tracePt t="60690" x="2116138" y="3667125"/>
          <p14:tracePt t="60715" x="2103438" y="3692525"/>
          <p14:tracePt t="60733" x="2090738" y="3716338"/>
          <p14:tracePt t="60755" x="2078038" y="3779838"/>
          <p14:tracePt t="60775" x="2078038" y="3829050"/>
          <p14:tracePt t="60797" x="2090738" y="3867150"/>
          <p14:tracePt t="60816" x="2116138" y="3892550"/>
          <p14:tracePt t="60838" x="2139950" y="3916363"/>
          <p14:tracePt t="60878" x="2203450" y="3979863"/>
          <p14:tracePt t="60897" x="2239963" y="3992563"/>
          <p14:tracePt t="60918" x="2265363" y="4005263"/>
          <p14:tracePt t="60936" x="2303463" y="4005263"/>
          <p14:tracePt t="60959" x="2352675" y="4005263"/>
          <p14:tracePt t="60978" x="2416175" y="3979863"/>
          <p14:tracePt t="61003" x="2465388" y="3929063"/>
          <p14:tracePt t="61021" x="2490788" y="3879850"/>
          <p14:tracePt t="61042" x="2503488" y="3841750"/>
          <p14:tracePt t="61079" x="2503488" y="3779838"/>
          <p14:tracePt t="61099" x="2503488" y="3754438"/>
          <p14:tracePt t="61121" x="2503488" y="3741738"/>
          <p14:tracePt t="61139" x="2490788" y="3729038"/>
          <p14:tracePt t="61333" x="2478088" y="3716338"/>
          <p14:tracePt t="61373" x="2465388" y="3729038"/>
          <p14:tracePt t="61621" x="2452688" y="3729038"/>
          <p14:tracePt t="61639" x="2452688" y="3754438"/>
          <p14:tracePt t="61660" x="2452688" y="3779838"/>
          <p14:tracePt t="61678" x="2478088" y="3803650"/>
          <p14:tracePt t="61700" x="2503488" y="3816350"/>
          <p14:tracePt t="61718" x="2516188" y="3841750"/>
          <p14:tracePt t="61740" x="2528888" y="3854450"/>
          <p14:tracePt t="61759" x="2541588" y="3867150"/>
          <p14:tracePt t="61781" x="2554288" y="3867150"/>
          <p14:tracePt t="61803" x="2565400" y="3892550"/>
          <p14:tracePt t="61825" x="2565400" y="3916363"/>
          <p14:tracePt t="61844" x="2565400" y="3954463"/>
          <p14:tracePt t="61865" x="2565400" y="3992563"/>
          <p14:tracePt t="61883" x="2565400" y="4017963"/>
          <p14:tracePt t="61905" x="2565400" y="4041775"/>
          <p14:tracePt t="61923" x="2565400" y="4054475"/>
          <p14:tracePt t="61945" x="2565400" y="4079875"/>
          <p14:tracePt t="61964" x="2565400" y="4092575"/>
          <p14:tracePt t="61985" x="2565400" y="4129088"/>
          <p14:tracePt t="62023" x="2565400" y="4141788"/>
          <p14:tracePt t="62040" x="2565400" y="4154488"/>
          <p14:tracePt t="62061" x="2554288" y="4167188"/>
          <p14:tracePt t="62172" x="2554288" y="4179888"/>
          <p14:tracePt t="62604" x="2554288" y="4167188"/>
          <p14:tracePt t="62622" x="2554288" y="4117975"/>
          <p14:tracePt t="62643" x="2554288" y="3992563"/>
          <p14:tracePt t="62661" x="2578100" y="3879850"/>
          <p14:tracePt t="62682" x="2590800" y="3803650"/>
          <p14:tracePt t="62706" x="2603500" y="3703638"/>
          <p14:tracePt t="62726" x="2628900" y="3590925"/>
          <p14:tracePt t="62746" x="2641600" y="3529013"/>
          <p14:tracePt t="62766" x="2654300" y="3479800"/>
          <p14:tracePt t="62785" x="2654300" y="3416300"/>
          <p14:tracePt t="62807" x="2678113" y="3378200"/>
          <p14:tracePt t="62826" x="2678113" y="3354388"/>
          <p14:tracePt t="62847" x="2690813" y="3328988"/>
          <p14:tracePt t="62865" x="2690813" y="3316288"/>
          <p14:tracePt t="62888" x="2703513" y="3303588"/>
          <p14:tracePt t="64781" x="2703513" y="3290888"/>
          <p14:tracePt t="64799" x="2728913" y="3267075"/>
          <p14:tracePt t="64820" x="2803525" y="3165475"/>
          <p14:tracePt t="64839" x="2867025" y="3090863"/>
          <p14:tracePt t="64860" x="2928938" y="2990850"/>
          <p14:tracePt t="64878" x="2941638" y="2952750"/>
          <p14:tracePt t="64899" x="2967038" y="2928938"/>
          <p14:tracePt t="64899" x="2979738" y="2916238"/>
          <p14:tracePt t="64917" x="3016250" y="2865438"/>
          <p14:tracePt t="64940" x="3079750" y="2803525"/>
          <p14:tracePt t="64961" x="3116263" y="2752725"/>
          <p14:tracePt t="64981" x="3141663" y="2728913"/>
          <p14:tracePt t="65005" x="3141663" y="2703513"/>
          <p14:tracePt t="65060" x="3167063" y="2678113"/>
          <p14:tracePt t="65077" x="3179763" y="2665413"/>
          <p14:tracePt t="65099" x="3205163" y="2652713"/>
          <p14:tracePt t="65188" x="3279775" y="2665413"/>
          <p14:tracePt t="65207" x="3354388" y="2678113"/>
          <p14:tracePt t="65227" x="3429000" y="2678113"/>
          <p14:tracePt t="65245" x="3467100" y="2678113"/>
          <p14:tracePt t="65270" x="3517900" y="2652713"/>
          <p14:tracePt t="65288" x="3530600" y="2627313"/>
          <p14:tracePt t="65309" x="3541713" y="2627313"/>
          <p14:tracePt t="65327" x="3541713" y="2603500"/>
          <p14:tracePt t="65348" x="3541713" y="2578100"/>
          <p14:tracePt t="65366" x="3541713" y="2552700"/>
          <p14:tracePt t="65388" x="3541713" y="2527300"/>
          <p14:tracePt t="65407" x="3530600" y="2503488"/>
          <p14:tracePt t="65428" x="3492500" y="2465388"/>
          <p14:tracePt t="65446" x="3429000" y="2452688"/>
          <p14:tracePt t="65467" x="3328988" y="2427288"/>
          <p14:tracePt t="65485" x="3267075" y="2414588"/>
          <p14:tracePt t="65507" x="3228975" y="2414588"/>
          <p14:tracePt t="65530" x="3141663" y="2414588"/>
          <p14:tracePt t="65551" x="3092450" y="2452688"/>
          <p14:tracePt t="65591" x="2979738" y="2527300"/>
          <p14:tracePt t="65609" x="2928938" y="2565400"/>
          <p14:tracePt t="65629" x="2916238" y="2590800"/>
          <p14:tracePt t="65648" x="2916238" y="2603500"/>
          <p14:tracePt t="65669" x="2916238" y="2627313"/>
          <p14:tracePt t="65689" x="3028950" y="2627313"/>
          <p14:tracePt t="65711" x="3154363" y="2640013"/>
          <p14:tracePt t="65730" x="3328988" y="2640013"/>
          <p14:tracePt t="65752" x="3530600" y="2640013"/>
          <p14:tracePt t="65770" x="3567113" y="2627313"/>
          <p14:tracePt t="65997" x="3554413" y="2627313"/>
          <p14:tracePt t="66262" x="3530600" y="2640013"/>
          <p14:tracePt t="66279" x="3492500" y="2652713"/>
          <p14:tracePt t="66299" x="3379788" y="2703513"/>
          <p14:tracePt t="66318" x="3305175" y="2740025"/>
          <p14:tracePt t="66340" x="3167063" y="2803525"/>
          <p14:tracePt t="66359" x="2928938" y="2928938"/>
          <p14:tracePt t="66380" x="2741613" y="3041650"/>
          <p14:tracePt t="66402" x="2678113" y="3090863"/>
          <p14:tracePt t="66423" x="2667000" y="3128963"/>
          <p14:tracePt t="66441" x="2654300" y="3178175"/>
          <p14:tracePt t="66463" x="2628900" y="3290888"/>
          <p14:tracePt t="66481" x="2616200" y="3354388"/>
          <p14:tracePt t="66500" x="2590800" y="3454400"/>
          <p14:tracePt t="66521" x="2554288" y="3641725"/>
          <p14:tracePt t="66522" x="2541588" y="3716338"/>
          <p14:tracePt t="66542" x="2541588" y="3816350"/>
          <p14:tracePt t="66563" x="2541588" y="3916363"/>
          <p14:tracePt t="66582" x="2541588" y="4005263"/>
          <p14:tracePt t="66602" x="2565400" y="4092575"/>
          <p14:tracePt t="66620" x="2578100" y="4129088"/>
          <p14:tracePt t="66641" x="2590800" y="4167188"/>
          <p14:tracePt t="66663" x="2590800" y="4205288"/>
          <p14:tracePt t="66684" x="2590800" y="4217988"/>
          <p14:tracePt t="66791" x="2628900" y="4179888"/>
          <p14:tracePt t="66809" x="2678113" y="4117975"/>
          <p14:tracePt t="66830" x="2803525" y="4005263"/>
          <p14:tracePt t="66848" x="2841625" y="3941763"/>
          <p14:tracePt t="66868" x="2928938" y="3829050"/>
          <p14:tracePt t="66888" x="3116263" y="3667125"/>
          <p14:tracePt t="66910" x="3354388" y="3541713"/>
          <p14:tracePt t="66929" x="3541713" y="3467100"/>
          <p14:tracePt t="66950" x="3867150" y="3429000"/>
          <p14:tracePt t="66967" x="4081463" y="3429000"/>
          <p14:tracePt t="66989" x="4356100" y="3429000"/>
          <p14:tracePt t="67013" x="4481513" y="3441700"/>
          <p14:tracePt t="67033" x="4594225" y="3490913"/>
          <p14:tracePt t="67052" x="4643438" y="3554413"/>
          <p14:tracePt t="67073" x="4668838" y="3616325"/>
          <p14:tracePt t="67091" x="4694238" y="3679825"/>
          <p14:tracePt t="67113" x="4719638" y="3754438"/>
          <p14:tracePt t="67132" x="4732338" y="3779838"/>
          <p14:tracePt t="67151" x="4732338" y="3792538"/>
          <p14:tracePt t="67464" x="4732338" y="3816350"/>
          <p14:tracePt t="67482" x="4719638" y="3854450"/>
          <p14:tracePt t="67505" x="4706938" y="3916363"/>
          <p14:tracePt t="67509" x="4694238" y="3929063"/>
          <p14:tracePt t="67527" x="4681538" y="3941763"/>
          <p14:tracePt t="67616" x="4681538" y="3954463"/>
          <p14:tracePt t="67634" x="4668838" y="3954463"/>
          <p14:tracePt t="67655" x="4643438" y="3967163"/>
          <p14:tracePt t="67675" x="4630738" y="3979863"/>
          <p14:tracePt t="67696" x="4619625" y="3979863"/>
          <p14:tracePt t="67715" x="4606925" y="3979863"/>
          <p14:tracePt t="67735" x="4594225" y="3979863"/>
          <p14:tracePt t="67754" x="4581525" y="3979863"/>
          <p14:tracePt t="67774" x="4543425" y="3979863"/>
          <p14:tracePt t="67779" x="4506913" y="3979863"/>
          <p14:tracePt t="67796" x="4406900" y="4005263"/>
          <p14:tracePt t="67818" x="4356100" y="4029075"/>
          <p14:tracePt t="67839" x="4318000" y="4041775"/>
          <p14:tracePt t="67840" x="4305300" y="4054475"/>
          <p14:tracePt t="67867" x="4268788" y="4079875"/>
          <p14:tracePt t="67889" x="4256088" y="4105275"/>
          <p14:tracePt t="67911" x="4243388" y="4117975"/>
          <p14:tracePt t="67930" x="4230688" y="4154488"/>
          <p14:tracePt t="67951" x="4217988" y="4167188"/>
          <p14:tracePt t="68096" x="4205288" y="4154488"/>
          <p14:tracePt t="68121" x="4205288" y="4029075"/>
          <p14:tracePt t="68141" x="4205288" y="3941763"/>
          <p14:tracePt t="68161" x="4205288" y="3792538"/>
          <p14:tracePt t="68181" x="4205288" y="3716338"/>
          <p14:tracePt t="68199" x="4230688" y="3654425"/>
          <p14:tracePt t="68219" x="4243388" y="3629025"/>
          <p14:tracePt t="68239" x="4268788" y="3603625"/>
          <p14:tracePt t="68260" x="4318000" y="3541713"/>
          <p14:tracePt t="68299" x="4356100" y="3503613"/>
          <p14:tracePt t="68317" x="4356100" y="3490913"/>
          <p14:tracePt t="68338" x="4368800" y="3479800"/>
          <p14:tracePt t="68982" x="4368800" y="3467100"/>
          <p14:tracePt t="69055" x="4343400" y="3467100"/>
          <p14:tracePt t="69073" x="4330700" y="3467100"/>
          <p14:tracePt t="69094" x="4318000" y="3490913"/>
          <p14:tracePt t="69112" x="4294188" y="3529013"/>
          <p14:tracePt t="69133" x="4217988" y="3629025"/>
          <p14:tracePt t="69134" x="4205288" y="3641725"/>
          <p14:tracePt t="69151" x="4181475" y="3692525"/>
          <p14:tracePt t="69174" x="4168775" y="3729038"/>
          <p14:tracePt t="69192" x="4156075" y="3754438"/>
          <p14:tracePt t="69217" x="4143375" y="3816350"/>
          <p14:tracePt t="69234" x="4143375" y="3829050"/>
          <p14:tracePt t="69274" x="4143375" y="3841750"/>
          <p14:tracePt t="69380" x="4130675" y="3841750"/>
          <p14:tracePt t="69397" x="4130675" y="3829050"/>
          <p14:tracePt t="69419" x="4130675" y="3741738"/>
          <p14:tracePt t="69439" x="4092575" y="3654425"/>
          <p14:tracePt t="69459" x="4081463" y="3603625"/>
          <p14:tracePt t="69503" x="4056063" y="3579813"/>
          <p14:tracePt t="69544" x="4043363" y="3579813"/>
          <p14:tracePt t="69562" x="4005263" y="3579813"/>
          <p14:tracePt t="69583" x="3979863" y="3579813"/>
          <p14:tracePt t="69601" x="3956050" y="3590925"/>
          <p14:tracePt t="69622" x="3930650" y="3590925"/>
          <p14:tracePt t="69640" x="3892550" y="3616325"/>
          <p14:tracePt t="69662" x="3867150" y="3641725"/>
          <p14:tracePt t="69701" x="3843338" y="3679825"/>
          <p14:tracePt t="69719" x="3843338" y="3703638"/>
          <p14:tracePt t="69746" x="3843338" y="3767138"/>
          <p14:tracePt t="69765" x="3843338" y="3779838"/>
          <p14:tracePt t="69786" x="3843338" y="3803650"/>
          <p14:tracePt t="69803" x="3856038" y="3816350"/>
          <p14:tracePt t="69824" x="3879850" y="3841750"/>
          <p14:tracePt t="69842" x="3892550" y="3854450"/>
          <p14:tracePt t="69863" x="3905250" y="3867150"/>
          <p14:tracePt t="69881" x="3943350" y="3879850"/>
          <p14:tracePt t="69903" x="3956050" y="3879850"/>
          <p14:tracePt t="69922" x="3979863" y="3879850"/>
          <p14:tracePt t="69943" x="3992563" y="3879850"/>
          <p14:tracePt t="69962" x="4043363" y="3854450"/>
          <p14:tracePt t="69986" x="4092575" y="3803650"/>
          <p14:tracePt t="70007" x="4105275" y="3767138"/>
          <p14:tracePt t="70028" x="4117975" y="3729038"/>
          <p14:tracePt t="70046" x="4117975" y="3716338"/>
          <p14:tracePt t="70068" x="4117975" y="3692525"/>
          <p14:tracePt t="70363" x="4117975" y="3679825"/>
          <p14:tracePt t="70452" x="4117975" y="3703638"/>
          <p14:tracePt t="70470" x="4117975" y="3716338"/>
          <p14:tracePt t="70491" x="4117975" y="3741738"/>
          <p14:tracePt t="70510" x="4143375" y="3767138"/>
          <p14:tracePt t="70535" x="4192588" y="3803650"/>
          <p14:tracePt t="70553" x="4205288" y="3803650"/>
          <p14:tracePt t="70574" x="4217988" y="3816350"/>
          <p14:tracePt t="71918" x="4230688" y="3816350"/>
          <p14:tracePt t="71937" x="4243388" y="3803650"/>
          <p14:tracePt t="71957" x="4305300" y="3754438"/>
          <p14:tracePt t="71975" x="4356100" y="3692525"/>
          <p14:tracePt t="71996" x="4356100" y="3679825"/>
          <p14:tracePt t="72312" x="4330700" y="3679825"/>
          <p14:tracePt t="72330" x="4330700" y="3667125"/>
          <p14:tracePt t="72385" x="4305300" y="3679825"/>
          <p14:tracePt t="72444" x="4294188" y="3679825"/>
          <p14:tracePt t="72462" x="4294188" y="3692525"/>
          <p14:tracePt t="72484" x="4243388" y="3716338"/>
          <p14:tracePt t="72505" x="4230688" y="3729038"/>
          <p14:tracePt t="72526" x="4217988" y="3741738"/>
          <p14:tracePt t="72546" x="4205288" y="3767138"/>
          <p14:tracePt t="72566" x="4205288" y="3803650"/>
          <p14:tracePt t="72587" x="4205288" y="3816350"/>
          <p14:tracePt t="72608" x="4205288" y="3841750"/>
          <p14:tracePt t="72626" x="4205288" y="3854450"/>
          <p14:tracePt t="72647" x="4243388" y="3892550"/>
          <p14:tracePt t="72665" x="4281488" y="3929063"/>
          <p14:tracePt t="72686" x="4294188" y="3941763"/>
          <p14:tracePt t="72692" x="4305300" y="3954463"/>
          <p14:tracePt t="72710" x="4330700" y="3979863"/>
          <p14:tracePt t="72905" x="4330700" y="3992563"/>
          <p14:tracePt t="73055" x="4356100" y="3992563"/>
          <p14:tracePt t="73073" x="4468813" y="3992563"/>
          <p14:tracePt t="73095" x="4543425" y="3979863"/>
          <p14:tracePt t="73114" x="4581525" y="3979863"/>
          <p14:tracePt t="73135" x="4606925" y="3979863"/>
          <p14:tracePt t="73153" x="4656138" y="3967163"/>
          <p14:tracePt t="73175" x="4681538" y="3967163"/>
          <p14:tracePt t="73194" x="4706938" y="3967163"/>
          <p14:tracePt t="73305" x="4668838" y="3967163"/>
          <p14:tracePt t="73323" x="4530725" y="3967163"/>
          <p14:tracePt t="73346" x="4068763" y="3992563"/>
          <p14:tracePt t="73366" x="3367088" y="4029075"/>
          <p14:tracePt t="73387" x="2928938" y="4029075"/>
          <p14:tracePt t="73406" x="2616200" y="4029075"/>
          <p14:tracePt t="73427" x="2378075" y="4029075"/>
          <p14:tracePt t="73444" x="2339975" y="4029075"/>
          <p14:tracePt t="73505" x="2328863" y="4029075"/>
          <p14:tracePt t="73836" x="2352675" y="4029075"/>
          <p14:tracePt t="73855" x="2378075" y="4029075"/>
          <p14:tracePt t="73878" x="2516188" y="4029075"/>
          <p14:tracePt t="73896" x="2654300" y="4041775"/>
          <p14:tracePt t="73918" x="2879725" y="4054475"/>
          <p14:tracePt t="73936" x="3154363" y="4054475"/>
          <p14:tracePt t="73958" x="3867150" y="4054475"/>
          <p14:tracePt t="73977" x="4256088" y="4054475"/>
          <p14:tracePt t="73997" x="4619625" y="4054475"/>
          <p14:tracePt t="74015" x="4919663" y="4054475"/>
          <p14:tracePt t="74036" x="5181600" y="4054475"/>
          <p14:tracePt t="74054" x="5219700" y="4054475"/>
          <p14:tracePt t="74108" x="5257800" y="4054475"/>
          <p14:tracePt t="75713" x="5270500" y="4054475"/>
          <p14:tracePt t="75731" x="5257800" y="4054475"/>
          <p14:tracePt t="75732" x="5245100" y="4054475"/>
          <p14:tracePt t="75750" x="5232400" y="4054475"/>
          <p14:tracePt t="75771" x="5207000" y="4067175"/>
          <p14:tracePt t="75792" x="5181600" y="4067175"/>
          <p14:tracePt t="75810" x="5157788" y="4067175"/>
          <p14:tracePt t="75831" x="5068888" y="4041775"/>
          <p14:tracePt t="75832" x="5032375" y="4005263"/>
          <p14:tracePt t="75849" x="4956175" y="3941763"/>
          <p14:tracePt t="75872" x="4819650" y="3816350"/>
          <p14:tracePt t="75890" x="4681538" y="3679825"/>
          <p14:tracePt t="75912" x="4506913" y="3516313"/>
          <p14:tracePt t="75930" x="4456113" y="3490913"/>
          <p14:tracePt t="75953" x="4418013" y="3479800"/>
          <p14:tracePt t="75974" x="4394200" y="3467100"/>
          <p14:tracePt t="75995" x="4356100" y="3441700"/>
          <p14:tracePt t="76013" x="4330700" y="3429000"/>
          <p14:tracePt t="76085" x="4318000" y="3429000"/>
          <p14:tracePt t="76104" x="4318000" y="3490913"/>
          <p14:tracePt t="76124" x="4318000" y="3567113"/>
          <p14:tracePt t="76143" x="4318000" y="3654425"/>
          <p14:tracePt t="76164" x="4305300" y="3716338"/>
          <p14:tracePt t="76182" x="4268788" y="3867150"/>
          <p14:tracePt t="76220" x="4217988" y="4041775"/>
          <p14:tracePt t="76242" x="4192588" y="4079875"/>
          <p14:tracePt t="76264" x="4192588" y="4092575"/>
          <p14:tracePt t="76282" x="4192588" y="4105275"/>
          <p14:tracePt t="76416" x="4243388" y="4129088"/>
          <p14:tracePt t="76435" x="4318000" y="4154488"/>
          <p14:tracePt t="76457" x="4443413" y="4179888"/>
          <p14:tracePt t="76457" x="4506913" y="4192588"/>
          <p14:tracePt t="76475" x="4694238" y="4217988"/>
          <p14:tracePt t="76502" x="5068888" y="4241800"/>
          <p14:tracePt t="76523" x="5407025" y="4241800"/>
          <p14:tracePt t="76544" x="5532438" y="4241800"/>
          <p14:tracePt t="76563" x="5583238" y="4241800"/>
          <p14:tracePt t="76584" x="5595938" y="4241800"/>
          <p14:tracePt t="78286" x="5595938" y="4230688"/>
          <p14:tracePt t="78304" x="5570538" y="4167188"/>
          <p14:tracePt t="78324" x="5507038" y="4154488"/>
          <p14:tracePt t="78342" x="5483225" y="4154488"/>
          <p14:tracePt t="78363" x="5470525" y="4154488"/>
          <p14:tracePt t="78593" x="5470525" y="4167188"/>
          <p14:tracePt t="78611" x="5432425" y="4167188"/>
          <p14:tracePt t="78632" x="5370513" y="4192588"/>
          <p14:tracePt t="78651" x="5145088" y="4254500"/>
          <p14:tracePt t="78671" x="4856163" y="4292600"/>
          <p14:tracePt t="78693" x="4681538" y="4292600"/>
          <p14:tracePt t="78714" x="4394200" y="4292600"/>
          <p14:tracePt t="78731" x="4143375" y="4292600"/>
          <p14:tracePt t="78754" x="3767138" y="4292600"/>
          <p14:tracePt t="78773" x="3492500" y="4267200"/>
          <p14:tracePt t="78794" x="3167063" y="4267200"/>
          <p14:tracePt t="78813" x="3028950" y="4267200"/>
          <p14:tracePt t="78835" x="2879725" y="4267200"/>
          <p14:tracePt t="78855" x="2767013" y="4254500"/>
          <p14:tracePt t="78877" x="2503488" y="4230688"/>
          <p14:tracePt t="78877" x="2403475" y="4217988"/>
          <p14:tracePt t="78896" x="2203450" y="4192588"/>
          <p14:tracePt t="78916" x="2027238" y="4192588"/>
          <p14:tracePt t="78938" x="1790700" y="4167188"/>
          <p14:tracePt t="78963" x="1577975" y="4129088"/>
          <p14:tracePt t="78981" x="1489075" y="4117975"/>
          <p14:tracePt t="79005" x="1452563" y="4117975"/>
          <p14:tracePt t="79024" x="1452563" y="4105275"/>
          <p14:tracePt t="79046" x="1439863" y="4105275"/>
          <p14:tracePt t="79064" x="1427163" y="4092575"/>
          <p14:tracePt t="79082" x="1427163" y="4079875"/>
          <p14:tracePt t="79104" x="1427163" y="4067175"/>
          <p14:tracePt t="79125" x="1414463" y="4054475"/>
          <p14:tracePt t="79144" x="1401763" y="4041775"/>
          <p14:tracePt t="79166" x="1363663" y="4029075"/>
          <p14:tracePt t="79775" x="1414463" y="4041775"/>
          <p14:tracePt t="79793" x="1601788" y="4067175"/>
          <p14:tracePt t="79814" x="1990725" y="4105275"/>
          <p14:tracePt t="79832" x="2339975" y="4105275"/>
          <p14:tracePt t="79854" x="2578100" y="4105275"/>
          <p14:tracePt t="79873" x="2854325" y="4105275"/>
          <p14:tracePt t="79894" x="3305175" y="4092575"/>
          <p14:tracePt t="79912" x="3756025" y="4067175"/>
          <p14:tracePt t="79932" x="4017963" y="4067175"/>
          <p14:tracePt t="79952" x="4243388" y="4067175"/>
          <p14:tracePt t="79974" x="4506913" y="4029075"/>
          <p14:tracePt t="79995" x="4694238" y="4005263"/>
          <p14:tracePt t="80017" x="4768850" y="3979863"/>
          <p14:tracePt t="80035" x="4832350" y="3941763"/>
          <p14:tracePt t="80058" x="4906963" y="3905250"/>
          <p14:tracePt t="80076" x="4968875" y="3879850"/>
          <p14:tracePt t="80098" x="5045075" y="3854450"/>
          <p14:tracePt t="80115" x="5132388" y="3816350"/>
          <p14:tracePt t="80138" x="5181600" y="3816350"/>
          <p14:tracePt t="80156" x="5194300" y="3803650"/>
          <p14:tracePt t="80177" x="5219700" y="3803650"/>
          <p14:tracePt t="80195" x="5245100" y="3803650"/>
          <p14:tracePt t="80216" x="5270500" y="3803650"/>
          <p14:tracePt t="81857" x="5281613" y="3803650"/>
          <p14:tracePt t="81876" x="5332413" y="3803650"/>
          <p14:tracePt t="81898" x="5394325" y="3803650"/>
          <p14:tracePt t="81904" x="5419725" y="3803650"/>
          <p14:tracePt t="81922" x="5483225" y="3803650"/>
          <p14:tracePt t="81944" x="5557838" y="3803650"/>
          <p14:tracePt t="81963" x="5595938" y="3803650"/>
          <p14:tracePt t="81983" x="5645150" y="3816350"/>
          <p14:tracePt t="82002" x="5683250" y="3829050"/>
          <p14:tracePt t="82023" x="5695950" y="3829050"/>
          <p14:tracePt t="82061" x="5708650" y="3829050"/>
          <p14:tracePt t="82079" x="5719763" y="3829050"/>
          <p14:tracePt t="82271" x="5719763" y="3841750"/>
          <p14:tracePt t="82289" x="5732463" y="3854450"/>
          <p14:tracePt t="82313" x="5732463" y="3892550"/>
          <p14:tracePt t="82338" x="5732463" y="3929063"/>
          <p14:tracePt t="82364" x="5732463" y="3992563"/>
          <p14:tracePt t="82386" x="5719763" y="4029075"/>
          <p14:tracePt t="82412" x="5695950" y="4054475"/>
          <p14:tracePt t="82432" x="5683250" y="4067175"/>
          <p14:tracePt t="82458" x="5670550" y="4067175"/>
          <p14:tracePt t="82475" x="5645150" y="4079875"/>
          <p14:tracePt t="82500" x="5619750" y="4079875"/>
          <p14:tracePt t="82522" x="5607050" y="4079875"/>
          <p14:tracePt t="82545" x="5583238" y="4079875"/>
          <p14:tracePt t="82567" x="5557838" y="4079875"/>
          <p14:tracePt t="82590" x="5519738" y="4079875"/>
          <p14:tracePt t="82614" x="5483225" y="4067175"/>
          <p14:tracePt t="82634" x="5445125" y="4067175"/>
          <p14:tracePt t="82652" x="5419725" y="4054475"/>
          <p14:tracePt t="82677" x="5345113" y="4054475"/>
          <p14:tracePt t="82701" x="5319713" y="4054475"/>
          <p14:tracePt t="82727" x="5257800" y="4054475"/>
          <p14:tracePt t="82749" x="5245100" y="4054475"/>
          <p14:tracePt t="82772" x="5219700" y="4054475"/>
          <p14:tracePt t="82819" x="5207000" y="4054475"/>
          <p14:tracePt t="82869" x="5194300" y="4054475"/>
          <p14:tracePt t="82893" x="5181600" y="4054475"/>
          <p14:tracePt t="83126" x="5270500" y="4054475"/>
          <p14:tracePt t="83143" x="5345113" y="4054475"/>
          <p14:tracePt t="83164" x="5407025" y="4054475"/>
          <p14:tracePt t="83181" x="5432425" y="4054475"/>
          <p14:tracePt t="83204" x="5470525" y="4054475"/>
          <p14:tracePt t="83222" x="5483225" y="4054475"/>
          <p14:tracePt t="83249" x="5507038" y="4054475"/>
          <p14:tracePt t="83269" x="5532438" y="4041775"/>
          <p14:tracePt t="83290" x="5570538" y="4029075"/>
          <p14:tracePt t="83309" x="5619750" y="4017963"/>
          <p14:tracePt t="83332" x="5683250" y="3992563"/>
          <p14:tracePt t="83355" x="5708650" y="3979863"/>
          <p14:tracePt t="83380" x="5732463" y="3967163"/>
          <p14:tracePt t="83403" x="5745163" y="3967163"/>
          <p14:tracePt t="87017" x="5683250" y="3879850"/>
          <p14:tracePt t="87036" x="5607050" y="3816350"/>
          <p14:tracePt t="87056" x="5407025" y="3629025"/>
          <p14:tracePt t="87074" x="5345113" y="3529013"/>
          <p14:tracePt t="87097" x="5319713" y="3467100"/>
          <p14:tracePt t="87115" x="5307013" y="3403600"/>
          <p14:tracePt t="87137" x="5332413" y="3354388"/>
          <p14:tracePt t="87154" x="5370513" y="3267075"/>
          <p14:tracePt t="87179" x="5432425" y="3190875"/>
          <p14:tracePt t="87197" x="5495925" y="3116263"/>
          <p14:tracePt t="87218" x="5583238" y="3028950"/>
          <p14:tracePt t="87238" x="5632450" y="2990850"/>
          <p14:tracePt t="87259" x="5657850" y="2928938"/>
          <p14:tracePt t="87278" x="5683250" y="2840038"/>
          <p14:tracePt t="87300" x="5683250" y="2778125"/>
          <p14:tracePt t="87319" x="5683250" y="2652713"/>
          <p14:tracePt t="87339" x="5619750" y="2490788"/>
          <p14:tracePt t="87358" x="5507038" y="2290763"/>
          <p14:tracePt t="87379" x="5432425" y="2201863"/>
          <p14:tracePt t="87397" x="5345113" y="2152650"/>
          <p14:tracePt t="87420" x="5170488" y="2089150"/>
          <p14:tracePt t="87443" x="4994275" y="2078038"/>
          <p14:tracePt t="87464" x="4843463" y="2078038"/>
          <p14:tracePt t="87482" x="4581525" y="2078038"/>
          <p14:tracePt t="87505" x="4256088" y="2089150"/>
          <p14:tracePt t="87524" x="4056063" y="2101850"/>
          <p14:tracePt t="87545" x="3867150" y="2101850"/>
          <p14:tracePt t="87563" x="3592513" y="2139950"/>
          <p14:tracePt t="87582" x="3205163" y="2190750"/>
          <p14:tracePt t="87602" x="2854325" y="2252663"/>
          <p14:tracePt t="87623" x="2465388" y="2303463"/>
          <p14:tracePt t="87641" x="2039938" y="2403475"/>
          <p14:tracePt t="87663" x="1827213" y="2478088"/>
          <p14:tracePt t="87680" x="1801813" y="2490788"/>
          <p14:tracePt t="87706" x="1790700" y="2540000"/>
          <p14:tracePt t="87725" x="1801813" y="2578100"/>
          <p14:tracePt t="87746" x="1839913" y="2627313"/>
          <p14:tracePt t="87765" x="1878013" y="2640013"/>
          <p14:tracePt t="87786" x="1978025" y="2678113"/>
          <p14:tracePt t="87804" x="2078038" y="2678113"/>
          <p14:tracePt t="87826" x="2278063" y="2703513"/>
          <p14:tracePt t="87845" x="2528888" y="2703513"/>
          <p14:tracePt t="87866" x="3016250" y="2703513"/>
          <p14:tracePt t="87885" x="3341688" y="2665413"/>
          <p14:tracePt t="87886" x="3479800" y="2640013"/>
          <p14:tracePt t="87906" x="3730625" y="2565400"/>
          <p14:tracePt t="87925" x="3943350" y="2516188"/>
          <p14:tracePt t="87949" x="4294188" y="2414588"/>
          <p14:tracePt t="87971" x="4456113" y="2365375"/>
          <p14:tracePt t="87993" x="4594225" y="2327275"/>
          <p14:tracePt t="88012" x="4756150" y="2303463"/>
          <p14:tracePt t="88033" x="4832350" y="2290763"/>
          <p14:tracePt t="88051" x="4868863" y="2290763"/>
          <p14:tracePt t="88073" x="4932363" y="2290763"/>
          <p14:tracePt t="88074" x="4956175" y="2290763"/>
          <p14:tracePt t="88092" x="5045075" y="2290763"/>
          <p14:tracePt t="88114" x="5170488" y="2303463"/>
          <p14:tracePt t="88131" x="5281613" y="2314575"/>
          <p14:tracePt t="88153" x="5357813" y="2314575"/>
          <p14:tracePt t="88172" x="5370513" y="2314575"/>
          <p14:tracePt t="88192" x="5383213" y="2327275"/>
          <p14:tracePt t="88211" x="5407025" y="2352675"/>
          <p14:tracePt t="88236" x="5445125" y="2378075"/>
          <p14:tracePt t="88254" x="5495925" y="2427288"/>
          <p14:tracePt t="88276" x="5519738" y="2478088"/>
          <p14:tracePt t="88293" x="5532438" y="2527300"/>
          <p14:tracePt t="88315" x="5607050" y="2690813"/>
          <p14:tracePt t="88332" x="5657850" y="2865438"/>
          <p14:tracePt t="88334" x="5695950" y="2978150"/>
          <p14:tracePt t="88354" x="5770563" y="3203575"/>
          <p14:tracePt t="88376" x="5857875" y="3429000"/>
          <p14:tracePt t="88394" x="5945188" y="3641725"/>
          <p14:tracePt t="88396" x="5995988" y="3741738"/>
          <p14:tracePt t="88416" x="6121400" y="4005263"/>
          <p14:tracePt t="88437" x="6183313" y="4079875"/>
          <p14:tracePt t="88454" x="6208713" y="4117975"/>
          <p14:tracePt t="88476" x="6234113" y="4154488"/>
          <p14:tracePt t="88653" x="6221413" y="4154488"/>
          <p14:tracePt t="88671" x="6170613" y="4154488"/>
          <p14:tracePt t="88691" x="6070600" y="4129088"/>
          <p14:tracePt t="88709" x="5983288" y="4105275"/>
          <p14:tracePt t="88730" x="5957888" y="4092575"/>
          <p14:tracePt t="88737" x="5945188" y="4079875"/>
          <p14:tracePt t="88793" x="5932488" y="4067175"/>
          <p14:tracePt t="92563" x="5783263" y="4092575"/>
          <p14:tracePt t="92582" x="5570538" y="4141788"/>
          <p14:tracePt t="92604" x="5170488" y="4205288"/>
          <p14:tracePt t="92622" x="4856163" y="4267200"/>
          <p14:tracePt t="92647" x="4256088" y="4418013"/>
          <p14:tracePt t="92665" x="3956050" y="4492625"/>
          <p14:tracePt t="92687" x="3654425" y="4592638"/>
          <p14:tracePt t="92705" x="3267075" y="4705350"/>
          <p14:tracePt t="92727" x="2603500" y="4843463"/>
          <p14:tracePt t="92745" x="2103438" y="4918075"/>
          <p14:tracePt t="92767" x="1865313" y="4943475"/>
          <p14:tracePt t="92786" x="1677988" y="4968875"/>
          <p14:tracePt t="92807" x="1363663" y="5018088"/>
          <p14:tracePt t="92827" x="1189038" y="5056188"/>
          <p14:tracePt t="92848" x="1027113" y="5118100"/>
          <p14:tracePt t="92867" x="876300" y="5181600"/>
          <p14:tracePt t="92868" x="825500" y="5205413"/>
          <p14:tracePt t="92889" x="650875" y="5305425"/>
          <p14:tracePt t="92912" x="588963" y="5356225"/>
          <p14:tracePt t="92934" x="538163" y="5394325"/>
          <p14:tracePt t="92951" x="550863" y="5407025"/>
          <p14:tracePt t="92972" x="625475" y="5381625"/>
          <p14:tracePt t="92990" x="688975" y="5368925"/>
          <p14:tracePt t="93011" x="725488" y="5343525"/>
          <p14:tracePt t="93012" x="738188" y="5305425"/>
          <p14:tracePt t="93030" x="738188" y="5268913"/>
          <p14:tracePt t="93306" x="750888" y="5268913"/>
          <p14:tracePt t="93325" x="801688" y="5256213"/>
          <p14:tracePt t="93346" x="876300" y="5243513"/>
          <p14:tracePt t="93364" x="901700" y="5230813"/>
          <p14:tracePt t="93388" x="963613" y="5218113"/>
          <p14:tracePt t="93409" x="976313" y="5205413"/>
          <p14:tracePt t="93434" x="1038225" y="5181600"/>
          <p14:tracePt t="93455" x="1089025" y="5168900"/>
          <p14:tracePt t="93477" x="1127125" y="5156200"/>
          <p14:tracePt t="93478" x="1150938" y="5156200"/>
          <p14:tracePt t="93496" x="1189038" y="5156200"/>
          <p14:tracePt t="93519" x="1214438" y="5156200"/>
          <p14:tracePt t="93541" x="1227138" y="5156200"/>
          <p14:tracePt t="93564" x="1239838" y="5143500"/>
          <p14:tracePt t="93582" x="1252538" y="5143500"/>
          <p14:tracePt t="93619" x="1263650" y="5130800"/>
          <p14:tracePt t="94226" x="1276350" y="5130800"/>
          <p14:tracePt t="94244" x="1289050" y="5130800"/>
          <p14:tracePt t="94265" x="1376363" y="5130800"/>
          <p14:tracePt t="94284" x="1414463" y="5130800"/>
          <p14:tracePt t="94306" x="1465263" y="5130800"/>
          <p14:tracePt t="94323" x="1489075" y="5130800"/>
          <p14:tracePt t="94344" x="1527175" y="5130800"/>
          <p14:tracePt t="94346" x="1539875" y="5130800"/>
          <p14:tracePt t="94364" x="1565275" y="5130800"/>
          <p14:tracePt t="94390" x="1601788" y="5130800"/>
          <p14:tracePt t="94429" x="1614488" y="5130800"/>
          <p14:tracePt t="94483" x="1627188" y="5130800"/>
          <p14:tracePt t="94695" x="1639888" y="5130800"/>
          <p14:tracePt t="94733" x="1652588" y="5130800"/>
          <p14:tracePt t="94753" x="1665288" y="5130800"/>
          <p14:tracePt t="94773" x="1689100" y="5130800"/>
          <p14:tracePt t="94792" x="1752600" y="5143500"/>
          <p14:tracePt t="94813" x="1814513" y="5156200"/>
          <p14:tracePt t="94831" x="1852613" y="5168900"/>
          <p14:tracePt t="94853" x="1890713" y="5194300"/>
          <p14:tracePt t="94872" x="1903413" y="5194300"/>
          <p14:tracePt t="94894" x="1914525" y="5194300"/>
          <p14:tracePt t="94919" x="1927225" y="5194300"/>
          <p14:tracePt t="94940" x="1952625" y="5194300"/>
          <p14:tracePt t="94979" x="1965325" y="5194300"/>
          <p14:tracePt t="95016" x="1978025" y="5194300"/>
          <p14:tracePt t="95037" x="1990725" y="5194300"/>
          <p14:tracePt t="95057" x="2014538" y="5194300"/>
          <p14:tracePt t="95075" x="2027238" y="5194300"/>
          <p14:tracePt t="95096" x="2065338" y="5194300"/>
          <p14:tracePt t="95114" x="2090738" y="5194300"/>
          <p14:tracePt t="95136" x="2103438" y="5168900"/>
          <p14:tracePt t="95154" x="2127250" y="5130800"/>
          <p14:tracePt t="95178" x="2152650" y="5043488"/>
          <p14:tracePt t="95196" x="2152650" y="4956175"/>
          <p14:tracePt t="95217" x="2152650" y="4879975"/>
          <p14:tracePt t="95236" x="2152650" y="4805363"/>
          <p14:tracePt t="95256" x="2152650" y="4718050"/>
          <p14:tracePt t="95274" x="2165350" y="4692650"/>
          <p14:tracePt t="95296" x="2165350" y="4679950"/>
          <p14:tracePt t="95369" x="2165350" y="4705350"/>
          <p14:tracePt t="95387" x="2165350" y="4805363"/>
          <p14:tracePt t="95408" x="2165350" y="4892675"/>
          <p14:tracePt t="95427" x="2165350" y="4981575"/>
          <p14:tracePt t="95436" x="2203450" y="5043488"/>
          <p14:tracePt t="95454" x="2228850" y="5081588"/>
          <p14:tracePt t="95475" x="2239963" y="5092700"/>
          <p14:tracePt t="95667" x="2239963" y="5105400"/>
          <p14:tracePt t="95777" x="2252663" y="5118100"/>
          <p14:tracePt t="95796" x="2278063" y="5105400"/>
          <p14:tracePt t="95817" x="2428875" y="5068888"/>
          <p14:tracePt t="95835" x="2541588" y="5056188"/>
          <p14:tracePt t="95856" x="2678113" y="5043488"/>
          <p14:tracePt t="95874" x="2790825" y="5043488"/>
          <p14:tracePt t="95895" x="2841625" y="5043488"/>
          <p14:tracePt t="96129" x="2854325" y="5043488"/>
          <p14:tracePt t="96148" x="2854325" y="5018088"/>
          <p14:tracePt t="96169" x="2854325" y="4943475"/>
          <p14:tracePt t="96189" x="2854325" y="4792663"/>
          <p14:tracePt t="96209" x="2841625" y="4718050"/>
          <p14:tracePt t="96230" x="2841625" y="4643438"/>
          <p14:tracePt t="96233" x="2841625" y="4618038"/>
          <p14:tracePt t="96253" x="2828925" y="4567238"/>
          <p14:tracePt t="96273" x="2816225" y="4543425"/>
          <p14:tracePt t="96292" x="2803525" y="4518025"/>
          <p14:tracePt t="96313" x="2790825" y="4505325"/>
          <p14:tracePt t="96314" x="2778125" y="4505325"/>
          <p14:tracePt t="96332" x="2767013" y="4492625"/>
          <p14:tracePt t="96369" x="2716213" y="4492625"/>
          <p14:tracePt t="96388" x="2690813" y="4492625"/>
          <p14:tracePt t="96409" x="2667000" y="4492625"/>
          <p14:tracePt t="96427" x="2641600" y="4492625"/>
          <p14:tracePt t="96448" x="2590800" y="4492625"/>
          <p14:tracePt t="96466" x="2565400" y="4505325"/>
          <p14:tracePt t="96491" x="2528888" y="4518025"/>
          <p14:tracePt t="96511" x="2516188" y="4518025"/>
          <p14:tracePt t="96533" x="2503488" y="4543425"/>
          <p14:tracePt t="96552" x="2490788" y="4567238"/>
          <p14:tracePt t="96572" x="2490788" y="4630738"/>
          <p14:tracePt t="96592" x="2490788" y="4718050"/>
          <p14:tracePt t="96612" x="2490788" y="4779963"/>
          <p14:tracePt t="96630" x="2503488" y="4843463"/>
          <p14:tracePt t="96652" x="2528888" y="4918075"/>
          <p14:tracePt t="96670" x="2541588" y="4981575"/>
          <p14:tracePt t="96691" x="2541588" y="5005388"/>
          <p14:tracePt t="96709" x="2541588" y="5030788"/>
          <p14:tracePt t="96730" x="2528888" y="5068888"/>
          <p14:tracePt t="96735" x="2516188" y="5068888"/>
          <p14:tracePt t="96875" x="2516188" y="5081588"/>
          <p14:tracePt t="96893" x="2528888" y="5081588"/>
          <p14:tracePt t="96914" x="2541588" y="5081588"/>
          <p14:tracePt t="97176" x="2554288" y="5081588"/>
          <p14:tracePt t="97195" x="2590800" y="5081588"/>
          <p14:tracePt t="97216" x="2667000" y="5081588"/>
          <p14:tracePt t="97234" x="2690813" y="5081588"/>
          <p14:tracePt t="97255" x="2716213" y="5081588"/>
          <p14:tracePt t="97274" x="2741613" y="5056188"/>
          <p14:tracePt t="97298" x="2767013" y="5056188"/>
          <p14:tracePt t="97316" x="2778125" y="5030788"/>
          <p14:tracePt t="97339" x="2790825" y="4992688"/>
          <p14:tracePt t="97378" x="2790825" y="4981575"/>
          <p14:tracePt t="97396" x="2790825" y="4968875"/>
          <p14:tracePt t="97434" x="2803525" y="4956175"/>
          <p14:tracePt t="97850" x="2828925" y="4943475"/>
          <p14:tracePt t="97869" x="2879725" y="4943475"/>
          <p14:tracePt t="97890" x="2954338" y="4943475"/>
          <p14:tracePt t="97912" x="3016250" y="4943475"/>
          <p14:tracePt t="97933" x="3079750" y="4943475"/>
          <p14:tracePt t="97951" x="3092450" y="4943475"/>
          <p14:tracePt t="98040" x="3116263" y="4943475"/>
          <p14:tracePt t="98058" x="3141663" y="4943475"/>
          <p14:tracePt t="98079" x="3179763" y="4943475"/>
          <p14:tracePt t="98101" x="3205163" y="4943475"/>
          <p14:tracePt t="98195" x="3216275" y="4943475"/>
          <p14:tracePt t="98383" x="3241675" y="4943475"/>
          <p14:tracePt t="98402" x="3279775" y="4943475"/>
          <p14:tracePt t="98422" x="3367088" y="4943475"/>
          <p14:tracePt t="98441" x="3429000" y="4943475"/>
          <p14:tracePt t="98446" x="3492500" y="4943475"/>
          <p14:tracePt t="98466" x="3756025" y="4943475"/>
          <p14:tracePt t="98486" x="3917950" y="4943475"/>
          <p14:tracePt t="98506" x="4056063" y="4943475"/>
          <p14:tracePt t="98508" x="4105275" y="4943475"/>
          <p14:tracePt t="98528" x="4181475" y="4943475"/>
          <p14:tracePt t="98667" x="4192588" y="4943475"/>
          <p14:tracePt t="98686" x="4230688" y="4943475"/>
          <p14:tracePt t="98707" x="4330700" y="4943475"/>
          <p14:tracePt t="98729" x="4406900" y="4943475"/>
          <p14:tracePt t="98750" x="4568825" y="4943475"/>
          <p14:tracePt t="98768" x="4706938" y="4943475"/>
          <p14:tracePt t="98789" x="4768850" y="4943475"/>
          <p14:tracePt t="98808" x="4819650" y="4943475"/>
          <p14:tracePt t="98828" x="4856163" y="4943475"/>
          <p14:tracePt t="98846" x="4881563" y="4943475"/>
          <p14:tracePt t="98867" x="4919663" y="4956175"/>
          <p14:tracePt t="98924" x="4932363" y="4956175"/>
          <p14:tracePt t="98986" x="4956175" y="4956175"/>
          <p14:tracePt t="99110" x="4968875" y="4956175"/>
          <p14:tracePt t="100720" x="4945063" y="4943475"/>
          <p14:tracePt t="100738" x="4868863" y="4943475"/>
          <p14:tracePt t="100760" x="4706938" y="4981575"/>
          <p14:tracePt t="100778" x="4594225" y="5005388"/>
          <p14:tracePt t="100802" x="4518025" y="5030788"/>
          <p14:tracePt t="100820" x="4468813" y="5030788"/>
          <p14:tracePt t="100842" x="4406900" y="5030788"/>
          <p14:tracePt t="100843" x="4368800" y="5030788"/>
          <p14:tracePt t="100862" x="4294188" y="5030788"/>
          <p14:tracePt t="100884" x="4192588" y="5030788"/>
          <p14:tracePt t="100909" x="3856038" y="5030788"/>
          <p14:tracePt t="100931" x="3692525" y="5030788"/>
          <p14:tracePt t="100949" x="3541713" y="5030788"/>
          <p14:tracePt t="100970" x="3417888" y="5030788"/>
          <p14:tracePt t="100988" x="3305175" y="5030788"/>
          <p14:tracePt t="101009" x="3192463" y="5030788"/>
          <p14:tracePt t="101027" x="3092450" y="5043488"/>
          <p14:tracePt t="101049" x="3016250" y="5068888"/>
          <p14:tracePt t="101067" x="2967038" y="5068888"/>
          <p14:tracePt t="101088" x="2916238" y="5092700"/>
          <p14:tracePt t="101106" x="2879725" y="5092700"/>
          <p14:tracePt t="101127" x="2854325" y="5105400"/>
          <p14:tracePt t="101146" x="2828925" y="5118100"/>
          <p14:tracePt t="101172" x="2790825" y="5118100"/>
          <p14:tracePt t="101190" x="2767013" y="5130800"/>
          <p14:tracePt t="101211" x="2754313" y="5130800"/>
          <p14:tracePt t="101229" x="2716213" y="5143500"/>
          <p14:tracePt t="101250" x="2690813" y="5156200"/>
          <p14:tracePt t="101512" x="2690813" y="5118100"/>
          <p14:tracePt t="101530" x="2690813" y="5030788"/>
          <p14:tracePt t="101552" x="2690813" y="4805363"/>
          <p14:tracePt t="101570" x="2667000" y="4730750"/>
          <p14:tracePt t="101591" x="2654300" y="4643438"/>
          <p14:tracePt t="101610" x="2654300" y="4592638"/>
          <p14:tracePt t="101630" x="2654300" y="4579938"/>
          <p14:tracePt t="101649" x="2667000" y="4530725"/>
          <p14:tracePt t="101670" x="2667000" y="4518025"/>
          <p14:tracePt t="101693" x="2678113" y="4505325"/>
          <p14:tracePt t="101714" x="2678113" y="4492625"/>
          <p14:tracePt t="101908" x="2678113" y="4479925"/>
          <p14:tracePt t="102150" x="2678113" y="4492625"/>
          <p14:tracePt t="102188" x="2690813" y="4530725"/>
          <p14:tracePt t="102207" x="2690813" y="4579938"/>
          <p14:tracePt t="102232" x="2716213" y="4679950"/>
          <p14:tracePt t="102252" x="2728913" y="4743450"/>
          <p14:tracePt t="102273" x="2728913" y="4830763"/>
          <p14:tracePt t="102292" x="2728913" y="4905375"/>
          <p14:tracePt t="102314" x="2741613" y="4943475"/>
          <p14:tracePt t="102333" x="2741613" y="5005388"/>
          <p14:tracePt t="102354" x="2741613" y="5056188"/>
          <p14:tracePt t="102373" x="2741613" y="5092700"/>
          <p14:tracePt t="102394" x="2741613" y="5130800"/>
          <p14:tracePt t="102412" x="2741613" y="5143500"/>
          <p14:tracePt t="102451" x="2741613" y="5156200"/>
          <p14:tracePt t="102490" x="2728913" y="5181600"/>
          <p14:tracePt t="102513" x="2728913" y="5218113"/>
          <p14:tracePt t="102532" x="2728913" y="5243513"/>
          <p14:tracePt t="102553" x="2716213" y="5256213"/>
          <p14:tracePt t="102815" x="2716213" y="5205413"/>
          <p14:tracePt t="102834" x="2741613" y="5081588"/>
          <p14:tracePt t="102855" x="2767013" y="4930775"/>
          <p14:tracePt t="102873" x="2778125" y="4756150"/>
          <p14:tracePt t="102894" x="2790825" y="4605338"/>
          <p14:tracePt t="102914" x="2790825" y="4430713"/>
          <p14:tracePt t="102936" x="2790825" y="4354513"/>
          <p14:tracePt t="102955" x="2790825" y="4341813"/>
          <p14:tracePt t="103445" x="2790825" y="4354513"/>
          <p14:tracePt t="103446" x="2790825" y="4367213"/>
          <p14:tracePt t="103464" x="2854325" y="4430713"/>
          <p14:tracePt t="103486" x="2941638" y="4505325"/>
          <p14:tracePt t="103506" x="3079750" y="4579938"/>
          <p14:tracePt t="103527" x="3454400" y="4779963"/>
          <p14:tracePt t="103546" x="3592513" y="4868863"/>
          <p14:tracePt t="103568" x="3654425" y="4905375"/>
          <p14:tracePt t="103587" x="3679825" y="4930775"/>
          <p14:tracePt t="103609" x="3705225" y="4956175"/>
          <p14:tracePt t="103627" x="3717925" y="4992688"/>
          <p14:tracePt t="103652" x="3730625" y="5018088"/>
          <p14:tracePt t="103692" x="3756025" y="5056188"/>
          <p14:tracePt t="103712" x="3767138" y="5056188"/>
          <p14:tracePt t="103784" x="3767138" y="5068888"/>
          <p14:tracePt t="103826" x="3792538" y="5092700"/>
          <p14:tracePt t="103916" x="3817938" y="5068888"/>
          <p14:tracePt t="103934" x="3843338" y="4992688"/>
          <p14:tracePt t="103956" x="3905250" y="4868863"/>
          <p14:tracePt t="103974" x="3956050" y="4768850"/>
          <p14:tracePt t="103996" x="4005263" y="4692650"/>
          <p14:tracePt t="104015" x="4030663" y="4630738"/>
          <p14:tracePt t="104036" x="4043363" y="4592638"/>
          <p14:tracePt t="104056" x="4056063" y="4567238"/>
          <p14:tracePt t="104077" x="4056063" y="4543425"/>
          <p14:tracePt t="104116" x="4068763" y="4530725"/>
          <p14:tracePt t="104134" x="4068763" y="4518025"/>
          <p14:tracePt t="104155" x="4068763" y="4505325"/>
          <p14:tracePt t="104176" x="4081463" y="4492625"/>
          <p14:tracePt t="104197" x="4105275" y="4467225"/>
          <p14:tracePt t="104217" x="4130675" y="4443413"/>
          <p14:tracePt t="104238" x="4156075" y="4418013"/>
          <p14:tracePt t="104256" x="4205288" y="4392613"/>
          <p14:tracePt t="104278" x="4256088" y="4367213"/>
          <p14:tracePt t="104296" x="4294188" y="4341813"/>
          <p14:tracePt t="104318" x="4305300" y="4330700"/>
          <p14:tracePt t="105461" x="4268788" y="4330700"/>
          <p14:tracePt t="105462" x="4230688" y="4341813"/>
          <p14:tracePt t="105479" x="4143375" y="4354513"/>
          <p14:tracePt t="105502" x="3779838" y="4379913"/>
          <p14:tracePt t="105521" x="3417888" y="4405313"/>
          <p14:tracePt t="105526" x="3241675" y="4405313"/>
          <p14:tracePt t="105546" x="2790825" y="4418013"/>
          <p14:tracePt t="105568" x="2565400" y="4418013"/>
          <p14:tracePt t="105587" x="2465388" y="4418013"/>
          <p14:tracePt t="105607" x="2403475" y="4430713"/>
          <p14:tracePt t="105626" x="2339975" y="4454525"/>
          <p14:tracePt t="105647" x="2290763" y="4467225"/>
          <p14:tracePt t="105666" x="2239963" y="4479925"/>
          <p14:tracePt t="105688" x="2178050" y="4479925"/>
          <p14:tracePt t="105705" x="2116138" y="4492625"/>
          <p14:tracePt t="105727" x="2052638" y="4518025"/>
          <p14:tracePt t="105745" x="1978025" y="4543425"/>
          <p14:tracePt t="105765" x="1927225" y="4554538"/>
          <p14:tracePt t="105766" x="1903413" y="4579938"/>
          <p14:tracePt t="105786" x="1852613" y="4605338"/>
          <p14:tracePt t="105811" x="1839913" y="4618038"/>
          <p14:tracePt t="105829" x="1839913" y="4630738"/>
          <p14:tracePt t="105868" x="1839913" y="4656138"/>
          <p14:tracePt t="105886" x="1878013" y="4692650"/>
          <p14:tracePt t="105906" x="1939925" y="4730750"/>
          <p14:tracePt t="105925" x="1978025" y="4756150"/>
          <p14:tracePt t="105927" x="2003425" y="4768850"/>
          <p14:tracePt t="105946" x="2078038" y="4805363"/>
          <p14:tracePt t="105969" x="2103438" y="4843463"/>
          <p14:tracePt t="105987" x="2127250" y="4879975"/>
          <p14:tracePt t="106008" x="2165350" y="4930775"/>
          <p14:tracePt t="106027" x="2216150" y="4992688"/>
          <p14:tracePt t="106048" x="2265363" y="5030788"/>
          <p14:tracePt t="106066" x="2303463" y="5056188"/>
          <p14:tracePt t="106088" x="2339975" y="5056188"/>
          <p14:tracePt t="106106" x="2365375" y="5056188"/>
          <p14:tracePt t="106113" x="2390775" y="5056188"/>
          <p14:tracePt t="106133" x="2403475" y="5056188"/>
          <p14:tracePt t="106154" x="2452688" y="5043488"/>
          <p14:tracePt t="106172" x="2503488" y="5005388"/>
          <p14:tracePt t="106193" x="2528888" y="4956175"/>
          <p14:tracePt t="106212" x="2541588" y="4879975"/>
          <p14:tracePt t="106231" x="2541588" y="4843463"/>
          <p14:tracePt t="106232" x="2541588" y="4818063"/>
          <p14:tracePt t="106253" x="2516188" y="4730750"/>
          <p14:tracePt t="106274" x="2478088" y="4679950"/>
          <p14:tracePt t="106292" x="2416175" y="4643438"/>
          <p14:tracePt t="106314" x="2328863" y="4618038"/>
          <p14:tracePt t="106332" x="2252663" y="4605338"/>
          <p14:tracePt t="106354" x="2216150" y="4605338"/>
          <p14:tracePt t="106373" x="2178050" y="4605338"/>
          <p14:tracePt t="106398" x="2116138" y="4618038"/>
          <p14:tracePt t="106417" x="2090738" y="4643438"/>
          <p14:tracePt t="106438" x="2078038" y="4667250"/>
          <p14:tracePt t="106457" x="2052638" y="4718050"/>
          <p14:tracePt t="106494" x="2052638" y="4805363"/>
          <p14:tracePt t="106514" x="2052638" y="4830763"/>
          <p14:tracePt t="106535" x="2078038" y="4879975"/>
          <p14:tracePt t="106536" x="2090738" y="4892675"/>
          <p14:tracePt t="106554" x="2116138" y="4918075"/>
          <p14:tracePt t="106575" x="2178050" y="4943475"/>
          <p14:tracePt t="106593" x="2228850" y="4956175"/>
          <p14:tracePt t="106615" x="2290763" y="4956175"/>
          <p14:tracePt t="106634" x="2316163" y="4956175"/>
          <p14:tracePt t="106658" x="2339975" y="4956175"/>
          <p14:tracePt t="106732" x="2352675" y="4943475"/>
          <p14:tracePt t="106751" x="2390775" y="4943475"/>
          <p14:tracePt t="106772" x="2465388" y="4943475"/>
          <p14:tracePt t="106790" x="2528888" y="4943475"/>
          <p14:tracePt t="106812" x="2728913" y="4943475"/>
          <p14:tracePt t="106830" x="2803525" y="4943475"/>
          <p14:tracePt t="106851" x="2879725" y="4943475"/>
          <p14:tracePt t="106870" x="2979738" y="4943475"/>
          <p14:tracePt t="106890" x="3141663" y="4943475"/>
          <p14:tracePt t="106897" x="3205163" y="4943475"/>
          <p14:tracePt t="106916" x="3305175" y="4943475"/>
          <p14:tracePt t="106938" x="3467100" y="4943475"/>
          <p14:tracePt t="106956" x="3579813" y="4943475"/>
          <p14:tracePt t="106976" x="3617913" y="4943475"/>
          <p14:tracePt t="106995" x="3654425" y="4943475"/>
          <p14:tracePt t="107018" x="3705225" y="4943475"/>
          <p14:tracePt t="107036" x="3743325" y="4943475"/>
          <p14:tracePt t="107057" x="3792538" y="4943475"/>
          <p14:tracePt t="107076" x="3817938" y="4943475"/>
          <p14:tracePt t="107097" x="3856038" y="4943475"/>
          <p14:tracePt t="107114" x="3879850" y="4943475"/>
          <p14:tracePt t="107136" x="3892550" y="4943475"/>
          <p14:tracePt t="107154" x="3917950" y="4943475"/>
          <p14:tracePt t="107178" x="3956050" y="4943475"/>
          <p14:tracePt t="107196" x="3992563" y="4943475"/>
          <p14:tracePt t="107219" x="4005263" y="4930775"/>
          <p14:tracePt t="107237" x="4030663" y="4930775"/>
          <p14:tracePt t="107258" x="4043363" y="4905375"/>
          <p14:tracePt t="107276" x="4056063" y="4868863"/>
          <p14:tracePt t="107296" x="4056063" y="4805363"/>
          <p14:tracePt t="107315" x="4017963" y="4756150"/>
          <p14:tracePt t="107336" x="3968750" y="4679950"/>
          <p14:tracePt t="107353" x="3930650" y="4643438"/>
          <p14:tracePt t="107375" x="3892550" y="4618038"/>
          <p14:tracePt t="107394" x="3856038" y="4618038"/>
          <p14:tracePt t="107415" x="3817938" y="4592638"/>
          <p14:tracePt t="107416" x="3805238" y="4592638"/>
          <p14:tracePt t="107439" x="3779838" y="4592638"/>
          <p14:tracePt t="107460" x="3756025" y="4592638"/>
          <p14:tracePt t="107479" x="3743325" y="4592638"/>
          <p14:tracePt t="107499" x="3692525" y="4643438"/>
          <p14:tracePt t="107520" x="3692525" y="4667250"/>
          <p14:tracePt t="107541" x="3692525" y="4730750"/>
          <p14:tracePt t="107558" x="3692525" y="4792663"/>
          <p14:tracePt t="107580" x="3717925" y="4892675"/>
          <p14:tracePt t="107597" x="3730625" y="4892675"/>
          <p14:tracePt t="107619" x="3756025" y="4930775"/>
          <p14:tracePt t="107637" x="3779838" y="4930775"/>
          <p14:tracePt t="107658" x="3805238" y="4943475"/>
          <p14:tracePt t="107676" x="3817938" y="4943475"/>
          <p14:tracePt t="107685" x="3830638" y="4943475"/>
          <p14:tracePt t="107702" x="3879850" y="4943475"/>
          <p14:tracePt t="107723" x="3930650" y="4930775"/>
          <p14:tracePt t="107741" x="3968750" y="4879975"/>
          <p14:tracePt t="107763" x="3979863" y="4856163"/>
          <p14:tracePt t="107800" x="3979863" y="4805363"/>
          <p14:tracePt t="107820" x="3979863" y="4792663"/>
          <p14:tracePt t="107840" x="3979863" y="4768850"/>
          <p14:tracePt t="107858" x="3979863" y="4756150"/>
          <p14:tracePt t="107879" x="3968750" y="4756150"/>
          <p14:tracePt t="107899" x="3956050" y="4743450"/>
          <p14:tracePt t="107920" x="3943350" y="4743450"/>
          <p14:tracePt t="108117" x="3943350" y="4792663"/>
          <p14:tracePt t="108135" x="3930650" y="4818063"/>
          <p14:tracePt t="108156" x="3917950" y="4868863"/>
          <p14:tracePt t="108174" x="3905250" y="4879975"/>
          <p14:tracePt t="108268" x="3892550" y="4879975"/>
          <p14:tracePt t="108392" x="3892550" y="4792663"/>
          <p14:tracePt t="108410" x="3830638" y="4656138"/>
          <p14:tracePt t="108432" x="3679825" y="4367213"/>
          <p14:tracePt t="108450" x="3567113" y="4092575"/>
          <p14:tracePt t="108471" x="3479800" y="3816350"/>
          <p14:tracePt t="108492" x="3392488" y="3454400"/>
          <p14:tracePt t="108515" x="3328988" y="3165475"/>
          <p14:tracePt t="108533" x="3305175" y="3028950"/>
          <p14:tracePt t="108555" x="3279775" y="2852738"/>
          <p14:tracePt t="108574" x="3192463" y="2652713"/>
          <p14:tracePt t="108595" x="3116263" y="2527300"/>
          <p14:tracePt t="108612" x="3054350" y="2439988"/>
          <p14:tracePt t="108635" x="3016250" y="2378075"/>
          <p14:tracePt t="108654" x="3003550" y="2327275"/>
          <p14:tracePt t="108675" x="2992438" y="2303463"/>
          <p14:tracePt t="108693" x="2992438" y="2290763"/>
          <p14:tracePt t="108714" x="2992438" y="2278063"/>
          <p14:tracePt t="108875" x="2992438" y="2265363"/>
          <p14:tracePt t="108914" x="3016250" y="2278063"/>
          <p14:tracePt t="108933" x="3041650" y="2303463"/>
          <p14:tracePt t="108954" x="3128963" y="2378075"/>
          <p14:tracePt t="108974" x="3292475" y="2527300"/>
          <p14:tracePt t="108997" x="3405188" y="2627313"/>
          <p14:tracePt t="109003" x="3467100" y="2690813"/>
          <p14:tracePt t="109021" x="3554413" y="2790825"/>
          <p14:tracePt t="109042" x="3717925" y="2965450"/>
          <p14:tracePt t="109060" x="3830638" y="3154363"/>
          <p14:tracePt t="109081" x="3968750" y="3416300"/>
          <p14:tracePt t="109099" x="4005263" y="3516313"/>
          <p14:tracePt t="109100" x="4043363" y="3603625"/>
          <p14:tracePt t="109121" x="4105275" y="3803650"/>
          <p14:tracePt t="109139" x="4130675" y="3892550"/>
          <p14:tracePt t="109160" x="4143375" y="3967163"/>
          <p14:tracePt t="109178" x="4143375" y="4041775"/>
          <p14:tracePt t="109198" x="4143375" y="4167188"/>
          <p14:tracePt t="109219" x="4143375" y="4305300"/>
          <p14:tracePt t="109240" x="4143375" y="4405313"/>
          <p14:tracePt t="109258" x="4143375" y="4492625"/>
          <p14:tracePt t="109284" x="4143375" y="4656138"/>
          <p14:tracePt t="109304" x="4143375" y="4730750"/>
          <p14:tracePt t="109325" x="4143375" y="4779963"/>
          <p14:tracePt t="109413" x="4130675" y="4818063"/>
          <p14:tracePt t="109432" x="4081463" y="4856163"/>
          <p14:tracePt t="109453" x="4043363" y="4868863"/>
          <p14:tracePt t="109472" x="4030663" y="4868863"/>
          <p14:tracePt t="109495" x="4005263" y="4868863"/>
          <p14:tracePt t="109513" x="3979863" y="4868863"/>
          <p14:tracePt t="109536" x="3867150" y="4879975"/>
          <p14:tracePt t="109558" x="3779838" y="4905375"/>
          <p14:tracePt t="109578" x="3692525" y="4930775"/>
          <p14:tracePt t="109596" x="3405188" y="4968875"/>
          <p14:tracePt t="109618" x="3028950" y="4968875"/>
          <p14:tracePt t="109637" x="2778125" y="4968875"/>
          <p14:tracePt t="109658" x="2565400" y="4968875"/>
          <p14:tracePt t="109677" x="2403475" y="4968875"/>
          <p14:tracePt t="109697" x="2339975" y="4968875"/>
          <p14:tracePt t="109716" x="2316163" y="4968875"/>
          <p14:tracePt t="109738" x="2290763" y="4981575"/>
          <p14:tracePt t="109756" x="2203450" y="5043488"/>
          <p14:tracePt t="109777" x="2139950" y="5081588"/>
          <p14:tracePt t="109795" x="2127250" y="5081588"/>
          <p14:tracePt t="109907" x="2127250" y="5092700"/>
          <p14:tracePt t="112231" x="2116138" y="5092700"/>
          <p14:tracePt t="113026" x="2165350" y="5081588"/>
          <p14:tracePt t="113044" x="2239963" y="5081588"/>
          <p14:tracePt t="113065" x="2352675" y="5081588"/>
          <p14:tracePt t="113084" x="2503488" y="5081588"/>
          <p14:tracePt t="113106" x="2803525" y="5081588"/>
          <p14:tracePt t="113123" x="3016250" y="5081588"/>
          <p14:tracePt t="113144" x="3192463" y="5081588"/>
          <p14:tracePt t="113162" x="3417888" y="5081588"/>
          <p14:tracePt t="113188" x="3643313" y="5081588"/>
          <p14:tracePt t="113207" x="3830638" y="5092700"/>
          <p14:tracePt t="113228" x="4081463" y="5092700"/>
          <p14:tracePt t="113246" x="4256088" y="5105400"/>
          <p14:tracePt t="113268" x="4368800" y="5105400"/>
          <p14:tracePt t="113288" x="4468813" y="5105400"/>
          <p14:tracePt t="113309" x="4668838" y="5105400"/>
          <p14:tracePt t="113309" x="4756150" y="5105400"/>
          <p14:tracePt t="113328" x="4945063" y="5105400"/>
          <p14:tracePt t="113348" x="5145088" y="5105400"/>
          <p14:tracePt t="113366" x="5307013" y="5105400"/>
          <p14:tracePt t="113388" x="5457825" y="5105400"/>
          <p14:tracePt t="113405" x="5483225" y="5105400"/>
          <p14:tracePt t="113426" x="5495925" y="5105400"/>
          <p14:tracePt t="113880" x="5483225" y="5105400"/>
          <p14:tracePt t="113899" x="5407025" y="5105400"/>
          <p14:tracePt t="113921" x="5132388" y="5105400"/>
          <p14:tracePt t="113941" x="4881563" y="5105400"/>
          <p14:tracePt t="113963" x="4494213" y="5105400"/>
          <p14:tracePt t="113987" x="4005263" y="5105400"/>
          <p14:tracePt t="114007" x="3692525" y="5105400"/>
          <p14:tracePt t="114025" x="3392488" y="5105400"/>
          <p14:tracePt t="114047" x="3103563" y="5105400"/>
          <p14:tracePt t="114048" x="3067050" y="5105400"/>
          <p14:tracePt t="114066" x="3041650" y="5105400"/>
          <p14:tracePt t="114088" x="3003550" y="5105400"/>
          <p14:tracePt t="114107" x="2979738" y="5105400"/>
          <p14:tracePt t="114108" x="2967038" y="5105400"/>
          <p14:tracePt t="114129" x="2879725" y="5105400"/>
          <p14:tracePt t="114149" x="2854325" y="5105400"/>
          <p14:tracePt t="114222" x="2841625" y="5105400"/>
          <p14:tracePt t="114246" x="2790825" y="5105400"/>
          <p14:tracePt t="114267" x="2741613" y="5118100"/>
          <p14:tracePt t="114269" x="2716213" y="5118100"/>
          <p14:tracePt t="114288" x="2628900" y="5118100"/>
          <p14:tracePt t="114309" x="2565400" y="5130800"/>
          <p14:tracePt t="114327" x="2528888" y="5130800"/>
          <p14:tracePt t="114348" x="2490788" y="5143500"/>
          <p14:tracePt t="114366" x="2478088" y="5143500"/>
          <p14:tracePt t="114860" x="2490788" y="5156200"/>
          <p14:tracePt t="114877" x="2528888" y="5168900"/>
          <p14:tracePt t="114898" x="2565400" y="5168900"/>
          <p14:tracePt t="115021" x="2578100" y="5168900"/>
          <p14:tracePt t="115039" x="2603500" y="5181600"/>
          <p14:tracePt t="115060" x="2678113" y="5194300"/>
          <p14:tracePt t="115078" x="2778125" y="5194300"/>
          <p14:tracePt t="115097" x="2916238" y="5205413"/>
          <p14:tracePt t="115119" x="3067050" y="5205413"/>
          <p14:tracePt t="115145" x="3492500" y="5205413"/>
          <p14:tracePt t="115163" x="3730625" y="5205413"/>
          <p14:tracePt t="115185" x="3968750" y="5205413"/>
          <p14:tracePt t="115203" x="4130675" y="5205413"/>
          <p14:tracePt t="115224" x="4230688" y="5205413"/>
          <p14:tracePt t="115242" x="4243388" y="5205413"/>
          <p14:tracePt t="115347" x="4268788" y="5205413"/>
          <p14:tracePt t="115366" x="4343400" y="5205413"/>
          <p14:tracePt t="115387" x="4418013" y="5205413"/>
          <p14:tracePt t="115409" x="4481513" y="5205413"/>
          <p14:tracePt t="115430" x="4581525" y="5205413"/>
          <p14:tracePt t="115448" x="4656138" y="5205413"/>
          <p14:tracePt t="115468" x="4794250" y="5205413"/>
          <p14:tracePt t="115487" x="4881563" y="5205413"/>
          <p14:tracePt t="115508" x="4956175" y="5205413"/>
          <p14:tracePt t="115527" x="4994275" y="5205413"/>
          <p14:tracePt t="115686" x="5006975" y="5205413"/>
          <p14:tracePt t="115844" x="5019675" y="5205413"/>
          <p14:tracePt t="118429" x="5019675" y="5194300"/>
          <p14:tracePt t="118447" x="5057775" y="5194300"/>
          <p14:tracePt t="118468" x="5094288" y="5194300"/>
          <p14:tracePt t="118486" x="5119688" y="5194300"/>
          <p14:tracePt t="118580" x="5132388" y="5194300"/>
          <p14:tracePt t="118599" x="5145088" y="5194300"/>
          <p14:tracePt t="118620" x="5181600" y="5194300"/>
          <p14:tracePt t="118638" x="5207000" y="5194300"/>
          <p14:tracePt t="118659" x="5270500" y="5194300"/>
          <p14:tracePt t="118678" x="5319713" y="5194300"/>
          <p14:tracePt t="118699" x="5370513" y="5194300"/>
          <p14:tracePt t="118699" x="5394325" y="5194300"/>
          <p14:tracePt t="118718" x="5432425" y="5205413"/>
          <p14:tracePt t="118738" x="5457825" y="5205413"/>
          <p14:tracePt t="118757" x="5483225" y="5205413"/>
          <p14:tracePt t="118782" x="5507038" y="5205413"/>
          <p14:tracePt t="118801" x="5545138" y="5205413"/>
          <p14:tracePt t="118822" x="5570538" y="5205413"/>
          <p14:tracePt t="118861" x="5583238" y="5205413"/>
          <p14:tracePt t="118900" x="5607050" y="5205413"/>
          <p14:tracePt t="118924" x="5645150" y="5205413"/>
          <p14:tracePt t="118950" x="5670550" y="5205413"/>
          <p14:tracePt t="118969" x="5708650" y="5194300"/>
          <p14:tracePt t="118991" x="5757863" y="5130800"/>
          <p14:tracePt t="119031" x="5795963" y="4992688"/>
          <p14:tracePt t="119049" x="5808663" y="4918075"/>
          <p14:tracePt t="119070" x="5808663" y="4830763"/>
          <p14:tracePt t="119091" x="5821363" y="4792663"/>
          <p14:tracePt t="119113" x="5832475" y="4768850"/>
          <p14:tracePt t="119136" x="5845175" y="4730750"/>
          <p14:tracePt t="119158" x="5845175" y="4718050"/>
          <p14:tracePt t="119177" x="5857875" y="4692650"/>
          <p14:tracePt t="119316" x="5857875" y="4705350"/>
          <p14:tracePt t="119333" x="5857875" y="4756150"/>
          <p14:tracePt t="119353" x="5832475" y="4805363"/>
          <p14:tracePt t="119372" x="5795963" y="4892675"/>
          <p14:tracePt t="119378" x="5795963" y="4905375"/>
          <p14:tracePt t="119400" x="5757863" y="4956175"/>
          <p14:tracePt t="119421" x="5732463" y="5005388"/>
          <p14:tracePt t="119439" x="5732463" y="5030788"/>
          <p14:tracePt t="119461" x="5719763" y="5056188"/>
          <p14:tracePt t="119479" x="5719763" y="5081588"/>
          <p14:tracePt t="119503" x="5719763" y="5105400"/>
          <p14:tracePt t="119521" x="5708650" y="5118100"/>
          <p14:tracePt t="119559" x="5708650" y="5130800"/>
          <p14:tracePt t="119597" x="5708650" y="5143500"/>
          <p14:tracePt t="119598" x="5708650" y="5156200"/>
          <p14:tracePt t="119615" x="5708650" y="5168900"/>
          <p14:tracePt t="119637" x="5745163" y="5194300"/>
          <p14:tracePt t="119659" x="5783263" y="5194300"/>
          <p14:tracePt t="119680" x="5832475" y="5205413"/>
          <p14:tracePt t="119698" x="5845175" y="5205413"/>
          <p14:tracePt t="120025" x="5857875" y="5205413"/>
          <p14:tracePt t="120225" x="5870575" y="5205413"/>
          <p14:tracePt t="120264" x="5883275" y="5205413"/>
          <p14:tracePt t="120283" x="5921375" y="5194300"/>
          <p14:tracePt t="120304" x="5957888" y="5181600"/>
          <p14:tracePt t="120322" x="6034088" y="5156200"/>
          <p14:tracePt t="120343" x="6057900" y="5143500"/>
          <p14:tracePt t="120361" x="6083300" y="5130800"/>
          <p14:tracePt t="120383" x="6121400" y="5118100"/>
          <p14:tracePt t="120402" x="6121400" y="5105400"/>
          <p14:tracePt t="120819" x="6134100" y="5092700"/>
          <p14:tracePt t="120836" x="6134100" y="5081588"/>
          <p14:tracePt t="120857" x="6134100" y="5068888"/>
          <p14:tracePt t="120876" x="6108700" y="5018088"/>
          <p14:tracePt t="120898" x="6108700" y="4992688"/>
          <p14:tracePt t="120918" x="6096000" y="4981575"/>
          <p14:tracePt t="121184" x="6157913" y="4981575"/>
          <p14:tracePt t="121202" x="6234113" y="4992688"/>
          <p14:tracePt t="121223" x="6359525" y="5030788"/>
          <p14:tracePt t="121244" x="6421438" y="5043488"/>
          <p14:tracePt t="121263" x="6446838" y="5043488"/>
          <p14:tracePt t="128179" x="6296025" y="4943475"/>
          <p14:tracePt t="128198" x="6057900" y="4792663"/>
          <p14:tracePt t="128219" x="5832475" y="4679950"/>
          <p14:tracePt t="128237" x="5795963" y="4679950"/>
          <p14:tracePt t="128597" x="5808663" y="4692650"/>
          <p14:tracePt t="128616" x="5832475" y="4730750"/>
          <p14:tracePt t="128653" x="5908675" y="4830763"/>
          <p14:tracePt t="128673" x="5995988" y="4905375"/>
          <p14:tracePt t="128698" x="6121400" y="4992688"/>
          <p14:tracePt t="128717" x="6246813" y="5056188"/>
          <p14:tracePt t="128738" x="6472238" y="5143500"/>
          <p14:tracePt t="128756" x="6634163" y="5205413"/>
          <p14:tracePt t="128778" x="6684963" y="5218113"/>
          <p14:tracePt t="128795" x="6696075" y="5218113"/>
          <p14:tracePt t="128819" x="6708775" y="5218113"/>
          <p14:tracePt t="128857" x="6759575" y="5205413"/>
          <p14:tracePt t="128876" x="6797675" y="5181600"/>
          <p14:tracePt t="128897" x="6884988" y="5118100"/>
          <p14:tracePt t="128914" x="6934200" y="5092700"/>
          <p14:tracePt t="128917" x="6946900" y="5081588"/>
          <p14:tracePt t="128939" x="6972300" y="5056188"/>
          <p14:tracePt t="128964" x="6997700" y="5005388"/>
          <p14:tracePt t="128982" x="7010400" y="4992688"/>
          <p14:tracePt t="129003" x="7010400" y="4981575"/>
          <p14:tracePt t="129024" x="7021513" y="4968875"/>
          <p14:tracePt t="129044" x="7021513" y="4943475"/>
          <p14:tracePt t="129063" x="7034213" y="4930775"/>
          <p14:tracePt t="129084" x="7034213" y="4892675"/>
          <p14:tracePt t="129106" x="7034213" y="4856163"/>
          <p14:tracePt t="129124" x="7034213" y="4805363"/>
          <p14:tracePt t="129145" x="7021513" y="4768850"/>
          <p14:tracePt t="129162" x="6972300" y="4718050"/>
          <p14:tracePt t="129185" x="6910388" y="4679950"/>
          <p14:tracePt t="129204" x="6884988" y="4679950"/>
          <p14:tracePt t="129228" x="6808788" y="4656138"/>
          <p14:tracePt t="129246" x="6746875" y="4643438"/>
          <p14:tracePt t="129267" x="6721475" y="4643438"/>
          <p14:tracePt t="129285" x="6696075" y="4630738"/>
          <p14:tracePt t="129307" x="6621463" y="4630738"/>
          <p14:tracePt t="129326" x="6584950" y="4630738"/>
          <p14:tracePt t="129346" x="6559550" y="4630738"/>
          <p14:tracePt t="129363" x="6521450" y="4643438"/>
          <p14:tracePt t="129386" x="6472238" y="4692650"/>
          <p14:tracePt t="129404" x="6472238" y="4730750"/>
          <p14:tracePt t="129426" x="6472238" y="4818063"/>
          <p14:tracePt t="129445" x="6472238" y="4856163"/>
          <p14:tracePt t="129468" x="6483350" y="4918075"/>
          <p14:tracePt t="129475" x="6496050" y="4930775"/>
          <p14:tracePt t="129494" x="6496050" y="4956175"/>
          <p14:tracePt t="129518" x="6534150" y="5005388"/>
          <p14:tracePt t="129535" x="6572250" y="5043488"/>
          <p14:tracePt t="129557" x="6621463" y="5081588"/>
          <p14:tracePt t="129575" x="6696075" y="5105400"/>
          <p14:tracePt t="129597" x="6872288" y="5118100"/>
          <p14:tracePt t="129617" x="6934200" y="5118100"/>
          <p14:tracePt t="129655" x="7034213" y="5118100"/>
          <p14:tracePt t="129674" x="7072313" y="5118100"/>
          <p14:tracePt t="129694" x="7110413" y="5118100"/>
          <p14:tracePt t="129712" x="7123113" y="5092700"/>
          <p14:tracePt t="129734" x="7146925" y="5081588"/>
          <p14:tracePt t="129756" x="7172325" y="5056188"/>
          <p14:tracePt t="129777" x="7185025" y="4992688"/>
          <p14:tracePt t="129794" x="7185025" y="4956175"/>
          <p14:tracePt t="129816" x="7185025" y="4930775"/>
          <p14:tracePt t="129835" x="7185025" y="4892675"/>
          <p14:tracePt t="129856" x="7146925" y="4843463"/>
          <p14:tracePt t="129875" x="7134225" y="4818063"/>
          <p14:tracePt t="129896" x="7085013" y="4805363"/>
          <p14:tracePt t="129915" x="7010400" y="4779963"/>
          <p14:tracePt t="129936" x="6946900" y="4779963"/>
          <p14:tracePt t="129954" x="6910388" y="4779963"/>
          <p14:tracePt t="129975" x="6884988" y="4779963"/>
          <p14:tracePt t="129993" x="6859588" y="4779963"/>
          <p14:tracePt t="130014" x="6834188" y="4779963"/>
          <p14:tracePt t="130034" x="6808788" y="4792663"/>
          <p14:tracePt t="130054" x="6797675" y="4805363"/>
          <p14:tracePt t="130072" x="6772275" y="4818063"/>
          <p14:tracePt t="130093" x="6746875" y="4868863"/>
          <p14:tracePt t="130116" x="6734175" y="4892675"/>
          <p14:tracePt t="130138" x="6734175" y="4930775"/>
          <p14:tracePt t="130156" x="6734175" y="4943475"/>
          <p14:tracePt t="130157" x="6734175" y="4956175"/>
          <p14:tracePt t="130177" x="6734175" y="4981575"/>
          <p14:tracePt t="130198" x="6734175" y="4992688"/>
          <p14:tracePt t="130237" x="6734175" y="5030788"/>
          <p14:tracePt t="130256" x="6746875" y="5043488"/>
          <p14:tracePt t="130278" x="6759575" y="5056188"/>
          <p14:tracePt t="130295" x="6772275" y="5068888"/>
          <p14:tracePt t="130317" x="6784975" y="5081588"/>
          <p14:tracePt t="130414" x="6797675" y="5092700"/>
          <p14:tracePt t="130454" x="6808788" y="5105400"/>
          <p14:tracePt t="130472" x="6821488" y="5118100"/>
          <p14:tracePt t="130512" x="6834188" y="5118100"/>
          <p14:tracePt t="131273" x="6859588" y="5130800"/>
          <p14:tracePt t="131291" x="7021513" y="5218113"/>
          <p14:tracePt t="131312" x="7134225" y="5281613"/>
          <p14:tracePt t="131331" x="7159625" y="5281613"/>
          <p14:tracePt t="136771" x="7123113" y="5281613"/>
          <p14:tracePt t="136793" x="7110413" y="5256213"/>
          <p14:tracePt t="136813" x="7097713" y="5205413"/>
          <p14:tracePt t="136833" x="7085013" y="5118100"/>
          <p14:tracePt t="136854" x="7072313" y="5018088"/>
          <p14:tracePt t="136872" x="7059613" y="4956175"/>
          <p14:tracePt t="136893" x="7046913" y="4905375"/>
          <p14:tracePt t="136910" x="7046913" y="4856163"/>
          <p14:tracePt t="136931" x="7046913" y="4818063"/>
          <p14:tracePt t="136951" x="7046913" y="4779963"/>
          <p14:tracePt t="136971" x="7059613" y="4743450"/>
          <p14:tracePt t="136990" x="7072313" y="4705350"/>
          <p14:tracePt t="137011" x="7085013" y="4679950"/>
          <p14:tracePt t="137029" x="7085013" y="4667250"/>
          <p14:tracePt t="137030" x="7097713" y="4667250"/>
          <p14:tracePt t="137278" x="7097713" y="4656138"/>
          <p14:tracePt t="137297" x="7072313" y="4656138"/>
          <p14:tracePt t="137318" x="7010400" y="4656138"/>
          <p14:tracePt t="137336" x="6959600" y="4656138"/>
          <p14:tracePt t="137339" x="6946900" y="4656138"/>
          <p14:tracePt t="137378" x="6921500" y="4643438"/>
          <p14:tracePt t="137401" x="6910388" y="4643438"/>
          <p14:tracePt t="137422" x="6897688" y="4643438"/>
          <p14:tracePt t="137441" x="6834188" y="4643438"/>
          <p14:tracePt t="137461" x="6784975" y="4630738"/>
          <p14:tracePt t="137479" x="6734175" y="4618038"/>
          <p14:tracePt t="137502" x="6646863" y="4605338"/>
          <p14:tracePt t="137520" x="6608763" y="4605338"/>
          <p14:tracePt t="137541" x="6572250" y="4605338"/>
          <p14:tracePt t="137561" x="6496050" y="4605338"/>
          <p14:tracePt t="137580" x="6359525" y="4592638"/>
          <p14:tracePt t="137603" x="6246813" y="4592638"/>
          <p14:tracePt t="137621" x="6196013" y="4579938"/>
          <p14:tracePt t="137643" x="6108700" y="4567238"/>
          <p14:tracePt t="137665" x="6083300" y="4567238"/>
          <p14:tracePt t="137686" x="6070600" y="4567238"/>
          <p14:tracePt t="137726" x="6045200" y="4567238"/>
          <p14:tracePt t="137743" x="6021388" y="4567238"/>
          <p14:tracePt t="137765" x="5995988" y="4567238"/>
          <p14:tracePt t="137783" x="5970588" y="4567238"/>
          <p14:tracePt t="137804" x="5932488" y="4567238"/>
          <p14:tracePt t="137822" x="5921375" y="4554538"/>
          <p14:tracePt t="137843" x="5908675" y="4554538"/>
          <p14:tracePt t="138041" x="5895975" y="4554538"/>
          <p14:tracePt t="138080" x="5895975" y="4643438"/>
          <p14:tracePt t="138100" x="5895975" y="4667250"/>
          <p14:tracePt t="138120" x="5895975" y="4705350"/>
          <p14:tracePt t="138139" x="5895975" y="4730750"/>
          <p14:tracePt t="138161" x="5895975" y="4768850"/>
          <p14:tracePt t="138178" x="5895975" y="4779963"/>
          <p14:tracePt t="138206" x="5895975" y="4830763"/>
          <p14:tracePt t="138225" x="5895975" y="4856163"/>
          <p14:tracePt t="138246" x="5895975" y="4879975"/>
          <p14:tracePt t="138266" x="5895975" y="4892675"/>
          <p14:tracePt t="138286" x="5895975" y="4905375"/>
          <p14:tracePt t="138304" x="5895975" y="4918075"/>
          <p14:tracePt t="138342" x="5895975" y="4930775"/>
          <p14:tracePt t="138486" x="5895975" y="4943475"/>
          <p14:tracePt t="138526" x="5908675" y="4943475"/>
          <p14:tracePt t="138544" x="5957888" y="4943475"/>
          <p14:tracePt t="138567" x="6008688" y="4943475"/>
          <p14:tracePt t="138586" x="6057900" y="4943475"/>
          <p14:tracePt t="138607" x="6157913" y="4943475"/>
          <p14:tracePt t="138625" x="6208713" y="4943475"/>
          <p14:tracePt t="138647" x="6259513" y="4943475"/>
          <p14:tracePt t="138666" x="6321425" y="4930775"/>
          <p14:tracePt t="138687" x="6459538" y="4918075"/>
          <p14:tracePt t="138706" x="6534150" y="4918075"/>
          <p14:tracePt t="138730" x="6621463" y="4918075"/>
          <p14:tracePt t="138750" x="6734175" y="4905375"/>
          <p14:tracePt t="138770" x="6821488" y="4892675"/>
          <p14:tracePt t="138789" x="6884988" y="4892675"/>
          <p14:tracePt t="138810" x="6946900" y="4892675"/>
          <p14:tracePt t="138827" x="7046913" y="4892675"/>
          <p14:tracePt t="138849" x="7110413" y="4892675"/>
          <p14:tracePt t="138868" x="7134225" y="4892675"/>
          <p14:tracePt t="138888" x="7159625" y="4892675"/>
          <p14:tracePt t="138906" x="7185025" y="4879975"/>
          <p14:tracePt t="138927" x="7197725" y="4879975"/>
          <p14:tracePt t="139075" x="7197725" y="4856163"/>
          <p14:tracePt t="139093" x="7197725" y="4830763"/>
          <p14:tracePt t="139115" x="7197725" y="4779963"/>
          <p14:tracePt t="139133" x="7197725" y="4756150"/>
          <p14:tracePt t="139154" x="7197725" y="4718050"/>
          <p14:tracePt t="139172" x="7210425" y="4692650"/>
          <p14:tracePt t="139192" x="7210425" y="4679950"/>
          <p14:tracePt t="139210" x="7210425" y="4667250"/>
          <p14:tracePt t="139404" x="7210425" y="4656138"/>
          <p14:tracePt t="139422" x="7159625" y="4656138"/>
          <p14:tracePt t="139443" x="7021513" y="4656138"/>
          <p14:tracePt t="139478" x="6834188" y="4656138"/>
          <p14:tracePt t="139500" x="6708775" y="4656138"/>
          <p14:tracePt t="139528" x="6596063" y="4656138"/>
          <p14:tracePt t="139547" x="6459538" y="4667250"/>
          <p14:tracePt t="139568" x="6308725" y="4667250"/>
          <p14:tracePt t="139586" x="6234113" y="4667250"/>
          <p14:tracePt t="139607" x="6146800" y="4667250"/>
          <p14:tracePt t="139625" x="6083300" y="4667250"/>
          <p14:tracePt t="139646" x="6034088" y="4667250"/>
          <p14:tracePt t="139664" x="6021388" y="4667250"/>
          <p14:tracePt t="139685" x="6008688" y="4667250"/>
          <p14:tracePt t="139703" x="5995988" y="4667250"/>
          <p14:tracePt t="139914" x="5983288" y="4679950"/>
          <p14:tracePt t="139932" x="5983288" y="4730750"/>
          <p14:tracePt t="139953" x="5983288" y="4779963"/>
          <p14:tracePt t="139971" x="5983288" y="4818063"/>
          <p14:tracePt t="139992" x="5983288" y="4856163"/>
          <p14:tracePt t="140047" x="5983288" y="4868863"/>
          <p14:tracePt t="140084" x="5970588" y="4868863"/>
          <p14:tracePt t="140128" x="5970588" y="4879975"/>
          <p14:tracePt t="140147" x="5970588" y="4905375"/>
          <p14:tracePt t="140167" x="5970588" y="4930775"/>
          <p14:tracePt t="140205" x="5970588" y="4956175"/>
          <p14:tracePt t="140223" x="5970588" y="4968875"/>
          <p14:tracePt t="140243" x="5970588" y="4981575"/>
          <p14:tracePt t="140261" x="5983288" y="4981575"/>
          <p14:tracePt t="140283" x="5995988" y="5005388"/>
          <p14:tracePt t="140396" x="6034088" y="5005388"/>
          <p14:tracePt t="140414" x="6134100" y="5005388"/>
          <p14:tracePt t="140436" x="6234113" y="5018088"/>
          <p14:tracePt t="140453" x="6346825" y="5018088"/>
          <p14:tracePt t="140474" x="6446838" y="5018088"/>
          <p14:tracePt t="140493" x="6584950" y="5018088"/>
          <p14:tracePt t="140514" x="6797675" y="5018088"/>
          <p14:tracePt t="140534" x="7046913" y="5018088"/>
          <p14:tracePt t="140554" x="7235825" y="5018088"/>
          <p14:tracePt t="140572" x="7323138" y="5018088"/>
          <p14:tracePt t="140593" x="7359650" y="5018088"/>
          <p14:tracePt t="140611" x="7372350" y="5018088"/>
          <p14:tracePt t="140738" x="7359650" y="5018088"/>
          <p14:tracePt t="140757" x="7246938" y="5018088"/>
          <p14:tracePt t="140780" x="6997700" y="5018088"/>
          <p14:tracePt t="140797" x="6797675" y="5018088"/>
          <p14:tracePt t="140818" x="6621463" y="5018088"/>
          <p14:tracePt t="140837" x="6472238" y="5018088"/>
          <p14:tracePt t="140858" x="6283325" y="5018088"/>
          <p14:tracePt t="140876" x="6196013" y="5018088"/>
          <p14:tracePt t="140898" x="6121400" y="5030788"/>
          <p14:tracePt t="140902" x="6096000" y="5030788"/>
          <p14:tracePt t="140923" x="6008688" y="5030788"/>
          <p14:tracePt t="140943" x="5970588" y="5030788"/>
          <p14:tracePt t="140963" x="5957888" y="5030788"/>
          <p14:tracePt t="140986" x="5932488" y="5030788"/>
          <p14:tracePt t="141005" x="5895975" y="5030788"/>
          <p14:tracePt t="141027" x="5870575" y="5043488"/>
          <p14:tracePt t="141044" x="5832475" y="5043488"/>
          <p14:tracePt t="141151" x="5845175" y="5043488"/>
          <p14:tracePt t="141170" x="5945188" y="5043488"/>
          <p14:tracePt t="141190" x="6070600" y="5043488"/>
          <p14:tracePt t="141216" x="6308725" y="5056188"/>
          <p14:tracePt t="141234" x="6483350" y="5068888"/>
          <p14:tracePt t="141256" x="6684963" y="5081588"/>
          <p14:tracePt t="141274" x="6797675" y="5081588"/>
          <p14:tracePt t="141295" x="6808788" y="5081588"/>
          <p14:tracePt t="141313" x="6846888" y="5081588"/>
          <p14:tracePt t="141335" x="6884988" y="5081588"/>
          <p14:tracePt t="141354" x="6959600" y="5081588"/>
          <p14:tracePt t="141375" x="6972300" y="5081588"/>
          <p14:tracePt t="153612" x="6946900" y="5081588"/>
          <p14:tracePt t="153630" x="6910388" y="5081588"/>
          <p14:tracePt t="153652" x="6821488" y="5081588"/>
          <p14:tracePt t="153670" x="6746875" y="5081588"/>
          <p14:tracePt t="153691" x="6684963" y="5081588"/>
          <p14:tracePt t="153746" x="6684963" y="5068888"/>
          <p14:tracePt t="153751" x="6696075" y="5056188"/>
          <p14:tracePt t="153769" x="6721475" y="5056188"/>
          <p14:tracePt t="153791" x="6772275" y="5043488"/>
          <p14:tracePt t="153808" x="6797675" y="5043488"/>
          <p14:tracePt t="153829" x="6797675" y="5068888"/>
          <p14:tracePt t="153847" x="6721475" y="5143500"/>
          <p14:tracePt t="153868" x="6534150" y="5243513"/>
          <p14:tracePt t="153887" x="6196013" y="5394325"/>
          <p14:tracePt t="153908" x="5583238" y="5556250"/>
          <p14:tracePt t="153925" x="5194300" y="5643563"/>
          <p14:tracePt t="153944" x="4706938" y="5707063"/>
          <p14:tracePt t="153965" x="4418013" y="5732463"/>
          <p14:tracePt t="153987" x="4192588" y="5756275"/>
          <p14:tracePt t="154005" x="3917950" y="5794375"/>
          <p14:tracePt t="154026" x="3692525" y="5832475"/>
          <p14:tracePt t="154045" x="3567113" y="5856288"/>
          <p14:tracePt t="154068" x="3379788" y="5907088"/>
          <p14:tracePt t="154086" x="3267075" y="5919788"/>
          <p14:tracePt t="154107" x="3116263" y="5956300"/>
          <p14:tracePt t="154132" x="2967038" y="5994400"/>
          <p14:tracePt t="154153" x="2790825" y="6056313"/>
          <p14:tracePt t="154171" x="2641600" y="6081713"/>
          <p14:tracePt t="154193" x="2490788" y="6119813"/>
          <p14:tracePt t="154212" x="2352675" y="6132513"/>
          <p14:tracePt t="154233" x="2178050" y="6132513"/>
          <p14:tracePt t="154251" x="2003425" y="6132513"/>
          <p14:tracePt t="154271" x="1890713" y="6132513"/>
          <p14:tracePt t="154290" x="1801813" y="6132513"/>
          <p14:tracePt t="154310" x="1677988" y="6119813"/>
          <p14:tracePt t="154329" x="1601788" y="6094413"/>
          <p14:tracePt t="154350" x="1539875" y="6032500"/>
          <p14:tracePt t="154368" x="1527175" y="5994400"/>
          <p14:tracePt t="154393" x="1514475" y="5945188"/>
          <p14:tracePt t="154431" x="1514475" y="5919788"/>
          <p14:tracePt t="154470" x="1514475" y="5907088"/>
          <p14:tracePt t="154489" x="1514475" y="5894388"/>
          <p14:tracePt t="154529" x="1527175" y="5881688"/>
          <p14:tracePt t="154547" x="1552575" y="5868988"/>
          <p14:tracePt t="154568" x="1577975" y="5856288"/>
          <p14:tracePt t="154661" x="1589088" y="5856288"/>
          <p14:tracePt t="154662" x="1601788" y="5856288"/>
          <p14:tracePt t="154679" x="1627188" y="5856288"/>
          <p14:tracePt t="154701" x="1689100" y="5843588"/>
          <p14:tracePt t="154719" x="1739900" y="5832475"/>
          <p14:tracePt t="154741" x="1814513" y="5819775"/>
          <p14:tracePt t="154759" x="1890713" y="5807075"/>
          <p14:tracePt t="154780" x="1903413" y="5807075"/>
          <p14:tracePt t="155476" x="1903413" y="5794375"/>
          <p14:tracePt t="155496" x="1927225" y="5768975"/>
          <p14:tracePt t="155518" x="1927225" y="5732463"/>
          <p14:tracePt t="155536" x="1927225" y="5707063"/>
          <p14:tracePt t="155538" x="1927225" y="5681663"/>
          <p14:tracePt t="155558" x="1927225" y="5643563"/>
          <p14:tracePt t="155579" x="1927225" y="5607050"/>
          <p14:tracePt t="155597" x="1927225" y="5581650"/>
          <p14:tracePt t="155618" x="1927225" y="5556250"/>
          <p14:tracePt t="155637" x="1927225" y="5530850"/>
          <p14:tracePt t="155658" x="1927225" y="5518150"/>
          <p14:tracePt t="155975" x="1939925" y="5518150"/>
          <p14:tracePt t="156013" x="1952625" y="5530850"/>
          <p14:tracePt t="156032" x="1990725" y="5556250"/>
          <p14:tracePt t="156053" x="2027238" y="5568950"/>
          <p14:tracePt t="156070" x="2078038" y="5568950"/>
          <p14:tracePt t="156092" x="2116138" y="5568950"/>
          <p14:tracePt t="156110" x="2152650" y="5568950"/>
          <p14:tracePt t="156131" x="2178050" y="5568950"/>
          <p14:tracePt t="156132" x="2190750" y="5568950"/>
          <p14:tracePt t="156189" x="2203450" y="5568950"/>
          <p14:tracePt t="156207" x="2228850" y="5568950"/>
          <p14:tracePt t="156284" x="2239963" y="5568950"/>
          <p14:tracePt t="156618" x="2239963" y="5581650"/>
          <p14:tracePt t="156636" x="2228850" y="5594350"/>
          <p14:tracePt t="156658" x="2216150" y="5630863"/>
          <p14:tracePt t="156677" x="2203450" y="5694363"/>
          <p14:tracePt t="156700" x="2203450" y="5719763"/>
          <p14:tracePt t="156718" x="2190750" y="5743575"/>
          <p14:tracePt t="156741" x="2190750" y="5794375"/>
          <p14:tracePt t="156760" x="2190750" y="5807075"/>
          <p14:tracePt t="156788" x="2190750" y="5843588"/>
          <p14:tracePt t="156827" x="2190750" y="5868988"/>
          <p14:tracePt t="156846" x="2203450" y="5881688"/>
          <p14:tracePt t="156867" x="2203450" y="5894388"/>
          <p14:tracePt t="156887" x="2203450" y="5907088"/>
          <p14:tracePt t="156908" x="2216150" y="5907088"/>
          <p14:tracePt t="156944" x="2216150" y="5919788"/>
          <p14:tracePt t="156986" x="2228850" y="5932488"/>
          <p14:tracePt t="157026" x="2228850" y="5945188"/>
          <p14:tracePt t="157044" x="2228850" y="5956300"/>
          <p14:tracePt t="157081" x="2228850" y="5969000"/>
          <p14:tracePt t="157692" x="2239963" y="5969000"/>
          <p14:tracePt t="157712" x="2252663" y="5981700"/>
          <p14:tracePt t="157733" x="2265363" y="5981700"/>
          <p14:tracePt t="157752" x="2278063" y="5981700"/>
          <p14:tracePt t="157891" x="2290763" y="5981700"/>
          <p14:tracePt t="157909" x="2316163" y="5981700"/>
          <p14:tracePt t="157935" x="2328863" y="5981700"/>
          <p14:tracePt t="157974" x="2352675" y="5981700"/>
          <p14:tracePt t="157993" x="2365375" y="5981700"/>
          <p14:tracePt t="158015" x="2378075" y="5969000"/>
          <p14:tracePt t="158069" x="2390775" y="5969000"/>
          <p14:tracePt t="158141" x="2403475" y="5956300"/>
          <p14:tracePt t="158235" x="2416175" y="5945188"/>
          <p14:tracePt t="158274" x="2428875" y="5945188"/>
          <p14:tracePt t="158331" x="2441575" y="5932488"/>
          <p14:tracePt t="158350" x="2452688" y="5932488"/>
          <p14:tracePt t="158387" x="2478088" y="5919788"/>
          <p14:tracePt t="158635" x="2490788" y="5907088"/>
          <p14:tracePt t="158652" x="2503488" y="5907088"/>
          <p14:tracePt t="158673" x="2516188" y="5907088"/>
          <p14:tracePt t="158692" x="2528888" y="5894388"/>
          <p14:tracePt t="158730" x="2554288" y="5881688"/>
          <p14:tracePt t="158975" x="2565400" y="5868988"/>
          <p14:tracePt t="158996" x="2578100" y="5868988"/>
          <p14:tracePt t="159021" x="2616200" y="5868988"/>
          <p14:tracePt t="159040" x="2678113" y="5868988"/>
          <p14:tracePt t="159061" x="2716213" y="5868988"/>
          <p14:tracePt t="159079" x="2741613" y="5868988"/>
          <p14:tracePt t="159100" x="2778125" y="5868988"/>
          <p14:tracePt t="159118" x="2790825" y="5868988"/>
          <p14:tracePt t="159139" x="2803525" y="5868988"/>
          <p14:tracePt t="159177" x="2816225" y="5856288"/>
          <p14:tracePt t="159788" x="2879725" y="5856288"/>
          <p14:tracePt t="159806" x="2967038" y="5856288"/>
          <p14:tracePt t="159826" x="3141663" y="5856288"/>
          <p14:tracePt t="159845" x="3392488" y="5856288"/>
          <p14:tracePt t="159866" x="3429000" y="5856288"/>
          <p14:tracePt t="159988" x="3441700" y="5856288"/>
          <p14:tracePt t="160007" x="3441700" y="5843588"/>
          <p14:tracePt t="160028" x="3429000" y="5768975"/>
          <p14:tracePt t="160046" x="3417888" y="5707063"/>
          <p14:tracePt t="160067" x="3392488" y="5619750"/>
          <p14:tracePt t="160085" x="3392488" y="5594350"/>
          <p14:tracePt t="160106" x="3367088" y="5530850"/>
          <p14:tracePt t="160129" x="3354388" y="5518150"/>
          <p14:tracePt t="160150" x="3341688" y="5481638"/>
          <p14:tracePt t="160168" x="3341688" y="5468938"/>
          <p14:tracePt t="160359" x="3341688" y="5481638"/>
          <p14:tracePt t="160377" x="3341688" y="5518150"/>
          <p14:tracePt t="160378" x="3341688" y="5543550"/>
          <p14:tracePt t="160402" x="3354388" y="5607050"/>
          <p14:tracePt t="160421" x="3367088" y="5681663"/>
          <p14:tracePt t="160443" x="3379788" y="5768975"/>
          <p14:tracePt t="160461" x="3379788" y="5807075"/>
          <p14:tracePt t="160482" x="3392488" y="5832475"/>
          <p14:tracePt t="160502" x="3392488" y="5868988"/>
          <p14:tracePt t="160523" x="3392488" y="5894388"/>
          <p14:tracePt t="160541" x="3392488" y="5907088"/>
          <p14:tracePt t="160770" x="3392488" y="5894388"/>
          <p14:tracePt t="160788" x="3405188" y="5868988"/>
          <p14:tracePt t="160809" x="3417888" y="5819775"/>
          <p14:tracePt t="160898" x="3417888" y="5807075"/>
          <p14:tracePt t="161062" x="3467100" y="5807075"/>
          <p14:tracePt t="161079" x="3517900" y="5807075"/>
          <p14:tracePt t="161101" x="3654425" y="5807075"/>
          <p14:tracePt t="161140" x="3843338" y="5807075"/>
          <p14:tracePt t="161158" x="3905250" y="5819775"/>
          <p14:tracePt t="161265" x="3917950" y="5819775"/>
          <p14:tracePt t="161283" x="3930650" y="5819775"/>
          <p14:tracePt t="161305" x="3943350" y="5819775"/>
          <p14:tracePt t="162098" x="3956050" y="5819775"/>
          <p14:tracePt t="162115" x="3992563" y="5807075"/>
          <p14:tracePt t="162136" x="4030663" y="5781675"/>
          <p14:tracePt t="162154" x="4056063" y="5743575"/>
          <p14:tracePt t="162156" x="4056063" y="5732463"/>
          <p14:tracePt t="162176" x="4068763" y="5719763"/>
          <p14:tracePt t="162198" x="4081463" y="5694363"/>
          <p14:tracePt t="162216" x="4105275" y="5630863"/>
          <p14:tracePt t="162241" x="4117975" y="5581650"/>
          <p14:tracePt t="162260" x="4130675" y="5543550"/>
          <p14:tracePt t="162282" x="4143375" y="5518150"/>
          <p14:tracePt t="162473" x="4156075" y="5518150"/>
          <p14:tracePt t="162495" x="4181475" y="5568950"/>
          <p14:tracePt t="162517" x="4192588" y="5594350"/>
          <p14:tracePt t="162535" x="4205288" y="5643563"/>
          <p14:tracePt t="162559" x="4230688" y="5694363"/>
          <p14:tracePt t="162577" x="4230688" y="5719763"/>
          <p14:tracePt t="162598" x="4243388" y="5756275"/>
          <p14:tracePt t="162617" x="4243388" y="5807075"/>
          <p14:tracePt t="162637" x="4256088" y="5832475"/>
          <p14:tracePt t="162656" x="4256088" y="5868988"/>
          <p14:tracePt t="162677" x="4256088" y="5894388"/>
          <p14:tracePt t="162696" x="4256088" y="5919788"/>
          <p14:tracePt t="162991" x="4268788" y="5919788"/>
          <p14:tracePt t="163014" x="4305300" y="5919788"/>
          <p14:tracePt t="163034" x="4318000" y="5907088"/>
          <p14:tracePt t="163053" x="4318000" y="5894388"/>
          <p14:tracePt t="163074" x="4330700" y="5881688"/>
          <p14:tracePt t="163091" x="4343400" y="5868988"/>
          <p14:tracePt t="163147" x="4356100" y="5868988"/>
          <p14:tracePt t="163202" x="4356100" y="5856288"/>
          <p14:tracePt t="163431" x="4368800" y="5856288"/>
          <p14:tracePt t="163449" x="4406900" y="5856288"/>
          <p14:tracePt t="163470" x="4430713" y="5843588"/>
          <p14:tracePt t="163488" x="4456113" y="5843588"/>
          <p14:tracePt t="163491" x="4481513" y="5832475"/>
          <p14:tracePt t="163512" x="4518025" y="5832475"/>
          <p14:tracePt t="163537" x="4556125" y="5832475"/>
          <p14:tracePt t="163555" x="4619625" y="5832475"/>
          <p14:tracePt t="163577" x="4681538" y="5832475"/>
          <p14:tracePt t="163594" x="4719638" y="5832475"/>
          <p14:tracePt t="163616" x="4756150" y="5832475"/>
          <p14:tracePt t="163634" x="4781550" y="5832475"/>
          <p14:tracePt t="164348" x="4819650" y="5832475"/>
          <p14:tracePt t="164367" x="4868863" y="5832475"/>
          <p14:tracePt t="164391" x="4994275" y="5819775"/>
          <p14:tracePt t="164409" x="5068888" y="5819775"/>
          <p14:tracePt t="164431" x="5119688" y="5807075"/>
          <p14:tracePt t="164555" x="5132388" y="5794375"/>
          <p14:tracePt t="164573" x="5157788" y="5794375"/>
          <p14:tracePt t="164594" x="5219700" y="5794375"/>
          <p14:tracePt t="164613" x="5245100" y="5794375"/>
          <p14:tracePt t="164634" x="5270500" y="5794375"/>
          <p14:tracePt t="164656" x="5319713" y="5781675"/>
          <p14:tracePt t="164678" x="5345113" y="5781675"/>
          <p14:tracePt t="164696" x="5357813" y="5781675"/>
          <p14:tracePt t="164717" x="5383213" y="5781675"/>
          <p14:tracePt t="164756" x="5407025" y="5781675"/>
          <p14:tracePt t="164793" x="5419725" y="5781675"/>
          <p14:tracePt t="165450" x="5432425" y="5794375"/>
          <p14:tracePt t="165468" x="5445125" y="5794375"/>
          <p14:tracePt t="165506" x="5470525" y="5794375"/>
          <p14:tracePt t="165524" x="5507038" y="5807075"/>
          <p14:tracePt t="165544" x="5595938" y="5807075"/>
          <p14:tracePt t="165563" x="5695950" y="5807075"/>
          <p14:tracePt t="165564" x="5745163" y="5807075"/>
          <p14:tracePt t="165585" x="5857875" y="5807075"/>
          <p14:tracePt t="165604" x="5932488" y="5807075"/>
          <p14:tracePt t="165624" x="5983288" y="5807075"/>
          <p14:tracePt t="165642" x="6008688" y="5807075"/>
          <p14:tracePt t="165663" x="6021388" y="5807075"/>
          <p14:tracePt t="166188" x="6034088" y="5807075"/>
          <p14:tracePt t="166382" x="6008688" y="5794375"/>
          <p14:tracePt t="166420" x="5983288" y="5781675"/>
          <p14:tracePt t="166459" x="5957888" y="5781675"/>
          <p14:tracePt t="166477" x="5945188" y="5781675"/>
          <p14:tracePt t="166483" x="5932488" y="5781675"/>
          <p14:tracePt t="166502" x="5921375" y="5781675"/>
          <p14:tracePt t="166524" x="5908675" y="5781675"/>
          <p14:tracePt t="166542" x="5832475" y="5781675"/>
          <p14:tracePt t="166564" x="5708650" y="5781675"/>
          <p14:tracePt t="166583" x="5570538" y="5794375"/>
          <p14:tracePt t="166604" x="5345113" y="5794375"/>
          <p14:tracePt t="166623" x="4856163" y="5807075"/>
          <p14:tracePt t="166644" x="4456113" y="5807075"/>
          <p14:tracePt t="166661" x="4305300" y="5807075"/>
          <p14:tracePt t="166717" x="4294188" y="5807075"/>
          <p14:tracePt t="166756" x="4243388" y="5819775"/>
          <p14:tracePt t="166947" x="4318000" y="5819775"/>
          <p14:tracePt t="166965" x="4394200" y="5819775"/>
          <p14:tracePt t="166987" x="4530725" y="5832475"/>
          <p14:tracePt t="167005" x="4781550" y="5832475"/>
          <p14:tracePt t="167026" x="5019675" y="5832475"/>
          <p14:tracePt t="167043" x="5157788" y="5832475"/>
          <p14:tracePt t="167065" x="5245100" y="5832475"/>
          <p14:tracePt t="167085" x="5294313" y="5832475"/>
          <p14:tracePt t="167105" x="5307013" y="5832475"/>
          <p14:tracePt t="167130" x="5319713" y="5832475"/>
          <p14:tracePt t="167252" x="5281613" y="5832475"/>
          <p14:tracePt t="167270" x="5219700" y="5832475"/>
          <p14:tracePt t="167291" x="5157788" y="5832475"/>
          <p14:tracePt t="167308" x="5081588" y="5832475"/>
          <p14:tracePt t="167330" x="4932363" y="5856288"/>
          <p14:tracePt t="167348" x="4868863" y="5856288"/>
          <p14:tracePt t="167368" x="4806950" y="5868988"/>
          <p14:tracePt t="167390" x="4732338" y="5868988"/>
          <p14:tracePt t="167409" x="4581525" y="5881688"/>
          <p14:tracePt t="167430" x="4456113" y="5881688"/>
          <p14:tracePt t="167451" x="4356100" y="5881688"/>
          <p14:tracePt t="167468" x="4256088" y="5894388"/>
          <p14:tracePt t="167490" x="4105275" y="5907088"/>
          <p14:tracePt t="167509" x="3856038" y="5919788"/>
          <p14:tracePt t="167533" x="3667125" y="5919788"/>
          <p14:tracePt t="167551" x="3429000" y="5919788"/>
          <p14:tracePt t="167573" x="3228975" y="5932488"/>
          <p14:tracePt t="167592" x="3116263" y="5932488"/>
          <p14:tracePt t="167614" x="3028950" y="5932488"/>
          <p14:tracePt t="167632" x="2928938" y="5945188"/>
          <p14:tracePt t="167657" x="2841625" y="5945188"/>
          <p14:tracePt t="167676" x="2790825" y="5945188"/>
          <p14:tracePt t="167697" x="2703513" y="5945188"/>
          <p14:tracePt t="167715" x="2603500" y="5945188"/>
          <p14:tracePt t="167737" x="2541588" y="5945188"/>
          <p14:tracePt t="167755" x="2490788" y="5945188"/>
          <p14:tracePt t="167776" x="2465388" y="5945188"/>
          <p14:tracePt t="167793" x="2441575" y="5945188"/>
          <p14:tracePt t="167815" x="2416175" y="5945188"/>
          <p14:tracePt t="167833" x="2403475" y="5945188"/>
          <p14:tracePt t="167854" x="2390775" y="5945188"/>
          <p14:tracePt t="168051" x="2403475" y="5932488"/>
          <p14:tracePt t="168821" x="2416175" y="5919788"/>
          <p14:tracePt t="168859" x="2441575" y="5919788"/>
          <p14:tracePt t="168879" x="2465388" y="5907088"/>
          <p14:tracePt t="169282" x="2478088" y="5894388"/>
          <p14:tracePt t="171067" x="2490788" y="5894388"/>
          <p14:tracePt t="171086" x="2528888" y="5894388"/>
          <p14:tracePt t="171107" x="2541588" y="5894388"/>
          <p14:tracePt t="171218" x="2554288" y="5894388"/>
          <p14:tracePt t="171237" x="2565400" y="5894388"/>
          <p14:tracePt t="171257" x="2578100" y="5894388"/>
          <p14:tracePt t="171296" x="2603500" y="5894388"/>
          <p14:tracePt t="171314" x="2628900" y="5894388"/>
          <p14:tracePt t="171335" x="2654300" y="5894388"/>
          <p14:tracePt t="171353" x="2678113" y="5894388"/>
          <p14:tracePt t="171375" x="2703513" y="5894388"/>
          <p14:tracePt t="171394" x="2728913" y="5894388"/>
          <p14:tracePt t="171414" x="2754313" y="5894388"/>
          <p14:tracePt t="171433" x="2790825" y="5894388"/>
          <p14:tracePt t="171457" x="2867025" y="5894388"/>
          <p14:tracePt t="171458" x="2903538" y="5894388"/>
          <p14:tracePt t="171475" x="2967038" y="5894388"/>
          <p14:tracePt t="171498" x="3054350" y="5894388"/>
          <p14:tracePt t="171516" x="3116263" y="5894388"/>
          <p14:tracePt t="171538" x="3254375" y="5894388"/>
          <p14:tracePt t="171556" x="3317875" y="5894388"/>
          <p14:tracePt t="171576" x="3379788" y="5894388"/>
          <p14:tracePt t="171594" x="3441700" y="5894388"/>
          <p14:tracePt t="171617" x="3592513" y="5894388"/>
          <p14:tracePt t="171636" x="3654425" y="5894388"/>
          <p14:tracePt t="171657" x="3743325" y="5894388"/>
          <p14:tracePt t="171674" x="3843338" y="5894388"/>
          <p14:tracePt t="171697" x="3956050" y="5894388"/>
          <p14:tracePt t="171697" x="3979863" y="5894388"/>
          <p14:tracePt t="171719" x="4030663" y="5894388"/>
          <p14:tracePt t="171740" x="4105275" y="5894388"/>
          <p14:tracePt t="171758" x="4230688" y="5894388"/>
          <p14:tracePt t="171779" x="4418013" y="5894388"/>
          <p14:tracePt t="171798" x="4581525" y="5894388"/>
          <p14:tracePt t="171818" x="4732338" y="5894388"/>
          <p14:tracePt t="171836" x="4881563" y="5894388"/>
          <p14:tracePt t="171858" x="5132388" y="5894388"/>
          <p14:tracePt t="171875" x="5245100" y="5894388"/>
          <p14:tracePt t="171897" x="5345113" y="5894388"/>
          <p14:tracePt t="171916" x="5445125" y="5894388"/>
          <p14:tracePt t="171937" x="5595938" y="5894388"/>
          <p14:tracePt t="171957" x="5719763" y="5894388"/>
          <p14:tracePt t="171981" x="5845175" y="5894388"/>
          <p14:tracePt t="171999" x="5921375" y="5894388"/>
          <p14:tracePt t="172020" x="6021388" y="5894388"/>
          <p14:tracePt t="172039" x="6045200" y="5894388"/>
          <p14:tracePt t="172059" x="6057900" y="5894388"/>
          <p14:tracePt t="172802" x="6057900" y="5881688"/>
          <p14:tracePt t="172820" x="6045200" y="5843588"/>
          <p14:tracePt t="172841" x="6021388" y="5832475"/>
          <p14:tracePt t="172859" x="6021388" y="5768975"/>
          <p14:tracePt t="172882" x="6083300" y="5681663"/>
          <p14:tracePt t="172901" x="6121400" y="5607050"/>
          <p14:tracePt t="172922" x="6208713" y="5407025"/>
          <p14:tracePt t="172941" x="6308725" y="5081588"/>
          <p14:tracePt t="172960" x="6370638" y="4805363"/>
          <p14:tracePt t="172982" x="6396038" y="4505325"/>
          <p14:tracePt t="172984" x="6396038" y="4379913"/>
          <p14:tracePt t="173003" x="6396038" y="4029075"/>
          <p14:tracePt t="173028" x="6383338" y="3905250"/>
          <p14:tracePt t="173046" x="6346825" y="3803650"/>
          <p14:tracePt t="173067" x="6270625" y="3716338"/>
          <p14:tracePt t="173087" x="6196013" y="3629025"/>
          <p14:tracePt t="173108" x="6134100" y="3567113"/>
          <p14:tracePt t="173125" x="6070600" y="3516313"/>
          <p14:tracePt t="173148" x="5983288" y="3441700"/>
          <p14:tracePt t="173166" x="5957888" y="3416300"/>
          <p14:tracePt t="173187" x="5932488" y="3403600"/>
          <p14:tracePt t="173205" x="5908675" y="3390900"/>
          <p14:tracePt t="173226" x="5870575" y="3390900"/>
          <p14:tracePt t="173389" x="5857875" y="3390900"/>
          <p14:tracePt t="173495" x="5808663" y="3390900"/>
          <p14:tracePt t="173496" x="5770563" y="3390900"/>
          <p14:tracePt t="173514" x="5708650" y="3390900"/>
          <p14:tracePt t="173516" x="5657850" y="3390900"/>
          <p14:tracePt t="173537" x="5507038" y="3390900"/>
          <p14:tracePt t="173561" x="5232400" y="3390900"/>
          <p14:tracePt t="173579" x="5032375" y="3403600"/>
          <p14:tracePt t="173580" x="4919663" y="3403600"/>
          <p14:tracePt t="173600" x="4694238" y="3403600"/>
          <p14:tracePt t="173618" x="4443413" y="3403600"/>
          <p14:tracePt t="173640" x="4030663" y="3403600"/>
          <p14:tracePt t="173657" x="3730625" y="3403600"/>
          <p14:tracePt t="173678" x="3292475" y="3403600"/>
          <p14:tracePt t="173697" x="3016250" y="3403600"/>
          <p14:tracePt t="173717" x="2790825" y="3403600"/>
          <p14:tracePt t="173736" x="2503488" y="3403600"/>
          <p14:tracePt t="173757" x="2290763" y="3416300"/>
          <p14:tracePt t="173774" x="2165350" y="3416300"/>
          <p14:tracePt t="173796" x="2027238" y="3416300"/>
          <p14:tracePt t="173815" x="1890713" y="3416300"/>
          <p14:tracePt t="173817" x="1814513" y="3416300"/>
          <p14:tracePt t="173837" x="1601788" y="3416300"/>
          <p14:tracePt t="173857" x="1476375" y="3416300"/>
          <p14:tracePt t="173876" x="1401763" y="3416300"/>
          <p14:tracePt t="173904" x="1301750" y="3416300"/>
          <p14:tracePt t="173922" x="1252538" y="3416300"/>
          <p14:tracePt t="173942" x="1214438" y="3416300"/>
          <p14:tracePt t="173961" x="1201738" y="3416300"/>
          <p14:tracePt t="174032" x="1189038" y="3416300"/>
          <p14:tracePt t="174050" x="1189038" y="3429000"/>
          <p14:tracePt t="174073" x="1189038" y="3454400"/>
          <p14:tracePt t="174091" x="1189038" y="3529013"/>
          <p14:tracePt t="174111" x="1189038" y="3641725"/>
          <p14:tracePt t="174129" x="1189038" y="3716338"/>
          <p14:tracePt t="174150" x="1189038" y="3803650"/>
          <p14:tracePt t="174168" x="1214438" y="3854450"/>
          <p14:tracePt t="174189" x="1214438" y="3905250"/>
          <p14:tracePt t="174211" x="1227138" y="3941763"/>
          <p14:tracePt t="174232" x="1227138" y="3979863"/>
          <p14:tracePt t="174251" x="1239838" y="3992563"/>
          <p14:tracePt t="174271" x="1239838" y="4005263"/>
          <p14:tracePt t="174327" x="1252538" y="4029075"/>
          <p14:tracePt t="174347" x="1352550" y="4054475"/>
          <p14:tracePt t="174368" x="1465263" y="4079875"/>
          <p14:tracePt t="174386" x="1589088" y="4105275"/>
          <p14:tracePt t="174408" x="1701800" y="4129088"/>
          <p14:tracePt t="174426" x="1827213" y="4141788"/>
          <p14:tracePt t="174449" x="1927225" y="4141788"/>
          <p14:tracePt t="174471" x="2052638" y="4141788"/>
          <p14:tracePt t="174492" x="2303463" y="4141788"/>
          <p14:tracePt t="174512" x="2503488" y="4141788"/>
          <p14:tracePt t="174533" x="2578100" y="4141788"/>
          <p14:tracePt t="174552" x="2628900" y="4141788"/>
          <p14:tracePt t="174573" x="2754313" y="4117975"/>
          <p14:tracePt t="174591" x="2828925" y="4117975"/>
          <p14:tracePt t="174611" x="2992438" y="4117975"/>
          <p14:tracePt t="174631" x="3192463" y="4117975"/>
          <p14:tracePt t="174652" x="3517900" y="4117975"/>
          <p14:tracePt t="174670" x="3867150" y="4117975"/>
          <p14:tracePt t="174692" x="4092575" y="4117975"/>
          <p14:tracePt t="174711" x="4318000" y="4117975"/>
          <p14:tracePt t="174736" x="4732338" y="4105275"/>
          <p14:tracePt t="174755" x="4894263" y="4105275"/>
          <p14:tracePt t="174775" x="5045075" y="4092575"/>
          <p14:tracePt t="174793" x="5181600" y="4092575"/>
          <p14:tracePt t="174813" x="5345113" y="4092575"/>
          <p14:tracePt t="174832" x="5370513" y="4092575"/>
          <p14:tracePt t="174853" x="5407025" y="4092575"/>
          <p14:tracePt t="174871" x="5445125" y="4092575"/>
          <p14:tracePt t="174892" x="5507038" y="4067175"/>
          <p14:tracePt t="174911" x="5545138" y="4067175"/>
          <p14:tracePt t="174931" x="5570538" y="4054475"/>
          <p14:tracePt t="174970" x="5583238" y="4041775"/>
          <p14:tracePt t="174993" x="5607050" y="4029075"/>
          <p14:tracePt t="175015" x="5619750" y="4017963"/>
          <p14:tracePt t="175034" x="5708650" y="3979863"/>
          <p14:tracePt t="175072" x="5857875" y="3929063"/>
          <p14:tracePt t="175092" x="5895975" y="3916363"/>
          <p14:tracePt t="175114" x="5908675" y="3905250"/>
          <p14:tracePt t="175153" x="5921375" y="3879850"/>
          <p14:tracePt t="175170" x="5932488" y="3854450"/>
          <p14:tracePt t="175192" x="5932488" y="3829050"/>
          <p14:tracePt t="175210" x="5932488" y="3792538"/>
          <p14:tracePt t="175232" x="5932488" y="3741738"/>
          <p14:tracePt t="175256" x="5921375" y="3679825"/>
          <p14:tracePt t="175276" x="5908675" y="3603625"/>
          <p14:tracePt t="175295" x="5870575" y="3541713"/>
          <p14:tracePt t="175316" x="5857875" y="3503613"/>
          <p14:tracePt t="175334" x="5857875" y="3490913"/>
          <p14:tracePt t="175356" x="5845175" y="3467100"/>
          <p14:tracePt t="175446" x="5832475" y="3454400"/>
          <p14:tracePt t="175464" x="5808663" y="3454400"/>
          <p14:tracePt t="175486" x="5683250" y="3454400"/>
          <p14:tracePt t="175505" x="5645150" y="3454400"/>
          <p14:tracePt t="175531" x="5507038" y="3541713"/>
          <p14:tracePt t="175549" x="5483225" y="3603625"/>
          <p14:tracePt t="175570" x="5457825" y="3692525"/>
          <p14:tracePt t="175571" x="5457825" y="3729038"/>
          <p14:tracePt t="175591" x="5432425" y="3803650"/>
          <p14:tracePt t="175613" x="5419725" y="3854450"/>
          <p14:tracePt t="175631" x="5419725" y="3905250"/>
          <p14:tracePt t="175653" x="5419725" y="3967163"/>
          <p14:tracePt t="175671" x="5419725" y="4017963"/>
          <p14:tracePt t="175693" x="5457825" y="4029075"/>
          <p14:tracePt t="175710" x="5507038" y="4054475"/>
          <p14:tracePt t="175732" x="5632450" y="4067175"/>
          <p14:tracePt t="175751" x="5745163" y="4079875"/>
          <p14:tracePt t="175772" x="5857875" y="4079875"/>
          <p14:tracePt t="175794" x="5945188" y="4079875"/>
          <p14:tracePt t="175816" x="6057900" y="4041775"/>
          <p14:tracePt t="175835" x="6070600" y="3967163"/>
          <p14:tracePt t="175856" x="6070600" y="3892550"/>
          <p14:tracePt t="175874" x="6057900" y="3803650"/>
          <p14:tracePt t="175896" x="5945188" y="3654425"/>
          <p14:tracePt t="175914" x="5895975" y="3590925"/>
          <p14:tracePt t="175934" x="5845175" y="3554413"/>
          <p14:tracePt t="175952" x="5795963" y="3516313"/>
          <p14:tracePt t="175974" x="5695950" y="3516313"/>
          <p14:tracePt t="175992" x="5595938" y="3516313"/>
          <p14:tracePt t="176013" x="5532438" y="3516313"/>
          <p14:tracePt t="176031" x="5495925" y="3541713"/>
          <p14:tracePt t="176052" x="5432425" y="3603625"/>
          <p14:tracePt t="176069" x="5432425" y="3629025"/>
          <p14:tracePt t="176090" x="5432425" y="3679825"/>
          <p14:tracePt t="176108" x="5432425" y="3729038"/>
          <p14:tracePt t="176135" x="5445125" y="3779838"/>
          <p14:tracePt t="176136" x="5445125" y="3792538"/>
          <p14:tracePt t="176175" x="5457825" y="3829050"/>
          <p14:tracePt t="176764" x="5457825" y="3841750"/>
          <p14:tracePt t="176781" x="5457825" y="3854450"/>
          <p14:tracePt t="176803" x="5432425" y="3892550"/>
          <p14:tracePt t="176821" x="5419725" y="3941763"/>
          <p14:tracePt t="176842" x="5407025" y="4041775"/>
          <p14:tracePt t="176843" x="5394325" y="4067175"/>
          <p14:tracePt t="176862" x="5383213" y="4154488"/>
          <p14:tracePt t="176882" x="5332413" y="4367213"/>
          <p14:tracePt t="176903" x="5281613" y="4530725"/>
          <p14:tracePt t="176921" x="5219700" y="4692650"/>
          <p14:tracePt t="176945" x="5068888" y="4968875"/>
          <p14:tracePt t="176967" x="5006975" y="5092700"/>
          <p14:tracePt t="176988" x="4945063" y="5194300"/>
          <p14:tracePt t="177006" x="4881563" y="5330825"/>
          <p14:tracePt t="177026" x="4832350" y="5443538"/>
          <p14:tracePt t="177047" x="4819650" y="5530850"/>
          <p14:tracePt t="177068" x="4794250" y="5594350"/>
          <p14:tracePt t="177087" x="4794250" y="5656263"/>
          <p14:tracePt t="177108" x="4794250" y="5694363"/>
          <p14:tracePt t="177126" x="4794250" y="5707063"/>
          <p14:tracePt t="177147" x="4806950" y="5732463"/>
          <p14:tracePt t="177165" x="4819650" y="5743575"/>
          <p14:tracePt t="177166" x="4832350" y="5756275"/>
          <p14:tracePt t="177186" x="4868863" y="5794375"/>
          <p14:tracePt t="177205" x="4881563" y="5807075"/>
          <p14:tracePt t="177214" x="4894263" y="5807075"/>
          <p14:tracePt t="177231" x="4919663" y="5819775"/>
          <p14:tracePt t="177252" x="4945063" y="5832475"/>
          <p14:tracePt t="177270" x="4968875" y="5832475"/>
          <p14:tracePt t="177291" x="4981575" y="5843588"/>
          <p14:tracePt t="177310" x="4994275" y="5843588"/>
          <p14:tracePt t="177332" x="5006975" y="5843588"/>
          <p14:tracePt t="178074" x="4981575" y="5832475"/>
          <p14:tracePt t="178092" x="4945063" y="5819775"/>
          <p14:tracePt t="178114" x="4919663" y="5807075"/>
          <p14:tracePt t="178132" x="4906963" y="5807075"/>
          <p14:tracePt t="178157" x="4843463" y="5794375"/>
          <p14:tracePt t="178174" x="4794250" y="5794375"/>
          <p14:tracePt t="178196" x="4719638" y="5794375"/>
          <p14:tracePt t="178214" x="4594225" y="5794375"/>
          <p14:tracePt t="178236" x="4481513" y="5794375"/>
          <p14:tracePt t="178255" x="4418013" y="5794375"/>
          <p14:tracePt t="178280" x="4305300" y="5794375"/>
          <p14:tracePt t="178298" x="4217988" y="5794375"/>
          <p14:tracePt t="178319" x="4081463" y="5794375"/>
          <p14:tracePt t="178337" x="3979863" y="5794375"/>
          <p14:tracePt t="178358" x="3843338" y="5794375"/>
          <p14:tracePt t="178377" x="3692525" y="5794375"/>
          <p14:tracePt t="178397" x="3541713" y="5794375"/>
          <p14:tracePt t="178415" x="3417888" y="5794375"/>
          <p14:tracePt t="178436" x="3305175" y="5794375"/>
          <p14:tracePt t="178454" x="3179763" y="5794375"/>
          <p14:tracePt t="178474" x="3041650" y="5794375"/>
          <p14:tracePt t="178475" x="2992438" y="5794375"/>
          <p14:tracePt t="178492" x="2916238" y="5794375"/>
          <p14:tracePt t="178515" x="2816225" y="5794375"/>
          <p14:tracePt t="178536" x="2678113" y="5794375"/>
          <p14:tracePt t="178557" x="2554288" y="5807075"/>
          <p14:tracePt t="178575" x="2503488" y="5807075"/>
          <p14:tracePt t="178596" x="2441575" y="5819775"/>
          <p14:tracePt t="178615" x="2390775" y="5832475"/>
          <p14:tracePt t="178637" x="2365375" y="5832475"/>
          <p14:tracePt t="178659" x="2352675" y="5832475"/>
          <p14:tracePt t="178685" x="2328863" y="5843588"/>
          <p14:tracePt t="178705" x="2303463" y="5843588"/>
          <p14:tracePt t="178727" x="2290763" y="5843588"/>
          <p14:tracePt t="178961" x="2328863" y="5843588"/>
          <p14:tracePt t="178979" x="2378075" y="5843588"/>
          <p14:tracePt t="179000" x="2441575" y="5843588"/>
          <p14:tracePt t="179018" x="2465388" y="5843588"/>
          <p14:tracePt t="179039" x="2516188" y="5843588"/>
          <p14:tracePt t="179057" x="2554288" y="5843588"/>
          <p14:tracePt t="179079" x="2628900" y="5843588"/>
          <p14:tracePt t="179098" x="2741613" y="5843588"/>
          <p14:tracePt t="179100" x="2778125" y="5843588"/>
          <p14:tracePt t="179121" x="2903538" y="5843588"/>
          <p14:tracePt t="179149" x="3103563" y="5843588"/>
          <p14:tracePt t="179188" x="3216275" y="5843588"/>
          <p14:tracePt t="179206" x="3254375" y="5843588"/>
          <p14:tracePt t="179227" x="3417888" y="5843588"/>
          <p14:tracePt t="179245" x="3492500" y="5843588"/>
          <p14:tracePt t="179283" x="3705225" y="5843588"/>
          <p14:tracePt t="179302" x="3805238" y="5843588"/>
          <p14:tracePt t="179323" x="3917950" y="5843588"/>
          <p14:tracePt t="179340" x="4030663" y="5843588"/>
          <p14:tracePt t="179363" x="4117975" y="5843588"/>
          <p14:tracePt t="179381" x="4243388" y="5843588"/>
          <p14:tracePt t="179387" x="4330700" y="5843588"/>
          <p14:tracePt t="179407" x="4581525" y="5843588"/>
          <p14:tracePt t="179427" x="4768850" y="5843588"/>
          <p14:tracePt t="179445" x="4919663" y="5843588"/>
          <p14:tracePt t="179466" x="5094288" y="5843588"/>
          <p14:tracePt t="179484" x="5207000" y="5843588"/>
          <p14:tracePt t="179506" x="5245100" y="5843588"/>
          <p14:tracePt t="179524" x="5257800" y="5843588"/>
          <p14:tracePt t="179546" x="5270500" y="5843588"/>
          <p14:tracePt t="179565" x="5307013" y="5843588"/>
          <p14:tracePt t="179585" x="5345113" y="5843588"/>
          <p14:tracePt t="179605" x="5383213" y="5843588"/>
          <p14:tracePt t="179626" x="5419725" y="5843588"/>
          <p14:tracePt t="179627" x="5432425" y="5843588"/>
          <p14:tracePt t="180322" x="5419725" y="5843588"/>
          <p14:tracePt t="180340" x="5383213" y="5843588"/>
          <p14:tracePt t="180361" x="5357813" y="5843588"/>
          <p14:tracePt t="180379" x="5319713" y="5843588"/>
          <p14:tracePt t="180400" x="5257800" y="5843588"/>
          <p14:tracePt t="180419" x="5232400" y="5843588"/>
          <p14:tracePt t="180439" x="5194300" y="5843588"/>
          <p14:tracePt t="180463" x="5094288" y="5843588"/>
          <p14:tracePt t="180483" x="5019675" y="5843588"/>
          <p14:tracePt t="180501" x="4956175" y="5843588"/>
          <p14:tracePt t="180524" x="4868863" y="5843588"/>
          <p14:tracePt t="180542" x="4743450" y="5843588"/>
          <p14:tracePt t="180564" x="4656138" y="5843588"/>
          <p14:tracePt t="180583" x="4581525" y="5843588"/>
          <p14:tracePt t="180606" x="4343400" y="5843588"/>
          <p14:tracePt t="180625" x="4205288" y="5843588"/>
          <p14:tracePt t="180649" x="4081463" y="5843588"/>
          <p14:tracePt t="180668" x="3956050" y="5843588"/>
          <p14:tracePt t="180689" x="3843338" y="5843588"/>
          <p14:tracePt t="180707" x="3779838" y="5843588"/>
          <p14:tracePt t="180731" x="3667125" y="5843588"/>
          <p14:tracePt t="180749" x="3579813" y="5843588"/>
          <p14:tracePt t="180751" x="3541713" y="5843588"/>
          <p14:tracePt t="180770" x="3467100" y="5843588"/>
          <p14:tracePt t="180791" x="3417888" y="5843588"/>
          <p14:tracePt t="180810" x="3367088" y="5843588"/>
          <p14:tracePt t="180831" x="3305175" y="5843588"/>
          <p14:tracePt t="180849" x="3267075" y="5843588"/>
          <p14:tracePt t="180870" x="3216275" y="5843588"/>
          <p14:tracePt t="180888" x="3167063" y="5843588"/>
          <p14:tracePt t="180890" x="3154363" y="5843588"/>
          <p14:tracePt t="180910" x="3103563" y="5843588"/>
          <p14:tracePt t="180930" x="3079750" y="5843588"/>
          <p14:tracePt t="180948" x="3041650" y="5843588"/>
          <p14:tracePt t="180971" x="2979738" y="5843588"/>
          <p14:tracePt t="180990" x="2928938" y="5843588"/>
          <p14:tracePt t="181016" x="2916238" y="5843588"/>
          <p14:tracePt t="181034" x="2879725" y="5843588"/>
          <p14:tracePt t="181056" x="2854325" y="5843588"/>
          <p14:tracePt t="181074" x="2828925" y="5843588"/>
          <p14:tracePt t="181096" x="2816225" y="5843588"/>
          <p14:tracePt t="181115" x="2790825" y="5843588"/>
          <p14:tracePt t="181187" x="2778125" y="5843588"/>
          <p14:tracePt t="181755" x="2767013" y="5819775"/>
          <p14:tracePt t="181773" x="2754313" y="5807075"/>
          <p14:tracePt t="182309" x="2754313" y="5794375"/>
          <p14:tracePt t="182348" x="2754313" y="5781675"/>
          <p14:tracePt t="183193" x="2754313" y="5794375"/>
          <p14:tracePt t="183212" x="2754313" y="5807075"/>
          <p14:tracePt t="183232" x="2754313" y="5843588"/>
          <p14:tracePt t="183251" x="2767013" y="5868988"/>
          <p14:tracePt t="183275" x="2767013" y="5881688"/>
          <p14:tracePt t="183294" x="2778125" y="5919788"/>
          <p14:tracePt t="183315" x="2816225" y="5945188"/>
          <p14:tracePt t="183334" x="2841625" y="5956300"/>
          <p14:tracePt t="183355" x="2890838" y="5981700"/>
          <p14:tracePt t="183374" x="2979738" y="5994400"/>
          <p14:tracePt t="183395" x="3092450" y="6019800"/>
          <p14:tracePt t="183415" x="3167063" y="6019800"/>
          <p14:tracePt t="183436" x="3228975" y="6019800"/>
          <p14:tracePt t="183455" x="3317875" y="6019800"/>
          <p14:tracePt t="183476" x="3429000" y="5994400"/>
          <p14:tracePt t="183494" x="3479800" y="5945188"/>
          <p14:tracePt t="183517" x="3554413" y="5894388"/>
          <p14:tracePt t="183517" x="3579813" y="5868988"/>
          <p14:tracePt t="183538" x="3643313" y="5832475"/>
          <p14:tracePt t="183560" x="3643313" y="5819775"/>
          <p14:tracePt t="183598" x="3667125" y="5794375"/>
          <p14:tracePt t="183616" x="3679825" y="5781675"/>
          <p14:tracePt t="183946" x="3692525" y="5794375"/>
          <p14:tracePt t="183965" x="3705225" y="5832475"/>
          <p14:tracePt t="183986" x="3743325" y="5894388"/>
          <p14:tracePt t="184005" x="3767138" y="5932488"/>
          <p14:tracePt t="184026" x="3792538" y="5932488"/>
          <p14:tracePt t="184044" x="3817938" y="5945188"/>
          <p14:tracePt t="184066" x="3930650" y="5981700"/>
          <p14:tracePt t="184083" x="4017963" y="5994400"/>
          <p14:tracePt t="184104" x="4117975" y="5994400"/>
          <p14:tracePt t="184114" x="4143375" y="6007100"/>
          <p14:tracePt t="184132" x="4294188" y="6007100"/>
          <p14:tracePt t="184152" x="4381500" y="6007100"/>
          <p14:tracePt t="184170" x="4443413" y="6007100"/>
          <p14:tracePt t="184191" x="4506913" y="5994400"/>
          <p14:tracePt t="184192" x="4530725" y="5969000"/>
          <p14:tracePt t="184209" x="4594225" y="5907088"/>
          <p14:tracePt t="184232" x="4681538" y="5794375"/>
          <p14:tracePt t="184250" x="4681538" y="5768975"/>
          <p14:tracePt t="184271" x="4694238" y="5756275"/>
          <p14:tracePt t="184704" x="4706938" y="5743575"/>
          <p14:tracePt t="184826" x="4719638" y="5756275"/>
          <p14:tracePt t="184865" x="4743450" y="5794375"/>
          <p14:tracePt t="184883" x="4794250" y="5832475"/>
          <p14:tracePt t="184906" x="4856163" y="5881688"/>
          <p14:tracePt t="184930" x="4968875" y="5956300"/>
          <p14:tracePt t="184952" x="5106988" y="6019800"/>
          <p14:tracePt t="184971" x="5207000" y="6056313"/>
          <p14:tracePt t="184993" x="5345113" y="6081713"/>
          <p14:tracePt t="185010" x="5432425" y="6107113"/>
          <p14:tracePt t="185032" x="5670550" y="6107113"/>
          <p14:tracePt t="185050" x="5821363" y="6107113"/>
          <p14:tracePt t="185072" x="6083300" y="6107113"/>
          <p14:tracePt t="185089" x="6270625" y="6094413"/>
          <p14:tracePt t="185111" x="6596063" y="6045200"/>
          <p14:tracePt t="185129" x="6821488" y="5969000"/>
          <p14:tracePt t="185150" x="7046913" y="5881688"/>
          <p14:tracePt t="185169" x="7272338" y="5707063"/>
          <p14:tracePt t="185194" x="7435850" y="5481638"/>
          <p14:tracePt t="185212" x="7485063" y="5318125"/>
          <p14:tracePt t="185234" x="7523163" y="5118100"/>
          <p14:tracePt t="185253" x="7523163" y="4956175"/>
          <p14:tracePt t="185275" x="7523163" y="4879975"/>
          <p14:tracePt t="185293" x="7523163" y="4818063"/>
          <p14:tracePt t="185313" x="7497763" y="4768850"/>
          <p14:tracePt t="185332" x="7459663" y="4743450"/>
          <p14:tracePt t="185353" x="7448550" y="4743450"/>
          <p14:tracePt t="185371" x="7423150" y="4718050"/>
          <p14:tracePt t="185392" x="7359650" y="4705350"/>
          <p14:tracePt t="185411" x="7297738" y="4692650"/>
          <p14:tracePt t="185434" x="7297738" y="4679950"/>
          <p14:tracePt t="186103" x="7285038" y="4679950"/>
          <p14:tracePt t="186122" x="7285038" y="4692650"/>
          <p14:tracePt t="186142" x="7272338" y="4705350"/>
          <p14:tracePt t="186160" x="7259638" y="4730750"/>
          <p14:tracePt t="186182" x="7235825" y="4779963"/>
          <p14:tracePt t="186200" x="7235825" y="4792663"/>
          <p14:tracePt t="186242" x="7235825" y="4805363"/>
          <p14:tracePt t="186551" x="7235825" y="4792663"/>
          <p14:tracePt t="186569" x="7235825" y="4768850"/>
          <p14:tracePt t="186589" x="7246938" y="4730750"/>
          <p14:tracePt t="186607" x="7246938" y="4718050"/>
          <p14:tracePt t="186628" x="7246938" y="4692650"/>
          <p14:tracePt t="186647" x="7246938" y="4679950"/>
          <p14:tracePt t="186669" x="7246938" y="4630738"/>
          <p14:tracePt t="186688" x="7246938" y="4618038"/>
          <p14:tracePt t="186709" x="7246938" y="4605338"/>
          <p14:tracePt t="186727" x="7246938" y="4592638"/>
          <p14:tracePt t="186988" x="7235825" y="4592638"/>
          <p14:tracePt t="187006" x="7185025" y="4592638"/>
          <p14:tracePt t="187027" x="7134225" y="4605338"/>
          <p14:tracePt t="187045" x="7097713" y="4605338"/>
          <p14:tracePt t="187065" x="7059613" y="4618038"/>
          <p14:tracePt t="187106" x="7010400" y="4618038"/>
          <p14:tracePt t="187130" x="6985000" y="4618038"/>
          <p14:tracePt t="187152" x="6846888" y="4630738"/>
          <p14:tracePt t="187174" x="6772275" y="4630738"/>
          <p14:tracePt t="187200" x="6646863" y="4630738"/>
          <p14:tracePt t="187223" x="6596063" y="4630738"/>
          <p14:tracePt t="187244" x="6483350" y="4630738"/>
          <p14:tracePt t="187261" x="6383338" y="4630738"/>
          <p14:tracePt t="187282" x="6259513" y="4630738"/>
          <p14:tracePt t="187303" x="6221413" y="4630738"/>
          <p14:tracePt t="187326" x="6157913" y="4630738"/>
          <p14:tracePt t="187344" x="6096000" y="4630738"/>
          <p14:tracePt t="187365" x="6045200" y="4630738"/>
          <p14:tracePt t="187383" x="6021388" y="4630738"/>
          <p14:tracePt t="187407" x="5995988" y="4630738"/>
          <p14:tracePt t="187446" x="5970588" y="4630738"/>
          <p14:tracePt t="187465" x="5957888" y="4630738"/>
          <p14:tracePt t="187486" x="5932488" y="4630738"/>
          <p14:tracePt t="187680" x="5921375" y="4643438"/>
          <p14:tracePt t="187698" x="5932488" y="4656138"/>
          <p14:tracePt t="187718" x="5945188" y="4667250"/>
          <p14:tracePt t="187737" x="5957888" y="4705350"/>
          <p14:tracePt t="187758" x="5970588" y="4756150"/>
          <p14:tracePt t="187760" x="5970588" y="4779963"/>
          <p14:tracePt t="187779" x="5970588" y="4818063"/>
          <p14:tracePt t="187800" x="5983288" y="4856163"/>
          <p14:tracePt t="187817" x="5983288" y="4879975"/>
          <p14:tracePt t="187839" x="5995988" y="4930775"/>
          <p14:tracePt t="187856" x="6008688" y="4943475"/>
          <p14:tracePt t="187895" x="6008688" y="4956175"/>
          <p14:tracePt t="187918" x="6021388" y="4956175"/>
          <p14:tracePt t="187956" x="6045200" y="4968875"/>
          <p14:tracePt t="187975" x="6070600" y="4968875"/>
          <p14:tracePt t="187997" x="6157913" y="4968875"/>
          <p14:tracePt t="188015" x="6208713" y="4968875"/>
          <p14:tracePt t="188035" x="6296025" y="4968875"/>
          <p14:tracePt t="188053" x="6359525" y="4968875"/>
          <p14:tracePt t="188074" x="6446838" y="4968875"/>
          <p14:tracePt t="188092" x="6572250" y="4968875"/>
          <p14:tracePt t="188114" x="6708775" y="4968875"/>
          <p14:tracePt t="188132" x="6784975" y="4981575"/>
          <p14:tracePt t="188154" x="6884988" y="4992688"/>
          <p14:tracePt t="188176" x="7046913" y="4992688"/>
          <p14:tracePt t="188196" x="7072313" y="4992688"/>
          <p14:tracePt t="188214" x="7085013" y="4992688"/>
          <p14:tracePt t="188252" x="7097713" y="4992688"/>
          <p14:tracePt t="188270" x="7110413" y="4992688"/>
          <p14:tracePt t="192362" x="7110413" y="5018088"/>
          <p14:tracePt t="192380" x="7085013" y="5056188"/>
          <p14:tracePt t="192419" x="6910388" y="5194300"/>
          <p14:tracePt t="192437" x="6797675" y="5268913"/>
          <p14:tracePt t="192457" x="6734175" y="5305425"/>
          <p14:tracePt t="192476" x="6621463" y="5343525"/>
          <p14:tracePt t="192498" x="6296025" y="5481638"/>
          <p14:tracePt t="192521" x="6183313" y="5543550"/>
          <p14:tracePt t="192542" x="6021388" y="5607050"/>
          <p14:tracePt t="192561" x="5857875" y="5681663"/>
          <p14:tracePt t="192583" x="5770563" y="5707063"/>
          <p14:tracePt t="192601" x="5695950" y="5719763"/>
          <p14:tracePt t="192623" x="5570538" y="5756275"/>
          <p14:tracePt t="192640" x="5495925" y="5756275"/>
          <p14:tracePt t="192662" x="5407025" y="5756275"/>
          <p14:tracePt t="192680" x="5383213" y="5756275"/>
          <p14:tracePt t="192718" x="5370513" y="5756275"/>
          <p14:tracePt t="192946" x="5307013" y="5768975"/>
          <p14:tracePt t="192963" x="5094288" y="5832475"/>
          <p14:tracePt t="192985" x="4506913" y="5919788"/>
          <p14:tracePt t="193004" x="3705225" y="5956300"/>
          <p14:tracePt t="193026" x="2528888" y="5945188"/>
          <p14:tracePt t="193044" x="2190750" y="5907088"/>
          <p14:tracePt t="193065" x="1952625" y="5894388"/>
          <p14:tracePt t="193083" x="1865313" y="5894388"/>
          <p14:tracePt t="193120" x="1852613" y="5894388"/>
          <p14:tracePt t="193144" x="1839913" y="5881688"/>
          <p14:tracePt t="193165" x="1827213" y="5868988"/>
          <p14:tracePt t="193184" x="1790700" y="5819775"/>
          <p14:tracePt t="193206" x="1752600" y="5707063"/>
          <p14:tracePt t="193223" x="1714500" y="5643563"/>
          <p14:tracePt t="193245" x="1677988" y="5556250"/>
          <p14:tracePt t="193263" x="1639888" y="5481638"/>
          <p14:tracePt t="193285" x="1639888" y="5443538"/>
          <p14:tracePt t="193304" x="1639888" y="5430838"/>
          <p14:tracePt t="193326" x="1665288" y="5407025"/>
          <p14:tracePt t="193344" x="1752600" y="5381625"/>
          <p14:tracePt t="193365" x="1878013" y="5368925"/>
          <p14:tracePt t="193384" x="1965325" y="5368925"/>
          <p14:tracePt t="193409" x="2052638" y="5368925"/>
          <p14:tracePt t="193428" x="2090738" y="5368925"/>
          <p14:tracePt t="193448" x="2103438" y="5368925"/>
          <p14:tracePt t="193466" x="2116138" y="5368925"/>
          <p14:tracePt t="193487" x="2178050" y="5418138"/>
          <p14:tracePt t="193506" x="2228850" y="5494338"/>
          <p14:tracePt t="193528" x="2252663" y="5568950"/>
          <p14:tracePt t="193548" x="2278063" y="5594350"/>
          <p14:tracePt t="193569" x="2278063" y="5619750"/>
          <p14:tracePt t="193587" x="2252663" y="5643563"/>
          <p14:tracePt t="193608" x="2216150" y="5656263"/>
          <p14:tracePt t="193627" x="2165350" y="5681663"/>
          <p14:tracePt t="193648" x="2116138" y="5681663"/>
          <p14:tracePt t="193669" x="2103438" y="5681663"/>
          <p14:tracePt t="193690" x="2090738" y="5681663"/>
          <p14:tracePt t="193708" x="2090738" y="5630863"/>
          <p14:tracePt t="193729" x="2116138" y="5556250"/>
          <p14:tracePt t="193748" x="2190750" y="5468938"/>
          <p14:tracePt t="193769" x="2228850" y="5418138"/>
          <p14:tracePt t="193787" x="2239963" y="5418138"/>
          <p14:tracePt t="193807" x="2252663" y="5418138"/>
          <p14:tracePt t="193826" x="2278063" y="5418138"/>
          <p14:tracePt t="193847" x="2303463" y="5468938"/>
          <p14:tracePt t="193865" x="2328863" y="5507038"/>
          <p14:tracePt t="193885" x="2339975" y="5568950"/>
          <p14:tracePt t="193907" x="2365375" y="5619750"/>
          <p14:tracePt t="194069" x="2365375" y="5630863"/>
          <p14:tracePt t="197154" x="2316163" y="5643563"/>
          <p14:tracePt t="197171" x="2316163" y="5656263"/>
          <p14:tracePt t="197193" x="2316163" y="5668963"/>
          <p14:tracePt t="197232" x="2316163" y="5732463"/>
          <p14:tracePt t="197250" x="2328863" y="5794375"/>
          <p14:tracePt t="197271" x="2365375" y="5881688"/>
          <p14:tracePt t="197291" x="2403475" y="5945188"/>
          <p14:tracePt t="197331" x="2339975" y="6007100"/>
          <p14:tracePt t="197349" x="2127250" y="5981700"/>
          <p14:tracePt t="197370" x="1189038" y="5856288"/>
          <p14:tracePt t="197389" x="901700" y="5881688"/>
          <p14:tracePt t="197551" x="901700" y="5894388"/>
          <p14:tracePt t="197569" x="914400" y="5894388"/>
          <p14:tracePt t="197590" x="950913" y="5907088"/>
          <p14:tracePt t="197609" x="1027113" y="5932488"/>
          <p14:tracePt t="197632" x="1101725" y="5969000"/>
          <p14:tracePt t="197650" x="1150938" y="5981700"/>
          <p14:tracePt t="197675" x="1452563" y="6094413"/>
          <p14:tracePt t="197695" x="1701800" y="6157913"/>
          <p14:tracePt t="197716" x="2014538" y="6232525"/>
          <p14:tracePt t="197735" x="2478088" y="6332538"/>
          <p14:tracePt t="197757" x="2803525" y="6432550"/>
          <p14:tracePt t="197774" x="2954338" y="6483350"/>
          <p14:tracePt t="197796" x="2992438" y="6494463"/>
          <p14:tracePt t="197835" x="3003550" y="6507163"/>
          <p14:tracePt t="197873" x="2992438" y="6532563"/>
          <p14:tracePt t="197892" x="2979738" y="6570663"/>
          <p14:tracePt t="197915" x="2979738" y="6696075"/>
          <p14:tracePt t="197933" x="2979738" y="6719888"/>
          <p14:tracePt t="197957" x="2979738" y="6732588"/>
          <p14:tracePt t="198031" x="2967038" y="6732588"/>
          <p14:tracePt t="198049" x="2928938" y="6719888"/>
          <p14:tracePt t="198070" x="2867025" y="6683375"/>
          <p14:tracePt t="198088" x="2778125" y="6645275"/>
          <p14:tracePt t="198109" x="2741613" y="6619875"/>
          <p14:tracePt t="198219" x="2728913" y="6607175"/>
          <p14:tracePt t="198376" x="2741613" y="6594475"/>
          <p14:tracePt t="198396" x="2767013" y="6594475"/>
          <p14:tracePt t="198433" x="2879725" y="6594475"/>
          <p14:tracePt t="198452" x="2941638" y="6594475"/>
          <p14:tracePt t="198473" x="3016250" y="6594475"/>
          <p14:tracePt t="198496" x="3067050" y="6594475"/>
          <p14:tracePt t="198584" x="3079750" y="6594475"/>
          <p14:tracePt t="199497" x="3103563" y="6583363"/>
          <p14:tracePt t="199515" x="3116263" y="6583363"/>
          <p14:tracePt t="199537" x="3128963" y="6570663"/>
          <p14:tracePt t="199563" x="3154363" y="6570663"/>
          <p14:tracePt t="199582" x="3179763" y="6545263"/>
          <p14:tracePt t="200128" x="3205163" y="6545263"/>
          <p14:tracePt t="200153" x="3228975" y="6532563"/>
          <p14:tracePt t="200156" x="3254375" y="6532563"/>
          <p14:tracePt t="200175" x="3354388" y="6532563"/>
          <p14:tracePt t="200197" x="3417888" y="6532563"/>
          <p14:tracePt t="200214" x="3441700" y="6532563"/>
          <p14:tracePt t="200235" x="3454400" y="6532563"/>
          <p14:tracePt t="200236" x="3467100" y="6532563"/>
          <p14:tracePt t="200293" x="3479800" y="6532563"/>
          <p14:tracePt t="200331" x="3492500" y="6532563"/>
          <p14:tracePt t="200387" x="3505200" y="6532563"/>
          <p14:tracePt t="200428" x="3517900" y="6532563"/>
          <p14:tracePt t="200446" x="3541713" y="6532563"/>
          <p14:tracePt t="200467" x="3579813" y="6532563"/>
          <p14:tracePt t="200486" x="3605213" y="6532563"/>
          <p14:tracePt t="200510" x="3643313" y="6557963"/>
          <p14:tracePt t="200528" x="3679825" y="6583363"/>
          <p14:tracePt t="200549" x="3692525" y="6583363"/>
          <p14:tracePt t="200568" x="3717925" y="6594475"/>
          <p14:tracePt t="200589" x="3730625" y="6594475"/>
          <p14:tracePt t="200606" x="3730625" y="6607175"/>
          <p14:tracePt t="200626" x="3743325" y="6607175"/>
          <p14:tracePt t="200646" x="3767138" y="6619875"/>
          <p14:tracePt t="200670" x="3792538" y="6632575"/>
          <p14:tracePt t="200689" x="3830638" y="6632575"/>
          <p14:tracePt t="200708" x="3843338" y="6632575"/>
          <p14:tracePt t="200729" x="3867150" y="6632575"/>
          <p14:tracePt t="200749" x="3892550" y="6632575"/>
          <p14:tracePt t="200767" x="3917950" y="6645275"/>
          <p14:tracePt t="200806" x="3930650" y="6645275"/>
          <p14:tracePt t="200825" x="3943350" y="6645275"/>
          <p14:tracePt t="200866" x="3956050" y="6645275"/>
          <p14:tracePt t="201096" x="3968750" y="6645275"/>
          <p14:tracePt t="201114" x="3992563" y="6645275"/>
          <p14:tracePt t="201134" x="4056063" y="6657975"/>
          <p14:tracePt t="201136" x="4081463" y="6657975"/>
          <p14:tracePt t="201155" x="4130675" y="6657975"/>
          <p14:tracePt t="201177" x="4156075" y="6657975"/>
          <p14:tracePt t="201291" x="4168775" y="6657975"/>
          <p14:tracePt t="201501" x="4192588" y="6619875"/>
          <p14:tracePt t="201519" x="4192588" y="6545263"/>
          <p14:tracePt t="201539" x="4192588" y="6470650"/>
          <p14:tracePt t="201558" x="4192588" y="6407150"/>
          <p14:tracePt t="201579" x="4192588" y="6345238"/>
          <p14:tracePt t="201598" x="4192588" y="6332538"/>
          <p14:tracePt t="201792" x="4205288" y="6332538"/>
          <p14:tracePt t="201811" x="4217988" y="6370638"/>
          <p14:tracePt t="201831" x="4230688" y="6419850"/>
          <p14:tracePt t="201849" x="4230688" y="6445250"/>
          <p14:tracePt t="201871" x="4243388" y="6483350"/>
          <p14:tracePt t="201888" x="4243388" y="6494463"/>
          <p14:tracePt t="201948" x="4243388" y="6507163"/>
          <p14:tracePt t="201966" x="4256088" y="6519863"/>
          <p14:tracePt t="202158" x="4294188" y="6532563"/>
          <p14:tracePt t="202176" x="4343400" y="6532563"/>
          <p14:tracePt t="202197" x="4456113" y="6570663"/>
          <p14:tracePt t="202215" x="4494213" y="6570663"/>
          <p14:tracePt t="202236" x="4543425" y="6570663"/>
          <p14:tracePt t="202244" x="4581525" y="6570663"/>
          <p14:tracePt t="202261" x="4594225" y="6570663"/>
          <p14:tracePt t="202281" x="4606925" y="6570663"/>
          <p14:tracePt t="202300" x="4619625" y="6570663"/>
          <p14:tracePt t="202422" x="4630738" y="6570663"/>
          <p14:tracePt t="202478" x="4668838" y="6570663"/>
          <p14:tracePt t="202497" x="4694238" y="6570663"/>
          <p14:tracePt t="202523" x="4706938" y="6583363"/>
          <p14:tracePt t="202541" x="4719638" y="6583363"/>
          <p14:tracePt t="202562" x="4732338" y="6583363"/>
          <p14:tracePt t="202580" x="4743450" y="6583363"/>
          <p14:tracePt t="202618" x="4756150" y="6583363"/>
          <p14:tracePt t="202740" x="4768850" y="6583363"/>
          <p14:tracePt t="202758" x="4781550" y="6583363"/>
          <p14:tracePt t="202783" x="4806950" y="6583363"/>
          <p14:tracePt t="202802" x="4832350" y="6583363"/>
          <p14:tracePt t="202822" x="4832350" y="6594475"/>
          <p14:tracePt t="202841" x="4843463" y="6594475"/>
          <p14:tracePt t="203736" x="4868863" y="6594475"/>
          <p14:tracePt t="203754" x="4894263" y="6583363"/>
          <p14:tracePt t="203775" x="4919663" y="6557963"/>
          <p14:tracePt t="203775" x="4956175" y="6532563"/>
          <p14:tracePt t="203793" x="4981575" y="6507163"/>
          <p14:tracePt t="203814" x="5045075" y="6470650"/>
          <p14:tracePt t="203832" x="5068888" y="6432550"/>
          <p14:tracePt t="203853" x="5094288" y="6419850"/>
          <p14:tracePt t="203872" x="5106988" y="6394450"/>
          <p14:tracePt t="203891" x="5119688" y="6381750"/>
          <p14:tracePt t="203892" x="5132388" y="6370638"/>
          <p14:tracePt t="203938" x="5157788" y="6332538"/>
          <p14:tracePt t="203956" x="5157788" y="6319838"/>
          <p14:tracePt t="203978" x="5157788" y="6307138"/>
          <p14:tracePt t="204289" x="5170488" y="6307138"/>
          <p14:tracePt t="204289" x="5181600" y="6319838"/>
          <p14:tracePt t="204308" x="5194300" y="6332538"/>
          <p14:tracePt t="204329" x="5232400" y="6370638"/>
          <p14:tracePt t="204346" x="5232400" y="6394450"/>
          <p14:tracePt t="204367" x="5245100" y="6419850"/>
          <p14:tracePt t="204386" x="5257800" y="6445250"/>
          <p14:tracePt t="204408" x="5257800" y="6470650"/>
          <p14:tracePt t="204447" x="5270500" y="6494463"/>
          <p14:tracePt t="204466" x="5270500" y="6532563"/>
          <p14:tracePt t="204491" x="5281613" y="6557963"/>
          <p14:tracePt t="204513" x="5281613" y="6570663"/>
          <p14:tracePt t="204513" x="5281613" y="6583363"/>
          <p14:tracePt t="204552" x="5294313" y="6607175"/>
          <p14:tracePt t="204624" x="5294313" y="6619875"/>
          <p14:tracePt t="204770" x="5307013" y="6632575"/>
          <p14:tracePt t="204787" x="5319713" y="6645275"/>
          <p14:tracePt t="204809" x="5357813" y="6657975"/>
          <p14:tracePt t="204826" x="5370513" y="6670675"/>
          <p14:tracePt t="204847" x="5394325" y="6683375"/>
          <p14:tracePt t="204867" x="5407025" y="6683375"/>
          <p14:tracePt t="205023" x="5419725" y="6683375"/>
          <p14:tracePt t="205042" x="5445125" y="6696075"/>
          <p14:tracePt t="205064" x="5483225" y="6696075"/>
          <p14:tracePt t="205083" x="5495925" y="6696075"/>
          <p14:tracePt t="205103" x="5507038" y="6696075"/>
          <p14:tracePt t="205127" x="5545138" y="6696075"/>
          <p14:tracePt t="205148" x="5570538" y="6696075"/>
          <p14:tracePt t="205166" x="5583238" y="6696075"/>
          <p14:tracePt t="205221" x="5607050" y="6696075"/>
          <p14:tracePt t="205239" x="5632450" y="6683375"/>
          <p14:tracePt t="205262" x="5670550" y="6670675"/>
          <p14:tracePt t="205280" x="5695950" y="6670675"/>
          <p14:tracePt t="205301" x="5783263" y="6657975"/>
          <p14:tracePt t="205321" x="5832475" y="6657975"/>
          <p14:tracePt t="205341" x="5845175" y="6657975"/>
          <p14:tracePt t="205361" x="5883275" y="6657975"/>
          <p14:tracePt t="205382" x="5908675" y="6657975"/>
          <p14:tracePt t="205595" x="5908675" y="6645275"/>
          <p14:tracePt t="205613" x="5921375" y="6645275"/>
          <p14:tracePt t="205651" x="5932488" y="6645275"/>
          <p14:tracePt t="205695" x="5945188" y="6632575"/>
          <p14:tracePt t="205734" x="5957888" y="6632575"/>
          <p14:tracePt t="206032" x="5970588" y="6619875"/>
          <p14:tracePt t="206050" x="6008688" y="6619875"/>
          <p14:tracePt t="206071" x="6045200" y="6619875"/>
          <p14:tracePt t="206088" x="6108700" y="6607175"/>
          <p14:tracePt t="206110" x="6146800" y="6607175"/>
          <p14:tracePt t="206237" x="6157913" y="6607175"/>
          <p14:tracePt t="206255" x="6183313" y="6594475"/>
          <p14:tracePt t="206275" x="6221413" y="6583363"/>
          <p14:tracePt t="206295" x="6259513" y="6583363"/>
          <p14:tracePt t="206316" x="6321425" y="6583363"/>
          <p14:tracePt t="206356" x="6408738" y="6583363"/>
          <p14:tracePt t="206373" x="6434138" y="6583363"/>
          <p14:tracePt t="206395" x="6446838" y="6583363"/>
          <p14:tracePt t="206395" x="6459538" y="6583363"/>
          <p14:tracePt t="206472" x="6483350" y="6583363"/>
          <p14:tracePt t="206490" x="6521450" y="6570663"/>
          <p14:tracePt t="206514" x="6559550" y="6557963"/>
          <p14:tracePt t="206532" x="6584950" y="6545263"/>
          <p14:tracePt t="206552" x="6596063" y="6545263"/>
          <p14:tracePt t="206571" x="6608763" y="6532563"/>
          <p14:tracePt t="215874" x="6621463" y="6532563"/>
          <p14:tracePt t="215892" x="6672263" y="6532563"/>
          <p14:tracePt t="215913" x="6759575" y="6519863"/>
          <p14:tracePt t="215931" x="6821488" y="6507163"/>
          <p14:tracePt t="215954" x="6921500" y="6494463"/>
          <p14:tracePt t="215971" x="6985000" y="6483350"/>
          <p14:tracePt t="215997" x="7097713" y="6457950"/>
          <p14:tracePt t="216015" x="7185025" y="6432550"/>
          <p14:tracePt t="216038" x="7472363" y="6381750"/>
          <p14:tracePt t="216055" x="7610475" y="6370638"/>
          <p14:tracePt t="216077" x="7697788" y="6357938"/>
          <p14:tracePt t="216095" x="7748588" y="6332538"/>
          <p14:tracePt t="216116" x="7810500" y="6269038"/>
          <p14:tracePt t="216117" x="7848600" y="6257925"/>
          <p14:tracePt t="216137" x="7923213" y="6207125"/>
          <p14:tracePt t="216155" x="7961313" y="6169025"/>
          <p14:tracePt t="216176" x="7974013" y="6169025"/>
          <p14:tracePt t="216198" x="7999413" y="6157913"/>
          <p14:tracePt t="216426" x="8010525" y="6132513"/>
          <p14:tracePt t="216445" x="8010525" y="6119813"/>
          <p14:tracePt t="216466" x="8010525" y="6094413"/>
          <p14:tracePt t="216485" x="8010525" y="6069013"/>
          <p14:tracePt t="216506" x="8010525" y="6045200"/>
          <p14:tracePt t="216527" x="8010525" y="6032500"/>
          <p14:tracePt t="216548" x="7999413" y="6007100"/>
          <p14:tracePt t="216566" x="7999413" y="5994400"/>
          <p14:tracePt t="216588" x="7999413" y="5981700"/>
          <p14:tracePt t="216711" x="7999413" y="5969000"/>
          <p14:tracePt t="216729" x="7986713" y="5969000"/>
          <p14:tracePt t="216750" x="7974013" y="5956300"/>
          <p14:tracePt t="216770" x="7974013" y="5945188"/>
          <p14:tracePt t="216812" x="7974013" y="5932488"/>
          <p14:tracePt t="216830" x="7961313" y="5919788"/>
          <p14:tracePt t="217103" x="7986713" y="5919788"/>
          <p14:tracePt t="217147" x="7999413" y="5919788"/>
          <p14:tracePt t="217187" x="8010525" y="5919788"/>
          <p14:tracePt t="217204" x="8048625" y="5907088"/>
          <p14:tracePt t="217225" x="8074025" y="5907088"/>
          <p14:tracePt t="217243" x="8086725" y="5907088"/>
          <p14:tracePt t="217281" x="8123238" y="5907088"/>
          <p14:tracePt t="217321" x="8135938" y="5907088"/>
          <p14:tracePt t="217341" x="8161338" y="5907088"/>
          <p14:tracePt t="217363" x="8199438" y="5907088"/>
          <p14:tracePt t="217367" x="8212138" y="5907088"/>
          <p14:tracePt t="217385" x="8248650" y="5907088"/>
          <p14:tracePt t="217405" x="8286750" y="5907088"/>
          <p14:tracePt t="217422" x="8324850" y="5907088"/>
          <p14:tracePt t="217423" x="8335963" y="5907088"/>
          <p14:tracePt t="217446" x="8374063" y="5894388"/>
          <p14:tracePt t="217485" x="8412163" y="5894388"/>
          <p14:tracePt t="217505" x="8474075" y="5894388"/>
          <p14:tracePt t="217527" x="8524875" y="5894388"/>
          <p14:tracePt t="217545" x="8548688" y="5894388"/>
          <p14:tracePt t="217566" x="8561388" y="5894388"/>
          <p14:tracePt t="217586" x="8599488" y="5894388"/>
          <p14:tracePt t="217607" x="8624888" y="5894388"/>
          <p14:tracePt t="217626" x="8650288" y="5894388"/>
          <p14:tracePt t="217632" x="8674100" y="5894388"/>
          <p14:tracePt t="217651" x="8724900" y="5894388"/>
          <p14:tracePt t="217671" x="8774113" y="5894388"/>
          <p14:tracePt t="217691" x="8812213" y="5894388"/>
          <p14:tracePt t="217712" x="8874125" y="5881688"/>
          <p14:tracePt t="217729" x="8912225" y="5881688"/>
          <p14:tracePt t="217732" x="8924925" y="5881688"/>
          <p14:tracePt t="217752" x="8950325" y="5881688"/>
          <p14:tracePt t="217774" x="8975725" y="5881688"/>
          <p14:tracePt t="217792" x="8986838" y="5881688"/>
          <p14:tracePt t="217812" x="9024938" y="5881688"/>
          <p14:tracePt t="217831" x="9063038" y="5881688"/>
          <p14:tracePt t="217853" x="9112250" y="5881688"/>
          <p14:tracePt t="217870" x="9150350" y="5881688"/>
          <p14:tracePt t="217892" x="9250363" y="5881688"/>
          <p14:tracePt t="217915" x="9324975" y="5881688"/>
          <p14:tracePt t="217938" x="9413875" y="5881688"/>
          <p14:tracePt t="217955" x="9437688" y="5881688"/>
          <p14:tracePt t="217977" x="9463088" y="5881688"/>
          <p14:tracePt t="217997" x="9475788" y="5881688"/>
          <p14:tracePt t="218018" x="9488488" y="5881688"/>
          <p14:tracePt t="218037" x="9501188" y="5881688"/>
          <p14:tracePt t="218057" x="9513888" y="5868988"/>
          <p14:tracePt t="218075" x="9537700" y="5868988"/>
          <p14:tracePt t="218097" x="9563100" y="5856288"/>
          <p14:tracePt t="218114" x="9588500" y="5856288"/>
          <p14:tracePt t="218136" x="9613900" y="5856288"/>
          <p14:tracePt t="218277" x="9626600" y="5843588"/>
          <p14:tracePt t="218489" x="9626600" y="5832475"/>
          <p14:tracePt t="218530" x="9637713" y="5807075"/>
          <p14:tracePt t="218548" x="9637713" y="5794375"/>
          <p14:tracePt t="218569" x="9637713" y="5781675"/>
          <p14:tracePt t="218588" x="9637713" y="5768975"/>
          <p14:tracePt t="218606" x="9637713" y="5743575"/>
          <p14:tracePt t="218628" x="9650413" y="5707063"/>
          <p14:tracePt t="218649" x="9650413" y="5681663"/>
          <p14:tracePt t="218688" x="9650413" y="5643563"/>
          <p14:tracePt t="218710" x="9650413" y="5619750"/>
          <p14:tracePt t="218730" x="9650413" y="5607050"/>
          <p14:tracePt t="218749" x="9650413" y="5581650"/>
          <p14:tracePt t="218769" x="9650413" y="5543550"/>
          <p14:tracePt t="218787" x="9650413" y="5530850"/>
          <p14:tracePt t="218808" x="9650413" y="5494338"/>
          <p14:tracePt t="218827" x="9650413" y="5468938"/>
          <p14:tracePt t="218848" x="9650413" y="5456238"/>
          <p14:tracePt t="218887" x="9650413" y="5381625"/>
          <p14:tracePt t="218905" x="9650413" y="5368925"/>
          <p14:tracePt t="218927" x="9650413" y="5343525"/>
          <p14:tracePt t="218947" x="9650413" y="5318125"/>
          <p14:tracePt t="218972" x="9650413" y="5305425"/>
          <p14:tracePt t="218990" x="9650413" y="5281613"/>
          <p14:tracePt t="219013" x="9650413" y="5230813"/>
          <p14:tracePt t="219032" x="9650413" y="5194300"/>
          <p14:tracePt t="219053" x="9650413" y="5168900"/>
          <p14:tracePt t="219070" x="9650413" y="5143500"/>
          <p14:tracePt t="219092" x="9650413" y="5105400"/>
          <p14:tracePt t="219110" x="9650413" y="5092700"/>
          <p14:tracePt t="219131" x="9650413" y="5018088"/>
          <p14:tracePt t="219149" x="9650413" y="4981575"/>
          <p14:tracePt t="219150" x="9650413" y="4968875"/>
          <p14:tracePt t="219188" x="9650413" y="4879975"/>
          <p14:tracePt t="219209" x="9650413" y="4805363"/>
          <p14:tracePt t="219235" x="9637713" y="4718050"/>
          <p14:tracePt t="219254" x="9637713" y="4656138"/>
          <p14:tracePt t="219273" x="9637713" y="4579938"/>
          <p14:tracePt t="219294" x="9637713" y="4505325"/>
          <p14:tracePt t="219316" x="9637713" y="4467225"/>
          <p14:tracePt t="219335" x="9637713" y="4443413"/>
          <p14:tracePt t="219355" x="9613900" y="4392613"/>
          <p14:tracePt t="219372" x="9601200" y="4341813"/>
          <p14:tracePt t="219394" x="9601200" y="4292600"/>
          <p14:tracePt t="219412" x="9601200" y="4279900"/>
          <p14:tracePt t="219433" x="9601200" y="4267200"/>
          <p14:tracePt t="219451" x="9588500" y="4254500"/>
          <p14:tracePt t="219512" x="9588500" y="4241800"/>
          <p14:tracePt t="219530" x="9588500" y="4230688"/>
          <p14:tracePt t="219618" x="9588500" y="4217988"/>
          <p14:tracePt t="219794" x="9588500" y="4205288"/>
          <p14:tracePt t="219812" x="9626600" y="4205288"/>
          <p14:tracePt t="219833" x="9675813" y="4192588"/>
          <p14:tracePt t="219852" x="9763125" y="4192588"/>
          <p14:tracePt t="219888" x="9801225" y="4192588"/>
          <p14:tracePt t="219908" x="9839325" y="4192588"/>
          <p14:tracePt t="219929" x="9901238" y="4192588"/>
          <p14:tracePt t="219947" x="9988550" y="4179888"/>
          <p14:tracePt t="219968" x="10088563" y="4179888"/>
          <p14:tracePt t="219986" x="10126663" y="4167188"/>
          <p14:tracePt t="220007" x="10164763" y="4167188"/>
          <p14:tracePt t="220026" x="10201275" y="4167188"/>
          <p14:tracePt t="220048" x="10288588" y="4154488"/>
          <p14:tracePt t="220065" x="10352088" y="4154488"/>
          <p14:tracePt t="220085" x="10414000" y="4154488"/>
          <p14:tracePt t="220105" x="10490200" y="4154488"/>
          <p14:tracePt t="220108" x="10526713" y="4154488"/>
          <p14:tracePt t="220133" x="10639425" y="4154488"/>
          <p14:tracePt t="220153" x="10702925" y="4154488"/>
          <p14:tracePt t="220189" x="10726738" y="4141788"/>
          <p14:tracePt t="220210" x="10764838" y="4141788"/>
          <p14:tracePt t="220231" x="10828338" y="4141788"/>
          <p14:tracePt t="220250" x="10890250" y="4141788"/>
          <p14:tracePt t="220271" x="11002963" y="4141788"/>
          <p14:tracePt t="220290" x="11028363" y="4141788"/>
          <p14:tracePt t="220312" x="11052175" y="4141788"/>
          <p14:tracePt t="220352" x="11077575" y="4141788"/>
          <p14:tracePt t="220389" x="11090275" y="4141788"/>
          <p14:tracePt t="220417" x="11102975" y="4141788"/>
          <p14:tracePt t="220439" x="11153775" y="4141788"/>
          <p14:tracePt t="220457" x="11164888" y="4141788"/>
          <p14:tracePt t="220478" x="11177588" y="4141788"/>
          <p14:tracePt t="220497" x="11190288" y="4141788"/>
          <p14:tracePt t="220519" x="11215688" y="4141788"/>
          <p14:tracePt t="220520" x="11228388" y="4141788"/>
          <p14:tracePt t="220538" x="11253788" y="4141788"/>
          <p14:tracePt t="220559" x="11277600" y="4141788"/>
          <p14:tracePt t="221029" x="11277600" y="4154488"/>
          <p14:tracePt t="221275" x="11277600" y="4167188"/>
          <p14:tracePt t="221295" x="11290300" y="4179888"/>
          <p14:tracePt t="221333" x="11290300" y="4192588"/>
          <p14:tracePt t="221352" x="11303000" y="4205288"/>
          <p14:tracePt t="221391" x="11315700" y="4205288"/>
          <p14:tracePt t="221409" x="11315700" y="4217988"/>
          <p14:tracePt t="221430" x="11315700" y="4241800"/>
          <p14:tracePt t="221449" x="11315700" y="4267200"/>
          <p14:tracePt t="221473" x="11315700" y="4279900"/>
          <p14:tracePt t="221491" x="11315700" y="4292600"/>
          <p14:tracePt t="221513" x="11315700" y="4318000"/>
          <p14:tracePt t="221531" x="11315700" y="4330700"/>
          <p14:tracePt t="221552" x="11315700" y="4341813"/>
          <p14:tracePt t="221570" x="11315700" y="4367213"/>
          <p14:tracePt t="221591" x="11315700" y="4418013"/>
          <p14:tracePt t="221610" x="11315700" y="4443413"/>
          <p14:tracePt t="221631" x="11303000" y="4467225"/>
          <p14:tracePt t="221649" x="11303000" y="4492625"/>
          <p14:tracePt t="221670" x="11290300" y="4518025"/>
          <p14:tracePt t="221687" x="11290300" y="4543425"/>
          <p14:tracePt t="221709" x="11290300" y="4579938"/>
          <p14:tracePt t="221731" x="11290300" y="4592638"/>
          <p14:tracePt t="221752" x="11277600" y="4630738"/>
          <p14:tracePt t="221770" x="11277600" y="4656138"/>
          <p14:tracePt t="221808" x="11277600" y="4679950"/>
          <p14:tracePt t="221826" x="11277600" y="4692650"/>
          <p14:tracePt t="221847" x="11277600" y="4718050"/>
          <p14:tracePt t="221865" x="11266488" y="4756150"/>
          <p14:tracePt t="221886" x="11266488" y="4779963"/>
          <p14:tracePt t="221904" x="11266488" y="4792663"/>
          <p14:tracePt t="221927" x="11266488" y="4830763"/>
          <p14:tracePt t="221945" x="11266488" y="4856163"/>
          <p14:tracePt t="221968" x="11266488" y="4879975"/>
          <p14:tracePt t="222010" x="11253788" y="4918075"/>
          <p14:tracePt t="222049" x="11253788" y="4943475"/>
          <p14:tracePt t="222087" x="11241088" y="4968875"/>
          <p14:tracePt t="222105" x="11241088" y="4981575"/>
          <p14:tracePt t="222145" x="11241088" y="4992688"/>
          <p14:tracePt t="222163" x="11228388" y="5005388"/>
          <p14:tracePt t="222184" x="11228388" y="5018088"/>
          <p14:tracePt t="222203" x="11215688" y="5043488"/>
          <p14:tracePt t="222224" x="11215688" y="5068888"/>
          <p14:tracePt t="222242" x="11215688" y="5081588"/>
          <p14:tracePt t="222268" x="11202988" y="5092700"/>
          <p14:tracePt t="222697" x="11202988" y="5105400"/>
          <p14:tracePt t="222716" x="11202988" y="5118100"/>
          <p14:tracePt t="222736" x="11241088" y="5143500"/>
          <p14:tracePt t="222754" x="11266488" y="5143500"/>
          <p14:tracePt t="222777" x="11290300" y="5156200"/>
          <p14:tracePt t="222800" x="11303000" y="5156200"/>
          <p14:tracePt t="224074" x="11315700" y="5156200"/>
          <p14:tracePt t="224234" x="11290300" y="5130800"/>
          <p14:tracePt t="224253" x="11277600" y="5118100"/>
          <p14:tracePt t="224273" x="11241088" y="5081588"/>
          <p14:tracePt t="224292" x="11177588" y="5018088"/>
          <p14:tracePt t="224313" x="11015663" y="4868863"/>
          <p14:tracePt t="224331" x="10902950" y="4830763"/>
          <p14:tracePt t="224353" x="10790238" y="4768850"/>
          <p14:tracePt t="224371" x="10639425" y="4718050"/>
          <p14:tracePt t="224392" x="10552113" y="4643438"/>
          <p14:tracePt t="224411" x="10502900" y="4605338"/>
          <p14:tracePt t="224432" x="10452100" y="4567238"/>
          <p14:tracePt t="224450" x="10390188" y="4543425"/>
          <p14:tracePt t="224471" x="10264775" y="4530725"/>
          <p14:tracePt t="224493" x="10139363" y="4518025"/>
          <p14:tracePt t="224515" x="10075863" y="4518025"/>
          <p14:tracePt t="224533" x="9913938" y="4479925"/>
          <p14:tracePt t="224556" x="9775825" y="4454525"/>
          <p14:tracePt t="224573" x="9750425" y="4443413"/>
          <p14:tracePt t="224612" x="9739313" y="4430713"/>
          <p14:tracePt t="224630" x="9726613" y="4418013"/>
          <p14:tracePt t="224652" x="9726613" y="4405313"/>
          <p14:tracePt t="224691" x="9726613" y="4379913"/>
          <p14:tracePt t="224710" x="9726613" y="4367213"/>
          <p14:tracePt t="224731" x="9726613" y="4341813"/>
          <p14:tracePt t="224749" x="9726613" y="4330700"/>
          <p14:tracePt t="224790" x="9726613" y="4318000"/>
          <p14:tracePt t="225015" x="9726613" y="4305300"/>
          <p14:tracePt t="225088" x="9726613" y="4279900"/>
          <p14:tracePt t="225338" x="9726613" y="4267200"/>
          <p14:tracePt t="225501" x="9713913" y="4267200"/>
          <p14:tracePt t="225607" x="9713913" y="4254500"/>
          <p14:tracePt t="225734" x="9701213" y="4254500"/>
          <p14:tracePt t="225930" x="9688513" y="4254500"/>
          <p14:tracePt t="225949" x="9688513" y="4241800"/>
          <p14:tracePt t="226003" x="9675813" y="4241800"/>
          <p14:tracePt t="226021" x="9675813" y="4230688"/>
          <p14:tracePt t="226077" x="9663113" y="4230688"/>
          <p14:tracePt t="226149" x="9650413" y="4217988"/>
          <p14:tracePt t="226324" x="9650413" y="4205288"/>
          <p14:tracePt t="226362" x="9637713" y="4205288"/>
          <p14:tracePt t="226418" x="9626600" y="4205288"/>
          <p14:tracePt t="226996" x="9637713" y="4205288"/>
          <p14:tracePt t="227014" x="9663113" y="4205288"/>
          <p14:tracePt t="227035" x="9688513" y="4205288"/>
          <p14:tracePt t="227053" x="9726613" y="4205288"/>
          <p14:tracePt t="227072" x="9750425" y="4205288"/>
          <p14:tracePt t="227093" x="9775825" y="4205288"/>
          <p14:tracePt t="227114" x="9801225" y="4205288"/>
          <p14:tracePt t="227132" x="9826625" y="4205288"/>
          <p14:tracePt t="227154" x="9852025" y="4205288"/>
          <p14:tracePt t="227172" x="9888538" y="4192588"/>
          <p14:tracePt t="227193" x="9913938" y="4192588"/>
          <p14:tracePt t="227213" x="9939338" y="4192588"/>
          <p14:tracePt t="227239" x="9963150" y="4192588"/>
          <p14:tracePt t="227258" x="10001250" y="4192588"/>
          <p14:tracePt t="227279" x="10026650" y="4192588"/>
          <p14:tracePt t="227296" x="10039350" y="4192588"/>
          <p14:tracePt t="227318" x="10052050" y="4192588"/>
          <p14:tracePt t="227336" x="10088563" y="4192588"/>
          <p14:tracePt t="227356" x="10126663" y="4192588"/>
          <p14:tracePt t="227374" x="10177463" y="4192588"/>
          <p14:tracePt t="227395" x="10239375" y="4192588"/>
          <p14:tracePt t="227415" x="10277475" y="4192588"/>
          <p14:tracePt t="227436" x="10288588" y="4192588"/>
          <p14:tracePt t="227454" x="10326688" y="4192588"/>
          <p14:tracePt t="227458" x="10339388" y="4192588"/>
          <p14:tracePt t="227478" x="10377488" y="4192588"/>
          <p14:tracePt t="227503" x="10414000" y="4192588"/>
          <p14:tracePt t="227520" x="10439400" y="4192588"/>
          <p14:tracePt t="227540" x="10490200" y="4192588"/>
          <p14:tracePt t="227561" x="10539413" y="4192588"/>
          <p14:tracePt t="227581" x="10564813" y="4192588"/>
          <p14:tracePt t="227599" x="10614025" y="4192588"/>
          <p14:tracePt t="227620" x="10664825" y="4192588"/>
          <p14:tracePt t="227637" x="10715625" y="4192588"/>
          <p14:tracePt t="227659" x="10739438" y="4192588"/>
          <p14:tracePt t="227677" x="10777538" y="4192588"/>
          <p14:tracePt t="227697" x="10815638" y="4192588"/>
          <p14:tracePt t="227716" x="10839450" y="4192588"/>
          <p14:tracePt t="227737" x="10877550" y="4192588"/>
          <p14:tracePt t="227760" x="10902950" y="4192588"/>
          <p14:tracePt t="227780" x="10964863" y="4192588"/>
          <p14:tracePt t="227798" x="11015663" y="4192588"/>
          <p14:tracePt t="227819" x="11041063" y="4192588"/>
          <p14:tracePt t="227838" x="11064875" y="4192588"/>
          <p14:tracePt t="227859" x="11102975" y="4192588"/>
          <p14:tracePt t="227897" x="11128375" y="4192588"/>
          <p14:tracePt t="227915" x="11153775" y="4192588"/>
          <p14:tracePt t="227936" x="11177588" y="4192588"/>
          <p14:tracePt t="227953" x="11190288" y="4192588"/>
          <p14:tracePt t="227976" x="11215688" y="4192588"/>
          <p14:tracePt t="228014" x="11241088" y="4205288"/>
          <p14:tracePt t="228032" x="11253788" y="4205288"/>
          <p14:tracePt t="228053" x="11266488" y="4205288"/>
          <p14:tracePt t="228109" x="11277600" y="4205288"/>
          <p14:tracePt t="229396" x="11253788" y="4241800"/>
          <p14:tracePt t="229414" x="11128375" y="4318000"/>
          <p14:tracePt t="229436" x="10877550" y="4543425"/>
          <p14:tracePt t="229459" x="10452100" y="4930775"/>
          <p14:tracePt t="229480" x="10301288" y="5056188"/>
          <p14:tracePt t="229499" x="10252075" y="5118100"/>
          <p14:tracePt t="229520" x="10252075" y="5168900"/>
          <p14:tracePt t="229538" x="10252075" y="5205413"/>
          <p14:tracePt t="229559" x="10252075" y="5281613"/>
          <p14:tracePt t="229579" x="10239375" y="5318125"/>
          <p14:tracePt t="229598" x="10226675" y="5368925"/>
          <p14:tracePt t="229620" x="10226675" y="5381625"/>
          <p14:tracePt t="229644" x="10226675" y="5394325"/>
          <p14:tracePt t="229646" x="10201275" y="5407025"/>
          <p14:tracePt t="229669" x="10113963" y="5456238"/>
          <p14:tracePt t="229692" x="10001250" y="5543550"/>
          <p14:tracePt t="229715" x="9739313" y="5756275"/>
          <p14:tracePt t="229736" x="9613900" y="5843588"/>
          <p14:tracePt t="229753" x="9537700" y="5907088"/>
          <p14:tracePt t="229777" x="9488488" y="5956300"/>
          <p14:tracePt t="229813" x="9475788" y="5969000"/>
          <p14:tracePt t="229883" x="9488488" y="5969000"/>
          <p14:tracePt t="229900" x="9501188" y="5969000"/>
          <p14:tracePt t="230027" x="9513888" y="5956300"/>
          <p14:tracePt t="230045" x="9525000" y="5945188"/>
          <p14:tracePt t="230066" x="9537700" y="5932488"/>
          <p14:tracePt t="230084" x="9550400" y="5932488"/>
          <p14:tracePt t="230106" x="9563100" y="5919788"/>
          <p14:tracePt t="230124" x="9563100" y="5907088"/>
          <p14:tracePt t="230146" x="9588500" y="5894388"/>
          <p14:tracePt t="230185" x="9588500" y="5881688"/>
          <p14:tracePt t="230203" x="9613900" y="5856288"/>
          <p14:tracePt t="230467" x="9601200" y="5856288"/>
          <p14:tracePt t="230485" x="9575800" y="5856288"/>
          <p14:tracePt t="230513" x="9550400" y="5856288"/>
          <p14:tracePt t="230532" x="9525000" y="5868988"/>
          <p14:tracePt t="230552" x="9501188" y="5881688"/>
          <p14:tracePt t="230592" x="9475788" y="5881688"/>
          <p14:tracePt t="230610" x="9437688" y="5881688"/>
          <p14:tracePt t="230631" x="9337675" y="5894388"/>
          <p14:tracePt t="230650" x="9275763" y="5907088"/>
          <p14:tracePt t="230671" x="9188450" y="5919788"/>
          <p14:tracePt t="230690" x="9124950" y="5919788"/>
          <p14:tracePt t="230711" x="9024938" y="5919788"/>
          <p14:tracePt t="230730" x="8937625" y="5919788"/>
          <p14:tracePt t="230751" x="8874125" y="5919788"/>
          <p14:tracePt t="230773" x="8763000" y="5919788"/>
          <p14:tracePt t="230794" x="8712200" y="5919788"/>
          <p14:tracePt t="230812" x="8661400" y="5919788"/>
          <p14:tracePt t="230833" x="8586788" y="5932488"/>
          <p14:tracePt t="230851" x="8548688" y="5932488"/>
          <p14:tracePt t="230872" x="8499475" y="5945188"/>
          <p14:tracePt t="230890" x="8461375" y="5945188"/>
          <p14:tracePt t="230911" x="8435975" y="5945188"/>
          <p14:tracePt t="230930" x="8412163" y="5945188"/>
          <p14:tracePt t="230951" x="8374063" y="5945188"/>
          <p14:tracePt t="230970" x="8324850" y="5945188"/>
          <p14:tracePt t="230989" x="8261350" y="5945188"/>
          <p14:tracePt t="231010" x="8212138" y="5945188"/>
          <p14:tracePt t="231032" x="8174038" y="5945188"/>
          <p14:tracePt t="231050" x="8135938" y="5945188"/>
          <p14:tracePt t="231071" x="8110538" y="5945188"/>
          <p14:tracePt t="231090" x="8086725" y="5945188"/>
          <p14:tracePt t="231111" x="8035925" y="5945188"/>
          <p14:tracePt t="231135" x="7999413" y="5945188"/>
          <p14:tracePt t="231156" x="7961313" y="5945188"/>
          <p14:tracePt t="231211" x="7948613" y="5945188"/>
          <p14:tracePt t="237291" x="7961313" y="5945188"/>
          <p14:tracePt t="237309" x="7986713" y="5956300"/>
          <p14:tracePt t="237330" x="8010525" y="5956300"/>
          <p14:tracePt t="237802" x="8023225" y="5956300"/>
          <p14:tracePt t="237821" x="8023225" y="5932488"/>
          <p14:tracePt t="237842" x="8023225" y="5919788"/>
          <p14:tracePt t="237861" x="8010525" y="5907088"/>
          <p14:tracePt t="237882" x="7974013" y="5881688"/>
          <p14:tracePt t="237901" x="7886700" y="5881688"/>
          <p14:tracePt t="237922" x="7797800" y="5881688"/>
          <p14:tracePt t="237943" x="7548563" y="5894388"/>
          <p14:tracePt t="237968" x="7197725" y="5907088"/>
          <p14:tracePt t="237988" x="6972300" y="5907088"/>
          <p14:tracePt t="238010" x="6634163" y="5907088"/>
          <p14:tracePt t="238028" x="6346825" y="5907088"/>
          <p14:tracePt t="238049" x="6157913" y="5907088"/>
          <p14:tracePt t="238068" x="5957888" y="5907088"/>
          <p14:tracePt t="238089" x="5632450" y="5907088"/>
          <p14:tracePt t="238107" x="5294313" y="5919788"/>
          <p14:tracePt t="238129" x="5057775" y="5945188"/>
          <p14:tracePt t="238152" x="4719638" y="5981700"/>
          <p14:tracePt t="238179" x="4406900" y="5994400"/>
          <p14:tracePt t="238199" x="4143375" y="6032500"/>
          <p14:tracePt t="238226" x="3917950" y="6045200"/>
          <p14:tracePt t="238245" x="3779838" y="6069013"/>
          <p14:tracePt t="238267" x="3643313" y="6107113"/>
          <p14:tracePt t="238268" x="3605213" y="6119813"/>
          <p14:tracePt t="238286" x="3530600" y="6132513"/>
          <p14:tracePt t="238305" x="3454400" y="6157913"/>
          <p14:tracePt t="238328" x="3379788" y="6169025"/>
          <p14:tracePt t="238351" x="3328988" y="6181725"/>
          <p14:tracePt t="238684" x="3328988" y="6194425"/>
          <p14:tracePt t="238801" x="3341688" y="6194425"/>
          <p14:tracePt t="238842" x="3328988" y="6232525"/>
          <p14:tracePt t="238861" x="3328988" y="6257925"/>
          <p14:tracePt t="238882" x="3328988" y="6269038"/>
          <p14:tracePt t="238901" x="3328988" y="6281738"/>
          <p14:tracePt t="238923" x="3317875" y="6319838"/>
          <p14:tracePt t="238943" x="3317875" y="6370638"/>
          <p14:tracePt t="238964" x="3317875" y="6419850"/>
          <p14:tracePt t="238983" x="3317875" y="6483350"/>
          <p14:tracePt t="239006" x="3317875" y="6532563"/>
          <p14:tracePt t="239025" x="3328988" y="6557963"/>
          <p14:tracePt t="239047" x="3341688" y="6607175"/>
          <p14:tracePt t="239066" x="3354388" y="6632575"/>
          <p14:tracePt t="239089" x="3392488" y="6657975"/>
          <p14:tracePt t="239116" x="3417888" y="6696075"/>
          <p14:tracePt t="239138" x="3429000" y="6696075"/>
          <p14:tracePt t="239158" x="3467100" y="6707188"/>
          <p14:tracePt t="239180" x="3517900" y="6719888"/>
          <p14:tracePt t="239200" x="3554413" y="6719888"/>
          <p14:tracePt t="239222" x="3579813" y="6719888"/>
          <p14:tracePt t="239245" x="3630613" y="6719888"/>
          <p14:tracePt t="239266" x="3692525" y="6696075"/>
          <p14:tracePt t="239286" x="3730625" y="6670675"/>
          <p14:tracePt t="239305" x="3767138" y="6632575"/>
          <p14:tracePt t="239306" x="3767138" y="6619875"/>
          <p14:tracePt t="239326" x="3792538" y="6570663"/>
          <p14:tracePt t="239349" x="3805238" y="6545263"/>
          <p14:tracePt t="239369" x="3805238" y="6519863"/>
          <p14:tracePt t="239375" x="3817938" y="6494463"/>
          <p14:tracePt t="239396" x="3817938" y="6457950"/>
          <p14:tracePt t="239418" x="3817938" y="6381750"/>
          <p14:tracePt t="239438" x="3792538" y="6319838"/>
          <p14:tracePt t="239461" x="3792538" y="6307138"/>
          <p14:tracePt t="239480" x="3756025" y="6219825"/>
          <p14:tracePt t="239503" x="3743325" y="6194425"/>
          <p14:tracePt t="239523" x="3705225" y="6157913"/>
          <p14:tracePt t="239546" x="3605213" y="6119813"/>
          <p14:tracePt t="239564" x="3530600" y="6094413"/>
          <p14:tracePt t="239587" x="3454400" y="6081713"/>
          <p14:tracePt t="239606" x="3405188" y="6081713"/>
          <p14:tracePt t="239627" x="3379788" y="6081713"/>
          <p14:tracePt t="239647" x="3354388" y="6081713"/>
          <p14:tracePt t="239672" x="3305175" y="6119813"/>
          <p14:tracePt t="239693" x="3267075" y="6157913"/>
          <p14:tracePt t="239715" x="3228975" y="6232525"/>
          <p14:tracePt t="239735" x="3192463" y="6319838"/>
          <p14:tracePt t="239757" x="3192463" y="6357938"/>
          <p14:tracePt t="239775" x="3192463" y="6394450"/>
          <p14:tracePt t="239797" x="3192463" y="6432550"/>
          <p14:tracePt t="239816" x="3192463" y="6445250"/>
          <p14:tracePt t="239913" x="3216275" y="6445250"/>
          <p14:tracePt t="239932" x="3305175" y="6445250"/>
          <p14:tracePt t="239953" x="3454400" y="6445250"/>
          <p14:tracePt t="239971" x="3705225" y="6445250"/>
          <p14:tracePt t="239974" x="3867150" y="6445250"/>
          <p14:tracePt t="239996" x="4217988" y="6445250"/>
          <p14:tracePt t="240017" x="4581525" y="6407150"/>
          <p14:tracePt t="240036" x="4643438" y="6407150"/>
          <p14:tracePt t="240111" x="4643438" y="6394450"/>
          <p14:tracePt t="240131" x="4643438" y="6370638"/>
          <p14:tracePt t="240153" x="4619625" y="6332538"/>
          <p14:tracePt t="240171" x="4594225" y="6307138"/>
          <p14:tracePt t="240197" x="4568825" y="6281738"/>
          <p14:tracePt t="240215" x="4568825" y="6257925"/>
          <p14:tracePt t="240237" x="4543425" y="6219825"/>
          <p14:tracePt t="240255" x="4506913" y="6181725"/>
          <p14:tracePt t="240258" x="4481513" y="6157913"/>
          <p14:tracePt t="240278" x="4394200" y="6119813"/>
          <p14:tracePt t="240299" x="4330700" y="6119813"/>
          <p14:tracePt t="240318" x="4294188" y="6119813"/>
          <p14:tracePt t="240338" x="4243388" y="6132513"/>
          <p14:tracePt t="240359" x="4205288" y="6194425"/>
          <p14:tracePt t="240380" x="4205288" y="6232525"/>
          <p14:tracePt t="240399" x="4205288" y="6269038"/>
          <p14:tracePt t="240421" x="4205288" y="6345238"/>
          <p14:tracePt t="240439" x="4256088" y="6407150"/>
          <p14:tracePt t="240465" x="4330700" y="6470650"/>
          <p14:tracePt t="240486" x="4430713" y="6519863"/>
          <p14:tracePt t="240508" x="4481513" y="6519863"/>
          <p14:tracePt t="240547" x="4556125" y="6545263"/>
          <p14:tracePt t="240566" x="4568825" y="6545263"/>
          <p14:tracePt t="240588" x="4594225" y="6545263"/>
          <p14:tracePt t="240607" x="4606925" y="6545263"/>
          <p14:tracePt t="240630" x="4668838" y="6532563"/>
          <p14:tracePt t="240650" x="4694238" y="6519863"/>
          <p14:tracePt t="240670" x="4743450" y="6494463"/>
          <p14:tracePt t="240689" x="4768850" y="6470650"/>
          <p14:tracePt t="240711" x="4794250" y="6432550"/>
          <p14:tracePt t="240736" x="4806950" y="6407150"/>
          <p14:tracePt t="240759" x="4806950" y="6394450"/>
          <p14:tracePt t="240779" x="4806950" y="6381750"/>
          <p14:tracePt t="240800" x="4806950" y="6345238"/>
          <p14:tracePt t="240819" x="4743450" y="6281738"/>
          <p14:tracePt t="240838" x="4706938" y="6257925"/>
          <p14:tracePt t="240860" x="4630738" y="6245225"/>
          <p14:tracePt t="240881" x="4568825" y="6245225"/>
          <p14:tracePt t="240902" x="4530725" y="6232525"/>
          <p14:tracePt t="241462" x="4556125" y="6219825"/>
          <p14:tracePt t="241522" x="4568825" y="6207125"/>
          <p14:tracePt t="241546" x="4594225" y="6207125"/>
          <p14:tracePt t="241568" x="4606925" y="6207125"/>
          <p14:tracePt t="241586" x="4619625" y="6207125"/>
          <p14:tracePt t="242052" x="4656138" y="6207125"/>
          <p14:tracePt t="242070" x="4743450" y="6232525"/>
          <p14:tracePt t="242092" x="5057775" y="6269038"/>
          <p14:tracePt t="242111" x="5519738" y="6294438"/>
          <p14:tracePt t="242134" x="6370638" y="6294438"/>
          <p14:tracePt t="242153" x="6959600" y="6294438"/>
          <p14:tracePt t="242179" x="7297738" y="6294438"/>
          <p14:tracePt t="242179" x="7423150" y="6294438"/>
          <p14:tracePt t="242198" x="7597775" y="6294438"/>
          <p14:tracePt t="242219" x="7710488" y="6294438"/>
          <p14:tracePt t="242239" x="7773988" y="6294438"/>
          <p14:tracePt t="242262" x="7823200" y="6307138"/>
          <p14:tracePt t="242280" x="7861300" y="6307138"/>
          <p14:tracePt t="242303" x="7935913" y="6307138"/>
          <p14:tracePt t="242322" x="7986713" y="6294438"/>
          <p14:tracePt t="242345" x="8035925" y="6269038"/>
          <p14:tracePt t="242346" x="8061325" y="6257925"/>
          <p14:tracePt t="242366" x="8099425" y="6245225"/>
          <p14:tracePt t="242389" x="8123238" y="6232525"/>
          <p14:tracePt t="242390" x="8148638" y="6219825"/>
          <p14:tracePt t="242410" x="8199438" y="6207125"/>
          <p14:tracePt t="242435" x="8235950" y="6194425"/>
          <p14:tracePt t="242453" x="8299450" y="6181725"/>
          <p14:tracePt t="242475" x="8312150" y="6181725"/>
          <p14:tracePt t="242727" x="8324850" y="6181725"/>
          <p14:tracePt t="242767" x="8335963" y="6181725"/>
          <p14:tracePt t="242786" x="8361363" y="6169025"/>
          <p14:tracePt t="242808" x="8361363" y="6157913"/>
          <p14:tracePt t="242827" x="8361363" y="6145213"/>
          <p14:tracePt t="242866" x="8361363" y="6132513"/>
          <p14:tracePt t="242884" x="8348663" y="6132513"/>
          <p14:tracePt t="242905" x="8335963" y="6094413"/>
          <p14:tracePt t="242927" x="8335963" y="6081713"/>
          <p14:tracePt t="242952" x="8335963" y="6069013"/>
          <p14:tracePt t="242970" x="8335963" y="6032500"/>
          <p14:tracePt t="242991" x="8324850" y="6019800"/>
          <p14:tracePt t="243010" x="8312150" y="5994400"/>
          <p14:tracePt t="243031" x="8286750" y="5969000"/>
          <p14:tracePt t="243050" x="8248650" y="5919788"/>
          <p14:tracePt t="243072" x="8212138" y="5881688"/>
          <p14:tracePt t="243091" x="8186738" y="5856288"/>
          <p14:tracePt t="243114" x="8161338" y="5819775"/>
          <p14:tracePt t="243132" x="8161338" y="5794375"/>
          <p14:tracePt t="243154" x="8148638" y="5781675"/>
          <p14:tracePt t="243172" x="8148638" y="5756275"/>
          <p14:tracePt t="243199" x="8148638" y="5743575"/>
          <p14:tracePt t="243217" x="8148638" y="5694363"/>
          <p14:tracePt t="243240" x="8148638" y="5656263"/>
          <p14:tracePt t="243259" x="8135938" y="5619750"/>
          <p14:tracePt t="243280" x="8135938" y="5581650"/>
          <p14:tracePt t="243299" x="8135938" y="5543550"/>
          <p14:tracePt t="243320" x="8135938" y="5518150"/>
          <p14:tracePt t="243339" x="8135938" y="5507038"/>
          <p14:tracePt t="243361" x="8135938" y="5468938"/>
          <p14:tracePt t="243380" x="8135938" y="5430838"/>
          <p14:tracePt t="243401" x="8135938" y="5407025"/>
          <p14:tracePt t="243418" x="8135938" y="5381625"/>
          <p14:tracePt t="243439" x="8110538" y="5318125"/>
          <p14:tracePt t="243457" x="8099425" y="5294313"/>
          <p14:tracePt t="243482" x="8099425" y="5268913"/>
          <p14:tracePt t="243501" x="8099425" y="5243513"/>
          <p14:tracePt t="243502" x="8099425" y="5218113"/>
          <p14:tracePt t="243524" x="8099425" y="5205413"/>
          <p14:tracePt t="243543" x="8099425" y="5181600"/>
          <p14:tracePt t="243580" x="8099425" y="5168900"/>
          <p14:tracePt t="243636" x="8086725" y="5168900"/>
          <p14:tracePt t="243675" x="8086725" y="5156200"/>
          <p14:tracePt t="243693" x="8074025" y="5156200"/>
          <p14:tracePt t="243716" x="8061325" y="5156200"/>
          <p14:tracePt t="243737" x="8048625" y="5156200"/>
          <p14:tracePt t="244270" x="8035925" y="5156200"/>
          <p14:tracePt t="244310" x="8035925" y="5181600"/>
          <p14:tracePt t="244348" x="8035925" y="5194300"/>
          <p14:tracePt t="244386" x="8048625" y="5218113"/>
          <p14:tracePt t="244427" x="8061325" y="5268913"/>
          <p14:tracePt t="244445" x="8074025" y="5268913"/>
          <p14:tracePt t="244466" x="8086725" y="5281613"/>
          <p14:tracePt t="244484" x="8086725" y="5294313"/>
          <p14:tracePt t="244507" x="8099425" y="5318125"/>
          <p14:tracePt t="244508" x="8099425" y="5330825"/>
          <p14:tracePt t="244551" x="8110538" y="5343525"/>
          <p14:tracePt t="244569" x="8110538" y="5356225"/>
          <p14:tracePt t="244587" x="8123238" y="5368925"/>
          <p14:tracePt t="244609" x="8123238" y="5394325"/>
          <p14:tracePt t="244629" x="8135938" y="5407025"/>
          <p14:tracePt t="244668" x="8148638" y="5418138"/>
          <p14:tracePt t="244706" x="8148638" y="5443538"/>
          <p14:tracePt t="244744" x="8161338" y="5456238"/>
          <p14:tracePt t="244762" x="8174038" y="5481638"/>
          <p14:tracePt t="244783" x="8186738" y="5494338"/>
          <p14:tracePt t="244804" x="8186738" y="5518150"/>
          <p14:tracePt t="244843" x="8199438" y="5530850"/>
          <p14:tracePt t="244881" x="8199438" y="5543550"/>
          <p14:tracePt t="244900" x="8199438" y="5556250"/>
          <p14:tracePt t="244922" x="8223250" y="5581650"/>
          <p14:tracePt t="244940" x="8223250" y="5594350"/>
          <p14:tracePt t="244979" x="8235950" y="5607050"/>
          <p14:tracePt t="244997" x="8235950" y="5619750"/>
          <p14:tracePt t="245018" x="8248650" y="5630863"/>
          <p14:tracePt t="245056" x="8286750" y="5681663"/>
          <p14:tracePt t="245075" x="8299450" y="5707063"/>
          <p14:tracePt t="245096" x="8312150" y="5732463"/>
          <p14:tracePt t="245120" x="8324850" y="5756275"/>
          <p14:tracePt t="245142" x="8335963" y="5768975"/>
          <p14:tracePt t="245160" x="8348663" y="5794375"/>
          <p14:tracePt t="245181" x="8361363" y="5807075"/>
          <p14:tracePt t="245220" x="8361363" y="5832475"/>
          <p14:tracePt t="245239" x="8361363" y="5843588"/>
          <p14:tracePt t="245261" x="8374063" y="5843588"/>
          <p14:tracePt t="245280" x="8374063" y="5856288"/>
          <p14:tracePt t="245300" x="8386763" y="5881688"/>
          <p14:tracePt t="245318" x="8399463" y="5894388"/>
          <p14:tracePt t="245356" x="8399463" y="5919788"/>
          <p14:tracePt t="245378" x="8412163" y="5932488"/>
          <p14:tracePt t="245398" x="8412163" y="5945188"/>
          <p14:tracePt t="245453" x="8424863" y="5981700"/>
          <p14:tracePt t="245492" x="8448675" y="6007100"/>
          <p14:tracePt t="245534" x="8448675" y="6019800"/>
          <p14:tracePt t="245570" x="8461375" y="6032500"/>
          <p14:tracePt t="245590" x="8461375" y="6045200"/>
          <p14:tracePt t="245611" x="8474075" y="6056313"/>
          <p14:tracePt t="245629" x="8474075" y="6069013"/>
          <p14:tracePt t="245652" x="8486775" y="6069013"/>
          <p14:tracePt t="245670" x="8486775" y="6081713"/>
          <p14:tracePt t="245693" x="8499475" y="6081713"/>
          <p14:tracePt t="245712" x="8499475" y="6094413"/>
          <p14:tracePt t="245733" x="8512175" y="6094413"/>
          <p14:tracePt t="245752" x="8512175" y="6107113"/>
          <p14:tracePt t="245774" x="8524875" y="6119813"/>
          <p14:tracePt t="245849" x="8524875" y="6132513"/>
          <p14:tracePt t="245868" x="8537575" y="6132513"/>
          <p14:tracePt t="245912" x="8537575" y="6145213"/>
          <p14:tracePt t="245930" x="8548688" y="6157913"/>
          <p14:tracePt t="245951" x="8548688" y="6169025"/>
          <p14:tracePt t="245969" x="8561388" y="6169025"/>
          <p14:tracePt t="246059" x="8561388" y="6181725"/>
          <p14:tracePt t="246076" x="8574088" y="6194425"/>
          <p14:tracePt t="246115" x="8586788" y="6207125"/>
          <p14:tracePt t="246133" x="8599488" y="6219825"/>
          <p14:tracePt t="246155" x="8612188" y="6232525"/>
          <p14:tracePt t="246197" x="8624888" y="6245225"/>
          <p14:tracePt t="246237" x="8637588" y="6245225"/>
          <p14:tracePt t="246254" x="8650288" y="6257925"/>
          <p14:tracePt t="246293" x="8650288" y="6269038"/>
          <p14:tracePt t="246347" x="8661400" y="6269038"/>
          <p14:tracePt t="246422" x="8674100" y="6281738"/>
          <p14:tracePt t="246633" x="8686800" y="6294438"/>
          <p14:tracePt t="246672" x="8699500" y="6294438"/>
          <p14:tracePt t="246694" x="8712200" y="6307138"/>
          <p14:tracePt t="246723" x="8750300" y="6319838"/>
          <p14:tracePt t="246745" x="8786813" y="6319838"/>
          <p14:tracePt t="246767" x="8812213" y="6319838"/>
          <p14:tracePt t="246784" x="8837613" y="6319838"/>
          <p14:tracePt t="246803" x="8850313" y="6319838"/>
          <p14:tracePt t="246823" x="8863013" y="6332538"/>
          <p14:tracePt t="246844" x="8886825" y="6332538"/>
          <p14:tracePt t="246863" x="8912225" y="6332538"/>
          <p14:tracePt t="246884" x="8924925" y="6332538"/>
          <p14:tracePt t="246902" x="8937625" y="6332538"/>
          <p14:tracePt t="246924" x="8950325" y="6332538"/>
          <p14:tracePt t="246944" x="8975725" y="6332538"/>
          <p14:tracePt t="246966" x="8999538" y="6332538"/>
          <p14:tracePt t="246988" x="9012238" y="6332538"/>
          <p14:tracePt t="247008" x="9037638" y="6319838"/>
          <p14:tracePt t="247027" x="9075738" y="6307138"/>
          <p14:tracePt t="247049" x="9088438" y="6307138"/>
          <p14:tracePt t="247067" x="9099550" y="6294438"/>
          <p14:tracePt t="247105" x="9112250" y="6281738"/>
          <p14:tracePt t="247124" x="9137650" y="6257925"/>
          <p14:tracePt t="247144" x="9137650" y="6232525"/>
          <p14:tracePt t="247163" x="9150350" y="6219825"/>
          <p14:tracePt t="247184" x="9163050" y="6207125"/>
          <p14:tracePt t="247201" x="9175750" y="6181725"/>
          <p14:tracePt t="247224" x="9175750" y="6145213"/>
          <p14:tracePt t="247247" x="9188450" y="6145213"/>
          <p14:tracePt t="247268" x="9199563" y="6107113"/>
          <p14:tracePt t="247285" x="9212263" y="6069013"/>
          <p14:tracePt t="247307" x="9224963" y="6045200"/>
          <p14:tracePt t="247309" x="9224963" y="6032500"/>
          <p14:tracePt t="247327" x="9237663" y="6007100"/>
          <p14:tracePt t="247349" x="9250363" y="5981700"/>
          <p14:tracePt t="247367" x="9250363" y="5969000"/>
          <p14:tracePt t="247388" x="9250363" y="5956300"/>
          <p14:tracePt t="247406" x="9263063" y="5932488"/>
          <p14:tracePt t="247427" x="9288463" y="5881688"/>
          <p14:tracePt t="247445" x="9288463" y="5868988"/>
          <p14:tracePt t="247468" x="9312275" y="5832475"/>
          <p14:tracePt t="247485" x="9312275" y="5807075"/>
          <p14:tracePt t="247493" x="9324975" y="5794375"/>
          <p14:tracePt t="247514" x="9337675" y="5768975"/>
          <p14:tracePt t="247535" x="9337675" y="5756275"/>
          <p14:tracePt t="247552" x="9363075" y="5719763"/>
          <p14:tracePt t="247574" x="9375775" y="5694363"/>
          <p14:tracePt t="247575" x="9388475" y="5668963"/>
          <p14:tracePt t="247593" x="9388475" y="5643563"/>
          <p14:tracePt t="247614" x="9413875" y="5619750"/>
          <p14:tracePt t="247633" x="9424988" y="5594350"/>
          <p14:tracePt t="247654" x="9437688" y="5543550"/>
          <p14:tracePt t="247693" x="9475788" y="5443538"/>
          <p14:tracePt t="247712" x="9501188" y="5407025"/>
          <p14:tracePt t="247733" x="9525000" y="5381625"/>
          <p14:tracePt t="247751" x="9550400" y="5330825"/>
          <p14:tracePt t="247777" x="9575800" y="5281613"/>
          <p14:tracePt t="247795" x="9575800" y="5268913"/>
          <p14:tracePt t="247818" x="9601200" y="5243513"/>
          <p14:tracePt t="247835" x="9601200" y="5218113"/>
          <p14:tracePt t="247856" x="9626600" y="5168900"/>
          <p14:tracePt t="247874" x="9637713" y="5143500"/>
          <p14:tracePt t="247895" x="9663113" y="5118100"/>
          <p14:tracePt t="247914" x="9663113" y="5105400"/>
          <p14:tracePt t="247936" x="9688513" y="5056188"/>
          <p14:tracePt t="247953" x="9701213" y="5030788"/>
          <p14:tracePt t="247976" x="9713913" y="5018088"/>
          <p14:tracePt t="247994" x="9713913" y="4992688"/>
          <p14:tracePt t="248015" x="9739313" y="4943475"/>
          <p14:tracePt t="248054" x="9750425" y="4918075"/>
          <p14:tracePt t="248073" x="9750425" y="4892675"/>
          <p14:tracePt t="248094" x="9775825" y="4843463"/>
          <p14:tracePt t="248118" x="9775825" y="4805363"/>
          <p14:tracePt t="248139" x="9801225" y="4768850"/>
          <p14:tracePt t="248157" x="9801225" y="4743450"/>
          <p14:tracePt t="248178" x="9826625" y="4692650"/>
          <p14:tracePt t="248196" x="9826625" y="4679950"/>
          <p14:tracePt t="248217" x="9852025" y="4618038"/>
          <p14:tracePt t="248235" x="9875838" y="4592638"/>
          <p14:tracePt t="248254" x="9888538" y="4543425"/>
          <p14:tracePt t="248276" x="9901238" y="4505325"/>
          <p14:tracePt t="248298" x="9926638" y="4467225"/>
          <p14:tracePt t="248316" x="9939338" y="4430713"/>
          <p14:tracePt t="248338" x="9952038" y="4405313"/>
          <p14:tracePt t="248354" x="9963150" y="4392613"/>
          <p14:tracePt t="248382" x="9988550" y="4341813"/>
          <p14:tracePt t="248399" x="10001250" y="4330700"/>
          <p14:tracePt t="248421" x="10026650" y="4305300"/>
          <p14:tracePt t="248438" x="10026650" y="4292600"/>
          <p14:tracePt t="248460" x="10052050" y="4254500"/>
          <p14:tracePt t="248478" x="10064750" y="4230688"/>
          <p14:tracePt t="248501" x="10075863" y="4217988"/>
          <p14:tracePt t="248502" x="10075863" y="4205288"/>
          <p14:tracePt t="248520" x="10088563" y="4192588"/>
          <p14:tracePt t="248543" x="10126663" y="4154488"/>
          <p14:tracePt t="248562" x="10139363" y="4129088"/>
          <p14:tracePt t="248583" x="10152063" y="4092575"/>
          <p14:tracePt t="248602" x="10188575" y="4067175"/>
          <p14:tracePt t="248623" x="10201275" y="4054475"/>
          <p14:tracePt t="248646" x="10226675" y="4029075"/>
          <p14:tracePt t="248668" x="10239375" y="4005263"/>
          <p14:tracePt t="248685" x="10264775" y="3992563"/>
          <p14:tracePt t="248725" x="10288588" y="3979863"/>
          <p14:tracePt t="248743" x="10301288" y="3967163"/>
          <p14:tracePt t="248765" x="10339388" y="3954463"/>
          <p14:tracePt t="248783" x="10352088" y="3941763"/>
          <p14:tracePt t="248804" x="10377488" y="3929063"/>
          <p14:tracePt t="248823" x="10414000" y="3916363"/>
          <p14:tracePt t="248844" x="10426700" y="3916363"/>
          <p14:tracePt t="248907" x="10464800" y="3916363"/>
          <p14:tracePt t="248926" x="10477500" y="3916363"/>
          <p14:tracePt t="248965" x="10526713" y="3916363"/>
          <p14:tracePt t="248966" x="10539413" y="3916363"/>
          <p14:tracePt t="248984" x="10552113" y="3916363"/>
          <p14:tracePt t="249005" x="10577513" y="3929063"/>
          <p14:tracePt t="249023" x="10602913" y="3941763"/>
          <p14:tracePt t="249061" x="10614025" y="3954463"/>
          <p14:tracePt t="249079" x="10639425" y="3967163"/>
          <p14:tracePt t="249100" x="10652125" y="3979863"/>
          <p14:tracePt t="249119" x="10664825" y="3992563"/>
          <p14:tracePt t="249140" x="10690225" y="4005263"/>
          <p14:tracePt t="249159" x="10702925" y="4017963"/>
          <p14:tracePt t="249184" x="10715625" y="4029075"/>
          <p14:tracePt t="249202" x="10726738" y="4041775"/>
          <p14:tracePt t="249222" x="10739438" y="4054475"/>
          <p14:tracePt t="249242" x="10752138" y="4079875"/>
          <p14:tracePt t="249263" x="10764838" y="4092575"/>
          <p14:tracePt t="249282" x="10777538" y="4117975"/>
          <p14:tracePt t="249302" x="10790238" y="4141788"/>
          <p14:tracePt t="249321" x="10815638" y="4167188"/>
          <p14:tracePt t="249343" x="10828338" y="4179888"/>
          <p14:tracePt t="249361" x="10839450" y="4205288"/>
          <p14:tracePt t="249383" x="10852150" y="4217988"/>
          <p14:tracePt t="249401" x="10890250" y="4279900"/>
          <p14:tracePt t="249422" x="10902950" y="4279900"/>
          <p14:tracePt t="249467" x="10952163" y="4367213"/>
          <p14:tracePt t="249485" x="10952163" y="4379913"/>
          <p14:tracePt t="249508" x="10964863" y="4405313"/>
          <p14:tracePt t="249527" x="10964863" y="4443413"/>
          <p14:tracePt t="249548" x="10990263" y="4492625"/>
          <p14:tracePt t="249566" x="11028363" y="4530725"/>
          <p14:tracePt t="249588" x="11052175" y="4567238"/>
          <p14:tracePt t="249606" x="11077575" y="4630738"/>
          <p14:tracePt t="249629" x="11102975" y="4692650"/>
          <p14:tracePt t="249668" x="11153775" y="4768850"/>
          <p14:tracePt t="249686" x="11190288" y="4805363"/>
          <p14:tracePt t="249714" x="11202988" y="4843463"/>
          <p14:tracePt t="249732" x="11202988" y="4856163"/>
          <p14:tracePt t="249755" x="11215688" y="4892675"/>
          <p14:tracePt t="249774" x="11215688" y="4918075"/>
          <p14:tracePt t="249796" x="11228388" y="4943475"/>
          <p14:tracePt t="249903" x="11228388" y="4956175"/>
          <p14:tracePt t="249922" x="11202988" y="4943475"/>
          <p14:tracePt t="249942" x="11128375" y="4905375"/>
          <p14:tracePt t="249966" x="10902950" y="4905375"/>
          <p14:tracePt t="249987" x="10702925" y="4905375"/>
          <p14:tracePt t="250006" x="10490200" y="4956175"/>
          <p14:tracePt t="250027" x="10039350" y="5030788"/>
          <p14:tracePt t="250045" x="9788525" y="5056188"/>
          <p14:tracePt t="250066" x="9563100" y="5081588"/>
          <p14:tracePt t="250084" x="9337675" y="5105400"/>
          <p14:tracePt t="250104" x="9050338" y="5130800"/>
          <p14:tracePt t="250125" x="8863013" y="5156200"/>
          <p14:tracePt t="250146" x="8763000" y="5168900"/>
          <p14:tracePt t="250164" x="8712200" y="5181600"/>
          <p14:tracePt t="250186" x="8624888" y="5205413"/>
          <p14:tracePt t="250203" x="8524875" y="5218113"/>
          <p14:tracePt t="250231" x="8461375" y="5230813"/>
          <p14:tracePt t="250232" x="8435975" y="5243513"/>
          <p14:tracePt t="250268" x="8223250" y="5256213"/>
          <p14:tracePt t="250288" x="8148638" y="5268913"/>
          <p14:tracePt t="250310" x="8110538" y="5268913"/>
          <p14:tracePt t="250329" x="8035925" y="5268913"/>
          <p14:tracePt t="250351" x="7986713" y="5268913"/>
          <p14:tracePt t="250369" x="7961313" y="5268913"/>
          <p14:tracePt t="250391" x="7948613" y="5268913"/>
          <p14:tracePt t="250409" x="7923213" y="5268913"/>
          <p14:tracePt t="250430" x="7910513" y="5256213"/>
          <p14:tracePt t="250448" x="7910513" y="5243513"/>
          <p14:tracePt t="250469" x="7910513" y="5230813"/>
          <p14:tracePt t="250492" x="7910513" y="5205413"/>
          <p14:tracePt t="250513" x="7910513" y="5194300"/>
          <p14:tracePt t="250707" x="7910513" y="5205413"/>
          <p14:tracePt t="250725" x="7910513" y="5218113"/>
          <p14:tracePt t="250746" x="7923213" y="5230813"/>
          <p14:tracePt t="250769" x="7935913" y="5256213"/>
          <p14:tracePt t="250791" x="7948613" y="5268913"/>
          <p14:tracePt t="250831" x="7961313" y="5281613"/>
          <p14:tracePt t="250849" x="7986713" y="5305425"/>
          <p14:tracePt t="250870" x="7999413" y="5343525"/>
          <p14:tracePt t="250888" x="8010525" y="5368925"/>
          <p14:tracePt t="250910" x="8023225" y="5394325"/>
          <p14:tracePt t="250948" x="8035925" y="5407025"/>
          <p14:tracePt t="250988" x="8061325" y="5418138"/>
          <p14:tracePt t="251007" x="8061325" y="5430838"/>
          <p14:tracePt t="251028" x="8074025" y="5430838"/>
          <p14:tracePt t="251046" x="8099425" y="5456238"/>
          <p14:tracePt t="251068" x="8110538" y="5468938"/>
          <p14:tracePt t="251085" x="8135938" y="5481638"/>
          <p14:tracePt t="251107" x="8148638" y="5494338"/>
          <p14:tracePt t="251170" x="8161338" y="5507038"/>
          <p14:tracePt t="251210" x="8174038" y="5507038"/>
          <p14:tracePt t="251228" x="8199438" y="5507038"/>
          <p14:tracePt t="251250" x="8212138" y="5507038"/>
          <p14:tracePt t="251269" x="8223250" y="5507038"/>
          <p14:tracePt t="251310" x="8235950" y="5518150"/>
          <p14:tracePt t="251436" x="8248650" y="5518150"/>
          <p14:tracePt t="251476" x="8274050" y="5518150"/>
          <p14:tracePt t="251496" x="8286750" y="5518150"/>
          <p14:tracePt t="251518" x="8312150" y="5507038"/>
          <p14:tracePt t="251575" x="8324850" y="5507038"/>
          <p14:tracePt t="251629" x="8335963" y="5494338"/>
          <p14:tracePt t="251674" x="8335963" y="5481638"/>
          <p14:tracePt t="251692" x="8348663" y="5481638"/>
          <p14:tracePt t="251729" x="8374063" y="5456238"/>
          <p14:tracePt t="251785" x="8386763" y="5430838"/>
          <p14:tracePt t="251841" x="8386763" y="5418138"/>
          <p14:tracePt t="251859" x="8399463" y="5418138"/>
          <p14:tracePt t="251879" x="8412163" y="5407025"/>
          <p14:tracePt t="251897" x="8412163" y="5394325"/>
          <p14:tracePt t="251924" x="8424863" y="5381625"/>
          <p14:tracePt t="251962" x="8424863" y="5368925"/>
          <p14:tracePt t="252001" x="8435975" y="5356225"/>
          <p14:tracePt t="252018" x="8435975" y="5343525"/>
          <p14:tracePt t="252040" x="8435975" y="5330825"/>
          <p14:tracePt t="252059" x="8435975" y="5318125"/>
          <p14:tracePt t="252097" x="8435975" y="5305425"/>
          <p14:tracePt t="252115" x="8448675" y="5294313"/>
          <p14:tracePt t="252136" x="8448675" y="5281613"/>
          <p14:tracePt t="252174" x="8461375" y="5243513"/>
          <p14:tracePt t="252196" x="8461375" y="5230813"/>
          <p14:tracePt t="252217" x="8461375" y="5205413"/>
          <p14:tracePt t="252217" x="8461375" y="5194300"/>
          <p14:tracePt t="252236" x="8461375" y="5181600"/>
          <p14:tracePt t="252257" x="8474075" y="5156200"/>
          <p14:tracePt t="252276" x="8486775" y="5130800"/>
          <p14:tracePt t="252297" x="8486775" y="5105400"/>
          <p14:tracePt t="252316" x="8499475" y="5081588"/>
          <p14:tracePt t="252338" x="8499475" y="5068888"/>
          <p14:tracePt t="252377" x="8524875" y="4981575"/>
          <p14:tracePt t="252396" x="8537575" y="4956175"/>
          <p14:tracePt t="252418" x="8548688" y="4930775"/>
          <p14:tracePt t="252435" x="8561388" y="4905375"/>
          <p14:tracePt t="252461" x="8612188" y="4830763"/>
          <p14:tracePt t="252480" x="8624888" y="4805363"/>
          <p14:tracePt t="252501" x="8637588" y="4779963"/>
          <p14:tracePt t="252519" x="8650288" y="4756150"/>
          <p14:tracePt t="252540" x="8661400" y="4730750"/>
          <p14:tracePt t="252559" x="8699500" y="4679950"/>
          <p14:tracePt t="252598" x="8712200" y="4667250"/>
          <p14:tracePt t="252616" x="8750300" y="4605338"/>
          <p14:tracePt t="252728" x="8763000" y="4592638"/>
          <p14:tracePt t="252766" x="8786813" y="4592638"/>
          <p14:tracePt t="252785" x="8812213" y="4592638"/>
          <p14:tracePt t="252804" x="8824913" y="4592638"/>
          <p14:tracePt t="252826" x="8837613" y="4592638"/>
          <p14:tracePt t="252846" x="8850313" y="4592638"/>
          <p14:tracePt t="252864" x="8874125" y="4592638"/>
          <p14:tracePt t="252886" x="8899525" y="4618038"/>
          <p14:tracePt t="252904" x="8912225" y="4630738"/>
          <p14:tracePt t="252926" x="8924925" y="4643438"/>
          <p14:tracePt t="252944" x="8937625" y="4643438"/>
          <p14:tracePt t="252968" x="8963025" y="4679950"/>
          <p14:tracePt t="252991" x="8963025" y="4692650"/>
          <p14:tracePt t="252993" x="8963025" y="4705350"/>
          <p14:tracePt t="253013" x="8986838" y="4756150"/>
          <p14:tracePt t="253034" x="8999538" y="4768850"/>
          <p14:tracePt t="253052" x="9012238" y="4779963"/>
          <p14:tracePt t="253073" x="9012238" y="4792663"/>
          <p14:tracePt t="253092" x="9012238" y="4805363"/>
          <p14:tracePt t="253112" x="9024938" y="4818063"/>
          <p14:tracePt t="253152" x="9024938" y="4830763"/>
          <p14:tracePt t="253169" x="9037638" y="4843463"/>
          <p14:tracePt t="253208" x="9037638" y="4856163"/>
          <p14:tracePt t="253250" x="9050338" y="4868863"/>
          <p14:tracePt t="253290" x="9063038" y="4879975"/>
          <p14:tracePt t="253308" x="9075738" y="4905375"/>
          <p14:tracePt t="253346" x="9075738" y="4918075"/>
          <p14:tracePt t="253365" x="9088438" y="4930775"/>
          <p14:tracePt t="253386" x="9088438" y="4943475"/>
          <p14:tracePt t="253404" x="9112250" y="4981575"/>
          <p14:tracePt t="253426" x="9137650" y="5030788"/>
          <p14:tracePt t="253443" x="9137650" y="5043488"/>
          <p14:tracePt t="253464" x="9137650" y="5068888"/>
          <p14:tracePt t="253483" x="9150350" y="5105400"/>
          <p14:tracePt t="253509" x="9150350" y="5143500"/>
          <p14:tracePt t="253527" x="9163050" y="5168900"/>
          <p14:tracePt t="253548" x="9163050" y="5205413"/>
          <p14:tracePt t="253566" x="9175750" y="5230813"/>
          <p14:tracePt t="253588" x="9175750" y="5268913"/>
          <p14:tracePt t="253606" x="9188450" y="5294313"/>
          <p14:tracePt t="253628" x="9199563" y="5318125"/>
          <p14:tracePt t="253646" x="9212263" y="5343525"/>
          <p14:tracePt t="253667" x="9224963" y="5356225"/>
          <p14:tracePt t="253685" x="9224963" y="5368925"/>
          <p14:tracePt t="253706" x="9237663" y="5394325"/>
          <p14:tracePt t="253725" x="9250363" y="5394325"/>
          <p14:tracePt t="253746" x="9250363" y="5407025"/>
          <p14:tracePt t="253769" x="9263063" y="5418138"/>
          <p14:tracePt t="253791" x="9263063" y="5430838"/>
          <p14:tracePt t="253809" x="9275763" y="5443538"/>
          <p14:tracePt t="253831" x="9288463" y="5468938"/>
          <p14:tracePt t="253849" x="9301163" y="5468938"/>
          <p14:tracePt t="253870" x="9301163" y="5481638"/>
          <p14:tracePt t="253909" x="9324975" y="5481638"/>
          <p14:tracePt t="253928" x="9350375" y="5481638"/>
          <p14:tracePt t="253950" x="9375775" y="5481638"/>
          <p14:tracePt t="253968" x="9401175" y="5481638"/>
          <p14:tracePt t="253989" x="9424988" y="5468938"/>
          <p14:tracePt t="254008" x="9475788" y="5456238"/>
          <p14:tracePt t="254030" x="9488488" y="5430838"/>
          <p14:tracePt t="254048" x="9513888" y="5418138"/>
          <p14:tracePt t="254069" x="9513888" y="5381625"/>
          <p14:tracePt t="254088" x="9537700" y="5330825"/>
          <p14:tracePt t="254110" x="9537700" y="5305425"/>
          <p14:tracePt t="254133" x="9563100" y="5256213"/>
          <p14:tracePt t="254154" x="9563100" y="5205413"/>
          <p14:tracePt t="254172" x="9575800" y="5168900"/>
          <p14:tracePt t="254194" x="9575800" y="5143500"/>
          <p14:tracePt t="254213" x="9588500" y="5092700"/>
          <p14:tracePt t="254234" x="9613900" y="5043488"/>
          <p14:tracePt t="254251" x="9626600" y="5005388"/>
          <p14:tracePt t="254271" x="9626600" y="4981575"/>
          <p14:tracePt t="254293" x="9637713" y="4943475"/>
          <p14:tracePt t="254314" x="9650413" y="4918075"/>
          <p14:tracePt t="254333" x="9650413" y="4905375"/>
          <p14:tracePt t="254355" x="9663113" y="4879975"/>
          <p14:tracePt t="254375" x="9675813" y="4868863"/>
          <p14:tracePt t="254382" x="9688513" y="4843463"/>
          <p14:tracePt t="254402" x="9701213" y="4830763"/>
          <p14:tracePt t="254423" x="9713913" y="4792663"/>
          <p14:tracePt t="254442" x="9739313" y="4768850"/>
          <p14:tracePt t="254464" x="9750425" y="4756150"/>
          <p14:tracePt t="254484" x="9763125" y="4743450"/>
          <p14:tracePt t="254504" x="9775825" y="4730750"/>
          <p14:tracePt t="254525" x="9801225" y="4718050"/>
          <p14:tracePt t="254548" x="9813925" y="4718050"/>
          <p14:tracePt t="254568" x="9852025" y="4705350"/>
          <p14:tracePt t="254590" x="9875838" y="4705350"/>
          <p14:tracePt t="254609" x="9888538" y="4705350"/>
          <p14:tracePt t="254631" x="9926638" y="4705350"/>
          <p14:tracePt t="254655" x="9952038" y="4705350"/>
          <p14:tracePt t="254677" x="9963150" y="4705350"/>
          <p14:tracePt t="254697" x="9988550" y="4705350"/>
          <p14:tracePt t="254718" x="10013950" y="4705350"/>
          <p14:tracePt t="254736" x="10039350" y="4730750"/>
          <p14:tracePt t="254757" x="10052050" y="4743450"/>
          <p14:tracePt t="254776" x="10064750" y="4756150"/>
          <p14:tracePt t="254798" x="10088563" y="4779963"/>
          <p14:tracePt t="254816" x="10088563" y="4792663"/>
          <p14:tracePt t="254838" x="10113963" y="4818063"/>
          <p14:tracePt t="254858" x="10126663" y="4856163"/>
          <p14:tracePt t="254880" x="10139363" y="4879975"/>
          <p14:tracePt t="254900" x="10164763" y="4918075"/>
          <p14:tracePt t="254929" x="10177463" y="4943475"/>
          <p14:tracePt t="254948" x="10177463" y="4968875"/>
          <p14:tracePt t="254971" x="10177463" y="4981575"/>
          <p14:tracePt t="254990" x="10188575" y="5030788"/>
          <p14:tracePt t="255010" x="10201275" y="5043488"/>
          <p14:tracePt t="255029" x="10213975" y="5081588"/>
          <p14:tracePt t="255050" x="10213975" y="5105400"/>
          <p14:tracePt t="255068" x="10226675" y="5130800"/>
          <p14:tracePt t="255091" x="10239375" y="5181600"/>
          <p14:tracePt t="255110" x="10239375" y="5205413"/>
          <p14:tracePt t="255131" x="10252075" y="5230813"/>
          <p14:tracePt t="255150" x="10264775" y="5256213"/>
          <p14:tracePt t="255171" x="10264775" y="5268913"/>
          <p14:tracePt t="255193" x="10277475" y="5318125"/>
          <p14:tracePt t="255214" x="10277475" y="5330825"/>
          <p14:tracePt t="255233" x="10288588" y="5356225"/>
          <p14:tracePt t="255254" x="10301288" y="5394325"/>
          <p14:tracePt t="255272" x="10313988" y="5407025"/>
          <p14:tracePt t="255296" x="10326688" y="5430838"/>
          <p14:tracePt t="255320" x="10339388" y="5443538"/>
          <p14:tracePt t="255347" x="10364788" y="5481638"/>
          <p14:tracePt t="255366" x="10377488" y="5507038"/>
          <p14:tracePt t="255388" x="10390188" y="5518150"/>
          <p14:tracePt t="255428" x="10401300" y="5518150"/>
          <p14:tracePt t="255453" x="10414000" y="5518150"/>
          <p14:tracePt t="255474" x="10426700" y="5518150"/>
          <p14:tracePt t="255514" x="10452100" y="5518150"/>
          <p14:tracePt t="255532" x="10477500" y="5518150"/>
          <p14:tracePt t="255568" x="10490200" y="5518150"/>
          <p14:tracePt t="255607" x="10514013" y="5494338"/>
          <p14:tracePt t="255625" x="10526713" y="5443538"/>
          <p14:tracePt t="255647" x="10539413" y="5407025"/>
          <p14:tracePt t="255667" x="10552113" y="5394325"/>
          <p14:tracePt t="255687" x="10564813" y="5368925"/>
          <p14:tracePt t="255713" x="10590213" y="5318125"/>
          <p14:tracePt t="255731" x="10602913" y="5305425"/>
          <p14:tracePt t="255752" x="10626725" y="5256213"/>
          <p14:tracePt t="255754" x="10626725" y="5243513"/>
          <p14:tracePt t="255773" x="10626725" y="5218113"/>
          <p14:tracePt t="255794" x="10652125" y="5181600"/>
          <p14:tracePt t="255813" x="10652125" y="5143500"/>
          <p14:tracePt t="255814" x="10664825" y="5143500"/>
          <p14:tracePt t="255834" x="10677525" y="5105400"/>
          <p14:tracePt t="255851" x="10677525" y="5081588"/>
          <p14:tracePt t="255873" x="10677525" y="5068888"/>
          <p14:tracePt t="255891" x="10677525" y="5056188"/>
          <p14:tracePt t="255913" x="10690225" y="5030788"/>
          <p14:tracePt t="255933" x="10690225" y="5018088"/>
          <p14:tracePt t="255957" x="10702925" y="4992688"/>
          <p14:tracePt t="255979" x="10715625" y="4956175"/>
          <p14:tracePt t="256002" x="10726738" y="4930775"/>
          <p14:tracePt t="256022" x="10739438" y="4905375"/>
          <p14:tracePt t="256044" x="10764838" y="4892675"/>
          <p14:tracePt t="256063" x="10777538" y="4879975"/>
          <p14:tracePt t="256086" x="10790238" y="4856163"/>
          <p14:tracePt t="256105" x="10828338" y="4830763"/>
          <p14:tracePt t="256127" x="10839450" y="4818063"/>
          <p14:tracePt t="256146" x="10864850" y="4805363"/>
          <p14:tracePt t="256185" x="10902950" y="4779963"/>
          <p14:tracePt t="256204" x="10928350" y="4768850"/>
          <p14:tracePt t="256226" x="10952163" y="4756150"/>
          <p14:tracePt t="256250" x="10977563" y="4730750"/>
          <p14:tracePt t="256269" x="11015663" y="4718050"/>
          <p14:tracePt t="256292" x="11041063" y="4705350"/>
          <p14:tracePt t="256314" x="11077575" y="4692650"/>
          <p14:tracePt t="256333" x="11102975" y="4692650"/>
          <p14:tracePt t="256354" x="11128375" y="4692650"/>
          <p14:tracePt t="256396" x="11228388" y="4743450"/>
          <p14:tracePt t="256414" x="11253788" y="4768850"/>
          <p14:tracePt t="256436" x="11277600" y="4805363"/>
          <p14:tracePt t="256453" x="11290300" y="4818063"/>
          <p14:tracePt t="256476" x="11303000" y="4843463"/>
          <p14:tracePt t="256494" x="11303000" y="4856163"/>
          <p14:tracePt t="256523" x="11315700" y="4868863"/>
          <p14:tracePt t="256542" x="11315700" y="4892675"/>
          <p14:tracePt t="256562" x="11315700" y="4905375"/>
          <p14:tracePt t="256580" x="11315700" y="4918075"/>
          <p14:tracePt t="256602" x="11341100" y="4956175"/>
          <p14:tracePt t="256622" x="11341100" y="4981575"/>
          <p14:tracePt t="256643" x="11341100" y="5005388"/>
          <p14:tracePt t="256662" x="11353800" y="5018088"/>
          <p14:tracePt t="256683" x="11353800" y="5043488"/>
          <p14:tracePt t="256702" x="11353800" y="5056188"/>
          <p14:tracePt t="256725" x="11353800" y="5081588"/>
          <p14:tracePt t="256744" x="11353800" y="5092700"/>
          <p14:tracePt t="256765" x="11366500" y="5105400"/>
          <p14:tracePt t="256810" x="11366500" y="5130800"/>
          <p14:tracePt t="257057" x="11353800" y="5118100"/>
          <p14:tracePt t="257076" x="11328400" y="5068888"/>
          <p14:tracePt t="257099" x="11303000" y="5043488"/>
          <p14:tracePt t="257107" x="11290300" y="5030788"/>
          <p14:tracePt t="257126" x="11241088" y="4956175"/>
          <p14:tracePt t="257149" x="11215688" y="4930775"/>
          <p14:tracePt t="257189" x="11153775" y="4868863"/>
          <p14:tracePt t="257209" x="11141075" y="4856163"/>
          <p14:tracePt t="257232" x="11115675" y="4843463"/>
          <p14:tracePt t="257251" x="11090275" y="4818063"/>
          <p14:tracePt t="257273" x="11090275" y="4805363"/>
          <p14:tracePt t="257294" x="11077575" y="4805363"/>
          <p14:tracePt t="257316" x="11064875" y="4805363"/>
          <p14:tracePt t="257336" x="11052175" y="4805363"/>
          <p14:tracePt t="257357" x="11015663" y="4805363"/>
          <p14:tracePt t="257376" x="10964863" y="4805363"/>
          <p14:tracePt t="257400" x="10890250" y="4805363"/>
          <p14:tracePt t="257418" x="10864850" y="4805363"/>
          <p14:tracePt t="257440" x="10839450" y="4805363"/>
          <p14:tracePt t="257480" x="10828338" y="4818063"/>
          <p14:tracePt t="257521" x="10815638" y="4830763"/>
          <p14:tracePt t="257540" x="10790238" y="4856163"/>
          <p14:tracePt t="257561" x="10777538" y="4879975"/>
          <p14:tracePt t="257579" x="10777538" y="4892675"/>
          <p14:tracePt t="257602" x="10764838" y="4918075"/>
          <p14:tracePt t="257622" x="10752138" y="4930775"/>
          <p14:tracePt t="257644" x="10752138" y="4943475"/>
          <p14:tracePt t="257668" x="10752138" y="4981575"/>
          <p14:tracePt t="257691" x="10752138" y="4992688"/>
          <p14:tracePt t="257712" x="10752138" y="5018088"/>
          <p14:tracePt t="257736" x="10739438" y="5056188"/>
          <p14:tracePt t="257756" x="10739438" y="5068888"/>
          <p14:tracePt t="257777" x="10739438" y="5092700"/>
          <p14:tracePt t="257797" x="10739438" y="5105400"/>
          <p14:tracePt t="257821" x="10739438" y="5130800"/>
          <p14:tracePt t="257842" x="10726738" y="5181600"/>
          <p14:tracePt t="257864" x="10715625" y="5230813"/>
          <p14:tracePt t="257882" x="10715625" y="5256213"/>
          <p14:tracePt t="257904" x="10715625" y="5281613"/>
          <p14:tracePt t="257927" x="10702925" y="5318125"/>
          <p14:tracePt t="257967" x="10690225" y="5343525"/>
          <p14:tracePt t="257985" x="10677525" y="5356225"/>
          <p14:tracePt t="258007" x="10664825" y="5394325"/>
          <p14:tracePt t="258027" x="10664825" y="5407025"/>
          <p14:tracePt t="258048" x="10652125" y="5418138"/>
          <p14:tracePt t="258067" x="10652125" y="5430838"/>
          <p14:tracePt t="258088" x="10639425" y="5443538"/>
          <p14:tracePt t="258127" x="10639425" y="5456238"/>
          <p14:tracePt t="258146" x="10626725" y="5456238"/>
          <p14:tracePt t="258167" x="10626725" y="5468938"/>
          <p14:tracePt t="258212" x="10614025" y="5494338"/>
          <p14:tracePt t="258231" x="10590213" y="5507038"/>
          <p14:tracePt t="258253" x="10590213" y="5518150"/>
          <p14:tracePt t="258270" x="10577513" y="5518150"/>
          <p14:tracePt t="258414" x="10564813" y="5518150"/>
          <p14:tracePt t="258433" x="10539413" y="5518150"/>
          <p14:tracePt t="258441" x="10526713" y="5518150"/>
          <p14:tracePt t="258459" x="10514013" y="5518150"/>
          <p14:tracePt t="258480" x="10490200" y="5518150"/>
          <p14:tracePt t="258555" x="10477500" y="5518150"/>
          <p14:tracePt t="258594" x="10439400" y="5507038"/>
          <p14:tracePt t="258612" x="10426700" y="5494338"/>
          <p14:tracePt t="258758" x="10426700" y="5481638"/>
          <p14:tracePt t="258776" x="10401300" y="5468938"/>
          <p14:tracePt t="258798" x="10377488" y="5430838"/>
          <p14:tracePt t="258816" x="10377488" y="5407025"/>
          <p14:tracePt t="258837" x="10364788" y="5394325"/>
          <p14:tracePt t="258857" x="10352088" y="5330825"/>
          <p14:tracePt t="258878" x="10326688" y="5281613"/>
          <p14:tracePt t="258898" x="10288588" y="5181600"/>
          <p14:tracePt t="258920" x="10239375" y="5081588"/>
          <p14:tracePt t="258941" x="10201275" y="5030788"/>
          <p14:tracePt t="258966" x="10188575" y="4968875"/>
          <p14:tracePt t="258988" x="10177463" y="4930775"/>
          <p14:tracePt t="259010" x="10164763" y="4892675"/>
          <p14:tracePt t="259029" x="10139363" y="4843463"/>
          <p14:tracePt t="259051" x="10126663" y="4818063"/>
          <p14:tracePt t="259069" x="10101263" y="4792663"/>
          <p14:tracePt t="259093" x="10064750" y="4756150"/>
          <p14:tracePt t="259113" x="10039350" y="4730750"/>
          <p14:tracePt t="259135" x="10026650" y="4718050"/>
          <p14:tracePt t="259154" x="10001250" y="4705350"/>
          <p14:tracePt t="259156" x="9975850" y="4705350"/>
          <p14:tracePt t="259176" x="9963150" y="4705350"/>
          <p14:tracePt t="259199" x="9952038" y="4705350"/>
          <p14:tracePt t="259218" x="9926638" y="4705350"/>
          <p14:tracePt t="259240" x="9888538" y="4705350"/>
          <p14:tracePt t="259262" x="9863138" y="4718050"/>
          <p14:tracePt t="259283" x="9826625" y="4730750"/>
          <p14:tracePt t="259302" x="9775825" y="4743450"/>
          <p14:tracePt t="259324" x="9688513" y="4768850"/>
          <p14:tracePt t="259344" x="9663113" y="4768850"/>
          <p14:tracePt t="259366" x="9637713" y="4779963"/>
          <p14:tracePt t="259551" x="9626600" y="4779963"/>
          <p14:tracePt t="259624" x="9626600" y="4805363"/>
          <p14:tracePt t="259642" x="9601200" y="4830763"/>
          <p14:tracePt t="259664" x="9588500" y="4856163"/>
          <p14:tracePt t="259684" x="9588500" y="4943475"/>
          <p14:tracePt t="259706" x="9588500" y="5056188"/>
          <p14:tracePt t="260093" x="9601200" y="5056188"/>
          <p14:tracePt t="260141" x="9601200" y="5030788"/>
          <p14:tracePt t="260249" x="9601200" y="5005388"/>
          <p14:tracePt t="260268" x="9601200" y="4992688"/>
          <p14:tracePt t="260390" x="9601200" y="4981575"/>
          <p14:tracePt t="260412" x="9601200" y="4968875"/>
          <p14:tracePt t="260433" x="9601200" y="4943475"/>
          <p14:tracePt t="260451" x="9613900" y="4930775"/>
          <p14:tracePt t="260472" x="9626600" y="4930775"/>
          <p14:tracePt t="261797" x="9626600" y="4892675"/>
          <p14:tracePt t="261817" x="9601200" y="4830763"/>
          <p14:tracePt t="261838" x="9563100" y="4768850"/>
          <p14:tracePt t="261858" x="9513888" y="4705350"/>
          <p14:tracePt t="261879" x="9424988" y="4630738"/>
          <p14:tracePt t="261897" x="9324975" y="4543425"/>
          <p14:tracePt t="261920" x="9175750" y="4430713"/>
          <p14:tracePt t="261940" x="8837613" y="4154488"/>
          <p14:tracePt t="261961" x="8586788" y="3979863"/>
          <p14:tracePt t="261984" x="8299450" y="3767138"/>
          <p14:tracePt t="262005" x="8099425" y="3603625"/>
          <p14:tracePt t="262027" x="8010525" y="3541713"/>
          <p14:tracePt t="262045" x="7986713" y="3516313"/>
          <p14:tracePt t="262067" x="7923213" y="3467100"/>
          <p14:tracePt t="262068" x="7886700" y="3441700"/>
          <p14:tracePt t="262085" x="7810500" y="3403600"/>
          <p14:tracePt t="262107" x="7723188" y="3378200"/>
          <p14:tracePt t="262125" x="7673975" y="3354388"/>
          <p14:tracePt t="262147" x="7635875" y="3341688"/>
          <p14:tracePt t="262166" x="7623175" y="3328988"/>
          <p14:tracePt t="262259" x="7610475" y="3341688"/>
          <p14:tracePt t="262277" x="7623175" y="3378200"/>
          <p14:tracePt t="262298" x="7661275" y="3441700"/>
          <p14:tracePt t="262317" x="7723188" y="3490913"/>
          <p14:tracePt t="262335" x="7861300" y="3529013"/>
          <p14:tracePt t="262357" x="7910513" y="3541713"/>
          <p14:tracePt t="262755" x="7923213" y="3541713"/>
          <p14:tracePt t="262797" x="7948613" y="3567113"/>
          <p14:tracePt t="262815" x="7999413" y="3616325"/>
          <p14:tracePt t="262836" x="8035925" y="3679825"/>
          <p14:tracePt t="262856" x="8086725" y="3729038"/>
          <p14:tracePt t="262878" x="8199438" y="3816350"/>
          <p14:tracePt t="262895" x="8299450" y="3879850"/>
          <p14:tracePt t="262917" x="8435975" y="4005263"/>
          <p14:tracePt t="262935" x="8586788" y="4129088"/>
          <p14:tracePt t="262957" x="8850313" y="4367213"/>
          <p14:tracePt t="262975" x="9012238" y="4530725"/>
          <p14:tracePt t="262997" x="9137650" y="4656138"/>
          <p14:tracePt t="263016" x="9188450" y="4743450"/>
          <p14:tracePt t="263035" x="9237663" y="4830763"/>
          <p14:tracePt t="263057" x="9275763" y="4905375"/>
          <p14:tracePt t="263078" x="9312275" y="4956175"/>
          <p14:tracePt t="263096" x="9324975" y="4981575"/>
          <p14:tracePt t="263157" x="9324975" y="4992688"/>
          <p14:tracePt t="263174" x="9337675" y="5018088"/>
          <p14:tracePt t="263195" x="9337675" y="5030788"/>
          <p14:tracePt t="263214" x="9337675" y="5092700"/>
          <p14:tracePt t="263235" x="9337675" y="5168900"/>
          <p14:tracePt t="263254" x="9337675" y="5230813"/>
          <p14:tracePt t="263276" x="9337675" y="5268913"/>
          <p14:tracePt t="263294" x="9350375" y="5330825"/>
          <p14:tracePt t="263316" x="9363075" y="5368925"/>
          <p14:tracePt t="263335" x="9363075" y="5381625"/>
          <p14:tracePt t="263464" x="9375775" y="5394325"/>
          <p14:tracePt t="263675" x="9375775" y="5418138"/>
          <p14:tracePt t="263692" x="9375775" y="5456238"/>
          <p14:tracePt t="263714" x="9350375" y="5630863"/>
          <p14:tracePt t="263732" x="9324975" y="5707063"/>
          <p14:tracePt t="263752" x="9275763" y="5819775"/>
          <p14:tracePt t="263772" x="9250363" y="5907088"/>
          <p14:tracePt t="263774" x="9237663" y="5932488"/>
          <p14:tracePt t="263798" x="9212263" y="5981700"/>
          <p14:tracePt t="263823" x="9188450" y="6019800"/>
          <p14:tracePt t="263843" x="9137650" y="6069013"/>
          <p14:tracePt t="263865" x="9099550" y="6081713"/>
          <p14:tracePt t="263882" x="9063038" y="6094413"/>
          <p14:tracePt t="263902" x="9037638" y="6094413"/>
          <p14:tracePt t="263948" x="9024938" y="6094413"/>
          <p14:tracePt t="263966" x="9012238" y="6094413"/>
          <p14:tracePt t="263986" x="8986838" y="6107113"/>
          <p14:tracePt t="264075" x="8963025" y="6132513"/>
          <p14:tracePt t="264164" x="8986838" y="6094413"/>
          <p14:tracePt t="264184" x="9112250" y="5881688"/>
          <p14:tracePt t="264206" x="9513888" y="5168900"/>
          <p14:tracePt t="264228" x="9852025" y="4618038"/>
          <p14:tracePt t="264249" x="9952038" y="4430713"/>
          <p14:tracePt t="264267" x="9988550" y="4330700"/>
          <p14:tracePt t="264286" x="10001250" y="4267200"/>
          <p14:tracePt t="264307" x="10001250" y="4254500"/>
          <p14:tracePt t="264429" x="10013950" y="4230688"/>
          <p14:tracePt t="264447" x="10039350" y="4217988"/>
          <p14:tracePt t="264469" x="10039350" y="4205288"/>
          <p14:tracePt t="264546" x="10052050" y="4205288"/>
          <p14:tracePt t="264564" x="10075863" y="4279900"/>
          <p14:tracePt t="264585" x="10101263" y="4367213"/>
          <p14:tracePt t="264604" x="10113963" y="4430713"/>
          <p14:tracePt t="264626" x="10139363" y="4554538"/>
          <p14:tracePt t="264644" x="10213975" y="4768850"/>
          <p14:tracePt t="264665" x="10252075" y="4892675"/>
          <p14:tracePt t="264683" x="10277475" y="4992688"/>
          <p14:tracePt t="264702" x="10301288" y="5043488"/>
          <p14:tracePt t="264724" x="10313988" y="5118100"/>
          <p14:tracePt t="264749" x="10326688" y="5168900"/>
          <p14:tracePt t="264767" x="10339388" y="5205413"/>
          <p14:tracePt t="264807" x="10352088" y="5256213"/>
          <p14:tracePt t="264825" x="10364788" y="5294313"/>
          <p14:tracePt t="264846" x="10377488" y="5318125"/>
          <p14:tracePt t="264847" x="10377488" y="5343525"/>
          <p14:tracePt t="264866" x="10390188" y="5368925"/>
          <p14:tracePt t="264888" x="10401300" y="5407025"/>
          <p14:tracePt t="264906" x="10414000" y="5418138"/>
          <p14:tracePt t="264944" x="10414000" y="5430838"/>
          <p14:tracePt t="264962" x="10414000" y="5456238"/>
          <p14:tracePt t="264985" x="10426700" y="5468938"/>
          <p14:tracePt t="265007" x="10426700" y="5481638"/>
          <p14:tracePt t="265231" x="10426700" y="5507038"/>
          <p14:tracePt t="265250" x="10439400" y="5543550"/>
          <p14:tracePt t="265276" x="10452100" y="5568950"/>
          <p14:tracePt t="265294" x="10452100" y="5594350"/>
          <p14:tracePt t="265401" x="10464800" y="5594350"/>
          <p14:tracePt t="266534" x="10464800" y="5568950"/>
          <p14:tracePt t="267288" x="10464800" y="5556250"/>
          <p14:tracePt t="267307" x="10426700" y="5556250"/>
          <p14:tracePt t="267329" x="10414000" y="5556250"/>
          <p14:tracePt t="267348" x="10401300" y="5556250"/>
          <p14:tracePt t="267387" x="10390188" y="5568950"/>
          <p14:tracePt t="267405" x="10364788" y="5568950"/>
          <p14:tracePt t="267426" x="10352088" y="5568950"/>
          <p14:tracePt t="267431" x="10326688" y="5568950"/>
          <p14:tracePt t="267448" x="10313988" y="5568950"/>
          <p14:tracePt t="267470" x="10301288" y="5581650"/>
          <p14:tracePt t="267489" x="10288588" y="5581650"/>
          <p14:tracePt t="268182" x="10264775" y="5581650"/>
          <p14:tracePt t="268201" x="10239375" y="5581650"/>
          <p14:tracePt t="268228" x="10152063" y="5594350"/>
          <p14:tracePt t="268246" x="10075863" y="5607050"/>
          <p14:tracePt t="268269" x="9952038" y="5607050"/>
          <p14:tracePt t="268289" x="9775825" y="5630863"/>
          <p14:tracePt t="268311" x="9437688" y="5681663"/>
          <p14:tracePt t="268330" x="9088438" y="5732463"/>
          <p14:tracePt t="268332" x="9012238" y="5743575"/>
          <p14:tracePt t="268352" x="8886825" y="5781675"/>
          <p14:tracePt t="268376" x="8812213" y="5794375"/>
          <p14:tracePt t="268394" x="8674100" y="5794375"/>
          <p14:tracePt t="268415" x="8448675" y="5794375"/>
          <p14:tracePt t="268434" x="8248650" y="5794375"/>
          <p14:tracePt t="268453" x="8061325" y="5781675"/>
          <p14:tracePt t="268474" x="7974013" y="5768975"/>
          <p14:tracePt t="268479" x="7961313" y="5756275"/>
          <p14:tracePt t="268521" x="7935913" y="5732463"/>
          <p14:tracePt t="268540" x="7935913" y="5719763"/>
          <p14:tracePt t="268561" x="7935913" y="5681663"/>
          <p14:tracePt t="268579" x="7923213" y="5630863"/>
          <p14:tracePt t="268600" x="7923213" y="5568950"/>
          <p14:tracePt t="268617" x="7923213" y="5430838"/>
          <p14:tracePt t="268640" x="7910513" y="5343525"/>
          <p14:tracePt t="268657" x="7897813" y="5305425"/>
          <p14:tracePt t="268678" x="7897813" y="5294313"/>
          <p14:tracePt t="268718" x="7897813" y="5243513"/>
          <p14:tracePt t="268735" x="7874000" y="5205413"/>
          <p14:tracePt t="268763" x="7874000" y="5168900"/>
          <p14:tracePt t="268782" x="7874000" y="5143500"/>
          <p14:tracePt t="268803" x="7874000" y="5105400"/>
          <p14:tracePt t="268821" x="7874000" y="5092700"/>
          <p14:tracePt t="268842" x="7874000" y="5081588"/>
          <p14:tracePt t="268931" x="7874000" y="5068888"/>
          <p14:tracePt t="268950" x="7886700" y="5068888"/>
          <p14:tracePt t="268971" x="7897813" y="5068888"/>
          <p14:tracePt t="269012" x="7910513" y="5068888"/>
          <p14:tracePt t="269328" x="7935913" y="5081588"/>
          <p14:tracePt t="269346" x="7935913" y="5105400"/>
          <p14:tracePt t="269367" x="7935913" y="5143500"/>
          <p14:tracePt t="269385" x="7935913" y="5205413"/>
          <p14:tracePt t="269407" x="7935913" y="5268913"/>
          <p14:tracePt t="269425" x="7948613" y="5305425"/>
          <p14:tracePt t="269446" x="7948613" y="5330825"/>
          <p14:tracePt t="269464" x="7948613" y="5356225"/>
          <p14:tracePt t="269485" x="7961313" y="5418138"/>
          <p14:tracePt t="269505" x="7974013" y="5468938"/>
          <p14:tracePt t="269526" x="7986713" y="5530850"/>
          <p14:tracePt t="269544" x="7999413" y="5594350"/>
          <p14:tracePt t="269550" x="8010525" y="5668963"/>
          <p14:tracePt t="269570" x="8010525" y="5707063"/>
          <p14:tracePt t="269591" x="8023225" y="5743575"/>
          <p14:tracePt t="269609" x="8023225" y="5819775"/>
          <p14:tracePt t="269631" x="8035925" y="5881688"/>
          <p14:tracePt t="269649" x="8048625" y="5907088"/>
          <p14:tracePt t="269670" x="8074025" y="5945188"/>
          <p14:tracePt t="269688" x="8074025" y="5969000"/>
          <p14:tracePt t="269709" x="8110538" y="6019800"/>
          <p14:tracePt t="269728" x="8123238" y="6032500"/>
          <p14:tracePt t="269749" x="8161338" y="6094413"/>
          <p14:tracePt t="269767" x="8174038" y="6094413"/>
          <p14:tracePt t="269789" x="8186738" y="6107113"/>
          <p14:tracePt t="269807" x="8212138" y="6107113"/>
          <p14:tracePt t="269828" x="8235950" y="6119813"/>
          <p14:tracePt t="269846" x="8261350" y="6119813"/>
          <p14:tracePt t="269867" x="8274050" y="6119813"/>
          <p14:tracePt t="269889" x="8299450" y="6119813"/>
          <p14:tracePt t="269910" x="8361363" y="6119813"/>
          <p14:tracePt t="269928" x="8424863" y="6081713"/>
          <p14:tracePt t="269950" x="8461375" y="6056313"/>
          <p14:tracePt t="269967" x="8499475" y="6019800"/>
          <p14:tracePt t="269987" x="8537575" y="5981700"/>
          <p14:tracePt t="269990" x="8548688" y="5945188"/>
          <p14:tracePt t="270007" x="8574088" y="5894388"/>
          <p14:tracePt t="270029" x="8599488" y="5843588"/>
          <p14:tracePt t="270047" x="8599488" y="5819775"/>
          <p14:tracePt t="270068" x="8650288" y="5781675"/>
          <p14:tracePt t="270086" x="8674100" y="5756275"/>
          <p14:tracePt t="270107" x="8699500" y="5732463"/>
          <p14:tracePt t="270125" x="8724900" y="5732463"/>
          <p14:tracePt t="270150" x="8750300" y="5719763"/>
          <p14:tracePt t="270170" x="8763000" y="5719763"/>
          <p14:tracePt t="270209" x="8786813" y="5719763"/>
          <p14:tracePt t="270227" x="8812213" y="5719763"/>
          <p14:tracePt t="270248" x="8863013" y="5756275"/>
          <p14:tracePt t="270266" x="8886825" y="5781675"/>
          <p14:tracePt t="270287" x="8912225" y="5807075"/>
          <p14:tracePt t="270305" x="8937625" y="5832475"/>
          <p14:tracePt t="270326" x="8963025" y="5856288"/>
          <p14:tracePt t="270344" x="8986838" y="5881688"/>
          <p14:tracePt t="270365" x="9012238" y="5919788"/>
          <p14:tracePt t="270384" x="9037638" y="5945188"/>
          <p14:tracePt t="270410" x="9075738" y="5994400"/>
          <p14:tracePt t="270428" x="9099550" y="6019800"/>
          <p14:tracePt t="270450" x="9112250" y="6045200"/>
          <p14:tracePt t="270467" x="9137650" y="6069013"/>
          <p14:tracePt t="270489" x="9163050" y="6094413"/>
          <p14:tracePt t="270508" x="9199563" y="6094413"/>
          <p14:tracePt t="270529" x="9263063" y="6119813"/>
          <p14:tracePt t="270547" x="9337675" y="6119813"/>
          <p14:tracePt t="270569" x="9388475" y="6119813"/>
          <p14:tracePt t="270587" x="9401175" y="6119813"/>
          <p14:tracePt t="270608" x="9424988" y="6119813"/>
          <p14:tracePt t="270627" x="9450388" y="6069013"/>
          <p14:tracePt t="270648" x="9501188" y="5956300"/>
          <p14:tracePt t="270670" x="9513888" y="5881688"/>
          <p14:tracePt t="270690" x="9537700" y="5819775"/>
          <p14:tracePt t="270708" x="9537700" y="5707063"/>
          <p14:tracePt t="270730" x="9537700" y="5607050"/>
          <p14:tracePt t="270748" x="9537700" y="5568950"/>
          <p14:tracePt t="270768" x="9537700" y="5507038"/>
          <p14:tracePt t="270787" x="9550400" y="5443538"/>
          <p14:tracePt t="270808" x="9563100" y="5394325"/>
          <p14:tracePt t="270826" x="9588500" y="5343525"/>
          <p14:tracePt t="270848" x="9601200" y="5318125"/>
          <p14:tracePt t="270866" x="9601200" y="5305425"/>
          <p14:tracePt t="270887" x="9613900" y="5281613"/>
          <p14:tracePt t="270908" x="9626600" y="5268913"/>
          <p14:tracePt t="270928" x="9626600" y="5256213"/>
          <p14:tracePt t="270955" x="9626600" y="5230813"/>
          <p14:tracePt t="270973" x="9626600" y="5205413"/>
          <p14:tracePt t="270994" x="9626600" y="5181600"/>
          <p14:tracePt t="271012" x="9626600" y="5143500"/>
          <p14:tracePt t="271034" x="9637713" y="5118100"/>
          <p14:tracePt t="271052" x="9637713" y="5105400"/>
          <p14:tracePt t="271075" x="9637713" y="5092700"/>
          <p14:tracePt t="271115" x="9650413" y="5081588"/>
          <p14:tracePt t="271898" x="9637713" y="5056188"/>
          <p14:tracePt t="271916" x="9575800" y="4992688"/>
          <p14:tracePt t="271938" x="9525000" y="4930775"/>
          <p14:tracePt t="271956" x="9375775" y="4830763"/>
          <p14:tracePt t="271958" x="9275763" y="4756150"/>
          <p14:tracePt t="271978" x="8950325" y="4467225"/>
          <p14:tracePt t="272002" x="8737600" y="4292600"/>
          <p14:tracePt t="272022" x="8586788" y="4192588"/>
          <p14:tracePt t="272044" x="8486775" y="4129088"/>
          <p14:tracePt t="272063" x="8399463" y="4105275"/>
          <p14:tracePt t="272085" x="8361363" y="4105275"/>
          <p14:tracePt t="272104" x="8335963" y="4105275"/>
          <p14:tracePt t="272125" x="8274050" y="4105275"/>
          <p14:tracePt t="272145" x="8199438" y="4092575"/>
          <p14:tracePt t="272166" x="8074025" y="4079875"/>
          <p14:tracePt t="272184" x="7999413" y="4079875"/>
          <p14:tracePt t="272206" x="7923213" y="4079875"/>
          <p14:tracePt t="272225" x="7897813" y="4079875"/>
          <p14:tracePt t="272248" x="7874000" y="4079875"/>
          <p14:tracePt t="272271" x="7848600" y="4105275"/>
          <p14:tracePt t="272295" x="7848600" y="4129088"/>
          <p14:tracePt t="272318" x="7848600" y="4167188"/>
          <p14:tracePt t="272344" x="7861300" y="4205288"/>
          <p14:tracePt t="272361" x="7874000" y="4230688"/>
          <p14:tracePt t="272382" x="7923213" y="4254500"/>
          <p14:tracePt t="272399" x="7999413" y="4254500"/>
          <p14:tracePt t="272418" x="8086725" y="4267200"/>
          <p14:tracePt t="272440" x="8174038" y="4267200"/>
          <p14:tracePt t="272461" x="8361363" y="4267200"/>
          <p14:tracePt t="272479" x="8499475" y="4279900"/>
          <p14:tracePt t="272501" x="8699500" y="4279900"/>
          <p14:tracePt t="272517" x="8786813" y="4279900"/>
          <p14:tracePt t="272543" x="8899525" y="4267200"/>
          <p14:tracePt t="272560" x="8937625" y="4241800"/>
          <p14:tracePt t="272582" x="9012238" y="4230688"/>
          <p14:tracePt t="272600" x="9050338" y="4205288"/>
          <p14:tracePt t="272619" x="9088438" y="4205288"/>
          <p14:tracePt t="272641" x="9112250" y="4179888"/>
          <p14:tracePt t="272662" x="9112250" y="4167188"/>
          <p14:tracePt t="272681" x="9112250" y="4141788"/>
          <p14:tracePt t="272701" x="9088438" y="4117975"/>
          <p14:tracePt t="272720" x="9063038" y="4105275"/>
          <p14:tracePt t="272741" x="9037638" y="4092575"/>
          <p14:tracePt t="272758" x="9037638" y="4079875"/>
          <p14:tracePt t="272779" x="8999538" y="4067175"/>
          <p14:tracePt t="272797" x="8950325" y="4054475"/>
          <p14:tracePt t="272818" x="8799513" y="4041775"/>
          <p14:tracePt t="272837" x="8674100" y="4041775"/>
          <p14:tracePt t="272859" x="8537575" y="4041775"/>
          <p14:tracePt t="272877" x="8386763" y="4041775"/>
          <p14:tracePt t="272904" x="8148638" y="4041775"/>
          <p14:tracePt t="272921" x="8023225" y="4054475"/>
          <p14:tracePt t="272943" x="7923213" y="4067175"/>
          <p14:tracePt t="272960" x="7797800" y="4092575"/>
          <p14:tracePt t="272981" x="7748588" y="4105275"/>
          <p14:tracePt t="272999" x="7735888" y="4105275"/>
          <p14:tracePt t="273056" x="7735888" y="4117975"/>
          <p14:tracePt t="273074" x="7735888" y="4129088"/>
          <p14:tracePt t="273096" x="7735888" y="4167188"/>
          <p14:tracePt t="273114" x="7748588" y="4179888"/>
          <p14:tracePt t="273187" x="7761288" y="4179888"/>
          <p14:tracePt t="273314" x="7797800" y="4205288"/>
          <p14:tracePt t="273333" x="7823200" y="4230688"/>
          <p14:tracePt t="273353" x="7886700" y="4267200"/>
          <p14:tracePt t="273371" x="7897813" y="4292600"/>
          <p14:tracePt t="273393" x="7923213" y="4305300"/>
          <p14:tracePt t="273410" x="7935913" y="4305300"/>
          <p14:tracePt t="273593" x="7948613" y="4305300"/>
          <p14:tracePt t="273649" x="7974013" y="4305300"/>
          <p14:tracePt t="273667" x="7999413" y="4305300"/>
          <p14:tracePt t="273690" x="8061325" y="4305300"/>
          <p14:tracePt t="273708" x="8110538" y="4305300"/>
          <p14:tracePt t="273733" x="8135938" y="4305300"/>
          <p14:tracePt t="273751" x="8161338" y="4305300"/>
          <p14:tracePt t="273773" x="8212138" y="4305300"/>
          <p14:tracePt t="273792" x="8261350" y="4305300"/>
          <p14:tracePt t="273828" x="8335963" y="4305300"/>
          <p14:tracePt t="273900" x="8348663" y="4305300"/>
          <p14:tracePt t="273940" x="8386763" y="4305300"/>
          <p14:tracePt t="274070" x="8399463" y="4305300"/>
          <p14:tracePt t="274088" x="8412163" y="4305300"/>
          <p14:tracePt t="274109" x="8435975" y="4305300"/>
          <p14:tracePt t="274127" x="8448675" y="4305300"/>
          <p14:tracePt t="274148" x="8512175" y="4305300"/>
          <p14:tracePt t="274166" x="8524875" y="4305300"/>
          <p14:tracePt t="274273" x="8548688" y="4305300"/>
          <p14:tracePt t="274292" x="8574088" y="4305300"/>
          <p14:tracePt t="274313" x="8612188" y="4305300"/>
          <p14:tracePt t="274331" x="8624888" y="4305300"/>
          <p14:tracePt t="274353" x="8650288" y="4305300"/>
          <p14:tracePt t="274371" x="8674100" y="4305300"/>
          <p14:tracePt t="274392" x="8699500" y="4305300"/>
          <p14:tracePt t="274410" x="8712200" y="4305300"/>
          <p14:tracePt t="274433" x="8724900" y="4305300"/>
          <p14:tracePt t="274450" x="8750300" y="4305300"/>
          <p14:tracePt t="274471" x="8763000" y="4305300"/>
          <p14:tracePt t="274511" x="8774113" y="4305300"/>
          <p14:tracePt t="274554" x="8786813" y="4305300"/>
          <p14:tracePt t="274659" x="8799513" y="4292600"/>
          <p14:tracePt t="274678" x="8812213" y="4292600"/>
          <p14:tracePt t="274699" x="8837613" y="4279900"/>
          <p14:tracePt t="274738" x="8863013" y="4279900"/>
          <p14:tracePt t="274756" x="8874125" y="4279900"/>
          <p14:tracePt t="274832" x="8886825" y="4279900"/>
          <p14:tracePt t="274850" x="8886825" y="4267200"/>
          <p14:tracePt t="274889" x="8899525" y="4267200"/>
          <p14:tracePt t="274907" x="8912225" y="4267200"/>
          <p14:tracePt t="274979" x="8924925" y="4267200"/>
          <p14:tracePt t="275019" x="8937625" y="4267200"/>
          <p14:tracePt t="275059" x="8950325" y="4267200"/>
          <p14:tracePt t="275076" x="8963025" y="4267200"/>
          <p14:tracePt t="275121" x="8999538" y="4267200"/>
          <p14:tracePt t="275141" x="9012238" y="4267200"/>
          <p14:tracePt t="275161" x="9024938" y="4279900"/>
          <p14:tracePt t="275179" x="9037638" y="4279900"/>
          <p14:tracePt t="275202" x="9050338" y="4279900"/>
          <p14:tracePt t="275311" x="9063038" y="4279900"/>
          <p14:tracePt t="275329" x="9075738" y="4279900"/>
          <p14:tracePt t="275557" x="9088438" y="4279900"/>
          <p14:tracePt t="275575" x="9099550" y="4279900"/>
          <p14:tracePt t="275598" x="9124950" y="4279900"/>
          <p14:tracePt t="275637" x="9163050" y="4279900"/>
          <p14:tracePt t="275797" x="9175750" y="4279900"/>
          <p14:tracePt t="275852" x="9188450" y="4279900"/>
          <p14:tracePt t="276099" x="9199563" y="4279900"/>
          <p14:tracePt t="276139" x="9212263" y="4279900"/>
          <p14:tracePt t="276403" x="9175750" y="4341813"/>
          <p14:tracePt t="276422" x="9124950" y="4443413"/>
          <p14:tracePt t="276447" x="9050338" y="4579938"/>
          <p14:tracePt t="276466" x="9024938" y="4656138"/>
          <p14:tracePt t="276468" x="8999538" y="4705350"/>
          <p14:tracePt t="276489" x="8863013" y="4930775"/>
          <p14:tracePt t="276513" x="8750300" y="5118100"/>
          <p14:tracePt t="276531" x="8599488" y="5356225"/>
          <p14:tracePt t="276553" x="8486775" y="5518150"/>
          <p14:tracePt t="276572" x="8424863" y="5581650"/>
          <p14:tracePt t="276593" x="8335963" y="5643563"/>
          <p14:tracePt t="276611" x="8223250" y="5719763"/>
          <p14:tracePt t="276633" x="8148638" y="5768975"/>
          <p14:tracePt t="276651" x="8123238" y="5768975"/>
          <p14:tracePt t="276674" x="8110538" y="5768975"/>
          <p14:tracePt t="276717" x="8086725" y="5719763"/>
          <p14:tracePt t="276736" x="8074025" y="5630863"/>
          <p14:tracePt t="276758" x="8048625" y="5494338"/>
          <p14:tracePt t="276777" x="8035925" y="5381625"/>
          <p14:tracePt t="276815" x="8010525" y="5318125"/>
          <p14:tracePt t="276833" x="8010525" y="5268913"/>
          <p14:tracePt t="276855" x="7999413" y="5256213"/>
          <p14:tracePt t="276895" x="7986713" y="5218113"/>
          <p14:tracePt t="276993" x="7986713" y="5243513"/>
          <p14:tracePt t="277011" x="7986713" y="5294313"/>
          <p14:tracePt t="277031" x="7986713" y="5343525"/>
          <p14:tracePt t="277050" x="7986713" y="5394325"/>
          <p14:tracePt t="277072" x="7986713" y="5518150"/>
          <p14:tracePt t="277091" x="7986713" y="5556250"/>
          <p14:tracePt t="277111" x="7986713" y="5607050"/>
          <p14:tracePt t="277130" x="7986713" y="5630863"/>
          <p14:tracePt t="277151" x="8010525" y="5707063"/>
          <p14:tracePt t="277169" x="8023225" y="5756275"/>
          <p14:tracePt t="277191" x="8035925" y="5807075"/>
          <p14:tracePt t="277209" x="8048625" y="5843588"/>
          <p14:tracePt t="277234" x="8086725" y="5894388"/>
          <p14:tracePt t="277253" x="8110538" y="5919788"/>
          <p14:tracePt t="277274" x="8123238" y="5932488"/>
          <p14:tracePt t="277292" x="8148638" y="5956300"/>
          <p14:tracePt t="277314" x="8212138" y="5994400"/>
          <p14:tracePt t="277354" x="8324850" y="6032500"/>
          <p14:tracePt t="277372" x="8361363" y="6032500"/>
          <p14:tracePt t="277394" x="8399463" y="6032500"/>
          <p14:tracePt t="277413" x="8474075" y="6019800"/>
          <p14:tracePt t="277436" x="8524875" y="5981700"/>
          <p14:tracePt t="277455" x="8574088" y="5945188"/>
          <p14:tracePt t="277476" x="8612188" y="5919788"/>
          <p14:tracePt t="277498" x="8674100" y="5868988"/>
          <p14:tracePt t="277520" x="8699500" y="5843588"/>
          <p14:tracePt t="277538" x="8712200" y="5807075"/>
          <p14:tracePt t="277560" x="8737600" y="5781675"/>
          <p14:tracePt t="277579" x="8750300" y="5768975"/>
          <p14:tracePt t="277617" x="8763000" y="5756275"/>
          <p14:tracePt t="277674" x="8786813" y="5756275"/>
          <p14:tracePt t="277692" x="8799513" y="5756275"/>
          <p14:tracePt t="277714" x="8863013" y="5756275"/>
          <p14:tracePt t="277732" x="8899525" y="5781675"/>
          <p14:tracePt t="277756" x="8937625" y="5794375"/>
          <p14:tracePt t="277775" x="8986838" y="5843588"/>
          <p14:tracePt t="277796" x="9037638" y="5868988"/>
          <p14:tracePt t="277814" x="9063038" y="5894388"/>
          <p14:tracePt t="277836" x="9075738" y="5907088"/>
          <p14:tracePt t="277854" x="9088438" y="5919788"/>
          <p14:tracePt t="277875" x="9099550" y="5945188"/>
          <p14:tracePt t="277894" x="9099550" y="5956300"/>
          <p14:tracePt t="277915" x="9112250" y="5969000"/>
          <p14:tracePt t="277933" x="9124950" y="5994400"/>
          <p14:tracePt t="277953" x="9137650" y="6032500"/>
          <p14:tracePt t="277955" x="9137650" y="6045200"/>
          <p14:tracePt t="277973" x="9150350" y="6056313"/>
          <p14:tracePt t="277994" x="9163050" y="6069013"/>
          <p14:tracePt t="278013" x="9175750" y="6081713"/>
          <p14:tracePt t="278035" x="9188450" y="6094413"/>
          <p14:tracePt t="278054" x="9199563" y="6107113"/>
          <p14:tracePt t="278075" x="9199563" y="6119813"/>
          <p14:tracePt t="278094" x="9224963" y="6132513"/>
          <p14:tracePt t="278139" x="9250363" y="6145213"/>
          <p14:tracePt t="278158" x="9263063" y="6157913"/>
          <p14:tracePt t="278178" x="9275763" y="6157913"/>
          <p14:tracePt t="278197" x="9301163" y="6157913"/>
          <p14:tracePt t="278217" x="9312275" y="6169025"/>
          <p14:tracePt t="278478" x="9324975" y="6169025"/>
          <p14:tracePt t="278741" x="9337675" y="6169025"/>
          <p14:tracePt t="278817" x="9350375" y="6169025"/>
          <p14:tracePt t="278835" x="9363075" y="6157913"/>
          <p14:tracePt t="278858" x="9388475" y="6132513"/>
          <p14:tracePt t="278899" x="9388475" y="6119813"/>
          <p14:tracePt t="278906" x="9388475" y="6107113"/>
          <p14:tracePt t="278924" x="9401175" y="6094413"/>
          <p14:tracePt t="278945" x="9413875" y="6081713"/>
          <p14:tracePt t="278963" x="9413875" y="6056313"/>
          <p14:tracePt t="278984" x="9424988" y="6032500"/>
          <p14:tracePt t="279003" x="9424988" y="6019800"/>
          <p14:tracePt t="279004" x="9424988" y="6007100"/>
          <p14:tracePt t="279025" x="9437688" y="5981700"/>
          <p14:tracePt t="279043" x="9450388" y="5969000"/>
          <p14:tracePt t="279064" x="9450388" y="5932488"/>
          <p14:tracePt t="279082" x="9475788" y="5894388"/>
          <p14:tracePt t="279105" x="9475788" y="5868988"/>
          <p14:tracePt t="279124" x="9475788" y="5856288"/>
          <p14:tracePt t="279146" x="9475788" y="5832475"/>
          <p14:tracePt t="279165" x="9488488" y="5819775"/>
          <p14:tracePt t="279192" x="9488488" y="5794375"/>
          <p14:tracePt t="279210" x="9488488" y="5781675"/>
          <p14:tracePt t="279248" x="9488488" y="5768975"/>
          <p14:tracePt t="279267" x="9488488" y="5756275"/>
          <p14:tracePt t="279306" x="9488488" y="5743575"/>
          <p14:tracePt t="279344" x="9488488" y="5732463"/>
          <p14:tracePt t="279363" x="9488488" y="5719763"/>
          <p14:tracePt t="279384" x="9488488" y="5694363"/>
          <p14:tracePt t="279403" x="9488488" y="5681663"/>
          <p14:tracePt t="279425" x="9488488" y="5656263"/>
          <p14:tracePt t="279447" x="9488488" y="5607050"/>
          <p14:tracePt t="279469" x="9501188" y="5543550"/>
          <p14:tracePt t="279488" x="9513888" y="5481638"/>
          <p14:tracePt t="279509" x="9513888" y="5418138"/>
          <p14:tracePt t="279549" x="9513888" y="5230813"/>
          <p14:tracePt t="279566" x="9525000" y="5181600"/>
          <p14:tracePt t="279588" x="9537700" y="5118100"/>
          <p14:tracePt t="279606" x="9550400" y="5081588"/>
          <p14:tracePt t="279608" x="9550400" y="5068888"/>
          <p14:tracePt t="279628" x="9550400" y="5018088"/>
          <p14:tracePt t="279650" x="9563100" y="4992688"/>
          <p14:tracePt t="279668" x="9575800" y="4956175"/>
          <p14:tracePt t="279689" x="9588500" y="4879975"/>
          <p14:tracePt t="279712" x="9601200" y="4830763"/>
          <p14:tracePt t="279734" x="9613900" y="4768850"/>
          <p14:tracePt t="279752" x="9626600" y="4692650"/>
          <p14:tracePt t="279774" x="9637713" y="4618038"/>
          <p14:tracePt t="279792" x="9663113" y="4567238"/>
          <p14:tracePt t="279813" x="9675813" y="4518025"/>
          <p14:tracePt t="279832" x="9675813" y="4492625"/>
          <p14:tracePt t="279853" x="9688513" y="4430713"/>
          <p14:tracePt t="279872" x="9688513" y="4392613"/>
          <p14:tracePt t="279892" x="9701213" y="4379913"/>
          <p14:tracePt t="279911" x="9713913" y="4341813"/>
          <p14:tracePt t="279932" x="9726613" y="4292600"/>
          <p14:tracePt t="279953" x="9739313" y="4267200"/>
          <p14:tracePt t="279978" x="9750425" y="4241800"/>
          <p14:tracePt t="279996" x="9763125" y="4192588"/>
          <p14:tracePt t="280017" x="9775825" y="4179888"/>
          <p14:tracePt t="280036" x="9775825" y="4167188"/>
          <p14:tracePt t="280057" x="9788525" y="4154488"/>
          <p14:tracePt t="280076" x="9788525" y="4141788"/>
          <p14:tracePt t="280097" x="9813925" y="4117975"/>
          <p14:tracePt t="280186" x="9826625" y="4117975"/>
          <p14:tracePt t="280205" x="9826625" y="4105275"/>
          <p14:tracePt t="280225" x="9852025" y="4092575"/>
          <p14:tracePt t="280248" x="9875838" y="4092575"/>
          <p14:tracePt t="280269" x="9888538" y="4092575"/>
          <p14:tracePt t="280287" x="9888538" y="4079875"/>
          <p14:tracePt t="280309" x="9913938" y="4079875"/>
          <p14:tracePt t="280328" x="9926638" y="4079875"/>
          <p14:tracePt t="280401" x="9952038" y="4079875"/>
          <p14:tracePt t="280419" x="9975850" y="4079875"/>
          <p14:tracePt t="280440" x="10001250" y="4092575"/>
          <p14:tracePt t="280459" x="10013950" y="4105275"/>
          <p14:tracePt t="280480" x="10013950" y="4117975"/>
          <p14:tracePt t="280502" x="10052050" y="4141788"/>
          <p14:tracePt t="280523" x="10075863" y="4167188"/>
          <p14:tracePt t="280542" x="10088563" y="4192588"/>
          <p14:tracePt t="280563" x="10088563" y="4205288"/>
          <p14:tracePt t="280581" x="10101263" y="4217988"/>
          <p14:tracePt t="280603" x="10113963" y="4241800"/>
          <p14:tracePt t="280621" x="10126663" y="4254500"/>
          <p14:tracePt t="280641" x="10126663" y="4267200"/>
          <p14:tracePt t="280660" x="10152063" y="4279900"/>
          <p14:tracePt t="280681" x="10152063" y="4292600"/>
          <p14:tracePt t="280681" x="10164763" y="4305300"/>
          <p14:tracePt t="280721" x="10177463" y="4318000"/>
          <p14:tracePt t="280764" x="10201275" y="4354513"/>
          <p14:tracePt t="280783" x="10213975" y="4367213"/>
          <p14:tracePt t="280810" x="10239375" y="4392613"/>
          <p14:tracePt t="280829" x="10252075" y="4405313"/>
          <p14:tracePt t="280854" x="10264775" y="4405313"/>
          <p14:tracePt t="280873" x="10277475" y="4418013"/>
          <p14:tracePt t="280894" x="10313988" y="4430713"/>
          <p14:tracePt t="280913" x="10326688" y="4443413"/>
          <p14:tracePt t="280934" x="10352088" y="4443413"/>
          <p14:tracePt t="280956" x="10390188" y="4443413"/>
          <p14:tracePt t="280977" x="10439400" y="4443413"/>
          <p14:tracePt t="280996" x="10477500" y="4443413"/>
          <p14:tracePt t="281017" x="10526713" y="4418013"/>
          <p14:tracePt t="281035" x="10539413" y="4405313"/>
          <p14:tracePt t="281057" x="10577513" y="4379913"/>
          <p14:tracePt t="281077" x="10602913" y="4354513"/>
          <p14:tracePt t="281098" x="10626725" y="4330700"/>
          <p14:tracePt t="281122" x="10652125" y="4305300"/>
          <p14:tracePt t="281143" x="10652125" y="4279900"/>
          <p14:tracePt t="281162" x="10677525" y="4241800"/>
          <p14:tracePt t="281184" x="10690225" y="4217988"/>
          <p14:tracePt t="281203" x="10702925" y="4205288"/>
          <p14:tracePt t="281223" x="10715625" y="4192588"/>
          <p14:tracePt t="281241" x="10739438" y="4167188"/>
          <p14:tracePt t="281262" x="10764838" y="4141788"/>
          <p14:tracePt t="281282" x="10790238" y="4105275"/>
          <p14:tracePt t="281302" x="10815638" y="4079875"/>
          <p14:tracePt t="281322" x="10828338" y="4067175"/>
          <p14:tracePt t="281343" x="10852150" y="4054475"/>
          <p14:tracePt t="281363" x="10890250" y="4041775"/>
          <p14:tracePt t="281387" x="10902950" y="4029075"/>
          <p14:tracePt t="281427" x="10915650" y="4029075"/>
          <p14:tracePt t="281446" x="10928350" y="4029075"/>
          <p14:tracePt t="281468" x="10952163" y="4029075"/>
          <p14:tracePt t="281469" x="10964863" y="4029075"/>
          <p14:tracePt t="281488" x="11002963" y="4029075"/>
          <p14:tracePt t="281509" x="11028363" y="4029075"/>
          <p14:tracePt t="281528" x="11028363" y="4041775"/>
          <p14:tracePt t="281549" x="11064875" y="4054475"/>
          <p14:tracePt t="281585" x="11077575" y="4054475"/>
          <p14:tracePt t="281607" x="11077575" y="4067175"/>
          <p14:tracePt t="281627" x="11102975" y="4092575"/>
          <p14:tracePt t="281647" x="11115675" y="4129088"/>
          <p14:tracePt t="281669" x="11128375" y="4141788"/>
          <p14:tracePt t="281693" x="11141075" y="4179888"/>
          <p14:tracePt t="281716" x="11153775" y="4230688"/>
          <p14:tracePt t="281754" x="11164888" y="4318000"/>
          <p14:tracePt t="281773" x="11164888" y="4367213"/>
          <p14:tracePt t="281793" x="11177588" y="4467225"/>
          <p14:tracePt t="281813" x="11177588" y="4505325"/>
          <p14:tracePt t="281834" x="11177588" y="4543425"/>
          <p14:tracePt t="281853" x="11190288" y="4567238"/>
          <p14:tracePt t="281874" x="11190288" y="4579938"/>
          <p14:tracePt t="281893" x="11202988" y="4618038"/>
          <p14:tracePt t="281914" x="11202988" y="4667250"/>
          <p14:tracePt t="281955" x="11202988" y="4792663"/>
          <p14:tracePt t="281979" x="11202988" y="4843463"/>
          <p14:tracePt t="282001" x="11202988" y="4879975"/>
          <p14:tracePt t="282018" x="11202988" y="4905375"/>
          <p14:tracePt t="282041" x="11202988" y="4930775"/>
          <p14:tracePt t="282061" x="11215688" y="4968875"/>
          <p14:tracePt t="282082" x="11215688" y="4992688"/>
          <p14:tracePt t="282100" x="11215688" y="5018088"/>
          <p14:tracePt t="282139" x="11228388" y="5030788"/>
          <p14:tracePt t="282195" x="11228388" y="5043488"/>
          <p14:tracePt t="282214" x="11228388" y="5056188"/>
          <p14:tracePt t="296237" x="11190288" y="5056188"/>
          <p14:tracePt t="296858" x="11202988" y="5056188"/>
          <p14:tracePt t="296876" x="11215688" y="5068888"/>
          <p14:tracePt t="296897" x="11241088" y="5068888"/>
          <p14:tracePt t="296916" x="11253788" y="5068888"/>
          <p14:tracePt t="297288" x="11277600" y="5056188"/>
          <p14:tracePt t="297306" x="11303000" y="4992688"/>
          <p14:tracePt t="297327" x="11303000" y="4905375"/>
          <p14:tracePt t="297346" x="11303000" y="4830763"/>
          <p14:tracePt t="297368" x="11303000" y="4768850"/>
          <p14:tracePt t="297385" x="11315700" y="4705350"/>
          <p14:tracePt t="297407" x="11315700" y="4579938"/>
          <p14:tracePt t="297425" x="11315700" y="4443413"/>
          <p14:tracePt t="297446" x="11315700" y="4367213"/>
          <p14:tracePt t="297465" x="11315700" y="4305300"/>
          <p14:tracePt t="297486" x="11315700" y="4205288"/>
          <p14:tracePt t="297508" x="11290300" y="4167188"/>
          <p14:tracePt t="297529" x="11290300" y="4154488"/>
          <p14:tracePt t="297549" x="11277600" y="4129088"/>
          <p14:tracePt t="297567" x="11266488" y="4117975"/>
          <p14:tracePt t="297588" x="11253788" y="4105275"/>
          <p14:tracePt t="297610" x="11241088" y="4092575"/>
          <p14:tracePt t="297628" x="11215688" y="4092575"/>
          <p14:tracePt t="297649" x="11202988" y="4067175"/>
          <p14:tracePt t="297668" x="11190288" y="4067175"/>
          <p14:tracePt t="297689" x="11153775" y="4041775"/>
          <p14:tracePt t="297766" x="11141075" y="4029075"/>
          <p14:tracePt t="297786" x="11115675" y="4029075"/>
          <p14:tracePt t="297807" x="11090275" y="4029075"/>
          <p14:tracePt t="297852" x="11064875" y="4029075"/>
          <p14:tracePt t="297875" x="11052175" y="4041775"/>
          <p14:tracePt t="297898" x="11015663" y="4067175"/>
          <p14:tracePt t="297916" x="11002963" y="4105275"/>
          <p14:tracePt t="297940" x="11002963" y="4129088"/>
          <p14:tracePt t="297958" x="10990263" y="4141788"/>
          <p14:tracePt t="298088" x="10977563" y="4154488"/>
          <p14:tracePt t="298106" x="10977563" y="4179888"/>
          <p14:tracePt t="298133" x="10952163" y="4192588"/>
          <p14:tracePt t="298156" x="10852150" y="4254500"/>
          <p14:tracePt t="298177" x="10802938" y="4279900"/>
          <p14:tracePt t="298196" x="10739438" y="4292600"/>
          <p14:tracePt t="298218" x="10652125" y="4318000"/>
          <p14:tracePt t="298234" x="10626725" y="4318000"/>
          <p14:tracePt t="298236" x="10602913" y="4318000"/>
          <p14:tracePt t="298257" x="10564813" y="4318000"/>
          <p14:tracePt t="298295" x="10477500" y="4318000"/>
          <p14:tracePt t="298313" x="10426700" y="4318000"/>
          <p14:tracePt t="298334" x="10364788" y="4318000"/>
          <p14:tracePt t="298354" x="10326688" y="4318000"/>
          <p14:tracePt t="298378" x="10313988" y="4318000"/>
          <p14:tracePt t="299748" x="10352088" y="4341813"/>
          <p14:tracePt t="299765" x="10464800" y="4418013"/>
          <p14:tracePt t="299787" x="10839450" y="4630738"/>
          <p14:tracePt t="299806" x="11228388" y="4930775"/>
          <p14:tracePt t="299827" x="11466513" y="5130800"/>
          <p14:tracePt t="299846" x="11628438" y="5318125"/>
          <p14:tracePt t="299867" x="11691938" y="5530850"/>
          <p14:tracePt t="299884" x="11691938" y="5868988"/>
          <p14:tracePt t="299907" x="11541125" y="6319838"/>
          <p14:tracePt t="299925" x="11390313" y="66579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 red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/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/>
              <p:nvPr/>
            </p:nvSpPr>
            <p:spPr>
              <a:xfrm>
                <a:off x="987055" y="1921895"/>
                <a:ext cx="4520663" cy="3596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 tačkama prekida red teži srednjoj vrednosti leve i desne granične vrednosti funkcije:</a:t>
                </a:r>
              </a:p>
              <a:p>
                <a:pPr lvl="0" algn="just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sr-Latn-RS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sr-Latn-RS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sr-Latn-R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sr-Latn-RS" sz="20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 oblastima neposredno bliskim tačkama prekida razvoj prevazilazi polaznu funkciju, odnosno precenjuje je po apsolutnoj vrednosti (Gibsov fenomen).</a:t>
                </a:r>
                <a:endParaRPr lang="en-US" sz="20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5" y="1921895"/>
                <a:ext cx="4520663" cy="3596497"/>
              </a:xfrm>
              <a:prstGeom prst="rect">
                <a:avLst/>
              </a:prstGeom>
              <a:blipFill>
                <a:blip r:embed="rId5"/>
                <a:stretch>
                  <a:fillRect l="-1215" t="-678" r="-1350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446EF12-86C9-4836-AFE0-524DF7DFDDB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582" y="2148133"/>
            <a:ext cx="4697696" cy="33934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D1C45ED-9C8D-461F-BD94-E7C8DA0A5734}"/>
                  </a:ext>
                </a:extLst>
              </p:cNvPr>
              <p:cNvSpPr/>
              <p:nvPr/>
            </p:nvSpPr>
            <p:spPr>
              <a:xfrm>
                <a:off x="6893519" y="5670556"/>
                <a:ext cx="4843056" cy="640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Za</m:t>
                      </m:r>
                      <m:r>
                        <a:rPr lang="sr-Latn-R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r-Latn-R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sr-Latn-R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sr-Latn-R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sr-Latn-R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sr-Latn-RS" sz="1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sz="1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6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16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D1C45ED-9C8D-461F-BD94-E7C8DA0A5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519" y="5670556"/>
                <a:ext cx="4843056" cy="6403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87ABCCF-1C8F-4E2C-94F5-D0DCCDC45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13"/>
    </mc:Choice>
    <mc:Fallback xmlns="">
      <p:transition spd="slow" advTm="13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51" x="325438" y="3103563"/>
          <p14:tracePt t="17275" x="625475" y="3441700"/>
          <p14:tracePt t="17296" x="876300" y="3541713"/>
          <p14:tracePt t="17319" x="1001713" y="3554413"/>
          <p14:tracePt t="17340" x="1076325" y="3554413"/>
          <p14:tracePt t="17363" x="1252538" y="3516313"/>
          <p14:tracePt t="17383" x="1314450" y="3503613"/>
          <p14:tracePt t="17411" x="1363663" y="3503613"/>
          <p14:tracePt t="17431" x="1439863" y="3503613"/>
          <p14:tracePt t="17454" x="1465263" y="3503613"/>
          <p14:tracePt t="17474" x="1476375" y="3503613"/>
          <p14:tracePt t="17476" x="1489075" y="3503613"/>
          <p14:tracePt t="17614" x="1501775" y="3490913"/>
          <p14:tracePt t="17635" x="1501775" y="3454400"/>
          <p14:tracePt t="17658" x="1514475" y="3429000"/>
          <p14:tracePt t="17682" x="1514475" y="3416300"/>
          <p14:tracePt t="18195" x="1514475" y="3403600"/>
          <p14:tracePt t="18217" x="1514475" y="3328988"/>
          <p14:tracePt t="18246" x="1489075" y="3267075"/>
          <p14:tracePt t="18247" x="1489075" y="3254375"/>
          <p14:tracePt t="18269" x="1476375" y="3228975"/>
          <p14:tracePt t="18330" x="1476375" y="3203575"/>
          <p14:tracePt t="18350" x="1476375" y="3190875"/>
          <p14:tracePt t="18373" x="1476375" y="3178175"/>
          <p14:tracePt t="18394" x="1476375" y="3154363"/>
          <p14:tracePt t="18418" x="1476375" y="3141663"/>
          <p14:tracePt t="18438" x="1476375" y="3128963"/>
          <p14:tracePt t="18461" x="1476375" y="3116263"/>
          <p14:tracePt t="18845" x="1465263" y="3141663"/>
          <p14:tracePt t="18866" x="1465263" y="3190875"/>
          <p14:tracePt t="18889" x="1465263" y="3254375"/>
          <p14:tracePt t="18910" x="1465263" y="3290888"/>
          <p14:tracePt t="18911" x="1465263" y="3303588"/>
          <p14:tracePt t="18934" x="1465263" y="3378200"/>
          <p14:tracePt t="18957" x="1465263" y="3416300"/>
          <p14:tracePt t="18978" x="1465263" y="3441700"/>
          <p14:tracePt t="19001" x="1465263" y="3467100"/>
          <p14:tracePt t="19029" x="1465263" y="3503613"/>
          <p14:tracePt t="19056" x="1465263" y="3529013"/>
          <p14:tracePt t="19183" x="1465263" y="3554413"/>
          <p14:tracePt t="19204" x="1427163" y="3590925"/>
          <p14:tracePt t="19228" x="1301750" y="3654425"/>
          <p14:tracePt t="19727" x="1301750" y="3641725"/>
          <p14:tracePt t="19748" x="1339850" y="3641725"/>
          <p14:tracePt t="19750" x="1376363" y="3654425"/>
          <p14:tracePt t="19773" x="1414463" y="3654425"/>
          <p14:tracePt t="19799" x="1514475" y="3654425"/>
          <p14:tracePt t="19824" x="1539875" y="3654425"/>
          <p14:tracePt t="19848" x="1577975" y="3654425"/>
          <p14:tracePt t="19870" x="1589088" y="3641725"/>
          <p14:tracePt t="19894" x="1614488" y="3641725"/>
          <p14:tracePt t="19915" x="1614488" y="3629025"/>
          <p14:tracePt t="19939" x="1665288" y="3603625"/>
          <p14:tracePt t="19959" x="1701800" y="3590925"/>
          <p14:tracePt t="19983" x="1727200" y="3579813"/>
          <p14:tracePt t="20004" x="1790700" y="3554413"/>
          <p14:tracePt t="20028" x="1839913" y="3541713"/>
          <p14:tracePt t="20049" x="1852613" y="3541713"/>
          <p14:tracePt t="20380" x="1852613" y="3554413"/>
          <p14:tracePt t="20404" x="1852613" y="3579813"/>
          <p14:tracePt t="20429" x="1878013" y="3603625"/>
          <p14:tracePt t="20449" x="1890713" y="3616325"/>
          <p14:tracePt t="20533" x="1890713" y="3629025"/>
          <p14:tracePt t="20580" x="1903413" y="3629025"/>
          <p14:tracePt t="20602" x="1914525" y="3629025"/>
          <p14:tracePt t="20627" x="1939925" y="3629025"/>
          <p14:tracePt t="20649" x="1978025" y="3629025"/>
          <p14:tracePt t="20756" x="2014538" y="3616325"/>
          <p14:tracePt t="20778" x="2078038" y="3616325"/>
          <p14:tracePt t="20803" x="2127250" y="3616325"/>
          <p14:tracePt t="20824" x="2216150" y="3603625"/>
          <p14:tracePt t="20849" x="2265363" y="3603625"/>
          <p14:tracePt t="20871" x="2328863" y="3603625"/>
          <p14:tracePt t="20894" x="2378075" y="3590925"/>
          <p14:tracePt t="20915" x="2390775" y="3590925"/>
          <p14:tracePt t="20939" x="2403475" y="3590925"/>
          <p14:tracePt t="21070" x="2428875" y="3590925"/>
          <p14:tracePt t="21093" x="2452688" y="3590925"/>
          <p14:tracePt t="21117" x="2465388" y="3590925"/>
          <p14:tracePt t="21161" x="2478088" y="3590925"/>
          <p14:tracePt t="21460" x="2490788" y="3590925"/>
          <p14:tracePt t="21481" x="2490788" y="3567113"/>
          <p14:tracePt t="21505" x="2478088" y="3529013"/>
          <p14:tracePt t="21531" x="2465388" y="3479800"/>
          <p14:tracePt t="21558" x="2465388" y="3467100"/>
          <p14:tracePt t="21580" x="2465388" y="3454400"/>
          <p14:tracePt t="21605" x="2465388" y="3441700"/>
          <p14:tracePt t="21627" x="2465388" y="3429000"/>
          <p14:tracePt t="21651" x="2465388" y="3416300"/>
          <p14:tracePt t="21672" x="2465388" y="3403600"/>
          <p14:tracePt t="21695" x="2465388" y="3390900"/>
          <p14:tracePt t="21716" x="2452688" y="3390900"/>
          <p14:tracePt t="22139" x="2478088" y="3416300"/>
          <p14:tracePt t="22160" x="2490788" y="3454400"/>
          <p14:tracePt t="22183" x="2503488" y="3467100"/>
          <p14:tracePt t="22246" x="2516188" y="3467100"/>
          <p14:tracePt t="22346" x="2528888" y="3467100"/>
          <p14:tracePt t="22367" x="2541588" y="3467100"/>
          <p14:tracePt t="22390" x="2554288" y="3467100"/>
          <p14:tracePt t="22416" x="2565400" y="3467100"/>
          <p14:tracePt t="22439" x="2590800" y="3467100"/>
          <p14:tracePt t="22460" x="2603500" y="3467100"/>
          <p14:tracePt t="22483" x="2641600" y="3467100"/>
          <p14:tracePt t="22506" x="2654300" y="3467100"/>
          <p14:tracePt t="22535" x="2678113" y="3467100"/>
          <p14:tracePt t="22562" x="2741613" y="3467100"/>
          <p14:tracePt t="22584" x="2790825" y="3467100"/>
          <p14:tracePt t="22605" x="2854325" y="3467100"/>
          <p14:tracePt t="22629" x="2903538" y="3467100"/>
          <p14:tracePt t="22652" x="2916238" y="3467100"/>
          <p14:tracePt t="22698" x="2928938" y="3467100"/>
          <p14:tracePt t="22743" x="2954338" y="3467100"/>
          <p14:tracePt t="22763" x="2967038" y="3467100"/>
          <p14:tracePt t="22786" x="3003550" y="3467100"/>
          <p14:tracePt t="22832" x="3016250" y="3467100"/>
          <p14:tracePt t="22875" x="3028950" y="3467100"/>
          <p14:tracePt t="22897" x="3067050" y="3467100"/>
          <p14:tracePt t="22920" x="3103563" y="3467100"/>
          <p14:tracePt t="22941" x="3128963" y="3467100"/>
          <p14:tracePt t="23830" x="3179763" y="3467100"/>
          <p14:tracePt t="23852" x="3241675" y="3467100"/>
          <p14:tracePt t="23875" x="3254375" y="3467100"/>
          <p14:tracePt t="24062" x="3267075" y="3454400"/>
          <p14:tracePt t="24504" x="3292475" y="3441700"/>
          <p14:tracePt t="24512" x="3328988" y="3441700"/>
          <p14:tracePt t="24533" x="3379788" y="3441700"/>
          <p14:tracePt t="24558" x="3441700" y="3429000"/>
          <p14:tracePt t="24559" x="3467100" y="3429000"/>
          <p14:tracePt t="24580" x="3505200" y="3416300"/>
          <p14:tracePt t="24603" x="3530600" y="3416300"/>
          <p14:tracePt t="24648" x="3541713" y="3403600"/>
          <p14:tracePt t="24870" x="3554413" y="3403600"/>
          <p14:tracePt t="24891" x="3554413" y="3416300"/>
          <p14:tracePt t="24916" x="3541713" y="3441700"/>
          <p14:tracePt t="24936" x="3530600" y="3479800"/>
          <p14:tracePt t="24960" x="3517900" y="3529013"/>
          <p14:tracePt t="24981" x="3517900" y="3541713"/>
          <p14:tracePt t="25024" x="3505200" y="3554413"/>
          <p14:tracePt t="25268" x="3505200" y="3567113"/>
          <p14:tracePt t="25311" x="3530600" y="3567113"/>
          <p14:tracePt t="25354" x="3541713" y="3567113"/>
          <p14:tracePt t="25398" x="3554413" y="3567113"/>
          <p14:tracePt t="25522" x="3579813" y="3567113"/>
          <p14:tracePt t="25543" x="3617913" y="3567113"/>
          <p14:tracePt t="25568" x="3654425" y="3567113"/>
          <p14:tracePt t="25589" x="3692525" y="3567113"/>
          <p14:tracePt t="25612" x="3717925" y="3579813"/>
          <p14:tracePt t="25632" x="3730625" y="3579813"/>
          <p14:tracePt t="25655" x="3743325" y="3579813"/>
          <p14:tracePt t="25676" x="3756025" y="3579813"/>
          <p14:tracePt t="25705" x="3779838" y="3579813"/>
          <p14:tracePt t="26309" x="3792538" y="3579813"/>
          <p14:tracePt t="26331" x="3792538" y="3554413"/>
          <p14:tracePt t="26355" x="3805238" y="3529013"/>
          <p14:tracePt t="26375" x="3817938" y="3490913"/>
          <p14:tracePt t="26398" x="3817938" y="3479800"/>
          <p14:tracePt t="26420" x="3817938" y="3467100"/>
          <p14:tracePt t="26529" x="3817938" y="3454400"/>
          <p14:tracePt t="26986" x="3817938" y="3441700"/>
          <p14:tracePt t="27049" x="3830638" y="3441700"/>
          <p14:tracePt t="27199" x="3856038" y="3454400"/>
          <p14:tracePt t="27244" x="3892550" y="3467100"/>
          <p14:tracePt t="27264" x="3943350" y="3479800"/>
          <p14:tracePt t="27288" x="4005263" y="3490913"/>
          <p14:tracePt t="27308" x="4043363" y="3490913"/>
          <p14:tracePt t="27352" x="4056063" y="3490913"/>
          <p14:tracePt t="27373" x="4068763" y="3490913"/>
          <p14:tracePt t="27403" x="4092575" y="3503613"/>
          <p14:tracePt t="27424" x="4105275" y="3516313"/>
          <p14:tracePt t="27525" x="4117975" y="3516313"/>
          <p14:tracePt t="27547" x="4156075" y="3516313"/>
          <p14:tracePt t="27572" x="4168775" y="3516313"/>
          <p14:tracePt t="27591" x="4181475" y="3516313"/>
          <p14:tracePt t="27756" x="4192588" y="3516313"/>
          <p14:tracePt t="27776" x="4230688" y="3516313"/>
          <p14:tracePt t="27801" x="4318000" y="3529013"/>
          <p14:tracePt t="27822" x="4406900" y="3529013"/>
          <p14:tracePt t="27846" x="4418013" y="3529013"/>
          <p14:tracePt t="27867" x="4456113" y="3529013"/>
          <p14:tracePt t="27998" x="4481513" y="3529013"/>
          <p14:tracePt t="28019" x="4494213" y="3529013"/>
          <p14:tracePt t="28043" x="4530725" y="3541713"/>
          <p14:tracePt t="28064" x="4543425" y="3541713"/>
          <p14:tracePt t="28189" x="4556125" y="3541713"/>
          <p14:tracePt t="28210" x="4594225" y="3529013"/>
          <p14:tracePt t="28233" x="4643438" y="3529013"/>
          <p14:tracePt t="28257" x="4656138" y="3516313"/>
          <p14:tracePt t="28281" x="4668838" y="3516313"/>
          <p14:tracePt t="29146" x="4681538" y="3529013"/>
          <p14:tracePt t="29228" x="4694238" y="3541713"/>
          <p14:tracePt t="29248" x="4694238" y="3554413"/>
          <p14:tracePt t="29271" x="4694238" y="3567113"/>
          <p14:tracePt t="29291" x="4694238" y="3590925"/>
          <p14:tracePt t="29355" x="4694238" y="3616325"/>
          <p14:tracePt t="29378" x="4656138" y="3629025"/>
          <p14:tracePt t="29407" x="4606925" y="3641725"/>
          <p14:tracePt t="29429" x="4581525" y="3641725"/>
          <p14:tracePt t="29453" x="4556125" y="3641725"/>
          <p14:tracePt t="29476" x="4543425" y="3641725"/>
          <p14:tracePt t="29499" x="4518025" y="3641725"/>
          <p14:tracePt t="29524" x="4468813" y="3641725"/>
          <p14:tracePt t="29547" x="4394200" y="3629025"/>
          <p14:tracePt t="29572" x="4294188" y="3590925"/>
          <p14:tracePt t="29593" x="4243388" y="3567113"/>
          <p14:tracePt t="29618" x="4192588" y="3541713"/>
          <p14:tracePt t="29640" x="4156075" y="3529013"/>
          <p14:tracePt t="29671" x="4105275" y="3503613"/>
          <p14:tracePt t="37921" x="4117975" y="3503613"/>
          <p14:tracePt t="37940" x="4217988" y="3503613"/>
          <p14:tracePt t="37965" x="4330700" y="3503613"/>
          <p14:tracePt t="37986" x="4343400" y="3503613"/>
          <p14:tracePt t="38010" x="4406900" y="3479800"/>
          <p14:tracePt t="38032" x="4568825" y="3479800"/>
          <p14:tracePt t="38056" x="4794250" y="3479800"/>
          <p14:tracePt t="38076" x="5307013" y="3479800"/>
          <p14:tracePt t="38100" x="5995988" y="3479800"/>
          <p14:tracePt t="38128" x="6408738" y="3479800"/>
          <p14:tracePt t="38152" x="6759575" y="3479800"/>
          <p14:tracePt t="38173" x="6972300" y="3479800"/>
          <p14:tracePt t="38197" x="7459663" y="3479800"/>
          <p14:tracePt t="38218" x="7723188" y="3490913"/>
          <p14:tracePt t="38242" x="8148638" y="3554413"/>
          <p14:tracePt t="38243" x="8286750" y="3567113"/>
          <p14:tracePt t="38264" x="8548688" y="3629025"/>
          <p14:tracePt t="38287" x="8850313" y="3692525"/>
          <p14:tracePt t="38308" x="8924925" y="3716338"/>
          <p14:tracePt t="38332" x="9050338" y="3741738"/>
          <p14:tracePt t="38352" x="9188450" y="3803650"/>
          <p14:tracePt t="38438" x="9199563" y="3816350"/>
          <p14:tracePt t="38459" x="9212263" y="3841750"/>
          <p14:tracePt t="38482" x="9212263" y="3867150"/>
          <p14:tracePt t="38503" x="9212263" y="3954463"/>
          <p14:tracePt t="38526" x="9224963" y="3992563"/>
          <p14:tracePt t="38549" x="9237663" y="4041775"/>
          <p14:tracePt t="38712" x="9237663" y="4054475"/>
          <p14:tracePt t="38733" x="9224963" y="4054475"/>
          <p14:tracePt t="38757" x="9199563" y="4054475"/>
          <p14:tracePt t="38779" x="9175750" y="4054475"/>
          <p14:tracePt t="38803" x="9163050" y="4054475"/>
          <p14:tracePt t="38864" x="9150350" y="4041775"/>
          <p14:tracePt t="38909" x="9124950" y="4017963"/>
          <p14:tracePt t="38954" x="9099550" y="4005263"/>
          <p14:tracePt t="39003" x="9088438" y="3992563"/>
          <p14:tracePt t="39144" x="9063038" y="3979863"/>
          <p14:tracePt t="41389" x="9075738" y="3979863"/>
          <p14:tracePt t="41415" x="9124950" y="3979863"/>
          <p14:tracePt t="41441" x="9312275" y="3992563"/>
          <p14:tracePt t="41463" x="9363075" y="3992563"/>
          <p14:tracePt t="41487" x="9501188" y="4005263"/>
          <p14:tracePt t="41510" x="9675813" y="4005263"/>
          <p14:tracePt t="41534" x="9863138" y="4017963"/>
          <p14:tracePt t="41558" x="10052050" y="4017963"/>
          <p14:tracePt t="41582" x="10188575" y="4017963"/>
          <p14:tracePt t="41604" x="10288588" y="4017963"/>
          <p14:tracePt t="41629" x="10326688" y="4017963"/>
          <p14:tracePt t="41630" x="10339388" y="4017963"/>
          <p14:tracePt t="41651" x="10364788" y="4017963"/>
          <p14:tracePt t="41679" x="10377488" y="4017963"/>
          <p14:tracePt t="41701" x="10439400" y="4017963"/>
          <p14:tracePt t="41725" x="10464800" y="4017963"/>
          <p14:tracePt t="41746" x="10490200" y="4017963"/>
          <p14:tracePt t="41771" x="10590213" y="4017963"/>
          <p14:tracePt t="41792" x="10639425" y="4017963"/>
          <p14:tracePt t="41816" x="10702925" y="4017963"/>
          <p14:tracePt t="41838" x="10726738" y="4017963"/>
          <p14:tracePt t="41862" x="10739438" y="4017963"/>
          <p14:tracePt t="42856" x="10726738" y="4017963"/>
          <p14:tracePt t="42878" x="10113963" y="4017963"/>
          <p14:tracePt t="42901" x="9763125" y="4017963"/>
          <p14:tracePt t="42922" x="9413875" y="4017963"/>
          <p14:tracePt t="42945" x="9175750" y="4017963"/>
          <p14:tracePt t="42966" x="9024938" y="4017963"/>
          <p14:tracePt t="42991" x="8837613" y="4017963"/>
          <p14:tracePt t="43011" x="8724900" y="4017963"/>
          <p14:tracePt t="43035" x="7974013" y="4017963"/>
          <p14:tracePt t="43057" x="7735888" y="4017963"/>
          <p14:tracePt t="43081" x="7510463" y="4017963"/>
          <p14:tracePt t="43101" x="7435850" y="4017963"/>
          <p14:tracePt t="43125" x="7423150" y="4017963"/>
          <p14:tracePt t="43193" x="7397750" y="4017963"/>
          <p14:tracePt t="43214" x="7348538" y="4017963"/>
          <p14:tracePt t="43237" x="7246938" y="4017963"/>
          <p14:tracePt t="43259" x="7123113" y="4029075"/>
          <p14:tracePt t="43281" x="7097713" y="4029075"/>
          <p14:tracePt t="43301" x="7085013" y="4029075"/>
          <p14:tracePt t="43402" x="7110413" y="4029075"/>
          <p14:tracePt t="43427" x="7172325" y="4029075"/>
          <p14:tracePt t="43451" x="7185025" y="4029075"/>
          <p14:tracePt t="43577" x="7235825" y="4029075"/>
          <p14:tracePt t="43599" x="7297738" y="4029075"/>
          <p14:tracePt t="43622" x="7410450" y="4029075"/>
          <p14:tracePt t="43644" x="7472363" y="4029075"/>
          <p14:tracePt t="43765" x="7485063" y="4005263"/>
          <p14:tracePt t="43787" x="7497763" y="3779838"/>
          <p14:tracePt t="43810" x="7523163" y="3490913"/>
          <p14:tracePt t="43833" x="7535863" y="3003550"/>
          <p14:tracePt t="43858" x="7523163" y="2852738"/>
          <p14:tracePt t="43880" x="7472363" y="2690813"/>
          <p14:tracePt t="43904" x="7448550" y="2665413"/>
          <p14:tracePt t="43925" x="7435850" y="2652713"/>
          <p14:tracePt t="43926" x="7423150" y="2652713"/>
          <p14:tracePt t="43948" x="7335838" y="2640013"/>
          <p14:tracePt t="43978" x="7059613" y="2652713"/>
          <p14:tracePt t="44004" x="6834188" y="2678113"/>
          <p14:tracePt t="44027" x="6346825" y="2728913"/>
          <p14:tracePt t="44052" x="6134100" y="2752725"/>
          <p14:tracePt t="44073" x="5970588" y="2765425"/>
          <p14:tracePt t="44098" x="5957888" y="2765425"/>
          <p14:tracePt t="44120" x="5932488" y="2778125"/>
          <p14:tracePt t="44145" x="5921375" y="2778125"/>
          <p14:tracePt t="44167" x="5883275" y="2803525"/>
          <p14:tracePt t="44190" x="5857875" y="2878138"/>
          <p14:tracePt t="44236" x="5845175" y="3154363"/>
          <p14:tracePt t="44260" x="5845175" y="3316288"/>
          <p14:tracePt t="44261" x="5845175" y="3390900"/>
          <p14:tracePt t="44285" x="5857875" y="3679825"/>
          <p14:tracePt t="44308" x="5857875" y="3879850"/>
          <p14:tracePt t="44330" x="5857875" y="4167188"/>
          <p14:tracePt t="44354" x="5857875" y="4279900"/>
          <p14:tracePt t="44376" x="5857875" y="4379913"/>
          <p14:tracePt t="44398" x="5883275" y="4454525"/>
          <p14:tracePt t="44419" x="5921375" y="4543425"/>
          <p14:tracePt t="44444" x="5957888" y="4656138"/>
          <p14:tracePt t="44465" x="5957888" y="4718050"/>
          <p14:tracePt t="44488" x="5957888" y="4856163"/>
          <p14:tracePt t="44509" x="6008688" y="5018088"/>
          <p14:tracePt t="44537" x="6021388" y="5105400"/>
          <p14:tracePt t="44557" x="6070600" y="5181600"/>
          <p14:tracePt t="44581" x="6134100" y="5256213"/>
          <p14:tracePt t="44601" x="6221413" y="5330825"/>
          <p14:tracePt t="44625" x="6308725" y="5381625"/>
          <p14:tracePt t="44646" x="6396038" y="5418138"/>
          <p14:tracePt t="44670" x="6496050" y="5468938"/>
          <p14:tracePt t="44690" x="6572250" y="5468938"/>
          <p14:tracePt t="44714" x="6721475" y="5468938"/>
          <p14:tracePt t="44736" x="6859588" y="5468938"/>
          <p14:tracePt t="44760" x="7146925" y="5430838"/>
          <p14:tracePt t="44783" x="7459663" y="5368925"/>
          <p14:tracePt t="44810" x="7761288" y="5268913"/>
          <p14:tracePt t="44831" x="7797800" y="5243513"/>
          <p14:tracePt t="44855" x="7823200" y="5205413"/>
          <p14:tracePt t="44877" x="7861300" y="5156200"/>
          <p14:tracePt t="44901" x="7910513" y="5081588"/>
          <p14:tracePt t="44922" x="8048625" y="4905375"/>
          <p14:tracePt t="44947" x="8123238" y="4818063"/>
          <p14:tracePt t="44969" x="8312150" y="4618038"/>
          <p14:tracePt t="44992" x="8424863" y="4543425"/>
          <p14:tracePt t="45013" x="8512175" y="4454525"/>
          <p14:tracePt t="45037" x="8586788" y="4341813"/>
          <p14:tracePt t="45057" x="8599488" y="4330700"/>
          <p14:tracePt t="45081" x="8637588" y="4267200"/>
          <p14:tracePt t="45102" x="8674100" y="4241800"/>
          <p14:tracePt t="45126" x="8712200" y="4205288"/>
          <p14:tracePt t="45134" x="8737600" y="4192588"/>
          <p14:tracePt t="45154" x="8763000" y="4192588"/>
          <p14:tracePt t="45177" x="8786813" y="4167188"/>
          <p14:tracePt t="45198" x="8850313" y="4167188"/>
          <p14:tracePt t="45221" x="8886825" y="4154488"/>
          <p14:tracePt t="45242" x="8924925" y="4141788"/>
          <p14:tracePt t="45286" x="8950325" y="4141788"/>
          <p14:tracePt t="45306" x="8975725" y="4117975"/>
          <p14:tracePt t="45331" x="9012238" y="4117975"/>
          <p14:tracePt t="45351" x="9037638" y="4105275"/>
          <p14:tracePt t="45375" x="9050338" y="4092575"/>
          <p14:tracePt t="45396" x="9075738" y="4079875"/>
          <p14:tracePt t="45424" x="9088438" y="4067175"/>
          <p14:tracePt t="45468" x="9088438" y="4054475"/>
          <p14:tracePt t="45488" x="9099550" y="4054475"/>
          <p14:tracePt t="45650" x="9099550" y="4041775"/>
          <p14:tracePt t="45671" x="9099550" y="4029075"/>
          <p14:tracePt t="47384" x="9088438" y="3992563"/>
          <p14:tracePt t="47594" x="9075738" y="3967163"/>
          <p14:tracePt t="47616" x="9063038" y="3954463"/>
          <p14:tracePt t="47668" x="9050338" y="3941763"/>
          <p14:tracePt t="47733" x="9037638" y="3929063"/>
          <p14:tracePt t="49444" x="9050338" y="3941763"/>
          <p14:tracePt t="49464" x="9050338" y="3954463"/>
          <p14:tracePt t="49487" x="9050338" y="3967163"/>
          <p14:tracePt t="49594" x="9050338" y="3979863"/>
          <p14:tracePt t="51643" x="9050338" y="4054475"/>
          <p14:tracePt t="51665" x="9050338" y="4067175"/>
          <p14:tracePt t="51689" x="9037638" y="4129088"/>
          <p14:tracePt t="51711" x="8986838" y="4230688"/>
          <p14:tracePt t="51735" x="8937625" y="4367213"/>
          <p14:tracePt t="51757" x="8912225" y="4430713"/>
          <p14:tracePt t="51784" x="8799513" y="4656138"/>
          <p14:tracePt t="51810" x="8763000" y="4718050"/>
          <p14:tracePt t="51811" x="8737600" y="4730750"/>
          <p14:tracePt t="51835" x="8686800" y="4779963"/>
          <p14:tracePt t="51860" x="8599488" y="4868863"/>
          <p14:tracePt t="51882" x="8548688" y="4905375"/>
          <p14:tracePt t="51907" x="8524875" y="4930775"/>
          <p14:tracePt t="51907" x="8512175" y="4930775"/>
          <p14:tracePt t="51928" x="8499475" y="4943475"/>
          <p14:tracePt t="52195" x="8486775" y="4943475"/>
          <p14:tracePt t="52240" x="8486775" y="4930775"/>
          <p14:tracePt t="52284" x="8461375" y="4905375"/>
          <p14:tracePt t="52305" x="8461375" y="4892675"/>
          <p14:tracePt t="52329" x="8448675" y="4879975"/>
          <p14:tracePt t="52351" x="8399463" y="4856163"/>
          <p14:tracePt t="52375" x="8386763" y="4856163"/>
          <p14:tracePt t="52424" x="8374063" y="4856163"/>
          <p14:tracePt t="52566" x="8361363" y="4856163"/>
          <p14:tracePt t="52586" x="8348663" y="4856163"/>
          <p14:tracePt t="52609" x="8335963" y="4856163"/>
          <p14:tracePt t="52925" x="8348663" y="4856163"/>
          <p14:tracePt t="52947" x="8361363" y="4856163"/>
          <p14:tracePt t="52953" x="8399463" y="4856163"/>
          <p14:tracePt t="52976" x="8424863" y="4856163"/>
          <p14:tracePt t="53000" x="8512175" y="4856163"/>
          <p14:tracePt t="53021" x="8586788" y="4856163"/>
          <p14:tracePt t="53044" x="8624888" y="4856163"/>
          <p14:tracePt t="53045" x="8650288" y="4856163"/>
          <p14:tracePt t="53066" x="8699500" y="4856163"/>
          <p14:tracePt t="53090" x="8712200" y="4856163"/>
          <p14:tracePt t="53111" x="8763000" y="4856163"/>
          <p14:tracePt t="53134" x="8786813" y="4856163"/>
          <p14:tracePt t="53155" x="8812213" y="4843463"/>
          <p14:tracePt t="53179" x="8850313" y="4843463"/>
          <p14:tracePt t="53201" x="8874125" y="4843463"/>
          <p14:tracePt t="53224" x="8886825" y="4843463"/>
          <p14:tracePt t="53249" x="8924925" y="4830763"/>
          <p14:tracePt t="53273" x="8937625" y="4830763"/>
          <p14:tracePt t="53355" x="8950325" y="4830763"/>
          <p14:tracePt t="53401" x="8963025" y="4830763"/>
          <p14:tracePt t="54066" x="8986838" y="4830763"/>
          <p14:tracePt t="54087" x="9012238" y="4843463"/>
          <p14:tracePt t="55475" x="9037638" y="4843463"/>
          <p14:tracePt t="55496" x="9275763" y="4679950"/>
          <p14:tracePt t="55519" x="9513888" y="4454525"/>
          <p14:tracePt t="55539" x="9626600" y="4205288"/>
          <p14:tracePt t="55565" x="9663113" y="3967163"/>
          <p14:tracePt t="55586" x="9663113" y="3754438"/>
          <p14:tracePt t="55629" x="9663113" y="3667125"/>
          <p14:tracePt t="55650" x="9663113" y="3554413"/>
          <p14:tracePt t="55676" x="9650413" y="3403600"/>
          <p14:tracePt t="55697" x="9637713" y="3354388"/>
          <p14:tracePt t="55720" x="9626600" y="3267075"/>
          <p14:tracePt t="55721" x="9626600" y="3254375"/>
          <p14:tracePt t="55763" x="9626600" y="3203575"/>
          <p14:tracePt t="55784" x="9626600" y="3190875"/>
          <p14:tracePt t="55808" x="9626600" y="3178175"/>
          <p14:tracePt t="55829" x="9626600" y="3154363"/>
          <p14:tracePt t="55851" x="9626600" y="3141663"/>
          <p14:tracePt t="55871" x="9626600" y="3116263"/>
          <p14:tracePt t="55935" x="9637713" y="3103563"/>
          <p14:tracePt t="56005" x="9650413" y="3103563"/>
          <p14:tracePt t="56027" x="9663113" y="3116263"/>
          <p14:tracePt t="56049" x="9663113" y="3128963"/>
          <p14:tracePt t="56093" x="9675813" y="3141663"/>
          <p14:tracePt t="56805" x="9613900" y="3154363"/>
          <p14:tracePt t="56827" x="9601200" y="3154363"/>
          <p14:tracePt t="56851" x="9563100" y="3154363"/>
          <p14:tracePt t="56871" x="9537700" y="3154363"/>
          <p14:tracePt t="56896" x="9501188" y="3154363"/>
          <p14:tracePt t="56917" x="9450388" y="3154363"/>
          <p14:tracePt t="56941" x="9401175" y="3154363"/>
          <p14:tracePt t="56961" x="9350375" y="3154363"/>
          <p14:tracePt t="56986" x="9301163" y="3154363"/>
          <p14:tracePt t="57007" x="9275763" y="3154363"/>
          <p14:tracePt t="57031" x="9250363" y="3154363"/>
          <p14:tracePt t="57074" x="9237663" y="3154363"/>
          <p14:tracePt t="57097" x="9212263" y="3154363"/>
          <p14:tracePt t="57120" x="9199563" y="3154363"/>
          <p14:tracePt t="57967" x="9175750" y="3154363"/>
          <p14:tracePt t="57993" x="9163050" y="3154363"/>
          <p14:tracePt t="58017" x="9150350" y="3154363"/>
          <p14:tracePt t="58100" x="9137650" y="3154363"/>
          <p14:tracePt t="58200" x="9124950" y="3154363"/>
          <p14:tracePt t="58307" x="9112250" y="3154363"/>
          <p14:tracePt t="60158" x="9088438" y="3154363"/>
          <p14:tracePt t="60178" x="5106988" y="3341688"/>
          <p14:tracePt t="60202" x="5081588" y="3341688"/>
          <p14:tracePt t="60222" x="5068888" y="3341688"/>
          <p14:tracePt t="60250" x="5057775" y="3341688"/>
          <p14:tracePt t="60332" x="5057775" y="3328988"/>
          <p14:tracePt t="60394" x="5045075" y="3328988"/>
          <p14:tracePt t="60416" x="5019675" y="3328988"/>
          <p14:tracePt t="60498" x="5006975" y="3290888"/>
          <p14:tracePt t="60522" x="4994275" y="3203575"/>
          <p14:tracePt t="60547" x="4981575" y="3090863"/>
          <p14:tracePt t="60568" x="4968875" y="3041650"/>
          <p14:tracePt t="60592" x="4932363" y="2978150"/>
          <p14:tracePt t="60613" x="4919663" y="2965450"/>
          <p14:tracePt t="60637" x="4794250" y="2965450"/>
          <p14:tracePt t="60658" x="4706938" y="2965450"/>
          <p14:tracePt t="60680" x="4556125" y="2990850"/>
          <p14:tracePt t="60701" x="4130675" y="3003550"/>
          <p14:tracePt t="60724" x="3856038" y="3003550"/>
          <p14:tracePt t="60744" x="3541713" y="3003550"/>
          <p14:tracePt t="60768" x="2903538" y="3003550"/>
          <p14:tracePt t="60792" x="2603500" y="3003550"/>
          <p14:tracePt t="60815" x="1939925" y="3003550"/>
          <p14:tracePt t="60837" x="1627188" y="3003550"/>
          <p14:tracePt t="60862" x="1214438" y="3003550"/>
          <p14:tracePt t="60882" x="1101725" y="3003550"/>
          <p14:tracePt t="60906" x="1050925" y="3003550"/>
          <p14:tracePt t="60927" x="1027113" y="3003550"/>
          <p14:tracePt t="60950" x="1001713" y="3003550"/>
          <p14:tracePt t="60971" x="989013" y="3003550"/>
          <p14:tracePt t="61033" x="989013" y="3028950"/>
          <p14:tracePt t="61055" x="989013" y="3090863"/>
          <p14:tracePt t="61079" x="989013" y="3178175"/>
          <p14:tracePt t="61100" x="989013" y="3290888"/>
          <p14:tracePt t="61124" x="989013" y="3403600"/>
          <p14:tracePt t="61149" x="1001713" y="3503613"/>
          <p14:tracePt t="61173" x="1038225" y="3579813"/>
          <p14:tracePt t="61194" x="1050925" y="3616325"/>
          <p14:tracePt t="61219" x="1089025" y="3654425"/>
          <p14:tracePt t="61241" x="1114425" y="3667125"/>
          <p14:tracePt t="61265" x="1252538" y="3679825"/>
          <p14:tracePt t="61286" x="1389063" y="3679825"/>
          <p14:tracePt t="61309" x="1701800" y="3679825"/>
          <p14:tracePt t="61329" x="2052638" y="3679825"/>
          <p14:tracePt t="61353" x="2290763" y="3679825"/>
          <p14:tracePt t="61373" x="2654300" y="3679825"/>
          <p14:tracePt t="61397" x="3067050" y="3679825"/>
          <p14:tracePt t="61421" x="3579813" y="3679825"/>
          <p14:tracePt t="61445" x="4092575" y="3679825"/>
          <p14:tracePt t="61466" x="4406900" y="3692525"/>
          <p14:tracePt t="61490" x="4906963" y="3716338"/>
          <p14:tracePt t="61511" x="5081588" y="3716338"/>
          <p14:tracePt t="61534" x="5181600" y="3716338"/>
          <p14:tracePt t="61556" x="5194300" y="3703638"/>
          <p14:tracePt t="61644" x="5219700" y="3692525"/>
          <p14:tracePt t="61692" x="5232400" y="3679825"/>
          <p14:tracePt t="61735" x="5245100" y="3641725"/>
          <p14:tracePt t="61756" x="5257800" y="3541713"/>
          <p14:tracePt t="61779" x="5257800" y="3328988"/>
          <p14:tracePt t="61800" x="5257800" y="3178175"/>
          <p14:tracePt t="61825" x="5232400" y="3041650"/>
          <p14:tracePt t="61845" x="5232400" y="3028950"/>
          <p14:tracePt t="61946" x="5245100" y="3041650"/>
          <p14:tracePt t="61975" x="5445125" y="3141663"/>
          <p14:tracePt t="61998" x="5921375" y="3254375"/>
          <p14:tracePt t="62019" x="6646863" y="3341688"/>
          <p14:tracePt t="62043" x="7146925" y="3378200"/>
          <p14:tracePt t="62043" x="7323138" y="3390900"/>
          <p14:tracePt t="62064" x="7723188" y="3390900"/>
          <p14:tracePt t="62087" x="7897813" y="3367088"/>
          <p14:tracePt t="62109" x="8086725" y="3316288"/>
          <p14:tracePt t="62132" x="8248650" y="3254375"/>
          <p14:tracePt t="62152" x="8399463" y="3203575"/>
          <p14:tracePt t="62176" x="8637588" y="3103563"/>
          <p14:tracePt t="62197" x="8674100" y="3090863"/>
          <p14:tracePt t="62220" x="8724900" y="3054350"/>
          <p14:tracePt t="62226" x="8737600" y="3041650"/>
          <p14:tracePt t="62247" x="8799513" y="3016250"/>
          <p14:tracePt t="62271" x="8863013" y="2990850"/>
          <p14:tracePt t="62373" x="8874125" y="2978150"/>
          <p14:tracePt t="62394" x="8886825" y="2965450"/>
          <p14:tracePt t="62436" x="8924925" y="2978150"/>
          <p14:tracePt t="62456" x="8999538" y="3003550"/>
          <p14:tracePt t="62480" x="9099550" y="3041650"/>
          <p14:tracePt t="62505" x="9124950" y="3054350"/>
          <p14:tracePt t="62589" x="9124950" y="3065463"/>
          <p14:tracePt t="62672" x="9124950" y="3078163"/>
          <p14:tracePt t="62927" x="9112250" y="3116263"/>
          <p14:tracePt t="62947" x="9099550" y="3190875"/>
          <p14:tracePt t="62971" x="9088438" y="3254375"/>
          <p14:tracePt t="62991" x="9088438" y="3328988"/>
          <p14:tracePt t="63015" x="9075738" y="3403600"/>
          <p14:tracePt t="63036" x="9075738" y="3454400"/>
          <p14:tracePt t="63059" x="9075738" y="3579813"/>
          <p14:tracePt t="63081" x="9075738" y="3654425"/>
          <p14:tracePt t="63104" x="9075738" y="3829050"/>
          <p14:tracePt t="63125" x="9075738" y="4054475"/>
          <p14:tracePt t="63153" x="9075738" y="4318000"/>
          <p14:tracePt t="63154" x="9075738" y="4418013"/>
          <p14:tracePt t="63176" x="9075738" y="4630738"/>
          <p14:tracePt t="63200" x="9075738" y="4868863"/>
          <p14:tracePt t="63221" x="9099550" y="5005388"/>
          <p14:tracePt t="63245" x="9099550" y="5056188"/>
          <p14:tracePt t="63266" x="9099550" y="5068888"/>
          <p14:tracePt t="63289" x="9099550" y="5081588"/>
          <p14:tracePt t="63310" x="9099550" y="5092700"/>
          <p14:tracePt t="63333" x="9099550" y="5130800"/>
          <p14:tracePt t="63457" x="9099550" y="5105400"/>
          <p14:tracePt t="63479" x="9112250" y="5092700"/>
          <p14:tracePt t="63502" x="9112250" y="5068888"/>
          <p14:tracePt t="63523" x="9137650" y="5030788"/>
          <p14:tracePt t="63548" x="9163050" y="4981575"/>
          <p14:tracePt t="63570" x="9301163" y="4792663"/>
          <p14:tracePt t="63595" x="9437688" y="4630738"/>
          <p14:tracePt t="63617" x="9726613" y="4305300"/>
          <p14:tracePt t="63641" x="9888538" y="4167188"/>
          <p14:tracePt t="63664" x="10101263" y="3979863"/>
          <p14:tracePt t="63688" x="10264775" y="3816350"/>
          <p14:tracePt t="63715" x="10390188" y="3679825"/>
          <p14:tracePt t="63736" x="10439400" y="3590925"/>
          <p14:tracePt t="63760" x="10526713" y="3490913"/>
          <p14:tracePt t="63783" x="10564813" y="3454400"/>
          <p14:tracePt t="63807" x="10590213" y="3454400"/>
          <p14:tracePt t="63828" x="10614025" y="3454400"/>
          <p14:tracePt t="63851" x="10664825" y="3490913"/>
          <p14:tracePt t="63873" x="10715625" y="3616325"/>
          <p14:tracePt t="63897" x="10726738" y="3679825"/>
          <p14:tracePt t="63919" x="10752138" y="3754438"/>
          <p14:tracePt t="63942" x="10764838" y="3829050"/>
          <p14:tracePt t="63967" x="10790238" y="3867150"/>
          <p14:tracePt t="63992" x="10790238" y="3879850"/>
          <p14:tracePt t="64016" x="10802938" y="3879850"/>
          <p14:tracePt t="64098" x="10802938" y="3892550"/>
          <p14:tracePt t="64141" x="10752138" y="3929063"/>
          <p14:tracePt t="64163" x="10726738" y="3954463"/>
          <p14:tracePt t="64187" x="10726738" y="3979863"/>
          <p14:tracePt t="64207" x="10715625" y="3979863"/>
          <p14:tracePt t="64295" x="10715625" y="3967163"/>
          <p14:tracePt t="64317" x="10690225" y="3929063"/>
          <p14:tracePt t="64341" x="10664825" y="3854450"/>
          <p14:tracePt t="64361" x="10664825" y="3803650"/>
          <p14:tracePt t="64385" x="10652125" y="3729038"/>
          <p14:tracePt t="64406" x="10639425" y="3629025"/>
          <p14:tracePt t="64430" x="10626725" y="3567113"/>
          <p14:tracePt t="64450" x="10602913" y="3479800"/>
          <p14:tracePt t="64475" x="10590213" y="3390900"/>
          <p14:tracePt t="64496" x="10564813" y="3328988"/>
          <p14:tracePt t="64524" x="10526713" y="3267075"/>
          <p14:tracePt t="64545" x="10514013" y="3216275"/>
          <p14:tracePt t="64570" x="10490200" y="3165475"/>
          <p14:tracePt t="64589" x="10477500" y="3141663"/>
          <p14:tracePt t="64614" x="10452100" y="3090863"/>
          <p14:tracePt t="64634" x="10452100" y="3078163"/>
          <p14:tracePt t="64658" x="10439400" y="3041650"/>
          <p14:tracePt t="64679" x="10426700" y="3016250"/>
          <p14:tracePt t="64703" x="10401300" y="3003550"/>
          <p14:tracePt t="64726" x="10377488" y="2990850"/>
          <p14:tracePt t="64749" x="10364788" y="2990850"/>
          <p14:tracePt t="64770" x="10326688" y="2990850"/>
          <p14:tracePt t="64798" x="10313988" y="2990850"/>
          <p14:tracePt t="64819" x="10264775" y="2990850"/>
          <p14:tracePt t="64843" x="10239375" y="3016250"/>
          <p14:tracePt t="64864" x="10226675" y="3028950"/>
          <p14:tracePt t="64891" x="10201275" y="3054350"/>
          <p14:tracePt t="64912" x="10188575" y="3090863"/>
          <p14:tracePt t="64936" x="10177463" y="3116263"/>
          <p14:tracePt t="64955" x="10164763" y="3154363"/>
          <p14:tracePt t="64980" x="10113963" y="3241675"/>
          <p14:tracePt t="65000" x="10101263" y="3267075"/>
          <p14:tracePt t="65026" x="10075863" y="3303588"/>
          <p14:tracePt t="65050" x="10052050" y="3328988"/>
          <p14:tracePt t="65078" x="10013950" y="3354388"/>
          <p14:tracePt t="65100" x="9988550" y="3354388"/>
          <p14:tracePt t="65130" x="9926638" y="3367088"/>
          <p14:tracePt t="65151" x="9875838" y="3378200"/>
          <p14:tracePt t="65175" x="9826625" y="3378200"/>
          <p14:tracePt t="65198" x="9775825" y="3378200"/>
          <p14:tracePt t="65200" x="9739313" y="3378200"/>
          <p14:tracePt t="65225" x="9626600" y="3341688"/>
          <p14:tracePt t="65248" x="9563100" y="3303588"/>
          <p14:tracePt t="65269" x="9513888" y="3267075"/>
          <p14:tracePt t="65292" x="9488488" y="3241675"/>
          <p14:tracePt t="65313" x="9437688" y="3190875"/>
          <p14:tracePt t="65337" x="9375775" y="3154363"/>
          <p14:tracePt t="65357" x="9350375" y="3128963"/>
          <p14:tracePt t="65381" x="9312275" y="3090863"/>
          <p14:tracePt t="65405" x="9288463" y="3078163"/>
          <p14:tracePt t="65431" x="9250363" y="3078163"/>
          <p14:tracePt t="65451" x="9237663" y="3078163"/>
          <p14:tracePt t="65475" x="9199563" y="3078163"/>
          <p14:tracePt t="65496" x="9188450" y="3078163"/>
          <p14:tracePt t="65519" x="9163050" y="3090863"/>
          <p14:tracePt t="65541" x="9137650" y="3090863"/>
          <p14:tracePt t="65565" x="9124950" y="3116263"/>
          <p14:tracePt t="65586" x="9099550" y="3165475"/>
          <p14:tracePt t="65610" x="9099550" y="3216275"/>
          <p14:tracePt t="65631" x="9099550" y="3278188"/>
          <p14:tracePt t="65656" x="9088438" y="3341688"/>
          <p14:tracePt t="65681" x="9088438" y="3416300"/>
          <p14:tracePt t="65704" x="9088438" y="3479800"/>
          <p14:tracePt t="65725" x="9099550" y="3516313"/>
          <p14:tracePt t="65748" x="9112250" y="3554413"/>
          <p14:tracePt t="65770" x="9112250" y="3567113"/>
          <p14:tracePt t="65795" x="9112250" y="3590925"/>
          <p14:tracePt t="65817" x="9112250" y="3629025"/>
          <p14:tracePt t="65840" x="9112250" y="3667125"/>
          <p14:tracePt t="65860" x="9112250" y="3716338"/>
          <p14:tracePt t="65884" x="9124950" y="3792538"/>
          <p14:tracePt t="65907" x="9124950" y="3854450"/>
          <p14:tracePt t="65930" x="9124950" y="3905250"/>
          <p14:tracePt t="65951" x="9124950" y="3916363"/>
          <p14:tracePt t="65960" x="9124950" y="3941763"/>
          <p14:tracePt t="65980" x="9124950" y="3967163"/>
          <p14:tracePt t="66004" x="9124950" y="3992563"/>
          <p14:tracePt t="66025" x="9124950" y="4029075"/>
          <p14:tracePt t="66048" x="9124950" y="4041775"/>
          <p14:tracePt t="66149" x="9124950" y="4054475"/>
          <p14:tracePt t="66351" x="9124950" y="4041775"/>
          <p14:tracePt t="66373" x="9124950" y="3992563"/>
          <p14:tracePt t="66394" x="9124950" y="3967163"/>
          <p14:tracePt t="66439" x="9124950" y="3954463"/>
          <p14:tracePt t="66587" x="9112250" y="3954463"/>
          <p14:tracePt t="66707" x="9099550" y="3967163"/>
          <p14:tracePt t="66751" x="9088438" y="3967163"/>
          <p14:tracePt t="66776" x="9088438" y="3979863"/>
          <p14:tracePt t="66820" x="9088438" y="4005263"/>
          <p14:tracePt t="67751" x="9088438" y="4017963"/>
          <p14:tracePt t="67771" x="9063038" y="4129088"/>
          <p14:tracePt t="67796" x="9050338" y="4192588"/>
          <p14:tracePt t="67816" x="9050338" y="4217988"/>
          <p14:tracePt t="67840" x="9050338" y="4267200"/>
          <p14:tracePt t="67861" x="9050338" y="4318000"/>
          <p14:tracePt t="67903" x="9024938" y="4379913"/>
          <p14:tracePt t="67924" x="9024938" y="4405313"/>
          <p14:tracePt t="67948" x="9024938" y="4430713"/>
          <p14:tracePt t="67970" x="9012238" y="4479925"/>
          <p14:tracePt t="67993" x="8999538" y="4530725"/>
          <p14:tracePt t="68018" x="8999538" y="4554538"/>
          <p14:tracePt t="68041" x="8975725" y="4605338"/>
          <p14:tracePt t="68061" x="8975725" y="4630738"/>
          <p14:tracePt t="68083" x="8963025" y="4667250"/>
          <p14:tracePt t="68105" x="8963025" y="4692650"/>
          <p14:tracePt t="68129" x="8963025" y="4730750"/>
          <p14:tracePt t="68150" x="8950325" y="4768850"/>
          <p14:tracePt t="68193" x="8937625" y="4792663"/>
          <p14:tracePt t="68214" x="8924925" y="4843463"/>
          <p14:tracePt t="68238" x="8912225" y="4879975"/>
          <p14:tracePt t="68259" x="8899525" y="4905375"/>
          <p14:tracePt t="68285" x="8874125" y="4930775"/>
          <p14:tracePt t="68329" x="8837613" y="4968875"/>
          <p14:tracePt t="68349" x="8824913" y="4981575"/>
          <p14:tracePt t="68373" x="8786813" y="4992688"/>
          <p14:tracePt t="68418" x="8763000" y="5005388"/>
          <p14:tracePt t="68440" x="8750300" y="5005388"/>
          <p14:tracePt t="68463" x="8737600" y="5005388"/>
          <p14:tracePt t="68484" x="8712200" y="5005388"/>
          <p14:tracePt t="68507" x="8699500" y="5005388"/>
          <p14:tracePt t="68529" x="8686800" y="5005388"/>
          <p14:tracePt t="68556" x="8674100" y="5005388"/>
          <p14:tracePt t="68577" x="8661400" y="5005388"/>
          <p14:tracePt t="68600" x="8624888" y="4968875"/>
          <p14:tracePt t="68622" x="8574088" y="4918075"/>
          <p14:tracePt t="68646" x="8548688" y="4868863"/>
          <p14:tracePt t="68666" x="8524875" y="4818063"/>
          <p14:tracePt t="68690" x="8512175" y="4792663"/>
          <p14:tracePt t="68711" x="8499475" y="4756150"/>
          <p14:tracePt t="68735" x="8474075" y="4718050"/>
          <p14:tracePt t="68756" x="8461375" y="4705350"/>
          <p14:tracePt t="68780" x="8424863" y="4667250"/>
          <p14:tracePt t="68801" x="8412163" y="4643438"/>
          <p14:tracePt t="68828" x="8386763" y="4630738"/>
          <p14:tracePt t="68848" x="8374063" y="4630738"/>
          <p14:tracePt t="68872" x="8361363" y="4630738"/>
          <p14:tracePt t="68894" x="8348663" y="4630738"/>
          <p14:tracePt t="68916" x="8324850" y="4630738"/>
          <p14:tracePt t="68918" x="8312150" y="4630738"/>
          <p14:tracePt t="68939" x="8261350" y="4656138"/>
          <p14:tracePt t="68962" x="8223250" y="4667250"/>
          <p14:tracePt t="68983" x="8161338" y="4692650"/>
          <p14:tracePt t="69007" x="8135938" y="4705350"/>
          <p14:tracePt t="69028" x="8110538" y="4730750"/>
          <p14:tracePt t="69052" x="8074025" y="4756150"/>
          <p14:tracePt t="69072" x="8061325" y="4768850"/>
          <p14:tracePt t="69115" x="8035925" y="4779963"/>
          <p14:tracePt t="69142" x="7986713" y="4843463"/>
          <p14:tracePt t="69165" x="7948613" y="4868863"/>
          <p14:tracePt t="69187" x="7935913" y="4879975"/>
          <p14:tracePt t="69211" x="7897813" y="4930775"/>
          <p14:tracePt t="69231" x="7874000" y="4943475"/>
          <p14:tracePt t="69255" x="7835900" y="4968875"/>
          <p14:tracePt t="69276" x="7785100" y="4981575"/>
          <p14:tracePt t="69300" x="7748588" y="4992688"/>
          <p14:tracePt t="69320" x="7697788" y="4992688"/>
          <p14:tracePt t="69345" x="7635875" y="5018088"/>
          <p14:tracePt t="69366" x="7597775" y="5030788"/>
          <p14:tracePt t="69389" x="7561263" y="5030788"/>
          <p14:tracePt t="69413" x="7510463" y="5030788"/>
          <p14:tracePt t="69437" x="7459663" y="5030788"/>
          <p14:tracePt t="69457" x="7435850" y="5030788"/>
          <p14:tracePt t="69480" x="7397750" y="5018088"/>
          <p14:tracePt t="69501" x="7359650" y="4981575"/>
          <p14:tracePt t="69524" x="7348538" y="4943475"/>
          <p14:tracePt t="69547" x="7335838" y="4868863"/>
          <p14:tracePt t="69572" x="7335838" y="4818063"/>
          <p14:tracePt t="69573" x="7335838" y="4792663"/>
          <p14:tracePt t="69595" x="7335838" y="4705350"/>
          <p14:tracePt t="69618" x="7323138" y="4630738"/>
          <p14:tracePt t="69640" x="7310438" y="4567238"/>
          <p14:tracePt t="69664" x="7297738" y="4492625"/>
          <p14:tracePt t="69691" x="7272338" y="4418013"/>
          <p14:tracePt t="69716" x="7272338" y="4379913"/>
          <p14:tracePt t="69737" x="7272338" y="4354513"/>
          <p14:tracePt t="69762" x="7259638" y="4279900"/>
          <p14:tracePt t="69784" x="7259638" y="4254500"/>
          <p14:tracePt t="69807" x="7259638" y="4217988"/>
          <p14:tracePt t="69851" x="7259638" y="4205288"/>
          <p14:tracePt t="69871" x="7259638" y="4192588"/>
          <p14:tracePt t="69896" x="7259638" y="4179888"/>
          <p14:tracePt t="69916" x="7259638" y="4167188"/>
          <p14:tracePt t="69941" x="7259638" y="4154488"/>
          <p14:tracePt t="70010" x="7259638" y="4141788"/>
          <p14:tracePt t="70270" x="7272338" y="4141788"/>
          <p14:tracePt t="70409" x="7272338" y="4129088"/>
          <p14:tracePt t="70429" x="7259638" y="4117975"/>
          <p14:tracePt t="70452" x="7210425" y="4029075"/>
          <p14:tracePt t="70471" x="7185025" y="3992563"/>
          <p14:tracePt t="70496" x="7159625" y="3879850"/>
          <p14:tracePt t="70500" x="7123113" y="3816350"/>
          <p14:tracePt t="70521" x="7097713" y="3741738"/>
          <p14:tracePt t="70546" x="6972300" y="3603625"/>
          <p14:tracePt t="70566" x="6672263" y="3303588"/>
          <p14:tracePt t="70591" x="6234113" y="3003550"/>
          <p14:tracePt t="70612" x="5695950" y="2740025"/>
          <p14:tracePt t="70638" x="5419725" y="2616200"/>
          <p14:tracePt t="70659" x="5045075" y="2465388"/>
          <p14:tracePt t="70683" x="4932363" y="2414588"/>
          <p14:tracePt t="70703" x="4732338" y="2339975"/>
          <p14:tracePt t="70728" x="4494213" y="2265363"/>
          <p14:tracePt t="70749" x="4281488" y="2214563"/>
          <p14:tracePt t="70776" x="3792538" y="2114550"/>
          <p14:tracePt t="70798" x="3530600" y="2089150"/>
          <p14:tracePt t="70822" x="3028950" y="2078038"/>
          <p14:tracePt t="70844" x="2778125" y="2078038"/>
          <p14:tracePt t="70868" x="2228850" y="2078038"/>
          <p14:tracePt t="70890" x="1939925" y="2078038"/>
          <p14:tracePt t="70915" x="1439863" y="2078038"/>
          <p14:tracePt t="70937" x="1239838" y="2089150"/>
          <p14:tracePt t="70962" x="1014413" y="2139950"/>
          <p14:tracePt t="70983" x="876300" y="2201863"/>
          <p14:tracePt t="71007" x="763588" y="2290763"/>
          <p14:tracePt t="71033" x="676275" y="2390775"/>
          <p14:tracePt t="71056" x="612775" y="2552700"/>
          <p14:tracePt t="71077" x="588963" y="2678113"/>
          <p14:tracePt t="71101" x="588963" y="2765425"/>
          <p14:tracePt t="71121" x="625475" y="2916238"/>
          <p14:tracePt t="71146" x="688975" y="3041650"/>
          <p14:tracePt t="71167" x="763588" y="3141663"/>
          <p14:tracePt t="71191" x="1014413" y="3328988"/>
          <p14:tracePt t="71211" x="1176338" y="3416300"/>
          <p14:tracePt t="71235" x="1552575" y="3529013"/>
          <p14:tracePt t="71255" x="1752600" y="3554413"/>
          <p14:tracePt t="71279" x="2090738" y="3579813"/>
          <p14:tracePt t="71304" x="2478088" y="3590925"/>
          <p14:tracePt t="71328" x="2841625" y="3603625"/>
          <p14:tracePt t="71349" x="3192463" y="3603625"/>
          <p14:tracePt t="71372" x="3392488" y="3603625"/>
          <p14:tracePt t="71393" x="3667125" y="3603625"/>
          <p14:tracePt t="71416" x="3943350" y="3541713"/>
          <p14:tracePt t="71437" x="4156075" y="3490913"/>
          <p14:tracePt t="71461" x="4506913" y="3367088"/>
          <p14:tracePt t="71482" x="4681538" y="3290888"/>
          <p14:tracePt t="71506" x="4956175" y="3141663"/>
          <p14:tracePt t="71526" x="5194300" y="2978150"/>
          <p14:tracePt t="71550" x="5383213" y="2852738"/>
          <p14:tracePt t="71573" x="5595938" y="2565400"/>
          <p14:tracePt t="71597" x="5619750" y="2452688"/>
          <p14:tracePt t="71618" x="5595938" y="2290763"/>
          <p14:tracePt t="71642" x="5445125" y="2101850"/>
          <p14:tracePt t="71662" x="5294313" y="2014538"/>
          <p14:tracePt t="71687" x="4881563" y="1876425"/>
          <p14:tracePt t="71708" x="4619625" y="1827213"/>
          <p14:tracePt t="71731" x="4143375" y="1752600"/>
          <p14:tracePt t="71752" x="3679825" y="1714500"/>
          <p14:tracePt t="71776" x="3341688" y="1689100"/>
          <p14:tracePt t="71797" x="2728913" y="1676400"/>
          <p14:tracePt t="71822" x="2403475" y="1676400"/>
          <p14:tracePt t="71846" x="1714500" y="1701800"/>
          <p14:tracePt t="71870" x="1401763" y="1752600"/>
          <p14:tracePt t="71891" x="1001713" y="1865313"/>
          <p14:tracePt t="71914" x="701675" y="1989138"/>
          <p14:tracePt t="71936" x="550863" y="2114550"/>
          <p14:tracePt t="71960" x="325438" y="2327275"/>
          <p14:tracePt t="71980" x="263525" y="2439988"/>
          <p14:tracePt t="72004" x="187325" y="2616200"/>
          <p14:tracePt t="72024" x="163513" y="2740025"/>
          <p14:tracePt t="72048" x="163513" y="2816225"/>
          <p14:tracePt t="72068" x="163513" y="2903538"/>
          <p14:tracePt t="72091" x="163513" y="2952750"/>
          <p14:tracePt t="72112" x="163513" y="2978150"/>
          <p14:tracePt t="72118" x="174625" y="2990850"/>
          <p14:tracePt t="72164" x="174625" y="3003550"/>
          <p14:tracePt t="93361" x="225425" y="3028950"/>
          <p14:tracePt t="93381" x="450850" y="3090863"/>
          <p14:tracePt t="93409" x="1239838" y="3316288"/>
          <p14:tracePt t="93429" x="1914525" y="3503613"/>
          <p14:tracePt t="93453" x="3692525" y="4005263"/>
          <p14:tracePt t="93473" x="4656138" y="4217988"/>
          <p14:tracePt t="93496" x="5470525" y="4318000"/>
          <p14:tracePt t="93517" x="6408738" y="4379913"/>
          <p14:tracePt t="93540" x="6972300" y="4392613"/>
          <p14:tracePt t="93563" x="7310438" y="4430713"/>
          <p14:tracePt t="93587" x="7548563" y="4479925"/>
          <p14:tracePt t="93608" x="7810500" y="4567238"/>
          <p14:tracePt t="93631" x="8023225" y="4643438"/>
          <p14:tracePt t="93652" x="8361363" y="4730750"/>
          <p14:tracePt t="93659" x="8461375" y="4743450"/>
          <p14:tracePt t="93683" x="8837613" y="4779963"/>
          <p14:tracePt t="93708" x="9312275" y="4805363"/>
          <p14:tracePt t="93729" x="10064750" y="4879975"/>
          <p14:tracePt t="93752" x="10352088" y="4918075"/>
          <p14:tracePt t="93774" x="10639425" y="4930775"/>
          <p14:tracePt t="93985" x="11904663" y="2616200"/>
          <p14:tracePt t="94016" x="11641138" y="2452688"/>
          <p14:tracePt t="94037" x="11315700" y="2327275"/>
          <p14:tracePt t="94061" x="10815638" y="2252663"/>
          <p14:tracePt t="94082" x="10152063" y="2227263"/>
          <p14:tracePt t="94105" x="9763125" y="2227263"/>
          <p14:tracePt t="94126" x="9363075" y="2227263"/>
          <p14:tracePt t="94150" x="9063038" y="2278063"/>
          <p14:tracePt t="94169" x="8886825" y="2339975"/>
          <p14:tracePt t="94194" x="8586788" y="2503488"/>
          <p14:tracePt t="94215" x="8424863" y="2603500"/>
          <p14:tracePt t="94238" x="8212138" y="2778125"/>
          <p14:tracePt t="94259" x="8048625" y="2952750"/>
          <p14:tracePt t="94286" x="7886700" y="3203575"/>
          <p14:tracePt t="94309" x="7735888" y="3454400"/>
          <p14:tracePt t="94332" x="7635875" y="3641725"/>
          <p14:tracePt t="94354" x="7459663" y="4092575"/>
          <p14:tracePt t="94377" x="7385050" y="4330700"/>
          <p14:tracePt t="94398" x="7348538" y="4656138"/>
          <p14:tracePt t="94421" x="7359650" y="4956175"/>
          <p14:tracePt t="94465" x="7648575" y="5430838"/>
          <p14:tracePt t="94486" x="7810500" y="5581650"/>
          <p14:tracePt t="94510" x="8161338" y="5794375"/>
          <p14:tracePt t="94530" x="8624888" y="5969000"/>
          <p14:tracePt t="94560" x="9163050" y="6056313"/>
          <p14:tracePt t="94581" x="9763125" y="6045200"/>
          <p14:tracePt t="94605" x="10464800" y="5894388"/>
          <p14:tracePt t="94627" x="11028363" y="5694363"/>
          <p14:tracePt t="94650" x="11341100" y="5518150"/>
          <p14:tracePt t="94671" x="11666538" y="5168900"/>
          <p14:tracePt t="94695" x="11828463" y="4618038"/>
          <p14:tracePt t="94716" x="11866563" y="4117975"/>
          <p14:tracePt t="94740" x="11866563" y="3354388"/>
          <p14:tracePt t="94760" x="11779250" y="3128963"/>
          <p14:tracePt t="94783" x="11579225" y="2852738"/>
          <p14:tracePt t="94804" x="11303000" y="2652713"/>
          <p14:tracePt t="94833" x="10915650" y="2478088"/>
          <p14:tracePt t="94854" x="10390188" y="2352675"/>
          <p14:tracePt t="94877" x="9801225" y="2278063"/>
          <p14:tracePt t="94898" x="8924925" y="2227263"/>
          <p14:tracePt t="94922" x="8324850" y="2239963"/>
          <p14:tracePt t="94942" x="8023225" y="2365375"/>
          <p14:tracePt t="94966" x="7561263" y="2803525"/>
          <p14:tracePt t="94987" x="7359650" y="3078163"/>
          <p14:tracePt t="95011" x="6972300" y="3654425"/>
          <p14:tracePt t="95032" x="6834188" y="3954463"/>
          <p14:tracePt t="95056" x="6759575" y="4330700"/>
          <p14:tracePt t="95076" x="6834188" y="4630738"/>
          <p14:tracePt t="95100" x="6946900" y="4792663"/>
          <p14:tracePt t="95121" x="7110413" y="4981575"/>
          <p14:tracePt t="95125" x="7159625" y="5018088"/>
          <p14:tracePt t="95150" x="7223125" y="5081588"/>
          <p14:tracePt t="95174" x="7272338" y="5130800"/>
          <p14:tracePt t="95196" x="7272338" y="5156200"/>
          <p14:tracePt t="95334" x="7259638" y="5230813"/>
          <p14:tracePt t="95356" x="7235825" y="5318125"/>
          <p14:tracePt t="95379" x="7223125" y="5468938"/>
          <p14:tracePt t="95404" x="7246938" y="5556250"/>
          <p14:tracePt t="95428" x="7348538" y="5694363"/>
          <p14:tracePt t="95449" x="7385050" y="5719763"/>
          <p14:tracePt t="97565" x="7423150" y="5694363"/>
          <p14:tracePt t="97586" x="7810500" y="5530850"/>
          <p14:tracePt t="97587" x="7886700" y="5494338"/>
          <p14:tracePt t="97610" x="8010525" y="5443538"/>
          <p14:tracePt t="97630" x="8123238" y="5418138"/>
          <p14:tracePt t="97658" x="8386763" y="5318125"/>
          <p14:tracePt t="97678" x="8512175" y="5256213"/>
          <p14:tracePt t="97703" x="8586788" y="5243513"/>
          <p14:tracePt t="97725" x="9075738" y="5018088"/>
          <p14:tracePt t="97749" x="9224963" y="4956175"/>
          <p14:tracePt t="97770" x="9263063" y="4930775"/>
          <p14:tracePt t="97794" x="9275763" y="4918075"/>
          <p14:tracePt t="97815" x="9312275" y="4879975"/>
          <p14:tracePt t="97839" x="9337675" y="4843463"/>
          <p14:tracePt t="97860" x="9375775" y="4768850"/>
          <p14:tracePt t="97884" x="9475788" y="4567238"/>
          <p14:tracePt t="97904" x="9513888" y="4367213"/>
          <p14:tracePt t="97927" x="9575800" y="4117975"/>
          <p14:tracePt t="97948" x="9588500" y="4029075"/>
          <p14:tracePt t="97972" x="9588500" y="4005263"/>
          <p14:tracePt t="98179" x="9588500" y="3992563"/>
          <p14:tracePt t="98201" x="9537700" y="3992563"/>
          <p14:tracePt t="98225" x="9450388" y="4005263"/>
          <p14:tracePt t="98276" x="9388475" y="4005263"/>
          <p14:tracePt t="98277" x="9375775" y="4005263"/>
          <p14:tracePt t="98298" x="9350375" y="3992563"/>
          <p14:tracePt t="98322" x="9288463" y="3916363"/>
          <p14:tracePt t="98343" x="9250363" y="3829050"/>
          <p14:tracePt t="98368" x="9224963" y="3767138"/>
          <p14:tracePt t="98369" x="9199563" y="3741738"/>
          <p14:tracePt t="98391" x="9188450" y="3692525"/>
          <p14:tracePt t="98416" x="9175750" y="3679825"/>
          <p14:tracePt t="98436" x="9175750" y="3667125"/>
          <p14:tracePt t="98461" x="9163050" y="3654425"/>
          <p14:tracePt t="98481" x="9137650" y="3629025"/>
          <p14:tracePt t="98505" x="9124950" y="3616325"/>
          <p14:tracePt t="98551" x="9112250" y="3603625"/>
          <p14:tracePt t="98572" x="9088438" y="3529013"/>
          <p14:tracePt t="98598" x="9063038" y="3490913"/>
          <p14:tracePt t="98620" x="9063038" y="3454400"/>
          <p14:tracePt t="98643" x="9037638" y="3416300"/>
          <p14:tracePt t="98665" x="9024938" y="3403600"/>
          <p14:tracePt t="98688" x="9012238" y="3378200"/>
          <p14:tracePt t="98708" x="8999538" y="3367088"/>
          <p14:tracePt t="98836" x="9012238" y="3416300"/>
          <p14:tracePt t="98856" x="9024938" y="3454400"/>
          <p14:tracePt t="98879" x="9037638" y="3516313"/>
          <p14:tracePt t="98900" x="9037638" y="3554413"/>
          <p14:tracePt t="98924" x="9050338" y="3590925"/>
          <p14:tracePt t="98945" x="9050338" y="3667125"/>
          <p14:tracePt t="98968" x="9050338" y="3703638"/>
          <p14:tracePt t="98989" x="9050338" y="3741738"/>
          <p14:tracePt t="99012" x="9050338" y="3792538"/>
          <p14:tracePt t="99032" x="9050338" y="3803650"/>
          <p14:tracePt t="99059" x="9050338" y="3854450"/>
          <p14:tracePt t="99110" x="9050338" y="3879850"/>
          <p14:tracePt t="99135" x="9050338" y="3905250"/>
          <p14:tracePt t="99158" x="9037638" y="3929063"/>
          <p14:tracePt t="99202" x="9037638" y="3941763"/>
          <p14:tracePt t="99224" x="9037638" y="3954463"/>
          <p14:tracePt t="99268" x="9037638" y="3967163"/>
          <p14:tracePt t="100380" x="9037638" y="3979863"/>
          <p14:tracePt t="100400" x="9050338" y="3979863"/>
          <p14:tracePt t="102340" x="9075738" y="3979863"/>
          <p14:tracePt t="102360" x="9188450" y="3979863"/>
          <p14:tracePt t="102384" x="9424988" y="3979863"/>
          <p14:tracePt t="102404" x="9563100" y="3979863"/>
          <p14:tracePt t="102429" x="9775825" y="3979863"/>
          <p14:tracePt t="102450" x="9852025" y="3979863"/>
          <p14:tracePt t="102496" x="9875838" y="3992563"/>
          <p14:tracePt t="102517" x="10013950" y="4017963"/>
          <p14:tracePt t="102540" x="10101263" y="4017963"/>
          <p14:tracePt t="102561" x="10152063" y="4017963"/>
          <p14:tracePt t="102586" x="10188575" y="4017963"/>
          <p14:tracePt t="102630" x="10201275" y="4017963"/>
          <p14:tracePt t="102651" x="10226675" y="4017963"/>
          <p14:tracePt t="102674" x="10252075" y="4029075"/>
          <p14:tracePt t="102695" x="10352088" y="4041775"/>
          <p14:tracePt t="102720" x="10439400" y="4054475"/>
          <p14:tracePt t="102741" x="10464800" y="4054475"/>
          <p14:tracePt t="102807" x="10477500" y="4054475"/>
          <p14:tracePt t="102851" x="10502900" y="4054475"/>
          <p14:tracePt t="102871" x="10539413" y="4054475"/>
          <p14:tracePt t="102894" x="10564813" y="4054475"/>
          <p14:tracePt t="102914" x="10602913" y="4041775"/>
          <p14:tracePt t="102938" x="10664825" y="4041775"/>
          <p14:tracePt t="102958" x="10690225" y="4041775"/>
          <p14:tracePt t="102981" x="10702925" y="4041775"/>
          <p14:tracePt t="103003" x="10715625" y="4041775"/>
          <p14:tracePt t="104388" x="10702925" y="4017963"/>
          <p14:tracePt t="104408" x="10639425" y="4017963"/>
          <p14:tracePt t="104432" x="10564813" y="4017963"/>
          <p14:tracePt t="104452" x="10452100" y="4017963"/>
          <p14:tracePt t="104476" x="10326688" y="4029075"/>
          <p14:tracePt t="104500" x="10126663" y="4029075"/>
          <p14:tracePt t="104525" x="9750425" y="4041775"/>
          <p14:tracePt t="104546" x="9475788" y="4041775"/>
          <p14:tracePt t="104570" x="8986838" y="4005263"/>
          <p14:tracePt t="104591" x="8786813" y="3979863"/>
          <p14:tracePt t="104614" x="8537575" y="3954463"/>
          <p14:tracePt t="104635" x="8448675" y="3954463"/>
          <p14:tracePt t="104659" x="8061325" y="3954463"/>
          <p14:tracePt t="104680" x="7697788" y="3967163"/>
          <p14:tracePt t="104704" x="7523163" y="3979863"/>
          <p14:tracePt t="104725" x="7310438" y="3979863"/>
          <p14:tracePt t="104749" x="7097713" y="3979863"/>
          <p14:tracePt t="104775" x="6934200" y="3979863"/>
          <p14:tracePt t="104799" x="6910388" y="3979863"/>
          <p14:tracePt t="104820" x="6884988" y="3979863"/>
          <p14:tracePt t="104842" x="6872288" y="3979863"/>
          <p14:tracePt t="105023" x="6972300" y="3979863"/>
          <p14:tracePt t="105043" x="7010400" y="3979863"/>
          <p14:tracePt t="105066" x="7110413" y="3979863"/>
          <p14:tracePt t="105087" x="7259638" y="3979863"/>
          <p14:tracePt t="105110" x="7297738" y="3979863"/>
          <p14:tracePt t="105135" x="7335838" y="3979863"/>
          <p14:tracePt t="105160" x="7372350" y="3967163"/>
          <p14:tracePt t="105226" x="7397750" y="3954463"/>
          <p14:tracePt t="105247" x="7410450" y="3954463"/>
          <p14:tracePt t="105271" x="7435850" y="3954463"/>
          <p14:tracePt t="105292" x="7448550" y="3954463"/>
          <p14:tracePt t="105315" x="7459663" y="3954463"/>
          <p14:tracePt t="105361" x="7510463" y="3954463"/>
          <p14:tracePt t="105567" x="7510463" y="3967163"/>
          <p14:tracePt t="105590" x="7497763" y="3979863"/>
          <p14:tracePt t="105613" x="7485063" y="3979863"/>
          <p14:tracePt t="105634" x="7472363" y="3992563"/>
          <p14:tracePt t="105657" x="7459663" y="3992563"/>
          <p14:tracePt t="105682" x="7448550" y="3992563"/>
          <p14:tracePt t="106139" x="7435850" y="3992563"/>
          <p14:tracePt t="106184" x="7423150" y="3992563"/>
          <p14:tracePt t="106232" x="7410450" y="3992563"/>
          <p14:tracePt t="106831" x="7397750" y="3979863"/>
          <p14:tracePt t="106851" x="7385050" y="3967163"/>
          <p14:tracePt t="109209" x="11466513" y="4041775"/>
          <p14:tracePt t="109681" x="12079288" y="4041775"/>
          <p14:tracePt t="109702" x="11815763" y="4041775"/>
          <p14:tracePt t="109725" x="11679238" y="4029075"/>
          <p14:tracePt t="109747" x="11528425" y="4005263"/>
          <p14:tracePt t="109770" x="11503025" y="4005263"/>
          <p14:tracePt t="109795" x="11428413" y="4005263"/>
          <p14:tracePt t="109818" x="11277600" y="4005263"/>
          <p14:tracePt t="109841" x="11177588" y="3992563"/>
          <p14:tracePt t="109864" x="11064875" y="3979863"/>
          <p14:tracePt t="109886" x="11041063" y="3967163"/>
          <p14:tracePt t="109909" x="11028363" y="3967163"/>
          <p14:tracePt t="110010" x="11015663" y="3967163"/>
          <p14:tracePt t="110030" x="10952163" y="3967163"/>
          <p14:tracePt t="110054" x="10890250" y="3992563"/>
          <p14:tracePt t="110097" x="10877550" y="3992563"/>
          <p14:tracePt t="110164" x="10852150" y="3992563"/>
          <p14:tracePt t="110326" x="10828338" y="3992563"/>
          <p14:tracePt t="110347" x="10802938" y="3992563"/>
          <p14:tracePt t="110688" x="10802938" y="4005263"/>
          <p14:tracePt t="110709" x="10802938" y="4041775"/>
          <p14:tracePt t="110732" x="10802938" y="4067175"/>
          <p14:tracePt t="110751" x="10802938" y="4079875"/>
          <p14:tracePt t="110854" x="10802938" y="4092575"/>
          <p14:tracePt t="110937" x="10790238" y="4092575"/>
          <p14:tracePt t="111356" x="10764838" y="4079875"/>
          <p14:tracePt t="111377" x="10764838" y="4067175"/>
          <p14:tracePt t="112226" x="10752138" y="4017963"/>
          <p14:tracePt t="112247" x="10752138" y="3992563"/>
          <p14:tracePt t="112271" x="10739438" y="3954463"/>
          <p14:tracePt t="112298" x="10739438" y="3941763"/>
          <p14:tracePt t="112319" x="10739438" y="3905250"/>
          <p14:tracePt t="112343" x="10726738" y="3867150"/>
          <p14:tracePt t="112363" x="10726738" y="3854450"/>
          <p14:tracePt t="112386" x="10726738" y="3829050"/>
          <p14:tracePt t="112407" x="10726738" y="3792538"/>
          <p14:tracePt t="112431" x="10726738" y="3767138"/>
          <p14:tracePt t="112453" x="10715625" y="3692525"/>
          <p14:tracePt t="112453" x="10702925" y="3679825"/>
          <p14:tracePt t="112495" x="10702925" y="3641725"/>
          <p14:tracePt t="112516" x="10677525" y="3579813"/>
          <p14:tracePt t="112540" x="10664825" y="3516313"/>
          <p14:tracePt t="112565" x="10626725" y="3403600"/>
          <p14:tracePt t="112589" x="10602913" y="3354388"/>
          <p14:tracePt t="112611" x="10590213" y="3316288"/>
          <p14:tracePt t="112654" x="10539413" y="3216275"/>
          <p14:tracePt t="112674" x="10514013" y="3154363"/>
          <p14:tracePt t="112698" x="10477500" y="3090863"/>
          <p14:tracePt t="112719" x="10439400" y="3041650"/>
          <p14:tracePt t="112743" x="10401300" y="3003550"/>
          <p14:tracePt t="112763" x="10390188" y="2990850"/>
          <p14:tracePt t="112787" x="10364788" y="2965450"/>
          <p14:tracePt t="112807" x="10364788" y="2952750"/>
          <p14:tracePt t="112835" x="10352088" y="2928938"/>
          <p14:tracePt t="112856" x="10339388" y="2928938"/>
          <p14:tracePt t="112880" x="10326688" y="2890838"/>
          <p14:tracePt t="112902" x="10313988" y="2890838"/>
          <p14:tracePt t="113081" x="10339388" y="2903538"/>
          <p14:tracePt t="113101" x="10377488" y="2928938"/>
          <p14:tracePt t="113126" x="10401300" y="2941638"/>
          <p14:tracePt t="113153" x="10426700" y="2990850"/>
          <p14:tracePt t="113154" x="10439400" y="2990850"/>
          <p14:tracePt t="113177" x="10452100" y="3016250"/>
          <p14:tracePt t="113198" x="10502900" y="3054350"/>
          <p14:tracePt t="113221" x="10526713" y="3078163"/>
          <p14:tracePt t="113243" x="10526713" y="3103563"/>
          <p14:tracePt t="113267" x="10552113" y="3128963"/>
          <p14:tracePt t="113287" x="10552113" y="3141663"/>
          <p14:tracePt t="113311" x="10552113" y="3154363"/>
          <p14:tracePt t="113332" x="10564813" y="3165475"/>
          <p14:tracePt t="113356" x="10564813" y="3178175"/>
          <p14:tracePt t="113376" x="10577513" y="3190875"/>
          <p14:tracePt t="113599" x="10577513" y="3154363"/>
          <p14:tracePt t="113619" x="10552113" y="3090863"/>
          <p14:tracePt t="113643" x="10526713" y="3054350"/>
          <p14:tracePt t="113665" x="10464800" y="2965450"/>
          <p14:tracePt t="113712" x="10426700" y="2916238"/>
          <p14:tracePt t="113733" x="10401300" y="2903538"/>
          <p14:tracePt t="113758" x="10401300" y="2890838"/>
          <p14:tracePt t="113957" x="10439400" y="2941638"/>
          <p14:tracePt t="113982" x="10477500" y="2978150"/>
          <p14:tracePt t="114006" x="10526713" y="3028950"/>
          <p14:tracePt t="114026" x="10564813" y="3054350"/>
          <p14:tracePt t="114050" x="10590213" y="3065463"/>
          <p14:tracePt t="114071" x="10602913" y="3090863"/>
          <p14:tracePt t="114230" x="10590213" y="3065463"/>
          <p14:tracePt t="114254" x="10577513" y="3028950"/>
          <p14:tracePt t="114278" x="10539413" y="2952750"/>
          <p14:tracePt t="114299" x="10514013" y="2928938"/>
          <p14:tracePt t="114322" x="10502900" y="2903538"/>
          <p14:tracePt t="114343" x="10490200" y="2890838"/>
          <p14:tracePt t="114388" x="10464800" y="2878138"/>
          <p14:tracePt t="114408" x="10439400" y="2878138"/>
          <p14:tracePt t="114431" x="10414000" y="2878138"/>
          <p14:tracePt t="114452" x="10390188" y="2878138"/>
          <p14:tracePt t="114478" x="10377488" y="2878138"/>
          <p14:tracePt t="114500" x="10352088" y="2878138"/>
          <p14:tracePt t="114525" x="10339388" y="2878138"/>
          <p14:tracePt t="114548" x="10313988" y="2903538"/>
          <p14:tracePt t="114572" x="10301288" y="2928938"/>
          <p14:tracePt t="114592" x="10301288" y="2965450"/>
          <p14:tracePt t="114616" x="10313988" y="3041650"/>
          <p14:tracePt t="114637" x="10339388" y="3090863"/>
          <p14:tracePt t="114661" x="10390188" y="3190875"/>
          <p14:tracePt t="114682" x="10401300" y="3228975"/>
          <p14:tracePt t="114706" x="10426700" y="3254375"/>
          <p14:tracePt t="114727" x="10452100" y="3303588"/>
          <p14:tracePt t="114751" x="10490200" y="3328988"/>
          <p14:tracePt t="114772" x="10514013" y="3341688"/>
          <p14:tracePt t="114801" x="10539413" y="3341688"/>
          <p14:tracePt t="114823" x="10564813" y="3354388"/>
          <p14:tracePt t="114847" x="10590213" y="3354388"/>
          <p14:tracePt t="114868" x="10626725" y="3328988"/>
          <p14:tracePt t="114891" x="10652125" y="3303588"/>
          <p14:tracePt t="114912" x="10677525" y="3228975"/>
          <p14:tracePt t="114935" x="10690225" y="3154363"/>
          <p14:tracePt t="114956" x="10690225" y="3116263"/>
          <p14:tracePt t="114980" x="10702925" y="3016250"/>
          <p14:tracePt t="115000" x="10702925" y="2965450"/>
          <p14:tracePt t="115024" x="10677525" y="2916238"/>
          <p14:tracePt t="115044" x="10652125" y="2890838"/>
          <p14:tracePt t="115068" x="10626725" y="2865438"/>
          <p14:tracePt t="115090" x="10602913" y="2852738"/>
          <p14:tracePt t="115115" x="10564813" y="2840038"/>
          <p14:tracePt t="115141" x="10526713" y="2840038"/>
          <p14:tracePt t="115165" x="10502900" y="2840038"/>
          <p14:tracePt t="115185" x="10477500" y="2840038"/>
          <p14:tracePt t="115209" x="10452100" y="2840038"/>
          <p14:tracePt t="115230" x="10439400" y="2852738"/>
          <p14:tracePt t="115254" x="10414000" y="2903538"/>
          <p14:tracePt t="115274" x="10401300" y="2928938"/>
          <p14:tracePt t="115298" x="10401300" y="2990850"/>
          <p14:tracePt t="115299" x="10401300" y="3003550"/>
          <p14:tracePt t="115320" x="10401300" y="3041650"/>
          <p14:tracePt t="115343" x="10401300" y="3054350"/>
          <p14:tracePt t="115364" x="10401300" y="3103563"/>
          <p14:tracePt t="115388" x="10426700" y="3141663"/>
          <p14:tracePt t="115415" x="10464800" y="3190875"/>
          <p14:tracePt t="115438" x="10490200" y="3216275"/>
          <p14:tracePt t="115459" x="10526713" y="3228975"/>
          <p14:tracePt t="115483" x="10590213" y="3228975"/>
          <p14:tracePt t="115504" x="10626725" y="3228975"/>
          <p14:tracePt t="115528" x="10715625" y="3216275"/>
          <p14:tracePt t="115550" x="10739438" y="3190875"/>
          <p14:tracePt t="115573" x="10764838" y="3103563"/>
          <p14:tracePt t="115594" x="10777538" y="3054350"/>
          <p14:tracePt t="115618" x="10777538" y="2952750"/>
          <p14:tracePt t="115639" x="10777538" y="2878138"/>
          <p14:tracePt t="115662" x="10764838" y="2852738"/>
          <p14:tracePt t="115686" x="10690225" y="2778125"/>
          <p14:tracePt t="115709" x="10639425" y="2752725"/>
          <p14:tracePt t="115729" x="10564813" y="2740025"/>
          <p14:tracePt t="115754" x="10502900" y="2740025"/>
          <p14:tracePt t="115774" x="10477500" y="2740025"/>
          <p14:tracePt t="115796" x="10439400" y="2740025"/>
          <p14:tracePt t="115818" x="10390188" y="2765425"/>
          <p14:tracePt t="115842" x="10339388" y="2816225"/>
          <p14:tracePt t="115863" x="10326688" y="2852738"/>
          <p14:tracePt t="115887" x="10313988" y="2878138"/>
          <p14:tracePt t="115908" x="10313988" y="2916238"/>
          <p14:tracePt t="115931" x="10313988" y="2978150"/>
          <p14:tracePt t="115952" x="10326688" y="3016250"/>
          <p14:tracePt t="115980" x="10377488" y="3116263"/>
          <p14:tracePt t="116001" x="10414000" y="3190875"/>
          <p14:tracePt t="116026" x="10477500" y="3216275"/>
          <p14:tracePt t="116051" x="10526713" y="3228975"/>
          <p14:tracePt t="116079" x="10564813" y="3228975"/>
          <p14:tracePt t="116101" x="10614025" y="3228975"/>
          <p14:tracePt t="116125" x="10639425" y="3216275"/>
          <p14:tracePt t="116146" x="10664825" y="3203575"/>
          <p14:tracePt t="116171" x="10677525" y="3203575"/>
          <p14:tracePt t="116216" x="10702925" y="3190875"/>
          <p14:tracePt t="116341" x="10715625" y="3190875"/>
          <p14:tracePt t="116565" x="10690225" y="3190875"/>
          <p14:tracePt t="116586" x="10677525" y="3190875"/>
          <p14:tracePt t="116609" x="10639425" y="3190875"/>
          <p14:tracePt t="116631" x="10602913" y="3190875"/>
          <p14:tracePt t="116653" x="10577513" y="3190875"/>
          <p14:tracePt t="116673" x="10514013" y="3190875"/>
          <p14:tracePt t="116696" x="10439400" y="3190875"/>
          <p14:tracePt t="116716" x="10352088" y="3190875"/>
          <p14:tracePt t="116739" x="10252075" y="3190875"/>
          <p14:tracePt t="116765" x="10164763" y="3190875"/>
          <p14:tracePt t="116787" x="10088563" y="3190875"/>
          <p14:tracePt t="116808" x="10026650" y="3190875"/>
          <p14:tracePt t="116831" x="9963150" y="3190875"/>
          <p14:tracePt t="116852" x="9875838" y="3190875"/>
          <p14:tracePt t="116874" x="9775825" y="3190875"/>
          <p14:tracePt t="116894" x="9701213" y="3203575"/>
          <p14:tracePt t="116917" x="9575800" y="3203575"/>
          <p14:tracePt t="116938" x="9501188" y="3203575"/>
          <p14:tracePt t="116961" x="9437688" y="3203575"/>
          <p14:tracePt t="116981" x="9350375" y="3203575"/>
          <p14:tracePt t="117006" x="9263063" y="3203575"/>
          <p14:tracePt t="117030" x="9175750" y="3203575"/>
          <p14:tracePt t="117053" x="9124950" y="3203575"/>
          <p14:tracePt t="117073" x="9099550" y="3203575"/>
          <p14:tracePt t="117096" x="9075738" y="3203575"/>
          <p14:tracePt t="117116" x="9063038" y="3203575"/>
          <p14:tracePt t="117296" x="9088438" y="3203575"/>
          <p14:tracePt t="117316" x="9163050" y="3203575"/>
          <p14:tracePt t="117338" x="9250363" y="3203575"/>
          <p14:tracePt t="117358" x="9312275" y="3203575"/>
          <p14:tracePt t="117381" x="9413875" y="3190875"/>
          <p14:tracePt t="117424" x="9637713" y="3190875"/>
          <p14:tracePt t="117444" x="9913938" y="3190875"/>
          <p14:tracePt t="117467" x="10177463" y="3190875"/>
          <p14:tracePt t="117488" x="10326688" y="3190875"/>
          <p14:tracePt t="117510" x="10490200" y="3190875"/>
          <p14:tracePt t="117530" x="10602913" y="3190875"/>
          <p14:tracePt t="117558" x="10690225" y="3190875"/>
          <p14:tracePt t="117578" x="10790238" y="3190875"/>
          <p14:tracePt t="117601" x="10839450" y="3190875"/>
          <p14:tracePt t="117622" x="10890250" y="3190875"/>
          <p14:tracePt t="117643" x="10902950" y="3190875"/>
          <p14:tracePt t="117990" x="10902950" y="3178175"/>
          <p14:tracePt t="118188" x="10890250" y="3178175"/>
          <p14:tracePt t="118209" x="10764838" y="3178175"/>
          <p14:tracePt t="118231" x="10690225" y="3203575"/>
          <p14:tracePt t="118251" x="10590213" y="3216275"/>
          <p14:tracePt t="118251" x="10502900" y="3216275"/>
          <p14:tracePt t="118275" x="10252075" y="3216275"/>
          <p14:tracePt t="118295" x="10075863" y="3216275"/>
          <p14:tracePt t="118319" x="9788525" y="3216275"/>
          <p14:tracePt t="118340" x="9626600" y="3216275"/>
          <p14:tracePt t="118364" x="9450388" y="3216275"/>
          <p14:tracePt t="118384" x="9199563" y="3216275"/>
          <p14:tracePt t="118391" x="9137650" y="3216275"/>
          <p14:tracePt t="118413" x="9024938" y="3216275"/>
          <p14:tracePt t="118437" x="8999538" y="3216275"/>
          <p14:tracePt t="118480" x="8986838" y="3216275"/>
          <p14:tracePt t="118871" x="9024938" y="3216275"/>
          <p14:tracePt t="118892" x="9050338" y="3241675"/>
          <p14:tracePt t="119016" x="9063038" y="3267075"/>
          <p14:tracePt t="119036" x="9075738" y="3316288"/>
          <p14:tracePt t="119060" x="9075738" y="3341688"/>
          <p14:tracePt t="119080" x="9075738" y="3403600"/>
          <p14:tracePt t="119102" x="9112250" y="3516313"/>
          <p14:tracePt t="119123" x="9112250" y="3579813"/>
          <p14:tracePt t="119146" x="9124950" y="3754438"/>
          <p14:tracePt t="119166" x="9137650" y="3879850"/>
          <p14:tracePt t="119190" x="9150350" y="4105275"/>
          <p14:tracePt t="119210" x="9163050" y="4330700"/>
          <p14:tracePt t="119234" x="9163050" y="4443413"/>
          <p14:tracePt t="119240" x="9163050" y="4492625"/>
          <p14:tracePt t="119260" x="9163050" y="4592638"/>
          <p14:tracePt t="119282" x="9163050" y="4630738"/>
          <p14:tracePt t="119301" x="9163050" y="4679950"/>
          <p14:tracePt t="119325" x="9163050" y="4705350"/>
          <p14:tracePt t="119346" x="9163050" y="4743450"/>
          <p14:tracePt t="119369" x="9163050" y="4768850"/>
          <p14:tracePt t="119525" x="9150350" y="4779963"/>
          <p14:tracePt t="119613" x="9112250" y="4792663"/>
          <p14:tracePt t="119634" x="9050338" y="4792663"/>
          <p14:tracePt t="119661" x="8774113" y="4792663"/>
          <p14:tracePt t="119685" x="8512175" y="4792663"/>
          <p14:tracePt t="119712" x="8274050" y="4792663"/>
          <p14:tracePt t="119734" x="8048625" y="4792663"/>
          <p14:tracePt t="119760" x="7835900" y="4792663"/>
          <p14:tracePt t="119788" x="7623175" y="4792663"/>
          <p14:tracePt t="119814" x="7497763" y="4792663"/>
          <p14:tracePt t="119838" x="7385050" y="4792663"/>
          <p14:tracePt t="119862" x="7323138" y="4792663"/>
          <p14:tracePt t="119884" x="7223125" y="4792663"/>
          <p14:tracePt t="119911" x="7210425" y="4792663"/>
          <p14:tracePt t="120655" x="7210425" y="4805363"/>
          <p14:tracePt t="120702" x="7223125" y="4818063"/>
          <p14:tracePt t="120864" x="7223125" y="4830763"/>
          <p14:tracePt t="120909" x="7246938" y="4843463"/>
          <p14:tracePt t="120932" x="7335838" y="4879975"/>
          <p14:tracePt t="120957" x="7397750" y="4918075"/>
          <p14:tracePt t="120964" x="7435850" y="4930775"/>
          <p14:tracePt t="120987" x="7485063" y="4981575"/>
          <p14:tracePt t="121011" x="7523163" y="4992688"/>
          <p14:tracePt t="121035" x="7548563" y="5005388"/>
          <p14:tracePt t="121036" x="7561263" y="5005388"/>
          <p14:tracePt t="121061" x="7561263" y="5018088"/>
          <p14:tracePt t="121229" x="7572375" y="5005388"/>
          <p14:tracePt t="121235" x="7572375" y="4981575"/>
          <p14:tracePt t="121260" x="7572375" y="4956175"/>
          <p14:tracePt t="121284" x="7572375" y="4918075"/>
          <p14:tracePt t="121305" x="7572375" y="4905375"/>
          <p14:tracePt t="121328" x="7548563" y="4868863"/>
          <p14:tracePt t="121350" x="7535863" y="4856163"/>
          <p14:tracePt t="121375" x="7523163" y="4830763"/>
          <p14:tracePt t="121397" x="7510463" y="4818063"/>
          <p14:tracePt t="121528" x="7485063" y="4818063"/>
          <p14:tracePt t="121552" x="7472363" y="4818063"/>
          <p14:tracePt t="121576" x="7459663" y="4830763"/>
          <p14:tracePt t="121598" x="7448550" y="4843463"/>
          <p14:tracePt t="121625" x="7435850" y="4843463"/>
          <p14:tracePt t="121647" x="7423150" y="4856163"/>
          <p14:tracePt t="121672" x="7423150" y="4868863"/>
          <p14:tracePt t="121694" x="7423150" y="4879975"/>
          <p14:tracePt t="121719" x="7423150" y="4892675"/>
          <p14:tracePt t="121740" x="7423150" y="4918075"/>
          <p14:tracePt t="121764" x="7410450" y="4930775"/>
          <p14:tracePt t="121789" x="7410450" y="4943475"/>
          <p14:tracePt t="121814" x="7410450" y="4968875"/>
          <p14:tracePt t="121836" x="7423150" y="4981575"/>
          <p14:tracePt t="121860" x="7423150" y="5005388"/>
          <p14:tracePt t="121905" x="7435850" y="5030788"/>
          <p14:tracePt t="121927" x="7448550" y="5043488"/>
          <p14:tracePt t="121952" x="7459663" y="5056188"/>
          <p14:tracePt t="121973" x="7485063" y="5068888"/>
          <p14:tracePt t="121997" x="7497763" y="5092700"/>
          <p14:tracePt t="122042" x="7510463" y="5105400"/>
          <p14:tracePt t="122061" x="7523163" y="5105400"/>
          <p14:tracePt t="122100" x="7523163" y="5118100"/>
          <p14:tracePt t="122148" x="7535863" y="5130800"/>
          <p14:tracePt t="122167" x="7548563" y="5130800"/>
          <p14:tracePt t="122209" x="7572375" y="5143500"/>
          <p14:tracePt t="122229" x="7623175" y="5156200"/>
          <p14:tracePt t="122252" x="7685088" y="5156200"/>
          <p14:tracePt t="122273" x="7697788" y="5156200"/>
          <p14:tracePt t="122296" x="7723188" y="5156200"/>
          <p14:tracePt t="122316" x="7735888" y="5156200"/>
          <p14:tracePt t="122339" x="7761288" y="5156200"/>
          <p14:tracePt t="122359" x="7785100" y="5156200"/>
          <p14:tracePt t="122382" x="7810500" y="5156200"/>
          <p14:tracePt t="122405" x="7848600" y="5156200"/>
          <p14:tracePt t="122428" x="7874000" y="5156200"/>
          <p14:tracePt t="122448" x="7886700" y="5156200"/>
          <p14:tracePt t="122471" x="7897813" y="5156200"/>
          <p14:tracePt t="122491" x="7923213" y="5143500"/>
          <p14:tracePt t="122513" x="7935913" y="5130800"/>
          <p14:tracePt t="122534" x="7948613" y="5118100"/>
          <p14:tracePt t="122559" x="7948613" y="5092700"/>
          <p14:tracePt t="122579" x="7961313" y="5068888"/>
          <p14:tracePt t="122602" x="7974013" y="5043488"/>
          <p14:tracePt t="122623" x="7974013" y="5030788"/>
          <p14:tracePt t="122646" x="7974013" y="5005388"/>
          <p14:tracePt t="122671" x="7974013" y="4992688"/>
          <p14:tracePt t="122693" x="7974013" y="4956175"/>
          <p14:tracePt t="122713" x="7974013" y="4943475"/>
          <p14:tracePt t="122737" x="7974013" y="4930775"/>
          <p14:tracePt t="122800" x="7974013" y="4905375"/>
          <p14:tracePt t="122842" x="7974013" y="4892675"/>
          <p14:tracePt t="122889" x="7961313" y="4868863"/>
          <p14:tracePt t="122912" x="7961313" y="4856163"/>
          <p14:tracePt t="122937" x="7935913" y="4843463"/>
          <p14:tracePt t="122963" x="7910513" y="4830763"/>
          <p14:tracePt t="122988" x="7861300" y="4818063"/>
          <p14:tracePt t="123007" x="7848600" y="4818063"/>
          <p14:tracePt t="123030" x="7823200" y="4805363"/>
          <p14:tracePt t="123050" x="7785100" y="4805363"/>
          <p14:tracePt t="123074" x="7748588" y="4792663"/>
          <p14:tracePt t="123094" x="7735888" y="4792663"/>
          <p14:tracePt t="123117" x="7710488" y="4779963"/>
          <p14:tracePt t="123138" x="7685088" y="4779963"/>
          <p14:tracePt t="123160" x="7648575" y="4779963"/>
          <p14:tracePt t="123181" x="7597775" y="4779963"/>
          <p14:tracePt t="123204" x="7572375" y="4779963"/>
          <p14:tracePt t="123229" x="7523163" y="4779963"/>
          <p14:tracePt t="123271" x="7510463" y="4779963"/>
          <p14:tracePt t="123291" x="7510463" y="4792663"/>
          <p14:tracePt t="123313" x="7497763" y="4805363"/>
          <p14:tracePt t="123335" x="7485063" y="4818063"/>
          <p14:tracePt t="123358" x="7472363" y="4868863"/>
          <p14:tracePt t="123379" x="7472363" y="4892675"/>
          <p14:tracePt t="123402" x="7472363" y="4930775"/>
          <p14:tracePt t="123423" x="7497763" y="4968875"/>
          <p14:tracePt t="123445" x="7510463" y="4992688"/>
          <p14:tracePt t="123467" x="7561263" y="5030788"/>
          <p14:tracePt t="123494" x="7585075" y="5043488"/>
          <p14:tracePt t="123515" x="7648575" y="5068888"/>
          <p14:tracePt t="123540" x="7685088" y="5068888"/>
          <p14:tracePt t="123560" x="7723188" y="5068888"/>
          <p14:tracePt t="123584" x="7748588" y="5081588"/>
          <p14:tracePt t="123604" x="7761288" y="5081588"/>
          <p14:tracePt t="123627" x="7797800" y="5081588"/>
          <p14:tracePt t="123647" x="7874000" y="5056188"/>
          <p14:tracePt t="123670" x="7897813" y="5018088"/>
          <p14:tracePt t="123690" x="7910513" y="5005388"/>
          <p14:tracePt t="123713" x="7923213" y="4956175"/>
          <p14:tracePt t="123734" x="7935913" y="4918075"/>
          <p14:tracePt t="123761" x="7935913" y="4892675"/>
          <p14:tracePt t="123781" x="7923213" y="4856163"/>
          <p14:tracePt t="123804" x="7910513" y="4843463"/>
          <p14:tracePt t="123824" x="7886700" y="4792663"/>
          <p14:tracePt t="123847" x="7848600" y="4756150"/>
          <p14:tracePt t="123868" x="7835900" y="4756150"/>
          <p14:tracePt t="123891" x="7785100" y="4743450"/>
          <p14:tracePt t="123911" x="7761288" y="4743450"/>
          <p14:tracePt t="123935" x="7735888" y="4743450"/>
          <p14:tracePt t="123957" x="7697788" y="4743450"/>
          <p14:tracePt t="123982" x="7685088" y="4743450"/>
          <p14:tracePt t="124003" x="7648575" y="4743450"/>
          <p14:tracePt t="124030" x="7623175" y="4743450"/>
          <p14:tracePt t="124050" x="7610475" y="4756150"/>
          <p14:tracePt t="124074" x="7561263" y="4792663"/>
          <p14:tracePt t="124094" x="7548563" y="4805363"/>
          <p14:tracePt t="124117" x="7535863" y="4843463"/>
          <p14:tracePt t="124138" x="7523163" y="4856163"/>
          <p14:tracePt t="124160" x="7523163" y="4892675"/>
          <p14:tracePt t="124180" x="7523163" y="4918075"/>
          <p14:tracePt t="124202" x="7523163" y="4930775"/>
          <p14:tracePt t="124223" x="7523163" y="4968875"/>
          <p14:tracePt t="124247" x="7535863" y="4992688"/>
          <p14:tracePt t="124267" x="7548563" y="5005388"/>
          <p14:tracePt t="124295" x="7572375" y="5030788"/>
          <p14:tracePt t="124315" x="7597775" y="5056188"/>
          <p14:tracePt t="124338" x="7597775" y="5068888"/>
          <p14:tracePt t="124359" x="7610475" y="5068888"/>
          <p14:tracePt t="124382" x="7648575" y="5068888"/>
          <p14:tracePt t="124402" x="7673975" y="5068888"/>
          <p14:tracePt t="124425" x="7710488" y="5068888"/>
          <p14:tracePt t="124445" x="7748588" y="5068888"/>
          <p14:tracePt t="124467" x="7773988" y="5068888"/>
          <p14:tracePt t="124488" x="7797800" y="5043488"/>
          <p14:tracePt t="124510" x="7835900" y="4992688"/>
          <p14:tracePt t="124532" x="7835900" y="4981575"/>
          <p14:tracePt t="124541" x="7835900" y="4968875"/>
          <p14:tracePt t="124567" x="7835900" y="4943475"/>
          <p14:tracePt t="124595" x="7835900" y="4905375"/>
          <p14:tracePt t="124614" x="7823200" y="4879975"/>
          <p14:tracePt t="124637" x="7797800" y="4830763"/>
          <p14:tracePt t="124638" x="7785100" y="4830763"/>
          <p14:tracePt t="124657" x="7761288" y="4805363"/>
          <p14:tracePt t="124700" x="7735888" y="4792663"/>
          <p14:tracePt t="124721" x="7673975" y="4779963"/>
          <p14:tracePt t="124745" x="7635875" y="4779963"/>
          <p14:tracePt t="124766" x="7623175" y="4779963"/>
          <p14:tracePt t="124789" x="7561263" y="4805363"/>
          <p14:tracePt t="124809" x="7535863" y="4830763"/>
          <p14:tracePt t="124836" x="7523163" y="4868863"/>
          <p14:tracePt t="124857" x="7523163" y="4918075"/>
          <p14:tracePt t="124880" x="7523163" y="4956175"/>
          <p14:tracePt t="124881" x="7523163" y="4968875"/>
          <p14:tracePt t="124901" x="7523163" y="5018088"/>
          <p14:tracePt t="124924" x="7535863" y="5030788"/>
          <p14:tracePt t="124944" x="7548563" y="5043488"/>
          <p14:tracePt t="124966" x="7561263" y="5068888"/>
          <p14:tracePt t="124987" x="7585075" y="5068888"/>
          <p14:tracePt t="125010" x="7648575" y="5068888"/>
          <p14:tracePt t="125030" x="7697788" y="5068888"/>
          <p14:tracePt t="125053" x="7748588" y="5068888"/>
          <p14:tracePt t="125073" x="7810500" y="5068888"/>
          <p14:tracePt t="125096" x="7861300" y="5030788"/>
          <p14:tracePt t="125116" x="7886700" y="5005388"/>
          <p14:tracePt t="125139" x="7897813" y="4956175"/>
          <p14:tracePt t="125166" x="7910513" y="4879975"/>
          <p14:tracePt t="125189" x="7910513" y="4818063"/>
          <p14:tracePt t="125209" x="7910513" y="4805363"/>
          <p14:tracePt t="125232" x="7910513" y="4792663"/>
          <p14:tracePt t="125233" x="7886700" y="4779963"/>
          <p14:tracePt t="125253" x="7835900" y="4756150"/>
          <p14:tracePt t="125276" x="7773988" y="4756150"/>
          <p14:tracePt t="125296" x="7735888" y="4756150"/>
          <p14:tracePt t="125319" x="7661275" y="4756150"/>
          <p14:tracePt t="125339" x="7648575" y="4768850"/>
          <p14:tracePt t="125363" x="7623175" y="4805363"/>
          <p14:tracePt t="125383" x="7623175" y="4818063"/>
          <p14:tracePt t="125405" x="7635875" y="4856163"/>
          <p14:tracePt t="125410" x="7685088" y="4879975"/>
          <p14:tracePt t="125430" x="7874000" y="4905375"/>
          <p14:tracePt t="125453" x="8099425" y="4930775"/>
          <p14:tracePt t="125473" x="8537575" y="4956175"/>
          <p14:tracePt t="125496" x="8874125" y="4956175"/>
          <p14:tracePt t="125516" x="8950325" y="4956175"/>
          <p14:tracePt t="125539" x="8963025" y="4943475"/>
          <p14:tracePt t="125561" x="8963025" y="4930775"/>
          <p14:tracePt t="125584" x="8963025" y="4918075"/>
          <p14:tracePt t="125604" x="8963025" y="4905375"/>
          <p14:tracePt t="125627" x="8937625" y="4868863"/>
          <p14:tracePt t="125647" x="8912225" y="4830763"/>
          <p14:tracePt t="125669" x="8899525" y="4818063"/>
          <p14:tracePt t="125674" x="8874125" y="4792663"/>
          <p14:tracePt t="125694" x="8863013" y="4779963"/>
          <p14:tracePt t="125717" x="8812213" y="4768850"/>
          <p14:tracePt t="125738" x="8699500" y="4756150"/>
          <p14:tracePt t="125760" x="8586788" y="4743450"/>
          <p14:tracePt t="125781" x="8524875" y="4743450"/>
          <p14:tracePt t="125804" x="8474075" y="4756150"/>
          <p14:tracePt t="125846" x="8399463" y="4805363"/>
          <p14:tracePt t="125865" x="8386763" y="4843463"/>
          <p14:tracePt t="125890" x="8386763" y="4879975"/>
          <p14:tracePt t="125910" x="8386763" y="4905375"/>
          <p14:tracePt t="125933" x="8424863" y="4968875"/>
          <p14:tracePt t="125941" x="8448675" y="5005388"/>
          <p14:tracePt t="125960" x="8474075" y="5018088"/>
          <p14:tracePt t="125984" x="8574088" y="5056188"/>
          <p14:tracePt t="126005" x="8624888" y="5056188"/>
          <p14:tracePt t="126029" x="8674100" y="5056188"/>
          <p14:tracePt t="126049" x="8724900" y="5056188"/>
          <p14:tracePt t="126071" x="8750300" y="5056188"/>
          <p14:tracePt t="126093" x="8786813" y="5018088"/>
          <p14:tracePt t="126115" x="8812213" y="4981575"/>
          <p14:tracePt t="126136" x="8812213" y="4956175"/>
          <p14:tracePt t="126159" x="8812213" y="4905375"/>
          <p14:tracePt t="126180" x="8812213" y="4879975"/>
          <p14:tracePt t="126202" x="8799513" y="4868863"/>
          <p14:tracePt t="126207" x="8786813" y="4843463"/>
          <p14:tracePt t="126229" x="8763000" y="4830763"/>
          <p14:tracePt t="126252" x="8699500" y="4805363"/>
          <p14:tracePt t="126272" x="8661400" y="4805363"/>
          <p14:tracePt t="126297" x="8650288" y="4805363"/>
          <p14:tracePt t="126377" x="8686800" y="4768850"/>
          <p14:tracePt t="126398" x="8837613" y="4667250"/>
          <p14:tracePt t="126421" x="9124950" y="4392613"/>
          <p14:tracePt t="126441" x="9275763" y="4105275"/>
          <p14:tracePt t="126464" x="9363075" y="3416300"/>
          <p14:tracePt t="126488" x="9350375" y="3128963"/>
          <p14:tracePt t="126511" x="9275763" y="2778125"/>
          <p14:tracePt t="126532" x="9263063" y="2752725"/>
          <p14:tracePt t="126631" x="9237663" y="2752725"/>
          <p14:tracePt t="126672" x="9224963" y="2752725"/>
          <p14:tracePt t="126715" x="9188450" y="2752725"/>
          <p14:tracePt t="126736" x="9150350" y="2778125"/>
          <p14:tracePt t="126762" x="9137650" y="2828925"/>
          <p14:tracePt t="126782" x="9124950" y="2903538"/>
          <p14:tracePt t="126806" x="9124950" y="2990850"/>
          <p14:tracePt t="126825" x="9137650" y="3016250"/>
          <p14:tracePt t="126849" x="9150350" y="3041650"/>
          <p14:tracePt t="126869" x="9163050" y="3041650"/>
          <p14:tracePt t="126892" x="9163050" y="3054350"/>
          <p14:tracePt t="126912" x="9188450" y="3054350"/>
          <p14:tracePt t="126935" x="9212263" y="3078163"/>
          <p14:tracePt t="126956" x="9275763" y="3103563"/>
          <p14:tracePt t="126979" x="9388475" y="3103563"/>
          <p14:tracePt t="127001" x="9463088" y="3103563"/>
          <p14:tracePt t="127026" x="9513888" y="3103563"/>
          <p14:tracePt t="127047" x="9563100" y="3041650"/>
          <p14:tracePt t="127070" x="9563100" y="3016250"/>
          <p14:tracePt t="127091" x="9563100" y="2965450"/>
          <p14:tracePt t="127113" x="9563100" y="2928938"/>
          <p14:tracePt t="127134" x="9537700" y="2903538"/>
          <p14:tracePt t="127157" x="9488488" y="2878138"/>
          <p14:tracePt t="127177" x="9450388" y="2878138"/>
          <p14:tracePt t="127199" x="9413875" y="2878138"/>
          <p14:tracePt t="127219" x="9375775" y="2878138"/>
          <p14:tracePt t="127242" x="9337675" y="2903538"/>
          <p14:tracePt t="127262" x="9324975" y="2903538"/>
          <p14:tracePt t="127288" x="9324975" y="2916238"/>
          <p14:tracePt t="127350" x="9463088" y="2916238"/>
          <p14:tracePt t="127369" x="9826625" y="2916238"/>
          <p14:tracePt t="127392" x="10113963" y="2916238"/>
          <p14:tracePt t="127435" x="10752138" y="2916238"/>
          <p14:tracePt t="127455" x="10790238" y="2916238"/>
          <p14:tracePt t="127478" x="10802938" y="2903538"/>
          <p14:tracePt t="127498" x="10815638" y="2890838"/>
          <p14:tracePt t="127543" x="10802938" y="2865438"/>
          <p14:tracePt t="127547" x="10777538" y="2865438"/>
          <p14:tracePt t="127567" x="10715625" y="2852738"/>
          <p14:tracePt t="127592" x="10677525" y="2840038"/>
          <p14:tracePt t="127612" x="10614025" y="2840038"/>
          <p14:tracePt t="127635" x="10564813" y="2840038"/>
          <p14:tracePt t="127655" x="10502900" y="2840038"/>
          <p14:tracePt t="127679" x="10452100" y="2840038"/>
          <p14:tracePt t="127699" x="10401300" y="2865438"/>
          <p14:tracePt t="127722" x="10301288" y="2941638"/>
          <p14:tracePt t="127742" x="10277475" y="2965450"/>
          <p14:tracePt t="127765" x="10277475" y="2990850"/>
          <p14:tracePt t="127784" x="10277475" y="3054350"/>
          <p14:tracePt t="127786" x="10277475" y="3065463"/>
          <p14:tracePt t="127808" x="10277475" y="3078163"/>
          <p14:tracePt t="127832" x="10288588" y="3103563"/>
          <p14:tracePt t="127855" x="10301288" y="3116263"/>
          <p14:tracePt t="127874" x="10313988" y="3141663"/>
          <p14:tracePt t="127897" x="10377488" y="3154363"/>
          <p14:tracePt t="127916" x="10426700" y="3165475"/>
          <p14:tracePt t="127941" x="10477500" y="3165475"/>
          <p14:tracePt t="127961" x="10514013" y="3141663"/>
          <p14:tracePt t="127985" x="10526713" y="3103563"/>
          <p14:tracePt t="128006" x="10526713" y="3065463"/>
          <p14:tracePt t="128028" x="10539413" y="3041650"/>
          <p14:tracePt t="128048" x="10539413" y="3028950"/>
          <p14:tracePt t="128071" x="10526713" y="2990850"/>
          <p14:tracePt t="128091" x="10477500" y="2952750"/>
          <p14:tracePt t="128114" x="10390188" y="2941638"/>
          <p14:tracePt t="128140" x="10277475" y="2916238"/>
          <p14:tracePt t="128162" x="10239375" y="2916238"/>
          <p14:tracePt t="128184" x="10213975" y="2916238"/>
          <p14:tracePt t="128206" x="10201275" y="2916238"/>
          <p14:tracePt t="128250" x="10188575" y="2916238"/>
          <p14:tracePt t="128565" x="10201275" y="2916238"/>
          <p14:tracePt t="128586" x="10226675" y="2890838"/>
          <p14:tracePt t="128608" x="10239375" y="2878138"/>
          <p14:tracePt t="128628" x="10264775" y="2852738"/>
          <p14:tracePt t="128652" x="10264775" y="2828925"/>
          <p14:tracePt t="128676" x="10213975" y="2765425"/>
          <p14:tracePt t="128700" x="10064750" y="2578100"/>
          <p14:tracePt t="128719" x="10001250" y="2527300"/>
          <p14:tracePt t="128742" x="9939338" y="2478088"/>
          <p14:tracePt t="128763" x="9988550" y="2503488"/>
          <p14:tracePt t="128786" x="10013950" y="2527300"/>
          <p14:tracePt t="129190" x="10013950" y="2540000"/>
          <p14:tracePt t="129210" x="10039350" y="2540000"/>
          <p14:tracePt t="129238" x="10039350" y="2527300"/>
          <p14:tracePt t="129279" x="10052050" y="2503488"/>
          <p14:tracePt t="129299" x="10052050" y="2490788"/>
          <p14:tracePt t="129342" x="10052050" y="2478088"/>
          <p14:tracePt t="129362" x="10052050" y="2452688"/>
          <p14:tracePt t="129385" x="10052050" y="2439988"/>
          <p14:tracePt t="129405" x="10039350" y="2439988"/>
          <p14:tracePt t="129429" x="10026650" y="2427288"/>
          <p14:tracePt t="129571" x="10013950" y="2427288"/>
          <p14:tracePt t="129591" x="9988550" y="2414588"/>
          <p14:tracePt t="129614" x="9939338" y="2390775"/>
          <p14:tracePt t="129658" x="9088438" y="2114550"/>
          <p14:tracePt t="129678" x="8299450" y="1852613"/>
          <p14:tracePt t="129701" x="6859588" y="1514475"/>
          <p14:tracePt t="129721" x="5332413" y="1250950"/>
          <p14:tracePt t="129743" x="4406900" y="1089025"/>
          <p14:tracePt t="129767" x="2703513" y="838200"/>
          <p14:tracePt t="129790" x="2003425" y="776288"/>
          <p14:tracePt t="129811" x="1389063" y="725488"/>
          <p14:tracePt t="129833" x="312738" y="550863"/>
          <p14:tracePt t="129854" x="25400" y="450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Konvergencija Furijeovog reda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/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/>
              <p:nvPr/>
            </p:nvSpPr>
            <p:spPr>
              <a:xfrm>
                <a:off x="987055" y="1921895"/>
                <a:ext cx="9900685" cy="3839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Da li Furijeov red konvergira funkciji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?</a:t>
                </a:r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Dirihleovi (</a:t>
                </a:r>
                <a:r>
                  <a:rPr lang="sr-Latn-RS" sz="2000" i="1" dirty="0"/>
                  <a:t>Dirichlet</a:t>
                </a:r>
                <a:r>
                  <a:rPr lang="sr-Latn-RS" sz="2000" dirty="0"/>
                  <a:t>) uslovi:</a:t>
                </a:r>
              </a:p>
              <a:p>
                <a:pPr marL="712788" indent="-350838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sr-Latn-RS" sz="2000" dirty="0"/>
                  <a:t>red konvergira funkciji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 ukoliko je ona jednoznačna i definisana osim u konačnom broju tačaka u datom intervalu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sr-Latn-RS" sz="2000" dirty="0"/>
                  <a:t> do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sr-Latn-RS" sz="2000" dirty="0"/>
                  <a:t>, ako je periodična van tog intervala sa periodom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sr-Latn-RS" sz="2000" dirty="0"/>
                  <a:t> i ako su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’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 neprekidni u konačnom broju delova u intervalu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sr-Latn-RS" sz="2000" dirty="0"/>
                  <a:t> do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712788" indent="-350838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sr-Latn-RS" sz="2000" dirty="0"/>
                  <a:t>pod svim istim uslovima, red konvergira vrednosti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sr-Latn-RS" sz="200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lim>
                            </m:limLow>
                          </m:fName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func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sr-Latn-RS" sz="200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lim>
                            </m:limLow>
                          </m:fName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sr-Latn-R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sr-Latn-RS" sz="2000" dirty="0"/>
                  <a:t>, ako 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/>
                  <a:t> tačka u kojoj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 ima prekid;</a:t>
                </a:r>
              </a:p>
              <a:p>
                <a:pPr marL="34290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D</a:t>
                </a:r>
                <a:r>
                  <a:rPr lang="it-IT" sz="2000" dirty="0"/>
                  <a:t>ovoljni ali ne i potrebni uslovi</a:t>
                </a:r>
                <a:r>
                  <a:rPr lang="sr-Latn-RS" sz="2000" dirty="0"/>
                  <a:t>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5" y="1921895"/>
                <a:ext cx="9900685" cy="3839769"/>
              </a:xfrm>
              <a:prstGeom prst="rect">
                <a:avLst/>
              </a:prstGeom>
              <a:blipFill>
                <a:blip r:embed="rId6"/>
                <a:stretch>
                  <a:fillRect l="-554" t="-635" r="-1232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ED8E62-9C89-48A9-A998-2A6C3B2AD2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7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91"/>
    </mc:Choice>
    <mc:Fallback xmlns="">
      <p:transition spd="slow" advTm="10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 red</a:t>
            </a:r>
            <a:b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nb-NO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parne i neparne funkcije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/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1" smtClean="0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sr-Latn-RS" sz="2000" b="1" i="1">
                          <a:solidFill>
                            <a:srgbClr val="CC006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  <m:r>
                                <a:rPr lang="sr-Latn-RS" sz="2000" b="1" i="1">
                                  <a:solidFill>
                                    <a:srgbClr val="CC0066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r-Latn-RS" sz="2000" b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sr-Latn-RS" sz="2000" b="1" i="1">
                                      <a:solidFill>
                                        <a:srgbClr val="CC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469C1E-1526-4FD1-8FF4-F4334124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04" y="562201"/>
                <a:ext cx="4697696" cy="9314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/>
              <p:nvPr/>
            </p:nvSpPr>
            <p:spPr>
              <a:xfrm>
                <a:off x="987055" y="1921895"/>
                <a:ext cx="9900685" cy="1373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Neparna (eng. </a:t>
                </a:r>
                <a:r>
                  <a:rPr lang="sr-Latn-RS" sz="2000" i="1" dirty="0"/>
                  <a:t>odd</a:t>
                </a:r>
                <a:r>
                  <a:rPr lang="sr-Latn-RS" sz="2000" dirty="0"/>
                  <a:t>) funkcija: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sr-Latn-RS" sz="2000" dirty="0"/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sr-Latn-R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5" y="1921895"/>
                <a:ext cx="9900685" cy="1373453"/>
              </a:xfrm>
              <a:prstGeom prst="rect">
                <a:avLst/>
              </a:prstGeom>
              <a:blipFill>
                <a:blip r:embed="rId6"/>
                <a:stretch>
                  <a:fillRect l="-554" t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A56A003-2F98-441F-A3B3-2F1A13F3A547}"/>
                  </a:ext>
                </a:extLst>
              </p:cNvPr>
              <p:cNvSpPr/>
              <p:nvPr/>
            </p:nvSpPr>
            <p:spPr>
              <a:xfrm>
                <a:off x="1711259" y="2392793"/>
                <a:ext cx="2751458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r-Latn-R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</m:e>
                          </m:func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A56A003-2F98-441F-A3B3-2F1A13F3A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259" y="2392793"/>
                <a:ext cx="2751458" cy="9025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7A6F14-6517-4F99-B193-309F1162C070}"/>
                  </a:ext>
                </a:extLst>
              </p:cNvPr>
              <p:cNvSpPr/>
              <p:nvPr/>
            </p:nvSpPr>
            <p:spPr>
              <a:xfrm>
                <a:off x="4314048" y="2357719"/>
                <a:ext cx="4611069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7A6F14-6517-4F99-B193-309F1162C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48" y="2357719"/>
                <a:ext cx="4611069" cy="9727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9BDB7CC-FE2F-4896-A64B-F35F85993E63}"/>
                  </a:ext>
                </a:extLst>
              </p:cNvPr>
              <p:cNvSpPr/>
              <p:nvPr/>
            </p:nvSpPr>
            <p:spPr>
              <a:xfrm>
                <a:off x="8703427" y="2659404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9BDB7CC-FE2F-4896-A64B-F35F85993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427" y="2659404"/>
                <a:ext cx="6030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0D4693-CB31-4133-A17F-18858700FD37}"/>
                  </a:ext>
                </a:extLst>
              </p:cNvPr>
              <p:cNvSpPr/>
              <p:nvPr/>
            </p:nvSpPr>
            <p:spPr>
              <a:xfrm>
                <a:off x="1711259" y="3473390"/>
                <a:ext cx="2710486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0D4693-CB31-4133-A17F-18858700F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259" y="3473390"/>
                <a:ext cx="2710486" cy="90255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DDA448-4AD1-4B4F-8323-C2CA347D0BE2}"/>
                  </a:ext>
                </a:extLst>
              </p:cNvPr>
              <p:cNvSpPr/>
              <p:nvPr/>
            </p:nvSpPr>
            <p:spPr>
              <a:xfrm>
                <a:off x="4351930" y="3443770"/>
                <a:ext cx="4550155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DDA448-4AD1-4B4F-8323-C2CA347D0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30" y="3443770"/>
                <a:ext cx="4550155" cy="9727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55CB0C-130D-42D9-B27A-4F0FFC061D6C}"/>
                  </a:ext>
                </a:extLst>
              </p:cNvPr>
              <p:cNvSpPr/>
              <p:nvPr/>
            </p:nvSpPr>
            <p:spPr>
              <a:xfrm>
                <a:off x="8697476" y="3473134"/>
                <a:ext cx="2339743" cy="902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55CB0C-130D-42D9-B27A-4F0FFC061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476" y="3473134"/>
                <a:ext cx="2339743" cy="90281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39CE84D-FED7-4AE1-8002-9143FC4BDE09}"/>
                  </a:ext>
                </a:extLst>
              </p:cNvPr>
              <p:cNvSpPr/>
              <p:nvPr/>
            </p:nvSpPr>
            <p:spPr>
              <a:xfrm>
                <a:off x="4787306" y="4395206"/>
                <a:ext cx="2418354" cy="847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𝒏𝒙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39CE84D-FED7-4AE1-8002-9143FC4BD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306" y="4395206"/>
                <a:ext cx="2418354" cy="8474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4C67F77-8339-43B3-BD44-A94DFC2E3E6C}"/>
                  </a:ext>
                </a:extLst>
              </p:cNvPr>
              <p:cNvSpPr/>
              <p:nvPr/>
            </p:nvSpPr>
            <p:spPr>
              <a:xfrm>
                <a:off x="987053" y="5265592"/>
                <a:ext cx="9900685" cy="1373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Parna (eng. </a:t>
                </a:r>
                <a:r>
                  <a:rPr lang="sr-Latn-RS" sz="2000" i="1" dirty="0"/>
                  <a:t>even</a:t>
                </a:r>
                <a:r>
                  <a:rPr lang="sr-Latn-RS" sz="2000" dirty="0"/>
                  <a:t>) funkcija: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sr-Latn-RS" sz="2000" dirty="0"/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sr-Latn-RS" sz="20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4C67F77-8339-43B3-BD44-A94DFC2E3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3" y="5265592"/>
                <a:ext cx="9900685" cy="1373453"/>
              </a:xfrm>
              <a:prstGeom prst="rect">
                <a:avLst/>
              </a:prstGeom>
              <a:blipFill>
                <a:blip r:embed="rId14"/>
                <a:stretch>
                  <a:fillRect l="-554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770DDC-EA77-44A7-AAE7-C66A62DA96AC}"/>
                  </a:ext>
                </a:extLst>
              </p:cNvPr>
              <p:cNvSpPr/>
              <p:nvPr/>
            </p:nvSpPr>
            <p:spPr>
              <a:xfrm>
                <a:off x="4557306" y="5736234"/>
                <a:ext cx="2760178" cy="902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770DDC-EA77-44A7-AAE7-C66A62DA9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306" y="5736234"/>
                <a:ext cx="2760178" cy="90281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F3B38E-A845-4958-AFD1-36E868701B30}"/>
                  </a:ext>
                </a:extLst>
              </p:cNvPr>
              <p:cNvSpPr/>
              <p:nvPr/>
            </p:nvSpPr>
            <p:spPr>
              <a:xfrm>
                <a:off x="7743104" y="6002973"/>
                <a:ext cx="9063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F3B38E-A845-4958-AFD1-36E868701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104" y="6002973"/>
                <a:ext cx="90633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C34D4B3-820E-4AAB-A173-0836425DD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86"/>
    </mc:Choice>
    <mc:Fallback xmlns="">
      <p:transition spd="slow" advTm="21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3" grpId="0"/>
      <p:bldP spid="7" grpId="0"/>
      <p:bldP spid="8" grpId="0"/>
      <p:bldP spid="10" grpId="0"/>
      <p:bldP spid="11" grpId="0"/>
      <p:bldP spid="12" grpId="0"/>
      <p:bldP spid="14" grpId="0"/>
      <p:bldP spid="15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23088" x="712788" y="2073275"/>
          <p14:tracePt t="23096" x="831850" y="2000250"/>
          <p14:tracePt t="23103" x="941388" y="1927225"/>
          <p14:tracePt t="23115" x="1041400" y="1862138"/>
          <p14:tracePt t="23132" x="1123950" y="1808163"/>
          <p14:tracePt t="23133" x="1187450" y="1771650"/>
          <p14:tracePt t="23135" x="1270000" y="1744663"/>
          <p14:tracePt t="23149" x="1333500" y="1735138"/>
          <p14:tracePt t="23151" x="1370013" y="1735138"/>
          <p14:tracePt t="23165" x="1423988" y="1735138"/>
          <p14:tracePt t="23168" x="1489075" y="1735138"/>
          <p14:tracePt t="23182" x="1579563" y="1735138"/>
          <p14:tracePt t="23184" x="1671638" y="1735138"/>
          <p14:tracePt t="23199" x="1771650" y="1735138"/>
          <p14:tracePt t="23201" x="1900238" y="1735138"/>
          <p14:tracePt t="23215" x="2009775" y="1735138"/>
          <p14:tracePt t="23218" x="2146300" y="1735138"/>
          <p14:tracePt t="23232" x="2255838" y="1735138"/>
          <p14:tracePt t="23234" x="2346325" y="1735138"/>
          <p14:tracePt t="23249" x="2447925" y="1735138"/>
          <p14:tracePt t="23249" x="2547938" y="1752600"/>
          <p14:tracePt t="23251" x="2657475" y="1781175"/>
          <p14:tracePt t="23267" x="2876550" y="1862138"/>
          <p14:tracePt t="23283" x="2976563" y="1908175"/>
          <p14:tracePt t="23284" x="3059113" y="1944688"/>
          <p14:tracePt t="23299" x="3141663" y="1990725"/>
          <p14:tracePt t="23300" x="3205163" y="2027238"/>
          <p14:tracePt t="23315" x="3278188" y="2073275"/>
          <p14:tracePt t="23316" x="3360738" y="2109788"/>
          <p14:tracePt t="23332" x="3424238" y="2146300"/>
          <p14:tracePt t="23333" x="3489325" y="2192338"/>
          <p14:tracePt t="23349" x="3516313" y="2209800"/>
          <p14:tracePt t="23349" x="3562350" y="2236788"/>
          <p14:tracePt t="23365" x="3635375" y="2273300"/>
          <p14:tracePt t="23366" x="3671888" y="2282825"/>
          <p14:tracePt t="23382" x="3716338" y="2292350"/>
          <p14:tracePt t="23383" x="3762375" y="2301875"/>
          <p14:tracePt t="23399" x="3781425" y="2301875"/>
          <p14:tracePt t="23400" x="3789363" y="2301875"/>
          <p14:tracePt t="23484" x="3789363" y="2309813"/>
          <p14:tracePt t="23492" x="3798888" y="2328863"/>
          <p14:tracePt t="23500" x="3808413" y="2338388"/>
          <p14:tracePt t="23515" x="3817938" y="2346325"/>
          <p14:tracePt t="23516" x="3844925" y="2346325"/>
          <p14:tracePt t="23532" x="3862388" y="2346325"/>
          <p14:tracePt t="23533" x="3890963" y="2346325"/>
          <p14:tracePt t="23549" x="3927475" y="2346325"/>
          <p14:tracePt t="23549" x="3963988" y="2346325"/>
          <p14:tracePt t="23565" x="4008438" y="2346325"/>
          <p14:tracePt t="23566" x="4064000" y="2346325"/>
          <p14:tracePt t="23582" x="4090988" y="2346325"/>
          <p14:tracePt t="23583" x="4146550" y="2346325"/>
          <p14:tracePt t="23599" x="4183063" y="2346325"/>
          <p14:tracePt t="23599" x="4219575" y="2346325"/>
          <p14:tracePt t="23615" x="4265613" y="2346325"/>
          <p14:tracePt t="23616" x="4292600" y="2346325"/>
          <p14:tracePt t="23632" x="4338638" y="2346325"/>
          <p14:tracePt t="23633" x="4356100" y="2338388"/>
          <p14:tracePt t="23635" x="4375150" y="2338388"/>
          <p14:tracePt t="23667" x="4375150" y="2328863"/>
          <p14:tracePt t="24008" x="4383088" y="2328863"/>
          <p14:tracePt t="24024" x="4392613" y="2328863"/>
          <p14:tracePt t="24036" x="4419600" y="2328863"/>
          <p14:tracePt t="24052" x="4429125" y="2328863"/>
          <p14:tracePt t="24060" x="4438650" y="2338388"/>
          <p14:tracePt t="24067" x="4448175" y="2338388"/>
          <p14:tracePt t="24180" x="4456113" y="2346325"/>
          <p14:tracePt t="24187" x="4465638" y="2355850"/>
          <p14:tracePt t="24199" x="4475163" y="2355850"/>
          <p14:tracePt t="24215" x="4484688" y="2355850"/>
          <p14:tracePt t="30464" x="4438650" y="2374900"/>
          <p14:tracePt t="30468" x="4392613" y="2382838"/>
          <p14:tracePt t="30482" x="4219575" y="2411413"/>
          <p14:tracePt t="30483" x="4073525" y="2438400"/>
          <p14:tracePt t="30499" x="3935413" y="2474913"/>
          <p14:tracePt t="30500" x="3817938" y="2501900"/>
          <p14:tracePt t="30515" x="3716338" y="2528888"/>
          <p14:tracePt t="30516" x="3662363" y="2538413"/>
          <p14:tracePt t="30532" x="3598863" y="2557463"/>
          <p14:tracePt t="30533" x="3533775" y="2574925"/>
          <p14:tracePt t="30549" x="3489325" y="2593975"/>
          <p14:tracePt t="30549" x="3424238" y="2611438"/>
          <p14:tracePt t="30565" x="3379788" y="2638425"/>
          <p14:tracePt t="30566" x="3297238" y="2674938"/>
          <p14:tracePt t="30582" x="3232150" y="2703513"/>
          <p14:tracePt t="30583" x="3151188" y="2730500"/>
          <p14:tracePt t="30599" x="3041650" y="2776538"/>
          <p14:tracePt t="30599" x="2886075" y="2820988"/>
          <p14:tracePt t="30615" x="2749550" y="2849563"/>
          <p14:tracePt t="30616" x="2630488" y="2886075"/>
          <p14:tracePt t="30619" x="2520950" y="2894013"/>
          <p14:tracePt t="30632" x="2401888" y="2922588"/>
          <p14:tracePt t="30635" x="2301875" y="2949575"/>
          <p14:tracePt t="30649" x="2219325" y="2976563"/>
          <p14:tracePt t="30651" x="2146300" y="3005138"/>
          <p14:tracePt t="30665" x="2082800" y="3022600"/>
          <p14:tracePt t="30668" x="2046288" y="3041650"/>
          <p14:tracePt t="30684" x="2036763" y="3041650"/>
          <p14:tracePt t="30715" x="2036763" y="3049588"/>
          <p14:tracePt t="30755" x="2017713" y="3068638"/>
          <p14:tracePt t="30763" x="2000250" y="3086100"/>
          <p14:tracePt t="30771" x="1963738" y="3105150"/>
          <p14:tracePt t="30782" x="1944688" y="3114675"/>
          <p14:tracePt t="30799" x="1917700" y="3141663"/>
          <p14:tracePt t="30800" x="1881188" y="3159125"/>
          <p14:tracePt t="30815" x="1863725" y="3168650"/>
          <p14:tracePt t="30816" x="1854200" y="3178175"/>
          <p14:tracePt t="30832" x="1844675" y="3178175"/>
          <p14:tracePt t="30987" x="1863725" y="3178175"/>
          <p14:tracePt t="30995" x="1890713" y="3178175"/>
          <p14:tracePt t="31003" x="1908175" y="3168650"/>
          <p14:tracePt t="31015" x="1936750" y="3141663"/>
          <p14:tracePt t="31032" x="1944688" y="3141663"/>
          <p14:tracePt t="31033" x="1954213" y="3132138"/>
          <p14:tracePt t="31049" x="1963738" y="3105150"/>
          <p14:tracePt t="31049" x="1990725" y="3086100"/>
          <p14:tracePt t="31052" x="2009775" y="3059113"/>
          <p14:tracePt t="31065" x="2027238" y="3022600"/>
          <p14:tracePt t="31068" x="2036763" y="3022600"/>
          <p14:tracePt t="31082" x="2054225" y="2986088"/>
          <p14:tracePt t="31084" x="2073275" y="2959100"/>
          <p14:tracePt t="31099" x="2100263" y="2903538"/>
          <p14:tracePt t="31101" x="2100263" y="2857500"/>
          <p14:tracePt t="31115" x="2109788" y="2830513"/>
          <p14:tracePt t="31118" x="2109788" y="2767013"/>
          <p14:tracePt t="31132" x="2109788" y="2730500"/>
          <p14:tracePt t="31134" x="2109788" y="2684463"/>
          <p14:tracePt t="31149" x="2100263" y="2657475"/>
          <p14:tracePt t="31151" x="2090738" y="2620963"/>
          <p14:tracePt t="31165" x="2063750" y="2593975"/>
          <p14:tracePt t="31168" x="2046288" y="2574925"/>
          <p14:tracePt t="31182" x="2027238" y="2557463"/>
          <p14:tracePt t="31184" x="2009775" y="2528888"/>
          <p14:tracePt t="31199" x="1981200" y="2520950"/>
          <p14:tracePt t="31201" x="1936750" y="2520950"/>
          <p14:tracePt t="31215" x="1881188" y="2511425"/>
          <p14:tracePt t="31218" x="1835150" y="2511425"/>
          <p14:tracePt t="31232" x="1790700" y="2511425"/>
          <p14:tracePt t="31234" x="1762125" y="2511425"/>
          <p14:tracePt t="31248" x="1735138" y="2511425"/>
          <p14:tracePt t="31249" x="1717675" y="2511425"/>
          <p14:tracePt t="31265" x="1681163" y="2511425"/>
          <p14:tracePt t="31267" x="1662113" y="2520950"/>
          <p14:tracePt t="31282" x="1644650" y="2528888"/>
          <p14:tracePt t="31283" x="1635125" y="2547938"/>
          <p14:tracePt t="31298" x="1606550" y="2574925"/>
          <p14:tracePt t="31299" x="1598613" y="2611438"/>
          <p14:tracePt t="31314" x="1589088" y="2638425"/>
          <p14:tracePt t="31316" x="1589088" y="2684463"/>
          <p14:tracePt t="31332" x="1589088" y="2711450"/>
          <p14:tracePt t="31334" x="1589088" y="2757488"/>
          <p14:tracePt t="31349" x="1589088" y="2794000"/>
          <p14:tracePt t="31351" x="1606550" y="2857500"/>
          <p14:tracePt t="31365" x="1625600" y="2903538"/>
          <p14:tracePt t="31368" x="1652588" y="2949575"/>
          <p14:tracePt t="31382" x="1689100" y="2995613"/>
          <p14:tracePt t="31384" x="1717675" y="3032125"/>
          <p14:tracePt t="31399" x="1744663" y="3059113"/>
          <p14:tracePt t="31401" x="1762125" y="3078163"/>
          <p14:tracePt t="31415" x="1790700" y="3114675"/>
          <p14:tracePt t="31418" x="1817688" y="3132138"/>
          <p14:tracePt t="31432" x="1844675" y="3151188"/>
          <p14:tracePt t="31434" x="1890713" y="3187700"/>
          <p14:tracePt t="31449" x="1917700" y="3214688"/>
          <p14:tracePt t="31449" x="1944688" y="3224213"/>
          <p14:tracePt t="31452" x="1981200" y="3241675"/>
          <p14:tracePt t="31465" x="2000250" y="3241675"/>
          <p14:tracePt t="31468" x="2017713" y="3241675"/>
          <p14:tracePt t="31482" x="2036763" y="3241675"/>
          <p14:tracePt t="31484" x="2054225" y="3241675"/>
          <p14:tracePt t="31499" x="2073275" y="3241675"/>
          <p14:tracePt t="31501" x="2109788" y="3232150"/>
          <p14:tracePt t="31515" x="2136775" y="3205163"/>
          <p14:tracePt t="31518" x="2155825" y="3187700"/>
          <p14:tracePt t="31532" x="2209800" y="3141663"/>
          <p14:tracePt t="31534" x="2228850" y="3122613"/>
          <p14:tracePt t="31549" x="2246313" y="3086100"/>
          <p14:tracePt t="31551" x="2273300" y="3041650"/>
          <p14:tracePt t="31565" x="2282825" y="3005138"/>
          <p14:tracePt t="31567" x="2292350" y="2986088"/>
          <p14:tracePt t="31582" x="2301875" y="2922588"/>
          <p14:tracePt t="31584" x="2301875" y="2903538"/>
          <p14:tracePt t="31599" x="2301875" y="2886075"/>
          <p14:tracePt t="31601" x="2301875" y="2867025"/>
          <p14:tracePt t="31732" x="2301875" y="2857500"/>
          <p14:tracePt t="32603" x="2301875" y="2849563"/>
          <p14:tracePt t="32611" x="2301875" y="2820988"/>
          <p14:tracePt t="32619" x="2301875" y="2794000"/>
          <p14:tracePt t="32632" x="2301875" y="2776538"/>
          <p14:tracePt t="32649" x="2301875" y="2740025"/>
          <p14:tracePt t="32649" x="2301875" y="2720975"/>
          <p14:tracePt t="32652" x="2301875" y="2703513"/>
          <p14:tracePt t="32665" x="2301875" y="2684463"/>
          <p14:tracePt t="32668" x="2292350" y="2667000"/>
          <p14:tracePt t="32682" x="2292350" y="2647950"/>
          <p14:tracePt t="32684" x="2292350" y="2638425"/>
          <p14:tracePt t="32699" x="2292350" y="2630488"/>
          <p14:tracePt t="32715" x="2292350" y="2620963"/>
          <p14:tracePt t="32718" x="2292350" y="2611438"/>
          <p14:tracePt t="32732" x="2292350" y="2601913"/>
          <p14:tracePt t="32748" x="2292350" y="2593975"/>
          <p14:tracePt t="32751" x="2292350" y="2584450"/>
          <p14:tracePt t="32765" x="2292350" y="2574925"/>
          <p14:tracePt t="32782" x="2292350" y="2565400"/>
          <p14:tracePt t="32799" x="2292350" y="2547938"/>
          <p14:tracePt t="32815" x="2292350" y="2538413"/>
          <p14:tracePt t="32832" x="2292350" y="2528888"/>
          <p14:tracePt t="32834" x="2292350" y="2520950"/>
          <p14:tracePt t="32849" x="2292350" y="2511425"/>
          <p14:tracePt t="32865" x="2292350" y="2501900"/>
          <p14:tracePt t="32868" x="2292350" y="2492375"/>
          <p14:tracePt t="32884" x="2292350" y="2474913"/>
          <p14:tracePt t="32899" x="2292350" y="2465388"/>
          <p14:tracePt t="32901" x="2292350" y="2455863"/>
          <p14:tracePt t="32916" x="2292350" y="2447925"/>
          <p14:tracePt t="33011" x="2292350" y="2438400"/>
          <p14:tracePt t="33619" x="2309813" y="2474913"/>
          <p14:tracePt t="33627" x="2309813" y="2484438"/>
          <p14:tracePt t="33635" x="2319338" y="2511425"/>
          <p14:tracePt t="33649" x="2328863" y="2528888"/>
          <p14:tracePt t="33651" x="2338388" y="2557463"/>
          <p14:tracePt t="33667" x="2346325" y="2557463"/>
          <p14:tracePt t="33787" x="2346325" y="2565400"/>
          <p14:tracePt t="33795" x="2355850" y="2584450"/>
          <p14:tracePt t="33803" x="2355850" y="2593975"/>
          <p14:tracePt t="33819" x="2355850" y="2601913"/>
          <p14:tracePt t="34151" x="2346325" y="2620963"/>
          <p14:tracePt t="34163" x="2328863" y="2630488"/>
          <p14:tracePt t="34171" x="2319338" y="2638425"/>
          <p14:tracePt t="34182" x="2309813" y="2647950"/>
          <p14:tracePt t="34199" x="2301875" y="2657475"/>
          <p14:tracePt t="34199" x="2273300" y="2667000"/>
          <p14:tracePt t="34215" x="2265363" y="2667000"/>
          <p14:tracePt t="34216" x="2246313" y="2674938"/>
          <p14:tracePt t="34232" x="2236788" y="2684463"/>
          <p14:tracePt t="34236" x="2228850" y="2684463"/>
          <p14:tracePt t="34252" x="2228850" y="2693988"/>
          <p14:tracePt t="34355" x="2228850" y="2684463"/>
          <p14:tracePt t="34363" x="2228850" y="2657475"/>
          <p14:tracePt t="34371" x="2236788" y="2638425"/>
          <p14:tracePt t="34381" x="2246313" y="2620963"/>
          <p14:tracePt t="34398" x="2255838" y="2601913"/>
          <p14:tracePt t="34399" x="2255838" y="2593975"/>
          <p14:tracePt t="34415" x="2265363" y="2584450"/>
          <p14:tracePt t="34416" x="2265363" y="2574925"/>
          <p14:tracePt t="34432" x="2273300" y="2565400"/>
          <p14:tracePt t="34432" x="2273300" y="2557463"/>
          <p14:tracePt t="34523" x="2282825" y="2557463"/>
          <p14:tracePt t="34532" x="2301875" y="2557463"/>
          <p14:tracePt t="34539" x="2319338" y="2574925"/>
          <p14:tracePt t="34549" x="2328863" y="2584450"/>
          <p14:tracePt t="34565" x="2338388" y="2584450"/>
          <p14:tracePt t="34566" x="2338388" y="2593975"/>
          <p14:tracePt t="34582" x="2355850" y="2601913"/>
          <p14:tracePt t="34583" x="2365375" y="2611438"/>
          <p14:tracePt t="34599" x="2374900" y="2620963"/>
          <p14:tracePt t="34599" x="2382838" y="2620963"/>
          <p14:tracePt t="34615" x="2382838" y="2630488"/>
          <p14:tracePt t="34616" x="2392363" y="2630488"/>
          <p14:tracePt t="34632" x="2392363" y="2638425"/>
          <p14:tracePt t="34807" x="2392363" y="2647950"/>
          <p14:tracePt t="34819" x="2382838" y="2657475"/>
          <p14:tracePt t="34828" x="2374900" y="2684463"/>
          <p14:tracePt t="34835" x="2374900" y="2703513"/>
          <p14:tracePt t="34849" x="2365375" y="2720975"/>
          <p14:tracePt t="34851" x="2365375" y="2747963"/>
          <p14:tracePt t="34865" x="2355850" y="2767013"/>
          <p14:tracePt t="34868" x="2355850" y="2794000"/>
          <p14:tracePt t="34882" x="2355850" y="2813050"/>
          <p14:tracePt t="34884" x="2355850" y="2830513"/>
          <p14:tracePt t="34899" x="2355850" y="2849563"/>
          <p14:tracePt t="34901" x="2355850" y="2876550"/>
          <p14:tracePt t="34915" x="2355850" y="2894013"/>
          <p14:tracePt t="34918" x="2355850" y="2930525"/>
          <p14:tracePt t="34932" x="2355850" y="2949575"/>
          <p14:tracePt t="34934" x="2355850" y="2986088"/>
          <p14:tracePt t="34949" x="2355850" y="3022600"/>
          <p14:tracePt t="34951" x="2355850" y="3049588"/>
          <p14:tracePt t="34965" x="2355850" y="3078163"/>
          <p14:tracePt t="34967" x="2355850" y="3086100"/>
          <p14:tracePt t="34982" x="2355850" y="3105150"/>
          <p14:tracePt t="34984" x="2355850" y="3114675"/>
          <p14:tracePt t="34999" x="2355850" y="3122613"/>
          <p14:tracePt t="35379" x="2365375" y="3122613"/>
          <p14:tracePt t="35388" x="2411413" y="3105150"/>
          <p14:tracePt t="35399" x="2457450" y="3086100"/>
          <p14:tracePt t="35415" x="2530475" y="3041650"/>
          <p14:tracePt t="35416" x="2593975" y="3005138"/>
          <p14:tracePt t="35419" x="2657475" y="2968625"/>
          <p14:tracePt t="35432" x="2684463" y="2930525"/>
          <p14:tracePt t="35449" x="2720975" y="2903538"/>
          <p14:tracePt t="35451" x="2776538" y="2840038"/>
          <p14:tracePt t="35465" x="2794000" y="2813050"/>
          <p14:tracePt t="35468" x="2803525" y="2784475"/>
          <p14:tracePt t="35482" x="2813050" y="2767013"/>
          <p14:tracePt t="35484" x="2822575" y="2740025"/>
          <p14:tracePt t="35499" x="2830513" y="2730500"/>
          <p14:tracePt t="35501" x="2830513" y="2720975"/>
          <p14:tracePt t="35515" x="2830513" y="2703513"/>
          <p14:tracePt t="35518" x="2840038" y="2693988"/>
          <p14:tracePt t="35595" x="2840038" y="2684463"/>
          <p14:tracePt t="35779" x="2840038" y="2703513"/>
          <p14:tracePt t="35788" x="2840038" y="2730500"/>
          <p14:tracePt t="35799" x="2840038" y="2757488"/>
          <p14:tracePt t="35815" x="2840038" y="2794000"/>
          <p14:tracePt t="35816" x="2849563" y="2867025"/>
          <p14:tracePt t="35832" x="2849563" y="2894013"/>
          <p14:tracePt t="35833" x="2867025" y="2949575"/>
          <p14:tracePt t="35835" x="2867025" y="2995613"/>
          <p14:tracePt t="35849" x="2876550" y="3049588"/>
          <p14:tracePt t="35865" x="2876550" y="3078163"/>
          <p14:tracePt t="35866" x="2876550" y="3141663"/>
          <p14:tracePt t="35868" x="2876550" y="3195638"/>
          <p14:tracePt t="35882" x="2876550" y="3251200"/>
          <p14:tracePt t="35884" x="2876550" y="3297238"/>
          <p14:tracePt t="35899" x="2876550" y="3324225"/>
          <p14:tracePt t="35901" x="2886075" y="3341688"/>
          <p14:tracePt t="35915" x="2886075" y="3360738"/>
          <p14:tracePt t="35918" x="2886075" y="3378200"/>
          <p14:tracePt t="35932" x="2886075" y="3387725"/>
          <p14:tracePt t="35949" x="2886075" y="3397250"/>
          <p14:tracePt t="36395" x="2895600" y="3397250"/>
          <p14:tracePt t="36403" x="2913063" y="3360738"/>
          <p14:tracePt t="36415" x="2940050" y="3314700"/>
          <p14:tracePt t="36432" x="2968625" y="3232150"/>
          <p14:tracePt t="36433" x="2976563" y="3151188"/>
          <p14:tracePt t="36435" x="2986088" y="3078163"/>
          <p14:tracePt t="36449" x="2986088" y="3032125"/>
          <p14:tracePt t="36452" x="2986088" y="2976563"/>
          <p14:tracePt t="36465" x="2986088" y="2922588"/>
          <p14:tracePt t="36468" x="2986088" y="2857500"/>
          <p14:tracePt t="36482" x="2986088" y="2803525"/>
          <p14:tracePt t="36484" x="2986088" y="2784475"/>
          <p14:tracePt t="36499" x="2986088" y="2757488"/>
          <p14:tracePt t="36501" x="2986088" y="2720975"/>
          <p14:tracePt t="36515" x="2986088" y="2703513"/>
          <p14:tracePt t="36518" x="2986088" y="2684463"/>
          <p14:tracePt t="36532" x="2986088" y="2667000"/>
          <p14:tracePt t="36534" x="2976563" y="2647950"/>
          <p14:tracePt t="36549" x="2976563" y="2630488"/>
          <p14:tracePt t="36551" x="2976563" y="2611438"/>
          <p14:tracePt t="36565" x="2976563" y="2593975"/>
          <p14:tracePt t="36568" x="2968625" y="2593975"/>
          <p14:tracePt t="36582" x="2968625" y="2574925"/>
          <p14:tracePt t="36584" x="2968625" y="2565400"/>
          <p14:tracePt t="36599" x="2959100" y="2547938"/>
          <p14:tracePt t="36601" x="2949575" y="2528888"/>
          <p14:tracePt t="36615" x="2949575" y="2520950"/>
          <p14:tracePt t="36632" x="2940050" y="2520950"/>
          <p14:tracePt t="36659" x="2940050" y="2511425"/>
          <p14:tracePt t="37251" x="2922588" y="2520950"/>
          <p14:tracePt t="37259" x="2903538" y="2528888"/>
          <p14:tracePt t="37267" x="2876550" y="2547938"/>
          <p14:tracePt t="37282" x="2867025" y="2565400"/>
          <p14:tracePt t="37283" x="2849563" y="2593975"/>
          <p14:tracePt t="37299" x="2849563" y="2601913"/>
          <p14:tracePt t="37300" x="2840038" y="2630488"/>
          <p14:tracePt t="37315" x="2840038" y="2638425"/>
          <p14:tracePt t="37332" x="2840038" y="2647950"/>
          <p14:tracePt t="37333" x="2830513" y="2667000"/>
          <p14:tracePt t="37349" x="2830513" y="2684463"/>
          <p14:tracePt t="37349" x="2830513" y="2703513"/>
          <p14:tracePt t="37365" x="2830513" y="2747963"/>
          <p14:tracePt t="37366" x="2830513" y="2776538"/>
          <p14:tracePt t="37382" x="2830513" y="2794000"/>
          <p14:tracePt t="37383" x="2830513" y="2849563"/>
          <p14:tracePt t="37399" x="2830513" y="2922588"/>
          <p14:tracePt t="37399" x="2830513" y="2940050"/>
          <p14:tracePt t="37415" x="2830513" y="2986088"/>
          <p14:tracePt t="37416" x="2830513" y="3013075"/>
          <p14:tracePt t="37432" x="2830513" y="3041650"/>
          <p14:tracePt t="37433" x="2830513" y="3078163"/>
          <p14:tracePt t="37435" x="2830513" y="3095625"/>
          <p14:tracePt t="37449" x="2830513" y="3114675"/>
          <p14:tracePt t="37465" x="2830513" y="3132138"/>
          <p14:tracePt t="37466" x="2830513" y="3141663"/>
          <p14:tracePt t="37468" x="2830513" y="3151188"/>
          <p14:tracePt t="37482" x="2830513" y="3168650"/>
          <p14:tracePt t="37484" x="2830513" y="3178175"/>
          <p14:tracePt t="37499" x="2830513" y="3195638"/>
          <p14:tracePt t="37501" x="2830513" y="3214688"/>
          <p14:tracePt t="37515" x="2830513" y="3224213"/>
          <p14:tracePt t="37518" x="2830513" y="3232150"/>
          <p14:tracePt t="37532" x="2830513" y="3241675"/>
          <p14:tracePt t="37549" x="2830513" y="3251200"/>
          <p14:tracePt t="37675" x="2840038" y="3251200"/>
          <p14:tracePt t="37683" x="2859088" y="3251200"/>
          <p14:tracePt t="37691" x="2867025" y="3241675"/>
          <p14:tracePt t="37700" x="2876550" y="3241675"/>
          <p14:tracePt t="37715" x="2886075" y="3224213"/>
          <p14:tracePt t="37716" x="2903538" y="3205163"/>
          <p14:tracePt t="37732" x="2913063" y="3195638"/>
          <p14:tracePt t="37749" x="2932113" y="3187700"/>
          <p14:tracePt t="37749" x="2940050" y="3187700"/>
          <p14:tracePt t="37765" x="2949575" y="3178175"/>
          <p14:tracePt t="37782" x="2959100" y="3178175"/>
          <p14:tracePt t="37819" x="2976563" y="3168650"/>
          <p14:tracePt t="37827" x="2995613" y="3168650"/>
          <p14:tracePt t="37835" x="3005138" y="3159125"/>
          <p14:tracePt t="37849" x="3013075" y="3159125"/>
          <p14:tracePt t="37851" x="3022600" y="3159125"/>
          <p14:tracePt t="37865" x="3041650" y="3159125"/>
          <p14:tracePt t="37868" x="3049588" y="3159125"/>
          <p14:tracePt t="37882" x="3068638" y="3159125"/>
          <p14:tracePt t="37884" x="3068638" y="3151188"/>
          <p14:tracePt t="37899" x="3078163" y="3151188"/>
          <p14:tracePt t="38043" x="3086100" y="3151188"/>
          <p14:tracePt t="38051" x="3105150" y="3141663"/>
          <p14:tracePt t="38065" x="3132138" y="3141663"/>
          <p14:tracePt t="38068" x="3151188" y="3132138"/>
          <p14:tracePt t="38082" x="3159125" y="3132138"/>
          <p14:tracePt t="38084" x="3168650" y="3132138"/>
          <p14:tracePt t="38099" x="3178175" y="3132138"/>
          <p14:tracePt t="38131" x="3178175" y="3122613"/>
          <p14:tracePt t="38243" x="3187700" y="3122613"/>
          <p14:tracePt t="38251" x="3224213" y="3122613"/>
          <p14:tracePt t="38265" x="3232150" y="3122613"/>
          <p14:tracePt t="38268" x="3260725" y="3122613"/>
          <p14:tracePt t="38282" x="3287713" y="3114675"/>
          <p14:tracePt t="38284" x="3306763" y="3114675"/>
          <p14:tracePt t="38299" x="3324225" y="3114675"/>
          <p14:tracePt t="38301" x="3333750" y="3114675"/>
          <p14:tracePt t="38315" x="3343275" y="3114675"/>
          <p14:tracePt t="38491" x="3343275" y="3105150"/>
          <p14:tracePt t="38635" x="3351213" y="3105150"/>
          <p14:tracePt t="38643" x="3360738" y="3105150"/>
          <p14:tracePt t="38651" x="3379788" y="3105150"/>
          <p14:tracePt t="38665" x="3433763" y="3105150"/>
          <p14:tracePt t="38668" x="3479800" y="3105150"/>
          <p14:tracePt t="38682" x="3516313" y="3105150"/>
          <p14:tracePt t="38684" x="3552825" y="3105150"/>
          <p14:tracePt t="38699" x="3579813" y="3105150"/>
          <p14:tracePt t="38701" x="3598863" y="3105150"/>
          <p14:tracePt t="38715" x="3616325" y="3105150"/>
          <p14:tracePt t="39015" x="3635375" y="3105150"/>
          <p14:tracePt t="39027" x="3671888" y="3105150"/>
          <p14:tracePt t="39035" x="3716338" y="3105150"/>
          <p14:tracePt t="39049" x="3735388" y="3105150"/>
          <p14:tracePt t="39051" x="3762375" y="3105150"/>
          <p14:tracePt t="39065" x="3798888" y="3105150"/>
          <p14:tracePt t="39068" x="3817938" y="3105150"/>
          <p14:tracePt t="39082" x="3825875" y="3105150"/>
          <p14:tracePt t="39107" x="3835400" y="3105150"/>
          <p14:tracePt t="39227" x="3844925" y="3105150"/>
          <p14:tracePt t="39235" x="3871913" y="3095625"/>
          <p14:tracePt t="39249" x="3908425" y="3095625"/>
          <p14:tracePt t="39265" x="3927475" y="3095625"/>
          <p14:tracePt t="39282" x="3935413" y="3095625"/>
          <p14:tracePt t="39691" x="3954463" y="3095625"/>
          <p14:tracePt t="39699" x="3981450" y="3095625"/>
          <p14:tracePt t="39707" x="4017963" y="3095625"/>
          <p14:tracePt t="39716" x="4044950" y="3095625"/>
          <p14:tracePt t="39732" x="4064000" y="3105150"/>
          <p14:tracePt t="39733" x="4073525" y="3105150"/>
          <p14:tracePt t="39749" x="4083050" y="3105150"/>
          <p14:tracePt t="40203" x="4090988" y="3105150"/>
          <p14:tracePt t="40211" x="4119563" y="3105150"/>
          <p14:tracePt t="40219" x="4137025" y="3122613"/>
          <p14:tracePt t="40232" x="4156075" y="3141663"/>
          <p14:tracePt t="40235" x="4173538" y="3141663"/>
          <p14:tracePt t="40248" x="4192588" y="3141663"/>
          <p14:tracePt t="40264" x="4200525" y="3141663"/>
          <p14:tracePt t="40266" x="4210050" y="3141663"/>
          <p14:tracePt t="40411" x="4229100" y="3141663"/>
          <p14:tracePt t="40419" x="4273550" y="3141663"/>
          <p14:tracePt t="40432" x="4302125" y="3141663"/>
          <p14:tracePt t="40448" x="4329113" y="3141663"/>
          <p14:tracePt t="40449" x="4365625" y="3141663"/>
          <p14:tracePt t="40452" x="4383088" y="3141663"/>
          <p14:tracePt t="40465" x="4402138" y="3141663"/>
          <p14:tracePt t="40468" x="4411663" y="3141663"/>
          <p14:tracePt t="42551" x="4429125" y="3178175"/>
          <p14:tracePt t="42563" x="4438650" y="3195638"/>
          <p14:tracePt t="42571" x="4448175" y="3205163"/>
          <p14:tracePt t="42582" x="4448175" y="3214688"/>
          <p14:tracePt t="42599" x="4456113" y="3224213"/>
          <p14:tracePt t="42599" x="4456113" y="3232150"/>
          <p14:tracePt t="45532" x="4448175" y="3232150"/>
          <p14:tracePt t="45547" x="4438650" y="3232150"/>
          <p14:tracePt t="45555" x="4429125" y="3232150"/>
          <p14:tracePt t="45571" x="4419600" y="3232150"/>
          <p14:tracePt t="45651" x="4411663" y="3232150"/>
          <p14:tracePt t="45675" x="4402138" y="3232150"/>
          <p14:tracePt t="45747" x="4392613" y="3232150"/>
          <p14:tracePt t="45763" x="4383088" y="3232150"/>
          <p14:tracePt t="45779" x="4375150" y="3232150"/>
          <p14:tracePt t="45787" x="4365625" y="3232150"/>
          <p14:tracePt t="45799" x="4356100" y="3232150"/>
          <p14:tracePt t="45815" x="4346575" y="3232150"/>
          <p14:tracePt t="45859" x="4338638" y="3232150"/>
          <p14:tracePt t="45867" x="4319588" y="3232150"/>
          <p14:tracePt t="45875" x="4302125" y="3232150"/>
          <p14:tracePt t="45883" x="4273550" y="3232150"/>
          <p14:tracePt t="45899" x="4246563" y="3232150"/>
          <p14:tracePt t="45900" x="4219575" y="3232150"/>
          <p14:tracePt t="45915" x="4183063" y="3232150"/>
          <p14:tracePt t="45916" x="4156075" y="3232150"/>
          <p14:tracePt t="45932" x="4127500" y="3232150"/>
          <p14:tracePt t="45933" x="4090988" y="3232150"/>
          <p14:tracePt t="45949" x="4064000" y="3232150"/>
          <p14:tracePt t="45949" x="4037013" y="3232150"/>
          <p14:tracePt t="45965" x="4008438" y="3232150"/>
          <p14:tracePt t="45966" x="3990975" y="3232150"/>
          <p14:tracePt t="45982" x="3954463" y="3232150"/>
          <p14:tracePt t="45983" x="3935413" y="3232150"/>
          <p14:tracePt t="45999" x="3917950" y="3232150"/>
          <p14:tracePt t="45999" x="3917950" y="3241675"/>
          <p14:tracePt t="46015" x="3890963" y="3241675"/>
          <p14:tracePt t="46016" x="3881438" y="3241675"/>
          <p14:tracePt t="46032" x="3862388" y="3241675"/>
          <p14:tracePt t="46033" x="3844925" y="3241675"/>
          <p14:tracePt t="46035" x="3817938" y="3241675"/>
          <p14:tracePt t="46049" x="3798888" y="3241675"/>
          <p14:tracePt t="46065" x="3762375" y="3241675"/>
          <p14:tracePt t="46066" x="3744913" y="3241675"/>
          <p14:tracePt t="46068" x="3716338" y="3241675"/>
          <p14:tracePt t="46082" x="3679825" y="3241675"/>
          <p14:tracePt t="46084" x="3635375" y="3241675"/>
          <p14:tracePt t="46099" x="3606800" y="3241675"/>
          <p14:tracePt t="46101" x="3562350" y="3241675"/>
          <p14:tracePt t="46115" x="3533775" y="3241675"/>
          <p14:tracePt t="46117" x="3506788" y="3241675"/>
          <p14:tracePt t="46132" x="3460750" y="3241675"/>
          <p14:tracePt t="46134" x="3387725" y="3260725"/>
          <p14:tracePt t="46148" x="3333750" y="3260725"/>
          <p14:tracePt t="46151" x="3270250" y="3260725"/>
          <p14:tracePt t="46165" x="3214688" y="3260725"/>
          <p14:tracePt t="46167" x="3159125" y="3260725"/>
          <p14:tracePt t="46182" x="3078163" y="3268663"/>
          <p14:tracePt t="46184" x="3032125" y="3268663"/>
          <p14:tracePt t="46199" x="2976563" y="3268663"/>
          <p14:tracePt t="46201" x="2949575" y="3268663"/>
          <p14:tracePt t="46215" x="2903538" y="3268663"/>
          <p14:tracePt t="46218" x="2849563" y="3278188"/>
          <p14:tracePt t="46232" x="2822575" y="3278188"/>
          <p14:tracePt t="46234" x="2776538" y="3278188"/>
          <p14:tracePt t="46249" x="2720975" y="3297238"/>
          <p14:tracePt t="46249" x="2676525" y="3297238"/>
          <p14:tracePt t="46266" x="2647950" y="3297238"/>
          <p14:tracePt t="46267" x="2566988" y="3297238"/>
          <p14:tracePt t="46282" x="2538413" y="3297238"/>
          <p14:tracePt t="46283" x="2493963" y="3297238"/>
          <p14:tracePt t="46299" x="2447925" y="3297238"/>
          <p14:tracePt t="46300" x="2411413" y="3297238"/>
          <p14:tracePt t="46315" x="2365375" y="3297238"/>
          <p14:tracePt t="46316" x="2328863" y="3297238"/>
          <p14:tracePt t="46332" x="2292350" y="3297238"/>
          <p14:tracePt t="46333" x="2255838" y="3297238"/>
          <p14:tracePt t="46348" x="2209800" y="3297238"/>
          <p14:tracePt t="46349" x="2136775" y="3305175"/>
          <p14:tracePt t="46365" x="2119313" y="3305175"/>
          <p14:tracePt t="46366" x="2046288" y="3314700"/>
          <p14:tracePt t="46382" x="2009775" y="3324225"/>
          <p14:tracePt t="46383" x="1963738" y="3324225"/>
          <p14:tracePt t="46399" x="1936750" y="3341688"/>
          <p14:tracePt t="46399" x="1900238" y="3341688"/>
          <p14:tracePt t="46415" x="1890713" y="3341688"/>
          <p14:tracePt t="46755" x="1908175" y="3341688"/>
          <p14:tracePt t="46763" x="1944688" y="3333750"/>
          <p14:tracePt t="46771" x="1981200" y="3333750"/>
          <p14:tracePt t="46782" x="2027238" y="3333750"/>
          <p14:tracePt t="46799" x="2054225" y="3324225"/>
          <p14:tracePt t="46799" x="2109788" y="3324225"/>
          <p14:tracePt t="46815" x="2155825" y="3324225"/>
          <p14:tracePt t="46816" x="2200275" y="3324225"/>
          <p14:tracePt t="46832" x="2228850" y="3324225"/>
          <p14:tracePt t="46833" x="2282825" y="3324225"/>
          <p14:tracePt t="46836" x="2328863" y="3324225"/>
          <p14:tracePt t="46849" x="2365375" y="3314700"/>
          <p14:tracePt t="46851" x="2401888" y="3314700"/>
          <p14:tracePt t="46865" x="2438400" y="3314700"/>
          <p14:tracePt t="46868" x="2484438" y="3314700"/>
          <p14:tracePt t="46882" x="2511425" y="3314700"/>
          <p14:tracePt t="46884" x="2557463" y="3305175"/>
          <p14:tracePt t="46899" x="2593975" y="3305175"/>
          <p14:tracePt t="46901" x="2630488" y="3305175"/>
          <p14:tracePt t="46915" x="2667000" y="3305175"/>
          <p14:tracePt t="46918" x="2713038" y="3305175"/>
          <p14:tracePt t="46932" x="2740025" y="3305175"/>
          <p14:tracePt t="46934" x="2767013" y="3305175"/>
          <p14:tracePt t="46949" x="2803525" y="3305175"/>
          <p14:tracePt t="46951" x="2859088" y="3305175"/>
          <p14:tracePt t="46965" x="2876550" y="3305175"/>
          <p14:tracePt t="46966" x="2903538" y="3305175"/>
          <p14:tracePt t="46982" x="2949575" y="3305175"/>
          <p14:tracePt t="46984" x="2976563" y="3297238"/>
          <p14:tracePt t="46998" x="3022600" y="3297238"/>
          <p14:tracePt t="47001" x="3059113" y="3297238"/>
          <p14:tracePt t="47015" x="3095625" y="3297238"/>
          <p14:tracePt t="47017" x="3132138" y="3297238"/>
          <p14:tracePt t="47032" x="3187700" y="3297238"/>
          <p14:tracePt t="47034" x="3232150" y="3297238"/>
          <p14:tracePt t="47049" x="3270250" y="3297238"/>
          <p14:tracePt t="47049" x="3314700" y="3297238"/>
          <p14:tracePt t="47051" x="3360738" y="3297238"/>
          <p14:tracePt t="47065" x="3397250" y="3297238"/>
          <p14:tracePt t="47067" x="3452813" y="3297238"/>
          <p14:tracePt t="47082" x="3516313" y="3297238"/>
          <p14:tracePt t="47084" x="3552825" y="3297238"/>
          <p14:tracePt t="47099" x="3589338" y="3297238"/>
          <p14:tracePt t="47101" x="3616325" y="3297238"/>
          <p14:tracePt t="47115" x="3689350" y="3297238"/>
          <p14:tracePt t="47117" x="3762375" y="3297238"/>
          <p14:tracePt t="47132" x="3835400" y="3297238"/>
          <p14:tracePt t="47134" x="3917950" y="3297238"/>
          <p14:tracePt t="47148" x="3954463" y="3297238"/>
          <p14:tracePt t="47151" x="4027488" y="3297238"/>
          <p14:tracePt t="47165" x="4100513" y="3297238"/>
          <p14:tracePt t="47167" x="4137025" y="3297238"/>
          <p14:tracePt t="47182" x="4164013" y="3297238"/>
          <p14:tracePt t="47184" x="4192588" y="3297238"/>
          <p14:tracePt t="47199" x="4229100" y="3287713"/>
          <p14:tracePt t="47201" x="4237038" y="3287713"/>
          <p14:tracePt t="47215" x="4246563" y="3287713"/>
          <p14:tracePt t="47217" x="4256088" y="3287713"/>
          <p14:tracePt t="47232" x="4265613" y="3278188"/>
          <p14:tracePt t="47324" x="4273550" y="3268663"/>
          <p14:tracePt t="47331" x="4283075" y="3251200"/>
          <p14:tracePt t="47339" x="4292600" y="3241675"/>
          <p14:tracePt t="47348" x="4302125" y="3232150"/>
          <p14:tracePt t="47365" x="4319588" y="3224213"/>
          <p14:tracePt t="47366" x="4319588" y="3214688"/>
          <p14:tracePt t="47382" x="4329113" y="3205163"/>
          <p14:tracePt t="47411" x="4338638" y="3195638"/>
          <p14:tracePt t="47427" x="4346575" y="3195638"/>
          <p14:tracePt t="47435" x="4346575" y="3187700"/>
          <p14:tracePt t="47515" x="4346575" y="3178175"/>
          <p14:tracePt t="50019" x="4319588" y="3178175"/>
          <p14:tracePt t="50027" x="4283075" y="3178175"/>
          <p14:tracePt t="50035" x="4210050" y="3187700"/>
          <p14:tracePt t="50048" x="4090988" y="3187700"/>
          <p14:tracePt t="50051" x="4000500" y="3187700"/>
          <p14:tracePt t="50065" x="3927475" y="3187700"/>
          <p14:tracePt t="50068" x="3825875" y="3187700"/>
          <p14:tracePt t="50082" x="3735388" y="3187700"/>
          <p14:tracePt t="50084" x="3643313" y="3187700"/>
          <p14:tracePt t="50098" x="3606800" y="3187700"/>
          <p14:tracePt t="50101" x="3579813" y="3187700"/>
          <p14:tracePt t="50115" x="3562350" y="3187700"/>
          <p14:tracePt t="50117" x="3552825" y="3187700"/>
          <p14:tracePt t="50132" x="3533775" y="3187700"/>
          <p14:tracePt t="50134" x="3516313" y="3187700"/>
          <p14:tracePt t="50148" x="3489325" y="3187700"/>
          <p14:tracePt t="50151" x="3433763" y="3195638"/>
          <p14:tracePt t="50165" x="3397250" y="3195638"/>
          <p14:tracePt t="50167" x="3343275" y="3224213"/>
          <p14:tracePt t="50182" x="3314700" y="3224213"/>
          <p14:tracePt t="50184" x="3270250" y="3232150"/>
          <p14:tracePt t="50198" x="3224213" y="3241675"/>
          <p14:tracePt t="50201" x="3205163" y="3241675"/>
          <p14:tracePt t="50215" x="3195638" y="3241675"/>
          <p14:tracePt t="50235" x="3195638" y="3251200"/>
          <p14:tracePt t="50249" x="3187700" y="3251200"/>
          <p14:tracePt t="50252" x="3168650" y="3260725"/>
          <p14:tracePt t="50265" x="3159125" y="3268663"/>
          <p14:tracePt t="50268" x="3141663" y="3278188"/>
          <p14:tracePt t="50282" x="3132138" y="3287713"/>
          <p14:tracePt t="50284" x="3114675" y="3287713"/>
          <p14:tracePt t="50299" x="3105150" y="3297238"/>
          <p14:tracePt t="50301" x="3095625" y="3297238"/>
          <p14:tracePt t="50315" x="3095625" y="3305175"/>
          <p14:tracePt t="50332" x="3086100" y="3314700"/>
          <p14:tracePt t="50334" x="3078163" y="3314700"/>
          <p14:tracePt t="50348" x="3059113" y="3314700"/>
          <p14:tracePt t="50349" x="3049588" y="3324225"/>
          <p14:tracePt t="50365" x="3041650" y="3333750"/>
          <p14:tracePt t="50366" x="3032125" y="3333750"/>
          <p14:tracePt t="50381" x="3032125" y="3341688"/>
          <p14:tracePt t="50695" x="3032125" y="3333750"/>
          <p14:tracePt t="50707" x="3032125" y="3297238"/>
          <p14:tracePt t="50715" x="3032125" y="3232150"/>
          <p14:tracePt t="50732" x="3041650" y="3195638"/>
          <p14:tracePt t="50733" x="3041650" y="3114675"/>
          <p14:tracePt t="50749" x="3041650" y="3041650"/>
          <p14:tracePt t="50749" x="3041650" y="2995613"/>
          <p14:tracePt t="50765" x="3041650" y="2940050"/>
          <p14:tracePt t="50766" x="3041650" y="2867025"/>
          <p14:tracePt t="50782" x="3041650" y="2840038"/>
          <p14:tracePt t="50783" x="3041650" y="2820988"/>
          <p14:tracePt t="50798" x="3041650" y="2803525"/>
          <p14:tracePt t="50799" x="3041650" y="2794000"/>
          <p14:tracePt t="50815" x="3041650" y="2776538"/>
          <p14:tracePt t="50816" x="3041650" y="2767013"/>
          <p14:tracePt t="50832" x="3041650" y="2747963"/>
          <p14:tracePt t="50833" x="3041650" y="2740025"/>
          <p14:tracePt t="50835" x="3041650" y="2720975"/>
          <p14:tracePt t="50848" x="3041650" y="2703513"/>
          <p14:tracePt t="50865" x="3041650" y="2684463"/>
          <p14:tracePt t="50867" x="3041650" y="2667000"/>
          <p14:tracePt t="50882" x="3041650" y="2647950"/>
          <p14:tracePt t="50884" x="3041650" y="2638425"/>
          <p14:tracePt t="50899" x="3041650" y="2630488"/>
          <p14:tracePt t="50901" x="3041650" y="2620963"/>
          <p14:tracePt t="50915" x="3041650" y="2611438"/>
          <p14:tracePt t="50932" x="3041650" y="2601913"/>
          <p14:tracePt t="50948" x="3041650" y="2593975"/>
          <p14:tracePt t="50965" x="3041650" y="2584450"/>
          <p14:tracePt t="50967" x="3041650" y="2574925"/>
          <p14:tracePt t="50982" x="3041650" y="2565400"/>
          <p14:tracePt t="50984" x="3041650" y="2557463"/>
          <p14:tracePt t="50998" x="3041650" y="2547938"/>
          <p14:tracePt t="51001" x="3041650" y="2538413"/>
          <p14:tracePt t="51547" x="3041650" y="2528888"/>
          <p14:tracePt t="51967" x="3041650" y="2547938"/>
          <p14:tracePt t="51971" x="3032125" y="2565400"/>
          <p14:tracePt t="51982" x="3022600" y="2574925"/>
          <p14:tracePt t="51998" x="3022600" y="2584450"/>
          <p14:tracePt t="51999" x="3022600" y="2601913"/>
          <p14:tracePt t="52015" x="3022600" y="2620963"/>
          <p14:tracePt t="52016" x="3022600" y="2657475"/>
          <p14:tracePt t="52032" x="3022600" y="2693988"/>
          <p14:tracePt t="52032" x="3022600" y="2730500"/>
          <p14:tracePt t="52048" x="3022600" y="2757488"/>
          <p14:tracePt t="52049" x="3022600" y="2794000"/>
          <p14:tracePt t="52051" x="3022600" y="2857500"/>
          <p14:tracePt t="52065" x="3013075" y="2894013"/>
          <p14:tracePt t="52068" x="3013075" y="2959100"/>
          <p14:tracePt t="52082" x="3013075" y="2995613"/>
          <p14:tracePt t="52084" x="3013075" y="3049588"/>
          <p14:tracePt t="52099" x="3013075" y="3095625"/>
          <p14:tracePt t="52101" x="3013075" y="3122613"/>
          <p14:tracePt t="52115" x="3013075" y="3168650"/>
          <p14:tracePt t="52117" x="3013075" y="3195638"/>
          <p14:tracePt t="52132" x="3013075" y="3214688"/>
          <p14:tracePt t="52134" x="3013075" y="3232150"/>
          <p14:tracePt t="52148" x="3013075" y="3241675"/>
          <p14:tracePt t="52151" x="3013075" y="3260725"/>
          <p14:tracePt t="52165" x="3013075" y="3268663"/>
          <p14:tracePt t="52167" x="3013075" y="3278188"/>
          <p14:tracePt t="52198" x="3022600" y="3287713"/>
          <p14:tracePt t="52199" x="3022600" y="3297238"/>
          <p14:tracePt t="52215" x="3022600" y="3305175"/>
          <p14:tracePt t="52216" x="3032125" y="3314700"/>
          <p14:tracePt t="52232" x="3041650" y="3333750"/>
          <p14:tracePt t="52233" x="3041650" y="3351213"/>
          <p14:tracePt t="52249" x="3041650" y="3360738"/>
          <p14:tracePt t="52250" x="3049588" y="3370263"/>
          <p14:tracePt t="52267" x="3059113" y="3378200"/>
          <p14:tracePt t="52282" x="3068638" y="3378200"/>
          <p14:tracePt t="52283" x="3078163" y="3378200"/>
          <p14:tracePt t="52298" x="3095625" y="3387725"/>
          <p14:tracePt t="52300" x="3114675" y="3397250"/>
          <p14:tracePt t="52315" x="3141663" y="3397250"/>
          <p14:tracePt t="52316" x="3178175" y="3406775"/>
          <p14:tracePt t="52332" x="3214688" y="3406775"/>
          <p14:tracePt t="52333" x="3260725" y="3406775"/>
          <p14:tracePt t="52348" x="3333750" y="3406775"/>
          <p14:tracePt t="52349" x="3387725" y="3406775"/>
          <p14:tracePt t="52365" x="3443288" y="3406775"/>
          <p14:tracePt t="52366" x="3479800" y="3406775"/>
          <p14:tracePt t="52382" x="3533775" y="3406775"/>
          <p14:tracePt t="52383" x="3589338" y="3406775"/>
          <p14:tracePt t="52398" x="3662363" y="3406775"/>
          <p14:tracePt t="52399" x="3744913" y="3406775"/>
          <p14:tracePt t="52415" x="3817938" y="3406775"/>
          <p14:tracePt t="52416" x="3927475" y="3406775"/>
          <p14:tracePt t="52432" x="4027488" y="3406775"/>
          <p14:tracePt t="52433" x="4119563" y="3406775"/>
          <p14:tracePt t="52435" x="4192588" y="3406775"/>
          <p14:tracePt t="52448" x="4273550" y="3406775"/>
          <p14:tracePt t="52465" x="4329113" y="3406775"/>
          <p14:tracePt t="52466" x="4365625" y="3406775"/>
          <p14:tracePt t="52467" x="4383088" y="3397250"/>
          <p14:tracePt t="52482" x="4392613" y="3397250"/>
          <p14:tracePt t="52579" x="4392613" y="3387725"/>
          <p14:tracePt t="58794" x="4392613" y="3360738"/>
          <p14:tracePt t="58802" x="4411663" y="3314700"/>
          <p14:tracePt t="58810" x="4419600" y="3260725"/>
          <p14:tracePt t="58818" x="4419600" y="3195638"/>
          <p14:tracePt t="58832" x="4419600" y="3159125"/>
          <p14:tracePt t="58848" x="4419600" y="3122613"/>
          <p14:tracePt t="58849" x="4429125" y="3095625"/>
          <p14:tracePt t="58852" x="4429125" y="3078163"/>
          <p14:tracePt t="58865" x="4429125" y="3049588"/>
          <p14:tracePt t="58867" x="4438650" y="3005138"/>
          <p14:tracePt t="58882" x="4438650" y="2995613"/>
          <p14:tracePt t="58884" x="4448175" y="2968625"/>
          <p14:tracePt t="58899" x="4448175" y="2949575"/>
          <p14:tracePt t="58901" x="4448175" y="2930525"/>
          <p14:tracePt t="58915" x="4448175" y="2922588"/>
          <p14:tracePt t="58932" x="4456113" y="2913063"/>
          <p14:tracePt t="58933" x="4456113" y="2894013"/>
          <p14:tracePt t="58948" x="4456113" y="2886075"/>
          <p14:tracePt t="58965" x="4456113" y="2867025"/>
          <p14:tracePt t="58967" x="4456113" y="2857500"/>
          <p14:tracePt t="58982" x="4465638" y="2849563"/>
          <p14:tracePt t="58998" x="4465638" y="2840038"/>
          <p14:tracePt t="59015" x="4475163" y="2830513"/>
          <p14:tracePt t="59179" x="4475163" y="2840038"/>
          <p14:tracePt t="59187" x="4484688" y="2867025"/>
          <p14:tracePt t="59199" x="4484688" y="2913063"/>
          <p14:tracePt t="59215" x="4492625" y="2949575"/>
          <p14:tracePt t="59216" x="4492625" y="2986088"/>
          <p14:tracePt t="59219" x="4492625" y="3041650"/>
          <p14:tracePt t="59232" x="4502150" y="3078163"/>
          <p14:tracePt t="59249" x="4502150" y="3114675"/>
          <p14:tracePt t="59265" x="4502150" y="3168650"/>
          <p14:tracePt t="59265" x="4502150" y="3205163"/>
          <p14:tracePt t="59267" x="4502150" y="3224213"/>
          <p14:tracePt t="59284" x="4502150" y="3232150"/>
          <p14:tracePt t="59559" x="4502150" y="3241675"/>
          <p14:tracePt t="59947" x="4529138" y="3251200"/>
          <p14:tracePt t="59955" x="4575175" y="3251200"/>
          <p14:tracePt t="59965" x="4630738" y="3251200"/>
          <p14:tracePt t="59982" x="4740275" y="3251200"/>
          <p14:tracePt t="59982" x="4857750" y="3268663"/>
          <p14:tracePt t="59998" x="4968875" y="3278188"/>
          <p14:tracePt t="59999" x="5068888" y="3278188"/>
          <p14:tracePt t="60015" x="5141913" y="3297238"/>
          <p14:tracePt t="60016" x="5159375" y="3297238"/>
          <p14:tracePt t="60032" x="5168900" y="3297238"/>
          <p14:tracePt t="60032" x="5178425" y="3297238"/>
          <p14:tracePt t="60051" x="5187950" y="3297238"/>
          <p14:tracePt t="60065" x="5195888" y="3287713"/>
          <p14:tracePt t="60068" x="5195888" y="3278188"/>
          <p14:tracePt t="60082" x="5214938" y="3224213"/>
          <p14:tracePt t="60084" x="5214938" y="3195638"/>
          <p14:tracePt t="60098" x="5224463" y="3151188"/>
          <p14:tracePt t="60101" x="5241925" y="3078163"/>
          <p14:tracePt t="60115" x="5241925" y="3013075"/>
          <p14:tracePt t="60117" x="5251450" y="2959100"/>
          <p14:tracePt t="60132" x="5251450" y="2894013"/>
          <p14:tracePt t="60134" x="5251450" y="2857500"/>
          <p14:tracePt t="60148" x="5251450" y="2813050"/>
          <p14:tracePt t="60151" x="5251450" y="2757488"/>
          <p14:tracePt t="60165" x="5251450" y="2711450"/>
          <p14:tracePt t="60167" x="5251450" y="2684463"/>
          <p14:tracePt t="60182" x="5251450" y="2657475"/>
          <p14:tracePt t="60184" x="5241925" y="2638425"/>
          <p14:tracePt t="60198" x="5241925" y="2630488"/>
          <p14:tracePt t="60201" x="5232400" y="2611438"/>
          <p14:tracePt t="60215" x="5232400" y="2593975"/>
          <p14:tracePt t="60217" x="5224463" y="2584450"/>
          <p14:tracePt t="60232" x="5224463" y="2574925"/>
          <p14:tracePt t="60234" x="5214938" y="2557463"/>
          <p14:tracePt t="60248" x="5214938" y="2547938"/>
          <p14:tracePt t="60251" x="5214938" y="2538413"/>
          <p14:tracePt t="60268" x="5205413" y="2520950"/>
          <p14:tracePt t="60282" x="5205413" y="2511425"/>
          <p14:tracePt t="60298" x="5195888" y="2501900"/>
          <p14:tracePt t="60315" x="5195888" y="2492375"/>
          <p14:tracePt t="60332" x="5195888" y="2484438"/>
          <p14:tracePt t="60348" x="5187950" y="2465388"/>
          <p14:tracePt t="60365" x="5159375" y="2438400"/>
          <p14:tracePt t="60367" x="5141913" y="2419350"/>
          <p14:tracePt t="60382" x="5114925" y="2401888"/>
          <p14:tracePt t="60384" x="5095875" y="2392363"/>
          <p14:tracePt t="60398" x="5086350" y="2382838"/>
          <p14:tracePt t="60415" x="5078413" y="2374900"/>
          <p14:tracePt t="60523" x="5068888" y="2374900"/>
          <p14:tracePt t="60531" x="5059363" y="2374900"/>
          <p14:tracePt t="60555" x="5049838" y="2374900"/>
          <p14:tracePt t="60587" x="5049838" y="2382838"/>
          <p14:tracePt t="60595" x="5049838" y="2401888"/>
          <p14:tracePt t="60603" x="5049838" y="2419350"/>
          <p14:tracePt t="60615" x="5049838" y="2447925"/>
          <p14:tracePt t="60632" x="5049838" y="2474913"/>
          <p14:tracePt t="60632" x="5049838" y="2511425"/>
          <p14:tracePt t="60648" x="5049838" y="2547938"/>
          <p14:tracePt t="60649" x="5049838" y="2574925"/>
          <p14:tracePt t="60651" x="5049838" y="2620963"/>
          <p14:tracePt t="60665" x="5049838" y="2630488"/>
          <p14:tracePt t="60667" x="5049838" y="2657475"/>
          <p14:tracePt t="60682" x="5049838" y="2674938"/>
          <p14:tracePt t="60684" x="5059363" y="2703513"/>
          <p14:tracePt t="60698" x="5059363" y="2720975"/>
          <p14:tracePt t="60701" x="5059363" y="2740025"/>
          <p14:tracePt t="60715" x="5059363" y="2767013"/>
          <p14:tracePt t="60717" x="5059363" y="2803525"/>
          <p14:tracePt t="60732" x="5059363" y="2840038"/>
          <p14:tracePt t="60734" x="5059363" y="2876550"/>
          <p14:tracePt t="60748" x="5078413" y="2913063"/>
          <p14:tracePt t="60751" x="5078413" y="2976563"/>
          <p14:tracePt t="60765" x="5078413" y="3032125"/>
          <p14:tracePt t="60767" x="5078413" y="3059113"/>
          <p14:tracePt t="60782" x="5086350" y="3105150"/>
          <p14:tracePt t="60784" x="5086350" y="3132138"/>
          <p14:tracePt t="60798" x="5095875" y="3178175"/>
          <p14:tracePt t="60801" x="5105400" y="3195638"/>
          <p14:tracePt t="60815" x="5105400" y="3214688"/>
          <p14:tracePt t="60817" x="5114925" y="3232150"/>
          <p14:tracePt t="60832" x="5114925" y="3251200"/>
          <p14:tracePt t="60834" x="5114925" y="3268663"/>
          <p14:tracePt t="60848" x="5122863" y="3287713"/>
          <p14:tracePt t="60849" x="5122863" y="3305175"/>
          <p14:tracePt t="60851" x="5122863" y="3314700"/>
          <p14:tracePt t="60865" x="5132388" y="3333750"/>
          <p14:tracePt t="60867" x="5132388" y="3341688"/>
          <p14:tracePt t="60882" x="5132388" y="3351213"/>
          <p14:tracePt t="60884" x="5141913" y="3360738"/>
          <p14:tracePt t="60939" x="5159375" y="3360738"/>
          <p14:tracePt t="60947" x="5187950" y="3360738"/>
          <p14:tracePt t="60955" x="5232400" y="3360738"/>
          <p14:tracePt t="60965" x="5268913" y="3360738"/>
          <p14:tracePt t="60982" x="5324475" y="3360738"/>
          <p14:tracePt t="60983" x="5424488" y="3360738"/>
          <p14:tracePt t="60998" x="5516563" y="3360738"/>
          <p14:tracePt t="60999" x="5626100" y="3360738"/>
          <p14:tracePt t="61015" x="5745163" y="3378200"/>
          <p14:tracePt t="61016" x="5835650" y="3378200"/>
          <p14:tracePt t="61032" x="5954713" y="3397250"/>
          <p14:tracePt t="61033" x="6045200" y="3406775"/>
          <p14:tracePt t="61035" x="6110288" y="3406775"/>
          <p14:tracePt t="61048" x="6164263" y="3406775"/>
          <p14:tracePt t="61065" x="6237288" y="3406775"/>
          <p14:tracePt t="61066" x="6319838" y="3406775"/>
          <p14:tracePt t="61068" x="6410325" y="3406775"/>
          <p14:tracePt t="61082" x="6557963" y="3424238"/>
          <p14:tracePt t="61084" x="6694488" y="3424238"/>
          <p14:tracePt t="61099" x="6821488" y="3424238"/>
          <p14:tracePt t="61101" x="6959600" y="3433763"/>
          <p14:tracePt t="61115" x="7123113" y="3451225"/>
          <p14:tracePt t="61117" x="7278688" y="3470275"/>
          <p14:tracePt t="61132" x="7407275" y="3479800"/>
          <p14:tracePt t="61134" x="7580313" y="3497263"/>
          <p14:tracePt t="61148" x="7726363" y="3516313"/>
          <p14:tracePt t="61151" x="7826375" y="3524250"/>
          <p14:tracePt t="61165" x="7918450" y="3524250"/>
          <p14:tracePt t="61168" x="7999413" y="3543300"/>
          <p14:tracePt t="61182" x="8128000" y="3543300"/>
          <p14:tracePt t="61184" x="8220075" y="3543300"/>
          <p14:tracePt t="61198" x="8320088" y="3552825"/>
          <p14:tracePt t="61201" x="8410575" y="3552825"/>
          <p14:tracePt t="61215" x="8493125" y="3552825"/>
          <p14:tracePt t="61217" x="8566150" y="3552825"/>
          <p14:tracePt t="61232" x="8621713" y="3552825"/>
          <p14:tracePt t="61234" x="8648700" y="3552825"/>
          <p14:tracePt t="61248" x="8658225" y="3552825"/>
          <p14:tracePt t="61249" x="8675688" y="3552825"/>
          <p14:tracePt t="61267" x="8694738" y="3552825"/>
          <p14:tracePt t="61282" x="8702675" y="3543300"/>
          <p14:tracePt t="61284" x="8712200" y="3533775"/>
          <p14:tracePt t="61299" x="8721725" y="3533775"/>
          <p14:tracePt t="61300" x="8721725" y="3516313"/>
          <p14:tracePt t="61315" x="8721725" y="3506788"/>
          <p14:tracePt t="61316" x="8721725" y="3497263"/>
          <p14:tracePt t="61332" x="8731250" y="3479800"/>
          <p14:tracePt t="61332" x="8731250" y="3470275"/>
          <p14:tracePt t="61348" x="8739188" y="3460750"/>
          <p14:tracePt t="61349" x="8739188" y="3451225"/>
          <p14:tracePt t="61365" x="8748713" y="3433763"/>
          <p14:tracePt t="61366" x="8748713" y="3414713"/>
          <p14:tracePt t="61382" x="8758238" y="3378200"/>
          <p14:tracePt t="61383" x="8775700" y="3333750"/>
          <p14:tracePt t="61398" x="8775700" y="3260725"/>
          <p14:tracePt t="61399" x="8775700" y="3178175"/>
          <p14:tracePt t="61415" x="8775700" y="3141663"/>
          <p14:tracePt t="61416" x="8775700" y="3068638"/>
          <p14:tracePt t="61432" x="8775700" y="2995613"/>
          <p14:tracePt t="61433" x="8775700" y="2959100"/>
          <p14:tracePt t="61435" x="8775700" y="2922588"/>
          <p14:tracePt t="61448" x="8775700" y="2876550"/>
          <p14:tracePt t="61451" x="8775700" y="2849563"/>
          <p14:tracePt t="61465" x="8775700" y="2803525"/>
          <p14:tracePt t="61467" x="8767763" y="2747963"/>
          <p14:tracePt t="61482" x="8767763" y="2730500"/>
          <p14:tracePt t="61484" x="8767763" y="2684463"/>
          <p14:tracePt t="61499" x="8767763" y="2647950"/>
          <p14:tracePt t="61501" x="8767763" y="2593975"/>
          <p14:tracePt t="61515" x="8767763" y="2557463"/>
          <p14:tracePt t="61517" x="8767763" y="2528888"/>
          <p14:tracePt t="61532" x="8767763" y="2511425"/>
          <p14:tracePt t="61534" x="8767763" y="2501900"/>
          <p14:tracePt t="61548" x="8767763" y="2492375"/>
          <p14:tracePt t="61565" x="8767763" y="2484438"/>
          <p14:tracePt t="61567" x="8758238" y="2474913"/>
          <p14:tracePt t="61582" x="8758238" y="2465388"/>
          <p14:tracePt t="61598" x="8758238" y="2455863"/>
          <p14:tracePt t="61601" x="8758238" y="2447925"/>
          <p14:tracePt t="61615" x="8758238" y="2438400"/>
          <p14:tracePt t="61699" x="8748713" y="2438400"/>
          <p14:tracePt t="61707" x="8685213" y="2438400"/>
          <p14:tracePt t="61715" x="8658225" y="2438400"/>
          <p14:tracePt t="61732" x="8602663" y="2438400"/>
          <p14:tracePt t="61732" x="8539163" y="2438400"/>
          <p14:tracePt t="61748" x="8466138" y="2438400"/>
          <p14:tracePt t="61749" x="8356600" y="2438400"/>
          <p14:tracePt t="61765" x="8201025" y="2438400"/>
          <p14:tracePt t="61766" x="8018463" y="2438400"/>
          <p14:tracePt t="61782" x="7853363" y="2438400"/>
          <p14:tracePt t="61783" x="7662863" y="2438400"/>
          <p14:tracePt t="61798" x="7497763" y="2438400"/>
          <p14:tracePt t="61799" x="7370763" y="2438400"/>
          <p14:tracePt t="61815" x="7196138" y="2428875"/>
          <p14:tracePt t="61816" x="7050088" y="2411413"/>
          <p14:tracePt t="61819" x="6894513" y="2392363"/>
          <p14:tracePt t="61832" x="6767513" y="2392363"/>
          <p14:tracePt t="61848" x="6648450" y="2382838"/>
          <p14:tracePt t="61851" x="6456363" y="2365375"/>
          <p14:tracePt t="61865" x="6383338" y="2355850"/>
          <p14:tracePt t="61867" x="6283325" y="2355850"/>
          <p14:tracePt t="61882" x="6173788" y="2355850"/>
          <p14:tracePt t="61884" x="6081713" y="2338388"/>
          <p14:tracePt t="61898" x="6018213" y="2338388"/>
          <p14:tracePt t="61901" x="5927725" y="2328863"/>
          <p14:tracePt t="61915" x="5862638" y="2309813"/>
          <p14:tracePt t="61918" x="5808663" y="2309813"/>
          <p14:tracePt t="61932" x="5762625" y="2309813"/>
          <p14:tracePt t="61934" x="5735638" y="2301875"/>
          <p14:tracePt t="61948" x="5689600" y="2301875"/>
          <p14:tracePt t="61951" x="5643563" y="2292350"/>
          <p14:tracePt t="61965" x="5607050" y="2292350"/>
          <p14:tracePt t="61967" x="5570538" y="2282825"/>
          <p14:tracePt t="61982" x="5553075" y="2282825"/>
          <p14:tracePt t="62035" x="5543550" y="2282825"/>
          <p14:tracePt t="62043" x="5524500" y="2282825"/>
          <p14:tracePt t="62051" x="5497513" y="2282825"/>
          <p14:tracePt t="62065" x="5434013" y="2282825"/>
          <p14:tracePt t="62068" x="5360988" y="2282825"/>
          <p14:tracePt t="62082" x="5305425" y="2282825"/>
          <p14:tracePt t="62084" x="5241925" y="2282825"/>
          <p14:tracePt t="62098" x="5205413" y="2282825"/>
          <p14:tracePt t="62101" x="5168900" y="2273300"/>
          <p14:tracePt t="62115" x="5151438" y="2273300"/>
          <p14:tracePt t="62515" x="5214938" y="2273300"/>
          <p14:tracePt t="62523" x="5287963" y="2273300"/>
          <p14:tracePt t="62532" x="5387975" y="2282825"/>
          <p14:tracePt t="62548" x="5487988" y="2301875"/>
          <p14:tracePt t="62549" x="5580063" y="2309813"/>
          <p14:tracePt t="62565" x="5699125" y="2328863"/>
          <p14:tracePt t="62566" x="5826125" y="2355850"/>
          <p14:tracePt t="62582" x="5964238" y="2382838"/>
          <p14:tracePt t="62583" x="6064250" y="2419350"/>
          <p14:tracePt t="62598" x="6200775" y="2447925"/>
          <p14:tracePt t="62599" x="6292850" y="2474913"/>
          <p14:tracePt t="62615" x="6392863" y="2501900"/>
          <p14:tracePt t="62616" x="6475413" y="2528888"/>
          <p14:tracePt t="62619" x="6557963" y="2557463"/>
          <p14:tracePt t="62632" x="6621463" y="2584450"/>
          <p14:tracePt t="62635" x="6684963" y="2601913"/>
          <p14:tracePt t="62648" x="6711950" y="2630488"/>
          <p14:tracePt t="62651" x="6748463" y="2647950"/>
          <p14:tracePt t="62665" x="6767513" y="2667000"/>
          <p14:tracePt t="62667" x="6777038" y="2674938"/>
          <p14:tracePt t="62682" x="6784975" y="2693988"/>
          <p14:tracePt t="62684" x="6794500" y="2711450"/>
          <p14:tracePt t="62699" x="6794500" y="2730500"/>
          <p14:tracePt t="62701" x="6794500" y="2747963"/>
          <p14:tracePt t="62715" x="6804025" y="2767013"/>
          <p14:tracePt t="62717" x="6804025" y="2794000"/>
          <p14:tracePt t="62732" x="6804025" y="2830513"/>
          <p14:tracePt t="62734" x="6804025" y="2857500"/>
          <p14:tracePt t="62748" x="6804025" y="2903538"/>
          <p14:tracePt t="62751" x="6804025" y="2940050"/>
          <p14:tracePt t="62765" x="6804025" y="2986088"/>
          <p14:tracePt t="62767" x="6804025" y="3013075"/>
          <p14:tracePt t="62782" x="6804025" y="3059113"/>
          <p14:tracePt t="62784" x="6804025" y="3095625"/>
          <p14:tracePt t="62798" x="6784975" y="3132138"/>
          <p14:tracePt t="62801" x="6767513" y="3151188"/>
          <p14:tracePt t="62815" x="6748463" y="3168650"/>
          <p14:tracePt t="62817" x="6721475" y="3205163"/>
          <p14:tracePt t="62832" x="6684963" y="3214688"/>
          <p14:tracePt t="62834" x="6638925" y="3232150"/>
          <p14:tracePt t="62848" x="6602413" y="3232150"/>
          <p14:tracePt t="62849" x="6538913" y="3241675"/>
          <p14:tracePt t="62851" x="6465888" y="3241675"/>
          <p14:tracePt t="62865" x="6438900" y="3241675"/>
          <p14:tracePt t="62867" x="6392863" y="3241675"/>
          <p14:tracePt t="62882" x="6337300" y="3241675"/>
          <p14:tracePt t="62884" x="6292850" y="3241675"/>
          <p14:tracePt t="62898" x="6237288" y="3241675"/>
          <p14:tracePt t="62901" x="6164263" y="3232150"/>
          <p14:tracePt t="62915" x="6100763" y="3214688"/>
          <p14:tracePt t="62917" x="6027738" y="3214688"/>
          <p14:tracePt t="62932" x="5945188" y="3205163"/>
          <p14:tracePt t="62934" x="5881688" y="3195638"/>
          <p14:tracePt t="62948" x="5789613" y="3195638"/>
          <p14:tracePt t="62951" x="5708650" y="3178175"/>
          <p14:tracePt t="62965" x="5634038" y="3178175"/>
          <p14:tracePt t="62967" x="5570538" y="3168650"/>
          <p14:tracePt t="62982" x="5516563" y="3168650"/>
          <p14:tracePt t="62984" x="5461000" y="3168650"/>
          <p14:tracePt t="62998" x="5414963" y="3168650"/>
          <p14:tracePt t="63001" x="5387975" y="3168650"/>
          <p14:tracePt t="63015" x="5351463" y="3168650"/>
          <p14:tracePt t="63017" x="5334000" y="3168650"/>
          <p14:tracePt t="63123" x="5351463" y="3159125"/>
          <p14:tracePt t="63131" x="5387975" y="3159125"/>
          <p14:tracePt t="63139" x="5414963" y="3159125"/>
          <p14:tracePt t="63148" x="5487988" y="3159125"/>
          <p14:tracePt t="63165" x="5626100" y="3159125"/>
          <p14:tracePt t="63166" x="5735638" y="3159125"/>
          <p14:tracePt t="63182" x="5826125" y="3159125"/>
          <p14:tracePt t="63184" x="5927725" y="3159125"/>
          <p14:tracePt t="63198" x="6018213" y="3159125"/>
          <p14:tracePt t="63199" x="6127750" y="3159125"/>
          <p14:tracePt t="63215" x="6227763" y="3159125"/>
          <p14:tracePt t="63216" x="6319838" y="3159125"/>
          <p14:tracePt t="63232" x="6373813" y="3159125"/>
          <p14:tracePt t="63233" x="6438900" y="3159125"/>
          <p14:tracePt t="63250" x="6511925" y="3159125"/>
          <p14:tracePt t="63252" x="6529388" y="3159125"/>
          <p14:tracePt t="63339" x="6511925" y="3159125"/>
          <p14:tracePt t="63347" x="6456363" y="3159125"/>
          <p14:tracePt t="63355" x="6373813" y="3178175"/>
          <p14:tracePt t="63365" x="6319838" y="3178175"/>
          <p14:tracePt t="63382" x="6273800" y="3178175"/>
          <p14:tracePt t="63383" x="6200775" y="3178175"/>
          <p14:tracePt t="63398" x="6146800" y="3178175"/>
          <p14:tracePt t="63399" x="6081713" y="3178175"/>
          <p14:tracePt t="63415" x="6045200" y="3178175"/>
          <p14:tracePt t="63416" x="5954713" y="3159125"/>
          <p14:tracePt t="63432" x="5862638" y="3151188"/>
          <p14:tracePt t="63433" x="5762625" y="3132138"/>
          <p14:tracePt t="63435" x="5680075" y="3122613"/>
          <p14:tracePt t="63448" x="5662613" y="3114675"/>
          <p14:tracePt t="63451" x="5634038" y="3105150"/>
          <p14:tracePt t="63555" x="5670550" y="3086100"/>
          <p14:tracePt t="63563" x="5699125" y="3086100"/>
          <p14:tracePt t="63571" x="5772150" y="3086100"/>
          <p14:tracePt t="63582" x="5862638" y="3086100"/>
          <p14:tracePt t="63598" x="5972175" y="3086100"/>
          <p14:tracePt t="63599" x="6073775" y="3086100"/>
          <p14:tracePt t="63615" x="6183313" y="3086100"/>
          <p14:tracePt t="63616" x="6292850" y="3086100"/>
          <p14:tracePt t="63631" x="6392863" y="3086100"/>
          <p14:tracePt t="63632" x="6419850" y="3086100"/>
          <p14:tracePt t="63648" x="6429375" y="3086100"/>
          <p14:tracePt t="63732" x="6438900" y="3086100"/>
          <p14:tracePt t="63739" x="6456363" y="3086100"/>
          <p14:tracePt t="63748" x="6492875" y="3105150"/>
          <p14:tracePt t="63765" x="6575425" y="3114675"/>
          <p14:tracePt t="63766" x="6711950" y="3132138"/>
          <p14:tracePt t="63782" x="6858000" y="3159125"/>
          <p14:tracePt t="63783" x="7050088" y="3187700"/>
          <p14:tracePt t="63798" x="7232650" y="3224213"/>
          <p14:tracePt t="63799" x="7424738" y="3251200"/>
          <p14:tracePt t="63803" x="7616825" y="3287713"/>
          <p14:tracePt t="63815" x="7762875" y="3314700"/>
          <p14:tracePt t="63832" x="7789863" y="3314700"/>
          <p14:tracePt t="63963" x="7789863" y="3305175"/>
          <p14:tracePt t="63979" x="7789863" y="3297238"/>
          <p14:tracePt t="64051" x="7789863" y="3287713"/>
          <p14:tracePt t="64059" x="7789863" y="3278188"/>
          <p14:tracePt t="64067" x="7816850" y="3268663"/>
          <p14:tracePt t="64082" x="7845425" y="3241675"/>
          <p14:tracePt t="64083" x="7881938" y="3232150"/>
          <p14:tracePt t="64099" x="7935913" y="3224213"/>
          <p14:tracePt t="64100" x="7972425" y="3224213"/>
          <p14:tracePt t="64115" x="8018463" y="3224213"/>
          <p14:tracePt t="64116" x="8072438" y="3224213"/>
          <p14:tracePt t="64132" x="8147050" y="3224213"/>
          <p14:tracePt t="64132" x="8228013" y="3224213"/>
          <p14:tracePt t="64148" x="8256588" y="3224213"/>
          <p14:tracePt t="64149" x="8283575" y="3224213"/>
          <p14:tracePt t="64165" x="8320088" y="3224213"/>
          <p14:tracePt t="64166" x="8329613" y="3224213"/>
          <p14:tracePt t="64182" x="8329613" y="3214688"/>
          <p14:tracePt t="64183" x="8337550" y="3214688"/>
          <p14:tracePt t="64198" x="8347075" y="3214688"/>
          <p14:tracePt t="64215" x="8356600" y="3205163"/>
          <p14:tracePt t="64216" x="8374063" y="3205163"/>
          <p14:tracePt t="64232" x="8383588" y="3205163"/>
          <p14:tracePt t="64233" x="8393113" y="3205163"/>
          <p14:tracePt t="64250" x="8393113" y="3195638"/>
          <p14:tracePt t="64291" x="8374063" y="3195638"/>
          <p14:tracePt t="64299" x="8329613" y="3195638"/>
          <p14:tracePt t="64307" x="8283575" y="3205163"/>
          <p14:tracePt t="64315" x="8228013" y="3205163"/>
          <p14:tracePt t="64332" x="8183563" y="3214688"/>
          <p14:tracePt t="64332" x="8147050" y="3214688"/>
          <p14:tracePt t="64348" x="8072438" y="3214688"/>
          <p14:tracePt t="64349" x="7981950" y="3214688"/>
          <p14:tracePt t="64365" x="7899400" y="3214688"/>
          <p14:tracePt t="64366" x="7826375" y="3214688"/>
          <p14:tracePt t="64382" x="7735888" y="3214688"/>
          <p14:tracePt t="64383" x="7653338" y="3205163"/>
          <p14:tracePt t="64398" x="7626350" y="3205163"/>
          <p14:tracePt t="64399" x="7616825" y="3205163"/>
          <p14:tracePt t="64491" x="7616825" y="3195638"/>
          <p14:tracePt t="64499" x="7680325" y="3187700"/>
          <p14:tracePt t="64507" x="7716838" y="3187700"/>
          <p14:tracePt t="64515" x="7789863" y="3178175"/>
          <p14:tracePt t="64532" x="7872413" y="3159125"/>
          <p14:tracePt t="64532" x="7945438" y="3159125"/>
          <p14:tracePt t="64548" x="8035925" y="3159125"/>
          <p14:tracePt t="64549" x="8118475" y="3159125"/>
          <p14:tracePt t="64565" x="8147050" y="3159125"/>
          <p14:tracePt t="64566" x="8191500" y="3159125"/>
          <p14:tracePt t="64582" x="8201025" y="3159125"/>
          <p14:tracePt t="64747" x="8183563" y="3159125"/>
          <p14:tracePt t="64755" x="8147050" y="3178175"/>
          <p14:tracePt t="64765" x="8027988" y="3205163"/>
          <p14:tracePt t="64782" x="7872413" y="3232150"/>
          <p14:tracePt t="64783" x="7662863" y="3287713"/>
          <p14:tracePt t="64798" x="7434263" y="3333750"/>
          <p14:tracePt t="64799" x="7178675" y="3387725"/>
          <p14:tracePt t="64815" x="6950075" y="3443288"/>
          <p14:tracePt t="64816" x="6777038" y="3470275"/>
          <p14:tracePt t="64819" x="6630988" y="3487738"/>
          <p14:tracePt t="64832" x="6456363" y="3506788"/>
          <p14:tracePt t="64848" x="6329363" y="3516313"/>
          <p14:tracePt t="64865" x="6045200" y="3516313"/>
          <p14:tracePt t="64866" x="5918200" y="3516313"/>
          <p14:tracePt t="64867" x="5716588" y="3516313"/>
          <p14:tracePt t="64882" x="5561013" y="3516313"/>
          <p14:tracePt t="64883" x="5414963" y="3516313"/>
          <p14:tracePt t="64899" x="5287963" y="3516313"/>
          <p14:tracePt t="64900" x="5187950" y="3516313"/>
          <p14:tracePt t="64915" x="5168900" y="3516313"/>
          <p14:tracePt t="64932" x="5151438" y="3516313"/>
          <p14:tracePt t="64948" x="5114925" y="3516313"/>
          <p14:tracePt t="64949" x="5078413" y="3516313"/>
          <p14:tracePt t="64965" x="5032375" y="3506788"/>
          <p14:tracePt t="64966" x="4986338" y="3506788"/>
          <p14:tracePt t="64982" x="4913313" y="3479800"/>
          <p14:tracePt t="64983" x="4876800" y="3479800"/>
          <p14:tracePt t="64998" x="4776788" y="3470275"/>
          <p14:tracePt t="64999" x="4657725" y="3443288"/>
          <p14:tracePt t="65015" x="4502150" y="3414713"/>
          <p14:tracePt t="65016" x="4356100" y="3397250"/>
          <p14:tracePt t="65032" x="4219575" y="3378200"/>
          <p14:tracePt t="65032" x="4064000" y="3351213"/>
          <p14:tracePt t="65035" x="3898900" y="3333750"/>
          <p14:tracePt t="65048" x="3762375" y="3305175"/>
          <p14:tracePt t="65051" x="3635375" y="3287713"/>
          <p14:tracePt t="65065" x="3516313" y="3260725"/>
          <p14:tracePt t="65067" x="3433763" y="3251200"/>
          <p14:tracePt t="65082" x="3370263" y="3224213"/>
          <p14:tracePt t="65084" x="3343275" y="3214688"/>
          <p14:tracePt t="65098" x="3343275" y="3205163"/>
          <p14:tracePt t="65101" x="3333750" y="3195638"/>
          <p14:tracePt t="65115" x="3333750" y="3178175"/>
          <p14:tracePt t="65132" x="3333750" y="3159125"/>
          <p14:tracePt t="65134" x="3333750" y="3151188"/>
          <p14:tracePt t="65148" x="3333750" y="3141663"/>
          <p14:tracePt t="65151" x="3333750" y="3122613"/>
          <p14:tracePt t="65165" x="3333750" y="3114675"/>
          <p14:tracePt t="65167" x="3333750" y="3105150"/>
          <p14:tracePt t="65182" x="3333750" y="3095625"/>
          <p14:tracePt t="65184" x="3333750" y="3086100"/>
          <p14:tracePt t="65198" x="3343275" y="3086100"/>
          <p14:tracePt t="65201" x="3351213" y="3078163"/>
          <p14:tracePt t="65215" x="3360738" y="3078163"/>
          <p14:tracePt t="65218" x="3370263" y="3068638"/>
          <p14:tracePt t="65235" x="3397250" y="3068638"/>
          <p14:tracePt t="65249" x="3424238" y="3068638"/>
          <p14:tracePt t="65251" x="3443288" y="3068638"/>
          <p14:tracePt t="65265" x="3460750" y="3059113"/>
          <p14:tracePt t="65268" x="3497263" y="3059113"/>
          <p14:tracePt t="65282" x="3525838" y="3059113"/>
          <p14:tracePt t="65284" x="3543300" y="3059113"/>
          <p14:tracePt t="65299" x="3570288" y="3059113"/>
          <p14:tracePt t="65301" x="3589338" y="3059113"/>
          <p14:tracePt t="65315" x="3598863" y="3059113"/>
          <p14:tracePt t="65317" x="3616325" y="3059113"/>
          <p14:tracePt t="65332" x="3625850" y="3059113"/>
          <p14:tracePt t="65348" x="3635375" y="3059113"/>
          <p14:tracePt t="65403" x="3635375" y="3068638"/>
          <p14:tracePt t="65411" x="3625850" y="3078163"/>
          <p14:tracePt t="65419" x="3589338" y="3086100"/>
          <p14:tracePt t="65432" x="3552825" y="3086100"/>
          <p14:tracePt t="65448" x="3516313" y="3095625"/>
          <p14:tracePt t="65449" x="3460750" y="3095625"/>
          <p14:tracePt t="65452" x="3433763" y="3095625"/>
          <p14:tracePt t="65465" x="3387725" y="3095625"/>
          <p14:tracePt t="65467" x="3333750" y="3095625"/>
          <p14:tracePt t="65482" x="3306763" y="3095625"/>
          <p14:tracePt t="65484" x="3278188" y="3095625"/>
          <p14:tracePt t="65499" x="3260725" y="3095625"/>
          <p14:tracePt t="65501" x="3251200" y="3095625"/>
          <p14:tracePt t="65515" x="3241675" y="3095625"/>
          <p14:tracePt t="65517" x="3232150" y="3095625"/>
          <p14:tracePt t="65532" x="3214688" y="3095625"/>
          <p14:tracePt t="65534" x="3195638" y="3095625"/>
          <p14:tracePt t="65548" x="3178175" y="3095625"/>
          <p14:tracePt t="65551" x="3168650" y="3095625"/>
          <p14:tracePt t="65565" x="3151188" y="3095625"/>
          <p14:tracePt t="65582" x="3141663" y="3095625"/>
          <p14:tracePt t="65584" x="3132138" y="3095625"/>
          <p14:tracePt t="65651" x="3168650" y="3095625"/>
          <p14:tracePt t="65659" x="3224213" y="3095625"/>
          <p14:tracePt t="65667" x="3297238" y="3095625"/>
          <p14:tracePt t="65682" x="3379788" y="3095625"/>
          <p14:tracePt t="65683" x="3452813" y="3095625"/>
          <p14:tracePt t="65698" x="3489325" y="3095625"/>
          <p14:tracePt t="65699" x="3552825" y="3095625"/>
          <p14:tracePt t="65714" x="3606800" y="3095625"/>
          <p14:tracePt t="65715" x="3679825" y="3095625"/>
          <p14:tracePt t="65732" x="3762375" y="3095625"/>
          <p14:tracePt t="65733" x="3835400" y="3095625"/>
          <p14:tracePt t="65748" x="3908425" y="3095625"/>
          <p14:tracePt t="65749" x="3990975" y="3095625"/>
          <p14:tracePt t="65765" x="4044950" y="3095625"/>
          <p14:tracePt t="65766" x="4073525" y="3095625"/>
          <p14:tracePt t="65782" x="4090988" y="3095625"/>
          <p14:tracePt t="65783" x="4100513" y="3095625"/>
          <p14:tracePt t="65798" x="4110038" y="3095625"/>
          <p14:tracePt t="65875" x="4090988" y="3105150"/>
          <p14:tracePt t="65883" x="4044950" y="3105150"/>
          <p14:tracePt t="65891" x="3990975" y="3114675"/>
          <p14:tracePt t="65899" x="3963988" y="3114675"/>
          <p14:tracePt t="65915" x="3908425" y="3114675"/>
          <p14:tracePt t="65916" x="3808413" y="3114675"/>
          <p14:tracePt t="65932" x="3698875" y="3114675"/>
          <p14:tracePt t="65932" x="3589338" y="3114675"/>
          <p14:tracePt t="65948" x="3433763" y="3114675"/>
          <p14:tracePt t="65949" x="3287713" y="3114675"/>
          <p14:tracePt t="65965" x="3195638" y="3114675"/>
          <p14:tracePt t="65965" x="3095625" y="3114675"/>
          <p14:tracePt t="65982" x="3068638" y="3114675"/>
          <p14:tracePt t="65983" x="3041650" y="3114675"/>
          <p14:tracePt t="66083" x="3041650" y="3105150"/>
          <p14:tracePt t="66995" x="3059113" y="3105150"/>
          <p14:tracePt t="67003" x="3105150" y="3105150"/>
          <p14:tracePt t="67015" x="3159125" y="3105150"/>
          <p14:tracePt t="67032" x="3224213" y="3105150"/>
          <p14:tracePt t="67033" x="3260725" y="3105150"/>
          <p14:tracePt t="67048" x="3333750" y="3105150"/>
          <p14:tracePt t="67049" x="3397250" y="3114675"/>
          <p14:tracePt t="67051" x="3433763" y="3114675"/>
          <p14:tracePt t="67065" x="3489325" y="3114675"/>
          <p14:tracePt t="67067" x="3570288" y="3114675"/>
          <p14:tracePt t="67082" x="3662363" y="3122613"/>
          <p14:tracePt t="67084" x="3781425" y="3141663"/>
          <p14:tracePt t="67099" x="3890963" y="3141663"/>
          <p14:tracePt t="67101" x="4027488" y="3159125"/>
          <p14:tracePt t="67115" x="4173538" y="3168650"/>
          <p14:tracePt t="67118" x="4365625" y="3187700"/>
          <p14:tracePt t="67132" x="4548188" y="3205163"/>
          <p14:tracePt t="67134" x="4711700" y="3214688"/>
          <p14:tracePt t="67148" x="4867275" y="3232150"/>
          <p14:tracePt t="67151" x="5022850" y="3260725"/>
          <p14:tracePt t="67165" x="5151438" y="3278188"/>
          <p14:tracePt t="67167" x="5251450" y="3287713"/>
          <p14:tracePt t="67182" x="5324475" y="3305175"/>
          <p14:tracePt t="67184" x="5334000" y="3305175"/>
          <p14:tracePt t="67198" x="5351463" y="3305175"/>
          <p14:tracePt t="67803" x="5351463" y="3324225"/>
          <p14:tracePt t="67811" x="5351463" y="3333750"/>
          <p14:tracePt t="67819" x="5351463" y="3341688"/>
          <p14:tracePt t="67835" x="5351463" y="3351213"/>
          <p14:tracePt t="67848" x="5351463" y="3360738"/>
          <p14:tracePt t="67919" x="5341938" y="3360738"/>
          <p14:tracePt t="68079" x="5334000" y="3370263"/>
          <p14:tracePt t="68099" x="5324475" y="3378200"/>
          <p14:tracePt t="68115" x="5314950" y="3378200"/>
          <p14:tracePt t="68123" x="5305425" y="3387725"/>
          <p14:tracePt t="68132" x="5297488" y="3387725"/>
          <p14:tracePt t="68148" x="5287963" y="3387725"/>
          <p14:tracePt t="68149" x="5278438" y="3397250"/>
          <p14:tracePt t="68165" x="5268913" y="3397250"/>
          <p14:tracePt t="68331" x="5268913" y="3406775"/>
          <p14:tracePt t="68339" x="5260975" y="3406775"/>
          <p14:tracePt t="68599" x="5260975" y="3397250"/>
          <p14:tracePt t="68611" x="5268913" y="3351213"/>
          <p14:tracePt t="68619" x="5278438" y="3314700"/>
          <p14:tracePt t="68632" x="5287963" y="3278188"/>
          <p14:tracePt t="68648" x="5287963" y="3241675"/>
          <p14:tracePt t="68648" x="5305425" y="3168650"/>
          <p14:tracePt t="68665" x="5305425" y="3114675"/>
          <p14:tracePt t="68665" x="5305425" y="3078163"/>
          <p14:tracePt t="68667" x="5305425" y="3005138"/>
          <p14:tracePt t="68681" x="5305425" y="2903538"/>
          <p14:tracePt t="68683" x="5305425" y="2813050"/>
          <p14:tracePt t="68698" x="5297488" y="2720975"/>
          <p14:tracePt t="68701" x="5287963" y="2638425"/>
          <p14:tracePt t="68715" x="5268913" y="2557463"/>
          <p14:tracePt t="68717" x="5260975" y="2484438"/>
          <p14:tracePt t="68732" x="5260975" y="2419350"/>
          <p14:tracePt t="68734" x="5251450" y="2382838"/>
          <p14:tracePt t="68748" x="5251450" y="2346325"/>
          <p14:tracePt t="68751" x="5241925" y="2319338"/>
          <p14:tracePt t="68765" x="5241925" y="2301875"/>
          <p14:tracePt t="68767" x="5241925" y="2292350"/>
          <p14:tracePt t="68782" x="5241925" y="2282825"/>
          <p14:tracePt t="68798" x="5232400" y="2273300"/>
          <p14:tracePt t="68983" x="5232400" y="2282825"/>
          <p14:tracePt t="68995" x="5232400" y="2309813"/>
          <p14:tracePt t="69003" x="5232400" y="2374900"/>
          <p14:tracePt t="69015" x="5232400" y="2401888"/>
          <p14:tracePt t="69032" x="5241925" y="2419350"/>
          <p14:tracePt t="69032" x="5251450" y="2447925"/>
          <p14:tracePt t="69035" x="5260975" y="2474913"/>
          <p14:tracePt t="69048" x="5268913" y="2474913"/>
          <p14:tracePt t="69051" x="5268913" y="2484438"/>
          <p14:tracePt t="69065" x="5268913" y="2492375"/>
          <p14:tracePt t="69839" x="5268913" y="2501900"/>
          <p14:tracePt t="69847" x="5297488" y="2501900"/>
          <p14:tracePt t="69855" x="5370513" y="2492375"/>
          <p14:tracePt t="69865" x="5414963" y="2492375"/>
          <p14:tracePt t="69882" x="5470525" y="2492375"/>
          <p14:tracePt t="69883" x="5653088" y="2492375"/>
          <p14:tracePt t="69898" x="5789613" y="2492375"/>
          <p14:tracePt t="69899" x="5954713" y="2528888"/>
          <p14:tracePt t="69915" x="6127750" y="2557463"/>
          <p14:tracePt t="69916" x="6300788" y="2574925"/>
          <p14:tracePt t="69932" x="6446838" y="2584450"/>
          <p14:tracePt t="69932" x="6602413" y="2620963"/>
          <p14:tracePt t="69948" x="6731000" y="2630488"/>
          <p14:tracePt t="69949" x="6831013" y="2647950"/>
          <p14:tracePt t="69965" x="6931025" y="2674938"/>
          <p14:tracePt t="69966" x="7004050" y="2684463"/>
          <p14:tracePt t="69982" x="7069138" y="2703513"/>
          <p14:tracePt t="69983" x="7096125" y="2711450"/>
          <p14:tracePt t="69998" x="7142163" y="2730500"/>
          <p14:tracePt t="69999" x="7178675" y="2757488"/>
          <p14:tracePt t="70015" x="7205663" y="2776538"/>
          <p14:tracePt t="70016" x="7223125" y="2794000"/>
          <p14:tracePt t="70019" x="7232650" y="2813050"/>
          <p14:tracePt t="70032" x="7251700" y="2830513"/>
          <p14:tracePt t="70035" x="7278688" y="2876550"/>
          <p14:tracePt t="70048" x="7296150" y="2894013"/>
          <p14:tracePt t="70051" x="7305675" y="2930525"/>
          <p14:tracePt t="70065" x="7334250" y="2976563"/>
          <p14:tracePt t="70068" x="7342188" y="3005138"/>
          <p14:tracePt t="70082" x="7361238" y="3041650"/>
          <p14:tracePt t="70084" x="7370763" y="3068638"/>
          <p14:tracePt t="70099" x="7378700" y="3095625"/>
          <p14:tracePt t="70101" x="7407275" y="3132138"/>
          <p14:tracePt t="70115" x="7415213" y="3159125"/>
          <p14:tracePt t="70118" x="7424738" y="3178175"/>
          <p14:tracePt t="70132" x="7424738" y="3195638"/>
          <p14:tracePt t="70134" x="7434263" y="3214688"/>
          <p14:tracePt t="70148" x="7434263" y="3232150"/>
          <p14:tracePt t="70151" x="7434263" y="3241675"/>
          <p14:tracePt t="70165" x="7434263" y="3251200"/>
          <p14:tracePt t="70167" x="7443788" y="3260725"/>
          <p14:tracePt t="70182" x="7443788" y="3268663"/>
          <p14:tracePt t="70198" x="7443788" y="3287713"/>
          <p14:tracePt t="70215" x="7443788" y="3305175"/>
          <p14:tracePt t="70217" x="7443788" y="3324225"/>
          <p14:tracePt t="70232" x="7443788" y="3341688"/>
          <p14:tracePt t="70234" x="7434263" y="3370263"/>
          <p14:tracePt t="70252" x="7434263" y="3387725"/>
          <p14:tracePt t="70266" x="7424738" y="3387725"/>
          <p14:tracePt t="70379" x="7407275" y="3397250"/>
          <p14:tracePt t="70387" x="7397750" y="3406775"/>
          <p14:tracePt t="70398" x="7378700" y="3406775"/>
          <p14:tracePt t="70415" x="7370763" y="3414713"/>
          <p14:tracePt t="70416" x="7351713" y="3414713"/>
          <p14:tracePt t="70432" x="7342188" y="3414713"/>
          <p14:tracePt t="70939" x="7342188" y="3387725"/>
          <p14:tracePt t="70947" x="7342188" y="3341688"/>
          <p14:tracePt t="70955" x="7342188" y="3305175"/>
          <p14:tracePt t="70965" x="7342188" y="3232150"/>
          <p14:tracePt t="70982" x="7324725" y="3168650"/>
          <p14:tracePt t="70983" x="7324725" y="3132138"/>
          <p14:tracePt t="70998" x="7315200" y="3086100"/>
          <p14:tracePt t="70999" x="7305675" y="3041650"/>
          <p14:tracePt t="71015" x="7305675" y="3022600"/>
          <p14:tracePt t="71016" x="7296150" y="2976563"/>
          <p14:tracePt t="71032" x="7288213" y="2940050"/>
          <p14:tracePt t="71033" x="7269163" y="2876550"/>
          <p14:tracePt t="71035" x="7269163" y="2820988"/>
          <p14:tracePt t="71048" x="7259638" y="2776538"/>
          <p14:tracePt t="71051" x="7251700" y="2730500"/>
          <p14:tracePt t="71065" x="7242175" y="2684463"/>
          <p14:tracePt t="71067" x="7223125" y="2647950"/>
          <p14:tracePt t="71082" x="7215188" y="2601913"/>
          <p14:tracePt t="71084" x="7205663" y="2574925"/>
          <p14:tracePt t="71099" x="7196138" y="2538413"/>
          <p14:tracePt t="71101" x="7186613" y="2528888"/>
          <p14:tracePt t="71115" x="7186613" y="2511425"/>
          <p14:tracePt t="71117" x="7186613" y="2501900"/>
          <p14:tracePt t="71132" x="7186613" y="2484438"/>
          <p14:tracePt t="71148" x="7186613" y="2474913"/>
          <p14:tracePt t="71151" x="7186613" y="2455863"/>
          <p14:tracePt t="71165" x="7186613" y="2447925"/>
          <p14:tracePt t="71167" x="7178675" y="2428875"/>
          <p14:tracePt t="71182" x="7178675" y="2419350"/>
          <p14:tracePt t="71198" x="7178675" y="2411413"/>
          <p14:tracePt t="71219" x="7178675" y="2401888"/>
          <p14:tracePt t="71243" x="7178675" y="2392363"/>
          <p14:tracePt t="71259" x="7178675" y="2382838"/>
          <p14:tracePt t="71479" x="7178675" y="2374900"/>
          <p14:tracePt t="73559" x="7169150" y="2374900"/>
          <p14:tracePt t="73571" x="7150100" y="2392363"/>
          <p14:tracePt t="73579" x="7123113" y="2419350"/>
          <p14:tracePt t="73587" x="7069138" y="2455863"/>
          <p14:tracePt t="73598" x="7050088" y="2474913"/>
          <p14:tracePt t="73615" x="7040563" y="2484438"/>
          <p14:tracePt t="73632" x="7040563" y="2492375"/>
          <p14:tracePt t="73632" x="7032625" y="2492375"/>
          <p14:tracePt t="73635" x="7023100" y="2501900"/>
          <p14:tracePt t="73648" x="7013575" y="2511425"/>
          <p14:tracePt t="73651" x="7004050" y="2520950"/>
          <p14:tracePt t="73665" x="6986588" y="2528888"/>
          <p14:tracePt t="73668" x="6959600" y="2557463"/>
          <p14:tracePt t="73682" x="6923088" y="2593975"/>
          <p14:tracePt t="73684" x="6877050" y="2611438"/>
          <p14:tracePt t="73698" x="6813550" y="2657475"/>
          <p14:tracePt t="73701" x="6767513" y="2674938"/>
          <p14:tracePt t="73715" x="6731000" y="2711450"/>
          <p14:tracePt t="73717" x="6684963" y="2720975"/>
          <p14:tracePt t="73732" x="6638925" y="2747963"/>
          <p14:tracePt t="73734" x="6611938" y="2757488"/>
          <p14:tracePt t="73748" x="6584950" y="2776538"/>
          <p14:tracePt t="73751" x="6557963" y="2784475"/>
          <p14:tracePt t="73765" x="6529388" y="2803525"/>
          <p14:tracePt t="73768" x="6502400" y="2830513"/>
          <p14:tracePt t="73782" x="6446838" y="2857500"/>
          <p14:tracePt t="73784" x="6402388" y="2886075"/>
          <p14:tracePt t="73798" x="6356350" y="2922588"/>
          <p14:tracePt t="73801" x="6310313" y="2940050"/>
          <p14:tracePt t="73815" x="6264275" y="2959100"/>
          <p14:tracePt t="73817" x="6246813" y="2968625"/>
          <p14:tracePt t="73832" x="6227763" y="2976563"/>
          <p14:tracePt t="73834" x="6210300" y="2986088"/>
          <p14:tracePt t="73848" x="6191250" y="2995613"/>
          <p14:tracePt t="73849" x="6183313" y="3005138"/>
          <p14:tracePt t="73851" x="6164263" y="3022600"/>
          <p14:tracePt t="73865" x="6146800" y="3041650"/>
          <p14:tracePt t="73868" x="6127750" y="3049588"/>
          <p14:tracePt t="73882" x="6110288" y="3068638"/>
          <p14:tracePt t="73884" x="6081713" y="3078163"/>
          <p14:tracePt t="73899" x="6054725" y="3095625"/>
          <p14:tracePt t="73901" x="6027738" y="3122613"/>
          <p14:tracePt t="73915" x="5991225" y="3132138"/>
          <p14:tracePt t="73917" x="5945188" y="3168650"/>
          <p14:tracePt t="73932" x="5918200" y="3178175"/>
          <p14:tracePt t="73934" x="5908675" y="3187700"/>
          <p14:tracePt t="73948" x="5881688" y="3195638"/>
          <p14:tracePt t="73951" x="5845175" y="3224213"/>
          <p14:tracePt t="73965" x="5818188" y="3232150"/>
          <p14:tracePt t="73968" x="5789613" y="3241675"/>
          <p14:tracePt t="73982" x="5781675" y="3251200"/>
          <p14:tracePt t="73984" x="5772150" y="3251200"/>
          <p14:tracePt t="73998" x="5762625" y="3260725"/>
          <p14:tracePt t="74015" x="5753100" y="3260725"/>
          <p14:tracePt t="74017" x="5745163" y="3260725"/>
          <p14:tracePt t="74032" x="5735638" y="3268663"/>
          <p14:tracePt t="74034" x="5726113" y="3268663"/>
          <p14:tracePt t="74048" x="5726113" y="3278188"/>
          <p14:tracePt t="74065" x="5716588" y="3278188"/>
          <p14:tracePt t="74123" x="5708650" y="3278188"/>
          <p14:tracePt t="74131" x="5680075" y="3278188"/>
          <p14:tracePt t="74139" x="5643563" y="3268663"/>
          <p14:tracePt t="74148" x="5626100" y="3260725"/>
          <p14:tracePt t="74165" x="5607050" y="3241675"/>
          <p14:tracePt t="74166" x="5589588" y="3232150"/>
          <p14:tracePt t="74182" x="5570538" y="3205163"/>
          <p14:tracePt t="74183" x="5543550" y="3195638"/>
          <p14:tracePt t="74198" x="5507038" y="3178175"/>
          <p14:tracePt t="74199" x="5487988" y="3168650"/>
          <p14:tracePt t="74215" x="5461000" y="3159125"/>
          <p14:tracePt t="74216" x="5451475" y="3159125"/>
          <p14:tracePt t="74232" x="5451475" y="3151188"/>
          <p14:tracePt t="74987" x="5443538" y="3151188"/>
          <p14:tracePt t="74995" x="5434013" y="3141663"/>
          <p14:tracePt t="75011" x="5424488" y="3132138"/>
          <p14:tracePt t="75019" x="5414963" y="3132138"/>
          <p14:tracePt t="75032" x="5407025" y="3122613"/>
          <p14:tracePt t="75048" x="5397500" y="3122613"/>
          <p14:tracePt t="75049" x="5397500" y="3114675"/>
          <p14:tracePt t="75187" x="5387975" y="3114675"/>
          <p14:tracePt t="75335" x="5387975" y="3105150"/>
          <p14:tracePt t="75755" x="5397500" y="3105150"/>
          <p14:tracePt t="75771" x="5407025" y="3105150"/>
          <p14:tracePt t="75779" x="5414963" y="3105150"/>
          <p14:tracePt t="75787" x="5424488" y="3105150"/>
          <p14:tracePt t="75798" x="5434013" y="3105150"/>
          <p14:tracePt t="75815" x="5443538" y="3105150"/>
          <p14:tracePt t="75816" x="5451475" y="3105150"/>
          <p14:tracePt t="75832" x="5461000" y="3105150"/>
          <p14:tracePt t="75859" x="5470525" y="3105150"/>
          <p14:tracePt t="75891" x="5480050" y="3105150"/>
          <p14:tracePt t="75899" x="5487988" y="3105150"/>
          <p14:tracePt t="75915" x="5497513" y="3105150"/>
          <p14:tracePt t="75923" x="5507038" y="3105150"/>
          <p14:tracePt t="75932" x="5516563" y="3105150"/>
          <p14:tracePt t="75948" x="5524500" y="3105150"/>
          <p14:tracePt t="75965" x="5534025" y="3105150"/>
          <p14:tracePt t="75982" x="5543550" y="3105150"/>
          <p14:tracePt t="75982" x="5553075" y="3105150"/>
          <p14:tracePt t="75998" x="5561013" y="3105150"/>
          <p14:tracePt t="76027" x="5570538" y="3105150"/>
          <p14:tracePt t="76059" x="5580063" y="3105150"/>
          <p14:tracePt t="76075" x="5589588" y="3105150"/>
          <p14:tracePt t="76139" x="5589588" y="3095625"/>
          <p14:tracePt t="76179" x="5589588" y="3086100"/>
          <p14:tracePt t="76187" x="5589588" y="3078163"/>
          <p14:tracePt t="76199" x="5570538" y="3078163"/>
          <p14:tracePt t="76215" x="5553075" y="3068638"/>
          <p14:tracePt t="76216" x="5516563" y="3059113"/>
          <p14:tracePt t="76219" x="5497513" y="3049588"/>
          <p14:tracePt t="76233" x="5470525" y="3049588"/>
          <p14:tracePt t="76236" x="5451475" y="3041650"/>
          <p14:tracePt t="76249" x="5434013" y="3041650"/>
          <p14:tracePt t="76251" x="5434013" y="3032125"/>
          <p14:tracePt t="76265" x="5424488" y="3032125"/>
          <p14:tracePt t="76281" x="5414963" y="3032125"/>
          <p14:tracePt t="76323" x="5407025" y="3032125"/>
          <p14:tracePt t="76339" x="5407025" y="3022600"/>
          <p14:tracePt t="76363" x="5397500" y="3022600"/>
          <p14:tracePt t="76511" x="5407025" y="3022600"/>
          <p14:tracePt t="76523" x="5443538" y="3032125"/>
          <p14:tracePt t="76532" x="5470525" y="3032125"/>
          <p14:tracePt t="76548" x="5497513" y="3032125"/>
          <p14:tracePt t="76549" x="5534025" y="3032125"/>
          <p14:tracePt t="76564" x="5553075" y="3041650"/>
          <p14:tracePt t="76565" x="5580063" y="3049588"/>
          <p14:tracePt t="76581" x="5607050" y="3049588"/>
          <p14:tracePt t="76582" x="5626100" y="3049588"/>
          <p14:tracePt t="76598" x="5634038" y="3049588"/>
          <p14:tracePt t="76598" x="5634038" y="3059113"/>
          <p14:tracePt t="76615" x="5643563" y="3059113"/>
          <p14:tracePt t="76719" x="5634038" y="3059113"/>
          <p14:tracePt t="76731" x="5616575" y="3059113"/>
          <p14:tracePt t="76739" x="5589588" y="3059113"/>
          <p14:tracePt t="76748" x="5570538" y="3059113"/>
          <p14:tracePt t="76765" x="5543550" y="3059113"/>
          <p14:tracePt t="76766" x="5507038" y="3059113"/>
          <p14:tracePt t="76782" x="5487988" y="3059113"/>
          <p14:tracePt t="76782" x="5470525" y="3059113"/>
          <p14:tracePt t="76798" x="5461000" y="3059113"/>
          <p14:tracePt t="76835" x="5451475" y="3059113"/>
          <p14:tracePt t="76851" x="5434013" y="3059113"/>
          <p14:tracePt t="76875" x="5424488" y="3059113"/>
          <p14:tracePt t="76963" x="5434013" y="3059113"/>
          <p14:tracePt t="76971" x="5470525" y="3059113"/>
          <p14:tracePt t="76982" x="5507038" y="3059113"/>
          <p14:tracePt t="76998" x="5543550" y="3059113"/>
          <p14:tracePt t="76999" x="5561013" y="3059113"/>
          <p14:tracePt t="77015" x="5597525" y="3059113"/>
          <p14:tracePt t="77016" x="5616575" y="3059113"/>
          <p14:tracePt t="77032" x="5626100" y="3059113"/>
          <p14:tracePt t="77155" x="5616575" y="3059113"/>
          <p14:tracePt t="77163" x="5570538" y="3059113"/>
          <p14:tracePt t="77171" x="5516563" y="3059113"/>
          <p14:tracePt t="77182" x="5470525" y="3059113"/>
          <p14:tracePt t="77198" x="5443538" y="3059113"/>
          <p14:tracePt t="77199" x="5414963" y="3059113"/>
          <p14:tracePt t="77215" x="5397500" y="3059113"/>
          <p14:tracePt t="77216" x="5387975" y="3059113"/>
          <p14:tracePt t="77232" x="5378450" y="3059113"/>
          <p14:tracePt t="77443" x="5397500" y="3059113"/>
          <p14:tracePt t="77451" x="5451475" y="3059113"/>
          <p14:tracePt t="77465" x="5497513" y="3059113"/>
          <p14:tracePt t="77467" x="5524500" y="3059113"/>
          <p14:tracePt t="77481" x="5597525" y="3059113"/>
          <p14:tracePt t="77484" x="5634038" y="3059113"/>
          <p14:tracePt t="77498" x="5670550" y="3059113"/>
          <p14:tracePt t="77499" x="5699125" y="3059113"/>
          <p14:tracePt t="77514" x="5726113" y="3059113"/>
          <p14:tracePt t="77516" x="5735638" y="3059113"/>
          <p14:tracePt t="77735" x="5772150" y="3059113"/>
          <p14:tracePt t="77747" x="5818188" y="3049588"/>
          <p14:tracePt t="77755" x="5826125" y="3049588"/>
          <p14:tracePt t="77765" x="5835650" y="3049588"/>
          <p14:tracePt t="77782" x="5835650" y="3041650"/>
          <p14:tracePt t="77782" x="5845175" y="3041650"/>
          <p14:tracePt t="77798" x="5854700" y="3041650"/>
          <p14:tracePt t="77899" x="5862638" y="3041650"/>
          <p14:tracePt t="77907" x="5872163" y="3049588"/>
          <p14:tracePt t="77915" x="5881688" y="3049588"/>
          <p14:tracePt t="77932" x="5881688" y="3059113"/>
          <p14:tracePt t="77948" x="5891213" y="3059113"/>
          <p14:tracePt t="77987" x="5899150" y="3059113"/>
          <p14:tracePt t="78075" x="5908675" y="3059113"/>
          <p14:tracePt t="78083" x="5945188" y="3059113"/>
          <p14:tracePt t="78091" x="5972175" y="3059113"/>
          <p14:tracePt t="78099" x="5991225" y="3059113"/>
          <p14:tracePt t="78115" x="6008688" y="3059113"/>
          <p14:tracePt t="78116" x="6027738" y="3059113"/>
          <p14:tracePt t="78132" x="6037263" y="3059113"/>
          <p14:tracePt t="78132" x="6045200" y="3059113"/>
          <p14:tracePt t="78155" x="6064250" y="3059113"/>
          <p14:tracePt t="78165" x="6073775" y="3059113"/>
          <p14:tracePt t="78187" x="6081713" y="3059113"/>
          <p14:tracePt t="78203" x="6091238" y="3059113"/>
          <p14:tracePt t="78215" x="6100763" y="3059113"/>
          <p14:tracePt t="78232" x="6110288" y="3059113"/>
          <p14:tracePt t="78232" x="6118225" y="3059113"/>
          <p14:tracePt t="78307" x="6146800" y="3049588"/>
          <p14:tracePt t="78315" x="6183313" y="3049588"/>
          <p14:tracePt t="78323" x="6200775" y="3049588"/>
          <p14:tracePt t="78332" x="6219825" y="3049588"/>
          <p14:tracePt t="78348" x="6237288" y="3049588"/>
          <p14:tracePt t="78349" x="6256338" y="3049588"/>
          <p14:tracePt t="78365" x="6264275" y="3049588"/>
          <p14:tracePt t="78382" x="6273800" y="3049588"/>
          <p14:tracePt t="78398" x="6283325" y="3049588"/>
          <p14:tracePt t="78503" x="6283325" y="3041650"/>
          <p14:tracePt t="78539" x="6264275" y="3041650"/>
          <p14:tracePt t="78547" x="6256338" y="3041650"/>
          <p14:tracePt t="78555" x="6246813" y="3041650"/>
          <p14:tracePt t="78565" x="6237288" y="3041650"/>
          <p14:tracePt t="78582" x="6219825" y="3041650"/>
          <p14:tracePt t="78582" x="6200775" y="3049588"/>
          <p14:tracePt t="78598" x="6183313" y="3049588"/>
          <p14:tracePt t="78599" x="6164263" y="3049588"/>
          <p14:tracePt t="78615" x="6146800" y="3049588"/>
          <p14:tracePt t="78616" x="6127750" y="3049588"/>
          <p14:tracePt t="78632" x="6100763" y="3049588"/>
          <p14:tracePt t="78632" x="6081713" y="3049588"/>
          <p14:tracePt t="78635" x="6073775" y="3049588"/>
          <p14:tracePt t="78648" x="6064250" y="3049588"/>
          <p14:tracePt t="78665" x="6054725" y="3049588"/>
          <p14:tracePt t="78666" x="6037263" y="3049588"/>
          <p14:tracePt t="78668" x="6027738" y="3049588"/>
          <p14:tracePt t="78682" x="6008688" y="3049588"/>
          <p14:tracePt t="78701" x="6000750" y="3049588"/>
          <p14:tracePt t="78715" x="5991225" y="3049588"/>
          <p14:tracePt t="78819" x="6000750" y="3049588"/>
          <p14:tracePt t="78827" x="6027738" y="3049588"/>
          <p14:tracePt t="78835" x="6073775" y="3049588"/>
          <p14:tracePt t="78848" x="6137275" y="3049588"/>
          <p14:tracePt t="78851" x="6200775" y="3049588"/>
          <p14:tracePt t="78865" x="6227763" y="3049588"/>
          <p14:tracePt t="78867" x="6264275" y="3049588"/>
          <p14:tracePt t="78882" x="6310313" y="3059113"/>
          <p14:tracePt t="78884" x="6329363" y="3059113"/>
          <p14:tracePt t="78898" x="6346825" y="3059113"/>
          <p14:tracePt t="78955" x="6356350" y="3059113"/>
          <p14:tracePt t="79059" x="6337300" y="3059113"/>
          <p14:tracePt t="79067" x="6310313" y="3068638"/>
          <p14:tracePt t="79075" x="6273800" y="3068638"/>
          <p14:tracePt t="79083" x="6246813" y="3068638"/>
          <p14:tracePt t="79098" x="6210300" y="3068638"/>
          <p14:tracePt t="79099" x="6173788" y="3068638"/>
          <p14:tracePt t="79115" x="6137275" y="3068638"/>
          <p14:tracePt t="79116" x="6073775" y="3078163"/>
          <p14:tracePt t="79132" x="6037263" y="3078163"/>
          <p14:tracePt t="79132" x="6018213" y="3078163"/>
          <p14:tracePt t="79148" x="6000750" y="3078163"/>
          <p14:tracePt t="79149" x="5991225" y="3078163"/>
          <p14:tracePt t="79165" x="5981700" y="3078163"/>
          <p14:tracePt t="79299" x="6008688" y="3078163"/>
          <p14:tracePt t="79307" x="6037263" y="3078163"/>
          <p14:tracePt t="79315" x="6081713" y="3078163"/>
          <p14:tracePt t="79332" x="6118225" y="3078163"/>
          <p14:tracePt t="79332" x="6164263" y="3078163"/>
          <p14:tracePt t="79348" x="6219825" y="3078163"/>
          <p14:tracePt t="79349" x="6246813" y="3086100"/>
          <p14:tracePt t="79365" x="6283325" y="3086100"/>
          <p14:tracePt t="79366" x="6292850" y="3086100"/>
          <p14:tracePt t="79387" x="6300788" y="3086100"/>
          <p14:tracePt t="79511" x="6292850" y="3095625"/>
          <p14:tracePt t="79523" x="6246813" y="3105150"/>
          <p14:tracePt t="79532" x="6200775" y="3105150"/>
          <p14:tracePt t="79548" x="6173788" y="3114675"/>
          <p14:tracePt t="79549" x="6127750" y="3114675"/>
          <p14:tracePt t="79565" x="6100763" y="3122613"/>
          <p14:tracePt t="79566" x="6073775" y="3122613"/>
          <p14:tracePt t="79582" x="6037263" y="3122613"/>
          <p14:tracePt t="79582" x="6018213" y="3122613"/>
          <p14:tracePt t="79603" x="6008688" y="3122613"/>
          <p14:tracePt t="79691" x="6008688" y="3132138"/>
          <p14:tracePt t="79739" x="6018213" y="3132138"/>
          <p14:tracePt t="79746" x="6045200" y="3132138"/>
          <p14:tracePt t="79755" x="6073775" y="3122613"/>
          <p14:tracePt t="79765" x="6110288" y="3122613"/>
          <p14:tracePt t="79781" x="6137275" y="3105150"/>
          <p14:tracePt t="79782" x="6164263" y="3105150"/>
          <p14:tracePt t="79798" x="6191250" y="3105150"/>
          <p14:tracePt t="79799" x="6200775" y="3105150"/>
          <p14:tracePt t="79815" x="6210300" y="3105150"/>
          <p14:tracePt t="81283" x="6227763" y="3114675"/>
          <p14:tracePt t="81291" x="6246813" y="3114675"/>
          <p14:tracePt t="81299" x="6273800" y="3114675"/>
          <p14:tracePt t="81315" x="6310313" y="3114675"/>
          <p14:tracePt t="81316" x="6329363" y="3114675"/>
          <p14:tracePt t="81332" x="6346825" y="3114675"/>
          <p14:tracePt t="81332" x="6365875" y="3114675"/>
          <p14:tracePt t="81348" x="6373813" y="3114675"/>
          <p14:tracePt t="81365" x="6383338" y="3114675"/>
          <p14:tracePt t="81366" x="6383338" y="3122613"/>
          <p14:tracePt t="81382" x="6392863" y="3122613"/>
          <p14:tracePt t="81398" x="6402388" y="3122613"/>
          <p14:tracePt t="81415" x="6410325" y="3122613"/>
          <p14:tracePt t="81416" x="6429375" y="3122613"/>
          <p14:tracePt t="81432" x="6438900" y="3122613"/>
          <p14:tracePt t="81432" x="6446838" y="3122613"/>
          <p14:tracePt t="81448" x="6456363" y="3122613"/>
          <p14:tracePt t="81779" x="6438900" y="3122613"/>
          <p14:tracePt t="81787" x="6392863" y="3122613"/>
          <p14:tracePt t="81798" x="6365875" y="3122613"/>
          <p14:tracePt t="81815" x="6329363" y="3122613"/>
          <p14:tracePt t="81816" x="6300788" y="3122613"/>
          <p14:tracePt t="81832" x="6256338" y="3122613"/>
          <p14:tracePt t="81832" x="6219825" y="3122613"/>
          <p14:tracePt t="81835" x="6173788" y="3122613"/>
          <p14:tracePt t="81848" x="6137275" y="3122613"/>
          <p14:tracePt t="81851" x="6118225" y="3122613"/>
          <p14:tracePt t="81865" x="6081713" y="3122613"/>
          <p14:tracePt t="81867" x="6054725" y="3122613"/>
          <p14:tracePt t="81882" x="6018213" y="3122613"/>
          <p14:tracePt t="81884" x="5981700" y="3122613"/>
          <p14:tracePt t="81898" x="5954713" y="3122613"/>
          <p14:tracePt t="81901" x="5899150" y="3122613"/>
          <p14:tracePt t="81915" x="5854700" y="3122613"/>
          <p14:tracePt t="81932" x="5818188" y="3122613"/>
          <p14:tracePt t="81932" x="5680075" y="3122613"/>
          <p14:tracePt t="81948" x="5634038" y="3114675"/>
          <p14:tracePt t="81949" x="5580063" y="3114675"/>
          <p14:tracePt t="81965" x="5553075" y="3105150"/>
          <p14:tracePt t="81966" x="5534025" y="3105150"/>
          <p14:tracePt t="81982" x="5497513" y="3105150"/>
          <p14:tracePt t="81982" x="5487988" y="3095625"/>
          <p14:tracePt t="81998" x="5480050" y="3095625"/>
          <p14:tracePt t="81999" x="5470525" y="3095625"/>
          <p14:tracePt t="82015" x="5461000" y="3095625"/>
          <p14:tracePt t="82032" x="5451475" y="3095625"/>
          <p14:tracePt t="82123" x="5443538" y="3095625"/>
          <p14:tracePt t="82131" x="5424488" y="3095625"/>
          <p14:tracePt t="82139" x="5407025" y="3095625"/>
          <p14:tracePt t="82155" x="5397500" y="3095625"/>
          <p14:tracePt t="82339" x="5424488" y="3095625"/>
          <p14:tracePt t="82347" x="5461000" y="3095625"/>
          <p14:tracePt t="82355" x="5516563" y="3095625"/>
          <p14:tracePt t="82365" x="5553075" y="3095625"/>
          <p14:tracePt t="82382" x="5597525" y="3095625"/>
          <p14:tracePt t="82382" x="5634038" y="3095625"/>
          <p14:tracePt t="82398" x="5680075" y="3095625"/>
          <p14:tracePt t="82399" x="5726113" y="3095625"/>
          <p14:tracePt t="82415" x="5753100" y="3095625"/>
          <p14:tracePt t="82416" x="5772150" y="3095625"/>
          <p14:tracePt t="82432" x="5789613" y="3095625"/>
          <p14:tracePt t="82432" x="5818188" y="3105150"/>
          <p14:tracePt t="82435" x="5854700" y="3105150"/>
          <p14:tracePt t="82465" x="5881688" y="3105150"/>
          <p14:tracePt t="82466" x="5918200" y="3105150"/>
          <p14:tracePt t="82467" x="5945188" y="3105150"/>
          <p14:tracePt t="82482" x="5991225" y="3105150"/>
          <p14:tracePt t="82483" x="6008688" y="3105150"/>
          <p14:tracePt t="82498" x="6037263" y="3114675"/>
          <p14:tracePt t="82499" x="6054725" y="3114675"/>
          <p14:tracePt t="82515" x="6064250" y="3114675"/>
          <p14:tracePt t="82516" x="6081713" y="3122613"/>
          <p14:tracePt t="82532" x="6110288" y="3122613"/>
          <p14:tracePt t="82532" x="6127750" y="3122613"/>
          <p14:tracePt t="82548" x="6146800" y="3122613"/>
          <p14:tracePt t="82549" x="6164263" y="3122613"/>
          <p14:tracePt t="82565" x="6191250" y="3122613"/>
          <p14:tracePt t="82566" x="6210300" y="3122613"/>
          <p14:tracePt t="82582" x="6227763" y="3122613"/>
          <p14:tracePt t="82582" x="6246813" y="3122613"/>
          <p14:tracePt t="82598" x="6273800" y="3122613"/>
          <p14:tracePt t="82599" x="6292850" y="3122613"/>
          <p14:tracePt t="82615" x="6310313" y="3122613"/>
          <p14:tracePt t="82616" x="6329363" y="3122613"/>
          <p14:tracePt t="82632" x="6346825" y="3122613"/>
          <p14:tracePt t="82632" x="6365875" y="3122613"/>
          <p14:tracePt t="82648" x="6373813" y="3122613"/>
          <p14:tracePt t="82723" x="6373813" y="3114675"/>
          <p14:tracePt t="82787" x="6356350" y="3114675"/>
          <p14:tracePt t="82795" x="6337300" y="3114675"/>
          <p14:tracePt t="82803" x="6300788" y="3114675"/>
          <p14:tracePt t="82815" x="6264275" y="3122613"/>
          <p14:tracePt t="82832" x="6210300" y="3122613"/>
          <p14:tracePt t="82832" x="6183313" y="3122613"/>
          <p14:tracePt t="82835" x="6137275" y="3122613"/>
          <p14:tracePt t="82848" x="6081713" y="3122613"/>
          <p14:tracePt t="82865" x="6054725" y="3122613"/>
          <p14:tracePt t="82866" x="6018213" y="3122613"/>
          <p14:tracePt t="82868" x="5991225" y="3122613"/>
          <p14:tracePt t="82882" x="5964238" y="3122613"/>
          <p14:tracePt t="82884" x="5935663" y="3122613"/>
          <p14:tracePt t="82898" x="5899150" y="3122613"/>
          <p14:tracePt t="82901" x="5872163" y="3122613"/>
          <p14:tracePt t="82915" x="5845175" y="3122613"/>
          <p14:tracePt t="82917" x="5799138" y="3122613"/>
          <p14:tracePt t="82932" x="5762625" y="3122613"/>
          <p14:tracePt t="82934" x="5726113" y="3122613"/>
          <p14:tracePt t="82948" x="5689600" y="3122613"/>
          <p14:tracePt t="82951" x="5626100" y="3122613"/>
          <p14:tracePt t="82965" x="5570538" y="3114675"/>
          <p14:tracePt t="82967" x="5524500" y="3105150"/>
          <p14:tracePt t="82982" x="5461000" y="3086100"/>
          <p14:tracePt t="82984" x="5424488" y="3086100"/>
          <p14:tracePt t="82998" x="5378450" y="3086100"/>
          <p14:tracePt t="83001" x="5360988" y="3078163"/>
          <p14:tracePt t="83015" x="5341938" y="3078163"/>
          <p14:tracePt t="83017" x="5324475" y="3078163"/>
          <p14:tracePt t="83032" x="5314950" y="3078163"/>
          <p14:tracePt t="83048" x="5305425" y="3078163"/>
          <p14:tracePt t="83299" x="5314950" y="3078163"/>
          <p14:tracePt t="83307" x="5341938" y="3078163"/>
          <p14:tracePt t="83315" x="5360988" y="3078163"/>
          <p14:tracePt t="83332" x="5387975" y="3078163"/>
          <p14:tracePt t="83332" x="5414963" y="3078163"/>
          <p14:tracePt t="83348" x="5451475" y="3078163"/>
          <p14:tracePt t="83349" x="5470525" y="3078163"/>
          <p14:tracePt t="83365" x="5487988" y="3078163"/>
          <p14:tracePt t="83366" x="5507038" y="3078163"/>
          <p14:tracePt t="83382" x="5516563" y="3078163"/>
          <p14:tracePt t="83382" x="5534025" y="3086100"/>
          <p14:tracePt t="83398" x="5561013" y="3086100"/>
          <p14:tracePt t="83399" x="5589588" y="3086100"/>
          <p14:tracePt t="83415" x="5607050" y="3086100"/>
          <p14:tracePt t="83416" x="5626100" y="3095625"/>
          <p14:tracePt t="83432" x="5653088" y="3095625"/>
          <p14:tracePt t="83432" x="5680075" y="3105150"/>
          <p14:tracePt t="83435" x="5708650" y="3105150"/>
          <p14:tracePt t="83449" x="5726113" y="3105150"/>
          <p14:tracePt t="83451" x="5745163" y="3105150"/>
          <p14:tracePt t="83465" x="5772150" y="3122613"/>
          <p14:tracePt t="83467" x="5789613" y="3122613"/>
          <p14:tracePt t="83482" x="5799138" y="3122613"/>
          <p14:tracePt t="83484" x="5826125" y="3122613"/>
          <p14:tracePt t="83498" x="5845175" y="3132138"/>
          <p14:tracePt t="83501" x="5872163" y="3132138"/>
          <p14:tracePt t="83515" x="5908675" y="3132138"/>
          <p14:tracePt t="83517" x="5927725" y="3132138"/>
          <p14:tracePt t="83532" x="5954713" y="3132138"/>
          <p14:tracePt t="83534" x="5981700" y="3132138"/>
          <p14:tracePt t="83548" x="6037263" y="3141663"/>
          <p14:tracePt t="83551" x="6054725" y="3141663"/>
          <p14:tracePt t="83565" x="6073775" y="3141663"/>
          <p14:tracePt t="83567" x="6091238" y="3141663"/>
          <p14:tracePt t="83582" x="6110288" y="3141663"/>
          <p14:tracePt t="83584" x="6118225" y="3141663"/>
          <p14:tracePt t="83598" x="6137275" y="3141663"/>
          <p14:tracePt t="83601" x="6146800" y="3141663"/>
          <p14:tracePt t="83615" x="6154738" y="3141663"/>
          <p14:tracePt t="83617" x="6173788" y="3141663"/>
          <p14:tracePt t="83632" x="6191250" y="3141663"/>
          <p14:tracePt t="83634" x="6200775" y="3141663"/>
          <p14:tracePt t="83810" x="6183313" y="3141663"/>
          <p14:tracePt t="83818" x="6154738" y="3141663"/>
          <p14:tracePt t="83826" x="6118225" y="3151188"/>
          <p14:tracePt t="83834" x="6091238" y="3151188"/>
          <p14:tracePt t="83847" x="6054725" y="3159125"/>
          <p14:tracePt t="83864" x="6000750" y="3159125"/>
          <p14:tracePt t="83864" x="5972175" y="3168650"/>
          <p14:tracePt t="83881" x="5945188" y="3168650"/>
          <p14:tracePt t="83881" x="5908675" y="3168650"/>
          <p14:tracePt t="83897" x="5881688" y="3168650"/>
          <p14:tracePt t="83897" x="5854700" y="3168650"/>
          <p14:tracePt t="83899" x="5826125" y="3168650"/>
          <p14:tracePt t="83915" x="5789613" y="3168650"/>
          <p14:tracePt t="83917" x="5762625" y="3168650"/>
          <p14:tracePt t="83931" x="5735638" y="3168650"/>
          <p14:tracePt t="83933" x="5689600" y="3168650"/>
          <p14:tracePt t="83948" x="5653088" y="3168650"/>
          <p14:tracePt t="83949" x="5607050" y="3168650"/>
          <p14:tracePt t="83964" x="5553075" y="3168650"/>
          <p14:tracePt t="83965" x="5524500" y="3168650"/>
          <p14:tracePt t="83981" x="5487988" y="3168650"/>
          <p14:tracePt t="83982" x="5470525" y="3168650"/>
          <p14:tracePt t="83998" x="5461000" y="3168650"/>
          <p14:tracePt t="84015" x="5451475" y="3168650"/>
          <p14:tracePt t="84031" x="5443538" y="3168650"/>
          <p14:tracePt t="84048" x="5434013" y="3168650"/>
          <p14:tracePt t="86151" x="5424488" y="3159125"/>
          <p14:tracePt t="86163" x="5387975" y="3086100"/>
          <p14:tracePt t="86171" x="5334000" y="3041650"/>
          <p14:tracePt t="86182" x="5287963" y="2986088"/>
          <p14:tracePt t="86198" x="5195888" y="2903538"/>
          <p14:tracePt t="86199" x="5105400" y="2794000"/>
          <p14:tracePt t="86215" x="5078413" y="2767013"/>
          <p14:tracePt t="86216" x="5022850" y="2711450"/>
          <p14:tracePt t="86219" x="5013325" y="2684463"/>
          <p14:tracePt t="86235" x="4968875" y="2601913"/>
          <p14:tracePt t="86249" x="4949825" y="2574925"/>
          <p14:tracePt t="86251" x="4940300" y="2565400"/>
          <p14:tracePt t="86265" x="4940300" y="2547938"/>
          <p14:tracePt t="86282" x="4940300" y="2538413"/>
          <p14:tracePt t="86298" x="4940300" y="2528888"/>
          <p14:tracePt t="86499" x="4940300" y="2538413"/>
          <p14:tracePt t="86507" x="4940300" y="2574925"/>
          <p14:tracePt t="86515" x="4940300" y="2601913"/>
          <p14:tracePt t="86532" x="4940300" y="2647950"/>
          <p14:tracePt t="86533" x="4959350" y="2674938"/>
          <p14:tracePt t="86548" x="4968875" y="2720975"/>
          <p14:tracePt t="86549" x="4986338" y="2767013"/>
          <p14:tracePt t="86565" x="4995863" y="2794000"/>
          <p14:tracePt t="86566" x="5013325" y="2820988"/>
          <p14:tracePt t="86582" x="5013325" y="2857500"/>
          <p14:tracePt t="86582" x="5022850" y="2886075"/>
          <p14:tracePt t="86598" x="5022850" y="2913063"/>
          <p14:tracePt t="86599" x="5022850" y="2949575"/>
          <p14:tracePt t="86615" x="5022850" y="2976563"/>
          <p14:tracePt t="86616" x="5032375" y="3022600"/>
          <p14:tracePt t="86632" x="5032375" y="3059113"/>
          <p14:tracePt t="86633" x="5032375" y="3105150"/>
          <p14:tracePt t="86635" x="5041900" y="3159125"/>
          <p14:tracePt t="86648" x="5041900" y="3214688"/>
          <p14:tracePt t="86651" x="5049838" y="3251200"/>
          <p14:tracePt t="86665" x="5049838" y="3287713"/>
          <p14:tracePt t="86667" x="5059363" y="3314700"/>
          <p14:tracePt t="86682" x="5059363" y="3333750"/>
          <p14:tracePt t="86684" x="5068888" y="3351213"/>
          <p14:tracePt t="86699" x="5068888" y="3360738"/>
          <p14:tracePt t="86715" x="5068888" y="3370263"/>
          <p14:tracePt t="86717" x="5068888" y="3378200"/>
          <p14:tracePt t="86732" x="5068888" y="3387725"/>
          <p14:tracePt t="86734" x="5068888" y="3397250"/>
          <p14:tracePt t="86748" x="5068888" y="3406775"/>
          <p14:tracePt t="86750" x="5068888" y="3414713"/>
          <p14:tracePt t="86765" x="5068888" y="3424238"/>
          <p14:tracePt t="86767" x="5068888" y="3443288"/>
          <p14:tracePt t="86782" x="5068888" y="3451225"/>
          <p14:tracePt t="86827" x="5068888" y="3460750"/>
          <p14:tracePt t="86867" x="5078413" y="3460750"/>
          <p14:tracePt t="86875" x="5114925" y="3460750"/>
          <p14:tracePt t="86883" x="5159375" y="3460750"/>
          <p14:tracePt t="86898" x="5214938" y="3460750"/>
          <p14:tracePt t="86899" x="5260975" y="3460750"/>
          <p14:tracePt t="86915" x="5324475" y="3460750"/>
          <p14:tracePt t="86916" x="5407025" y="3460750"/>
          <p14:tracePt t="86931" x="5480050" y="3460750"/>
          <p14:tracePt t="86932" x="5534025" y="3460750"/>
          <p14:tracePt t="86948" x="5616575" y="3460750"/>
          <p14:tracePt t="86949" x="5689600" y="3460750"/>
          <p14:tracePt t="86965" x="5781675" y="3460750"/>
          <p14:tracePt t="86966" x="5862638" y="3460750"/>
          <p14:tracePt t="86982" x="5918200" y="3460750"/>
          <p14:tracePt t="86982" x="5972175" y="3460750"/>
          <p14:tracePt t="86998" x="6037263" y="3460750"/>
          <p14:tracePt t="86999" x="6110288" y="3460750"/>
          <p14:tracePt t="87015" x="6183313" y="3460750"/>
          <p14:tracePt t="87016" x="6283325" y="3460750"/>
          <p14:tracePt t="87032" x="6392863" y="3460750"/>
          <p14:tracePt t="87033" x="6511925" y="3479800"/>
          <p14:tracePt t="87035" x="6657975" y="3479800"/>
          <p14:tracePt t="87048" x="6804025" y="3487738"/>
          <p14:tracePt t="87051" x="6940550" y="3506788"/>
          <p14:tracePt t="87065" x="7069138" y="3524250"/>
          <p14:tracePt t="87067" x="7242175" y="3533775"/>
          <p14:tracePt t="87082" x="7370763" y="3552825"/>
          <p14:tracePt t="87084" x="7507288" y="3570288"/>
          <p14:tracePt t="87098" x="7670800" y="3579813"/>
          <p14:tracePt t="87101" x="7845425" y="3597275"/>
          <p14:tracePt t="87115" x="7972425" y="3606800"/>
          <p14:tracePt t="87117" x="8147050" y="3606800"/>
          <p14:tracePt t="87132" x="8293100" y="3625850"/>
          <p14:tracePt t="87134" x="8402638" y="3625850"/>
          <p14:tracePt t="87148" x="8520113" y="3625850"/>
          <p14:tracePt t="87150" x="8612188" y="3643313"/>
          <p14:tracePt t="87165" x="8712200" y="3643313"/>
          <p14:tracePt t="87167" x="8731250" y="3652838"/>
          <p14:tracePt t="87243" x="8748713" y="3643313"/>
          <p14:tracePt t="87251" x="8748713" y="3625850"/>
          <p14:tracePt t="87265" x="8758238" y="3589338"/>
          <p14:tracePt t="87267" x="8758238" y="3560763"/>
          <p14:tracePt t="87282" x="8758238" y="3543300"/>
          <p14:tracePt t="87284" x="8758238" y="3516313"/>
          <p14:tracePt t="87298" x="8758238" y="3479800"/>
          <p14:tracePt t="87301" x="8758238" y="3451225"/>
          <p14:tracePt t="87315" x="8758238" y="3406775"/>
          <p14:tracePt t="87317" x="8758238" y="3341688"/>
          <p14:tracePt t="87332" x="8758238" y="3260725"/>
          <p14:tracePt t="87334" x="8758238" y="3232150"/>
          <p14:tracePt t="87348" x="8758238" y="3187700"/>
          <p14:tracePt t="87350" x="8758238" y="3132138"/>
          <p14:tracePt t="87365" x="8758238" y="3041650"/>
          <p14:tracePt t="87367" x="8739188" y="2940050"/>
          <p14:tracePt t="87382" x="8739188" y="2867025"/>
          <p14:tracePt t="87384" x="8731250" y="2767013"/>
          <p14:tracePt t="87398" x="8712200" y="2674938"/>
          <p14:tracePt t="87401" x="8702675" y="2593975"/>
          <p14:tracePt t="87415" x="8694738" y="2565400"/>
          <p14:tracePt t="87417" x="8694738" y="2528888"/>
          <p14:tracePt t="87432" x="8694738" y="2501900"/>
          <p14:tracePt t="87434" x="8694738" y="2484438"/>
          <p14:tracePt t="87448" x="8694738" y="2455863"/>
          <p14:tracePt t="87449" x="8694738" y="2447925"/>
          <p14:tracePt t="87451" x="8694738" y="2428875"/>
          <p14:tracePt t="87465" x="8694738" y="2411413"/>
          <p14:tracePt t="87467" x="8694738" y="2401888"/>
          <p14:tracePt t="87482" x="8694738" y="2392363"/>
          <p14:tracePt t="87484" x="8685213" y="2365375"/>
          <p14:tracePt t="87498" x="8685213" y="2346325"/>
          <p14:tracePt t="87501" x="8675688" y="2346325"/>
          <p14:tracePt t="87515" x="8675688" y="2319338"/>
          <p14:tracePt t="87517" x="8675688" y="2309813"/>
          <p14:tracePt t="87531" x="8666163" y="2292350"/>
          <p14:tracePt t="87534" x="8666163" y="2282825"/>
          <p14:tracePt t="87548" x="8658225" y="2273300"/>
          <p14:tracePt t="87565" x="8658225" y="2265363"/>
          <p14:tracePt t="87611" x="8639175" y="2265363"/>
          <p14:tracePt t="87619" x="8612188" y="2265363"/>
          <p14:tracePt t="87632" x="8539163" y="2265363"/>
          <p14:tracePt t="87648" x="8466138" y="2265363"/>
          <p14:tracePt t="87649" x="8383588" y="2265363"/>
          <p14:tracePt t="87651" x="8329613" y="2265363"/>
          <p14:tracePt t="87665" x="8256588" y="2265363"/>
          <p14:tracePt t="87667" x="8137525" y="2265363"/>
          <p14:tracePt t="87682" x="7991475" y="2265363"/>
          <p14:tracePt t="87684" x="7835900" y="2255838"/>
          <p14:tracePt t="87698" x="7689850" y="2255838"/>
          <p14:tracePt t="87701" x="7561263" y="2255838"/>
          <p14:tracePt t="87715" x="7443788" y="2255838"/>
          <p14:tracePt t="87717" x="7334250" y="2236788"/>
          <p14:tracePt t="87732" x="7205663" y="2236788"/>
          <p14:tracePt t="87734" x="7069138" y="2236788"/>
          <p14:tracePt t="87748" x="6904038" y="2236788"/>
          <p14:tracePt t="87750" x="6757988" y="2236788"/>
          <p14:tracePt t="87765" x="6638925" y="2236788"/>
          <p14:tracePt t="87767" x="6511925" y="2236788"/>
          <p14:tracePt t="87782" x="6365875" y="2236788"/>
          <p14:tracePt t="87784" x="6227763" y="2236788"/>
          <p14:tracePt t="87798" x="6118225" y="2236788"/>
          <p14:tracePt t="87800" x="5991225" y="2236788"/>
          <p14:tracePt t="87815" x="5872163" y="2236788"/>
          <p14:tracePt t="87817" x="5781675" y="2219325"/>
          <p14:tracePt t="87832" x="5680075" y="2219325"/>
          <p14:tracePt t="87832" x="5607050" y="2219325"/>
          <p14:tracePt t="87835" x="5534025" y="2219325"/>
          <p14:tracePt t="87848" x="5470525" y="2209800"/>
          <p14:tracePt t="87851" x="5443538" y="2209800"/>
          <p14:tracePt t="87865" x="5414963" y="2209800"/>
          <p14:tracePt t="87867" x="5397500" y="2209800"/>
          <p14:tracePt t="87882" x="5378450" y="2209800"/>
          <p14:tracePt t="87884" x="5370513" y="2209800"/>
          <p14:tracePt t="87899" x="5360988" y="2209800"/>
          <p14:tracePt t="87947" x="5351463" y="2209800"/>
          <p14:tracePt t="87955" x="5324475" y="2209800"/>
          <p14:tracePt t="87965" x="5278438" y="2209800"/>
          <p14:tracePt t="87982" x="5224463" y="2228850"/>
          <p14:tracePt t="87982" x="5178425" y="2228850"/>
          <p14:tracePt t="87998" x="5132388" y="2236788"/>
          <p14:tracePt t="87999" x="5095875" y="2236788"/>
          <p14:tracePt t="88015" x="5068888" y="2236788"/>
          <p14:tracePt t="88016" x="5049838" y="2236788"/>
          <p14:tracePt t="88032" x="5041900" y="2236788"/>
          <p14:tracePt t="88048" x="5041900" y="2246313"/>
          <p14:tracePt t="88155" x="5049838" y="2246313"/>
          <p14:tracePt t="88163" x="5059363" y="2246313"/>
          <p14:tracePt t="88171" x="5078413" y="2236788"/>
          <p14:tracePt t="88182" x="5086350" y="2228850"/>
          <p14:tracePt t="88198" x="5086350" y="2219325"/>
          <p14:tracePt t="88199" x="5095875" y="2219325"/>
          <p14:tracePt t="88291" x="5114925" y="2219325"/>
          <p14:tracePt t="88299" x="5141913" y="2228850"/>
          <p14:tracePt t="88307" x="5232400" y="2265363"/>
          <p14:tracePt t="88315" x="5451475" y="2338388"/>
          <p14:tracePt t="88332" x="5789613" y="2419350"/>
          <p14:tracePt t="88332" x="6173788" y="2511425"/>
          <p14:tracePt t="88348" x="6584950" y="2601913"/>
          <p14:tracePt t="88349" x="7142163" y="2730500"/>
          <p14:tracePt t="88365" x="7670800" y="2857500"/>
          <p14:tracePt t="88365" x="8154988" y="2949575"/>
          <p14:tracePt t="88382" x="8748713" y="3059113"/>
          <p14:tracePt t="88382" x="9232900" y="3151188"/>
          <p14:tracePt t="88398" x="9607550" y="3214688"/>
          <p14:tracePt t="88399" x="9963150" y="3260725"/>
          <p14:tracePt t="88415" x="10218738" y="3297238"/>
          <p14:tracePt t="88416" x="10364788" y="3305175"/>
          <p14:tracePt t="88432" x="10493375" y="3305175"/>
          <p14:tracePt t="88432" x="10510838" y="3305175"/>
          <p14:tracePt t="88448" x="10520363" y="3305175"/>
          <p14:tracePt t="90439" x="10510838" y="3305175"/>
          <p14:tracePt t="90451" x="10483850" y="3314700"/>
          <p14:tracePt t="90459" x="10383838" y="3341688"/>
          <p14:tracePt t="90467" x="10264775" y="3351213"/>
          <p14:tracePt t="90482" x="10055225" y="3387725"/>
          <p14:tracePt t="90483" x="9872663" y="3414713"/>
          <p14:tracePt t="90498" x="9680575" y="3433763"/>
          <p14:tracePt t="90499" x="9424988" y="3451225"/>
          <p14:tracePt t="90515" x="9142413" y="3470275"/>
          <p14:tracePt t="90516" x="8785225" y="3487738"/>
          <p14:tracePt t="90531" x="8520113" y="3487738"/>
          <p14:tracePt t="90532" x="8174038" y="3487738"/>
          <p14:tracePt t="90548" x="7680325" y="3487738"/>
          <p14:tracePt t="90549" x="7223125" y="3487738"/>
          <p14:tracePt t="90565" x="6794500" y="3479800"/>
          <p14:tracePt t="90566" x="6365875" y="3451225"/>
          <p14:tracePt t="90582" x="5935663" y="3433763"/>
          <p14:tracePt t="90582" x="5516563" y="3406775"/>
          <p14:tracePt t="90598" x="5232400" y="3387725"/>
          <p14:tracePt t="90599" x="4876800" y="3370263"/>
          <p14:tracePt t="90615" x="4492625" y="3341688"/>
          <p14:tracePt t="90616" x="4137025" y="3324225"/>
          <p14:tracePt t="90619" x="3898900" y="3305175"/>
          <p14:tracePt t="90632" x="3570288" y="3268663"/>
          <p14:tracePt t="90635" x="3333750" y="3251200"/>
          <p14:tracePt t="90648" x="3114675" y="3214688"/>
          <p14:tracePt t="90651" x="2922588" y="3187700"/>
          <p14:tracePt t="90665" x="2757488" y="3141663"/>
          <p14:tracePt t="90667" x="2584450" y="3105150"/>
          <p14:tracePt t="90682" x="2447925" y="3078163"/>
          <p14:tracePt t="90684" x="2301875" y="3049588"/>
          <p14:tracePt t="90698" x="2182813" y="3032125"/>
          <p14:tracePt t="90701" x="2054225" y="3005138"/>
          <p14:tracePt t="90715" x="1936750" y="2976563"/>
          <p14:tracePt t="90717" x="1835150" y="2959100"/>
          <p14:tracePt t="90732" x="1781175" y="2949575"/>
          <p14:tracePt t="90734" x="1754188" y="2930525"/>
          <p14:tracePt t="90748" x="1744663" y="2930525"/>
          <p14:tracePt t="90765" x="1735138" y="2922588"/>
          <p14:tracePt t="90767" x="1725613" y="2913063"/>
          <p14:tracePt t="90782" x="1708150" y="2903538"/>
          <p14:tracePt t="90784" x="1698625" y="2894013"/>
          <p14:tracePt t="90798" x="1689100" y="2886075"/>
          <p14:tracePt t="90801" x="1681163" y="2876550"/>
          <p14:tracePt t="90815" x="1662113" y="2876550"/>
          <p14:tracePt t="90832" x="1652588" y="2876550"/>
          <p14:tracePt t="90834" x="1652588" y="2867025"/>
          <p14:tracePt t="90955" x="1662113" y="2876550"/>
          <p14:tracePt t="90963" x="1681163" y="2886075"/>
          <p14:tracePt t="90971" x="1689100" y="2894013"/>
          <p14:tracePt t="90982" x="1698625" y="2903538"/>
          <p14:tracePt t="90998" x="1708150" y="2913063"/>
          <p14:tracePt t="90999" x="1717675" y="2922588"/>
          <p14:tracePt t="91015" x="1735138" y="2930525"/>
          <p14:tracePt t="91016" x="1744663" y="2940050"/>
          <p14:tracePt t="91019" x="1754188" y="2949575"/>
          <p14:tracePt t="91032" x="1762125" y="2949575"/>
          <p14:tracePt t="91048" x="1771650" y="2968625"/>
          <p14:tracePt t="91051" x="1790700" y="2986088"/>
          <p14:tracePt t="91065" x="1798638" y="2995613"/>
          <p14:tracePt t="91067" x="1808163" y="3005138"/>
          <p14:tracePt t="91082" x="1817688" y="3005138"/>
          <p14:tracePt t="91084" x="1827213" y="3013075"/>
          <p14:tracePt t="91098" x="1827213" y="3022600"/>
          <p14:tracePt t="91115" x="1835150" y="3022600"/>
          <p14:tracePt t="91131" x="1844675" y="3022600"/>
          <p14:tracePt t="91134" x="1854200" y="3032125"/>
          <p14:tracePt t="91148" x="1863725" y="3032125"/>
          <p14:tracePt t="91150" x="1863725" y="3041650"/>
          <p14:tracePt t="91165" x="1871663" y="3041650"/>
          <p14:tracePt t="91182" x="1871663" y="3049588"/>
          <p14:tracePt t="91415" x="1871663" y="3041650"/>
          <p14:tracePt t="92255" x="1900238" y="3059113"/>
          <p14:tracePt t="92263" x="1944688" y="3086100"/>
          <p14:tracePt t="92275" x="1981200" y="3086100"/>
          <p14:tracePt t="92283" x="2046288" y="3095625"/>
          <p14:tracePt t="92298" x="2100263" y="3105150"/>
          <p14:tracePt t="92299" x="2182813" y="3122613"/>
          <p14:tracePt t="92315" x="2301875" y="3151188"/>
          <p14:tracePt t="92316" x="2447925" y="3178175"/>
          <p14:tracePt t="92332" x="2584450" y="3205163"/>
          <p14:tracePt t="92332" x="2693988" y="3224213"/>
          <p14:tracePt t="92348" x="2794000" y="3241675"/>
          <p14:tracePt t="92349" x="2886075" y="3241675"/>
          <p14:tracePt t="92365" x="2986088" y="3251200"/>
          <p14:tracePt t="92366" x="3095625" y="3251200"/>
          <p14:tracePt t="92382" x="3251200" y="3251200"/>
          <p14:tracePt t="92382" x="3397250" y="3251200"/>
          <p14:tracePt t="92398" x="3525838" y="3251200"/>
          <p14:tracePt t="92399" x="3698875" y="3251200"/>
          <p14:tracePt t="92415" x="3844925" y="3251200"/>
          <p14:tracePt t="92416" x="4044950" y="3251200"/>
          <p14:tracePt t="92432" x="4237038" y="3251200"/>
          <p14:tracePt t="92432" x="4484688" y="3251200"/>
          <p14:tracePt t="92435" x="4721225" y="3251200"/>
          <p14:tracePt t="92448" x="4922838" y="3251200"/>
          <p14:tracePt t="92465" x="5086350" y="3251200"/>
          <p14:tracePt t="92466" x="5297488" y="3251200"/>
          <p14:tracePt t="92467" x="5480050" y="3251200"/>
          <p14:tracePt t="92482" x="5643563" y="3251200"/>
          <p14:tracePt t="92483" x="5854700" y="3251200"/>
          <p14:tracePt t="92498" x="6037263" y="3241675"/>
          <p14:tracePt t="92499" x="6173788" y="3232150"/>
          <p14:tracePt t="92515" x="6319838" y="3214688"/>
          <p14:tracePt t="92516" x="6456363" y="3187700"/>
          <p14:tracePt t="92532" x="6548438" y="3168650"/>
          <p14:tracePt t="92532" x="6648450" y="3141663"/>
          <p14:tracePt t="92548" x="6767513" y="3132138"/>
          <p14:tracePt t="92549" x="6858000" y="3105150"/>
          <p14:tracePt t="92565" x="6959600" y="3086100"/>
          <p14:tracePt t="92566" x="7040563" y="3078163"/>
          <p14:tracePt t="92582" x="7096125" y="3059113"/>
          <p14:tracePt t="92582" x="7196138" y="3049588"/>
          <p14:tracePt t="92598" x="7278688" y="3032125"/>
          <p14:tracePt t="92599" x="7351713" y="3022600"/>
          <p14:tracePt t="92615" x="7424738" y="3022600"/>
          <p14:tracePt t="92616" x="7524750" y="3022600"/>
          <p14:tracePt t="92632" x="7597775" y="3022600"/>
          <p14:tracePt t="92632" x="7716838" y="3005138"/>
          <p14:tracePt t="92635" x="7789863" y="3005138"/>
          <p14:tracePt t="92648" x="7881938" y="3005138"/>
          <p14:tracePt t="92651" x="7945438" y="3005138"/>
          <p14:tracePt t="92665" x="7999413" y="3005138"/>
          <p14:tracePt t="92667" x="8072438" y="3005138"/>
          <p14:tracePt t="92682" x="8154988" y="3005138"/>
          <p14:tracePt t="92684" x="8228013" y="3005138"/>
          <p14:tracePt t="92698" x="8337550" y="3005138"/>
          <p14:tracePt t="92701" x="8439150" y="3005138"/>
          <p14:tracePt t="92715" x="8529638" y="3005138"/>
          <p14:tracePt t="92718" x="8629650" y="3013075"/>
          <p14:tracePt t="92731" x="8702675" y="3013075"/>
          <p14:tracePt t="92734" x="8758238" y="3013075"/>
          <p14:tracePt t="92748" x="8775700" y="3013075"/>
          <p14:tracePt t="92891" x="8785225" y="3013075"/>
          <p14:tracePt t="92899" x="8812213" y="3013075"/>
          <p14:tracePt t="92907" x="8840788" y="3013075"/>
          <p14:tracePt t="92915" x="8885238" y="3005138"/>
          <p14:tracePt t="92932" x="8913813" y="2995613"/>
          <p14:tracePt t="92932" x="8959850" y="2995613"/>
          <p14:tracePt t="92948" x="9004300" y="2976563"/>
          <p14:tracePt t="92949" x="9032875" y="2976563"/>
          <p14:tracePt t="92965" x="9050338" y="2976563"/>
          <p14:tracePt t="92966" x="9059863" y="2976563"/>
          <p14:tracePt t="94331" x="9059863" y="3013075"/>
          <p14:tracePt t="94339" x="9077325" y="3041650"/>
          <p14:tracePt t="94348" x="9077325" y="3049588"/>
          <p14:tracePt t="98059" x="9069388" y="3049588"/>
          <p14:tracePt t="98067" x="9040813" y="3032125"/>
          <p14:tracePt t="98075" x="8996363" y="2986088"/>
          <p14:tracePt t="98083" x="8967788" y="2976563"/>
          <p14:tracePt t="98098" x="8967788" y="2968625"/>
          <p14:tracePt t="98295" x="8940800" y="2968625"/>
          <p14:tracePt t="98307" x="8867775" y="2968625"/>
          <p14:tracePt t="98315" x="8785225" y="2986088"/>
          <p14:tracePt t="98331" x="8739188" y="2986088"/>
          <p14:tracePt t="98332" x="8675688" y="2995613"/>
          <p14:tracePt t="98348" x="8593138" y="3005138"/>
          <p14:tracePt t="98349" x="8475663" y="3022600"/>
          <p14:tracePt t="98365" x="8329613" y="3049588"/>
          <p14:tracePt t="98366" x="8137525" y="3086100"/>
          <p14:tracePt t="98382" x="7899400" y="3114675"/>
          <p14:tracePt t="98382" x="7662863" y="3132138"/>
          <p14:tracePt t="98398" x="7415213" y="3151188"/>
          <p14:tracePt t="98399" x="7215188" y="3168650"/>
          <p14:tracePt t="98415" x="6950075" y="3205163"/>
          <p14:tracePt t="98416" x="6740525" y="3214688"/>
          <p14:tracePt t="98419" x="6557963" y="3232150"/>
          <p14:tracePt t="98432" x="6346825" y="3251200"/>
          <p14:tracePt t="98435" x="6137275" y="3278188"/>
          <p14:tracePt t="98448" x="5972175" y="3297238"/>
          <p14:tracePt t="98451" x="5762625" y="3333750"/>
          <p14:tracePt t="98465" x="5507038" y="3370263"/>
          <p14:tracePt t="98467" x="5324475" y="3397250"/>
          <p14:tracePt t="98482" x="5132388" y="3414713"/>
          <p14:tracePt t="98484" x="4949825" y="3424238"/>
          <p14:tracePt t="98498" x="4757738" y="3424238"/>
          <p14:tracePt t="98501" x="4594225" y="3424238"/>
          <p14:tracePt t="98515" x="4484688" y="3424238"/>
          <p14:tracePt t="98517" x="4338638" y="3424238"/>
          <p14:tracePt t="98531" x="4200525" y="3424238"/>
          <p14:tracePt t="98534" x="4110038" y="3424238"/>
          <p14:tracePt t="98548" x="4017963" y="3424238"/>
          <p14:tracePt t="98550" x="3898900" y="3424238"/>
          <p14:tracePt t="98565" x="3789363" y="3424238"/>
          <p14:tracePt t="98567" x="3698875" y="3424238"/>
          <p14:tracePt t="98581" x="3562350" y="3424238"/>
          <p14:tracePt t="98584" x="3470275" y="3424238"/>
          <p14:tracePt t="98598" x="3351213" y="3443288"/>
          <p14:tracePt t="98601" x="3260725" y="3460750"/>
          <p14:tracePt t="98615" x="3141663" y="3470275"/>
          <p14:tracePt t="98617" x="3049588" y="3487738"/>
          <p14:tracePt t="98632" x="2986088" y="3487738"/>
          <p14:tracePt t="98634" x="2932113" y="3497263"/>
          <p14:tracePt t="98648" x="2886075" y="3506788"/>
          <p14:tracePt t="98649" x="2840038" y="3516313"/>
          <p14:tracePt t="98651" x="2803525" y="3516313"/>
          <p14:tracePt t="98665" x="2757488" y="3524250"/>
          <p14:tracePt t="98667" x="2693988" y="3543300"/>
          <p14:tracePt t="98682" x="2640013" y="3552825"/>
          <p14:tracePt t="98684" x="2574925" y="3560763"/>
          <p14:tracePt t="98698" x="2493963" y="3589338"/>
          <p14:tracePt t="98701" x="2428875" y="3606800"/>
          <p14:tracePt t="98715" x="2365375" y="3633788"/>
          <p14:tracePt t="98717" x="2292350" y="3662363"/>
          <p14:tracePt t="98731" x="2255838" y="3670300"/>
          <p14:tracePt t="98734" x="2182813" y="3706813"/>
          <p14:tracePt t="98748" x="2136775" y="3725863"/>
          <p14:tracePt t="98751" x="2119313" y="3735388"/>
          <p14:tracePt t="98765" x="2082800" y="3762375"/>
          <p14:tracePt t="98767" x="2063750" y="3771900"/>
          <p14:tracePt t="98782" x="2046288" y="3789363"/>
          <p14:tracePt t="98784" x="2000250" y="3825875"/>
          <p14:tracePt t="98798" x="1973263" y="3844925"/>
          <p14:tracePt t="98801" x="1936750" y="3862388"/>
          <p14:tracePt t="98815" x="1917700" y="3881438"/>
          <p14:tracePt t="98817" x="1900238" y="3908425"/>
          <p14:tracePt t="98832" x="1881188" y="3927475"/>
          <p14:tracePt t="98835" x="1854200" y="3954463"/>
          <p14:tracePt t="98848" x="1844675" y="3963988"/>
          <p14:tracePt t="98851" x="1827213" y="3971925"/>
          <p14:tracePt t="98865" x="1817688" y="4000500"/>
          <p14:tracePt t="98882" x="1817688" y="4017963"/>
          <p14:tracePt t="98884" x="1808163" y="4037013"/>
          <p14:tracePt t="98898" x="1808163" y="4044950"/>
          <p14:tracePt t="98901" x="1808163" y="4054475"/>
          <p14:tracePt t="98915" x="1808163" y="4064000"/>
          <p14:tracePt t="98931" x="1808163" y="4073525"/>
          <p14:tracePt t="98934" x="1808163" y="4081463"/>
          <p14:tracePt t="98948" x="1808163" y="4090988"/>
          <p14:tracePt t="98950" x="1808163" y="4100513"/>
          <p14:tracePt t="98965" x="1808163" y="4110038"/>
          <p14:tracePt t="98967" x="1817688" y="4117975"/>
          <p14:tracePt t="98981" x="1827213" y="4146550"/>
          <p14:tracePt t="98984" x="1835150" y="4164013"/>
          <p14:tracePt t="98998" x="1835150" y="4173538"/>
          <p14:tracePt t="99001" x="1844675" y="4191000"/>
          <p14:tracePt t="99015" x="1871663" y="4227513"/>
          <p14:tracePt t="99017" x="1881188" y="4227513"/>
          <p14:tracePt t="99032" x="1900238" y="4264025"/>
          <p14:tracePt t="99034" x="1917700" y="4283075"/>
          <p14:tracePt t="99048" x="1927225" y="4292600"/>
          <p14:tracePt t="99049" x="1936750" y="4292600"/>
          <p14:tracePt t="100035" x="1973263" y="4292600"/>
          <p14:tracePt t="100043" x="2009775" y="4292600"/>
          <p14:tracePt t="100051" x="2054225" y="4283075"/>
          <p14:tracePt t="100065" x="2073275" y="4283075"/>
          <p14:tracePt t="100067" x="2100263" y="4273550"/>
          <p14:tracePt t="100082" x="2119313" y="4273550"/>
          <p14:tracePt t="100084" x="2136775" y="4264025"/>
          <p14:tracePt t="100098" x="2155825" y="4264025"/>
          <p14:tracePt t="100101" x="2163763" y="4264025"/>
          <p14:tracePt t="100115" x="2173288" y="4256088"/>
          <p14:tracePt t="100117" x="2182813" y="4256088"/>
          <p14:tracePt t="100132" x="2192338" y="4256088"/>
          <p14:tracePt t="100148" x="2200275" y="4246563"/>
          <p14:tracePt t="100150" x="2209800" y="4246563"/>
          <p14:tracePt t="100165" x="2219325" y="4237038"/>
          <p14:tracePt t="100182" x="2228850" y="4227513"/>
          <p14:tracePt t="100184" x="2236788" y="4227513"/>
          <p14:tracePt t="100198" x="2246313" y="4219575"/>
          <p14:tracePt t="100201" x="2265363" y="4210050"/>
          <p14:tracePt t="100215" x="2282825" y="4191000"/>
          <p14:tracePt t="100217" x="2301875" y="4164013"/>
          <p14:tracePt t="100231" x="2338388" y="4137025"/>
          <p14:tracePt t="100234" x="2365375" y="4100513"/>
          <p14:tracePt t="100248" x="2401888" y="4073525"/>
          <p14:tracePt t="100249" x="2438400" y="4037013"/>
          <p14:tracePt t="100253" x="2457450" y="4008438"/>
          <p14:tracePt t="100265" x="2474913" y="3971925"/>
          <p14:tracePt t="100268" x="2484438" y="3954463"/>
          <p14:tracePt t="100282" x="2493963" y="3927475"/>
          <p14:tracePt t="100284" x="2501900" y="3908425"/>
          <p14:tracePt t="100298" x="2511425" y="3889375"/>
          <p14:tracePt t="100300" x="2520950" y="3862388"/>
          <p14:tracePt t="100315" x="2538413" y="3835400"/>
          <p14:tracePt t="100317" x="2538413" y="3816350"/>
          <p14:tracePt t="100331" x="2538413" y="3798888"/>
          <p14:tracePt t="100333" x="2538413" y="3789363"/>
          <p14:tracePt t="100348" x="2538413" y="3771900"/>
          <p14:tracePt t="100435" x="2538413" y="3762375"/>
          <p14:tracePt t="100575" x="2538413" y="3771900"/>
          <p14:tracePt t="100583" x="2538413" y="3789363"/>
          <p14:tracePt t="100592" x="2538413" y="3808413"/>
          <p14:tracePt t="100599" x="2538413" y="3825875"/>
          <p14:tracePt t="100615" x="2538413" y="3844925"/>
          <p14:tracePt t="100632" x="2538413" y="3881438"/>
          <p14:tracePt t="100632" x="2538413" y="3908425"/>
          <p14:tracePt t="100648" x="2538413" y="3927475"/>
          <p14:tracePt t="100649" x="2538413" y="3954463"/>
          <p14:tracePt t="100651" x="2538413" y="3971925"/>
          <p14:tracePt t="100665" x="2538413" y="3990975"/>
          <p14:tracePt t="100667" x="2530475" y="4000500"/>
          <p14:tracePt t="100681" x="2530475" y="4008438"/>
          <p14:tracePt t="100684" x="2530475" y="4027488"/>
          <p14:tracePt t="100698" x="2530475" y="4037013"/>
          <p14:tracePt t="100715" x="2530475" y="4054475"/>
          <p14:tracePt t="100717" x="2520950" y="4073525"/>
          <p14:tracePt t="100731" x="2520950" y="4090988"/>
          <p14:tracePt t="100733" x="2520950" y="4110038"/>
          <p14:tracePt t="100748" x="2511425" y="4127500"/>
          <p14:tracePt t="100750" x="2511425" y="4146550"/>
          <p14:tracePt t="100765" x="2511425" y="4154488"/>
          <p14:tracePt t="100767" x="2511425" y="4173538"/>
          <p14:tracePt t="100782" x="2511425" y="4191000"/>
          <p14:tracePt t="100784" x="2501900" y="4200525"/>
          <p14:tracePt t="101079" x="2520950" y="4191000"/>
          <p14:tracePt t="101091" x="2603500" y="4127500"/>
          <p14:tracePt t="101099" x="2647950" y="4090988"/>
          <p14:tracePt t="101115" x="2684463" y="4054475"/>
          <p14:tracePt t="101116" x="2713038" y="4027488"/>
          <p14:tracePt t="101132" x="2767013" y="3971925"/>
          <p14:tracePt t="101132" x="2794000" y="3944938"/>
          <p14:tracePt t="101148" x="2849563" y="3917950"/>
          <p14:tracePt t="101149" x="2876550" y="3898900"/>
          <p14:tracePt t="101165" x="2895600" y="3889375"/>
          <p14:tracePt t="101166" x="2903538" y="3881438"/>
          <p14:tracePt t="101182" x="2913063" y="3871913"/>
          <p14:tracePt t="101182" x="2922588" y="3871913"/>
          <p14:tracePt t="101198" x="2932113" y="3862388"/>
          <p14:tracePt t="101215" x="2932113" y="3852863"/>
          <p14:tracePt t="101415" x="2932113" y="3844925"/>
          <p14:tracePt t="101459" x="2932113" y="3871913"/>
          <p14:tracePt t="101466" x="2932113" y="3889375"/>
          <p14:tracePt t="101474" x="2932113" y="3935413"/>
          <p14:tracePt t="101483" x="2932113" y="3963988"/>
          <p14:tracePt t="101498" x="2932113" y="3990975"/>
          <p14:tracePt t="101498" x="2932113" y="4027488"/>
          <p14:tracePt t="101514" x="2932113" y="4044950"/>
          <p14:tracePt t="101514" x="2932113" y="4064000"/>
          <p14:tracePt t="101531" x="2932113" y="4081463"/>
          <p14:tracePt t="101547" x="2932113" y="4090988"/>
          <p14:tracePt t="101548" x="2932113" y="4100513"/>
          <p14:tracePt t="101564" x="2932113" y="4117975"/>
          <p14:tracePt t="101565" x="2932113" y="4127500"/>
          <p14:tracePt t="101581" x="2932113" y="4137025"/>
          <p14:tracePt t="101581" x="2932113" y="4154488"/>
          <p14:tracePt t="101597" x="2932113" y="4173538"/>
          <p14:tracePt t="101597" x="2932113" y="4191000"/>
          <p14:tracePt t="101614" x="2932113" y="4210050"/>
          <p14:tracePt t="101614" x="2932113" y="4227513"/>
          <p14:tracePt t="101631" x="2932113" y="4256088"/>
          <p14:tracePt t="101632" x="2932113" y="4273550"/>
          <p14:tracePt t="101648" x="2932113" y="4300538"/>
          <p14:tracePt t="101649" x="2932113" y="4329113"/>
          <p14:tracePt t="101651" x="2932113" y="4346575"/>
          <p14:tracePt t="101665" x="2932113" y="4365625"/>
          <p14:tracePt t="101667" x="2932113" y="4373563"/>
          <p14:tracePt t="101682" x="2932113" y="4392613"/>
          <p14:tracePt t="101684" x="2932113" y="4402138"/>
          <p14:tracePt t="101723" x="2932113" y="4410075"/>
          <p14:tracePt t="101739" x="2932113" y="4419600"/>
          <p14:tracePt t="101763" x="2932113" y="4429125"/>
          <p14:tracePt t="101771" x="2932113" y="4438650"/>
          <p14:tracePt t="102251" x="2932113" y="4429125"/>
          <p14:tracePt t="102259" x="2940050" y="4392613"/>
          <p14:tracePt t="102267" x="2940050" y="4356100"/>
          <p14:tracePt t="102282" x="2949575" y="4300538"/>
          <p14:tracePt t="102283" x="2949575" y="4246563"/>
          <p14:tracePt t="102298" x="2968625" y="4146550"/>
          <p14:tracePt t="102299" x="2968625" y="4073525"/>
          <p14:tracePt t="102315" x="2976563" y="3990975"/>
          <p14:tracePt t="102316" x="2976563" y="3963988"/>
          <p14:tracePt t="102331" x="2976563" y="3908425"/>
          <p14:tracePt t="102332" x="2976563" y="3862388"/>
          <p14:tracePt t="102348" x="2976563" y="3835400"/>
          <p14:tracePt t="102349" x="2976563" y="3789363"/>
          <p14:tracePt t="102365" x="2976563" y="3771900"/>
          <p14:tracePt t="102366" x="2976563" y="3752850"/>
          <p14:tracePt t="102382" x="2976563" y="3743325"/>
          <p14:tracePt t="102443" x="2976563" y="3735388"/>
          <p14:tracePt t="102583" x="2976563" y="3706813"/>
          <p14:tracePt t="102595" x="2976563" y="3689350"/>
          <p14:tracePt t="102603" x="2968625" y="3670300"/>
          <p14:tracePt t="102615" x="2968625" y="3662363"/>
          <p14:tracePt t="103302" x="2968625" y="3670300"/>
          <p14:tracePt t="103315" x="2968625" y="3698875"/>
          <p14:tracePt t="103323" x="2968625" y="3716338"/>
          <p14:tracePt t="103331" x="2968625" y="3743325"/>
          <p14:tracePt t="103348" x="2968625" y="3779838"/>
          <p14:tracePt t="103349" x="2968625" y="3789363"/>
          <p14:tracePt t="103365" x="2968625" y="3808413"/>
          <p14:tracePt t="103365" x="2968625" y="3825875"/>
          <p14:tracePt t="103381" x="2968625" y="3844925"/>
          <p14:tracePt t="103382" x="2968625" y="3862388"/>
          <p14:tracePt t="103398" x="2968625" y="3898900"/>
          <p14:tracePt t="103399" x="2968625" y="3927475"/>
          <p14:tracePt t="103415" x="2968625" y="3954463"/>
          <p14:tracePt t="103415" x="2968625" y="3971925"/>
          <p14:tracePt t="103431" x="2968625" y="3990975"/>
          <p14:tracePt t="103432" x="2968625" y="4017963"/>
          <p14:tracePt t="103448" x="2959100" y="4044950"/>
          <p14:tracePt t="103448" x="2959100" y="4054475"/>
          <p14:tracePt t="103451" x="2949575" y="4064000"/>
          <p14:tracePt t="103465" x="2949575" y="4081463"/>
          <p14:tracePt t="103466" x="2949575" y="4090988"/>
          <p14:tracePt t="103481" x="2949575" y="4117975"/>
          <p14:tracePt t="103483" x="2940050" y="4127500"/>
          <p14:tracePt t="103498" x="2940050" y="4146550"/>
          <p14:tracePt t="103500" x="2940050" y="4154488"/>
          <p14:tracePt t="103515" x="2940050" y="4164013"/>
          <p14:tracePt t="103831" x="2940050" y="4173538"/>
          <p14:tracePt t="103839" x="2959100" y="4183063"/>
          <p14:tracePt t="103848" x="2976563" y="4183063"/>
          <p14:tracePt t="103851" x="2995613" y="4183063"/>
          <p14:tracePt t="103865" x="3013075" y="4191000"/>
          <p14:tracePt t="103867" x="3032125" y="4191000"/>
          <p14:tracePt t="103881" x="3049588" y="4191000"/>
          <p14:tracePt t="103883" x="3059113" y="4191000"/>
          <p14:tracePt t="103899" x="3068638" y="4191000"/>
          <p14:tracePt t="104166" x="3078163" y="4191000"/>
          <p14:tracePt t="104174" x="3095625" y="4191000"/>
          <p14:tracePt t="104182" x="3105150" y="4191000"/>
          <p14:tracePt t="104198" x="3122613" y="4191000"/>
          <p14:tracePt t="104215" x="3141663" y="4191000"/>
          <p14:tracePt t="104216" x="3159125" y="4191000"/>
          <p14:tracePt t="104231" x="3187700" y="4191000"/>
          <p14:tracePt t="104232" x="3224213" y="4191000"/>
          <p14:tracePt t="104249" x="3260725" y="4191000"/>
          <p14:tracePt t="104252" x="3278188" y="4191000"/>
          <p14:tracePt t="104265" x="3287713" y="4191000"/>
          <p14:tracePt t="104281" x="3297238" y="4191000"/>
          <p14:tracePt t="104283" x="3297238" y="4183063"/>
          <p14:tracePt t="104779" x="3314700" y="4183063"/>
          <p14:tracePt t="104787" x="3360738" y="4183063"/>
          <p14:tracePt t="104798" x="3416300" y="4183063"/>
          <p14:tracePt t="104815" x="3433763" y="4183063"/>
          <p14:tracePt t="104815" x="3489325" y="4183063"/>
          <p14:tracePt t="104831" x="3516313" y="4183063"/>
          <p14:tracePt t="104832" x="3533775" y="4183063"/>
          <p14:tracePt t="105239" x="3552825" y="4183063"/>
          <p14:tracePt t="105247" x="3598863" y="4183063"/>
          <p14:tracePt t="105251" x="3625850" y="4183063"/>
          <p14:tracePt t="105265" x="3679825" y="4183063"/>
          <p14:tracePt t="105267" x="3725863" y="4183063"/>
          <p14:tracePt t="105281" x="3752850" y="4183063"/>
          <p14:tracePt t="105284" x="3781425" y="4183063"/>
          <p14:tracePt t="105298" x="3798888" y="4183063"/>
          <p14:tracePt t="105301" x="3808413" y="4183063"/>
          <p14:tracePt t="105315" x="3817938" y="4183063"/>
          <p14:tracePt t="105463" x="3844925" y="4183063"/>
          <p14:tracePt t="105471" x="3890963" y="4183063"/>
          <p14:tracePt t="105481" x="3917950" y="4183063"/>
          <p14:tracePt t="105498" x="3944938" y="4183063"/>
          <p14:tracePt t="105499" x="3990975" y="4191000"/>
          <p14:tracePt t="105515" x="4008438" y="4191000"/>
          <p14:tracePt t="105516" x="4027488" y="4191000"/>
          <p14:tracePt t="105531" x="4054475" y="4191000"/>
          <p14:tracePt t="105532" x="4064000" y="4191000"/>
          <p14:tracePt t="105548" x="4073525" y="4191000"/>
          <p14:tracePt t="105703" x="4073525" y="4200525"/>
          <p14:tracePt t="105771" x="4083050" y="4200525"/>
          <p14:tracePt t="105780" x="4110038" y="4200525"/>
          <p14:tracePt t="105787" x="4137025" y="4200525"/>
          <p14:tracePt t="105798" x="4183063" y="4200525"/>
          <p14:tracePt t="105815" x="4219575" y="4200525"/>
          <p14:tracePt t="105816" x="4265613" y="4210050"/>
          <p14:tracePt t="105832" x="4292600" y="4210050"/>
          <p14:tracePt t="105832" x="4338638" y="4219575"/>
          <p14:tracePt t="105835" x="4392613" y="4219575"/>
          <p14:tracePt t="105848" x="4438650" y="4227513"/>
          <p14:tracePt t="105851" x="4484688" y="4237038"/>
          <p14:tracePt t="105865" x="4521200" y="4237038"/>
          <p14:tracePt t="105867" x="4538663" y="4246563"/>
          <p14:tracePt t="105882" x="4575175" y="4246563"/>
          <p14:tracePt t="105884" x="4584700" y="4246563"/>
          <p14:tracePt t="112827" x="4630738" y="4246563"/>
          <p14:tracePt t="112835" x="4703763" y="4246563"/>
          <p14:tracePt t="112848" x="4821238" y="4246563"/>
          <p14:tracePt t="112851" x="4913313" y="4246563"/>
          <p14:tracePt t="112865" x="5041900" y="4246563"/>
          <p14:tracePt t="112867" x="5151438" y="4246563"/>
          <p14:tracePt t="112882" x="5268913" y="4246563"/>
          <p14:tracePt t="112884" x="5360988" y="4246563"/>
          <p14:tracePt t="112898" x="5434013" y="4246563"/>
          <p14:tracePt t="112900" x="5470525" y="4246563"/>
          <p14:tracePt t="112915" x="5507038" y="4246563"/>
          <p14:tracePt t="112917" x="5561013" y="4246563"/>
          <p14:tracePt t="112931" x="5597525" y="4246563"/>
          <p14:tracePt t="112933" x="5626100" y="4246563"/>
          <p14:tracePt t="112948" x="5643563" y="4246563"/>
          <p14:tracePt t="112950" x="5653088" y="4246563"/>
          <p14:tracePt t="112981" x="5662613" y="4246563"/>
          <p14:tracePt t="113175" x="5634038" y="4246563"/>
          <p14:tracePt t="113187" x="5607050" y="4246563"/>
          <p14:tracePt t="113195" x="5570538" y="4237038"/>
          <p14:tracePt t="113203" x="5553075" y="4237038"/>
          <p14:tracePt t="113215" x="5516563" y="4237038"/>
          <p14:tracePt t="113231" x="5470525" y="4227513"/>
          <p14:tracePt t="113232" x="5443538" y="4227513"/>
          <p14:tracePt t="113236" x="5407025" y="4227513"/>
          <p14:tracePt t="113248" x="5387975" y="4227513"/>
          <p14:tracePt t="113251" x="5360988" y="4227513"/>
          <p14:tracePt t="113265" x="5351463" y="4219575"/>
          <p14:tracePt t="113267" x="5341938" y="4219575"/>
          <p14:tracePt t="113299" x="5324475" y="4219575"/>
          <p14:tracePt t="113323" x="5314950" y="4219575"/>
          <p14:tracePt t="113331" x="5305425" y="4219575"/>
          <p14:tracePt t="113348" x="5297488" y="4219575"/>
          <p14:tracePt t="113923" x="5305425" y="4219575"/>
          <p14:tracePt t="113971" x="5324475" y="4219575"/>
          <p14:tracePt t="113979" x="5334000" y="4219575"/>
          <p14:tracePt t="113995" x="5351463" y="4219575"/>
          <p14:tracePt t="114003" x="5360988" y="4219575"/>
          <p14:tracePt t="114015" x="5370513" y="4210050"/>
          <p14:tracePt t="114031" x="5378450" y="4210050"/>
          <p14:tracePt t="114032" x="5387975" y="4210050"/>
          <p14:tracePt t="114035" x="5397500" y="4210050"/>
          <p14:tracePt t="114048" x="5414963" y="4210050"/>
          <p14:tracePt t="114051" x="5434013" y="4210050"/>
          <p14:tracePt t="114067" x="5461000" y="4200525"/>
          <p14:tracePt t="114081" x="5480050" y="4200525"/>
          <p14:tracePt t="114084" x="5516563" y="4191000"/>
          <p14:tracePt t="114098" x="5543550" y="4191000"/>
          <p14:tracePt t="114101" x="5561013" y="4191000"/>
          <p14:tracePt t="114115" x="5589588" y="4191000"/>
          <p14:tracePt t="114117" x="5634038" y="4183063"/>
          <p14:tracePt t="114131" x="5662613" y="4183063"/>
          <p14:tracePt t="114134" x="5708650" y="4183063"/>
          <p14:tracePt t="114148" x="5735638" y="4183063"/>
          <p14:tracePt t="114151" x="5753100" y="4183063"/>
          <p14:tracePt t="114165" x="5799138" y="4183063"/>
          <p14:tracePt t="114167" x="5818188" y="4183063"/>
          <p14:tracePt t="114181" x="5845175" y="4183063"/>
          <p14:tracePt t="114184" x="5872163" y="4183063"/>
          <p14:tracePt t="114198" x="5881688" y="4183063"/>
          <p14:tracePt t="114200" x="5908675" y="4183063"/>
          <p14:tracePt t="114215" x="5927725" y="4183063"/>
          <p14:tracePt t="114217" x="5945188" y="4183063"/>
          <p14:tracePt t="114231" x="5964238" y="4183063"/>
          <p14:tracePt t="114248" x="6008688" y="4183063"/>
          <p14:tracePt t="114249" x="6027738" y="4183063"/>
          <p14:tracePt t="114253" x="6054725" y="4183063"/>
          <p14:tracePt t="114265" x="6091238" y="4183063"/>
          <p14:tracePt t="114268" x="6118225" y="4183063"/>
          <p14:tracePt t="114281" x="6164263" y="4183063"/>
          <p14:tracePt t="114284" x="6191250" y="4183063"/>
          <p14:tracePt t="114298" x="6219825" y="4183063"/>
          <p14:tracePt t="114301" x="6256338" y="4183063"/>
          <p14:tracePt t="114315" x="6283325" y="4183063"/>
          <p14:tracePt t="114317" x="6300788" y="4191000"/>
          <p14:tracePt t="114331" x="6329363" y="4191000"/>
          <p14:tracePt t="114334" x="6337300" y="4191000"/>
          <p14:tracePt t="114348" x="6356350" y="4191000"/>
          <p14:tracePt t="114350" x="6373813" y="4191000"/>
          <p14:tracePt t="114365" x="6402388" y="4191000"/>
          <p14:tracePt t="114367" x="6438900" y="4200525"/>
          <p14:tracePt t="114381" x="6465888" y="4200525"/>
          <p14:tracePt t="114384" x="6492875" y="4200525"/>
          <p14:tracePt t="114398" x="6521450" y="4200525"/>
          <p14:tracePt t="114401" x="6538913" y="4219575"/>
          <p14:tracePt t="114415" x="6557963" y="4219575"/>
          <p14:tracePt t="114417" x="6575425" y="4219575"/>
          <p14:tracePt t="114431" x="6594475" y="4219575"/>
          <p14:tracePt t="114448" x="6630988" y="4227513"/>
          <p14:tracePt t="114449" x="6648450" y="4227513"/>
          <p14:tracePt t="114451" x="6657975" y="4227513"/>
          <p14:tracePt t="114499" x="6667500" y="4227513"/>
          <p14:tracePt t="114647" x="6657975" y="4227513"/>
          <p14:tracePt t="114671" x="6648450" y="4227513"/>
          <p14:tracePt t="114679" x="6638925" y="4227513"/>
          <p14:tracePt t="114687" x="6630988" y="4237038"/>
          <p14:tracePt t="114707" x="6621463" y="4237038"/>
          <p14:tracePt t="114715" x="6602413" y="4237038"/>
          <p14:tracePt t="114731" x="6584950" y="4237038"/>
          <p14:tracePt t="114732" x="6565900" y="4237038"/>
          <p14:tracePt t="114748" x="6538913" y="4237038"/>
          <p14:tracePt t="114749" x="6521450" y="4237038"/>
          <p14:tracePt t="114765" x="6492875" y="4237038"/>
          <p14:tracePt t="114766" x="6456363" y="4237038"/>
          <p14:tracePt t="114781" x="6438900" y="4237038"/>
          <p14:tracePt t="114782" x="6410325" y="4237038"/>
          <p14:tracePt t="114798" x="6365875" y="4237038"/>
          <p14:tracePt t="114799" x="6337300" y="4227513"/>
          <p14:tracePt t="114815" x="6310313" y="4227513"/>
          <p14:tracePt t="114816" x="6292850" y="4227513"/>
          <p14:tracePt t="114831" x="6264275" y="4227513"/>
          <p14:tracePt t="114832" x="6256338" y="4219575"/>
          <p14:tracePt t="114835" x="6237288" y="4219575"/>
          <p14:tracePt t="114848" x="6219825" y="4219575"/>
          <p14:tracePt t="114851" x="6191250" y="4219575"/>
          <p14:tracePt t="114865" x="6173788" y="4219575"/>
          <p14:tracePt t="114867" x="6154738" y="4210050"/>
          <p14:tracePt t="114881" x="6118225" y="4210050"/>
          <p14:tracePt t="114884" x="6091238" y="4210050"/>
          <p14:tracePt t="114898" x="6064250" y="4210050"/>
          <p14:tracePt t="114901" x="6027738" y="4210050"/>
          <p14:tracePt t="114915" x="6000750" y="4210050"/>
          <p14:tracePt t="114917" x="5972175" y="4210050"/>
          <p14:tracePt t="114931" x="5954713" y="4200525"/>
          <p14:tracePt t="114934" x="5935663" y="4200525"/>
          <p14:tracePt t="114948" x="5918200" y="4200525"/>
          <p14:tracePt t="114950" x="5899150" y="4200525"/>
          <p14:tracePt t="114965" x="5891213" y="4200525"/>
          <p14:tracePt t="114967" x="5872163" y="4200525"/>
          <p14:tracePt t="114981" x="5854700" y="4200525"/>
          <p14:tracePt t="114998" x="5845175" y="4200525"/>
          <p14:tracePt t="115000" x="5835650" y="4200525"/>
          <p14:tracePt t="115015" x="5826125" y="4200525"/>
          <p14:tracePt t="115017" x="5808663" y="4200525"/>
          <p14:tracePt t="115031" x="5789613" y="4200525"/>
          <p14:tracePt t="115048" x="5753100" y="4200525"/>
          <p14:tracePt t="115049" x="5735638" y="4200525"/>
          <p14:tracePt t="115051" x="5699125" y="4191000"/>
          <p14:tracePt t="115065" x="5680075" y="4191000"/>
          <p14:tracePt t="115067" x="5653088" y="4191000"/>
          <p14:tracePt t="115081" x="5634038" y="4191000"/>
          <p14:tracePt t="115084" x="5616575" y="4191000"/>
          <p14:tracePt t="115098" x="5607050" y="4191000"/>
          <p14:tracePt t="115101" x="5589588" y="4191000"/>
          <p14:tracePt t="115115" x="5580063" y="4191000"/>
          <p14:tracePt t="115131" x="5570538" y="4191000"/>
          <p14:tracePt t="115134" x="5553075" y="4191000"/>
          <p14:tracePt t="115148" x="5534025" y="4191000"/>
          <p14:tracePt t="115150" x="5516563" y="4191000"/>
          <p14:tracePt t="115165" x="5497513" y="4191000"/>
          <p14:tracePt t="115167" x="5480050" y="4191000"/>
          <p14:tracePt t="115181" x="5461000" y="4191000"/>
          <p14:tracePt t="115184" x="5434013" y="4191000"/>
          <p14:tracePt t="115198" x="5414963" y="4191000"/>
          <p14:tracePt t="115200" x="5397500" y="4183063"/>
          <p14:tracePt t="115215" x="5378450" y="4183063"/>
          <p14:tracePt t="115217" x="5351463" y="4183063"/>
          <p14:tracePt t="115231" x="5334000" y="4183063"/>
          <p14:tracePt t="115248" x="5297488" y="4183063"/>
          <p14:tracePt t="115249" x="5287963" y="4183063"/>
          <p14:tracePt t="115253" x="5268913" y="4183063"/>
          <p14:tracePt t="115291" x="5260975" y="4183063"/>
          <p14:tracePt t="116031" x="5268913" y="4183063"/>
          <p14:tracePt t="116035" x="5278438" y="4183063"/>
          <p14:tracePt t="116048" x="5287963" y="4183063"/>
          <p14:tracePt t="116051" x="5297488" y="4183063"/>
          <p14:tracePt t="116067" x="5305425" y="4183063"/>
          <p14:tracePt t="116294" x="5324475" y="4173538"/>
          <p14:tracePt t="116306" x="5351463" y="4173538"/>
          <p14:tracePt t="116314" x="5397500" y="4173538"/>
          <p14:tracePt t="116330" x="5414963" y="4173538"/>
          <p14:tracePt t="116331" x="5434013" y="4173538"/>
          <p14:tracePt t="116347" x="5451475" y="4173538"/>
          <p14:tracePt t="116347" x="5470525" y="4173538"/>
          <p14:tracePt t="116364" x="5487988" y="4173538"/>
          <p14:tracePt t="116364" x="5497513" y="4173538"/>
          <p14:tracePt t="116380" x="5507038" y="4173538"/>
          <p14:tracePt t="116397" x="5516563" y="4173538"/>
          <p14:tracePt t="116414" x="5524500" y="4173538"/>
          <p14:tracePt t="116430" x="5534025" y="4164013"/>
          <p14:tracePt t="116431" x="5543550" y="4164013"/>
          <p14:tracePt t="116447" x="5553075" y="4164013"/>
          <p14:tracePt t="116448" x="5561013" y="4164013"/>
          <p14:tracePt t="116464" x="5580063" y="4154488"/>
          <p14:tracePt t="116480" x="5589588" y="4154488"/>
          <p14:tracePt t="116498" x="5597525" y="4154488"/>
          <p14:tracePt t="116514" x="5607050" y="4154488"/>
          <p14:tracePt t="116530" x="5616575" y="4154488"/>
          <p14:tracePt t="116547" x="5616575" y="4146550"/>
          <p14:tracePt t="116846" x="5607050" y="4146550"/>
          <p14:tracePt t="116854" x="5597525" y="4146550"/>
          <p14:tracePt t="116870" x="5589588" y="4154488"/>
          <p14:tracePt t="116880" x="5570538" y="4154488"/>
          <p14:tracePt t="116897" x="5561013" y="4154488"/>
          <p14:tracePt t="116897" x="5553075" y="4154488"/>
          <p14:tracePt t="116914" x="5543550" y="4154488"/>
          <p14:tracePt t="116914" x="5524500" y="4154488"/>
          <p14:tracePt t="116930" x="5516563" y="4164013"/>
          <p14:tracePt t="116931" x="5507038" y="4164013"/>
          <p14:tracePt t="116947" x="5487988" y="4164013"/>
          <p14:tracePt t="116947" x="5470525" y="4164013"/>
          <p14:tracePt t="116964" x="5434013" y="4164013"/>
          <p14:tracePt t="116964" x="5407025" y="4164013"/>
          <p14:tracePt t="116980" x="5378450" y="4164013"/>
          <p14:tracePt t="116981" x="5351463" y="4164013"/>
          <p14:tracePt t="116997" x="5334000" y="4164013"/>
          <p14:tracePt t="116997" x="5314950" y="4164013"/>
          <p14:tracePt t="117014" x="5305425" y="4164013"/>
          <p14:tracePt t="117014" x="5297488" y="4164013"/>
          <p14:tracePt t="117031" x="5287963" y="4164013"/>
          <p14:tracePt t="117031" x="5278438" y="4164013"/>
          <p14:tracePt t="117147" x="5297488" y="4164013"/>
          <p14:tracePt t="117155" x="5305425" y="4164013"/>
          <p14:tracePt t="117165" x="5324475" y="4164013"/>
          <p14:tracePt t="117181" x="5341938" y="4164013"/>
          <p14:tracePt t="117182" x="5360988" y="4164013"/>
          <p14:tracePt t="117198" x="5370513" y="4164013"/>
          <p14:tracePt t="117199" x="5387975" y="4164013"/>
          <p14:tracePt t="117215" x="5407025" y="4164013"/>
          <p14:tracePt t="117215" x="5443538" y="4164013"/>
          <p14:tracePt t="117231" x="5470525" y="4164013"/>
          <p14:tracePt t="117232" x="5497513" y="4164013"/>
          <p14:tracePt t="117249" x="5534025" y="4164013"/>
          <p14:tracePt t="117250" x="5553075" y="4164013"/>
          <p14:tracePt t="117265" x="5570538" y="4164013"/>
          <p14:tracePt t="117281" x="5580063" y="4164013"/>
          <p14:tracePt t="117298" x="5580063" y="4154488"/>
          <p14:tracePt t="117623" x="5597525" y="4154488"/>
          <p14:tracePt t="117631" x="5607050" y="4154488"/>
          <p14:tracePt t="117639" x="5616575" y="4154488"/>
          <p14:tracePt t="117659" x="5626100" y="4154488"/>
          <p14:tracePt t="117667" x="5634038" y="4154488"/>
          <p14:tracePt t="117683" x="5643563" y="4154488"/>
          <p14:tracePt t="117698" x="5653088" y="4146550"/>
          <p14:tracePt t="117715" x="5670550" y="4146550"/>
          <p14:tracePt t="117716" x="5680075" y="4146550"/>
          <p14:tracePt t="117731" x="5689600" y="4146550"/>
          <p14:tracePt t="117748" x="5699125" y="4146550"/>
          <p14:tracePt t="117749" x="5716588" y="4146550"/>
          <p14:tracePt t="117779" x="5726113" y="4146550"/>
          <p14:tracePt t="117850" x="5735638" y="4137025"/>
          <p14:tracePt t="117859" x="5753100" y="4137025"/>
          <p14:tracePt t="117867" x="5772150" y="4137025"/>
          <p14:tracePt t="117881" x="5799138" y="4137025"/>
          <p14:tracePt t="117883" x="5818188" y="4137025"/>
          <p14:tracePt t="117898" x="5826125" y="4137025"/>
          <p14:tracePt t="117899" x="5845175" y="4137025"/>
          <p14:tracePt t="117915" x="5854700" y="4137025"/>
          <p14:tracePt t="117931" x="5862638" y="4137025"/>
          <p14:tracePt t="117948" x="5862638" y="4127500"/>
          <p14:tracePt t="118159" x="5862638" y="4137025"/>
          <p14:tracePt t="118167" x="5862638" y="4146550"/>
          <p14:tracePt t="118183" x="5862638" y="4154488"/>
          <p14:tracePt t="118275" x="5899150" y="4164013"/>
          <p14:tracePt t="118283" x="5935663" y="4164013"/>
          <p14:tracePt t="118291" x="5972175" y="4164013"/>
          <p14:tracePt t="118299" x="6045200" y="4173538"/>
          <p14:tracePt t="118315" x="6110288" y="4173538"/>
          <p14:tracePt t="118315" x="6137275" y="4173538"/>
          <p14:tracePt t="118331" x="6210300" y="4173538"/>
          <p14:tracePt t="118335" x="6283325" y="4173538"/>
          <p14:tracePt t="118347" x="6356350" y="4173538"/>
          <p14:tracePt t="118348" x="6419850" y="4173538"/>
          <p14:tracePt t="118364" x="6438900" y="4173538"/>
          <p14:tracePt t="118364" x="6456363" y="4183063"/>
          <p14:tracePt t="118535" x="6429375" y="4200525"/>
          <p14:tracePt t="118547" x="6402388" y="4200525"/>
          <p14:tracePt t="118555" x="6365875" y="4200525"/>
          <p14:tracePt t="118564" x="6300788" y="4210050"/>
          <p14:tracePt t="118581" x="6246813" y="4210050"/>
          <p14:tracePt t="118582" x="6173788" y="4210050"/>
          <p14:tracePt t="118598" x="6127750" y="4210050"/>
          <p14:tracePt t="118599" x="6081713" y="4210050"/>
          <p14:tracePt t="118615" x="6027738" y="4210050"/>
          <p14:tracePt t="118616" x="6000750" y="4210050"/>
          <p14:tracePt t="118631" x="5964238" y="4210050"/>
          <p14:tracePt t="118648" x="5954713" y="4200525"/>
          <p14:tracePt t="120475" x="5935663" y="4210050"/>
          <p14:tracePt t="120483" x="5891213" y="4227513"/>
          <p14:tracePt t="120491" x="5854700" y="4246563"/>
          <p14:tracePt t="120499" x="5826125" y="4273550"/>
          <p14:tracePt t="120515" x="5799138" y="4283075"/>
          <p14:tracePt t="120516" x="5762625" y="4292600"/>
          <p14:tracePt t="120531" x="5735638" y="4300538"/>
          <p14:tracePt t="120532" x="5699125" y="4310063"/>
          <p14:tracePt t="120548" x="5670550" y="4319588"/>
          <p14:tracePt t="120549" x="5643563" y="4319588"/>
          <p14:tracePt t="120565" x="5616575" y="4319588"/>
          <p14:tracePt t="120565" x="5597525" y="4319588"/>
          <p14:tracePt t="120581" x="5580063" y="4319588"/>
          <p14:tracePt t="120582" x="5570538" y="4319588"/>
          <p14:tracePt t="120598" x="5543550" y="4319588"/>
          <p14:tracePt t="120599" x="5524500" y="4319588"/>
          <p14:tracePt t="120615" x="5480050" y="4319588"/>
          <p14:tracePt t="120615" x="5451475" y="4319588"/>
          <p14:tracePt t="120631" x="5407025" y="4319588"/>
          <p14:tracePt t="120632" x="5378450" y="4319588"/>
          <p14:tracePt t="120635" x="5334000" y="4319588"/>
          <p14:tracePt t="120648" x="5297488" y="4310063"/>
          <p14:tracePt t="120651" x="5232400" y="4300538"/>
          <p14:tracePt t="120665" x="5205413" y="4300538"/>
          <p14:tracePt t="120667" x="5195888" y="4292600"/>
          <p14:tracePt t="120681" x="5178425" y="4292600"/>
          <p14:tracePt t="120684" x="5159375" y="4283075"/>
          <p14:tracePt t="120698" x="5151438" y="4283075"/>
          <p14:tracePt t="120701" x="5151438" y="4273550"/>
          <p14:tracePt t="120787" x="5151438" y="4256088"/>
          <p14:tracePt t="120795" x="5151438" y="4237038"/>
          <p14:tracePt t="120803" x="5151438" y="4227513"/>
          <p14:tracePt t="120815" x="5151438" y="4200525"/>
          <p14:tracePt t="120831" x="5159375" y="4183063"/>
          <p14:tracePt t="120832" x="5168900" y="4164013"/>
          <p14:tracePt t="120835" x="5178425" y="4154488"/>
          <p14:tracePt t="120848" x="5178425" y="4137025"/>
          <p14:tracePt t="120851" x="5187950" y="4127500"/>
          <p14:tracePt t="120865" x="5187950" y="4117975"/>
          <p14:tracePt t="120891" x="5195888" y="4117975"/>
          <p14:tracePt t="120939" x="5195888" y="4110038"/>
          <p14:tracePt t="120988" x="5214938" y="4110038"/>
          <p14:tracePt t="120995" x="5232400" y="4110038"/>
          <p14:tracePt t="121003" x="5251450" y="4110038"/>
          <p14:tracePt t="121015" x="5287963" y="4110038"/>
          <p14:tracePt t="121031" x="5314950" y="4117975"/>
          <p14:tracePt t="121032" x="5360988" y="4117975"/>
          <p14:tracePt t="121035" x="5387975" y="4127500"/>
          <p14:tracePt t="121048" x="5414963" y="4127500"/>
          <p14:tracePt t="121051" x="5443538" y="4127500"/>
          <p14:tracePt t="121065" x="5480050" y="4137025"/>
          <p14:tracePt t="121067" x="5507038" y="4137025"/>
          <p14:tracePt t="121081" x="5534025" y="4146550"/>
          <p14:tracePt t="121084" x="5553075" y="4146550"/>
          <p14:tracePt t="121098" x="5561013" y="4146550"/>
          <p14:tracePt t="121100" x="5570538" y="4146550"/>
          <p14:tracePt t="121115" x="5580063" y="4146550"/>
          <p14:tracePt t="121117" x="5589588" y="4146550"/>
          <p14:tracePt t="121131" x="5607050" y="4146550"/>
          <p14:tracePt t="121134" x="5626100" y="4146550"/>
          <p14:tracePt t="121148" x="5653088" y="4154488"/>
          <p14:tracePt t="121150" x="5680075" y="4154488"/>
          <p14:tracePt t="121165" x="5716588" y="4154488"/>
          <p14:tracePt t="121167" x="5745163" y="4164013"/>
          <p14:tracePt t="121181" x="5789613" y="4164013"/>
          <p14:tracePt t="121184" x="5854700" y="4164013"/>
          <p14:tracePt t="121198" x="5872163" y="4164013"/>
          <p14:tracePt t="121200" x="5908675" y="4164013"/>
          <p14:tracePt t="121215" x="5935663" y="4164013"/>
          <p14:tracePt t="121217" x="5991225" y="4183063"/>
          <p14:tracePt t="121231" x="6037263" y="4183063"/>
          <p14:tracePt t="121248" x="6137275" y="4183063"/>
          <p14:tracePt t="121249" x="6164263" y="4191000"/>
          <p14:tracePt t="121265" x="6191250" y="4191000"/>
          <p14:tracePt t="121267" x="6256338" y="4191000"/>
          <p14:tracePt t="121282" x="6264275" y="4191000"/>
          <p14:tracePt t="121283" x="6273800" y="4191000"/>
          <p14:tracePt t="121431" x="6264275" y="4191000"/>
          <p14:tracePt t="121439" x="6237288" y="4191000"/>
          <p14:tracePt t="121448" x="6210300" y="4191000"/>
          <p14:tracePt t="121465" x="6146800" y="4191000"/>
          <p14:tracePt t="121465" x="6110288" y="4191000"/>
          <p14:tracePt t="121481" x="6064250" y="4191000"/>
          <p14:tracePt t="121483" x="6008688" y="4191000"/>
          <p14:tracePt t="121498" x="5935663" y="4191000"/>
          <p14:tracePt t="121499" x="5854700" y="4191000"/>
          <p14:tracePt t="121515" x="5762625" y="4183063"/>
          <p14:tracePt t="121516" x="5643563" y="4173538"/>
          <p14:tracePt t="121531" x="5616575" y="4164013"/>
          <p14:tracePt t="121532" x="5543550" y="4146550"/>
          <p14:tracePt t="121548" x="5497513" y="4137025"/>
          <p14:tracePt t="121549" x="5443538" y="4137025"/>
          <p14:tracePt t="121565" x="5414963" y="4127500"/>
          <p14:tracePt t="121565" x="5397500" y="4127500"/>
          <p14:tracePt t="121581" x="5360988" y="4127500"/>
          <p14:tracePt t="121582" x="5341938" y="4127500"/>
          <p14:tracePt t="121598" x="5324475" y="4127500"/>
          <p14:tracePt t="121615" x="5314950" y="4127500"/>
          <p14:tracePt t="121615" x="5297488" y="4127500"/>
          <p14:tracePt t="121631" x="5278438" y="4127500"/>
          <p14:tracePt t="121632" x="5260975" y="4127500"/>
          <p14:tracePt t="121635" x="5251450" y="4127500"/>
          <p14:tracePt t="121648" x="5232400" y="4127500"/>
          <p14:tracePt t="121651" x="5224463" y="4127500"/>
          <p14:tracePt t="121799" x="5232400" y="4127500"/>
          <p14:tracePt t="121807" x="5251450" y="4127500"/>
          <p14:tracePt t="121815" x="5278438" y="4127500"/>
          <p14:tracePt t="121831" x="5324475" y="4127500"/>
          <p14:tracePt t="121832" x="5370513" y="4127500"/>
          <p14:tracePt t="121848" x="5424488" y="4127500"/>
          <p14:tracePt t="121849" x="5497513" y="4127500"/>
          <p14:tracePt t="121865" x="5543550" y="4127500"/>
          <p14:tracePt t="121867" x="5580063" y="4127500"/>
          <p14:tracePt t="121882" x="5643563" y="4127500"/>
          <p14:tracePt t="121884" x="5699125" y="4127500"/>
          <p14:tracePt t="121898" x="5781675" y="4146550"/>
          <p14:tracePt t="121900" x="5854700" y="4154488"/>
          <p14:tracePt t="121915" x="5935663" y="4154488"/>
          <p14:tracePt t="121917" x="5964238" y="4164013"/>
          <p14:tracePt t="121931" x="5991225" y="4164013"/>
          <p14:tracePt t="121934" x="6045200" y="4164013"/>
          <p14:tracePt t="121948" x="6110288" y="4183063"/>
          <p14:tracePt t="121950" x="6154738" y="4183063"/>
          <p14:tracePt t="121965" x="6191250" y="4183063"/>
          <p14:tracePt t="121967" x="6219825" y="4183063"/>
          <p14:tracePt t="121981" x="6264275" y="4183063"/>
          <p14:tracePt t="121984" x="6283325" y="4183063"/>
          <p14:tracePt t="122263" x="6273800" y="4200525"/>
          <p14:tracePt t="122275" x="6256338" y="4200525"/>
          <p14:tracePt t="122282" x="6183313" y="4210050"/>
          <p14:tracePt t="122298" x="6154738" y="4219575"/>
          <p14:tracePt t="122299" x="6110288" y="4219575"/>
          <p14:tracePt t="122315" x="6081713" y="4219575"/>
          <p14:tracePt t="122316" x="6037263" y="4219575"/>
          <p14:tracePt t="122331" x="5981700" y="4227513"/>
          <p14:tracePt t="122332" x="5918200" y="4227513"/>
          <p14:tracePt t="122348" x="5862638" y="4227513"/>
          <p14:tracePt t="122349" x="5808663" y="4227513"/>
          <p14:tracePt t="122365" x="5762625" y="4227513"/>
          <p14:tracePt t="122365" x="5708650" y="4227513"/>
          <p14:tracePt t="122381" x="5653088" y="4227513"/>
          <p14:tracePt t="122383" x="5589588" y="4227513"/>
          <p14:tracePt t="122398" x="5516563" y="4227513"/>
          <p14:tracePt t="122399" x="5443538" y="4227513"/>
          <p14:tracePt t="122415" x="5407025" y="4227513"/>
          <p14:tracePt t="122415" x="5378450" y="4227513"/>
          <p14:tracePt t="122431" x="5360988" y="4227513"/>
          <p14:tracePt t="122432" x="5334000" y="4227513"/>
          <p14:tracePt t="122435" x="5324475" y="4227513"/>
          <p14:tracePt t="122465" x="5314950" y="4227513"/>
          <p14:tracePt t="124983" x="5324475" y="4227513"/>
          <p14:tracePt t="124991" x="5370513" y="4210050"/>
          <p14:tracePt t="125002" x="5424488" y="4210050"/>
          <p14:tracePt t="125015" x="5461000" y="4200525"/>
          <p14:tracePt t="125031" x="5487988" y="4200525"/>
          <p14:tracePt t="125032" x="5516563" y="4200525"/>
          <p14:tracePt t="125035" x="5534025" y="4200525"/>
          <p14:tracePt t="125048" x="5543550" y="4200525"/>
          <p14:tracePt t="125064" x="5553075" y="4200525"/>
          <p14:tracePt t="125081" x="5561013" y="4200525"/>
          <p14:tracePt t="125097" x="5580063" y="4200525"/>
          <p14:tracePt t="125098" x="5589588" y="4200525"/>
          <p14:tracePt t="125114" x="5626100" y="4200525"/>
          <p14:tracePt t="125114" x="5643563" y="4200525"/>
          <p14:tracePt t="125131" x="5670550" y="4200525"/>
          <p14:tracePt t="125133" x="5699125" y="4200525"/>
          <p14:tracePt t="125148" x="5735638" y="4200525"/>
          <p14:tracePt t="125150" x="5772150" y="4200525"/>
          <p14:tracePt t="125165" x="5808663" y="4200525"/>
          <p14:tracePt t="125167" x="5835650" y="4200525"/>
          <p14:tracePt t="125181" x="5872163" y="4200525"/>
          <p14:tracePt t="125183" x="5935663" y="4219575"/>
          <p14:tracePt t="125198" x="5991225" y="4219575"/>
          <p14:tracePt t="125199" x="6037263" y="4219575"/>
          <p14:tracePt t="125214" x="6100763" y="4219575"/>
          <p14:tracePt t="125216" x="6183313" y="4227513"/>
          <p14:tracePt t="125231" x="6237288" y="4227513"/>
          <p14:tracePt t="125233" x="6300788" y="4237038"/>
          <p14:tracePt t="125251" x="6329363" y="4237038"/>
          <p14:tracePt t="125375" x="6300788" y="4246563"/>
          <p14:tracePt t="125387" x="6273800" y="4246563"/>
          <p14:tracePt t="125395" x="6210300" y="4264025"/>
          <p14:tracePt t="125402" x="6154738" y="4264025"/>
          <p14:tracePt t="125415" x="6081713" y="4264025"/>
          <p14:tracePt t="125431" x="6037263" y="4264025"/>
          <p14:tracePt t="125432" x="5991225" y="4264025"/>
          <p14:tracePt t="125435" x="5927725" y="4264025"/>
          <p14:tracePt t="125448" x="5826125" y="4264025"/>
          <p14:tracePt t="125451" x="5735638" y="4264025"/>
          <p14:tracePt t="125465" x="5643563" y="4264025"/>
          <p14:tracePt t="125467" x="5561013" y="4264025"/>
          <p14:tracePt t="125481" x="5507038" y="4264025"/>
          <p14:tracePt t="125484" x="5451475" y="4264025"/>
          <p14:tracePt t="125498" x="5434013" y="4264025"/>
          <p14:tracePt t="125500" x="5414963" y="4264025"/>
          <p14:tracePt t="125515" x="5378450" y="4264025"/>
          <p14:tracePt t="125517" x="5360988" y="4264025"/>
          <p14:tracePt t="125531" x="5351463" y="4264025"/>
          <p14:tracePt t="125548" x="5341938" y="4264025"/>
          <p14:tracePt t="125667" x="5370513" y="4264025"/>
          <p14:tracePt t="125675" x="5434013" y="4264025"/>
          <p14:tracePt t="125683" x="5497513" y="4264025"/>
          <p14:tracePt t="125698" x="5534025" y="4264025"/>
          <p14:tracePt t="125699" x="5607050" y="4264025"/>
          <p14:tracePt t="125715" x="5745163" y="4273550"/>
          <p14:tracePt t="125715" x="5872163" y="4292600"/>
          <p14:tracePt t="125731" x="6064250" y="4310063"/>
          <p14:tracePt t="125732" x="6246813" y="4319588"/>
          <p14:tracePt t="125748" x="6410325" y="4337050"/>
          <p14:tracePt t="125749" x="6621463" y="4356100"/>
          <p14:tracePt t="125765" x="6821488" y="4365625"/>
          <p14:tracePt t="125765" x="6996113" y="4383088"/>
          <p14:tracePt t="125781" x="7205663" y="4419600"/>
          <p14:tracePt t="125782" x="7370763" y="4429125"/>
          <p14:tracePt t="125798" x="7561263" y="4465638"/>
          <p14:tracePt t="125799" x="7726363" y="4475163"/>
          <p14:tracePt t="125815" x="7881938" y="4492625"/>
          <p14:tracePt t="125816" x="8027988" y="4511675"/>
          <p14:tracePt t="125818" x="8128000" y="4519613"/>
          <p14:tracePt t="125831" x="8247063" y="4538663"/>
          <p14:tracePt t="125834" x="8320088" y="4548188"/>
          <p14:tracePt t="125848" x="8347075" y="4548188"/>
          <p14:tracePt t="125851" x="8356600" y="4548188"/>
          <p14:tracePt t="128071" x="8366125" y="4548188"/>
          <p14:tracePt t="128083" x="8383588" y="4548188"/>
          <p14:tracePt t="128090" x="8429625" y="4548188"/>
          <p14:tracePt t="128099" x="8483600" y="4548188"/>
          <p14:tracePt t="128115" x="8512175" y="4556125"/>
          <p14:tracePt t="128115" x="8575675" y="4592638"/>
          <p14:tracePt t="128131" x="8658225" y="4657725"/>
          <p14:tracePt t="128132" x="8702675" y="4694238"/>
          <p14:tracePt t="128148" x="8739188" y="4711700"/>
          <p14:tracePt t="128149" x="8767763" y="4738688"/>
          <p14:tracePt t="128165" x="8794750" y="4767263"/>
          <p14:tracePt t="128439" x="8794750" y="4757738"/>
          <p14:tracePt t="128447" x="8794750" y="4721225"/>
          <p14:tracePt t="128455" x="8775700" y="4702175"/>
          <p14:tracePt t="128465" x="8767763" y="4675188"/>
          <p14:tracePt t="128481" x="8767763" y="4665663"/>
          <p14:tracePt t="128482" x="8758238" y="4657725"/>
          <p14:tracePt t="128498" x="8758238" y="4648200"/>
          <p14:tracePt t="128499" x="8758238" y="4638675"/>
          <p14:tracePt t="128515" x="8758238" y="4621213"/>
          <p14:tracePt t="128515" x="8758238" y="4611688"/>
          <p14:tracePt t="128531" x="8758238" y="4602163"/>
          <p14:tracePt t="128548" x="8758238" y="4592638"/>
          <p14:tracePt t="128549" x="8758238" y="4575175"/>
          <p14:tracePt t="128565" x="8758238" y="4556125"/>
          <p14:tracePt t="128565" x="8758238" y="4548188"/>
          <p14:tracePt t="128581" x="8767763" y="4529138"/>
          <p14:tracePt t="128582" x="8785225" y="4519613"/>
          <p14:tracePt t="128598" x="8794750" y="4511675"/>
          <p14:tracePt t="128599" x="8812213" y="4502150"/>
          <p14:tracePt t="128615" x="8821738" y="4502150"/>
          <p14:tracePt t="128616" x="8831263" y="4492625"/>
          <p14:tracePt t="128618" x="8840788" y="4492625"/>
          <p14:tracePt t="128631" x="8848725" y="4492625"/>
          <p14:tracePt t="128648" x="8858250" y="4492625"/>
          <p14:tracePt t="128651" x="8867775" y="4492625"/>
          <p14:tracePt t="128665" x="8877300" y="4492625"/>
          <p14:tracePt t="128667" x="8885238" y="4492625"/>
          <p14:tracePt t="128699" x="8894763" y="4492625"/>
          <p14:tracePt t="129498" x="8894763" y="4483100"/>
          <p14:tracePt t="129506" x="8894763" y="4465638"/>
          <p14:tracePt t="129514" x="8894763" y="4446588"/>
          <p14:tracePt t="129530" x="8894763" y="4429125"/>
          <p14:tracePt t="129531" x="8894763" y="4410075"/>
          <p14:tracePt t="129548" x="8894763" y="4392613"/>
          <p14:tracePt t="129549" x="8894763" y="4365625"/>
          <p14:tracePt t="129565" x="8894763" y="4346575"/>
          <p14:tracePt t="129565" x="8894763" y="4310063"/>
          <p14:tracePt t="129581" x="8894763" y="4283075"/>
          <p14:tracePt t="129582" x="8904288" y="4256088"/>
          <p14:tracePt t="129598" x="8904288" y="4227513"/>
          <p14:tracePt t="129599" x="8904288" y="4183063"/>
          <p14:tracePt t="129615" x="8904288" y="4154488"/>
          <p14:tracePt t="129615" x="8913813" y="4110038"/>
          <p14:tracePt t="129631" x="8913813" y="4064000"/>
          <p14:tracePt t="129632" x="8913813" y="4027488"/>
          <p14:tracePt t="129635" x="8913813" y="3981450"/>
          <p14:tracePt t="129648" x="8913813" y="3954463"/>
          <p14:tracePt t="129651" x="8913813" y="3908425"/>
          <p14:tracePt t="129665" x="8913813" y="3881438"/>
          <p14:tracePt t="129667" x="8913813" y="3852863"/>
          <p14:tracePt t="129681" x="8913813" y="3808413"/>
          <p14:tracePt t="129684" x="8913813" y="3789363"/>
          <p14:tracePt t="129698" x="8913813" y="3771900"/>
          <p14:tracePt t="129700" x="8913813" y="3752850"/>
          <p14:tracePt t="129715" x="8913813" y="3725863"/>
          <p14:tracePt t="129717" x="8913813" y="3706813"/>
          <p14:tracePt t="129731" x="8921750" y="3689350"/>
          <p14:tracePt t="129733" x="8921750" y="3662363"/>
          <p14:tracePt t="129748" x="8921750" y="3652838"/>
          <p14:tracePt t="129750" x="8921750" y="3643313"/>
          <p14:tracePt t="129765" x="8921750" y="3625850"/>
          <p14:tracePt t="129767" x="8921750" y="3616325"/>
          <p14:tracePt t="129781" x="8921750" y="3606800"/>
          <p14:tracePt t="129798" x="8921750" y="3597275"/>
          <p14:tracePt t="129827" x="8921750" y="3589338"/>
          <p14:tracePt t="129850" x="8921750" y="3579813"/>
          <p14:tracePt t="129999" x="8921750" y="3589338"/>
          <p14:tracePt t="130007" x="8921750" y="3616325"/>
          <p14:tracePt t="130015" x="8921750" y="3625850"/>
          <p14:tracePt t="130031" x="8921750" y="3643313"/>
          <p14:tracePt t="130032" x="8921750" y="3670300"/>
          <p14:tracePt t="130048" x="8921750" y="3689350"/>
          <p14:tracePt t="130051" x="8921750" y="3716338"/>
          <p14:tracePt t="130065" x="8921750" y="3735388"/>
          <p14:tracePt t="130067" x="8921750" y="3752850"/>
          <p14:tracePt t="130081" x="8921750" y="3762375"/>
          <p14:tracePt t="130084" x="8921750" y="3779838"/>
          <p14:tracePt t="130098" x="8921750" y="3798888"/>
          <p14:tracePt t="130100" x="8921750" y="3816350"/>
          <p14:tracePt t="130115" x="8921750" y="3835400"/>
          <p14:tracePt t="130117" x="8921750" y="3852863"/>
          <p14:tracePt t="130131" x="8921750" y="3862388"/>
          <p14:tracePt t="130132" x="8913813" y="3889375"/>
          <p14:tracePt t="130147" x="8904288" y="3908425"/>
          <p14:tracePt t="130149" x="8904288" y="3927475"/>
          <p14:tracePt t="130164" x="8894763" y="3944938"/>
          <p14:tracePt t="130165" x="8894763" y="3963988"/>
          <p14:tracePt t="130181" x="8885238" y="3981450"/>
          <p14:tracePt t="130182" x="8885238" y="4000500"/>
          <p14:tracePt t="130198" x="8877300" y="4017963"/>
          <p14:tracePt t="130200" x="8877300" y="4044950"/>
          <p14:tracePt t="130215" x="8867775" y="4110038"/>
          <p14:tracePt t="130217" x="8867775" y="4137025"/>
          <p14:tracePt t="130231" x="8867775" y="4154488"/>
          <p14:tracePt t="130233" x="8867775" y="4173538"/>
          <p14:tracePt t="130249" x="8867775" y="4200525"/>
          <p14:tracePt t="130250" x="8867775" y="4219575"/>
          <p14:tracePt t="130343" x="8867775" y="4227513"/>
          <p14:tracePt t="130359" x="8867775" y="4237038"/>
          <p14:tracePt t="131063" x="8867775" y="4256088"/>
          <p14:tracePt t="131071" x="8913813" y="4292600"/>
          <p14:tracePt t="131081" x="8959850" y="4329113"/>
          <p14:tracePt t="131098" x="9040813" y="4383088"/>
          <p14:tracePt t="131099" x="9096375" y="4419600"/>
          <p14:tracePt t="131115" x="9159875" y="4475163"/>
          <p14:tracePt t="131116" x="9305925" y="4556125"/>
          <p14:tracePt t="131131" x="9342438" y="4575175"/>
          <p14:tracePt t="131132" x="9361488" y="4584700"/>
          <p14:tracePt t="131148" x="9369425" y="4584700"/>
          <p14:tracePt t="131149" x="9369425" y="4592638"/>
          <p14:tracePt t="131203" x="9378950" y="4592638"/>
          <p14:tracePt t="131327" x="9398000" y="4592638"/>
          <p14:tracePt t="131339" x="9415463" y="4592638"/>
          <p14:tracePt t="131355" x="9424988" y="4592638"/>
          <p14:tracePt t="131607" x="9434513" y="4584700"/>
          <p14:tracePt t="131619" x="9442450" y="4584700"/>
          <p14:tracePt t="131627" x="9451975" y="4575175"/>
          <p14:tracePt t="131643" x="9461500" y="4565650"/>
          <p14:tracePt t="131667" x="9471025" y="4548188"/>
          <p14:tracePt t="131675" x="9471025" y="4538663"/>
          <p14:tracePt t="131683" x="9471025" y="4529138"/>
          <p14:tracePt t="131698" x="9471025" y="4511675"/>
          <p14:tracePt t="131699" x="9471025" y="4502150"/>
          <p14:tracePt t="131715" x="9471025" y="4492625"/>
          <p14:tracePt t="131715" x="9471025" y="4483100"/>
          <p14:tracePt t="131731" x="9478963" y="4483100"/>
          <p14:tracePt t="131959" x="9478963" y="4475163"/>
          <p14:tracePt t="131971" x="9488488" y="4446588"/>
          <p14:tracePt t="131979" x="9488488" y="4410075"/>
          <p14:tracePt t="131986" x="9507538" y="4356100"/>
          <p14:tracePt t="131998" x="9507538" y="4300538"/>
          <p14:tracePt t="132015" x="9515475" y="4200525"/>
          <p14:tracePt t="132015" x="9515475" y="4127500"/>
          <p14:tracePt t="132031" x="9515475" y="4054475"/>
          <p14:tracePt t="132032" x="9515475" y="3971925"/>
          <p14:tracePt t="132035" x="9515475" y="3944938"/>
          <p14:tracePt t="132048" x="9515475" y="3898900"/>
          <p14:tracePt t="132050" x="9515475" y="3862388"/>
          <p14:tracePt t="132065" x="9525000" y="3789363"/>
          <p14:tracePt t="132067" x="9525000" y="3762375"/>
          <p14:tracePt t="132081" x="9525000" y="3716338"/>
          <p14:tracePt t="132084" x="9525000" y="3698875"/>
          <p14:tracePt t="132098" x="9525000" y="3679825"/>
          <p14:tracePt t="132101" x="9525000" y="3652838"/>
          <p14:tracePt t="132115" x="9525000" y="3633788"/>
          <p14:tracePt t="132117" x="9525000" y="3625850"/>
          <p14:tracePt t="132131" x="9525000" y="3616325"/>
          <p14:tracePt t="132133" x="9525000" y="3606800"/>
          <p14:tracePt t="132148" x="9525000" y="3597275"/>
          <p14:tracePt t="132165" x="9525000" y="3589338"/>
          <p14:tracePt t="132181" x="9525000" y="3579813"/>
          <p14:tracePt t="132210" x="9525000" y="3570288"/>
          <p14:tracePt t="132227" x="9525000" y="3560763"/>
          <p14:tracePt t="132643" x="9525000" y="3589338"/>
          <p14:tracePt t="132650" x="9525000" y="3616325"/>
          <p14:tracePt t="132665" x="9525000" y="3662363"/>
          <p14:tracePt t="132667" x="9544050" y="3698875"/>
          <p14:tracePt t="132681" x="9551988" y="3743325"/>
          <p14:tracePt t="132684" x="9561513" y="3789363"/>
          <p14:tracePt t="132698" x="9571038" y="3835400"/>
          <p14:tracePt t="132700" x="9580563" y="3862388"/>
          <p14:tracePt t="132715" x="9588500" y="3881438"/>
          <p14:tracePt t="132717" x="9598025" y="3908425"/>
          <p14:tracePt t="132731" x="9598025" y="3927475"/>
          <p14:tracePt t="132733" x="9598025" y="3963988"/>
          <p14:tracePt t="132748" x="9617075" y="3990975"/>
          <p14:tracePt t="132750" x="9617075" y="4017963"/>
          <p14:tracePt t="132765" x="9617075" y="4054475"/>
          <p14:tracePt t="132767" x="9617075" y="4081463"/>
          <p14:tracePt t="132781" x="9617075" y="4110038"/>
          <p14:tracePt t="132784" x="9617075" y="4127500"/>
          <p14:tracePt t="132798" x="9617075" y="4154488"/>
          <p14:tracePt t="132800" x="9598025" y="4191000"/>
          <p14:tracePt t="132815" x="9598025" y="4219575"/>
          <p14:tracePt t="132817" x="9598025" y="4237038"/>
          <p14:tracePt t="132831" x="9598025" y="4246563"/>
          <p14:tracePt t="133143" x="9625013" y="4246563"/>
          <p14:tracePt t="133151" x="9680575" y="4256088"/>
          <p14:tracePt t="133165" x="9707563" y="4256088"/>
          <p14:tracePt t="133167" x="9726613" y="4256088"/>
          <p14:tracePt t="133181" x="9753600" y="4256088"/>
          <p14:tracePt t="133198" x="9772650" y="4256088"/>
          <p14:tracePt t="133200" x="9790113" y="4256088"/>
          <p14:tracePt t="133215" x="9799638" y="4256088"/>
          <p14:tracePt t="133414" x="9817100" y="4256088"/>
          <p14:tracePt t="133427" x="9836150" y="4256088"/>
          <p14:tracePt t="133434" x="9853613" y="4256088"/>
          <p14:tracePt t="133448" x="9863138" y="4256088"/>
          <p14:tracePt t="133451" x="9872663" y="4256088"/>
          <p14:tracePt t="133465" x="9890125" y="4256088"/>
          <p14:tracePt t="133467" x="9909175" y="4256088"/>
          <p14:tracePt t="133481" x="9926638" y="4246563"/>
          <p14:tracePt t="133484" x="9945688" y="4246563"/>
          <p14:tracePt t="133498" x="9955213" y="4246563"/>
          <p14:tracePt t="133899" x="10009188" y="4227513"/>
          <p14:tracePt t="133906" x="10072688" y="4219575"/>
          <p14:tracePt t="133915" x="10128250" y="4219575"/>
          <p14:tracePt t="133931" x="10174288" y="4210050"/>
          <p14:tracePt t="133932" x="10210800" y="4210050"/>
          <p14:tracePt t="133948" x="10247313" y="4210050"/>
          <p14:tracePt t="133949" x="10274300" y="4210050"/>
          <p14:tracePt t="133965" x="10283825" y="4210050"/>
          <p14:tracePt t="134011" x="10291763" y="4210050"/>
          <p14:tracePt t="134027" x="10301288" y="4210050"/>
          <p14:tracePt t="134043" x="10310813" y="4210050"/>
          <p14:tracePt t="134050" x="10320338" y="4210050"/>
          <p14:tracePt t="134066" x="10328275" y="4210050"/>
          <p14:tracePt t="134082" x="10337800" y="4210050"/>
          <p14:tracePt t="134099" x="10347325" y="4210050"/>
          <p14:tracePt t="134115" x="10364788" y="4210050"/>
          <p14:tracePt t="134115" x="10374313" y="4210050"/>
          <p14:tracePt t="134131" x="10383838" y="4210050"/>
          <p14:tracePt t="134132" x="10393363" y="4210050"/>
          <p14:tracePt t="134148" x="10410825" y="4210050"/>
          <p14:tracePt t="134149" x="10420350" y="4219575"/>
          <p14:tracePt t="134165" x="10437813" y="4219575"/>
          <p14:tracePt t="134166" x="10447338" y="4219575"/>
          <p14:tracePt t="134181" x="10466388" y="4219575"/>
          <p14:tracePt t="134182" x="10483850" y="4219575"/>
          <p14:tracePt t="134198" x="10502900" y="4219575"/>
          <p14:tracePt t="134199" x="10510838" y="4219575"/>
          <p14:tracePt t="134215" x="10520363" y="4219575"/>
          <p14:tracePt t="134215" x="10529888" y="4219575"/>
          <p14:tracePt t="134231" x="10539413" y="4219575"/>
          <p14:tracePt t="134390" x="10547350" y="4219575"/>
          <p14:tracePt t="134403" x="10566400" y="4219575"/>
          <p14:tracePt t="134411" x="10585450" y="4219575"/>
          <p14:tracePt t="134418" x="10602913" y="4219575"/>
          <p14:tracePt t="134431" x="10612438" y="4219575"/>
          <p14:tracePt t="134448" x="10621963" y="4219575"/>
          <p14:tracePt t="134622" x="10621963" y="4227513"/>
          <p14:tracePt t="134631" x="10629900" y="4227513"/>
          <p14:tracePt t="134639" x="10639425" y="4237038"/>
          <p14:tracePt t="134655" x="10648950" y="4237038"/>
          <p14:tracePt t="134679" x="10658475" y="4237038"/>
          <p14:tracePt t="134687" x="10658475" y="4246563"/>
          <p14:tracePt t="134871" x="10666413" y="4256088"/>
          <p14:tracePt t="134882" x="10685463" y="4264025"/>
          <p14:tracePt t="134890" x="10694988" y="4264025"/>
          <p14:tracePt t="134907" x="10694988" y="4273550"/>
          <p14:tracePt t="135019" x="10702925" y="4273550"/>
          <p14:tracePt t="135222" x="10721975" y="4273550"/>
          <p14:tracePt t="135234" x="10758488" y="4283075"/>
          <p14:tracePt t="135243" x="10795000" y="4283075"/>
          <p14:tracePt t="135250" x="10841038" y="4283075"/>
          <p14:tracePt t="135265" x="10877550" y="4292600"/>
          <p14:tracePt t="135268" x="10941050" y="4300538"/>
          <p14:tracePt t="135281" x="10968038" y="4300538"/>
          <p14:tracePt t="135284" x="10977563" y="4300538"/>
          <p14:tracePt t="135298" x="10987088" y="4300538"/>
          <p14:tracePt t="137890" x="10987088" y="4283075"/>
          <p14:tracePt t="137898" x="11004550" y="4283075"/>
          <p14:tracePt t="137906" x="11041063" y="4329113"/>
          <p14:tracePt t="137914" x="11096625" y="4410075"/>
          <p14:tracePt t="138347" x="11096625" y="4392613"/>
          <p14:tracePt t="138354" x="11060113" y="4310063"/>
          <p14:tracePt t="138364" x="11031538" y="4283075"/>
          <p14:tracePt t="138381" x="11023600" y="4246563"/>
          <p14:tracePt t="138382" x="11004550" y="4227513"/>
          <p14:tracePt t="138402" x="10995025" y="4227513"/>
          <p14:tracePt t="138427" x="10987088" y="4227513"/>
          <p14:tracePt t="138434" x="10977563" y="4227513"/>
          <p14:tracePt t="138459" x="10968038" y="4227513"/>
          <p14:tracePt t="138526" x="10968038" y="4219575"/>
          <p14:tracePt t="139791" x="10950575" y="4219575"/>
          <p14:tracePt t="139798" x="10941050" y="4200525"/>
          <p14:tracePt t="139806" x="10922000" y="4191000"/>
          <p14:tracePt t="139815" x="10895013" y="4173538"/>
          <p14:tracePt t="139831" x="10877550" y="4127500"/>
          <p14:tracePt t="139832" x="10841038" y="4100513"/>
          <p14:tracePt t="139848" x="10821988" y="4064000"/>
          <p14:tracePt t="139851" x="10804525" y="4044950"/>
          <p14:tracePt t="139864" x="10785475" y="4008438"/>
          <p14:tracePt t="139867" x="10758488" y="3971925"/>
          <p14:tracePt t="139881" x="10739438" y="3917950"/>
          <p14:tracePt t="139884" x="10712450" y="3871913"/>
          <p14:tracePt t="139898" x="10675938" y="3789363"/>
          <p14:tracePt t="139900" x="10639425" y="3743325"/>
          <p14:tracePt t="139915" x="10612438" y="3679825"/>
          <p14:tracePt t="139917" x="10575925" y="3633788"/>
          <p14:tracePt t="139931" x="10539413" y="3579813"/>
          <p14:tracePt t="139934" x="10510838" y="3552825"/>
          <p14:tracePt t="139948" x="10466388" y="3487738"/>
          <p14:tracePt t="139950" x="10429875" y="3443288"/>
          <p14:tracePt t="139965" x="10410825" y="3424238"/>
          <p14:tracePt t="139967" x="10374313" y="3378200"/>
          <p14:tracePt t="139981" x="10320338" y="3305175"/>
          <p14:tracePt t="139984" x="10291763" y="3278188"/>
          <p14:tracePt t="139998" x="10255250" y="3241675"/>
          <p14:tracePt t="140000" x="10237788" y="3224213"/>
          <p14:tracePt t="140015" x="10191750" y="3187700"/>
          <p14:tracePt t="140017" x="10155238" y="3168650"/>
          <p14:tracePt t="140031" x="10109200" y="3132138"/>
          <p14:tracePt t="140035" x="10064750" y="3105150"/>
          <p14:tracePt t="140048" x="10045700" y="3086100"/>
          <p14:tracePt t="140050" x="10009188" y="3059113"/>
          <p14:tracePt t="140065" x="9999663" y="3049588"/>
          <p14:tracePt t="140067" x="9982200" y="3041650"/>
          <p14:tracePt t="140081" x="9972675" y="3041650"/>
          <p14:tracePt t="140084" x="9963150" y="3032125"/>
          <p14:tracePt t="140098" x="9955213" y="3022600"/>
          <p14:tracePt t="140100" x="9945688" y="3022600"/>
          <p14:tracePt t="140115" x="9936163" y="3013075"/>
          <p14:tracePt t="140147" x="9926638" y="3013075"/>
          <p14:tracePt t="140155" x="9918700" y="3013075"/>
          <p14:tracePt t="140171" x="9899650" y="3013075"/>
          <p14:tracePt t="140181" x="9882188" y="3005138"/>
          <p14:tracePt t="140198" x="9863138" y="3005138"/>
          <p14:tracePt t="140198" x="9845675" y="2995613"/>
          <p14:tracePt t="140214" x="9836150" y="2986088"/>
          <p14:tracePt t="140215" x="9817100" y="2976563"/>
          <p14:tracePt t="140231" x="9809163" y="2968625"/>
          <p14:tracePt t="140232" x="9799638" y="2959100"/>
          <p14:tracePt t="140235" x="9799638" y="2949575"/>
          <p14:tracePt t="140248" x="9790113" y="2949575"/>
          <p14:tracePt t="140264" x="9790113" y="2940050"/>
          <p14:tracePt t="140265" x="9780588" y="2922588"/>
          <p14:tracePt t="140266" x="9772650" y="2922588"/>
          <p14:tracePt t="140281" x="9763125" y="2903538"/>
          <p14:tracePt t="140283" x="9753600" y="2886075"/>
          <p14:tracePt t="140297" x="9744075" y="2857500"/>
          <p14:tracePt t="140299" x="9744075" y="2840038"/>
          <p14:tracePt t="140315" x="9734550" y="2813050"/>
          <p14:tracePt t="140317" x="9726613" y="2794000"/>
          <p14:tracePt t="140331" x="9726613" y="2776538"/>
          <p14:tracePt t="140334" x="9698038" y="2757488"/>
          <p14:tracePt t="140348" x="9690100" y="2740025"/>
          <p14:tracePt t="140349" x="9680575" y="2730500"/>
          <p14:tracePt t="140365" x="9680575" y="2711450"/>
          <p14:tracePt t="140367" x="9671050" y="2703513"/>
          <p14:tracePt t="140381" x="9661525" y="2693988"/>
          <p14:tracePt t="140384" x="9653588" y="2684463"/>
          <p14:tracePt t="140398" x="9644063" y="2684463"/>
          <p14:tracePt t="140400" x="9644063" y="2674938"/>
          <p14:tracePt t="140415" x="9634538" y="2674938"/>
          <p14:tracePt t="140417" x="9625013" y="2674938"/>
          <p14:tracePt t="140431" x="9617075" y="2674938"/>
          <p14:tracePt t="140491" x="9607550" y="2674938"/>
          <p14:tracePt t="140531" x="9588500" y="2674938"/>
          <p14:tracePt t="140538" x="9551988" y="2647950"/>
          <p14:tracePt t="140548" x="9534525" y="2647950"/>
          <p14:tracePt t="140565" x="9515475" y="2638425"/>
          <p14:tracePt t="140565" x="9498013" y="2630488"/>
          <p14:tracePt t="140581" x="9478963" y="2620963"/>
          <p14:tracePt t="140582" x="9451975" y="2620963"/>
          <p14:tracePt t="140598" x="9434513" y="2611438"/>
          <p14:tracePt t="140598" x="9398000" y="2611438"/>
          <p14:tracePt t="140615" x="9378950" y="2601913"/>
          <p14:tracePt t="140615" x="9351963" y="2601913"/>
          <p14:tracePt t="140631" x="9324975" y="2601913"/>
          <p14:tracePt t="140632" x="9278938" y="2593975"/>
          <p14:tracePt t="140635" x="9251950" y="2593975"/>
          <p14:tracePt t="140648" x="9205913" y="2584450"/>
          <p14:tracePt t="140650" x="9178925" y="2584450"/>
          <p14:tracePt t="140665" x="9150350" y="2584450"/>
          <p14:tracePt t="140667" x="9132888" y="2584450"/>
          <p14:tracePt t="140681" x="9113838" y="2584450"/>
          <p14:tracePt t="140684" x="9096375" y="2584450"/>
          <p14:tracePt t="140698" x="9059863" y="2584450"/>
          <p14:tracePt t="140700" x="9040813" y="2584450"/>
          <p14:tracePt t="140715" x="9004300" y="2593975"/>
          <p14:tracePt t="140717" x="8986838" y="2593975"/>
          <p14:tracePt t="140731" x="8950325" y="2601913"/>
          <p14:tracePt t="140733" x="8921750" y="2601913"/>
          <p14:tracePt t="140748" x="8894763" y="2611438"/>
          <p14:tracePt t="140750" x="8858250" y="2620963"/>
          <p14:tracePt t="140765" x="8840788" y="2620963"/>
          <p14:tracePt t="140767" x="8821738" y="2630488"/>
          <p14:tracePt t="140781" x="8804275" y="2638425"/>
          <p14:tracePt t="140783" x="8794750" y="2647950"/>
          <p14:tracePt t="140798" x="8785225" y="2647950"/>
          <p14:tracePt t="140800" x="8775700" y="2657475"/>
          <p14:tracePt t="140815" x="8767763" y="2667000"/>
          <p14:tracePt t="140817" x="8767763" y="2674938"/>
          <p14:tracePt t="140831" x="8758238" y="2684463"/>
          <p14:tracePt t="140832" x="8748713" y="2703513"/>
          <p14:tracePt t="140834" x="8739188" y="2711450"/>
          <p14:tracePt t="140848" x="8739188" y="2720975"/>
          <p14:tracePt t="140851" x="8731250" y="2730500"/>
          <p14:tracePt t="140865" x="8731250" y="2747963"/>
          <p14:tracePt t="140867" x="8731250" y="2767013"/>
          <p14:tracePt t="140881" x="8731250" y="2784475"/>
          <p14:tracePt t="140884" x="8731250" y="2813050"/>
          <p14:tracePt t="140898" x="8731250" y="2849563"/>
          <p14:tracePt t="140900" x="8731250" y="2867025"/>
          <p14:tracePt t="140915" x="8731250" y="2894013"/>
          <p14:tracePt t="140917" x="8739188" y="2913063"/>
          <p14:tracePt t="140931" x="8748713" y="2940050"/>
          <p14:tracePt t="140933" x="8775700" y="2976563"/>
          <p14:tracePt t="140948" x="8794750" y="3005138"/>
          <p14:tracePt t="140950" x="8804275" y="3022600"/>
          <p14:tracePt t="140965" x="8831263" y="3049588"/>
          <p14:tracePt t="140967" x="8858250" y="3078163"/>
          <p14:tracePt t="140981" x="8885238" y="3095625"/>
          <p14:tracePt t="140984" x="8904288" y="3122613"/>
          <p14:tracePt t="140998" x="8931275" y="3141663"/>
          <p14:tracePt t="141000" x="8950325" y="3159125"/>
          <p14:tracePt t="141015" x="8967788" y="3168650"/>
          <p14:tracePt t="141017" x="8977313" y="3178175"/>
          <p14:tracePt t="141031" x="8986838" y="3187700"/>
          <p14:tracePt t="141032" x="8986838" y="3195638"/>
          <p14:tracePt t="141034" x="8996363" y="3195638"/>
          <p14:tracePt t="141048" x="9004300" y="3205163"/>
          <p14:tracePt t="141050" x="9013825" y="3205163"/>
          <p14:tracePt t="141065" x="9023350" y="3205163"/>
          <p14:tracePt t="141067" x="9040813" y="3205163"/>
          <p14:tracePt t="141081" x="9069388" y="3205163"/>
          <p14:tracePt t="141084" x="9077325" y="3205163"/>
          <p14:tracePt t="141098" x="9105900" y="3205163"/>
          <p14:tracePt t="141100" x="9123363" y="3205163"/>
          <p14:tracePt t="141115" x="9132888" y="3205163"/>
          <p14:tracePt t="141117" x="9150350" y="3205163"/>
          <p14:tracePt t="141131" x="9178925" y="3195638"/>
          <p14:tracePt t="141134" x="9196388" y="3187700"/>
          <p14:tracePt t="141148" x="9215438" y="3178175"/>
          <p14:tracePt t="141150" x="9232900" y="3168650"/>
          <p14:tracePt t="141165" x="9251950" y="3159125"/>
          <p14:tracePt t="141167" x="9278938" y="3151188"/>
          <p14:tracePt t="141181" x="9305925" y="3122613"/>
          <p14:tracePt t="141184" x="9324975" y="3086100"/>
          <p14:tracePt t="141198" x="9361488" y="3041650"/>
          <p14:tracePt t="141200" x="9388475" y="2995613"/>
          <p14:tracePt t="141215" x="9398000" y="2968625"/>
          <p14:tracePt t="141217" x="9398000" y="2922588"/>
          <p14:tracePt t="141231" x="9405938" y="2876550"/>
          <p14:tracePt t="141248" x="9405938" y="2820988"/>
          <p14:tracePt t="141248" x="9405938" y="2784475"/>
          <p14:tracePt t="141267" x="9405938" y="2740025"/>
          <p14:tracePt t="141282" x="9405938" y="2711450"/>
          <p14:tracePt t="141283" x="9398000" y="2684463"/>
          <p14:tracePt t="141298" x="9378950" y="2667000"/>
          <p14:tracePt t="141299" x="9369425" y="2647950"/>
          <p14:tracePt t="141315" x="9342438" y="2630488"/>
          <p14:tracePt t="141316" x="9332913" y="2611438"/>
          <p14:tracePt t="141331" x="9315450" y="2593975"/>
          <p14:tracePt t="141332" x="9305925" y="2574925"/>
          <p14:tracePt t="141348" x="9288463" y="2565400"/>
          <p14:tracePt t="141349" x="9278938" y="2565400"/>
          <p14:tracePt t="141365" x="9269413" y="2557463"/>
          <p14:tracePt t="141365" x="9251950" y="2557463"/>
          <p14:tracePt t="141381" x="9232900" y="2547938"/>
          <p14:tracePt t="141382" x="9205913" y="2547938"/>
          <p14:tracePt t="141398" x="9186863" y="2547938"/>
          <p14:tracePt t="141399" x="9159875" y="2547938"/>
          <p14:tracePt t="141415" x="9123363" y="2538413"/>
          <p14:tracePt t="141415" x="9113838" y="2538413"/>
          <p14:tracePt t="141419" x="9105900" y="2538413"/>
          <p14:tracePt t="141431" x="9086850" y="2538413"/>
          <p14:tracePt t="141448" x="9069388" y="2538413"/>
          <p14:tracePt t="141448" x="9059863" y="2538413"/>
          <p14:tracePt t="141451" x="9050338" y="2538413"/>
          <p14:tracePt t="141465" x="9050338" y="2547938"/>
          <p14:tracePt t="141467" x="9032875" y="2557463"/>
          <p14:tracePt t="141481" x="9023350" y="2565400"/>
          <p14:tracePt t="141484" x="9013825" y="2574925"/>
          <p14:tracePt t="141498" x="9013825" y="2584450"/>
          <p14:tracePt t="141500" x="9004300" y="2601913"/>
          <p14:tracePt t="141515" x="8977313" y="2620963"/>
          <p14:tracePt t="141517" x="8967788" y="2638425"/>
          <p14:tracePt t="141531" x="8959850" y="2657475"/>
          <p14:tracePt t="141534" x="8950325" y="2674938"/>
          <p14:tracePt t="141548" x="8940800" y="2703513"/>
          <p14:tracePt t="141550" x="8940800" y="2720975"/>
          <p14:tracePt t="141565" x="8940800" y="2740025"/>
          <p14:tracePt t="141567" x="8931275" y="2776538"/>
          <p14:tracePt t="141581" x="8921750" y="2803525"/>
          <p14:tracePt t="141584" x="8921750" y="2830513"/>
          <p14:tracePt t="141598" x="8921750" y="2849563"/>
          <p14:tracePt t="141600" x="8921750" y="2867025"/>
          <p14:tracePt t="141615" x="8921750" y="2876550"/>
          <p14:tracePt t="141617" x="8921750" y="2894013"/>
          <p14:tracePt t="141631" x="8921750" y="2913063"/>
          <p14:tracePt t="141648" x="8940800" y="2940050"/>
          <p14:tracePt t="141648" x="8950325" y="2959100"/>
          <p14:tracePt t="141651" x="8959850" y="2976563"/>
          <p14:tracePt t="141665" x="8977313" y="2995613"/>
          <p14:tracePt t="141667" x="8996363" y="3032125"/>
          <p14:tracePt t="141681" x="9023350" y="3049588"/>
          <p14:tracePt t="141684" x="9023350" y="3059113"/>
          <p14:tracePt t="141698" x="9032875" y="3068638"/>
          <p14:tracePt t="141700" x="9050338" y="3078163"/>
          <p14:tracePt t="141715" x="9059863" y="3086100"/>
          <p14:tracePt t="141717" x="9077325" y="3086100"/>
          <p14:tracePt t="141731" x="9096375" y="3086100"/>
          <p14:tracePt t="141734" x="9113838" y="3086100"/>
          <p14:tracePt t="141748" x="9142413" y="3105150"/>
          <p14:tracePt t="141750" x="9196388" y="3105150"/>
          <p14:tracePt t="141765" x="9259888" y="3114675"/>
          <p14:tracePt t="141767" x="9288463" y="3114675"/>
          <p14:tracePt t="141781" x="9324975" y="3114675"/>
          <p14:tracePt t="141784" x="9332913" y="3114675"/>
          <p14:tracePt t="141798" x="9342438" y="3114675"/>
          <p14:tracePt t="141800" x="9361488" y="3114675"/>
          <p14:tracePt t="141815" x="9369425" y="3105150"/>
          <p14:tracePt t="141831" x="9378950" y="3105150"/>
          <p14:tracePt t="142039" x="9378950" y="3095625"/>
          <p14:tracePt t="143070" x="9378950" y="3068638"/>
          <p14:tracePt t="143078" x="9398000" y="2995613"/>
          <p14:tracePt t="143086" x="9398000" y="2986088"/>
          <p14:tracePt t="143098" x="9405938" y="2959100"/>
          <p14:tracePt t="143115" x="9405938" y="2903538"/>
          <p14:tracePt t="143115" x="9415463" y="2876550"/>
          <p14:tracePt t="143131" x="9434513" y="2830513"/>
          <p14:tracePt t="143132" x="9434513" y="2813050"/>
          <p14:tracePt t="143148" x="9461500" y="2757488"/>
          <p14:tracePt t="143149" x="9471025" y="2693988"/>
          <p14:tracePt t="143165" x="9471025" y="2638425"/>
          <p14:tracePt t="143166" x="9471025" y="2593975"/>
          <p14:tracePt t="143181" x="9478963" y="2547938"/>
          <p14:tracePt t="143182" x="9478963" y="2492375"/>
          <p14:tracePt t="143198" x="9498013" y="2411413"/>
          <p14:tracePt t="143199" x="9498013" y="2338388"/>
          <p14:tracePt t="143215" x="9498013" y="2265363"/>
          <p14:tracePt t="143216" x="9498013" y="2182813"/>
          <p14:tracePt t="143219" x="9498013" y="2109788"/>
          <p14:tracePt t="143235" x="9498013" y="2017713"/>
          <p14:tracePt t="143248" x="9498013" y="1990725"/>
          <p14:tracePt t="143251" x="9498013" y="1963738"/>
          <p14:tracePt t="143265" x="9478963" y="1944688"/>
          <p14:tracePt t="143267" x="9478963" y="1927225"/>
          <p14:tracePt t="143281" x="9478963" y="1908175"/>
          <p14:tracePt t="143284" x="9471025" y="1890713"/>
          <p14:tracePt t="143298" x="9461500" y="1862138"/>
          <p14:tracePt t="143315" x="9451975" y="1844675"/>
          <p14:tracePt t="143315" x="9442450" y="1798638"/>
          <p14:tracePt t="143331" x="9434513" y="1771650"/>
          <p14:tracePt t="143332" x="9415463" y="1735138"/>
          <p14:tracePt t="143348" x="9405938" y="1716088"/>
          <p14:tracePt t="143349" x="9398000" y="1698625"/>
          <p14:tracePt t="143365" x="9369425" y="1671638"/>
          <p14:tracePt t="143365" x="9369425" y="1662113"/>
          <p14:tracePt t="143381" x="9351963" y="1652588"/>
          <p14:tracePt t="143382" x="9342438" y="1643063"/>
          <p14:tracePt t="143398" x="9324975" y="1635125"/>
          <p14:tracePt t="143399" x="9315450" y="1625600"/>
          <p14:tracePt t="143415" x="9296400" y="1625600"/>
          <p14:tracePt t="143416" x="9288463" y="1616075"/>
          <p14:tracePt t="143419" x="9278938" y="1606550"/>
          <p14:tracePt t="143431" x="9269413" y="1598613"/>
          <p14:tracePt t="143434" x="9259888" y="1589088"/>
          <p14:tracePt t="143448" x="9223375" y="1570038"/>
          <p14:tracePt t="143450" x="9169400" y="1552575"/>
          <p14:tracePt t="143465" x="9132888" y="1525588"/>
          <p14:tracePt t="143467" x="9086850" y="1506538"/>
          <p14:tracePt t="143481" x="9069388" y="1489075"/>
          <p14:tracePt t="143484" x="9040813" y="1470025"/>
          <p14:tracePt t="143498" x="9023350" y="1460500"/>
          <p14:tracePt t="143500" x="8977313" y="1443038"/>
          <p14:tracePt t="143515" x="8940800" y="1423988"/>
          <p14:tracePt t="143517" x="8913813" y="1416050"/>
          <p14:tracePt t="143531" x="8894763" y="1406525"/>
          <p14:tracePt t="143534" x="8858250" y="1387475"/>
          <p14:tracePt t="143548" x="8831263" y="1387475"/>
          <p14:tracePt t="143550" x="8804275" y="1379538"/>
          <p14:tracePt t="143565" x="8758238" y="1360488"/>
          <p14:tracePt t="143567" x="8721725" y="1350963"/>
          <p14:tracePt t="143581" x="8694738" y="1343025"/>
          <p14:tracePt t="143584" x="8666163" y="1323975"/>
          <p14:tracePt t="143598" x="8629650" y="1314450"/>
          <p14:tracePt t="143600" x="8602663" y="1296988"/>
          <p14:tracePt t="143615" x="8593138" y="1287463"/>
          <p14:tracePt t="143618" x="8585200" y="1287463"/>
          <p14:tracePt t="143631" x="8575675" y="1287463"/>
          <p14:tracePt t="143714" x="8575675" y="1277938"/>
          <p14:tracePt t="143722" x="8593138" y="1270000"/>
          <p14:tracePt t="143731" x="8621713" y="1270000"/>
          <p14:tracePt t="143748" x="8639175" y="1270000"/>
          <p14:tracePt t="143749" x="8658225" y="1260475"/>
          <p14:tracePt t="143765" x="8694738" y="1260475"/>
          <p14:tracePt t="143765" x="8721725" y="1260475"/>
          <p14:tracePt t="143781" x="8748713" y="1260475"/>
          <p14:tracePt t="143782" x="8794750" y="1260475"/>
          <p14:tracePt t="143798" x="8821738" y="1260475"/>
          <p14:tracePt t="143799" x="8867775" y="1260475"/>
          <p14:tracePt t="143815" x="8894763" y="1260475"/>
          <p14:tracePt t="143815" x="8913813" y="1260475"/>
          <p14:tracePt t="143831" x="8921750" y="1260475"/>
          <p14:tracePt t="143832" x="8931275" y="1260475"/>
          <p14:tracePt t="143834" x="8940800" y="1260475"/>
          <p14:tracePt t="143865" x="8950325" y="1260475"/>
          <p14:tracePt t="143865" x="8959850" y="1260475"/>
          <p14:tracePt t="143867" x="8977313" y="1260475"/>
          <p14:tracePt t="143881" x="9004300" y="1260475"/>
          <p14:tracePt t="143883" x="9040813" y="1260475"/>
          <p14:tracePt t="143898" x="9077325" y="1260475"/>
          <p14:tracePt t="143899" x="9123363" y="1260475"/>
          <p14:tracePt t="143915" x="9169400" y="1277938"/>
          <p14:tracePt t="143916" x="9205913" y="1277938"/>
          <p14:tracePt t="143931" x="9251950" y="1287463"/>
          <p14:tracePt t="143932" x="9296400" y="1287463"/>
          <p14:tracePt t="143948" x="9324975" y="1296988"/>
          <p14:tracePt t="143949" x="9351963" y="1296988"/>
          <p14:tracePt t="143965" x="9398000" y="1296988"/>
          <p14:tracePt t="143965" x="9415463" y="1296988"/>
          <p14:tracePt t="143981" x="9434513" y="1296988"/>
          <p14:tracePt t="143982" x="9451975" y="1296988"/>
          <p14:tracePt t="143998" x="9478963" y="1296988"/>
          <p14:tracePt t="143999" x="9507538" y="1306513"/>
          <p14:tracePt t="144015" x="9544050" y="1306513"/>
          <p14:tracePt t="144016" x="9561513" y="1306513"/>
          <p14:tracePt t="144031" x="9588500" y="1314450"/>
          <p14:tracePt t="144032" x="9617075" y="1314450"/>
          <p14:tracePt t="144035" x="9625013" y="1314450"/>
          <p14:tracePt t="144048" x="9644063" y="1314450"/>
          <p14:tracePt t="144050" x="9653588" y="1314450"/>
          <p14:tracePt t="144065" x="9661525" y="1323975"/>
          <p14:tracePt t="144081" x="9671050" y="1323975"/>
          <p14:tracePt t="144206" x="9671050" y="1333500"/>
          <p14:tracePt t="144215" x="9653588" y="1333500"/>
          <p14:tracePt t="144222" x="9617075" y="1333500"/>
          <p14:tracePt t="144234" x="9561513" y="1333500"/>
          <p14:tracePt t="144248" x="9488488" y="1343025"/>
          <p14:tracePt t="144251" x="9405938" y="1343025"/>
          <p14:tracePt t="144265" x="9351963" y="1343025"/>
          <p14:tracePt t="144267" x="9269413" y="1343025"/>
          <p14:tracePt t="144281" x="9232900" y="1343025"/>
          <p14:tracePt t="144284" x="9186863" y="1343025"/>
          <p14:tracePt t="144298" x="9159875" y="1343025"/>
          <p14:tracePt t="144300" x="9105900" y="1333500"/>
          <p14:tracePt t="144315" x="9086850" y="1333500"/>
          <p14:tracePt t="144317" x="9023350" y="1333500"/>
          <p14:tracePt t="144331" x="8996363" y="1333500"/>
          <p14:tracePt t="144334" x="8967788" y="1333500"/>
          <p14:tracePt t="144348" x="8940800" y="1333500"/>
          <p14:tracePt t="144350" x="8921750" y="1333500"/>
          <p14:tracePt t="144365" x="8885238" y="1333500"/>
          <p14:tracePt t="144367" x="8858250" y="1314450"/>
          <p14:tracePt t="144381" x="8831263" y="1314450"/>
          <p14:tracePt t="144384" x="8785225" y="1314450"/>
          <p14:tracePt t="144398" x="8767763" y="1314450"/>
          <p14:tracePt t="144400" x="8748713" y="1314450"/>
          <p14:tracePt t="144415" x="8739188" y="1314450"/>
          <p14:tracePt t="144417" x="8731250" y="1314450"/>
          <p14:tracePt t="144567" x="8748713" y="1314450"/>
          <p14:tracePt t="144574" x="8785225" y="1314450"/>
          <p14:tracePt t="144582" x="8804275" y="1314450"/>
          <p14:tracePt t="144598" x="8840788" y="1314450"/>
          <p14:tracePt t="144599" x="8877300" y="1314450"/>
          <p14:tracePt t="144615" x="8913813" y="1314450"/>
          <p14:tracePt t="144615" x="8940800" y="1314450"/>
          <p14:tracePt t="144631" x="8977313" y="1314450"/>
          <p14:tracePt t="144648" x="9004300" y="1314450"/>
          <p14:tracePt t="144648" x="9032875" y="1314450"/>
          <p14:tracePt t="144651" x="9077325" y="1314450"/>
          <p14:tracePt t="144665" x="9113838" y="1314450"/>
          <p14:tracePt t="144667" x="9150350" y="1314450"/>
          <p14:tracePt t="144681" x="9186863" y="1314450"/>
          <p14:tracePt t="144684" x="9232900" y="1314450"/>
          <p14:tracePt t="144698" x="9259888" y="1314450"/>
          <p14:tracePt t="144700" x="9315450" y="1314450"/>
          <p14:tracePt t="144715" x="9378950" y="1314450"/>
          <p14:tracePt t="144717" x="9415463" y="1314450"/>
          <p14:tracePt t="144731" x="9451975" y="1314450"/>
          <p14:tracePt t="144733" x="9478963" y="1314450"/>
          <p14:tracePt t="144748" x="9507538" y="1314450"/>
          <p14:tracePt t="144750" x="9551988" y="1314450"/>
          <p14:tracePt t="144765" x="9588500" y="1323975"/>
          <p14:tracePt t="144767" x="9634538" y="1323975"/>
          <p14:tracePt t="144781" x="9661525" y="1323975"/>
          <p14:tracePt t="144784" x="9680575" y="1333500"/>
          <p14:tracePt t="144798" x="9698038" y="1333500"/>
          <p14:tracePt t="144800" x="9707563" y="1333500"/>
          <p14:tracePt t="144815" x="9717088" y="1333500"/>
          <p14:tracePt t="144842" x="9726613" y="1333500"/>
          <p14:tracePt t="144850" x="9734550" y="1333500"/>
          <p14:tracePt t="144882" x="9744075" y="1333500"/>
          <p14:tracePt t="144898" x="9753600" y="1333500"/>
          <p14:tracePt t="144946" x="9763125" y="1333500"/>
          <p14:tracePt t="144994" x="9734550" y="1343025"/>
          <p14:tracePt t="145002" x="9717088" y="1343025"/>
          <p14:tracePt t="145015" x="9680575" y="1343025"/>
          <p14:tracePt t="145031" x="9634538" y="1343025"/>
          <p14:tracePt t="145032" x="9598025" y="1343025"/>
          <p14:tracePt t="145034" x="9525000" y="1333500"/>
          <p14:tracePt t="145048" x="9442450" y="1333500"/>
          <p14:tracePt t="145050" x="9369425" y="1323975"/>
          <p14:tracePt t="145065" x="9342438" y="1323975"/>
          <p14:tracePt t="145067" x="9278938" y="1323975"/>
          <p14:tracePt t="145081" x="9223375" y="1323975"/>
          <p14:tracePt t="145084" x="9169400" y="1323975"/>
          <p14:tracePt t="145098" x="9105900" y="1314450"/>
          <p14:tracePt t="145100" x="9086850" y="1314450"/>
          <p14:tracePt t="145115" x="9077325" y="1314450"/>
          <p14:tracePt t="145117" x="9069388" y="1314450"/>
          <p14:tracePt t="145131" x="9059863" y="1314450"/>
          <p14:tracePt t="145148" x="9032875" y="1314450"/>
          <p14:tracePt t="145150" x="9013825" y="1314450"/>
          <p14:tracePt t="145165" x="8977313" y="1314450"/>
          <p14:tracePt t="145167" x="8959850" y="1314450"/>
          <p14:tracePt t="145181" x="8931275" y="1314450"/>
          <p14:tracePt t="145184" x="8913813" y="1314450"/>
          <p14:tracePt t="145198" x="8894763" y="1314450"/>
          <p14:tracePt t="145200" x="8877300" y="1306513"/>
          <p14:tracePt t="145215" x="8867775" y="1306513"/>
          <p14:tracePt t="145390" x="8885238" y="1296988"/>
          <p14:tracePt t="145398" x="8904288" y="1296988"/>
          <p14:tracePt t="145406" x="8931275" y="1296988"/>
          <p14:tracePt t="145415" x="8977313" y="1296988"/>
          <p14:tracePt t="145431" x="9013825" y="1296988"/>
          <p14:tracePt t="145432" x="9050338" y="1296988"/>
          <p14:tracePt t="145448" x="9123363" y="1296988"/>
          <p14:tracePt t="145448" x="9178925" y="1296988"/>
          <p14:tracePt t="145465" x="9251950" y="1296988"/>
          <p14:tracePt t="145465" x="9315450" y="1296988"/>
          <p14:tracePt t="145481" x="9388475" y="1296988"/>
          <p14:tracePt t="145482" x="9442450" y="1296988"/>
          <p14:tracePt t="145498" x="9488488" y="1296988"/>
          <p14:tracePt t="145499" x="9544050" y="1296988"/>
          <p14:tracePt t="145515" x="9607550" y="1296988"/>
          <p14:tracePt t="145515" x="9644063" y="1296988"/>
          <p14:tracePt t="145531" x="9671050" y="1296988"/>
          <p14:tracePt t="145532" x="9707563" y="1296988"/>
          <p14:tracePt t="145548" x="9726613" y="1296988"/>
          <p14:tracePt t="145549" x="9734550" y="1296988"/>
          <p14:tracePt t="145578" x="9744075" y="1296988"/>
          <p14:tracePt t="145742" x="9717088" y="1306513"/>
          <p14:tracePt t="145750" x="9690100" y="1306513"/>
          <p14:tracePt t="145765" x="9644063" y="1314450"/>
          <p14:tracePt t="145767" x="9588500" y="1314450"/>
          <p14:tracePt t="145781" x="9534525" y="1314450"/>
          <p14:tracePt t="145784" x="9451975" y="1314450"/>
          <p14:tracePt t="145798" x="9424988" y="1314450"/>
          <p14:tracePt t="145815" x="9369425" y="1314450"/>
          <p14:tracePt t="145817" x="9278938" y="1314450"/>
          <p14:tracePt t="145831" x="9196388" y="1314450"/>
          <p14:tracePt t="145832" x="9142413" y="1314450"/>
          <p14:tracePt t="145835" x="9086850" y="1314450"/>
          <p14:tracePt t="145848" x="9023350" y="1314450"/>
          <p14:tracePt t="145850" x="8967788" y="1314450"/>
          <p14:tracePt t="145865" x="8904288" y="1306513"/>
          <p14:tracePt t="145867" x="8877300" y="1306513"/>
          <p14:tracePt t="145881" x="8821738" y="1306513"/>
          <p14:tracePt t="145884" x="8775700" y="1306513"/>
          <p14:tracePt t="145898" x="8731250" y="1306513"/>
          <p14:tracePt t="145900" x="8675688" y="1306513"/>
          <p14:tracePt t="145915" x="8639175" y="1306513"/>
          <p14:tracePt t="145917" x="8602663" y="1306513"/>
          <p14:tracePt t="145931" x="8575675" y="1306513"/>
          <p14:tracePt t="145933" x="8566150" y="1306513"/>
          <p14:tracePt t="146142" x="8602663" y="1287463"/>
          <p14:tracePt t="146150" x="8666163" y="1277938"/>
          <p14:tracePt t="146165" x="8739188" y="1277938"/>
          <p14:tracePt t="146167" x="8775700" y="1277938"/>
          <p14:tracePt t="146181" x="8858250" y="1277938"/>
          <p14:tracePt t="146184" x="8977313" y="1287463"/>
          <p14:tracePt t="146198" x="9069388" y="1287463"/>
          <p14:tracePt t="146200" x="9178925" y="1296988"/>
          <p14:tracePt t="146215" x="9278938" y="1296988"/>
          <p14:tracePt t="146217" x="9369425" y="1314450"/>
          <p14:tracePt t="146231" x="9451975" y="1314450"/>
          <p14:tracePt t="146234" x="9544050" y="1314450"/>
          <p14:tracePt t="146250" x="9680575" y="1314450"/>
          <p14:tracePt t="146264" x="9707563" y="1314450"/>
          <p14:tracePt t="146266" x="9717088" y="1314450"/>
          <p14:tracePt t="146280" x="9726613" y="1314450"/>
          <p14:tracePt t="150199" x="9744075" y="1323975"/>
          <p14:tracePt t="150206" x="9790113" y="1370013"/>
          <p14:tracePt t="150215" x="9826625" y="1379538"/>
          <p14:tracePt t="150233" x="9909175" y="1416050"/>
          <p14:tracePt t="150248" x="9963150" y="1423988"/>
          <p14:tracePt t="150249" x="9999663" y="1443038"/>
          <p14:tracePt t="150265" x="10018713" y="1443038"/>
          <p14:tracePt t="150265" x="10045700" y="1452563"/>
          <p14:tracePt t="150281" x="10091738" y="1470025"/>
          <p14:tracePt t="150282" x="10155238" y="1479550"/>
          <p14:tracePt t="150297" x="10210800" y="1479550"/>
          <p14:tracePt t="150298" x="10255250" y="1479550"/>
          <p14:tracePt t="150314" x="10320338" y="1479550"/>
          <p14:tracePt t="150315" x="10420350" y="1489075"/>
          <p14:tracePt t="150330" x="10510838" y="1489075"/>
          <p14:tracePt t="150331" x="10629900" y="1489075"/>
          <p14:tracePt t="150347" x="10702925" y="1489075"/>
          <p14:tracePt t="150348" x="10775950" y="1489075"/>
          <p14:tracePt t="150365" x="10841038" y="1489075"/>
          <p14:tracePt t="150365" x="10877550" y="1489075"/>
          <p14:tracePt t="150381" x="10904538" y="1489075"/>
          <p14:tracePt t="150382" x="10941050" y="1470025"/>
          <p14:tracePt t="150398" x="10968038" y="1452563"/>
          <p14:tracePt t="150399" x="11004550" y="1406525"/>
          <p14:tracePt t="150415" x="11041063" y="1370013"/>
          <p14:tracePt t="150415" x="11060113" y="1343025"/>
          <p14:tracePt t="150418" x="11077575" y="1296988"/>
          <p14:tracePt t="150431" x="11077575" y="1270000"/>
          <p14:tracePt t="150448" x="11096625" y="1241425"/>
          <p14:tracePt t="150449" x="11096625" y="1214438"/>
          <p14:tracePt t="150451" x="11096625" y="1196975"/>
          <p14:tracePt t="150465" x="11096625" y="1177925"/>
          <p14:tracePt t="150467" x="11096625" y="1150938"/>
          <p14:tracePt t="150481" x="11087100" y="1131888"/>
          <p14:tracePt t="150484" x="11087100" y="1104900"/>
          <p14:tracePt t="150498" x="11077575" y="1068388"/>
          <p14:tracePt t="150500" x="11077575" y="1050925"/>
          <p14:tracePt t="150515" x="11068050" y="1031875"/>
          <p14:tracePt t="150517" x="11050588" y="1004888"/>
          <p14:tracePt t="150531" x="11031538" y="976313"/>
          <p14:tracePt t="150533" x="11014075" y="949325"/>
          <p14:tracePt t="150548" x="10987088" y="922338"/>
          <p14:tracePt t="150550" x="10941050" y="885825"/>
          <p14:tracePt t="150565" x="10914063" y="866775"/>
          <p14:tracePt t="150567" x="10877550" y="839788"/>
          <p14:tracePt t="150581" x="10848975" y="822325"/>
          <p14:tracePt t="150583" x="10804525" y="793750"/>
          <p14:tracePt t="150598" x="10739438" y="776288"/>
          <p14:tracePt t="150600" x="10694988" y="766763"/>
          <p14:tracePt t="150615" x="10621963" y="749300"/>
          <p14:tracePt t="150617" x="10585450" y="749300"/>
          <p14:tracePt t="150631" x="10529888" y="739775"/>
          <p14:tracePt t="150632" x="10466388" y="720725"/>
          <p14:tracePt t="150635" x="10429875" y="720725"/>
          <p14:tracePt t="150648" x="10374313" y="720725"/>
          <p14:tracePt t="150650" x="10310813" y="720725"/>
          <p14:tracePt t="150664" x="10255250" y="720725"/>
          <p14:tracePt t="150666" x="10210800" y="720725"/>
          <p14:tracePt t="150681" x="10182225" y="730250"/>
          <p14:tracePt t="150682" x="10155238" y="739775"/>
          <p14:tracePt t="150697" x="10118725" y="757238"/>
          <p14:tracePt t="150699" x="10091738" y="766763"/>
          <p14:tracePt t="150715" x="10072688" y="785813"/>
          <p14:tracePt t="150717" x="10036175" y="812800"/>
          <p14:tracePt t="150731" x="9991725" y="830263"/>
          <p14:tracePt t="150733" x="9963150" y="849313"/>
          <p14:tracePt t="150748" x="9926638" y="876300"/>
          <p14:tracePt t="150750" x="9899650" y="922338"/>
          <p14:tracePt t="150765" x="9872663" y="939800"/>
          <p14:tracePt t="150767" x="9863138" y="958850"/>
          <p14:tracePt t="150781" x="9845675" y="985838"/>
          <p14:tracePt t="150784" x="9836150" y="1022350"/>
          <p14:tracePt t="150798" x="9836150" y="1050925"/>
          <p14:tracePt t="150800" x="9836150" y="1077913"/>
          <p14:tracePt t="150814" x="9836150" y="1114425"/>
          <p14:tracePt t="150816" x="9836150" y="1150938"/>
          <p14:tracePt t="150831" x="9836150" y="1196975"/>
          <p14:tracePt t="150833" x="9845675" y="1223963"/>
          <p14:tracePt t="150848" x="9872663" y="1270000"/>
          <p14:tracePt t="150850" x="9918700" y="1323975"/>
          <p14:tracePt t="150865" x="9955213" y="1370013"/>
          <p14:tracePt t="150867" x="9991725" y="1397000"/>
          <p14:tracePt t="150881" x="10009188" y="1423988"/>
          <p14:tracePt t="150884" x="10055225" y="1443038"/>
          <p14:tracePt t="150898" x="10101263" y="1470025"/>
          <p14:tracePt t="150900" x="10145713" y="1479550"/>
          <p14:tracePt t="150915" x="10210800" y="1506538"/>
          <p14:tracePt t="150917" x="10283825" y="1516063"/>
          <p14:tracePt t="150931" x="10320338" y="1516063"/>
          <p14:tracePt t="150933" x="10401300" y="1533525"/>
          <p14:tracePt t="150948" x="10539413" y="1543050"/>
          <p14:tracePt t="150950" x="10648950" y="1543050"/>
          <p14:tracePt t="150965" x="10785475" y="1562100"/>
          <p14:tracePt t="150967" x="10895013" y="1562100"/>
          <p14:tracePt t="150981" x="10987088" y="1562100"/>
          <p14:tracePt t="150983" x="11104563" y="1562100"/>
          <p14:tracePt t="150998" x="11177588" y="1562100"/>
          <p14:tracePt t="151000" x="11250613" y="1562100"/>
          <p14:tracePt t="151015" x="11269663" y="1552575"/>
          <p14:tracePt t="151017" x="11306175" y="1543050"/>
          <p14:tracePt t="151031" x="11323638" y="1533525"/>
          <p14:tracePt t="151034" x="11360150" y="1489075"/>
          <p14:tracePt t="151048" x="11369675" y="1460500"/>
          <p14:tracePt t="151050" x="11388725" y="1433513"/>
          <p14:tracePt t="151065" x="11398250" y="1397000"/>
          <p14:tracePt t="151067" x="11406188" y="1370013"/>
          <p14:tracePt t="151081" x="11415713" y="1323975"/>
          <p14:tracePt t="151084" x="11415713" y="1277938"/>
          <p14:tracePt t="151098" x="11425238" y="1241425"/>
          <p14:tracePt t="151100" x="11442700" y="1177925"/>
          <p14:tracePt t="151115" x="11442700" y="1150938"/>
          <p14:tracePt t="151117" x="11442700" y="1104900"/>
          <p14:tracePt t="151131" x="11442700" y="1068388"/>
          <p14:tracePt t="151133" x="11442700" y="1031875"/>
          <p14:tracePt t="151148" x="11442700" y="995363"/>
          <p14:tracePt t="151150" x="11434763" y="958850"/>
          <p14:tracePt t="151165" x="11415713" y="931863"/>
          <p14:tracePt t="151167" x="11398250" y="885825"/>
          <p14:tracePt t="151181" x="11360150" y="849313"/>
          <p14:tracePt t="151184" x="11342688" y="830263"/>
          <p14:tracePt t="151198" x="11323638" y="812800"/>
          <p14:tracePt t="151200" x="11279188" y="776288"/>
          <p14:tracePt t="151215" x="11233150" y="757238"/>
          <p14:tracePt t="151217" x="11169650" y="730250"/>
          <p14:tracePt t="151231" x="11104563" y="703263"/>
          <p14:tracePt t="151235" x="10977563" y="684213"/>
          <p14:tracePt t="151252" x="10895013" y="657225"/>
          <p14:tracePt t="151265" x="10831513" y="657225"/>
          <p14:tracePt t="151268" x="10775950" y="647700"/>
          <p14:tracePt t="151281" x="10712450" y="647700"/>
          <p14:tracePt t="151284" x="10675938" y="647700"/>
          <p14:tracePt t="151298" x="10639425" y="647700"/>
          <p14:tracePt t="151300" x="10602913" y="647700"/>
          <p14:tracePt t="151315" x="10556875" y="647700"/>
          <p14:tracePt t="151317" x="10502900" y="647700"/>
          <p14:tracePt t="151331" x="10474325" y="647700"/>
          <p14:tracePt t="151333" x="10429875" y="647700"/>
          <p14:tracePt t="151348" x="10374313" y="657225"/>
          <p14:tracePt t="151350" x="10337800" y="666750"/>
          <p14:tracePt t="151365" x="10301288" y="684213"/>
          <p14:tracePt t="151367" x="10255250" y="693738"/>
          <p14:tracePt t="151381" x="10228263" y="703263"/>
          <p14:tracePt t="151384" x="10182225" y="712788"/>
          <p14:tracePt t="151398" x="10155238" y="720725"/>
          <p14:tracePt t="151400" x="10118725" y="730250"/>
          <p14:tracePt t="151415" x="10091738" y="757238"/>
          <p14:tracePt t="151415" x="10072688" y="766763"/>
          <p14:tracePt t="151418" x="10036175" y="793750"/>
          <p14:tracePt t="151431" x="10028238" y="803275"/>
          <p14:tracePt t="151434" x="10018713" y="812800"/>
          <p14:tracePt t="151448" x="9999663" y="839788"/>
          <p14:tracePt t="151450" x="9991725" y="858838"/>
          <p14:tracePt t="151465" x="9972675" y="895350"/>
          <p14:tracePt t="151467" x="9963150" y="922338"/>
          <p14:tracePt t="151481" x="9955213" y="949325"/>
          <p14:tracePt t="151484" x="9955213" y="985838"/>
          <p14:tracePt t="151498" x="9955213" y="1014413"/>
          <p14:tracePt t="151500" x="9955213" y="1041400"/>
          <p14:tracePt t="151515" x="9955213" y="1068388"/>
          <p14:tracePt t="151517" x="9955213" y="1104900"/>
          <p14:tracePt t="151531" x="9955213" y="1141413"/>
          <p14:tracePt t="151533" x="9955213" y="1187450"/>
          <p14:tracePt t="151548" x="9963150" y="1214438"/>
          <p14:tracePt t="151550" x="9972675" y="1223963"/>
          <p14:tracePt t="151565" x="9991725" y="1250950"/>
          <p14:tracePt t="151567" x="10028238" y="1296988"/>
          <p14:tracePt t="151581" x="10055225" y="1333500"/>
          <p14:tracePt t="151584" x="10091738" y="1350963"/>
          <p14:tracePt t="151598" x="10137775" y="1387475"/>
          <p14:tracePt t="151600" x="10218738" y="1423988"/>
          <p14:tracePt t="151614" x="10283825" y="1452563"/>
          <p14:tracePt t="151617" x="10337800" y="1470025"/>
          <p14:tracePt t="151631" x="10420350" y="1479550"/>
          <p14:tracePt t="151634" x="10510838" y="1497013"/>
          <p14:tracePt t="151648" x="10566400" y="1497013"/>
          <p14:tracePt t="151650" x="10639425" y="1497013"/>
          <p14:tracePt t="151665" x="10721975" y="1497013"/>
          <p14:tracePt t="151667" x="10795000" y="1497013"/>
          <p14:tracePt t="151681" x="10848975" y="1497013"/>
          <p14:tracePt t="151684" x="10914063" y="1497013"/>
          <p14:tracePt t="151698" x="10968038" y="1497013"/>
          <p14:tracePt t="151700" x="11031538" y="1497013"/>
          <p14:tracePt t="151715" x="11087100" y="1470025"/>
          <p14:tracePt t="151717" x="11123613" y="1452563"/>
          <p14:tracePt t="151731" x="11150600" y="1416050"/>
          <p14:tracePt t="151734" x="11177588" y="1387475"/>
          <p14:tracePt t="151748" x="11214100" y="1343025"/>
          <p14:tracePt t="151750" x="11242675" y="1306513"/>
          <p14:tracePt t="151765" x="11269663" y="1260475"/>
          <p14:tracePt t="151767" x="11287125" y="1214438"/>
          <p14:tracePt t="151781" x="11296650" y="1177925"/>
          <p14:tracePt t="151784" x="11315700" y="1114425"/>
          <p14:tracePt t="151798" x="11323638" y="1068388"/>
          <p14:tracePt t="151800" x="11333163" y="1022350"/>
          <p14:tracePt t="151815" x="11333163" y="995363"/>
          <p14:tracePt t="151817" x="11342688" y="968375"/>
          <p14:tracePt t="151831" x="11342688" y="922338"/>
          <p14:tracePt t="151848" x="11333163" y="858838"/>
          <p14:tracePt t="151848" x="11315700" y="839788"/>
          <p14:tracePt t="151851" x="11306175" y="822325"/>
          <p14:tracePt t="151865" x="11269663" y="803275"/>
          <p14:tracePt t="151867" x="11250613" y="785813"/>
          <p14:tracePt t="151881" x="11223625" y="757238"/>
          <p14:tracePt t="151884" x="11177588" y="749300"/>
          <p14:tracePt t="151898" x="11133138" y="730250"/>
          <p14:tracePt t="151900" x="11068050" y="712788"/>
          <p14:tracePt t="151915" x="11050588" y="703263"/>
          <p14:tracePt t="151917" x="10977563" y="693738"/>
          <p14:tracePt t="151931" x="10950575" y="684213"/>
          <p14:tracePt t="151934" x="10904538" y="676275"/>
          <p14:tracePt t="151948" x="10848975" y="676275"/>
          <p14:tracePt t="151950" x="10785475" y="657225"/>
          <p14:tracePt t="151965" x="10731500" y="657225"/>
          <p14:tracePt t="151967" x="10685463" y="657225"/>
          <p14:tracePt t="151981" x="10648950" y="657225"/>
          <p14:tracePt t="151983" x="10612438" y="657225"/>
          <p14:tracePt t="151998" x="10556875" y="676275"/>
          <p14:tracePt t="152000" x="10510838" y="684213"/>
          <p14:tracePt t="152015" x="10493375" y="693738"/>
          <p14:tracePt t="152017" x="10474325" y="703263"/>
          <p14:tracePt t="152031" x="10456863" y="712788"/>
          <p14:tracePt t="152048" x="10410825" y="739775"/>
          <p14:tracePt t="152048" x="10383838" y="776288"/>
          <p14:tracePt t="152051" x="10347325" y="793750"/>
          <p14:tracePt t="152065" x="10320338" y="830263"/>
          <p14:tracePt t="152067" x="10301288" y="858838"/>
          <p14:tracePt t="152081" x="10264775" y="885825"/>
          <p14:tracePt t="152084" x="10237788" y="912813"/>
          <p14:tracePt t="152098" x="10210800" y="939800"/>
          <p14:tracePt t="152100" x="10191750" y="968375"/>
          <p14:tracePt t="152115" x="10182225" y="985838"/>
          <p14:tracePt t="152117" x="10174288" y="1004888"/>
          <p14:tracePt t="152131" x="10164763" y="1022350"/>
          <p14:tracePt t="152134" x="10155238" y="1041400"/>
          <p14:tracePt t="152148" x="10145713" y="1068388"/>
          <p14:tracePt t="152151" x="10137775" y="1104900"/>
          <p14:tracePt t="152165" x="10128250" y="1150938"/>
          <p14:tracePt t="152167" x="10128250" y="1160463"/>
          <p14:tracePt t="152181" x="10109200" y="1196975"/>
          <p14:tracePt t="152183" x="10109200" y="1223963"/>
          <p14:tracePt t="152198" x="10109200" y="1241425"/>
          <p14:tracePt t="152200" x="10109200" y="1270000"/>
          <p14:tracePt t="152214" x="10109200" y="1287463"/>
          <p14:tracePt t="152217" x="10109200" y="1306513"/>
          <p14:tracePt t="152231" x="10109200" y="1343025"/>
          <p14:tracePt t="152248" x="10109200" y="1379538"/>
          <p14:tracePt t="152248" x="10109200" y="1397000"/>
          <p14:tracePt t="152266" x="10155238" y="1443038"/>
          <p14:tracePt t="152282" x="10155238" y="1452563"/>
          <p14:tracePt t="152283" x="10174288" y="1460500"/>
          <p14:tracePt t="152298" x="10191750" y="1470025"/>
          <p14:tracePt t="152299" x="10218738" y="1479550"/>
          <p14:tracePt t="152315" x="10274300" y="1497013"/>
          <p14:tracePt t="152315" x="10320338" y="1516063"/>
          <p14:tracePt t="152331" x="10347325" y="1525588"/>
          <p14:tracePt t="152332" x="10393363" y="1525588"/>
          <p14:tracePt t="152348" x="10437813" y="1533525"/>
          <p14:tracePt t="152349" x="10493375" y="1533525"/>
          <p14:tracePt t="152365" x="10520363" y="1533525"/>
          <p14:tracePt t="152365" x="10566400" y="1533525"/>
          <p14:tracePt t="152381" x="10593388" y="1533525"/>
          <p14:tracePt t="152382" x="10602913" y="1533525"/>
          <p14:tracePt t="152398" x="10612438" y="1533525"/>
          <p14:tracePt t="152399" x="10621963" y="1533525"/>
          <p14:tracePt t="152982" x="10639425" y="1533525"/>
          <p14:tracePt t="152994" x="10675938" y="1543050"/>
          <p14:tracePt t="153002" x="10748963" y="1579563"/>
          <p14:tracePt t="153015" x="10812463" y="1616075"/>
          <p14:tracePt t="153031" x="10885488" y="1689100"/>
          <p14:tracePt t="153032" x="10950575" y="1771650"/>
          <p14:tracePt t="153034" x="10987088" y="1825625"/>
          <p14:tracePt t="153048" x="11014075" y="1854200"/>
          <p14:tracePt t="153050" x="11031538" y="1898650"/>
          <p14:tracePt t="153065" x="11060113" y="1944688"/>
          <p14:tracePt t="153067" x="11068050" y="2009775"/>
          <p14:tracePt t="153081" x="11077575" y="2046288"/>
          <p14:tracePt t="153084" x="11087100" y="2090738"/>
          <p14:tracePt t="153098" x="11087100" y="2136775"/>
          <p14:tracePt t="153100" x="11104563" y="2192338"/>
          <p14:tracePt t="153115" x="11104563" y="2236788"/>
          <p14:tracePt t="153117" x="11104563" y="2292350"/>
          <p14:tracePt t="153131" x="11104563" y="2346325"/>
          <p14:tracePt t="153133" x="11104563" y="2392363"/>
          <p14:tracePt t="153148" x="11104563" y="2447925"/>
          <p14:tracePt t="153150" x="11104563" y="2520950"/>
          <p14:tracePt t="153164" x="11096625" y="2584450"/>
          <p14:tracePt t="153167" x="11096625" y="2620963"/>
          <p14:tracePt t="153181" x="11087100" y="2667000"/>
          <p14:tracePt t="153183" x="11077575" y="2747963"/>
          <p14:tracePt t="153198" x="11060113" y="2803525"/>
          <p14:tracePt t="153200" x="11050588" y="2867025"/>
          <p14:tracePt t="153215" x="11023600" y="2949575"/>
          <p14:tracePt t="153217" x="10995025" y="3032125"/>
          <p14:tracePt t="153231" x="10987088" y="3105150"/>
          <p14:tracePt t="153232" x="10958513" y="3187700"/>
          <p14:tracePt t="153236" x="10950575" y="3251200"/>
          <p14:tracePt t="153248" x="10931525" y="3333750"/>
          <p14:tracePt t="153251" x="10922000" y="3360738"/>
          <p14:tracePt t="153265" x="10914063" y="3414713"/>
          <p14:tracePt t="153267" x="10914063" y="3451225"/>
          <p14:tracePt t="153281" x="10904538" y="3487738"/>
          <p14:tracePt t="153284" x="10904538" y="3524250"/>
          <p14:tracePt t="153298" x="10885488" y="3552825"/>
          <p14:tracePt t="153300" x="10885488" y="3597275"/>
          <p14:tracePt t="153315" x="10877550" y="3633788"/>
          <p14:tracePt t="153317" x="10848975" y="3698875"/>
          <p14:tracePt t="153331" x="10848975" y="3716338"/>
          <p14:tracePt t="153333" x="10841038" y="3752850"/>
          <p14:tracePt t="153348" x="10831513" y="3771900"/>
          <p14:tracePt t="153365" x="10821988" y="3789363"/>
          <p14:tracePt t="153381" x="10812463" y="3798888"/>
          <p14:tracePt t="153383" x="10804525" y="3816350"/>
          <p14:tracePt t="153398" x="10795000" y="3852863"/>
          <p14:tracePt t="153400" x="10775950" y="3889375"/>
          <p14:tracePt t="153415" x="10768013" y="3917950"/>
          <p14:tracePt t="153417" x="10758488" y="3944938"/>
          <p14:tracePt t="153431" x="10748963" y="3971925"/>
          <p14:tracePt t="153434" x="10739438" y="4027488"/>
          <p14:tracePt t="153448" x="10721975" y="4054475"/>
          <p14:tracePt t="153450" x="10712450" y="4081463"/>
          <p14:tracePt t="153465" x="10702925" y="4127500"/>
          <p14:tracePt t="153467" x="10675938" y="4191000"/>
          <p14:tracePt t="153481" x="10658475" y="4237038"/>
          <p14:tracePt t="153484" x="10648950" y="4273550"/>
          <p14:tracePt t="153498" x="10629900" y="4310063"/>
          <p14:tracePt t="153500" x="10621963" y="4346575"/>
          <p14:tracePt t="153515" x="10612438" y="4373563"/>
          <p14:tracePt t="153517" x="10602913" y="4392613"/>
          <p14:tracePt t="153531" x="10593388" y="4392613"/>
          <p14:tracePt t="155142" x="10575925" y="4392613"/>
          <p14:tracePt t="155154" x="10520363" y="4392613"/>
          <p14:tracePt t="155164" x="10264775" y="4392613"/>
          <p14:tracePt t="155181" x="9918700" y="4383088"/>
          <p14:tracePt t="155182" x="9625013" y="4346575"/>
          <p14:tracePt t="155198" x="9278938" y="4319588"/>
          <p14:tracePt t="155199" x="9032875" y="4300538"/>
          <p14:tracePt t="155215" x="8731250" y="4300538"/>
          <p14:tracePt t="155215" x="8493125" y="4300538"/>
          <p14:tracePt t="155218" x="8283575" y="4329113"/>
          <p14:tracePt t="155235" x="7872413" y="4410075"/>
          <p14:tracePt t="155248" x="7689850" y="4438650"/>
          <p14:tracePt t="155251" x="7516813" y="4475163"/>
          <p14:tracePt t="155265" x="7388225" y="4502150"/>
          <p14:tracePt t="155267" x="7196138" y="4519613"/>
          <p14:tracePt t="155281" x="7050088" y="4529138"/>
          <p14:tracePt t="155284" x="6858000" y="4529138"/>
          <p14:tracePt t="155298" x="6694488" y="4529138"/>
          <p14:tracePt t="155300" x="6511925" y="4529138"/>
          <p14:tracePt t="155314" x="6319838" y="4529138"/>
          <p14:tracePt t="155317" x="6173788" y="4529138"/>
          <p14:tracePt t="155331" x="6027738" y="4529138"/>
          <p14:tracePt t="155333" x="5908675" y="4529138"/>
          <p14:tracePt t="155348" x="5835650" y="4529138"/>
          <p14:tracePt t="155350" x="5772150" y="4529138"/>
          <p14:tracePt t="155364" x="5716588" y="4529138"/>
          <p14:tracePt t="155367" x="5662613" y="4529138"/>
          <p14:tracePt t="155381" x="5597525" y="4529138"/>
          <p14:tracePt t="155383" x="5524500" y="4529138"/>
          <p14:tracePt t="155398" x="5461000" y="4529138"/>
          <p14:tracePt t="155400" x="5407025" y="4548188"/>
          <p14:tracePt t="155415" x="5370513" y="4556125"/>
          <p14:tracePt t="155417" x="5351463" y="4565650"/>
          <p14:tracePt t="155431" x="5341938" y="4575175"/>
          <p14:tracePt t="155434" x="5305425" y="4592638"/>
          <p14:tracePt t="155448" x="5297488" y="4611688"/>
          <p14:tracePt t="155450" x="5278438" y="4621213"/>
          <p14:tracePt t="155464" x="5251450" y="4648200"/>
          <p14:tracePt t="155467" x="5195888" y="4684713"/>
          <p14:tracePt t="155481" x="5114925" y="4730750"/>
          <p14:tracePt t="155484" x="5049838" y="4784725"/>
          <p14:tracePt t="155498" x="5005388" y="4803775"/>
          <p14:tracePt t="155500" x="4959350" y="4840288"/>
          <p14:tracePt t="155515" x="4886325" y="4894263"/>
          <p14:tracePt t="155517" x="4857750" y="4930775"/>
          <p14:tracePt t="155531" x="4803775" y="4967288"/>
          <p14:tracePt t="155533" x="4784725" y="4986338"/>
          <p14:tracePt t="155548" x="4767263" y="5003800"/>
          <p14:tracePt t="155550" x="4757738" y="5022850"/>
          <p14:tracePt t="155564" x="4748213" y="5032375"/>
          <p14:tracePt t="155581" x="4748213" y="5040313"/>
          <p14:tracePt t="155610" x="4748213" y="5049838"/>
          <p14:tracePt t="155626" x="4748213" y="5068888"/>
          <p14:tracePt t="155634" x="4748213" y="5086350"/>
          <p14:tracePt t="155648" x="4748213" y="5105400"/>
          <p14:tracePt t="155650" x="4757738" y="5122863"/>
          <p14:tracePt t="155664" x="4776788" y="5149850"/>
          <p14:tracePt t="155667" x="4821238" y="5186363"/>
          <p14:tracePt t="155681" x="4857750" y="5222875"/>
          <p14:tracePt t="155684" x="4903788" y="5241925"/>
          <p14:tracePt t="155698" x="4940300" y="5278438"/>
          <p14:tracePt t="155700" x="4968875" y="5295900"/>
          <p14:tracePt t="155715" x="4986338" y="5305425"/>
          <p14:tracePt t="155717" x="4995863" y="5314950"/>
          <p14:tracePt t="155731" x="5005388" y="5314950"/>
          <p14:tracePt t="155733" x="5005388" y="5324475"/>
          <p14:tracePt t="155764" x="5013325" y="5324475"/>
          <p14:tracePt t="155802" x="5032375" y="5324475"/>
          <p14:tracePt t="155810" x="5049838" y="5324475"/>
          <p14:tracePt t="155818" x="5068888" y="5324475"/>
          <p14:tracePt t="155834" x="5078413" y="5324475"/>
          <p14:tracePt t="155848" x="5086350" y="5324475"/>
          <p14:tracePt t="155850" x="5095875" y="5324475"/>
          <p14:tracePt t="155864" x="5114925" y="5314950"/>
          <p14:tracePt t="155867" x="5132388" y="5314950"/>
          <p14:tracePt t="155881" x="5151438" y="5305425"/>
          <p14:tracePt t="155884" x="5159375" y="5305425"/>
          <p14:tracePt t="155898" x="5178425" y="5305425"/>
          <p14:tracePt t="155900" x="5187950" y="5295900"/>
          <p14:tracePt t="155915" x="5205413" y="5287963"/>
          <p14:tracePt t="155917" x="5205413" y="5278438"/>
          <p14:tracePt t="155931" x="5224463" y="5268913"/>
          <p14:tracePt t="155933" x="5241925" y="5259388"/>
          <p14:tracePt t="155948" x="5268913" y="5251450"/>
          <p14:tracePt t="155950" x="5287963" y="5232400"/>
          <p14:tracePt t="155964" x="5305425" y="5222875"/>
          <p14:tracePt t="155967" x="5324475" y="5222875"/>
          <p14:tracePt t="155981" x="5341938" y="5214938"/>
          <p14:tracePt t="155984" x="5370513" y="5205413"/>
          <p14:tracePt t="155998" x="5407025" y="5195888"/>
          <p14:tracePt t="156000" x="5424488" y="5195888"/>
          <p14:tracePt t="156042" x="5424488" y="5186363"/>
          <p14:tracePt t="156458" x="5443538" y="5178425"/>
          <p14:tracePt t="156466" x="5497513" y="5168900"/>
          <p14:tracePt t="156475" x="5534025" y="5168900"/>
          <p14:tracePt t="156482" x="5597525" y="5149850"/>
          <p14:tracePt t="156498" x="5626100" y="5149850"/>
          <p14:tracePt t="156499" x="5653088" y="5132388"/>
          <p14:tracePt t="156515" x="5689600" y="5122863"/>
          <p14:tracePt t="156515" x="5716588" y="5113338"/>
          <p14:tracePt t="156531" x="5753100" y="5105400"/>
          <p14:tracePt t="156532" x="5753100" y="5095875"/>
          <p14:tracePt t="156548" x="5772150" y="5086350"/>
          <p14:tracePt t="156549" x="5781675" y="5076825"/>
          <p14:tracePt t="156564" x="5789613" y="5068888"/>
          <p14:tracePt t="156565" x="5799138" y="5068888"/>
          <p14:tracePt t="156581" x="5818188" y="5059363"/>
          <p14:tracePt t="156582" x="5818188" y="5049838"/>
          <p14:tracePt t="156598" x="5826125" y="5049838"/>
          <p14:tracePt t="156599" x="5826125" y="5040313"/>
          <p14:tracePt t="156615" x="5835650" y="5040313"/>
          <p14:tracePt t="156966" x="5854700" y="5032375"/>
          <p14:tracePt t="156974" x="5899150" y="5013325"/>
          <p14:tracePt t="156983" x="5981700" y="4967288"/>
          <p14:tracePt t="156998" x="6008688" y="4940300"/>
          <p14:tracePt t="156999" x="6054725" y="4903788"/>
          <p14:tracePt t="157015" x="6110288" y="4867275"/>
          <p14:tracePt t="157015" x="6154738" y="4811713"/>
          <p14:tracePt t="157031" x="6200775" y="4794250"/>
          <p14:tracePt t="157032" x="6227763" y="4784725"/>
          <p14:tracePt t="157048" x="6256338" y="4784725"/>
          <p14:tracePt t="157049" x="6264275" y="4775200"/>
          <p14:tracePt t="157065" x="6283325" y="4775200"/>
          <p14:tracePt t="157065" x="6283325" y="4767263"/>
          <p14:tracePt t="157081" x="6300788" y="4767263"/>
          <p14:tracePt t="157098" x="6310313" y="4767263"/>
          <p14:tracePt t="157282" x="6310313" y="4794250"/>
          <p14:tracePt t="157290" x="6300788" y="4821238"/>
          <p14:tracePt t="157298" x="6300788" y="4848225"/>
          <p14:tracePt t="157315" x="6292850" y="4884738"/>
          <p14:tracePt t="157315" x="6292850" y="4913313"/>
          <p14:tracePt t="157331" x="6283325" y="4940300"/>
          <p14:tracePt t="157332" x="6283325" y="5003800"/>
          <p14:tracePt t="157348" x="6273800" y="5032375"/>
          <p14:tracePt t="157349" x="6273800" y="5086350"/>
          <p14:tracePt t="157364" x="6264275" y="5113338"/>
          <p14:tracePt t="157365" x="6264275" y="5159375"/>
          <p14:tracePt t="157381" x="6264275" y="5186363"/>
          <p14:tracePt t="157382" x="6264275" y="5241925"/>
          <p14:tracePt t="157398" x="6264275" y="5259388"/>
          <p14:tracePt t="157399" x="6264275" y="5268913"/>
          <p14:tracePt t="157415" x="6264275" y="5278438"/>
          <p14:tracePt t="157431" x="6264275" y="5287963"/>
          <p14:tracePt t="157930" x="6246813" y="5295900"/>
          <p14:tracePt t="157938" x="6237288" y="5295900"/>
          <p14:tracePt t="157948" x="6227763" y="5305425"/>
          <p14:tracePt t="157964" x="6219825" y="5305425"/>
          <p14:tracePt t="159206" x="6219825" y="5287963"/>
          <p14:tracePt t="159214" x="6219825" y="5214938"/>
          <p14:tracePt t="159222" x="6219825" y="5186363"/>
          <p14:tracePt t="159231" x="6219825" y="5132388"/>
          <p14:tracePt t="159248" x="6219825" y="5068888"/>
          <p14:tracePt t="159249" x="6219825" y="4995863"/>
          <p14:tracePt t="159264" x="6219825" y="4967288"/>
          <p14:tracePt t="159265" x="6219825" y="4913313"/>
          <p14:tracePt t="159281" x="6227763" y="4848225"/>
          <p14:tracePt t="159282" x="6227763" y="4821238"/>
          <p14:tracePt t="159298" x="6227763" y="4775200"/>
          <p14:tracePt t="159299" x="6227763" y="4757738"/>
          <p14:tracePt t="159315" x="6227763" y="4730750"/>
          <p14:tracePt t="159315" x="6227763" y="4711700"/>
          <p14:tracePt t="159331" x="6227763" y="4684713"/>
          <p14:tracePt t="159332" x="6227763" y="4665663"/>
          <p14:tracePt t="159348" x="6227763" y="4648200"/>
          <p14:tracePt t="159349" x="6227763" y="4629150"/>
          <p14:tracePt t="159364" x="6227763" y="4611688"/>
          <p14:tracePt t="159365" x="6227763" y="4592638"/>
          <p14:tracePt t="159381" x="6227763" y="4575175"/>
          <p14:tracePt t="159382" x="6227763" y="4565650"/>
          <p14:tracePt t="159398" x="6219825" y="4548188"/>
          <p14:tracePt t="159399" x="6219825" y="4529138"/>
          <p14:tracePt t="159414" x="6219825" y="4511675"/>
          <p14:tracePt t="159415" x="6210300" y="4502150"/>
          <p14:tracePt t="159418" x="6210300" y="4492625"/>
          <p14:tracePt t="159431" x="6210300" y="4483100"/>
          <p14:tracePt t="159448" x="6210300" y="4475163"/>
          <p14:tracePt t="159466" x="6210300" y="4465638"/>
          <p14:tracePt t="160338" x="6210300" y="4483100"/>
          <p14:tracePt t="160346" x="6210300" y="4519613"/>
          <p14:tracePt t="160354" x="6210300" y="4575175"/>
          <p14:tracePt t="160364" x="6219825" y="4621213"/>
          <p14:tracePt t="160380" x="6227763" y="4638675"/>
          <p14:tracePt t="160381" x="6237288" y="4694238"/>
          <p14:tracePt t="160397" x="6256338" y="4730750"/>
          <p14:tracePt t="160397" x="6264275" y="4767263"/>
          <p14:tracePt t="160414" x="6273800" y="4803775"/>
          <p14:tracePt t="160414" x="6273800" y="4821238"/>
          <p14:tracePt t="160431" x="6283325" y="4848225"/>
          <p14:tracePt t="160431" x="6283325" y="4876800"/>
          <p14:tracePt t="160447" x="6283325" y="4913313"/>
          <p14:tracePt t="160448" x="6283325" y="4930775"/>
          <p14:tracePt t="160464" x="6292850" y="4959350"/>
          <p14:tracePt t="160465" x="6292850" y="4986338"/>
          <p14:tracePt t="160466" x="6292850" y="5022850"/>
          <p14:tracePt t="160481" x="6292850" y="5049838"/>
          <p14:tracePt t="160483" x="6292850" y="5076825"/>
          <p14:tracePt t="160498" x="6292850" y="5105400"/>
          <p14:tracePt t="160498" x="6292850" y="5122863"/>
          <p14:tracePt t="160514" x="6292850" y="5132388"/>
          <p14:tracePt t="160515" x="6292850" y="5141913"/>
          <p14:tracePt t="160838" x="6310313" y="5149850"/>
          <p14:tracePt t="160846" x="6329363" y="5168900"/>
          <p14:tracePt t="160855" x="6337300" y="5168900"/>
          <p14:tracePt t="160864" x="6346825" y="5168900"/>
          <p14:tracePt t="160881" x="6356350" y="5168900"/>
          <p14:tracePt t="160882" x="6365875" y="5168900"/>
          <p14:tracePt t="160898" x="6373813" y="5178425"/>
          <p14:tracePt t="160915" x="6383338" y="5178425"/>
          <p14:tracePt t="160931" x="6392863" y="5186363"/>
          <p14:tracePt t="160932" x="6402388" y="5186363"/>
          <p14:tracePt t="160948" x="6410325" y="5186363"/>
          <p14:tracePt t="160964" x="6419850" y="5186363"/>
          <p14:tracePt t="161086" x="6429375" y="5186363"/>
          <p14:tracePt t="161102" x="6429375" y="5195888"/>
          <p14:tracePt t="161610" x="6446838" y="5195888"/>
          <p14:tracePt t="161618" x="6465888" y="5195888"/>
          <p14:tracePt t="161631" x="6483350" y="5195888"/>
          <p14:tracePt t="161648" x="6511925" y="5186363"/>
          <p14:tracePt t="161648" x="6529388" y="5178425"/>
          <p14:tracePt t="161651" x="6538913" y="5168900"/>
          <p14:tracePt t="161665" x="6557963" y="5149850"/>
          <p14:tracePt t="161667" x="6575425" y="5141913"/>
          <p14:tracePt t="161681" x="6584950" y="5132388"/>
          <p14:tracePt t="161684" x="6594475" y="5132388"/>
          <p14:tracePt t="161698" x="6602413" y="5132388"/>
          <p14:tracePt t="161730" x="6602413" y="5122863"/>
          <p14:tracePt t="162154" x="6611938" y="5122863"/>
          <p14:tracePt t="162162" x="6657975" y="5122863"/>
          <p14:tracePt t="162170" x="6684963" y="5132388"/>
          <p14:tracePt t="162181" x="6748463" y="5132388"/>
          <p14:tracePt t="162198" x="6777038" y="5141913"/>
          <p14:tracePt t="162199" x="6804025" y="5141913"/>
          <p14:tracePt t="162214" x="6821488" y="5149850"/>
          <p14:tracePt t="162215" x="6831013" y="5149850"/>
          <p14:tracePt t="162218" x="6840538" y="5149850"/>
          <p14:tracePt t="162235" x="6850063" y="5149850"/>
          <p14:tracePt t="162264" x="6858000" y="5149850"/>
          <p14:tracePt t="162266" x="6867525" y="5149850"/>
          <p14:tracePt t="162281" x="6877050" y="5149850"/>
          <p14:tracePt t="162298" x="6886575" y="5149850"/>
          <p14:tracePt t="162315" x="6894513" y="5149850"/>
          <p14:tracePt t="162331" x="6904038" y="5149850"/>
          <p14:tracePt t="162348" x="6913563" y="5149850"/>
          <p14:tracePt t="162364" x="6923088" y="5149850"/>
          <p14:tracePt t="162381" x="6931025" y="5149850"/>
          <p14:tracePt t="162382" x="6940550" y="5149850"/>
          <p14:tracePt t="162494" x="6950075" y="5149850"/>
          <p14:tracePt t="162502" x="6967538" y="5149850"/>
          <p14:tracePt t="162514" x="6986588" y="5149850"/>
          <p14:tracePt t="162531" x="6996113" y="5141913"/>
          <p14:tracePt t="162532" x="7023100" y="5141913"/>
          <p14:tracePt t="162535" x="7040563" y="5132388"/>
          <p14:tracePt t="162548" x="7059613" y="5132388"/>
          <p14:tracePt t="162565" x="7077075" y="5122863"/>
          <p14:tracePt t="162567" x="7086600" y="5122863"/>
          <p14:tracePt t="162581" x="7096125" y="5122863"/>
          <p14:tracePt t="162584" x="7113588" y="5113338"/>
          <p14:tracePt t="162598" x="7123113" y="5113338"/>
          <p14:tracePt t="162600" x="7132638" y="5113338"/>
          <p14:tracePt t="162614" x="7142163" y="5105400"/>
          <p14:tracePt t="162617" x="7150100" y="5105400"/>
          <p14:tracePt t="162631" x="7150100" y="5095875"/>
          <p14:tracePt t="162838" x="7159625" y="5095875"/>
          <p14:tracePt t="163158" x="7178675" y="5095875"/>
          <p14:tracePt t="163166" x="7215188" y="5095875"/>
          <p14:tracePt t="163174" x="7288213" y="5122863"/>
          <p14:tracePt t="163182" x="7305675" y="5132388"/>
          <p14:tracePt t="163198" x="7334250" y="5141913"/>
          <p14:tracePt t="163199" x="7351713" y="5149850"/>
          <p14:tracePt t="163215" x="7361238" y="5149850"/>
          <p14:tracePt t="163215" x="7370763" y="5159375"/>
          <p14:tracePt t="163233" x="7378700" y="5159375"/>
          <p14:tracePt t="171386" x="7361238" y="5159375"/>
          <p14:tracePt t="171394" x="7215188" y="5141913"/>
          <p14:tracePt t="171402" x="6667500" y="5076825"/>
          <p14:tracePt t="171414" x="5781675" y="4959350"/>
          <p14:tracePt t="171431" x="4784725" y="4903788"/>
          <p14:tracePt t="171432" x="4776788" y="4903788"/>
          <p14:tracePt t="171506" x="4776788" y="4930775"/>
          <p14:tracePt t="171514" x="4776788" y="4959350"/>
          <p14:tracePt t="171522" x="4776788" y="4967288"/>
          <p14:tracePt t="171531" x="4784725" y="4995863"/>
          <p14:tracePt t="171548" x="4784725" y="5013325"/>
          <p14:tracePt t="171694" x="4784725" y="5022850"/>
          <p14:tracePt t="171702" x="4776788" y="5032375"/>
          <p14:tracePt t="171714" x="4757738" y="5040313"/>
          <p14:tracePt t="171731" x="4748213" y="5049838"/>
          <p14:tracePt t="171734" x="4740275" y="5059363"/>
          <p14:tracePt t="171748" x="4730750" y="5059363"/>
          <p14:tracePt t="171750" x="4721225" y="5068888"/>
          <p14:tracePt t="171764" x="4711700" y="5068888"/>
          <p14:tracePt t="171767" x="4703763" y="5068888"/>
          <p14:tracePt t="171781" x="4694238" y="5068888"/>
          <p14:tracePt t="171784" x="4684713" y="5068888"/>
          <p14:tracePt t="171798" x="4675188" y="5068888"/>
          <p14:tracePt t="171800" x="4657725" y="5068888"/>
          <p14:tracePt t="171814" x="4648200" y="5068888"/>
          <p14:tracePt t="171817" x="4630738" y="5068888"/>
          <p14:tracePt t="171831" x="4611688" y="5068888"/>
          <p14:tracePt t="171833" x="4594225" y="5076825"/>
          <p14:tracePt t="171848" x="4584700" y="5076825"/>
          <p14:tracePt t="171850" x="4565650" y="5076825"/>
          <p14:tracePt t="171864" x="4548188" y="5076825"/>
          <p14:tracePt t="171867" x="4529138" y="5076825"/>
          <p14:tracePt t="171881" x="4521200" y="5076825"/>
          <p14:tracePt t="171884" x="4511675" y="5076825"/>
          <p14:tracePt t="171898" x="4502150" y="5086350"/>
          <p14:tracePt t="171900" x="4484688" y="5086350"/>
          <p14:tracePt t="171914" x="4475163" y="5086350"/>
          <p14:tracePt t="171917" x="4456113" y="5086350"/>
          <p14:tracePt t="171931" x="4448175" y="5086350"/>
          <p14:tracePt t="171933" x="4438650" y="5086350"/>
          <p14:tracePt t="171964" x="4429125" y="5095875"/>
          <p14:tracePt t="171981" x="4419600" y="5095875"/>
          <p14:tracePt t="171998" x="4411663" y="5095875"/>
          <p14:tracePt t="172014" x="4411663" y="5105400"/>
          <p14:tracePt t="172015" x="4402138" y="5113338"/>
          <p14:tracePt t="172018" x="4402138" y="5122863"/>
          <p14:tracePt t="172031" x="4402138" y="5141913"/>
          <p14:tracePt t="172048" x="4402138" y="5168900"/>
          <p14:tracePt t="172048" x="4402138" y="5195888"/>
          <p14:tracePt t="172051" x="4402138" y="5214938"/>
          <p14:tracePt t="172064" x="4402138" y="5232400"/>
          <p14:tracePt t="172067" x="4402138" y="5251450"/>
          <p14:tracePt t="172081" x="4402138" y="5268913"/>
          <p14:tracePt t="172083" x="4402138" y="5287963"/>
          <p14:tracePt t="172098" x="4411663" y="5314950"/>
          <p14:tracePt t="172100" x="4419600" y="5341938"/>
          <p14:tracePt t="172114" x="4419600" y="5360988"/>
          <p14:tracePt t="172117" x="4438650" y="5378450"/>
          <p14:tracePt t="172131" x="4456113" y="5397500"/>
          <p14:tracePt t="172133" x="4456113" y="5414963"/>
          <p14:tracePt t="172148" x="4456113" y="5424488"/>
          <p14:tracePt t="172150" x="4456113" y="5441950"/>
          <p14:tracePt t="172164" x="4456113" y="5451475"/>
          <p14:tracePt t="172181" x="4465638" y="5461000"/>
          <p14:tracePt t="172198" x="4465638" y="5478463"/>
          <p14:tracePt t="172200" x="4465638" y="5497513"/>
          <p14:tracePt t="172214" x="4465638" y="5514975"/>
          <p14:tracePt t="172217" x="4465638" y="5551488"/>
          <p14:tracePt t="172231" x="4465638" y="5561013"/>
          <p14:tracePt t="172232" x="4465638" y="5570538"/>
          <p14:tracePt t="172249" x="4465638" y="5597525"/>
          <p14:tracePt t="172250" x="4465638" y="5607050"/>
          <p14:tracePt t="172266" x="4465638" y="5616575"/>
          <p14:tracePt t="172282" x="4465638" y="5624513"/>
          <p14:tracePt t="172298" x="4465638" y="5634038"/>
          <p14:tracePt t="172314" x="4465638" y="5653088"/>
          <p14:tracePt t="172315" x="4465638" y="5661025"/>
          <p14:tracePt t="172331" x="4465638" y="5670550"/>
          <p14:tracePt t="172332" x="4465638" y="5680075"/>
          <p14:tracePt t="172334" x="4465638" y="5697538"/>
          <p14:tracePt t="172348" x="4448175" y="5716588"/>
          <p14:tracePt t="172364" x="4438650" y="5734050"/>
          <p14:tracePt t="172367" x="4438650" y="5743575"/>
          <p14:tracePt t="172381" x="4429125" y="5762625"/>
          <p14:tracePt t="172383" x="4429125" y="5770563"/>
          <p14:tracePt t="172398" x="4429125" y="5780088"/>
          <p14:tracePt t="172400" x="4419600" y="5780088"/>
          <p14:tracePt t="172450" x="4411663" y="5789613"/>
          <p14:tracePt t="172466" x="4402138" y="5799138"/>
          <p14:tracePt t="172482" x="4392613" y="5807075"/>
          <p14:tracePt t="172498" x="4383088" y="5807075"/>
          <p14:tracePt t="172506" x="4383088" y="5816600"/>
          <p14:tracePt t="172514" x="4375150" y="5816600"/>
          <p14:tracePt t="172562" x="4365625" y="5816600"/>
          <p14:tracePt t="172578" x="4365625" y="5826125"/>
          <p14:tracePt t="172594" x="4356100" y="5826125"/>
          <p14:tracePt t="172618" x="4338638" y="5826125"/>
          <p14:tracePt t="172626" x="4329113" y="5816600"/>
          <p14:tracePt t="172634" x="4319588" y="5799138"/>
          <p14:tracePt t="172648" x="4310063" y="5780088"/>
          <p14:tracePt t="172651" x="4310063" y="5770563"/>
          <p14:tracePt t="172667" x="4302125" y="5762625"/>
          <p14:tracePt t="173234" x="4319588" y="5770563"/>
          <p14:tracePt t="173242" x="4338638" y="5780088"/>
          <p14:tracePt t="173250" x="4346575" y="5789613"/>
          <p14:tracePt t="173264" x="4356100" y="5799138"/>
          <p14:tracePt t="173266" x="4365625" y="5807075"/>
          <p14:tracePt t="173282" x="4375150" y="5816600"/>
          <p14:tracePt t="173298" x="4383088" y="5816600"/>
          <p14:tracePt t="173314" x="4392613" y="5816600"/>
          <p14:tracePt t="173315" x="4392613" y="5826125"/>
          <p14:tracePt t="173331" x="4402138" y="5826125"/>
          <p14:tracePt t="173606" x="4411663" y="5826125"/>
          <p14:tracePt t="173614" x="4419600" y="5826125"/>
          <p14:tracePt t="173630" x="4429125" y="5826125"/>
          <p14:tracePt t="173646" x="4438650" y="5826125"/>
          <p14:tracePt t="173662" x="4448175" y="5826125"/>
          <p14:tracePt t="173679" x="4456113" y="5826125"/>
          <p14:tracePt t="173718" x="4465638" y="5826125"/>
          <p14:tracePt t="181770" x="4465638" y="5843588"/>
          <p14:tracePt t="181778" x="4465638" y="5853113"/>
          <p14:tracePt t="181814" x="4465638" y="5843588"/>
          <p14:tracePt t="181822" x="4465638" y="5835650"/>
          <p14:tracePt t="181898" x="4475163" y="5835650"/>
          <p14:tracePt t="181906" x="4502150" y="5816600"/>
          <p14:tracePt t="181914" x="4529138" y="5789613"/>
          <p14:tracePt t="181931" x="4548188" y="5780088"/>
          <p14:tracePt t="181932" x="4575175" y="5762625"/>
          <p14:tracePt t="181948" x="4594225" y="5753100"/>
          <p14:tracePt t="183206" x="4602163" y="5770563"/>
          <p14:tracePt t="183214" x="4630738" y="5807075"/>
          <p14:tracePt t="183222" x="4684713" y="5853113"/>
          <p14:tracePt t="183231" x="4748213" y="5908675"/>
          <p14:tracePt t="183248" x="4857750" y="5999163"/>
          <p14:tracePt t="183248" x="4976813" y="6072188"/>
          <p14:tracePt t="183264" x="5151438" y="6173788"/>
          <p14:tracePt t="183265" x="5334000" y="6273800"/>
          <p14:tracePt t="183281" x="5616575" y="6392863"/>
          <p14:tracePt t="183283" x="5862638" y="6483350"/>
          <p14:tracePt t="183298" x="6137275" y="6583363"/>
          <p14:tracePt t="183298" x="6373813" y="6656388"/>
          <p14:tracePt t="183314" x="6557963" y="6684963"/>
          <p14:tracePt t="183315" x="6694488" y="6702425"/>
          <p14:tracePt t="183331" x="6840538" y="6702425"/>
          <p14:tracePt t="183332" x="7013575" y="6692900"/>
          <p14:tracePt t="183348" x="7159625" y="6648450"/>
          <p14:tracePt t="183348" x="7315200" y="6556375"/>
          <p14:tracePt t="183364" x="7480300" y="6429375"/>
          <p14:tracePt t="183365" x="7689850" y="6264275"/>
          <p14:tracePt t="183381" x="7935913" y="6035675"/>
          <p14:tracePt t="183382" x="8183563" y="5807075"/>
          <p14:tracePt t="183398" x="8374063" y="5588000"/>
          <p14:tracePt t="183398" x="8639175" y="5305425"/>
          <p14:tracePt t="183414" x="8831263" y="5095875"/>
          <p14:tracePt t="183415" x="9023350" y="4821238"/>
          <p14:tracePt t="183418" x="9159875" y="4565650"/>
          <p14:tracePt t="183431" x="9242425" y="4356100"/>
          <p14:tracePt t="183434" x="9305925" y="3990975"/>
          <p14:tracePt t="183448" x="9342438" y="3743325"/>
          <p14:tracePt t="183450" x="9342438" y="3360738"/>
          <p14:tracePt t="183464" x="9315450" y="2995613"/>
          <p14:tracePt t="183467" x="9269413" y="2711450"/>
          <p14:tracePt t="183481" x="9215438" y="2447925"/>
          <p14:tracePt t="183484" x="9205913" y="2265363"/>
          <p14:tracePt t="183498" x="9186863" y="2109788"/>
          <p14:tracePt t="183500" x="9186863" y="2000250"/>
          <p14:tracePt t="183514" x="9186863" y="1871663"/>
          <p14:tracePt t="183517" x="9186863" y="1789113"/>
          <p14:tracePt t="183531" x="9186863" y="1716088"/>
          <p14:tracePt t="183533" x="9169400" y="1598613"/>
          <p14:tracePt t="183548" x="9159875" y="1506538"/>
          <p14:tracePt t="183550" x="9142413" y="1423988"/>
          <p14:tracePt t="183564" x="9132888" y="1370013"/>
          <p14:tracePt t="183567" x="9123363" y="1306513"/>
          <p14:tracePt t="183581" x="9113838" y="1260475"/>
          <p14:tracePt t="183583" x="9096375" y="1214438"/>
          <p14:tracePt t="183598" x="9086850" y="1187450"/>
          <p14:tracePt t="183600" x="9086850" y="1141413"/>
          <p14:tracePt t="183614" x="9096375" y="1087438"/>
          <p14:tracePt t="183617" x="9123363" y="1004888"/>
          <p14:tracePt t="183631" x="9142413" y="958850"/>
          <p14:tracePt t="183632" x="9196388" y="895350"/>
          <p14:tracePt t="183634" x="9251950" y="822325"/>
          <p14:tracePt t="183648" x="9296400" y="776288"/>
          <p14:tracePt t="183650" x="9332913" y="757238"/>
          <p14:tracePt t="183664" x="9378950" y="720725"/>
          <p14:tracePt t="183667" x="9398000" y="712788"/>
          <p14:tracePt t="183681" x="9405938" y="703263"/>
          <p14:tracePt t="183722" x="9415463" y="703263"/>
          <p14:tracePt t="183730" x="9424988" y="712788"/>
          <p14:tracePt t="183738" x="9451975" y="739775"/>
          <p14:tracePt t="183748" x="9478963" y="785813"/>
          <p14:tracePt t="183764" x="9498013" y="822325"/>
          <p14:tracePt t="183765" x="9525000" y="866775"/>
          <p14:tracePt t="183781" x="9561513" y="912813"/>
          <p14:tracePt t="183782" x="9598025" y="976313"/>
          <p14:tracePt t="183798" x="9625013" y="1014413"/>
          <p14:tracePt t="183798" x="9661525" y="1058863"/>
          <p14:tracePt t="183814" x="9717088" y="1114425"/>
          <p14:tracePt t="183815" x="9772650" y="1160463"/>
          <p14:tracePt t="183818" x="9780588" y="1177925"/>
          <p14:tracePt t="183831" x="9809163" y="1214438"/>
          <p14:tracePt t="183834" x="9817100" y="1223963"/>
          <p14:tracePt t="183848" x="9836150" y="1241425"/>
          <p14:tracePt t="183850" x="9845675" y="1250950"/>
          <p14:tracePt t="183865" x="9845675" y="1260475"/>
          <p14:tracePt t="183884" x="9853613" y="1260475"/>
          <p14:tracePt t="183898" x="9863138" y="1260475"/>
          <p14:tracePt t="183914" x="9890125" y="1270000"/>
          <p14:tracePt t="183915" x="9918700" y="1277938"/>
          <p14:tracePt t="183931" x="9963150" y="1296988"/>
          <p14:tracePt t="183932" x="9999663" y="1296988"/>
          <p14:tracePt t="183948" x="10072688" y="1296988"/>
          <p14:tracePt t="183948" x="10145713" y="1296988"/>
          <p14:tracePt t="183964" x="10228263" y="1296988"/>
          <p14:tracePt t="183966" x="10393363" y="1233488"/>
          <p14:tracePt t="183981" x="10456863" y="1196975"/>
          <p14:tracePt t="183998" x="10502900" y="1160463"/>
          <p14:tracePt t="183998" x="10556875" y="1104900"/>
          <p14:tracePt t="184014" x="10593388" y="1058863"/>
          <p14:tracePt t="184015" x="10612438" y="1014413"/>
          <p14:tracePt t="184018" x="10612438" y="939800"/>
          <p14:tracePt t="184031" x="10612438" y="895350"/>
          <p14:tracePt t="184048" x="10602913" y="849313"/>
          <p14:tracePt t="184048" x="10566400" y="822325"/>
          <p14:tracePt t="184050" x="10502900" y="766763"/>
          <p14:tracePt t="184064" x="10420350" y="720725"/>
          <p14:tracePt t="184067" x="10337800" y="684213"/>
          <p14:tracePt t="184081" x="10255250" y="657225"/>
          <p14:tracePt t="184084" x="10174288" y="630238"/>
          <p14:tracePt t="184098" x="10145713" y="620713"/>
          <p14:tracePt t="184100" x="10101263" y="620713"/>
          <p14:tracePt t="184114" x="10072688" y="620713"/>
          <p14:tracePt t="184117" x="10036175" y="620713"/>
          <p14:tracePt t="184131" x="10009188" y="620713"/>
          <p14:tracePt t="184133" x="9999663" y="630238"/>
          <p14:tracePt t="184148" x="9982200" y="657225"/>
          <p14:tracePt t="184150" x="9963150" y="693738"/>
          <p14:tracePt t="184164" x="9918700" y="766763"/>
          <p14:tracePt t="184167" x="9909175" y="803275"/>
          <p14:tracePt t="184181" x="9899650" y="885825"/>
          <p14:tracePt t="184183" x="9872663" y="949325"/>
          <p14:tracePt t="184198" x="9872663" y="1004888"/>
          <p14:tracePt t="184200" x="9872663" y="1068388"/>
          <p14:tracePt t="184214" x="9872663" y="1141413"/>
          <p14:tracePt t="184217" x="9872663" y="1187450"/>
          <p14:tracePt t="184231" x="9882188" y="1223963"/>
          <p14:tracePt t="184232" x="9909175" y="1260475"/>
          <p14:tracePt t="184236" x="9926638" y="1287463"/>
          <p14:tracePt t="184248" x="9972675" y="1314450"/>
          <p14:tracePt t="184251" x="9999663" y="1323975"/>
          <p14:tracePt t="184264" x="10045700" y="1333500"/>
          <p14:tracePt t="184267" x="10101263" y="1333500"/>
          <p14:tracePt t="184281" x="10182225" y="1333500"/>
          <p14:tracePt t="184284" x="10255250" y="1333500"/>
          <p14:tracePt t="184298" x="10337800" y="1333500"/>
          <p14:tracePt t="184300" x="10374313" y="1314450"/>
          <p14:tracePt t="184314" x="10410825" y="1306513"/>
          <p14:tracePt t="184317" x="10437813" y="1296988"/>
          <p14:tracePt t="184331" x="10483850" y="1277938"/>
          <p14:tracePt t="184333" x="10539413" y="1223963"/>
          <p14:tracePt t="184348" x="10556875" y="1196975"/>
          <p14:tracePt t="184350" x="10566400" y="1150938"/>
          <p14:tracePt t="184364" x="10566400" y="1123950"/>
          <p14:tracePt t="184367" x="10566400" y="1077913"/>
          <p14:tracePt t="184381" x="10566400" y="1058863"/>
          <p14:tracePt t="184383" x="10556875" y="1031875"/>
          <p14:tracePt t="184398" x="10539413" y="1022350"/>
          <p14:tracePt t="184400" x="10493375" y="1014413"/>
          <p14:tracePt t="184414" x="10447338" y="985838"/>
          <p14:tracePt t="184417" x="10383838" y="976313"/>
          <p14:tracePt t="184431" x="10356850" y="976313"/>
          <p14:tracePt t="184432" x="10310813" y="968375"/>
          <p14:tracePt t="184434" x="10255250" y="968375"/>
          <p14:tracePt t="184448" x="10228263" y="949325"/>
          <p14:tracePt t="184450" x="10191750" y="949325"/>
          <p14:tracePt t="184464" x="10182225" y="949325"/>
          <p14:tracePt t="184481" x="10174288" y="949325"/>
          <p14:tracePt t="184483" x="10164763" y="968375"/>
          <p14:tracePt t="184498" x="10155238" y="1004888"/>
          <p14:tracePt t="184500" x="10137775" y="1031875"/>
          <p14:tracePt t="184514" x="10128250" y="1104900"/>
          <p14:tracePt t="184517" x="10128250" y="1141413"/>
          <p14:tracePt t="184531" x="10128250" y="1187450"/>
          <p14:tracePt t="184533" x="10128250" y="1233488"/>
          <p14:tracePt t="184548" x="10128250" y="1260475"/>
          <p14:tracePt t="184550" x="10128250" y="1287463"/>
          <p14:tracePt t="184564" x="10128250" y="1306513"/>
          <p14:tracePt t="184567" x="10128250" y="1314450"/>
          <p14:tracePt t="184581" x="10128250" y="1323975"/>
          <p14:tracePt t="184670" x="10137775" y="1333500"/>
          <p14:tracePt t="184678" x="10174288" y="1379538"/>
          <p14:tracePt t="184686" x="10237788" y="1433513"/>
          <p14:tracePt t="184698" x="10274300" y="1460500"/>
          <p14:tracePt t="184714" x="10328275" y="1533525"/>
          <p14:tracePt t="184715" x="10393363" y="1616075"/>
          <p14:tracePt t="184718" x="10483850" y="1744663"/>
          <p14:tracePt t="184731" x="10575925" y="1862138"/>
          <p14:tracePt t="184748" x="10666413" y="1981200"/>
          <p14:tracePt t="184750" x="10768013" y="2119313"/>
          <p14:tracePt t="184764" x="10821988" y="2236788"/>
          <p14:tracePt t="184767" x="10868025" y="2355850"/>
          <p14:tracePt t="184781" x="10895013" y="2455863"/>
          <p14:tracePt t="184783" x="10914063" y="2557463"/>
          <p14:tracePt t="184798" x="10922000" y="2667000"/>
          <p14:tracePt t="184800" x="10922000" y="2767013"/>
          <p14:tracePt t="184814" x="10904538" y="2894013"/>
          <p14:tracePt t="184817" x="10858500" y="3032125"/>
          <p14:tracePt t="184831" x="10812463" y="3151188"/>
          <p14:tracePt t="184831" x="10739438" y="3268663"/>
          <p14:tracePt t="184834" x="10575925" y="3487738"/>
          <p14:tracePt t="184848" x="10447338" y="3652838"/>
          <p14:tracePt t="184850" x="10228263" y="3871913"/>
          <p14:tracePt t="184864" x="9909175" y="4146550"/>
          <p14:tracePt t="184867" x="9561513" y="4402138"/>
          <p14:tracePt t="184881" x="9178925" y="4665663"/>
          <p14:tracePt t="184884" x="8685213" y="4940300"/>
          <p14:tracePt t="184898" x="8320088" y="5149850"/>
          <p14:tracePt t="184900" x="7872413" y="5368925"/>
          <p14:tracePt t="184914" x="7580313" y="5543550"/>
          <p14:tracePt t="184917" x="7178675" y="5734050"/>
          <p14:tracePt t="184931" x="6886575" y="5881688"/>
          <p14:tracePt t="184933" x="6638925" y="5991225"/>
          <p14:tracePt t="184948" x="6465888" y="6072188"/>
          <p14:tracePt t="184950" x="6329363" y="6137275"/>
          <p14:tracePt t="184964" x="6173788" y="6191250"/>
          <p14:tracePt t="184967" x="6018213" y="6254750"/>
          <p14:tracePt t="184981" x="5826125" y="6300788"/>
          <p14:tracePt t="184983" x="5699125" y="6337300"/>
          <p14:tracePt t="184998" x="5543550" y="6364288"/>
          <p14:tracePt t="185000" x="5424488" y="6373813"/>
          <p14:tracePt t="185014" x="5314950" y="6392863"/>
          <p14:tracePt t="185017" x="5214938" y="6410325"/>
          <p14:tracePt t="185031" x="5105400" y="6419850"/>
          <p14:tracePt t="185032" x="5022850" y="6437313"/>
          <p14:tracePt t="185034" x="4949825" y="6446838"/>
          <p14:tracePt t="185048" x="4867275" y="6456363"/>
          <p14:tracePt t="185050" x="4813300" y="6456363"/>
          <p14:tracePt t="185064" x="4794250" y="6456363"/>
          <p14:tracePt t="185067" x="4776788" y="6456363"/>
          <p14:tracePt t="185081" x="4767263" y="6456363"/>
          <p14:tracePt t="185146" x="4767263" y="6429375"/>
          <p14:tracePt t="185154" x="4794250" y="6364288"/>
          <p14:tracePt t="185164" x="4849813" y="6283325"/>
          <p14:tracePt t="185181" x="4867275" y="6254750"/>
          <p14:tracePt t="185182" x="4903788" y="6210300"/>
          <p14:tracePt t="185198" x="4949825" y="6154738"/>
          <p14:tracePt t="185198" x="5041900" y="6081713"/>
          <p14:tracePt t="185214" x="5122863" y="6045200"/>
          <p14:tracePt t="185215" x="5187950" y="5999163"/>
          <p14:tracePt t="185218" x="5214938" y="5991225"/>
          <p14:tracePt t="185231" x="5232400" y="5991225"/>
          <p14:tracePt t="185248" x="5241925" y="5981700"/>
          <p14:tracePt t="185248" x="5251450" y="5972175"/>
          <p14:tracePt t="185265" x="5260975" y="5972175"/>
          <p14:tracePt t="185306" x="5260975" y="5962650"/>
          <p14:tracePt t="187254" x="5241925" y="5972175"/>
          <p14:tracePt t="187261" x="5195888" y="6008688"/>
          <p14:tracePt t="187269" x="5178425" y="6027738"/>
          <p14:tracePt t="187280" x="5141913" y="6045200"/>
          <p14:tracePt t="187297" x="5132388" y="6054725"/>
          <p14:tracePt t="187298" x="5122863" y="6064250"/>
          <p14:tracePt t="187314" x="5122863" y="6072188"/>
          <p14:tracePt t="187315" x="5114925" y="6091238"/>
          <p14:tracePt t="187331" x="5105400" y="6108700"/>
          <p14:tracePt t="187332" x="5105400" y="6137275"/>
          <p14:tracePt t="187334" x="5105400" y="6154738"/>
          <p14:tracePt t="187348" x="5105400" y="6181725"/>
          <p14:tracePt t="187350" x="5105400" y="6227763"/>
          <p14:tracePt t="187364" x="5105400" y="6254750"/>
          <p14:tracePt t="187366" x="5105400" y="6283325"/>
          <p14:tracePt t="187381" x="5105400" y="6337300"/>
          <p14:tracePt t="187397" x="5086350" y="6383338"/>
          <p14:tracePt t="187400" x="5078413" y="6429375"/>
          <p14:tracePt t="187414" x="5068888" y="6473825"/>
          <p14:tracePt t="187416" x="5059363" y="6492875"/>
          <p14:tracePt t="187431" x="5049838" y="6502400"/>
          <p14:tracePt t="187534" x="5049838" y="6510338"/>
          <p14:tracePt t="187542" x="5041900" y="6510338"/>
          <p14:tracePt t="187694" x="5032375" y="6510338"/>
          <p14:tracePt t="187702" x="5022850" y="6510338"/>
          <p14:tracePt t="187714" x="5013325" y="6510338"/>
          <p14:tracePt t="187731" x="4995863" y="6510338"/>
          <p14:tracePt t="187732" x="4986338" y="6510338"/>
          <p14:tracePt t="187758" x="4976813" y="6510338"/>
          <p14:tracePt t="187766" x="4968875" y="6510338"/>
          <p14:tracePt t="187781" x="4959350" y="6510338"/>
          <p14:tracePt t="187798" x="4949825" y="6510338"/>
          <p14:tracePt t="187814" x="4949825" y="6502400"/>
          <p14:tracePt t="188346" x="4968875" y="6483350"/>
          <p14:tracePt t="188354" x="5005388" y="6456363"/>
          <p14:tracePt t="188364" x="5187950" y="6364288"/>
          <p14:tracePt t="188381" x="5487988" y="6191250"/>
          <p14:tracePt t="188382" x="5862638" y="5926138"/>
          <p14:tracePt t="188398" x="6337300" y="5534025"/>
          <p14:tracePt t="188398" x="6740525" y="5132388"/>
          <p14:tracePt t="188414" x="7232650" y="4621213"/>
          <p14:tracePt t="188415" x="7726363" y="4064000"/>
          <p14:tracePt t="188418" x="8137525" y="3625850"/>
          <p14:tracePt t="188431" x="8585200" y="3187700"/>
          <p14:tracePt t="188434" x="8950325" y="2820988"/>
          <p14:tracePt t="188448" x="9278938" y="2484438"/>
          <p14:tracePt t="188450" x="9544050" y="2200275"/>
          <p14:tracePt t="188464" x="9836150" y="1908175"/>
          <p14:tracePt t="188467" x="10018713" y="1725613"/>
          <p14:tracePt t="188481" x="10155238" y="1606550"/>
          <p14:tracePt t="188484" x="10264775" y="1497013"/>
          <p14:tracePt t="188498" x="10347325" y="1406525"/>
          <p14:tracePt t="188500" x="10356850" y="1379538"/>
          <p14:tracePt t="188514" x="10356850" y="1333500"/>
          <p14:tracePt t="188517" x="10356850" y="1306513"/>
          <p14:tracePt t="188531" x="10356850" y="1277938"/>
          <p14:tracePt t="188533" x="10356850" y="1250950"/>
          <p14:tracePt t="188548" x="10356850" y="1233488"/>
          <p14:tracePt t="188550" x="10356850" y="1214438"/>
          <p14:tracePt t="188564" x="10356850" y="1196975"/>
          <p14:tracePt t="188567" x="10356850" y="1187450"/>
          <p14:tracePt t="188581" x="10356850" y="1177925"/>
          <p14:tracePt t="188583" x="10356850" y="1168400"/>
          <p14:tracePt t="188598" x="10364788" y="1150938"/>
          <p14:tracePt t="188600" x="10393363" y="1123950"/>
          <p14:tracePt t="188614" x="10393363" y="1104900"/>
          <p14:tracePt t="188617" x="10429875" y="1041400"/>
          <p14:tracePt t="188631" x="10437813" y="976313"/>
          <p14:tracePt t="188632" x="10447338" y="939800"/>
          <p14:tracePt t="188634" x="10447338" y="895350"/>
          <p14:tracePt t="188648" x="10447338" y="866775"/>
          <p14:tracePt t="188650" x="10447338" y="858838"/>
          <p14:tracePt t="188681" x="10437813" y="858838"/>
          <p14:tracePt t="188682" x="10420350" y="866775"/>
          <p14:tracePt t="188698" x="10374313" y="912813"/>
          <p14:tracePt t="188698" x="10337800" y="949325"/>
          <p14:tracePt t="188714" x="10255250" y="1031875"/>
          <p14:tracePt t="188715" x="10182225" y="1104900"/>
          <p14:tracePt t="188731" x="10137775" y="1141413"/>
          <p14:tracePt t="188732" x="10082213" y="1187450"/>
          <p14:tracePt t="188748" x="10018713" y="1241425"/>
          <p14:tracePt t="188748" x="9955213" y="1296988"/>
          <p14:tracePt t="188764" x="9918700" y="1323975"/>
          <p14:tracePt t="188765" x="9863138" y="1350963"/>
          <p14:tracePt t="188781" x="9826625" y="1379538"/>
          <p14:tracePt t="188782" x="9799638" y="1397000"/>
          <p14:tracePt t="188798" x="9763125" y="1416050"/>
          <p14:tracePt t="188798" x="9744075" y="1423988"/>
          <p14:tracePt t="188814" x="9726613" y="1433513"/>
          <p14:tracePt t="188815" x="9717088" y="1433513"/>
          <p14:tracePt t="188818" x="9707563" y="1433513"/>
          <p14:tracePt t="188962" x="9698038" y="1433513"/>
          <p14:tracePt t="188970" x="9671050" y="1433513"/>
          <p14:tracePt t="188981" x="9653588" y="1423988"/>
          <p14:tracePt t="188998" x="9634538" y="1416050"/>
          <p14:tracePt t="188998" x="9598025" y="1397000"/>
          <p14:tracePt t="189014" x="9580563" y="1379538"/>
          <p14:tracePt t="189031" x="9551988" y="1370013"/>
          <p14:tracePt t="189032" x="9515475" y="1360488"/>
          <p14:tracePt t="189035" x="9498013" y="1350963"/>
          <p14:tracePt t="189048" x="9488488" y="1343025"/>
          <p14:tracePt t="189050" x="9478963" y="1343025"/>
          <p14:tracePt t="189702" x="9478963" y="1360488"/>
          <p14:tracePt t="189710" x="9498013" y="1433513"/>
          <p14:tracePt t="189718" x="9525000" y="1516063"/>
          <p14:tracePt t="189731" x="9534525" y="1598613"/>
          <p14:tracePt t="189734" x="9561513" y="1725613"/>
          <p14:tracePt t="189748" x="9580563" y="1862138"/>
          <p14:tracePt t="189750" x="9598025" y="1973263"/>
          <p14:tracePt t="189764" x="9607550" y="2109788"/>
          <p14:tracePt t="189767" x="9607550" y="2236788"/>
          <p14:tracePt t="189781" x="9607550" y="2346325"/>
          <p14:tracePt t="189784" x="9607550" y="2465388"/>
          <p14:tracePt t="189798" x="9571038" y="2584450"/>
          <p14:tracePt t="189800" x="9534525" y="2703513"/>
          <p14:tracePt t="189814" x="9451975" y="2876550"/>
          <p14:tracePt t="189817" x="9369425" y="3068638"/>
          <p14:tracePt t="189831" x="9288463" y="3224213"/>
          <p14:tracePt t="189833" x="9215438" y="3370263"/>
          <p14:tracePt t="189848" x="9142413" y="3506788"/>
          <p14:tracePt t="189850" x="9040813" y="3662363"/>
          <p14:tracePt t="189864" x="8950325" y="3816350"/>
          <p14:tracePt t="189867" x="8858250" y="3954463"/>
          <p14:tracePt t="189881" x="8767763" y="4064000"/>
          <p14:tracePt t="189884" x="8658225" y="4183063"/>
          <p14:tracePt t="189898" x="8585200" y="4273550"/>
          <p14:tracePt t="189900" x="8483600" y="4373563"/>
          <p14:tracePt t="189914" x="8356600" y="4483100"/>
          <p14:tracePt t="189917" x="8201025" y="4592638"/>
          <p14:tracePt t="189931" x="8045450" y="4702175"/>
          <p14:tracePt t="189934" x="7889875" y="4811713"/>
          <p14:tracePt t="189948" x="7726363" y="4922838"/>
          <p14:tracePt t="189950" x="7589838" y="5013325"/>
          <p14:tracePt t="189964" x="7488238" y="5086350"/>
          <p14:tracePt t="189967" x="7370763" y="5168900"/>
          <p14:tracePt t="189981" x="7223125" y="5259388"/>
          <p14:tracePt t="189983" x="7086600" y="5351463"/>
          <p14:tracePt t="189998" x="6986588" y="5424488"/>
          <p14:tracePt t="190000" x="6886575" y="5497513"/>
          <p14:tracePt t="190014" x="6813550" y="5570538"/>
          <p14:tracePt t="190017" x="6740525" y="5653088"/>
          <p14:tracePt t="190031" x="6721475" y="5670550"/>
          <p14:tracePt t="190032" x="6657975" y="5734050"/>
          <p14:tracePt t="190034" x="6602413" y="5799138"/>
          <p14:tracePt t="190048" x="6529388" y="5889625"/>
          <p14:tracePt t="190050" x="6465888" y="5954713"/>
          <p14:tracePt t="190064" x="6392863" y="6045200"/>
          <p14:tracePt t="190067" x="6337300" y="6108700"/>
          <p14:tracePt t="190081" x="6292850" y="6164263"/>
          <p14:tracePt t="190084" x="6256338" y="6210300"/>
          <p14:tracePt t="190098" x="6200775" y="6246813"/>
          <p14:tracePt t="190100" x="6173788" y="6283325"/>
          <p14:tracePt t="190114" x="6137275" y="6310313"/>
          <p14:tracePt t="190117" x="6110288" y="6346825"/>
          <p14:tracePt t="190131" x="6073775" y="6364288"/>
          <p14:tracePt t="190133" x="6045200" y="6400800"/>
          <p14:tracePt t="190148" x="5991225" y="6437313"/>
          <p14:tracePt t="190150" x="5964238" y="6456363"/>
          <p14:tracePt t="190164" x="5945188" y="6473825"/>
          <p14:tracePt t="190167" x="5918200" y="6492875"/>
          <p14:tracePt t="190181" x="5899150" y="6510338"/>
          <p14:tracePt t="190183" x="5891213" y="6510338"/>
          <p14:tracePt t="190198" x="5891213" y="6519863"/>
          <p14:tracePt t="190214" x="5881688" y="6519863"/>
          <p14:tracePt t="190238" x="5862638" y="6529388"/>
          <p14:tracePt t="190250" x="5854700" y="6529388"/>
          <p14:tracePt t="190264" x="5835650" y="6529388"/>
          <p14:tracePt t="190266" x="5808663" y="6529388"/>
          <p14:tracePt t="190281" x="5789613" y="6529388"/>
          <p14:tracePt t="190282" x="5772150" y="6529388"/>
          <p14:tracePt t="190362" x="5762625" y="6529388"/>
          <p14:tracePt t="190378" x="5753100" y="6529388"/>
          <p14:tracePt t="190394" x="5745163" y="6529388"/>
          <p14:tracePt t="190402" x="5735638" y="6529388"/>
          <p14:tracePt t="190414" x="5726113" y="6529388"/>
          <p14:tracePt t="190431" x="5716588" y="6529388"/>
          <p14:tracePt t="190434" x="5708650" y="6529388"/>
          <p14:tracePt t="190448" x="5699125" y="6529388"/>
          <p14:tracePt t="190450" x="5689600" y="6529388"/>
          <p14:tracePt t="190464" x="5680075" y="6529388"/>
          <p14:tracePt t="190468" x="5670550" y="6529388"/>
          <p14:tracePt t="190481" x="5662613" y="6529388"/>
          <p14:tracePt t="190483" x="5653088" y="6519863"/>
          <p14:tracePt t="190498" x="5634038" y="6502400"/>
          <p14:tracePt t="190500" x="5616575" y="6483350"/>
          <p14:tracePt t="190514" x="5607050" y="6473825"/>
          <p14:tracePt t="190517" x="5589588" y="6456363"/>
          <p14:tracePt t="190531" x="5570538" y="6437313"/>
          <p14:tracePt t="190533" x="5561013" y="6419850"/>
          <p14:tracePt t="190548" x="5534025" y="6383338"/>
          <p14:tracePt t="190550" x="5524500" y="6364288"/>
          <p14:tracePt t="190564" x="5497513" y="6346825"/>
          <p14:tracePt t="190567" x="5487988" y="6319838"/>
          <p14:tracePt t="190581" x="5480050" y="6283325"/>
          <p14:tracePt t="190583" x="5480050" y="6264275"/>
          <p14:tracePt t="190598" x="5480050" y="6254750"/>
          <p14:tracePt t="190600" x="5470525" y="6227763"/>
          <p14:tracePt t="190614" x="5470525" y="6210300"/>
          <p14:tracePt t="190616" x="5461000" y="6181725"/>
          <p14:tracePt t="190631" x="5451475" y="6154738"/>
          <p14:tracePt t="190632" x="5451475" y="6118225"/>
          <p14:tracePt t="190647" x="5443538" y="6100763"/>
          <p14:tracePt t="190649" x="5434013" y="6081713"/>
          <p14:tracePt t="190664" x="5434013" y="6072188"/>
          <p14:tracePt t="190665" x="5434013" y="6054725"/>
          <p14:tracePt t="190666" x="5434013" y="6045200"/>
          <p14:tracePt t="190681" x="5434013" y="6035675"/>
          <p14:tracePt t="190682" x="5434013" y="6027738"/>
          <p14:tracePt t="190697" x="5434013" y="6008688"/>
          <p14:tracePt t="190699" x="5424488" y="5999163"/>
          <p14:tracePt t="190714" x="5424488" y="5981700"/>
          <p14:tracePt t="190717" x="5424488" y="5962650"/>
          <p14:tracePt t="190731" x="5424488" y="5954713"/>
          <p14:tracePt t="190734" x="5424488" y="5945188"/>
          <p14:tracePt t="190894" x="5424488" y="5981700"/>
          <p14:tracePt t="190902" x="5424488" y="6008688"/>
          <p14:tracePt t="190914" x="5424488" y="6035675"/>
          <p14:tracePt t="190931" x="5424488" y="6054725"/>
          <p14:tracePt t="190932" x="5424488" y="6091238"/>
          <p14:tracePt t="190934" x="5424488" y="6118225"/>
          <p14:tracePt t="190947" x="5424488" y="6145213"/>
          <p14:tracePt t="190964" x="5424488" y="6164263"/>
          <p14:tracePt t="190966" x="5424488" y="6227763"/>
          <p14:tracePt t="190981" x="5424488" y="6246813"/>
          <p14:tracePt t="190982" x="5424488" y="6273800"/>
          <p14:tracePt t="190997" x="5424488" y="6283325"/>
          <p14:tracePt t="190998" x="5424488" y="6291263"/>
          <p14:tracePt t="191014" x="5424488" y="6300788"/>
          <p14:tracePt t="191031" x="5424488" y="6310313"/>
          <p14:tracePt t="191032" x="5424488" y="6319838"/>
          <p14:tracePt t="191048" x="5424488" y="6327775"/>
          <p14:tracePt t="191048" x="5424488" y="6346825"/>
          <p14:tracePt t="191064" x="5424488" y="6356350"/>
          <p14:tracePt t="191066" x="5414963" y="6364288"/>
          <p14:tracePt t="191082" x="5414963" y="6373813"/>
          <p14:tracePt t="191098" x="5414963" y="6383338"/>
          <p14:tracePt t="191098" x="5414963" y="6392863"/>
          <p14:tracePt t="191130" x="5414963" y="6400800"/>
          <p14:tracePt t="191658" x="5434013" y="6400800"/>
          <p14:tracePt t="191666" x="5480050" y="6364288"/>
          <p14:tracePt t="191674" x="5524500" y="6346825"/>
          <p14:tracePt t="191681" x="5561013" y="6310313"/>
          <p14:tracePt t="191698" x="5580063" y="6291263"/>
          <p14:tracePt t="191698" x="5597525" y="6273800"/>
          <p14:tracePt t="191702" x="5616575" y="6237288"/>
          <p14:tracePt t="191714" x="5626100" y="6218238"/>
          <p14:tracePt t="191731" x="5634038" y="6200775"/>
          <p14:tracePt t="191733" x="5643563" y="6191250"/>
          <p14:tracePt t="191748" x="5653088" y="6181725"/>
          <p14:tracePt t="191750" x="5653088" y="6164263"/>
          <p14:tracePt t="191764" x="5662613" y="6145213"/>
          <p14:tracePt t="191767" x="5662613" y="6137275"/>
          <p14:tracePt t="191781" x="5662613" y="6127750"/>
          <p14:tracePt t="191798" x="5670550" y="6108700"/>
          <p14:tracePt t="191800" x="5670550" y="6100763"/>
          <p14:tracePt t="191814" x="5670550" y="6091238"/>
          <p14:tracePt t="191831" x="5670550" y="6081713"/>
          <p14:tracePt t="191854" x="5670550" y="6072188"/>
          <p14:tracePt t="191902" x="5662613" y="6072188"/>
          <p14:tracePt t="191918" x="5653088" y="6072188"/>
          <p14:tracePt t="191926" x="5643563" y="6072188"/>
          <p14:tracePt t="191942" x="5634038" y="6081713"/>
          <p14:tracePt t="191950" x="5626100" y="6091238"/>
          <p14:tracePt t="191964" x="5616575" y="6118225"/>
          <p14:tracePt t="191966" x="5616575" y="6137275"/>
          <p14:tracePt t="191981" x="5616575" y="6154738"/>
          <p14:tracePt t="191982" x="5607050" y="6181725"/>
          <p14:tracePt t="191998" x="5607050" y="6218238"/>
          <p14:tracePt t="191998" x="5607050" y="6254750"/>
          <p14:tracePt t="192014" x="5607050" y="6273800"/>
          <p14:tracePt t="192015" x="5607050" y="6319838"/>
          <p14:tracePt t="192031" x="5607050" y="6356350"/>
          <p14:tracePt t="192032" x="5607050" y="6400800"/>
          <p14:tracePt t="192048" x="5607050" y="6437313"/>
          <p14:tracePt t="192048" x="5607050" y="6483350"/>
          <p14:tracePt t="192064" x="5607050" y="6510338"/>
          <p14:tracePt t="192066" x="5607050" y="6556375"/>
          <p14:tracePt t="192081" x="5607050" y="6583363"/>
          <p14:tracePt t="192083" x="5607050" y="6611938"/>
          <p14:tracePt t="192098" x="5607050" y="6648450"/>
          <p14:tracePt t="192098" x="5607050" y="6665913"/>
          <p14:tracePt t="192114" x="5607050" y="6675438"/>
          <p14:tracePt t="192131" x="5607050" y="6684963"/>
          <p14:tracePt t="192132" x="5607050" y="6692900"/>
          <p14:tracePt t="192147" x="5607050" y="6702425"/>
          <p14:tracePt t="192164" x="5607050" y="6711950"/>
          <p14:tracePt t="192674" x="5607050" y="6684963"/>
          <p14:tracePt t="192682" x="5607050" y="6629400"/>
          <p14:tracePt t="192690" x="5607050" y="6583363"/>
          <p14:tracePt t="192698" x="5607050" y="6546850"/>
          <p14:tracePt t="192714" x="5607050" y="6492875"/>
          <p14:tracePt t="192715" x="5607050" y="6429375"/>
          <p14:tracePt t="192731" x="5607050" y="6392863"/>
          <p14:tracePt t="192731" x="5607050" y="6346825"/>
          <p14:tracePt t="192748" x="5607050" y="6291263"/>
          <p14:tracePt t="192748" x="5607050" y="6246813"/>
          <p14:tracePt t="192751" x="5607050" y="6181725"/>
          <p14:tracePt t="192764" x="5607050" y="6100763"/>
          <p14:tracePt t="192767" x="5616575" y="6064250"/>
          <p14:tracePt t="192781" x="5616575" y="6027738"/>
          <p14:tracePt t="192798" x="5616575" y="5991225"/>
          <p14:tracePt t="192800" x="5626100" y="5972175"/>
          <p14:tracePt t="192814" x="5626100" y="5954713"/>
          <p14:tracePt t="192817" x="5626100" y="5935663"/>
          <p14:tracePt t="192831" x="5634038" y="5918200"/>
          <p14:tracePt t="192832" x="5634038" y="5908675"/>
          <p14:tracePt t="192834" x="5634038" y="5889625"/>
          <p14:tracePt t="192848" x="5634038" y="5881688"/>
          <p14:tracePt t="192850" x="5634038" y="5872163"/>
          <p14:tracePt t="192864" x="5643563" y="5853113"/>
          <p14:tracePt t="192867" x="5643563" y="5843588"/>
          <p14:tracePt t="192881" x="5643563" y="5835650"/>
          <p14:tracePt t="193310" x="5643563" y="5872163"/>
          <p14:tracePt t="193318" x="5643563" y="5908675"/>
          <p14:tracePt t="193331" x="5653088" y="5954713"/>
          <p14:tracePt t="193334" x="5653088" y="6008688"/>
          <p14:tracePt t="193348" x="5653088" y="6072188"/>
          <p14:tracePt t="193350" x="5662613" y="6108700"/>
          <p14:tracePt t="193364" x="5662613" y="6145213"/>
          <p14:tracePt t="193366" x="5680075" y="6173788"/>
          <p14:tracePt t="193381" x="5680075" y="6181725"/>
          <p14:tracePt t="193384" x="5680075" y="6191250"/>
          <p14:tracePt t="193398" x="5680075" y="6200775"/>
          <p14:tracePt t="193414" x="5680075" y="6210300"/>
          <p14:tracePt t="193417" x="5680075" y="6218238"/>
          <p14:tracePt t="193431" x="5680075" y="6227763"/>
          <p14:tracePt t="193433" x="5680075" y="6246813"/>
          <p14:tracePt t="193448" x="5680075" y="6254750"/>
          <p14:tracePt t="193450" x="5680075" y="6273800"/>
          <p14:tracePt t="193464" x="5680075" y="6283325"/>
          <p14:tracePt t="193467" x="5680075" y="6291263"/>
          <p14:tracePt t="193481" x="5680075" y="6300788"/>
          <p14:tracePt t="193670" x="5689600" y="6300788"/>
          <p14:tracePt t="193682" x="5716588" y="6300788"/>
          <p14:tracePt t="193690" x="5735638" y="6300788"/>
          <p14:tracePt t="193698" x="5762625" y="6319838"/>
          <p14:tracePt t="193714" x="5781675" y="6319838"/>
          <p14:tracePt t="193715" x="5799138" y="6319838"/>
          <p14:tracePt t="193731" x="5818188" y="6319838"/>
          <p14:tracePt t="193748" x="5826125" y="6319838"/>
          <p14:tracePt t="193748" x="5835650" y="6319838"/>
          <p14:tracePt t="193764" x="5845175" y="6319838"/>
          <p14:tracePt t="193782" x="5854700" y="6319838"/>
          <p14:tracePt t="193798" x="5872163" y="6319838"/>
          <p14:tracePt t="193814" x="5908675" y="6319838"/>
          <p14:tracePt t="193815" x="5927725" y="6319838"/>
          <p14:tracePt t="193831" x="5945188" y="6319838"/>
          <p14:tracePt t="193834" x="5972175" y="6319838"/>
          <p14:tracePt t="193848" x="5991225" y="6319838"/>
          <p14:tracePt t="193850" x="6037263" y="6337300"/>
          <p14:tracePt t="193864" x="6064250" y="6337300"/>
          <p14:tracePt t="193867" x="6091238" y="6337300"/>
          <p14:tracePt t="193881" x="6118225" y="6346825"/>
          <p14:tracePt t="193884" x="6164263" y="6346825"/>
          <p14:tracePt t="193898" x="6191250" y="6356350"/>
          <p14:tracePt t="193900" x="6210300" y="6356350"/>
          <p14:tracePt t="193914" x="6219825" y="6356350"/>
          <p14:tracePt t="193917" x="6227763" y="6356350"/>
          <p14:tracePt t="193931" x="6237288" y="6356350"/>
          <p14:tracePt t="193947" x="6237288" y="6364288"/>
          <p14:tracePt t="193950" x="6246813" y="6364288"/>
          <p14:tracePt t="193982" x="6264275" y="6373813"/>
          <p14:tracePt t="193997" x="6273800" y="6383338"/>
          <p14:tracePt t="193999" x="6292850" y="6383338"/>
          <p14:tracePt t="194014" x="6310313" y="6392863"/>
          <p14:tracePt t="194031" x="6329363" y="6400800"/>
          <p14:tracePt t="194032" x="6337300" y="6410325"/>
          <p14:tracePt t="194048" x="6346825" y="6410325"/>
          <p14:tracePt t="194064" x="6356350" y="6410325"/>
          <p14:tracePt t="194066" x="6356350" y="6419850"/>
          <p14:tracePt t="194082" x="6365875" y="6419850"/>
          <p14:tracePt t="194554" x="6365875" y="6429375"/>
          <p14:tracePt t="194562" x="6365875" y="6437313"/>
          <p14:tracePt t="194682" x="6365875" y="6456363"/>
          <p14:tracePt t="194690" x="6365875" y="6465888"/>
          <p14:tracePt t="194706" x="6365875" y="6473825"/>
          <p14:tracePt t="194966" x="6373813" y="6473825"/>
          <p14:tracePt t="194974" x="6392863" y="6473825"/>
          <p14:tracePt t="194982" x="6402388" y="6473825"/>
          <p14:tracePt t="194998" x="6410325" y="6473825"/>
          <p14:tracePt t="195014" x="6419850" y="6473825"/>
          <p14:tracePt t="195031" x="6429375" y="6473825"/>
          <p14:tracePt t="195048" x="6438900" y="6473825"/>
          <p14:tracePt t="195074" x="6446838" y="6473825"/>
          <p14:tracePt t="195082" x="6456363" y="6473825"/>
          <p14:tracePt t="195098" x="6465888" y="6473825"/>
          <p14:tracePt t="195098" x="6475413" y="6473825"/>
          <p14:tracePt t="195114" x="6492875" y="6473825"/>
          <p14:tracePt t="195131" x="6502400" y="6473825"/>
          <p14:tracePt t="195132" x="6521450" y="6473825"/>
          <p14:tracePt t="195148" x="6548438" y="6473825"/>
          <p14:tracePt t="195148" x="6565900" y="6473825"/>
          <p14:tracePt t="195164" x="6602413" y="6473825"/>
          <p14:tracePt t="195165" x="6630988" y="6473825"/>
          <p14:tracePt t="195181" x="6657975" y="6473825"/>
          <p14:tracePt t="195182" x="6704013" y="6473825"/>
          <p14:tracePt t="195198" x="6740525" y="6473825"/>
          <p14:tracePt t="195198" x="6794500" y="6473825"/>
          <p14:tracePt t="195214" x="6831013" y="6473825"/>
          <p14:tracePt t="195215" x="6867525" y="6473825"/>
          <p14:tracePt t="195234" x="6877050" y="6473825"/>
          <p14:tracePt t="195918" x="6904038" y="6473825"/>
          <p14:tracePt t="195926" x="6950075" y="6483350"/>
          <p14:tracePt t="195934" x="6967538" y="6492875"/>
          <p14:tracePt t="195948" x="6986588" y="6492875"/>
          <p14:tracePt t="195950" x="7013575" y="6492875"/>
          <p14:tracePt t="195964" x="7032625" y="6492875"/>
          <p14:tracePt t="195967" x="7050088" y="6492875"/>
          <p14:tracePt t="195981" x="7059613" y="6492875"/>
          <p14:tracePt t="195984" x="7069138" y="6492875"/>
          <p14:tracePt t="195998" x="7077075" y="6492875"/>
          <p14:tracePt t="196150" x="7086600" y="6492875"/>
          <p14:tracePt t="196158" x="7105650" y="6492875"/>
          <p14:tracePt t="196166" x="7142163" y="6492875"/>
          <p14:tracePt t="196181" x="7186613" y="6492875"/>
          <p14:tracePt t="196182" x="7215188" y="6492875"/>
          <p14:tracePt t="196197" x="7232650" y="6492875"/>
          <p14:tracePt t="196198" x="7251700" y="6492875"/>
          <p14:tracePt t="196214" x="7278688" y="6492875"/>
          <p14:tracePt t="196215" x="7296150" y="6492875"/>
          <p14:tracePt t="196232" x="7305675" y="6492875"/>
          <p14:tracePt t="211626" x="7305675" y="6538913"/>
          <p14:tracePt t="211634" x="7288213" y="6684963"/>
          <p14:tracePt t="211647" x="7278688" y="68024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8D6B-607C-46EB-AB6E-EC264666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Furijeov red</a:t>
            </a: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promena intervala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92-6949-4096-B261-5A143DB6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923" y="6398882"/>
            <a:ext cx="2743200" cy="365125"/>
          </a:xfrm>
        </p:spPr>
        <p:txBody>
          <a:bodyPr/>
          <a:lstStyle/>
          <a:p>
            <a:fld id="{EE710FEA-42FD-4B7E-BB32-16585CD12457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571F3-B054-4641-B4E0-C58B2BE43FC2}"/>
              </a:ext>
            </a:extLst>
          </p:cNvPr>
          <p:cNvSpPr/>
          <p:nvPr/>
        </p:nvSpPr>
        <p:spPr>
          <a:xfrm>
            <a:off x="76199" y="76200"/>
            <a:ext cx="12013019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/>
              <p:nvPr/>
            </p:nvSpPr>
            <p:spPr>
              <a:xfrm>
                <a:off x="987055" y="1687969"/>
                <a:ext cx="9900685" cy="3460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Period različit od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sr-Latn-RS" sz="2000" dirty="0"/>
                  <a:t>, interval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𝑇</m:t>
                    </m:r>
                    <m:r>
                      <m:rPr>
                        <m:lit/>
                      </m:rPr>
                      <a:rPr lang="sr-Latn-R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2≤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𝑇</m:t>
                    </m:r>
                    <m:r>
                      <m:rPr>
                        <m:lit/>
                      </m:rPr>
                      <a:rPr lang="sr-Latn-R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sr-Latn-RS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sr-Latn-RS" sz="2000" dirty="0"/>
                  <a:t>;</a:t>
                </a:r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Smena promenljive:</a:t>
                </a: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sr-Latn-RS" sz="2000" dirty="0"/>
              </a:p>
              <a:p>
                <a:pPr marL="34290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sr-Latn-R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osnovna frekvencija koja odgovara osnovnom periodu funkcije;</a:t>
                </a:r>
              </a:p>
              <a:p>
                <a:pPr marL="34290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/>
              </a:p>
              <a:p>
                <a:pPr marL="342900" lvl="0" indent="-34290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sr-Latn-R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9E1C4D1-0A71-4C1C-B2F5-97741B7DA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5" y="1687969"/>
                <a:ext cx="9900685" cy="3460434"/>
              </a:xfrm>
              <a:prstGeom prst="rect">
                <a:avLst/>
              </a:prstGeom>
              <a:blipFill>
                <a:blip r:embed="rId5"/>
                <a:stretch>
                  <a:fillRect l="-554" t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D9664B5-75F7-483F-8150-EFE717AAC829}"/>
                  </a:ext>
                </a:extLst>
              </p:cNvPr>
              <p:cNvSpPr/>
              <p:nvPr/>
            </p:nvSpPr>
            <p:spPr>
              <a:xfrm>
                <a:off x="1378688" y="4633708"/>
                <a:ext cx="2902690" cy="902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𝑛𝑧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D9664B5-75F7-483F-8150-EFE717AAC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688" y="4633708"/>
                <a:ext cx="2902690" cy="9025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1552B50-2433-4AB4-AA6F-387B3780B99A}"/>
                  </a:ext>
                </a:extLst>
              </p:cNvPr>
              <p:cNvSpPr/>
              <p:nvPr/>
            </p:nvSpPr>
            <p:spPr>
              <a:xfrm>
                <a:off x="3825501" y="4599021"/>
                <a:ext cx="3213187" cy="971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1552B50-2433-4AB4-AA6F-387B3780B9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501" y="4599021"/>
                <a:ext cx="3213187" cy="9719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38B1FCE-1B26-4AD6-941F-7E7B85B18871}"/>
                  </a:ext>
                </a:extLst>
              </p:cNvPr>
              <p:cNvSpPr/>
              <p:nvPr/>
            </p:nvSpPr>
            <p:spPr>
              <a:xfrm>
                <a:off x="6890345" y="4599020"/>
                <a:ext cx="2855718" cy="971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38B1FCE-1B26-4AD6-941F-7E7B85B18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345" y="4599020"/>
                <a:ext cx="2855718" cy="971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07920F5-924C-406E-ABD8-F2BCD85B478D}"/>
                  </a:ext>
                </a:extLst>
              </p:cNvPr>
              <p:cNvSpPr/>
              <p:nvPr/>
            </p:nvSpPr>
            <p:spPr>
              <a:xfrm>
                <a:off x="1332079" y="5543239"/>
                <a:ext cx="3215111" cy="9719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07920F5-924C-406E-ABD8-F2BCD85B4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79" y="5543239"/>
                <a:ext cx="3215111" cy="9719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C1589C-01C1-42EB-8E7D-AD7D77CC0D29}"/>
                  </a:ext>
                </a:extLst>
              </p:cNvPr>
              <p:cNvSpPr/>
              <p:nvPr/>
            </p:nvSpPr>
            <p:spPr>
              <a:xfrm>
                <a:off x="6799414" y="5605403"/>
                <a:ext cx="4849148" cy="847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𝐜𝐨𝐬</m:t>
                                  </m:r>
                                </m:fName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b="1" i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  <m:r>
                                <a:rPr lang="en-US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 i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𝐬𝐢𝐧</m:t>
                                  </m:r>
                                </m:fName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b="1" i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C1589C-01C1-42EB-8E7D-AD7D77CC0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414" y="5605403"/>
                <a:ext cx="4849148" cy="847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E7BD67E-ACEB-4A38-8F48-2CF9FD3CE1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8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50"/>
    </mc:Choice>
    <mc:Fallback xmlns="">
      <p:transition spd="slow" advTm="20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  <p:bldP spid="19" grpId="0"/>
      <p:bldP spid="21" grpId="0"/>
      <p:bldP spid="22" grpId="0"/>
      <p:bldP spid="23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27140" x="1443038" y="328613"/>
          <p14:tracePt t="27156" x="1917700" y="520700"/>
          <p14:tracePt t="27157" x="2319338" y="712788"/>
          <p14:tracePt t="27173" x="2640013" y="839788"/>
          <p14:tracePt t="27174" x="3078163" y="1031875"/>
          <p14:tracePt t="27190" x="3387725" y="1160463"/>
          <p14:tracePt t="27190" x="3671888" y="1277938"/>
          <p14:tracePt t="27206" x="3954463" y="1379538"/>
          <p14:tracePt t="27207" x="4183063" y="1452563"/>
          <p14:tracePt t="27223" x="4338638" y="1497013"/>
          <p14:tracePt t="27224" x="4456113" y="1525588"/>
          <p14:tracePt t="27239" x="4538663" y="1552575"/>
          <p14:tracePt t="27240" x="4565650" y="1552575"/>
          <p14:tracePt t="27256" x="4575175" y="1562100"/>
          <p14:tracePt t="27257" x="4584700" y="1562100"/>
          <p14:tracePt t="27299" x="4602163" y="1570038"/>
          <p14:tracePt t="27307" x="4621213" y="1606550"/>
          <p14:tracePt t="27315" x="4638675" y="1635125"/>
          <p14:tracePt t="27323" x="4667250" y="1662113"/>
          <p14:tracePt t="27340" x="4694238" y="1698625"/>
          <p14:tracePt t="27340" x="4730750" y="1744663"/>
          <p14:tracePt t="27356" x="4748213" y="1781175"/>
          <p14:tracePt t="27357" x="4776788" y="1808163"/>
          <p14:tracePt t="27373" x="4813300" y="1871663"/>
          <p14:tracePt t="27374" x="4821238" y="1898650"/>
          <p14:tracePt t="27390" x="4840288" y="1963738"/>
          <p14:tracePt t="27390" x="4886325" y="2027238"/>
          <p14:tracePt t="27406" x="4940300" y="2127250"/>
          <p14:tracePt t="27407" x="4995863" y="2209800"/>
          <p14:tracePt t="27423" x="5086350" y="2319338"/>
          <p14:tracePt t="27423" x="5178425" y="2419350"/>
          <p14:tracePt t="27439" x="5241925" y="2492375"/>
          <p14:tracePt t="27440" x="5334000" y="2547938"/>
          <p14:tracePt t="27456" x="5397500" y="2601913"/>
          <p14:tracePt t="27457" x="5407025" y="2601913"/>
          <p14:tracePt t="27459" x="5407025" y="2611438"/>
          <p14:tracePt t="27539" x="5407025" y="2601913"/>
          <p14:tracePt t="27547" x="5407025" y="2565400"/>
          <p14:tracePt t="27555" x="5407025" y="2538413"/>
          <p14:tracePt t="27572" x="5407025" y="2511425"/>
          <p14:tracePt t="27573" x="5407025" y="2465388"/>
          <p14:tracePt t="27589" x="5407025" y="2447925"/>
          <p14:tracePt t="27589" x="5407025" y="2428875"/>
          <p14:tracePt t="27606" x="5407025" y="2411413"/>
          <p14:tracePt t="27607" x="5407025" y="2392363"/>
          <p14:tracePt t="27623" x="5407025" y="2374900"/>
          <p14:tracePt t="27623" x="5407025" y="2355850"/>
          <p14:tracePt t="27639" x="5407025" y="2346325"/>
          <p14:tracePt t="27640" x="5407025" y="2338388"/>
          <p14:tracePt t="27656" x="5407025" y="2328863"/>
          <p14:tracePt t="27657" x="5407025" y="2309813"/>
          <p14:tracePt t="27659" x="5407025" y="2292350"/>
          <p14:tracePt t="27673" x="5407025" y="2273300"/>
          <p14:tracePt t="27689" x="5407025" y="2265363"/>
          <p14:tracePt t="27692" x="5407025" y="2236788"/>
          <p14:tracePt t="27706" x="5407025" y="2228850"/>
          <p14:tracePt t="27803" x="5397500" y="2219325"/>
          <p14:tracePt t="27811" x="5370513" y="2209800"/>
          <p14:tracePt t="27823" x="5334000" y="2200275"/>
          <p14:tracePt t="27839" x="5305425" y="2182813"/>
          <p14:tracePt t="27840" x="5251450" y="2182813"/>
          <p14:tracePt t="27856" x="5224463" y="2182813"/>
          <p14:tracePt t="27857" x="5178425" y="2182813"/>
          <p14:tracePt t="27859" x="5122863" y="2173288"/>
          <p14:tracePt t="27873" x="5059363" y="2173288"/>
          <p14:tracePt t="27875" x="5032375" y="2173288"/>
          <p14:tracePt t="27889" x="5022850" y="2173288"/>
          <p14:tracePt t="27891" x="5013325" y="2173288"/>
          <p14:tracePt t="27955" x="5005388" y="2173288"/>
          <p14:tracePt t="27963" x="4995863" y="2173288"/>
          <p14:tracePt t="27973" x="4968875" y="2173288"/>
          <p14:tracePt t="27989" x="4932363" y="2173288"/>
          <p14:tracePt t="27990" x="4922838" y="2173288"/>
          <p14:tracePt t="28006" x="4876800" y="2163763"/>
          <p14:tracePt t="28007" x="4840288" y="2155825"/>
          <p14:tracePt t="28023" x="4813300" y="2146300"/>
          <p14:tracePt t="28024" x="4784725" y="2146300"/>
          <p14:tracePt t="28039" x="4767263" y="2136775"/>
          <p14:tracePt t="28040" x="4748213" y="2136775"/>
          <p14:tracePt t="28056" x="4730750" y="2136775"/>
          <p14:tracePt t="28057" x="4721225" y="2136775"/>
          <p14:tracePt t="28059" x="4711700" y="2136775"/>
          <p14:tracePt t="28073" x="4703763" y="2136775"/>
          <p14:tracePt t="28089" x="4694238" y="2136775"/>
          <p14:tracePt t="28090" x="4684713" y="2136775"/>
          <p14:tracePt t="28106" x="4675188" y="2136775"/>
          <p14:tracePt t="28123" x="4648200" y="2136775"/>
          <p14:tracePt t="28141" x="4621213" y="2127250"/>
          <p14:tracePt t="28157" x="4611688" y="2127250"/>
          <p14:tracePt t="28157" x="4602163" y="2127250"/>
          <p14:tracePt t="28475" x="4621213" y="2127250"/>
          <p14:tracePt t="28483" x="4667250" y="2127250"/>
          <p14:tracePt t="28491" x="4694238" y="2136775"/>
          <p14:tracePt t="28506" x="4721225" y="2136775"/>
          <p14:tracePt t="28508" x="4767263" y="2146300"/>
          <p14:tracePt t="28523" x="4813300" y="2146300"/>
          <p14:tracePt t="28523" x="4867275" y="2163763"/>
          <p14:tracePt t="28539" x="4913313" y="2163763"/>
          <p14:tracePt t="28540" x="4940300" y="2163763"/>
          <p14:tracePt t="28556" x="4959350" y="2163763"/>
          <p14:tracePt t="29023" x="4986338" y="2163763"/>
          <p14:tracePt t="29027" x="5032375" y="2173288"/>
          <p14:tracePt t="29039" x="5086350" y="2173288"/>
          <p14:tracePt t="29056" x="5151438" y="2173288"/>
          <p14:tracePt t="29057" x="5187950" y="2173288"/>
          <p14:tracePt t="29059" x="5241925" y="2173288"/>
          <p14:tracePt t="29073" x="5278438" y="2173288"/>
          <p14:tracePt t="29089" x="5314950" y="2173288"/>
          <p14:tracePt t="29090" x="5360988" y="2173288"/>
          <p14:tracePt t="29092" x="5397500" y="2173288"/>
          <p14:tracePt t="29106" x="5443538" y="2173288"/>
          <p14:tracePt t="29108" x="5480050" y="2173288"/>
          <p14:tracePt t="29123" x="5516563" y="2173288"/>
          <p14:tracePt t="29124" x="5553075" y="2173288"/>
          <p14:tracePt t="29141" x="5670550" y="2173288"/>
          <p14:tracePt t="29157" x="5762625" y="2173288"/>
          <p14:tracePt t="29157" x="5835650" y="2173288"/>
          <p14:tracePt t="29173" x="5918200" y="2173288"/>
          <p14:tracePt t="29174" x="5991225" y="2173288"/>
          <p14:tracePt t="29189" x="6045200" y="2173288"/>
          <p14:tracePt t="29190" x="6110288" y="2173288"/>
          <p14:tracePt t="29206" x="6164263" y="2173288"/>
          <p14:tracePt t="29207" x="6191250" y="2173288"/>
          <p14:tracePt t="29223" x="6200775" y="2173288"/>
          <p14:tracePt t="31071" x="6183313" y="2173288"/>
          <p14:tracePt t="31079" x="6154738" y="2173288"/>
          <p14:tracePt t="31089" x="6127750" y="2173288"/>
          <p14:tracePt t="31091" x="6091238" y="2182813"/>
          <p14:tracePt t="31106" x="6054725" y="2182813"/>
          <p14:tracePt t="31108" x="6008688" y="2192338"/>
          <p14:tracePt t="31123" x="5935663" y="2192338"/>
          <p14:tracePt t="31123" x="5891213" y="2192338"/>
          <p14:tracePt t="31142" x="5808663" y="2192338"/>
          <p14:tracePt t="31156" x="5799138" y="2192338"/>
          <p14:tracePt t="31156" x="5789613" y="2192338"/>
          <p14:tracePt t="31210" x="5781675" y="2192338"/>
          <p14:tracePt t="31226" x="5762625" y="2192338"/>
          <p14:tracePt t="31234" x="5753100" y="2192338"/>
          <p14:tracePt t="31242" x="5726113" y="2182813"/>
          <p14:tracePt t="31255" x="5699125" y="2173288"/>
          <p14:tracePt t="31273" x="5670550" y="2163763"/>
          <p14:tracePt t="31273" x="5653088" y="2163763"/>
          <p14:tracePt t="31275" x="5616575" y="2155825"/>
          <p14:tracePt t="31290" x="5607050" y="2155825"/>
          <p14:tracePt t="31547" x="5626100" y="2155825"/>
          <p14:tracePt t="31555" x="5662613" y="2163763"/>
          <p14:tracePt t="31563" x="5670550" y="2163763"/>
          <p14:tracePt t="31573" x="5689600" y="2163763"/>
          <p14:tracePt t="31589" x="5699125" y="2173288"/>
          <p14:tracePt t="31590" x="5716588" y="2173288"/>
          <p14:tracePt t="31606" x="5726113" y="2182813"/>
          <p14:tracePt t="31623" x="5735638" y="2182813"/>
          <p14:tracePt t="33852" x="5689600" y="2182813"/>
          <p14:tracePt t="33859" x="5607050" y="2173288"/>
          <p14:tracePt t="33873" x="5534025" y="2173288"/>
          <p14:tracePt t="33875" x="5451475" y="2173288"/>
          <p14:tracePt t="33889" x="5378450" y="2173288"/>
          <p14:tracePt t="33892" x="5334000" y="2173288"/>
          <p14:tracePt t="33906" x="5278438" y="2173288"/>
          <p14:tracePt t="33908" x="5224463" y="2173288"/>
          <p14:tracePt t="33923" x="5151438" y="2173288"/>
          <p14:tracePt t="33925" x="5049838" y="2173288"/>
          <p14:tracePt t="33939" x="4940300" y="2173288"/>
          <p14:tracePt t="33941" x="4813300" y="2173288"/>
          <p14:tracePt t="33956" x="4694238" y="2173288"/>
          <p14:tracePt t="33958" x="4565650" y="2173288"/>
          <p14:tracePt t="33973" x="4419600" y="2173288"/>
          <p14:tracePt t="33975" x="4265613" y="2173288"/>
          <p14:tracePt t="33989" x="4156075" y="2173288"/>
          <p14:tracePt t="33991" x="4027488" y="2173288"/>
          <p14:tracePt t="34006" x="3908425" y="2173288"/>
          <p14:tracePt t="34008" x="3781425" y="2173288"/>
          <p14:tracePt t="34023" x="3625850" y="2163763"/>
          <p14:tracePt t="34025" x="3460750" y="2146300"/>
          <p14:tracePt t="34039" x="3297238" y="2127250"/>
          <p14:tracePt t="34042" x="3122613" y="2119313"/>
          <p14:tracePt t="34056" x="2995613" y="2100263"/>
          <p14:tracePt t="34058" x="2859088" y="2073275"/>
          <p14:tracePt t="34073" x="2740025" y="2054225"/>
          <p14:tracePt t="34073" x="2611438" y="2027238"/>
          <p14:tracePt t="34075" x="2457450" y="2009775"/>
          <p14:tracePt t="34090" x="2309813" y="2000250"/>
          <p14:tracePt t="34092" x="2192338" y="1981200"/>
          <p14:tracePt t="34106" x="2046288" y="1963738"/>
          <p14:tracePt t="34108" x="1871663" y="1963738"/>
          <p14:tracePt t="34123" x="1708150" y="1954213"/>
          <p14:tracePt t="34125" x="1562100" y="1954213"/>
          <p14:tracePt t="34140" x="1423988" y="1954213"/>
          <p14:tracePt t="34142" x="1314450" y="1954213"/>
          <p14:tracePt t="34159" x="1104900" y="1927225"/>
          <p14:tracePt t="34173" x="1004888" y="1908175"/>
          <p14:tracePt t="34175" x="912813" y="1898650"/>
          <p14:tracePt t="34190" x="812800" y="1881188"/>
          <p14:tracePt t="34192" x="693738" y="1862138"/>
          <p14:tracePt t="34206" x="603250" y="1854200"/>
          <p14:tracePt t="34208" x="574675" y="1844675"/>
          <p14:tracePt t="34223" x="511175" y="1835150"/>
          <p14:tracePt t="34225" x="428625" y="1808163"/>
          <p14:tracePt t="34240" x="401638" y="1798638"/>
          <p14:tracePt t="34242" x="392113" y="1798638"/>
          <p14:tracePt t="34256" x="384175" y="1798638"/>
          <p14:tracePt t="34411" x="392113" y="1798638"/>
          <p14:tracePt t="34419" x="411163" y="1817688"/>
          <p14:tracePt t="34427" x="438150" y="1835150"/>
          <p14:tracePt t="34439" x="457200" y="1844675"/>
          <p14:tracePt t="34456" x="457200" y="1854200"/>
          <p14:tracePt t="34457" x="493713" y="1881188"/>
          <p14:tracePt t="34459" x="520700" y="1908175"/>
          <p14:tracePt t="34473" x="557213" y="1944688"/>
          <p14:tracePt t="34475" x="593725" y="1990725"/>
          <p14:tracePt t="34489" x="620713" y="2027238"/>
          <p14:tracePt t="34492" x="657225" y="2054225"/>
          <p14:tracePt t="34506" x="676275" y="2090738"/>
          <p14:tracePt t="34508" x="712788" y="2109788"/>
          <p14:tracePt t="34523" x="720725" y="2127250"/>
          <p14:tracePt t="34525" x="739775" y="2146300"/>
          <p14:tracePt t="34540" x="749300" y="2155825"/>
          <p14:tracePt t="34541" x="757238" y="2155825"/>
          <p14:tracePt t="34556" x="757238" y="2163763"/>
          <p14:tracePt t="34659" x="776288" y="2192338"/>
          <p14:tracePt t="34667" x="793750" y="2236788"/>
          <p14:tracePt t="34675" x="803275" y="2255838"/>
          <p14:tracePt t="34689" x="812800" y="2265363"/>
          <p14:tracePt t="34692" x="812800" y="2273300"/>
          <p14:tracePt t="34706" x="822325" y="2292350"/>
          <p14:tracePt t="34708" x="831850" y="2301875"/>
          <p14:tracePt t="42523" x="831850" y="2309813"/>
          <p14:tracePt t="42531" x="839788" y="2338388"/>
          <p14:tracePt t="42539" x="876300" y="2382838"/>
          <p14:tracePt t="42556" x="885825" y="2401888"/>
          <p14:tracePt t="42557" x="895350" y="2419350"/>
          <p14:tracePt t="42572" x="912813" y="2447925"/>
          <p14:tracePt t="42572" x="941388" y="2484438"/>
          <p14:tracePt t="42589" x="977900" y="2511425"/>
          <p14:tracePt t="42589" x="1058863" y="2574925"/>
          <p14:tracePt t="42605" x="1114425" y="2611438"/>
          <p14:tracePt t="42605" x="1214438" y="2667000"/>
          <p14:tracePt t="42622" x="1314450" y="2711450"/>
          <p14:tracePt t="42622" x="1489075" y="2784475"/>
          <p14:tracePt t="42639" x="1689100" y="2867025"/>
          <p14:tracePt t="42639" x="1927225" y="2968625"/>
          <p14:tracePt t="42655" x="2127250" y="3032125"/>
          <p14:tracePt t="42656" x="2309813" y="3078163"/>
          <p14:tracePt t="42672" x="2484438" y="3141663"/>
          <p14:tracePt t="42672" x="2676525" y="3187700"/>
          <p14:tracePt t="42689" x="2830513" y="3232150"/>
          <p14:tracePt t="42689" x="2968625" y="3260725"/>
          <p14:tracePt t="42705" x="3114675" y="3297238"/>
          <p14:tracePt t="42705" x="3232150" y="3305175"/>
          <p14:tracePt t="42706" x="3306763" y="3305175"/>
          <p14:tracePt t="42722" x="3379788" y="3305175"/>
          <p14:tracePt t="42723" x="3443288" y="3305175"/>
          <p14:tracePt t="42738" x="3497263" y="3305175"/>
          <p14:tracePt t="42739" x="3525838" y="3305175"/>
          <p14:tracePt t="42756" x="3543300" y="3305175"/>
          <p14:tracePt t="42757" x="3579813" y="3305175"/>
          <p14:tracePt t="42772" x="3598863" y="3305175"/>
          <p14:tracePt t="42789" x="3616325" y="3305175"/>
          <p14:tracePt t="42791" x="3635375" y="3305175"/>
          <p14:tracePt t="42806" x="3671888" y="3305175"/>
          <p14:tracePt t="42808" x="3679825" y="3305175"/>
          <p14:tracePt t="42823" x="3716338" y="3305175"/>
          <p14:tracePt t="42825" x="3752850" y="3305175"/>
          <p14:tracePt t="42839" x="3798888" y="3305175"/>
          <p14:tracePt t="42841" x="3844925" y="3287713"/>
          <p14:tracePt t="42856" x="3890963" y="3268663"/>
          <p14:tracePt t="42858" x="3927475" y="3260725"/>
          <p14:tracePt t="42873" x="4008438" y="3232150"/>
          <p14:tracePt t="42873" x="4044950" y="3224213"/>
          <p14:tracePt t="42876" x="4073525" y="3205163"/>
          <p14:tracePt t="42889" x="4119563" y="3195638"/>
          <p14:tracePt t="42892" x="4137025" y="3168650"/>
          <p14:tracePt t="42906" x="4183063" y="3159125"/>
          <p14:tracePt t="42908" x="4200525" y="3141663"/>
          <p14:tracePt t="42923" x="4210050" y="3132138"/>
          <p14:tracePt t="42925" x="4219575" y="3122613"/>
          <p14:tracePt t="42939" x="4229100" y="3122613"/>
          <p14:tracePt t="42941" x="4237038" y="3105150"/>
          <p14:tracePt t="42956" x="4246563" y="3078163"/>
          <p14:tracePt t="42958" x="4246563" y="3068638"/>
          <p14:tracePt t="42973" x="4256088" y="3041650"/>
          <p14:tracePt t="42975" x="4265613" y="3013075"/>
          <p14:tracePt t="42989" x="4273550" y="2986088"/>
          <p14:tracePt t="42991" x="4273550" y="2968625"/>
          <p14:tracePt t="43006" x="4273550" y="2949575"/>
          <p14:tracePt t="43008" x="4273550" y="2930525"/>
          <p14:tracePt t="43023" x="4273550" y="2922588"/>
          <p14:tracePt t="43025" x="4273550" y="2913063"/>
          <p14:tracePt t="43039" x="4273550" y="2903538"/>
          <p14:tracePt t="43041" x="4273550" y="2894013"/>
          <p14:tracePt t="43056" x="4283075" y="2886075"/>
          <p14:tracePt t="43073" x="4283075" y="2876550"/>
          <p14:tracePt t="43089" x="4283075" y="2849563"/>
          <p14:tracePt t="43090" x="4283075" y="2840038"/>
          <p14:tracePt t="43091" x="4283075" y="2820988"/>
          <p14:tracePt t="43106" x="4283075" y="2803525"/>
          <p14:tracePt t="43108" x="4283075" y="2784475"/>
          <p14:tracePt t="43123" x="4256088" y="2767013"/>
          <p14:tracePt t="43123" x="4237038" y="2720975"/>
          <p14:tracePt t="43141" x="4210050" y="2684463"/>
          <p14:tracePt t="43156" x="4200525" y="2674938"/>
          <p14:tracePt t="43158" x="4192588" y="2674938"/>
          <p14:tracePt t="43173" x="4192588" y="2667000"/>
          <p14:tracePt t="43189" x="4183063" y="2667000"/>
          <p14:tracePt t="43206" x="4173538" y="2667000"/>
          <p14:tracePt t="43223" x="4164013" y="2667000"/>
          <p14:tracePt t="43239" x="4156075" y="2667000"/>
          <p14:tracePt t="43256" x="4146550" y="2667000"/>
          <p14:tracePt t="43257" x="4146550" y="2674938"/>
          <p14:tracePt t="43259" x="4137025" y="2684463"/>
          <p14:tracePt t="43273" x="4127500" y="2703513"/>
          <p14:tracePt t="43275" x="4119563" y="2720975"/>
          <p14:tracePt t="43289" x="4119563" y="2747963"/>
          <p14:tracePt t="43291" x="4110038" y="2767013"/>
          <p14:tracePt t="43306" x="4090988" y="2803525"/>
          <p14:tracePt t="43308" x="4090988" y="2820988"/>
          <p14:tracePt t="43323" x="4073525" y="2857500"/>
          <p14:tracePt t="43325" x="4064000" y="2876550"/>
          <p14:tracePt t="43339" x="4064000" y="2894013"/>
          <p14:tracePt t="43342" x="4064000" y="2930525"/>
          <p14:tracePt t="43356" x="4054475" y="2968625"/>
          <p14:tracePt t="43358" x="4044950" y="3005138"/>
          <p14:tracePt t="43373" x="4044950" y="3032125"/>
          <p14:tracePt t="43375" x="4037013" y="3086100"/>
          <p14:tracePt t="43389" x="4037013" y="3132138"/>
          <p14:tracePt t="43391" x="4027488" y="3159125"/>
          <p14:tracePt t="43406" x="4017963" y="3195638"/>
          <p14:tracePt t="43408" x="4000500" y="3232150"/>
          <p14:tracePt t="43423" x="3990975" y="3268663"/>
          <p14:tracePt t="43425" x="3990975" y="3305175"/>
          <p14:tracePt t="43439" x="3981450" y="3351213"/>
          <p14:tracePt t="43441" x="3981450" y="3397250"/>
          <p14:tracePt t="43456" x="3971925" y="3433763"/>
          <p14:tracePt t="43458" x="3971925" y="3479800"/>
          <p14:tracePt t="43473" x="3963988" y="3533775"/>
          <p14:tracePt t="43473" x="3963988" y="3579813"/>
          <p14:tracePt t="43475" x="3963988" y="3616325"/>
          <p14:tracePt t="43489" x="3944938" y="3662363"/>
          <p14:tracePt t="43492" x="3944938" y="3689350"/>
          <p14:tracePt t="43506" x="3944938" y="3725863"/>
          <p14:tracePt t="43508" x="3935413" y="3752850"/>
          <p14:tracePt t="43523" x="3935413" y="3771900"/>
          <p14:tracePt t="43525" x="3935413" y="3779838"/>
          <p14:tracePt t="43539" x="3935413" y="3789363"/>
          <p14:tracePt t="43542" x="3935413" y="3798888"/>
          <p14:tracePt t="43556" x="3935413" y="3808413"/>
          <p14:tracePt t="43558" x="3927475" y="3808413"/>
          <p14:tracePt t="43915" x="3935413" y="3808413"/>
          <p14:tracePt t="43923" x="3981450" y="3779838"/>
          <p14:tracePt t="43931" x="4037013" y="3735388"/>
          <p14:tracePt t="43939" x="4054475" y="3725863"/>
          <p14:tracePt t="43956" x="4083050" y="3689350"/>
          <p14:tracePt t="43957" x="4119563" y="3652838"/>
          <p14:tracePt t="43973" x="4156075" y="3606800"/>
          <p14:tracePt t="43973" x="4173538" y="3579813"/>
          <p14:tracePt t="43989" x="4210050" y="3552825"/>
          <p14:tracePt t="43990" x="4219575" y="3533775"/>
          <p14:tracePt t="44006" x="4229100" y="3506788"/>
          <p14:tracePt t="44007" x="4237038" y="3470275"/>
          <p14:tracePt t="44023" x="4246563" y="3443288"/>
          <p14:tracePt t="44023" x="4256088" y="3414713"/>
          <p14:tracePt t="44039" x="4256088" y="3378200"/>
          <p14:tracePt t="44040" x="4256088" y="3351213"/>
          <p14:tracePt t="44056" x="4265613" y="3333750"/>
          <p14:tracePt t="44057" x="4265613" y="3305175"/>
          <p14:tracePt t="44059" x="4265613" y="3287713"/>
          <p14:tracePt t="44073" x="4265613" y="3260725"/>
          <p14:tracePt t="44075" x="4265613" y="3241675"/>
          <p14:tracePt t="44089" x="4273550" y="3214688"/>
          <p14:tracePt t="44092" x="4273550" y="3205163"/>
          <p14:tracePt t="44106" x="4283075" y="3195638"/>
          <p14:tracePt t="44108" x="4283075" y="3178175"/>
          <p14:tracePt t="44123" x="4283075" y="3168650"/>
          <p14:tracePt t="44125" x="4283075" y="3159125"/>
          <p14:tracePt t="44142" x="4283075" y="3151188"/>
          <p14:tracePt t="44173" x="4283075" y="3141663"/>
          <p14:tracePt t="44189" x="4292600" y="3141663"/>
          <p14:tracePt t="44771" x="4273550" y="3159125"/>
          <p14:tracePt t="44779" x="4273550" y="3214688"/>
          <p14:tracePt t="44789" x="4283075" y="3278188"/>
          <p14:tracePt t="45323" x="4283075" y="3268663"/>
          <p14:tracePt t="45331" x="4283075" y="3224213"/>
          <p14:tracePt t="45339" x="4283075" y="3205163"/>
          <p14:tracePt t="45356" x="4292600" y="3205163"/>
          <p14:tracePt t="45373" x="4302125" y="3205163"/>
          <p14:tracePt t="45395" x="4310063" y="3205163"/>
          <p14:tracePt t="45411" x="4319588" y="3195638"/>
          <p14:tracePt t="45423" x="4329113" y="3195638"/>
          <p14:tracePt t="45439" x="4338638" y="3195638"/>
          <p14:tracePt t="45440" x="4346575" y="3195638"/>
          <p14:tracePt t="45456" x="4356100" y="3195638"/>
          <p14:tracePt t="46163" x="4365625" y="3205163"/>
          <p14:tracePt t="46171" x="4402138" y="3241675"/>
          <p14:tracePt t="46179" x="4419600" y="3260725"/>
          <p14:tracePt t="46189" x="4419600" y="3268663"/>
          <p14:tracePt t="46206" x="4429125" y="3278188"/>
          <p14:tracePt t="46206" x="4438650" y="3287713"/>
          <p14:tracePt t="46222" x="4448175" y="3287713"/>
          <p14:tracePt t="46223" x="4448175" y="3297238"/>
          <p14:tracePt t="46251" x="4456113" y="3297238"/>
          <p14:tracePt t="46687" x="4456113" y="3287713"/>
          <p14:tracePt t="46691" x="4456113" y="3214688"/>
          <p14:tracePt t="46706" x="4456113" y="3168650"/>
          <p14:tracePt t="46707" x="4456113" y="3151188"/>
          <p14:tracePt t="46723" x="4456113" y="3141663"/>
          <p14:tracePt t="46723" x="4456113" y="3105150"/>
          <p14:tracePt t="46739" x="4456113" y="3086100"/>
          <p14:tracePt t="46740" x="4456113" y="3078163"/>
          <p14:tracePt t="46756" x="4456113" y="3068638"/>
          <p14:tracePt t="46773" x="4456113" y="3059113"/>
          <p14:tracePt t="46775" x="4456113" y="3049588"/>
          <p14:tracePt t="46789" x="4456113" y="3041650"/>
          <p14:tracePt t="46790" x="4456113" y="3032125"/>
          <p14:tracePt t="46806" x="4456113" y="3022600"/>
          <p14:tracePt t="46823" x="4456113" y="3013075"/>
          <p14:tracePt t="46823" x="4456113" y="3005138"/>
          <p14:tracePt t="46851" x="4456113" y="2995613"/>
          <p14:tracePt t="46859" x="4456113" y="2986088"/>
          <p14:tracePt t="46873" x="4456113" y="2968625"/>
          <p14:tracePt t="46875" x="4465638" y="2949575"/>
          <p14:tracePt t="46889" x="4475163" y="2940050"/>
          <p14:tracePt t="46891" x="4475163" y="2930525"/>
          <p14:tracePt t="46906" x="4475163" y="2922588"/>
          <p14:tracePt t="46908" x="4484688" y="2913063"/>
          <p14:tracePt t="46925" x="4484688" y="2903538"/>
          <p14:tracePt t="46995" x="4492625" y="2903538"/>
          <p14:tracePt t="47027" x="4502150" y="2903538"/>
          <p14:tracePt t="47043" x="4521200" y="2903538"/>
          <p14:tracePt t="47051" x="4529138" y="2903538"/>
          <p14:tracePt t="47059" x="4538663" y="2903538"/>
          <p14:tracePt t="47072" x="4557713" y="2903538"/>
          <p14:tracePt t="47089" x="4575175" y="2903538"/>
          <p14:tracePt t="47090" x="4611688" y="2886075"/>
          <p14:tracePt t="47091" x="4648200" y="2886075"/>
          <p14:tracePt t="47106" x="4684713" y="2886075"/>
          <p14:tracePt t="47123" x="4703763" y="2886075"/>
          <p14:tracePt t="47124" x="4711700" y="2886075"/>
          <p14:tracePt t="47142" x="4730750" y="2886075"/>
          <p14:tracePt t="47156" x="4740275" y="2886075"/>
          <p14:tracePt t="47158" x="4748213" y="2886075"/>
          <p14:tracePt t="47173" x="4757738" y="2886075"/>
          <p14:tracePt t="47189" x="4767263" y="2886075"/>
          <p14:tracePt t="47206" x="4776788" y="2886075"/>
          <p14:tracePt t="47208" x="4784725" y="2886075"/>
          <p14:tracePt t="47223" x="4794250" y="2886075"/>
          <p14:tracePt t="47363" x="4794250" y="2903538"/>
          <p14:tracePt t="47371" x="4794250" y="2940050"/>
          <p14:tracePt t="47379" x="4784725" y="2976563"/>
          <p14:tracePt t="47389" x="4784725" y="2995613"/>
          <p14:tracePt t="47406" x="4784725" y="3032125"/>
          <p14:tracePt t="47407" x="4767263" y="3059113"/>
          <p14:tracePt t="47423" x="4767263" y="3078163"/>
          <p14:tracePt t="47423" x="4767263" y="3095625"/>
          <p14:tracePt t="47439" x="4757738" y="3122613"/>
          <p14:tracePt t="47440" x="4757738" y="3141663"/>
          <p14:tracePt t="47456" x="4757738" y="3159125"/>
          <p14:tracePt t="47457" x="4748213" y="3195638"/>
          <p14:tracePt t="47459" x="4740275" y="3205163"/>
          <p14:tracePt t="47473" x="4740275" y="3214688"/>
          <p14:tracePt t="47475" x="4740275" y="3224213"/>
          <p14:tracePt t="47489" x="4740275" y="3232150"/>
          <p14:tracePt t="47491" x="4740275" y="3251200"/>
          <p14:tracePt t="47506" x="4740275" y="3260725"/>
          <p14:tracePt t="47509" x="4740275" y="3268663"/>
          <p14:tracePt t="47523" x="4740275" y="3287713"/>
          <p14:tracePt t="47525" x="4740275" y="3305175"/>
          <p14:tracePt t="47539" x="4740275" y="3324225"/>
          <p14:tracePt t="47556" x="4740275" y="3341688"/>
          <p14:tracePt t="47983" x="4767263" y="3341688"/>
          <p14:tracePt t="47987" x="4803775" y="3341688"/>
          <p14:tracePt t="47991" x="4821238" y="3341688"/>
          <p14:tracePt t="48006" x="4840288" y="3341688"/>
          <p14:tracePt t="48007" x="4849813" y="3333750"/>
          <p14:tracePt t="48023" x="4857750" y="3333750"/>
          <p14:tracePt t="48023" x="4876800" y="3333750"/>
          <p14:tracePt t="48039" x="4886325" y="3324225"/>
          <p14:tracePt t="48040" x="4895850" y="3324225"/>
          <p14:tracePt t="48056" x="4913313" y="3305175"/>
          <p14:tracePt t="48073" x="4932363" y="3287713"/>
          <p14:tracePt t="48073" x="4940300" y="3287713"/>
          <p14:tracePt t="48075" x="4959350" y="3278188"/>
          <p14:tracePt t="48089" x="4968875" y="3268663"/>
          <p14:tracePt t="48091" x="4968875" y="3260725"/>
          <p14:tracePt t="48106" x="4976813" y="3251200"/>
          <p14:tracePt t="48108" x="4986338" y="3241675"/>
          <p14:tracePt t="48123" x="4995863" y="3241675"/>
          <p14:tracePt t="48125" x="4995863" y="3232150"/>
          <p14:tracePt t="48142" x="5005388" y="3224213"/>
          <p14:tracePt t="48156" x="5005388" y="3214688"/>
          <p14:tracePt t="50595" x="4995863" y="3205163"/>
          <p14:tracePt t="50603" x="4986338" y="3178175"/>
          <p14:tracePt t="50611" x="4959350" y="3168650"/>
          <p14:tracePt t="50627" x="4959350" y="3151188"/>
          <p14:tracePt t="50639" x="4949825" y="3151188"/>
          <p14:tracePt t="50656" x="4949825" y="3141663"/>
          <p14:tracePt t="50657" x="4940300" y="3132138"/>
          <p14:tracePt t="50673" x="4940300" y="3122613"/>
          <p14:tracePt t="50689" x="4940300" y="3114675"/>
          <p14:tracePt t="50706" x="4932363" y="3105150"/>
          <p14:tracePt t="50707" x="4932363" y="3095625"/>
          <p14:tracePt t="50723" x="4922838" y="3078163"/>
          <p14:tracePt t="50739" x="4922838" y="3068638"/>
          <p14:tracePt t="50740" x="4922838" y="3059113"/>
          <p14:tracePt t="50756" x="4913313" y="3059113"/>
          <p14:tracePt t="50757" x="4913313" y="3049588"/>
          <p14:tracePt t="50883" x="4913313" y="3041650"/>
          <p14:tracePt t="50891" x="4913313" y="3032125"/>
          <p14:tracePt t="50899" x="4913313" y="3022600"/>
          <p14:tracePt t="50907" x="4913313" y="3013075"/>
          <p14:tracePt t="50923" x="4913313" y="3005138"/>
          <p14:tracePt t="50939" x="4913313" y="2995613"/>
          <p14:tracePt t="50940" x="4913313" y="2986088"/>
          <p14:tracePt t="50956" x="4913313" y="2968625"/>
          <p14:tracePt t="50957" x="4913313" y="2959100"/>
          <p14:tracePt t="50973" x="4913313" y="2940050"/>
          <p14:tracePt t="50973" x="4913313" y="2922588"/>
          <p14:tracePt t="50989" x="4913313" y="2903538"/>
          <p14:tracePt t="50991" x="4913313" y="2876550"/>
          <p14:tracePt t="51006" x="4913313" y="2849563"/>
          <p14:tracePt t="51007" x="4922838" y="2830513"/>
          <p14:tracePt t="51023" x="4922838" y="2813050"/>
          <p14:tracePt t="51023" x="4932363" y="2794000"/>
          <p14:tracePt t="51039" x="4932363" y="2776538"/>
          <p14:tracePt t="51040" x="4932363" y="2757488"/>
          <p14:tracePt t="51056" x="4932363" y="2747963"/>
          <p14:tracePt t="51057" x="4932363" y="2730500"/>
          <p14:tracePt t="51059" x="4932363" y="2711450"/>
          <p14:tracePt t="51073" x="4932363" y="2703513"/>
          <p14:tracePt t="51089" x="4932363" y="2684463"/>
          <p14:tracePt t="51090" x="4922838" y="2667000"/>
          <p14:tracePt t="51092" x="4913313" y="2657475"/>
          <p14:tracePt t="51106" x="4913313" y="2647950"/>
          <p14:tracePt t="51108" x="4903788" y="2638425"/>
          <p14:tracePt t="51123" x="4895850" y="2638425"/>
          <p14:tracePt t="51123" x="4876800" y="2630488"/>
          <p14:tracePt t="51139" x="4830763" y="2593975"/>
          <p14:tracePt t="51140" x="4794250" y="2584450"/>
          <p14:tracePt t="51156" x="4776788" y="2584450"/>
          <p14:tracePt t="51157" x="4748213" y="2557463"/>
          <p14:tracePt t="51173" x="4730750" y="2547938"/>
          <p14:tracePt t="51173" x="4694238" y="2538413"/>
          <p14:tracePt t="51189" x="4667250" y="2528888"/>
          <p14:tracePt t="51190" x="4648200" y="2520950"/>
          <p14:tracePt t="51206" x="4621213" y="2520950"/>
          <p14:tracePt t="51207" x="4602163" y="2520950"/>
          <p14:tracePt t="51223" x="4594225" y="2520950"/>
          <p14:tracePt t="51223" x="4575175" y="2520950"/>
          <p14:tracePt t="51239" x="4557713" y="2520950"/>
          <p14:tracePt t="51240" x="4538663" y="2520950"/>
          <p14:tracePt t="51256" x="4529138" y="2520950"/>
          <p14:tracePt t="51257" x="4521200" y="2520950"/>
          <p14:tracePt t="51259" x="4502150" y="2520950"/>
          <p14:tracePt t="51299" x="4492625" y="2520950"/>
          <p14:tracePt t="51323" x="4484688" y="2538413"/>
          <p14:tracePt t="51331" x="4465638" y="2557463"/>
          <p14:tracePt t="51339" x="4465638" y="2574925"/>
          <p14:tracePt t="51356" x="4448175" y="2593975"/>
          <p14:tracePt t="51357" x="4438650" y="2611438"/>
          <p14:tracePt t="51373" x="4438650" y="2630488"/>
          <p14:tracePt t="51373" x="4438650" y="2647950"/>
          <p14:tracePt t="51389" x="4438650" y="2667000"/>
          <p14:tracePt t="51390" x="4438650" y="2684463"/>
          <p14:tracePt t="51406" x="4438650" y="2693988"/>
          <p14:tracePt t="51407" x="4438650" y="2720975"/>
          <p14:tracePt t="51423" x="4438650" y="2740025"/>
          <p14:tracePt t="51423" x="4438650" y="2767013"/>
          <p14:tracePt t="51439" x="4438650" y="2794000"/>
          <p14:tracePt t="51440" x="4438650" y="2830513"/>
          <p14:tracePt t="51456" x="4438650" y="2849563"/>
          <p14:tracePt t="51457" x="4438650" y="2867025"/>
          <p14:tracePt t="51459" x="4438650" y="2894013"/>
          <p14:tracePt t="51473" x="4438650" y="2903538"/>
          <p14:tracePt t="51489" x="4438650" y="2930525"/>
          <p14:tracePt t="51490" x="4438650" y="2940050"/>
          <p14:tracePt t="51491" x="4438650" y="2959100"/>
          <p14:tracePt t="51506" x="4438650" y="2976563"/>
          <p14:tracePt t="51508" x="4438650" y="3022600"/>
          <p14:tracePt t="51523" x="4438650" y="3032125"/>
          <p14:tracePt t="51523" x="4438650" y="3059113"/>
          <p14:tracePt t="51539" x="4438650" y="3086100"/>
          <p14:tracePt t="51540" x="4438650" y="3114675"/>
          <p14:tracePt t="51556" x="4438650" y="3151188"/>
          <p14:tracePt t="51557" x="4438650" y="3168650"/>
          <p14:tracePt t="51573" x="4438650" y="3195638"/>
          <p14:tracePt t="51573" x="4438650" y="3214688"/>
          <p14:tracePt t="51589" x="4438650" y="3232150"/>
          <p14:tracePt t="51590" x="4456113" y="3260725"/>
          <p14:tracePt t="51606" x="4456113" y="3268663"/>
          <p14:tracePt t="51607" x="4456113" y="3297238"/>
          <p14:tracePt t="51622" x="4456113" y="3305175"/>
          <p14:tracePt t="51623" x="4465638" y="3324225"/>
          <p14:tracePt t="51639" x="4465638" y="3341688"/>
          <p14:tracePt t="51640" x="4475163" y="3351213"/>
          <p14:tracePt t="51656" x="4475163" y="3360738"/>
          <p14:tracePt t="51657" x="4484688" y="3360738"/>
          <p14:tracePt t="51673" x="4492625" y="3370263"/>
          <p14:tracePt t="51689" x="4502150" y="3370263"/>
          <p14:tracePt t="51706" x="4511675" y="3370263"/>
          <p14:tracePt t="51707" x="4521200" y="3378200"/>
          <p14:tracePt t="51723" x="4529138" y="3378200"/>
          <p14:tracePt t="51723" x="4529138" y="3387725"/>
          <p14:tracePt t="51739" x="4548188" y="3397250"/>
          <p14:tracePt t="51740" x="4565650" y="3397250"/>
          <p14:tracePt t="51756" x="4584700" y="3397250"/>
          <p14:tracePt t="51757" x="4594225" y="3406775"/>
          <p14:tracePt t="51773" x="4611688" y="3406775"/>
          <p14:tracePt t="51773" x="4621213" y="3406775"/>
          <p14:tracePt t="51789" x="4638675" y="3406775"/>
          <p14:tracePt t="51790" x="4648200" y="3406775"/>
          <p14:tracePt t="51806" x="4657725" y="3406775"/>
          <p14:tracePt t="51807" x="4667250" y="3406775"/>
          <p14:tracePt t="51823" x="4684713" y="3406775"/>
          <p14:tracePt t="51823" x="4694238" y="3406775"/>
          <p14:tracePt t="51839" x="4711700" y="3406775"/>
          <p14:tracePt t="51840" x="4721225" y="3406775"/>
          <p14:tracePt t="51856" x="4740275" y="3397250"/>
          <p14:tracePt t="51857" x="4748213" y="3387725"/>
          <p14:tracePt t="51859" x="4767263" y="3378200"/>
          <p14:tracePt t="51873" x="4767263" y="3370263"/>
          <p14:tracePt t="51875" x="4784725" y="3351213"/>
          <p14:tracePt t="51889" x="4794250" y="3351213"/>
          <p14:tracePt t="51892" x="4803775" y="3341688"/>
          <p14:tracePt t="51906" x="4803775" y="3324225"/>
          <p14:tracePt t="51908" x="4813300" y="3314700"/>
          <p14:tracePt t="51923" x="4813300" y="3305175"/>
          <p14:tracePt t="51939" x="4813300" y="3297238"/>
          <p14:tracePt t="51941" x="4821238" y="3297238"/>
          <p14:tracePt t="51956" x="4821238" y="3287713"/>
          <p14:tracePt t="51958" x="4830763" y="3268663"/>
          <p14:tracePt t="51973" x="4840288" y="3251200"/>
          <p14:tracePt t="51989" x="4840288" y="3232150"/>
          <p14:tracePt t="51991" x="4840288" y="3187700"/>
          <p14:tracePt t="52006" x="4849813" y="3168650"/>
          <p14:tracePt t="52008" x="4849813" y="3122613"/>
          <p14:tracePt t="52023" x="4849813" y="3095625"/>
          <p14:tracePt t="52025" x="4849813" y="3068638"/>
          <p14:tracePt t="52039" x="4849813" y="3013075"/>
          <p14:tracePt t="52041" x="4849813" y="2968625"/>
          <p14:tracePt t="52056" x="4849813" y="2940050"/>
          <p14:tracePt t="52058" x="4849813" y="2894013"/>
          <p14:tracePt t="52073" x="4849813" y="2867025"/>
          <p14:tracePt t="52073" x="4849813" y="2840038"/>
          <p14:tracePt t="52075" x="4849813" y="2820988"/>
          <p14:tracePt t="52089" x="4849813" y="2803525"/>
          <p14:tracePt t="52091" x="4849813" y="2784475"/>
          <p14:tracePt t="52106" x="4849813" y="2776538"/>
          <p14:tracePt t="52108" x="4849813" y="2767013"/>
          <p14:tracePt t="52122" x="4849813" y="2757488"/>
          <p14:tracePt t="52139" x="4849813" y="2747963"/>
          <p14:tracePt t="52140" x="4849813" y="2740025"/>
          <p14:tracePt t="52172" x="4849813" y="2730500"/>
          <p14:tracePt t="52419" x="4849813" y="2767013"/>
          <p14:tracePt t="52427" x="4849813" y="2794000"/>
          <p14:tracePt t="52439" x="4849813" y="2813050"/>
          <p14:tracePt t="52456" x="4849813" y="2840038"/>
          <p14:tracePt t="52457" x="4840288" y="2857500"/>
          <p14:tracePt t="52459" x="4840288" y="2894013"/>
          <p14:tracePt t="52473" x="4840288" y="2913063"/>
          <p14:tracePt t="52489" x="4830763" y="2940050"/>
          <p14:tracePt t="52490" x="4830763" y="2949575"/>
          <p14:tracePt t="52491" x="4821238" y="2968625"/>
          <p14:tracePt t="52506" x="4821238" y="2986088"/>
          <p14:tracePt t="52508" x="4821238" y="3005138"/>
          <p14:tracePt t="52523" x="4821238" y="3022600"/>
          <p14:tracePt t="52523" x="4821238" y="3041650"/>
          <p14:tracePt t="52539" x="4821238" y="3068638"/>
          <p14:tracePt t="52540" x="4821238" y="3095625"/>
          <p14:tracePt t="52556" x="4821238" y="3122613"/>
          <p14:tracePt t="52557" x="4821238" y="3141663"/>
          <p14:tracePt t="52573" x="4821238" y="3178175"/>
          <p14:tracePt t="52573" x="4821238" y="3205163"/>
          <p14:tracePt t="52589" x="4821238" y="3224213"/>
          <p14:tracePt t="52590" x="4821238" y="3241675"/>
          <p14:tracePt t="52606" x="4821238" y="3251200"/>
          <p14:tracePt t="52607" x="4821238" y="3260725"/>
          <p14:tracePt t="52627" x="4821238" y="3268663"/>
          <p14:tracePt t="52639" x="4821238" y="3278188"/>
          <p14:tracePt t="52656" x="4830763" y="3297238"/>
          <p14:tracePt t="52673" x="4830763" y="3305175"/>
          <p14:tracePt t="52673" x="4840288" y="3324225"/>
          <p14:tracePt t="52675" x="4840288" y="3333750"/>
          <p14:tracePt t="52689" x="4857750" y="3351213"/>
          <p14:tracePt t="52692" x="4867275" y="3360738"/>
          <p14:tracePt t="52706" x="4876800" y="3378200"/>
          <p14:tracePt t="52708" x="4886325" y="3378200"/>
          <p14:tracePt t="52722" x="4895850" y="3387725"/>
          <p14:tracePt t="52724" x="4913313" y="3397250"/>
          <p14:tracePt t="52739" x="4932363" y="3406775"/>
          <p14:tracePt t="52740" x="4940300" y="3414713"/>
          <p14:tracePt t="52756" x="4959350" y="3424238"/>
          <p14:tracePt t="52757" x="4976813" y="3433763"/>
          <p14:tracePt t="52773" x="5005388" y="3443288"/>
          <p14:tracePt t="52775" x="5022850" y="3451225"/>
          <p14:tracePt t="52789" x="5041900" y="3451225"/>
          <p14:tracePt t="52791" x="5078413" y="3451225"/>
          <p14:tracePt t="52806" x="5105400" y="3470275"/>
          <p14:tracePt t="52808" x="5122863" y="3470275"/>
          <p14:tracePt t="52823" x="5141913" y="3470275"/>
          <p14:tracePt t="52825" x="5159375" y="3470275"/>
          <p14:tracePt t="52839" x="5168900" y="3470275"/>
          <p14:tracePt t="52841" x="5178425" y="3470275"/>
          <p14:tracePt t="52856" x="5187950" y="3470275"/>
          <p14:tracePt t="52857" x="5205413" y="3470275"/>
          <p14:tracePt t="52872" x="5214938" y="3470275"/>
          <p14:tracePt t="52889" x="5268913" y="3443288"/>
          <p14:tracePt t="52890" x="5287963" y="3433763"/>
          <p14:tracePt t="52891" x="5305425" y="3414713"/>
          <p14:tracePt t="52906" x="5324475" y="3397250"/>
          <p14:tracePt t="52907" x="5334000" y="3378200"/>
          <p14:tracePt t="52923" x="5351463" y="3370263"/>
          <p14:tracePt t="52924" x="5351463" y="3360738"/>
          <p14:tracePt t="52939" x="5370513" y="3351213"/>
          <p14:tracePt t="52941" x="5387975" y="3333750"/>
          <p14:tracePt t="52956" x="5397500" y="3314700"/>
          <p14:tracePt t="52958" x="5424488" y="3287713"/>
          <p14:tracePt t="52973" x="5443538" y="3278188"/>
          <p14:tracePt t="52975" x="5451475" y="3260725"/>
          <p14:tracePt t="52989" x="5470525" y="3241675"/>
          <p14:tracePt t="52992" x="5487988" y="3224213"/>
          <p14:tracePt t="53006" x="5507038" y="3205163"/>
          <p14:tracePt t="53008" x="5516563" y="3187700"/>
          <p14:tracePt t="53023" x="5516563" y="3178175"/>
          <p14:tracePt t="53107" x="5524500" y="3178175"/>
          <p14:tracePt t="57623" x="5524500" y="3205163"/>
          <p14:tracePt t="57631" x="5534025" y="3224213"/>
          <p14:tracePt t="57639" x="5534025" y="3251200"/>
          <p14:tracePt t="57656" x="5543550" y="3260725"/>
          <p14:tracePt t="57656" x="5553075" y="3268663"/>
          <p14:tracePt t="57659" x="5553075" y="3278188"/>
          <p14:tracePt t="57673" x="5561013" y="3278188"/>
          <p14:tracePt t="57675" x="5561013" y="3287713"/>
          <p14:tracePt t="57689" x="5570538" y="3297238"/>
          <p14:tracePt t="57691" x="5570538" y="3305175"/>
          <p14:tracePt t="57706" x="5570538" y="3314700"/>
          <p14:tracePt t="57708" x="5580063" y="3324225"/>
          <p14:tracePt t="57739" x="5589588" y="3333750"/>
          <p14:tracePt t="57755" x="5589588" y="3341688"/>
          <p14:tracePt t="57772" x="5597525" y="3351213"/>
          <p14:tracePt t="57789" x="5597525" y="3370263"/>
          <p14:tracePt t="57790" x="5607050" y="3378200"/>
          <p14:tracePt t="57806" x="5616575" y="3387725"/>
          <p14:tracePt t="57807" x="5626100" y="3397250"/>
          <p14:tracePt t="57823" x="5626100" y="3406775"/>
          <p14:tracePt t="57839" x="5634038" y="3406775"/>
          <p14:tracePt t="58059" x="5634038" y="3414713"/>
          <p14:tracePt t="60287" x="5616575" y="3397250"/>
          <p14:tracePt t="60295" x="5580063" y="3341688"/>
          <p14:tracePt t="60306" x="5524500" y="3287713"/>
          <p14:tracePt t="60307" x="5507038" y="3260725"/>
          <p14:tracePt t="60323" x="5461000" y="3214688"/>
          <p14:tracePt t="60323" x="5407025" y="3159125"/>
          <p14:tracePt t="60339" x="5360988" y="3114675"/>
          <p14:tracePt t="60340" x="5278438" y="3041650"/>
          <p14:tracePt t="60356" x="5260975" y="3022600"/>
          <p14:tracePt t="60357" x="5232400" y="3013075"/>
          <p14:tracePt t="60373" x="5178425" y="2986088"/>
          <p14:tracePt t="60373" x="5132388" y="2968625"/>
          <p14:tracePt t="60389" x="5095875" y="2940050"/>
          <p14:tracePt t="60390" x="5059363" y="2930525"/>
          <p14:tracePt t="60406" x="5022850" y="2922588"/>
          <p14:tracePt t="60407" x="4986338" y="2913063"/>
          <p14:tracePt t="60423" x="4922838" y="2903538"/>
          <p14:tracePt t="60423" x="4857750" y="2886075"/>
          <p14:tracePt t="60439" x="4776788" y="2857500"/>
          <p14:tracePt t="60440" x="4703763" y="2849563"/>
          <p14:tracePt t="60443" x="4621213" y="2820988"/>
          <p14:tracePt t="60456" x="4557713" y="2813050"/>
          <p14:tracePt t="60459" x="4492625" y="2784475"/>
          <p14:tracePt t="60473" x="4438650" y="2776538"/>
          <p14:tracePt t="60475" x="4375150" y="2757488"/>
          <p14:tracePt t="60489" x="4310063" y="2747963"/>
          <p14:tracePt t="60491" x="4256088" y="2747963"/>
          <p14:tracePt t="60506" x="4173538" y="2730500"/>
          <p14:tracePt t="60508" x="4100513" y="2730500"/>
          <p14:tracePt t="60523" x="4017963" y="2720975"/>
          <p14:tracePt t="60525" x="3944938" y="2720975"/>
          <p14:tracePt t="60539" x="3890963" y="2720975"/>
          <p14:tracePt t="60541" x="3844925" y="2720975"/>
          <p14:tracePt t="60556" x="3808413" y="2720975"/>
          <p14:tracePt t="60558" x="3771900" y="2720975"/>
          <p14:tracePt t="60573" x="3744913" y="2720975"/>
          <p14:tracePt t="60575" x="3716338" y="2730500"/>
          <p14:tracePt t="60589" x="3679825" y="2757488"/>
          <p14:tracePt t="60591" x="3652838" y="2776538"/>
          <p14:tracePt t="60606" x="3616325" y="2794000"/>
          <p14:tracePt t="60608" x="3589338" y="2813050"/>
          <p14:tracePt t="60623" x="3525838" y="2849563"/>
          <p14:tracePt t="60625" x="3497263" y="2886075"/>
          <p14:tracePt t="60639" x="3452813" y="2913063"/>
          <p14:tracePt t="60641" x="3424238" y="2930525"/>
          <p14:tracePt t="60656" x="3406775" y="2949575"/>
          <p14:tracePt t="60658" x="3387725" y="2959100"/>
          <p14:tracePt t="60658" x="3387725" y="2968625"/>
          <p14:tracePt t="60673" x="3379788" y="2976563"/>
          <p14:tracePt t="60689" x="3379788" y="2986088"/>
          <p14:tracePt t="60706" x="3379788" y="3005138"/>
          <p14:tracePt t="60708" x="3370263" y="3013075"/>
          <p14:tracePt t="60723" x="3370263" y="3022600"/>
          <p14:tracePt t="60725" x="3370263" y="3032125"/>
          <p14:tracePt t="60739" x="3370263" y="3041650"/>
          <p14:tracePt t="61171" x="3370263" y="3022600"/>
          <p14:tracePt t="61179" x="3397250" y="2995613"/>
          <p14:tracePt t="61189" x="3416300" y="2968625"/>
          <p14:tracePt t="61206" x="3433763" y="2949575"/>
          <p14:tracePt t="61207" x="3452813" y="2922588"/>
          <p14:tracePt t="61223" x="3489325" y="2886075"/>
          <p14:tracePt t="61223" x="3516313" y="2857500"/>
          <p14:tracePt t="61239" x="3562350" y="2830513"/>
          <p14:tracePt t="61240" x="3570288" y="2813050"/>
          <p14:tracePt t="61243" x="3652838" y="2776538"/>
          <p14:tracePt t="61256" x="3698875" y="2747963"/>
          <p14:tracePt t="61259" x="3744913" y="2730500"/>
          <p14:tracePt t="61273" x="3808413" y="2693988"/>
          <p14:tracePt t="61275" x="3854450" y="2674938"/>
          <p14:tracePt t="61289" x="3917950" y="2657475"/>
          <p14:tracePt t="61291" x="3990975" y="2638425"/>
          <p14:tracePt t="61306" x="4027488" y="2630488"/>
          <p14:tracePt t="61308" x="4083050" y="2630488"/>
          <p14:tracePt t="61323" x="4137025" y="2620963"/>
          <p14:tracePt t="61325" x="4200525" y="2601913"/>
          <p14:tracePt t="61339" x="4256088" y="2601913"/>
          <p14:tracePt t="61341" x="4319588" y="2593975"/>
          <p14:tracePt t="61356" x="4392613" y="2593975"/>
          <p14:tracePt t="61358" x="4475163" y="2593975"/>
          <p14:tracePt t="61373" x="4548188" y="2584450"/>
          <p14:tracePt t="61375" x="4611688" y="2584450"/>
          <p14:tracePt t="61389" x="4684713" y="2584450"/>
          <p14:tracePt t="61391" x="4757738" y="2584450"/>
          <p14:tracePt t="61406" x="4840288" y="2584450"/>
          <p14:tracePt t="61408" x="4895850" y="2584450"/>
          <p14:tracePt t="61423" x="4949825" y="2584450"/>
          <p14:tracePt t="61425" x="4986338" y="2584450"/>
          <p14:tracePt t="61439" x="5041900" y="2584450"/>
          <p14:tracePt t="61441" x="5105400" y="2593975"/>
          <p14:tracePt t="61456" x="5132388" y="2593975"/>
          <p14:tracePt t="61458" x="5178425" y="2601913"/>
          <p14:tracePt t="61473" x="5232400" y="2620963"/>
          <p14:tracePt t="61473" x="5268913" y="2630488"/>
          <p14:tracePt t="61475" x="5305425" y="2630488"/>
          <p14:tracePt t="61489" x="5341938" y="2638425"/>
          <p14:tracePt t="61491" x="5360988" y="2647950"/>
          <p14:tracePt t="61506" x="5387975" y="2657475"/>
          <p14:tracePt t="61508" x="5407025" y="2674938"/>
          <p14:tracePt t="61523" x="5443538" y="2693988"/>
          <p14:tracePt t="61525" x="5461000" y="2730500"/>
          <p14:tracePt t="61539" x="5487988" y="2747963"/>
          <p14:tracePt t="61541" x="5516563" y="2784475"/>
          <p14:tracePt t="61556" x="5543550" y="2803525"/>
          <p14:tracePt t="61558" x="5580063" y="2830513"/>
          <p14:tracePt t="61573" x="5597525" y="2867025"/>
          <p14:tracePt t="61575" x="5616575" y="2876550"/>
          <p14:tracePt t="61589" x="5626100" y="2894013"/>
          <p14:tracePt t="61591" x="5643563" y="2903538"/>
          <p14:tracePt t="61606" x="5653088" y="2922588"/>
          <p14:tracePt t="61608" x="5662613" y="2940050"/>
          <p14:tracePt t="61623" x="5670550" y="2959100"/>
          <p14:tracePt t="61625" x="5699125" y="2986088"/>
          <p14:tracePt t="61639" x="5708650" y="3013075"/>
          <p14:tracePt t="61641" x="5716588" y="3032125"/>
          <p14:tracePt t="61656" x="5726113" y="3041650"/>
          <p14:tracePt t="61658" x="5735638" y="3049588"/>
          <p14:tracePt t="61689" x="5735638" y="3059113"/>
          <p14:tracePt t="61899" x="5735638" y="3068638"/>
          <p14:tracePt t="61907" x="5762625" y="3105150"/>
          <p14:tracePt t="61915" x="5772150" y="3122613"/>
          <p14:tracePt t="61923" x="5772150" y="3141663"/>
          <p14:tracePt t="61939" x="5781675" y="3159125"/>
          <p14:tracePt t="61940" x="5789613" y="3168650"/>
          <p14:tracePt t="61956" x="5789613" y="3178175"/>
          <p14:tracePt t="61957" x="5789613" y="3187700"/>
          <p14:tracePt t="61973" x="5789613" y="3195638"/>
          <p14:tracePt t="61973" x="5799138" y="3195638"/>
          <p14:tracePt t="61989" x="5799138" y="3205163"/>
          <p14:tracePt t="62006" x="5799138" y="3214688"/>
          <p14:tracePt t="62007" x="5808663" y="3224213"/>
          <p14:tracePt t="62023" x="5808663" y="3232150"/>
          <p14:tracePt t="62039" x="5808663" y="3241675"/>
          <p14:tracePt t="63275" x="5818188" y="3260725"/>
          <p14:tracePt t="63283" x="5854700" y="3305175"/>
          <p14:tracePt t="63291" x="5881688" y="3324225"/>
          <p14:tracePt t="63306" x="5918200" y="3360738"/>
          <p14:tracePt t="63307" x="5945188" y="3378200"/>
          <p14:tracePt t="63323" x="5954713" y="3387725"/>
          <p14:tracePt t="63323" x="5964238" y="3387725"/>
          <p14:tracePt t="63339" x="5935663" y="3387725"/>
          <p14:tracePt t="63356" x="5899150" y="3397250"/>
          <p14:tracePt t="63548" x="5899150" y="3360738"/>
          <p14:tracePt t="63555" x="5908675" y="3314700"/>
          <p14:tracePt t="63563" x="5945188" y="3251200"/>
          <p14:tracePt t="63572" x="5954713" y="3224213"/>
          <p14:tracePt t="63589" x="5964238" y="3205163"/>
          <p14:tracePt t="63590" x="5964238" y="3195638"/>
          <p14:tracePt t="63606" x="5964238" y="3187700"/>
          <p14:tracePt t="63607" x="5972175" y="3187700"/>
          <p14:tracePt t="63623" x="5981700" y="3187700"/>
          <p14:tracePt t="63623" x="5991225" y="3178175"/>
          <p14:tracePt t="63643" x="6000750" y="3178175"/>
          <p14:tracePt t="63656" x="6008688" y="3178175"/>
          <p14:tracePt t="63673" x="6018213" y="3178175"/>
          <p14:tracePt t="63675" x="6045200" y="3178175"/>
          <p14:tracePt t="63689" x="6073775" y="3178175"/>
          <p14:tracePt t="63691" x="6127750" y="3178175"/>
          <p14:tracePt t="63706" x="6173788" y="3178175"/>
          <p14:tracePt t="63708" x="6227763" y="3178175"/>
          <p14:tracePt t="63723" x="6283325" y="3178175"/>
          <p14:tracePt t="63725" x="6337300" y="3178175"/>
          <p14:tracePt t="63739" x="6383338" y="3178175"/>
          <p14:tracePt t="63741" x="6429375" y="3178175"/>
          <p14:tracePt t="63756" x="6456363" y="3178175"/>
          <p14:tracePt t="63758" x="6483350" y="3178175"/>
          <p14:tracePt t="63773" x="6492875" y="3178175"/>
          <p14:tracePt t="63775" x="6502400" y="3178175"/>
          <p14:tracePt t="63789" x="6511925" y="3178175"/>
          <p14:tracePt t="63806" x="6521450" y="3178175"/>
          <p14:tracePt t="63808" x="6529388" y="3178175"/>
          <p14:tracePt t="63839" x="6538913" y="3178175"/>
          <p14:tracePt t="63859" x="6548438" y="3178175"/>
          <p14:tracePt t="64027" x="6548438" y="3187700"/>
          <p14:tracePt t="64035" x="6565900" y="3214688"/>
          <p14:tracePt t="64043" x="6584950" y="3232150"/>
          <p14:tracePt t="64055" x="6594475" y="3241675"/>
          <p14:tracePt t="64072" x="6594475" y="3251200"/>
          <p14:tracePt t="64072" x="6602413" y="3251200"/>
          <p14:tracePt t="64088" x="6621463" y="3260725"/>
          <p14:tracePt t="64089" x="6630988" y="3268663"/>
          <p14:tracePt t="64105" x="6638925" y="3278188"/>
          <p14:tracePt t="64105" x="6648450" y="3278188"/>
          <p14:tracePt t="64106" x="6657975" y="3278188"/>
          <p14:tracePt t="64122" x="6667500" y="3278188"/>
          <p14:tracePt t="64124" x="6675438" y="3278188"/>
          <p14:tracePt t="64142" x="6704013" y="3278188"/>
          <p14:tracePt t="64156" x="6711950" y="3278188"/>
          <p14:tracePt t="64159" x="6721475" y="3251200"/>
          <p14:tracePt t="64173" x="6740525" y="3224213"/>
          <p14:tracePt t="64175" x="6740525" y="3195638"/>
          <p14:tracePt t="64189" x="6748463" y="3168650"/>
          <p14:tracePt t="64191" x="6748463" y="3132138"/>
          <p14:tracePt t="64206" x="6757988" y="3114675"/>
          <p14:tracePt t="64207" x="6767513" y="3086100"/>
          <p14:tracePt t="64222" x="6767513" y="3059113"/>
          <p14:tracePt t="64223" x="6767513" y="3041650"/>
          <p14:tracePt t="64239" x="6767513" y="3022600"/>
          <p14:tracePt t="64240" x="6767513" y="2995613"/>
          <p14:tracePt t="64255" x="6757988" y="2968625"/>
          <p14:tracePt t="64256" x="6748463" y="2949575"/>
          <p14:tracePt t="64273" x="6740525" y="2922588"/>
          <p14:tracePt t="64275" x="6704013" y="2876550"/>
          <p14:tracePt t="64289" x="6694488" y="2876550"/>
          <p14:tracePt t="64291" x="6675438" y="2857500"/>
          <p14:tracePt t="64306" x="6657975" y="2830513"/>
          <p14:tracePt t="64308" x="6638925" y="2820988"/>
          <p14:tracePt t="64323" x="6611938" y="2803525"/>
          <p14:tracePt t="64339" x="6602413" y="2794000"/>
          <p14:tracePt t="64341" x="6594475" y="2794000"/>
          <p14:tracePt t="64356" x="6584950" y="2784475"/>
          <p14:tracePt t="64358" x="6565900" y="2784475"/>
          <p14:tracePt t="64373" x="6548438" y="2784475"/>
          <p14:tracePt t="64375" x="6529388" y="2776538"/>
          <p14:tracePt t="64389" x="6511925" y="2776538"/>
          <p14:tracePt t="64391" x="6483350" y="2776538"/>
          <p14:tracePt t="64406" x="6465888" y="2776538"/>
          <p14:tracePt t="64408" x="6446838" y="2776538"/>
          <p14:tracePt t="64423" x="6429375" y="2767013"/>
          <p14:tracePt t="64425" x="6410325" y="2767013"/>
          <p14:tracePt t="64439" x="6402388" y="2767013"/>
          <p14:tracePt t="64441" x="6383338" y="2767013"/>
          <p14:tracePt t="64456" x="6365875" y="2767013"/>
          <p14:tracePt t="64458" x="6356350" y="2767013"/>
          <p14:tracePt t="64473" x="6337300" y="2767013"/>
          <p14:tracePt t="64473" x="6329363" y="2767013"/>
          <p14:tracePt t="64475" x="6329363" y="2776538"/>
          <p14:tracePt t="64489" x="6310313" y="2784475"/>
          <p14:tracePt t="64491" x="6300788" y="2794000"/>
          <p14:tracePt t="64506" x="6292850" y="2803525"/>
          <p14:tracePt t="64508" x="6283325" y="2820988"/>
          <p14:tracePt t="64523" x="6264275" y="2840038"/>
          <p14:tracePt t="64525" x="6256338" y="2867025"/>
          <p14:tracePt t="64539" x="6246813" y="2876550"/>
          <p14:tracePt t="64541" x="6246813" y="2894013"/>
          <p14:tracePt t="64556" x="6237288" y="2922588"/>
          <p14:tracePt t="64558" x="6237288" y="2940050"/>
          <p14:tracePt t="64573" x="6237288" y="2959100"/>
          <p14:tracePt t="64575" x="6237288" y="2976563"/>
          <p14:tracePt t="64589" x="6237288" y="3022600"/>
          <p14:tracePt t="64591" x="6237288" y="3041650"/>
          <p14:tracePt t="64606" x="6246813" y="3068638"/>
          <p14:tracePt t="64608" x="6256338" y="3105150"/>
          <p14:tracePt t="64623" x="6273800" y="3132138"/>
          <p14:tracePt t="64625" x="6300788" y="3168650"/>
          <p14:tracePt t="64639" x="6329363" y="3195638"/>
          <p14:tracePt t="64641" x="6337300" y="3214688"/>
          <p14:tracePt t="64656" x="6383338" y="3251200"/>
          <p14:tracePt t="64658" x="6419850" y="3268663"/>
          <p14:tracePt t="64673" x="6456363" y="3278188"/>
          <p14:tracePt t="64675" x="6483350" y="3287713"/>
          <p14:tracePt t="64689" x="6492875" y="3297238"/>
          <p14:tracePt t="64691" x="6521450" y="3297238"/>
          <p14:tracePt t="64706" x="6538913" y="3297238"/>
          <p14:tracePt t="64708" x="6565900" y="3297238"/>
          <p14:tracePt t="64723" x="6594475" y="3297238"/>
          <p14:tracePt t="64725" x="6611938" y="3297238"/>
          <p14:tracePt t="64739" x="6648450" y="3297238"/>
          <p14:tracePt t="64741" x="6667500" y="3287713"/>
          <p14:tracePt t="64756" x="6684963" y="3268663"/>
          <p14:tracePt t="64758" x="6694488" y="3260725"/>
          <p14:tracePt t="64773" x="6711950" y="3251200"/>
          <p14:tracePt t="64775" x="6721475" y="3232150"/>
          <p14:tracePt t="64789" x="6740525" y="3214688"/>
          <p14:tracePt t="64791" x="6748463" y="3195638"/>
          <p14:tracePt t="64806" x="6757988" y="3159125"/>
          <p14:tracePt t="64808" x="6767513" y="3151188"/>
          <p14:tracePt t="64823" x="6777038" y="3122613"/>
          <p14:tracePt t="64824" x="6777038" y="3086100"/>
          <p14:tracePt t="64839" x="6784975" y="3049588"/>
          <p14:tracePt t="64841" x="6784975" y="3013075"/>
          <p14:tracePt t="64856" x="6784975" y="2968625"/>
          <p14:tracePt t="64873" x="6784975" y="2894013"/>
          <p14:tracePt t="64873" x="6784975" y="2867025"/>
          <p14:tracePt t="64875" x="6784975" y="2840038"/>
          <p14:tracePt t="64889" x="6777038" y="2820988"/>
          <p14:tracePt t="64891" x="6767513" y="2803525"/>
          <p14:tracePt t="64906" x="6767513" y="2794000"/>
          <p14:tracePt t="64908" x="6757988" y="2784475"/>
          <p14:tracePt t="64923" x="6740525" y="2767013"/>
          <p14:tracePt t="64924" x="6731000" y="2747963"/>
          <p14:tracePt t="64939" x="6711950" y="2740025"/>
          <p14:tracePt t="64941" x="6694488" y="2740025"/>
          <p14:tracePt t="64956" x="6638925" y="2720975"/>
          <p14:tracePt t="64958" x="6602413" y="2711450"/>
          <p14:tracePt t="64973" x="6548438" y="2711450"/>
          <p14:tracePt t="64975" x="6521450" y="2711450"/>
          <p14:tracePt t="64989" x="6475413" y="2711450"/>
          <p14:tracePt t="64991" x="6446838" y="2711450"/>
          <p14:tracePt t="65006" x="6410325" y="2711450"/>
          <p14:tracePt t="65008" x="6373813" y="2711450"/>
          <p14:tracePt t="65022" x="6346825" y="2711450"/>
          <p14:tracePt t="65024" x="6329363" y="2711450"/>
          <p14:tracePt t="65039" x="6310313" y="2720975"/>
          <p14:tracePt t="65041" x="6292850" y="2747963"/>
          <p14:tracePt t="65056" x="6264275" y="2757488"/>
          <p14:tracePt t="65058" x="6246813" y="2784475"/>
          <p14:tracePt t="65073" x="6227763" y="2803525"/>
          <p14:tracePt t="65073" x="6219825" y="2820988"/>
          <p14:tracePt t="65075" x="6210300" y="2840038"/>
          <p14:tracePt t="65089" x="6200775" y="2876550"/>
          <p14:tracePt t="65091" x="6191250" y="2903538"/>
          <p14:tracePt t="65106" x="6173788" y="2949575"/>
          <p14:tracePt t="65108" x="6173788" y="2995613"/>
          <p14:tracePt t="65123" x="6173788" y="3022600"/>
          <p14:tracePt t="65125" x="6173788" y="3059113"/>
          <p14:tracePt t="65142" x="6173788" y="3122613"/>
          <p14:tracePt t="65156" x="6191250" y="3168650"/>
          <p14:tracePt t="65158" x="6200775" y="3187700"/>
          <p14:tracePt t="65172" x="6219825" y="3232150"/>
          <p14:tracePt t="65174" x="6256338" y="3260725"/>
          <p14:tracePt t="65189" x="6292850" y="3297238"/>
          <p14:tracePt t="65191" x="6337300" y="3333750"/>
          <p14:tracePt t="65206" x="6383338" y="3360738"/>
          <p14:tracePt t="65208" x="6410325" y="3370263"/>
          <p14:tracePt t="65223" x="6456363" y="3378200"/>
          <p14:tracePt t="65225" x="6502400" y="3378200"/>
          <p14:tracePt t="65239" x="6538913" y="3378200"/>
          <p14:tracePt t="65241" x="6565900" y="3378200"/>
          <p14:tracePt t="65255" x="6594475" y="3378200"/>
          <p14:tracePt t="65256" x="6621463" y="3351213"/>
          <p14:tracePt t="65272" x="6638925" y="3333750"/>
          <p14:tracePt t="65273" x="6675438" y="3305175"/>
          <p14:tracePt t="65288" x="6711950" y="3251200"/>
          <p14:tracePt t="65289" x="6721475" y="3224213"/>
          <p14:tracePt t="65305" x="6740525" y="3178175"/>
          <p14:tracePt t="65306" x="6767513" y="3078163"/>
          <p14:tracePt t="65321" x="6777038" y="3032125"/>
          <p14:tracePt t="65322" x="6777038" y="2986088"/>
          <p14:tracePt t="65338" x="6777038" y="2949575"/>
          <p14:tracePt t="65339" x="6777038" y="2922588"/>
          <p14:tracePt t="65356" x="6777038" y="2894013"/>
          <p14:tracePt t="65358" x="6767513" y="2867025"/>
          <p14:tracePt t="65372" x="6740525" y="2820988"/>
          <p14:tracePt t="65374" x="6721475" y="2803525"/>
          <p14:tracePt t="65389" x="6711950" y="2784475"/>
          <p14:tracePt t="65390" x="6684963" y="2747963"/>
          <p14:tracePt t="65406" x="6667500" y="2740025"/>
          <p14:tracePt t="65408" x="6630988" y="2730500"/>
          <p14:tracePt t="65423" x="6584950" y="2720975"/>
          <p14:tracePt t="65425" x="6557963" y="2711450"/>
          <p14:tracePt t="65439" x="6529388" y="2711450"/>
          <p14:tracePt t="65441" x="6502400" y="2711450"/>
          <p14:tracePt t="65456" x="6465888" y="2711450"/>
          <p14:tracePt t="65458" x="6446838" y="2711450"/>
          <p14:tracePt t="65473" x="6419850" y="2711450"/>
          <p14:tracePt t="65473" x="6392863" y="2711450"/>
          <p14:tracePt t="65475" x="6373813" y="2711450"/>
          <p14:tracePt t="65489" x="6329363" y="2747963"/>
          <p14:tracePt t="65491" x="6300788" y="2767013"/>
          <p14:tracePt t="65506" x="6283325" y="2784475"/>
          <p14:tracePt t="65508" x="6273800" y="2803525"/>
          <p14:tracePt t="65523" x="6256338" y="2813050"/>
          <p14:tracePt t="65525" x="6256338" y="2830513"/>
          <p14:tracePt t="65539" x="6246813" y="2840038"/>
          <p14:tracePt t="65541" x="6246813" y="2849563"/>
          <p14:tracePt t="65556" x="6246813" y="2857500"/>
          <p14:tracePt t="65558" x="6246813" y="2876550"/>
          <p14:tracePt t="65573" x="6246813" y="2886075"/>
          <p14:tracePt t="65575" x="6246813" y="2894013"/>
          <p14:tracePt t="65589" x="6246813" y="2930525"/>
          <p14:tracePt t="65591" x="6246813" y="2949575"/>
          <p14:tracePt t="65606" x="6246813" y="2976563"/>
          <p14:tracePt t="65608" x="6246813" y="2995613"/>
          <p14:tracePt t="65623" x="6246813" y="3013075"/>
          <p14:tracePt t="65625" x="6246813" y="3022600"/>
          <p14:tracePt t="65639" x="6256338" y="3041650"/>
          <p14:tracePt t="65641" x="6264275" y="3049588"/>
          <p14:tracePt t="65656" x="6264275" y="3059113"/>
          <p14:tracePt t="65683" x="6273800" y="3059113"/>
          <p14:tracePt t="65903" x="6273800" y="3068638"/>
          <p14:tracePt t="65911" x="6292850" y="3086100"/>
          <p14:tracePt t="65923" x="6310313" y="3105150"/>
          <p14:tracePt t="65939" x="6346825" y="3141663"/>
          <p14:tracePt t="65940" x="6373813" y="3178175"/>
          <p14:tracePt t="65943" x="6392863" y="3205163"/>
          <p14:tracePt t="65956" x="6419850" y="3214688"/>
          <p14:tracePt t="65959" x="6446838" y="3232150"/>
          <p14:tracePt t="65973" x="6465888" y="3260725"/>
          <p14:tracePt t="65975" x="6483350" y="3268663"/>
          <p14:tracePt t="65989" x="6521450" y="3297238"/>
          <p14:tracePt t="65991" x="6548438" y="3305175"/>
          <p14:tracePt t="66006" x="6565900" y="3314700"/>
          <p14:tracePt t="66008" x="6584950" y="3333750"/>
          <p14:tracePt t="66023" x="6621463" y="3351213"/>
          <p14:tracePt t="66025" x="6667500" y="3370263"/>
          <p14:tracePt t="66039" x="6684963" y="3370263"/>
          <p14:tracePt t="66041" x="6711950" y="3378200"/>
          <p14:tracePt t="66056" x="6740525" y="3387725"/>
          <p14:tracePt t="66058" x="6784975" y="3414713"/>
          <p14:tracePt t="66073" x="6821488" y="3414713"/>
          <p14:tracePt t="66073" x="6858000" y="3424238"/>
          <p14:tracePt t="66075" x="6923088" y="3433763"/>
          <p14:tracePt t="66089" x="6967538" y="3443288"/>
          <p14:tracePt t="66091" x="7023100" y="3460750"/>
          <p14:tracePt t="66106" x="7105650" y="3470275"/>
          <p14:tracePt t="66108" x="7186613" y="3487738"/>
          <p14:tracePt t="66123" x="7259638" y="3497263"/>
          <p14:tracePt t="66125" x="7296150" y="3497263"/>
          <p14:tracePt t="66139" x="7334250" y="3506788"/>
          <p14:tracePt t="66141" x="7397750" y="3524250"/>
          <p14:tracePt t="66159" x="7497763" y="3533775"/>
          <p14:tracePt t="66173" x="7580313" y="3533775"/>
          <p14:tracePt t="66175" x="7616825" y="3533775"/>
          <p14:tracePt t="66189" x="7643813" y="3533775"/>
          <p14:tracePt t="66191" x="7680325" y="3533775"/>
          <p14:tracePt t="66206" x="7716838" y="3533775"/>
          <p14:tracePt t="66208" x="7762875" y="3533775"/>
          <p14:tracePt t="66223" x="7808913" y="3533775"/>
          <p14:tracePt t="66225" x="7845425" y="3524250"/>
          <p14:tracePt t="66239" x="7889875" y="3506788"/>
          <p14:tracePt t="66241" x="7935913" y="3506788"/>
          <p14:tracePt t="66256" x="7962900" y="3497263"/>
          <p14:tracePt t="66258" x="7991475" y="3487738"/>
          <p14:tracePt t="66273" x="8008938" y="3479800"/>
          <p14:tracePt t="66273" x="8045450" y="3470275"/>
          <p14:tracePt t="66275" x="8064500" y="3460750"/>
          <p14:tracePt t="66289" x="8081963" y="3451225"/>
          <p14:tracePt t="66291" x="8101013" y="3433763"/>
          <p14:tracePt t="66306" x="8118475" y="3406775"/>
          <p14:tracePt t="66308" x="8137525" y="3397250"/>
          <p14:tracePt t="66323" x="8164513" y="3378200"/>
          <p14:tracePt t="66325" x="8174038" y="3370263"/>
          <p14:tracePt t="66339" x="8183563" y="3351213"/>
          <p14:tracePt t="66356" x="8191500" y="3333750"/>
          <p14:tracePt t="66358" x="8201025" y="3314700"/>
          <p14:tracePt t="66372" x="8201025" y="3305175"/>
          <p14:tracePt t="66389" x="8201025" y="3297238"/>
          <p14:tracePt t="66419" x="8201025" y="3287713"/>
          <p14:tracePt t="66435" x="8201025" y="3278188"/>
          <p14:tracePt t="66443" x="8201025" y="3268663"/>
          <p14:tracePt t="66456" x="8201025" y="3260725"/>
          <p14:tracePt t="66473" x="8201025" y="3251200"/>
          <p14:tracePt t="66499" x="8201025" y="3241675"/>
          <p14:tracePt t="66883" x="8210550" y="3278188"/>
          <p14:tracePt t="66891" x="8220075" y="3297238"/>
          <p14:tracePt t="66899" x="8237538" y="3314700"/>
          <p14:tracePt t="66907" x="8247063" y="3333750"/>
          <p14:tracePt t="66923" x="8247063" y="3341688"/>
          <p14:tracePt t="66923" x="8247063" y="3351213"/>
          <p14:tracePt t="66939" x="8256588" y="3370263"/>
          <p14:tracePt t="66940" x="8256588" y="3378200"/>
          <p14:tracePt t="66956" x="8264525" y="3378200"/>
          <p14:tracePt t="66957" x="8274050" y="3387725"/>
          <p14:tracePt t="66973" x="8283575" y="3397250"/>
          <p14:tracePt t="66973" x="8283575" y="3414713"/>
          <p14:tracePt t="66989" x="8301038" y="3424238"/>
          <p14:tracePt t="66990" x="8310563" y="3443288"/>
          <p14:tracePt t="67006" x="8329613" y="3451225"/>
          <p14:tracePt t="67007" x="8347075" y="3460750"/>
          <p14:tracePt t="67023" x="8356600" y="3470275"/>
          <p14:tracePt t="67023" x="8374063" y="3479800"/>
          <p14:tracePt t="67039" x="8383588" y="3479800"/>
          <p14:tracePt t="67040" x="8393113" y="3479800"/>
          <p14:tracePt t="67056" x="8410575" y="3479800"/>
          <p14:tracePt t="67057" x="8429625" y="3479800"/>
          <p14:tracePt t="67059" x="8447088" y="3479800"/>
          <p14:tracePt t="67072" x="8466138" y="3479800"/>
          <p14:tracePt t="67089" x="8475663" y="3479800"/>
          <p14:tracePt t="67091" x="8483600" y="3470275"/>
          <p14:tracePt t="67106" x="8502650" y="3451225"/>
          <p14:tracePt t="67108" x="8512175" y="3443288"/>
          <p14:tracePt t="67123" x="8520113" y="3433763"/>
          <p14:tracePt t="67125" x="8539163" y="3406775"/>
          <p14:tracePt t="67142" x="8548688" y="3370263"/>
          <p14:tracePt t="67156" x="8556625" y="3360738"/>
          <p14:tracePt t="67173" x="8556625" y="3351213"/>
          <p14:tracePt t="67175" x="8566150" y="3341688"/>
          <p14:tracePt t="67189" x="8566150" y="3333750"/>
          <p14:tracePt t="67191" x="8566150" y="3314700"/>
          <p14:tracePt t="67206" x="8575675" y="3297238"/>
          <p14:tracePt t="67223" x="8575675" y="3278188"/>
          <p14:tracePt t="67223" x="8575675" y="3241675"/>
          <p14:tracePt t="67239" x="8575675" y="3224213"/>
          <p14:tracePt t="67240" x="8575675" y="3214688"/>
          <p14:tracePt t="67256" x="8575675" y="3205163"/>
          <p14:tracePt t="67257" x="8575675" y="3195638"/>
          <p14:tracePt t="67283" x="8575675" y="3187700"/>
          <p14:tracePt t="67899" x="8575675" y="3178175"/>
          <p14:tracePt t="68607" x="8575675" y="3187700"/>
          <p14:tracePt t="68615" x="8575675" y="3214688"/>
          <p14:tracePt t="68623" x="8566150" y="3241675"/>
          <p14:tracePt t="68639" x="8556625" y="3278188"/>
          <p14:tracePt t="68640" x="8556625" y="3287713"/>
          <p14:tracePt t="68656" x="8548688" y="3305175"/>
          <p14:tracePt t="68657" x="8539163" y="3324225"/>
          <p14:tracePt t="68659" x="8529638" y="3351213"/>
          <p14:tracePt t="68673" x="8520113" y="3370263"/>
          <p14:tracePt t="68675" x="8493125" y="3387725"/>
          <p14:tracePt t="68689" x="8475663" y="3414713"/>
          <p14:tracePt t="68691" x="8447088" y="3433763"/>
          <p14:tracePt t="68706" x="8410575" y="3451225"/>
          <p14:tracePt t="68708" x="8366125" y="3479800"/>
          <p14:tracePt t="68723" x="8283575" y="3516313"/>
          <p14:tracePt t="68725" x="8201025" y="3543300"/>
          <p14:tracePt t="68739" x="8128000" y="3570288"/>
          <p14:tracePt t="68741" x="8091488" y="3570288"/>
          <p14:tracePt t="68756" x="8054975" y="3579813"/>
          <p14:tracePt t="68758" x="7991475" y="3579813"/>
          <p14:tracePt t="68773" x="7918450" y="3579813"/>
          <p14:tracePt t="68775" x="7845425" y="3579813"/>
          <p14:tracePt t="68789" x="7762875" y="3579813"/>
          <p14:tracePt t="68791" x="7653338" y="3579813"/>
          <p14:tracePt t="68806" x="7561263" y="3579813"/>
          <p14:tracePt t="68808" x="7461250" y="3579813"/>
          <p14:tracePt t="68823" x="7388225" y="3579813"/>
          <p14:tracePt t="68824" x="7324725" y="3579813"/>
          <p14:tracePt t="68839" x="7269163" y="3570288"/>
          <p14:tracePt t="68841" x="7232650" y="3552825"/>
          <p14:tracePt t="68856" x="7215188" y="3552825"/>
          <p14:tracePt t="68858" x="7196138" y="3543300"/>
          <p14:tracePt t="68873" x="7186613" y="3543300"/>
          <p14:tracePt t="68873" x="7178675" y="3543300"/>
          <p14:tracePt t="68889" x="7169150" y="3543300"/>
          <p14:tracePt t="68906" x="7169150" y="3533775"/>
          <p14:tracePt t="68907" x="7159625" y="3516313"/>
          <p14:tracePt t="68923" x="7150100" y="3479800"/>
          <p14:tracePt t="68923" x="7132638" y="3443288"/>
          <p14:tracePt t="68939" x="7123113" y="3397250"/>
          <p14:tracePt t="68940" x="7113588" y="3333750"/>
          <p14:tracePt t="68956" x="7105650" y="3287713"/>
          <p14:tracePt t="68957" x="7086600" y="3214688"/>
          <p14:tracePt t="68973" x="7077075" y="3187700"/>
          <p14:tracePt t="68973" x="7077075" y="3168650"/>
          <p14:tracePt t="68989" x="7069138" y="3132138"/>
          <p14:tracePt t="68990" x="7069138" y="3114675"/>
          <p14:tracePt t="69006" x="7059613" y="3095625"/>
          <p14:tracePt t="69007" x="7059613" y="3078163"/>
          <p14:tracePt t="69023" x="7059613" y="3059113"/>
          <p14:tracePt t="69023" x="7059613" y="3049588"/>
          <p14:tracePt t="69039" x="7059613" y="3032125"/>
          <p14:tracePt t="69040" x="7059613" y="3013075"/>
          <p14:tracePt t="69056" x="7059613" y="3005138"/>
          <p14:tracePt t="69057" x="7050088" y="2976563"/>
          <p14:tracePt t="69073" x="7050088" y="2959100"/>
          <p14:tracePt t="69075" x="7050088" y="2949575"/>
          <p14:tracePt t="69089" x="7050088" y="2930525"/>
          <p14:tracePt t="69091" x="7050088" y="2913063"/>
          <p14:tracePt t="69106" x="7050088" y="2903538"/>
          <p14:tracePt t="69108" x="7040563" y="2894013"/>
          <p14:tracePt t="69122" x="7040563" y="2886075"/>
          <p14:tracePt t="69124" x="7040563" y="2876550"/>
          <p14:tracePt t="69291" x="7032625" y="2894013"/>
          <p14:tracePt t="69299" x="7023100" y="2940050"/>
          <p14:tracePt t="69307" x="7023100" y="3005138"/>
          <p14:tracePt t="69323" x="7023100" y="3059113"/>
          <p14:tracePt t="69323" x="7023100" y="3132138"/>
          <p14:tracePt t="69339" x="7023100" y="3178175"/>
          <p14:tracePt t="69340" x="7023100" y="3214688"/>
          <p14:tracePt t="69356" x="7023100" y="3260725"/>
          <p14:tracePt t="69357" x="7023100" y="3287713"/>
          <p14:tracePt t="69372" x="7023100" y="3305175"/>
          <p14:tracePt t="69373" x="7023100" y="3341688"/>
          <p14:tracePt t="69389" x="7023100" y="3360738"/>
          <p14:tracePt t="69406" x="7023100" y="3378200"/>
          <p14:tracePt t="69407" x="7023100" y="3397250"/>
          <p14:tracePt t="69422" x="7023100" y="3424238"/>
          <p14:tracePt t="69423" x="7023100" y="3443288"/>
          <p14:tracePt t="69439" x="7023100" y="3451225"/>
          <p14:tracePt t="69440" x="7023100" y="3460750"/>
          <p14:tracePt t="69456" x="7023100" y="3470275"/>
          <p14:tracePt t="69787" x="7032625" y="3470275"/>
          <p14:tracePt t="69795" x="7050088" y="3470275"/>
          <p14:tracePt t="69806" x="7069138" y="3470275"/>
          <p14:tracePt t="69822" x="7096125" y="3470275"/>
          <p14:tracePt t="69839" x="7113588" y="3470275"/>
          <p14:tracePt t="69840" x="7132638" y="3470275"/>
          <p14:tracePt t="69856" x="7150100" y="3460750"/>
          <p14:tracePt t="69857" x="7178675" y="3451225"/>
          <p14:tracePt t="69859" x="7196138" y="3443288"/>
          <p14:tracePt t="69873" x="7223125" y="3433763"/>
          <p14:tracePt t="69875" x="7242175" y="3414713"/>
          <p14:tracePt t="69889" x="7278688" y="3397250"/>
          <p14:tracePt t="69891" x="7296150" y="3387725"/>
          <p14:tracePt t="69906" x="7315200" y="3378200"/>
          <p14:tracePt t="69908" x="7334250" y="3370263"/>
          <p14:tracePt t="69923" x="7351713" y="3360738"/>
          <p14:tracePt t="69925" x="7361238" y="3341688"/>
          <p14:tracePt t="69939" x="7370763" y="3341688"/>
          <p14:tracePt t="69941" x="7388225" y="3333750"/>
          <p14:tracePt t="69956" x="7397750" y="3324225"/>
          <p14:tracePt t="69958" x="7407275" y="3314700"/>
          <p14:tracePt t="69989" x="7415213" y="3314700"/>
          <p14:tracePt t="70347" x="7415213" y="3324225"/>
          <p14:tracePt t="70355" x="7415213" y="3333750"/>
          <p14:tracePt t="70371" x="7415213" y="3314700"/>
          <p14:tracePt t="70387" x="7415213" y="3305175"/>
          <p14:tracePt t="70395" x="7415213" y="3297238"/>
          <p14:tracePt t="70459" x="7415213" y="3287713"/>
          <p14:tracePt t="73727" x="7397750" y="3287713"/>
          <p14:tracePt t="73735" x="7361238" y="3305175"/>
          <p14:tracePt t="73743" x="7259638" y="3314700"/>
          <p14:tracePt t="73756" x="7132638" y="3333750"/>
          <p14:tracePt t="73759" x="6996113" y="3341688"/>
          <p14:tracePt t="73772" x="6886575" y="3360738"/>
          <p14:tracePt t="73775" x="6731000" y="3378200"/>
          <p14:tracePt t="73789" x="6492875" y="3406775"/>
          <p14:tracePt t="73791" x="6292850" y="3424238"/>
          <p14:tracePt t="73806" x="6054725" y="3443288"/>
          <p14:tracePt t="73808" x="5854700" y="3460750"/>
          <p14:tracePt t="73823" x="5680075" y="3470275"/>
          <p14:tracePt t="73825" x="5553075" y="3487738"/>
          <p14:tracePt t="73839" x="5414963" y="3497263"/>
          <p14:tracePt t="73841" x="5305425" y="3516313"/>
          <p14:tracePt t="73856" x="5187950" y="3533775"/>
          <p14:tracePt t="73859" x="4976813" y="3560763"/>
          <p14:tracePt t="73873" x="4821238" y="3570288"/>
          <p14:tracePt t="73875" x="4657725" y="3606800"/>
          <p14:tracePt t="73889" x="4484688" y="3633788"/>
          <p14:tracePt t="73891" x="4356100" y="3652838"/>
          <p14:tracePt t="73906" x="4200525" y="3662363"/>
          <p14:tracePt t="73908" x="4037013" y="3679825"/>
          <p14:tracePt t="73923" x="3881438" y="3698875"/>
          <p14:tracePt t="73925" x="3771900" y="3698875"/>
          <p14:tracePt t="73939" x="3635375" y="3706813"/>
          <p14:tracePt t="73941" x="3543300" y="3706813"/>
          <p14:tracePt t="73956" x="3470275" y="3706813"/>
          <p14:tracePt t="73958" x="3387725" y="3706813"/>
          <p14:tracePt t="73972" x="3333750" y="3706813"/>
          <p14:tracePt t="73974" x="3241675" y="3706813"/>
          <p14:tracePt t="73989" x="3178175" y="3706813"/>
          <p14:tracePt t="73991" x="3086100" y="3706813"/>
          <p14:tracePt t="74006" x="2995613" y="3706813"/>
          <p14:tracePt t="74008" x="2913063" y="3706813"/>
          <p14:tracePt t="74022" x="2786063" y="3706813"/>
          <p14:tracePt t="74025" x="2640013" y="3706813"/>
          <p14:tracePt t="74039" x="2484438" y="3706813"/>
          <p14:tracePt t="74041" x="2355850" y="3706813"/>
          <p14:tracePt t="74056" x="2246313" y="3706813"/>
          <p14:tracePt t="74073" x="2119313" y="3706813"/>
          <p14:tracePt t="74073" x="2090738" y="3706813"/>
          <p14:tracePt t="74075" x="2073275" y="3706813"/>
          <p14:tracePt t="74089" x="2046288" y="3706813"/>
          <p14:tracePt t="74091" x="2009775" y="3706813"/>
          <p14:tracePt t="74106" x="1981200" y="3716338"/>
          <p14:tracePt t="74108" x="1936750" y="3735388"/>
          <p14:tracePt t="74123" x="1908175" y="3743325"/>
          <p14:tracePt t="74125" x="1863725" y="3752850"/>
          <p14:tracePt t="74142" x="1827213" y="3771900"/>
          <p14:tracePt t="74156" x="1808163" y="3779838"/>
          <p14:tracePt t="74159" x="1798638" y="3779838"/>
          <p14:tracePt t="74173" x="1790700" y="3789363"/>
          <p14:tracePt t="74175" x="1771650" y="3798888"/>
          <p14:tracePt t="74189" x="1754188" y="3808413"/>
          <p14:tracePt t="74191" x="1708150" y="3825875"/>
          <p14:tracePt t="74206" x="1671638" y="3835400"/>
          <p14:tracePt t="74208" x="1606550" y="3862388"/>
          <p14:tracePt t="74223" x="1543050" y="3881438"/>
          <p14:tracePt t="74224" x="1479550" y="3889375"/>
          <p14:tracePt t="74239" x="1443038" y="3898900"/>
          <p14:tracePt t="74241" x="1423988" y="3898900"/>
          <p14:tracePt t="74256" x="1406525" y="3898900"/>
          <p14:tracePt t="74273" x="1379538" y="3898900"/>
          <p14:tracePt t="74273" x="1370013" y="3898900"/>
          <p14:tracePt t="74275" x="1350963" y="3898900"/>
          <p14:tracePt t="74289" x="1343025" y="3898900"/>
          <p14:tracePt t="74291" x="1323975" y="3898900"/>
          <p14:tracePt t="74322" x="1314450" y="3898900"/>
          <p14:tracePt t="74395" x="1306513" y="3898900"/>
          <p14:tracePt t="74403" x="1287463" y="3889375"/>
          <p14:tracePt t="74411" x="1270000" y="3889375"/>
          <p14:tracePt t="74423" x="1241425" y="3881438"/>
          <p14:tracePt t="74439" x="1204913" y="3871913"/>
          <p14:tracePt t="74440" x="1177925" y="3871913"/>
          <p14:tracePt t="74456" x="1141413" y="3852863"/>
          <p14:tracePt t="74457" x="1104900" y="3835400"/>
          <p14:tracePt t="74459" x="1058863" y="3835400"/>
          <p14:tracePt t="74473" x="1041400" y="3816350"/>
          <p14:tracePt t="74475" x="1014413" y="3808413"/>
          <p14:tracePt t="74489" x="985838" y="3798888"/>
          <p14:tracePt t="74547" x="977900" y="3789363"/>
          <p14:tracePt t="74563" x="968375" y="3789363"/>
          <p14:tracePt t="74571" x="968375" y="3779838"/>
          <p14:tracePt t="74587" x="958850" y="3779838"/>
          <p14:tracePt t="74611" x="958850" y="3771900"/>
          <p14:tracePt t="77011" x="958850" y="3779838"/>
          <p14:tracePt t="77019" x="968375" y="3825875"/>
          <p14:tracePt t="77027" x="1022350" y="3898900"/>
          <p14:tracePt t="77039" x="1058863" y="3944938"/>
          <p14:tracePt t="77056" x="1095375" y="3990975"/>
          <p14:tracePt t="77057" x="1141413" y="4054475"/>
          <p14:tracePt t="77059" x="1177925" y="4110038"/>
          <p14:tracePt t="77072" x="1214438" y="4154488"/>
          <p14:tracePt t="77075" x="1233488" y="4191000"/>
          <p14:tracePt t="77089" x="1260475" y="4219575"/>
          <p14:tracePt t="77091" x="1287463" y="4256088"/>
          <p14:tracePt t="77106" x="1314450" y="4283075"/>
          <p14:tracePt t="77108" x="1333500" y="4300538"/>
          <p14:tracePt t="77123" x="1360488" y="4319588"/>
          <p14:tracePt t="77124" x="1387475" y="4356100"/>
          <p14:tracePt t="77142" x="1460500" y="4438650"/>
          <p14:tracePt t="77156" x="1497013" y="4483100"/>
          <p14:tracePt t="77158" x="1579563" y="4565650"/>
          <p14:tracePt t="77173" x="1635125" y="4621213"/>
          <p14:tracePt t="77175" x="1662113" y="4657725"/>
          <p14:tracePt t="77189" x="1698625" y="4702175"/>
          <p14:tracePt t="77191" x="1754188" y="4757738"/>
          <p14:tracePt t="77206" x="1781175" y="4784725"/>
          <p14:tracePt t="77208" x="1808163" y="4821238"/>
          <p14:tracePt t="77222" x="1835150" y="4848225"/>
          <p14:tracePt t="77225" x="1854200" y="4867275"/>
          <p14:tracePt t="77239" x="1890713" y="4876800"/>
          <p14:tracePt t="77241" x="1908175" y="4903788"/>
          <p14:tracePt t="77256" x="1927225" y="4913313"/>
          <p14:tracePt t="77258" x="1936750" y="4913313"/>
          <p14:tracePt t="77272" x="1944688" y="4913313"/>
          <p14:tracePt t="77273" x="1963738" y="4913313"/>
          <p14:tracePt t="77275" x="1973263" y="4913313"/>
          <p14:tracePt t="77289" x="1981200" y="4913313"/>
          <p14:tracePt t="77291" x="2000250" y="4913313"/>
          <p14:tracePt t="77306" x="2036763" y="4913313"/>
          <p14:tracePt t="77308" x="2054225" y="4913313"/>
          <p14:tracePt t="77322" x="2090738" y="4913313"/>
          <p14:tracePt t="77324" x="2127250" y="4913313"/>
          <p14:tracePt t="77339" x="2163763" y="4913313"/>
          <p14:tracePt t="77341" x="2228850" y="4903788"/>
          <p14:tracePt t="77356" x="2301875" y="4894263"/>
          <p14:tracePt t="77358" x="2365375" y="4867275"/>
          <p14:tracePt t="77372" x="2411413" y="4867275"/>
          <p14:tracePt t="77375" x="2465388" y="4840288"/>
          <p14:tracePt t="77389" x="2547938" y="4830763"/>
          <p14:tracePt t="77391" x="2574925" y="4821238"/>
          <p14:tracePt t="77406" x="2620963" y="4811713"/>
          <p14:tracePt t="77408" x="2667000" y="4794250"/>
          <p14:tracePt t="77422" x="2693988" y="4784725"/>
          <p14:tracePt t="77424" x="2740025" y="4775200"/>
          <p14:tracePt t="77439" x="2757488" y="4767263"/>
          <p14:tracePt t="77441" x="2776538" y="4757738"/>
          <p14:tracePt t="77456" x="2794000" y="4757738"/>
          <p14:tracePt t="77723" x="2794000" y="4730750"/>
          <p14:tracePt t="77731" x="2794000" y="4684713"/>
          <p14:tracePt t="77739" x="2794000" y="4657725"/>
          <p14:tracePt t="77756" x="2794000" y="4621213"/>
          <p14:tracePt t="77757" x="2794000" y="4611688"/>
          <p14:tracePt t="77772" x="2786063" y="4584700"/>
          <p14:tracePt t="77773" x="2776538" y="4548188"/>
          <p14:tracePt t="77789" x="2757488" y="4511675"/>
          <p14:tracePt t="77790" x="2749550" y="4483100"/>
          <p14:tracePt t="77806" x="2740025" y="4475163"/>
          <p14:tracePt t="77807" x="2730500" y="4446588"/>
          <p14:tracePt t="77822" x="2720975" y="4429125"/>
          <p14:tracePt t="77823" x="2720975" y="4410075"/>
          <p14:tracePt t="77839" x="2720975" y="4402138"/>
          <p14:tracePt t="77840" x="2713038" y="4383088"/>
          <p14:tracePt t="77856" x="2713038" y="4365625"/>
          <p14:tracePt t="77857" x="2713038" y="4356100"/>
          <p14:tracePt t="77872" x="2713038" y="4346575"/>
          <p14:tracePt t="77875" x="2713038" y="4337050"/>
          <p14:tracePt t="77889" x="2713038" y="4329113"/>
          <p14:tracePt t="77891" x="2713038" y="4319588"/>
          <p14:tracePt t="77906" x="2703513" y="4310063"/>
          <p14:tracePt t="77922" x="2703513" y="4300538"/>
          <p14:tracePt t="78027" x="2713038" y="4300538"/>
          <p14:tracePt t="78035" x="2730500" y="4300538"/>
          <p14:tracePt t="78043" x="2749550" y="4300538"/>
          <p14:tracePt t="78056" x="2767013" y="4310063"/>
          <p14:tracePt t="78072" x="2786063" y="4310063"/>
          <p14:tracePt t="78073" x="2803525" y="4319588"/>
          <p14:tracePt t="78075" x="2840038" y="4319588"/>
          <p14:tracePt t="78089" x="2859088" y="4329113"/>
          <p14:tracePt t="78091" x="2876550" y="4329113"/>
          <p14:tracePt t="78106" x="2895600" y="4329113"/>
          <p14:tracePt t="78122" x="2903538" y="4329113"/>
          <p14:tracePt t="78235" x="2903538" y="4346575"/>
          <p14:tracePt t="78243" x="2903538" y="4365625"/>
          <p14:tracePt t="78256" x="2903538" y="4373563"/>
          <p14:tracePt t="78272" x="2895600" y="4402138"/>
          <p14:tracePt t="78273" x="2886075" y="4419600"/>
          <p14:tracePt t="78275" x="2886075" y="4438650"/>
          <p14:tracePt t="78289" x="2876550" y="4475163"/>
          <p14:tracePt t="78291" x="2859088" y="4492625"/>
          <p14:tracePt t="78306" x="2859088" y="4511675"/>
          <p14:tracePt t="78308" x="2859088" y="4519613"/>
          <p14:tracePt t="78322" x="2859088" y="4529138"/>
          <p14:tracePt t="78324" x="2859088" y="4538663"/>
          <p14:tracePt t="78339" x="2849563" y="4548188"/>
          <p14:tracePt t="78341" x="2849563" y="4556125"/>
          <p14:tracePt t="78356" x="2849563" y="4565650"/>
          <p14:tracePt t="78358" x="2849563" y="4584700"/>
          <p14:tracePt t="78373" x="2849563" y="4611688"/>
          <p14:tracePt t="78375" x="2840038" y="4629150"/>
          <p14:tracePt t="78389" x="2840038" y="4638675"/>
          <p14:tracePt t="78391" x="2840038" y="4648200"/>
          <p14:tracePt t="78406" x="2840038" y="4657725"/>
          <p14:tracePt t="78408" x="2840038" y="4665663"/>
          <p14:tracePt t="78451" x="2840038" y="4675188"/>
          <p14:tracePt t="78459" x="2840038" y="4684713"/>
          <p14:tracePt t="78491" x="2840038" y="4694238"/>
          <p14:tracePt t="78723" x="2849563" y="4694238"/>
          <p14:tracePt t="78731" x="2876550" y="4684713"/>
          <p14:tracePt t="78747" x="2886075" y="4675188"/>
          <p14:tracePt t="78763" x="2895600" y="4665663"/>
          <p14:tracePt t="78779" x="2903538" y="4657725"/>
          <p14:tracePt t="78795" x="2913063" y="4657725"/>
          <p14:tracePt t="78806" x="2922588" y="4648200"/>
          <p14:tracePt t="78822" x="2922588" y="4638675"/>
          <p14:tracePt t="78823" x="2932113" y="4638675"/>
          <p14:tracePt t="78839" x="2932113" y="4629150"/>
          <p14:tracePt t="78840" x="2940050" y="4629150"/>
          <p14:tracePt t="78931" x="2940050" y="4621213"/>
          <p14:tracePt t="78947" x="2949575" y="4611688"/>
          <p14:tracePt t="78963" x="2949575" y="4602163"/>
          <p14:tracePt t="78971" x="2959100" y="4602163"/>
          <p14:tracePt t="80335" x="2968625" y="4602163"/>
          <p14:tracePt t="80339" x="3005138" y="4602163"/>
          <p14:tracePt t="80356" x="3032125" y="4602163"/>
          <p14:tracePt t="80357" x="3105150" y="4602163"/>
          <p14:tracePt t="80372" x="3168650" y="4602163"/>
          <p14:tracePt t="80373" x="3241675" y="4602163"/>
          <p14:tracePt t="80389" x="3297238" y="4602163"/>
          <p14:tracePt t="80390" x="3343275" y="4611688"/>
          <p14:tracePt t="80406" x="3360738" y="4611688"/>
          <p14:tracePt t="80407" x="3379788" y="4611688"/>
          <p14:tracePt t="80683" x="3387725" y="4611688"/>
          <p14:tracePt t="80691" x="3406775" y="4584700"/>
          <p14:tracePt t="80699" x="3416300" y="4575175"/>
          <p14:tracePt t="80707" x="3424238" y="4575175"/>
          <p14:tracePt t="80722" x="3424238" y="4565650"/>
          <p14:tracePt t="81131" x="3433763" y="4565650"/>
          <p14:tracePt t="81139" x="3443288" y="4575175"/>
          <p14:tracePt t="81147" x="3443288" y="4584700"/>
          <p14:tracePt t="81156" x="3443288" y="4592638"/>
          <p14:tracePt t="81275" x="3452813" y="4556125"/>
          <p14:tracePt t="81283" x="3452813" y="4519613"/>
          <p14:tracePt t="81291" x="3452813" y="4483100"/>
          <p14:tracePt t="81306" x="3452813" y="4446588"/>
          <p14:tracePt t="81307" x="3452813" y="4419600"/>
          <p14:tracePt t="81322" x="3452813" y="4383088"/>
          <p14:tracePt t="81323" x="3452813" y="4356100"/>
          <p14:tracePt t="81339" x="3452813" y="4337050"/>
          <p14:tracePt t="81340" x="3452813" y="4319588"/>
          <p14:tracePt t="81356" x="3452813" y="4300538"/>
          <p14:tracePt t="81356" x="3452813" y="4292600"/>
          <p14:tracePt t="81372" x="3452813" y="4283075"/>
          <p14:tracePt t="81373" x="3452813" y="4273550"/>
          <p14:tracePt t="81483" x="3460750" y="4273550"/>
          <p14:tracePt t="81491" x="3479800" y="4273550"/>
          <p14:tracePt t="81499" x="3506788" y="4273550"/>
          <p14:tracePt t="81507" x="3552825" y="4273550"/>
          <p14:tracePt t="81522" x="3570288" y="4273550"/>
          <p14:tracePt t="81523" x="3598863" y="4273550"/>
          <p14:tracePt t="81539" x="3616325" y="4273550"/>
          <p14:tracePt t="81540" x="3625850" y="4273550"/>
          <p14:tracePt t="81556" x="3635375" y="4273550"/>
          <p14:tracePt t="81556" x="3635375" y="4264025"/>
          <p14:tracePt t="81667" x="3635375" y="4273550"/>
          <p14:tracePt t="81675" x="3616325" y="4292600"/>
          <p14:tracePt t="81683" x="3598863" y="4310063"/>
          <p14:tracePt t="81691" x="3562350" y="4337050"/>
          <p14:tracePt t="81706" x="3552825" y="4346575"/>
          <p14:tracePt t="81707" x="3543300" y="4365625"/>
          <p14:tracePt t="81723" x="3525838" y="4373563"/>
          <p14:tracePt t="81723" x="3516313" y="4383088"/>
          <p14:tracePt t="81739" x="3516313" y="4392613"/>
          <p14:tracePt t="81740" x="3516313" y="4402138"/>
          <p14:tracePt t="81819" x="3516313" y="4410075"/>
          <p14:tracePt t="81835" x="3516313" y="4419600"/>
          <p14:tracePt t="81843" x="3562350" y="4419600"/>
          <p14:tracePt t="81856" x="3589338" y="4429125"/>
          <p14:tracePt t="81859" x="3625850" y="4429125"/>
          <p14:tracePt t="81872" x="3652838" y="4429125"/>
          <p14:tracePt t="81875" x="3662363" y="4429125"/>
          <p14:tracePt t="81889" x="3671888" y="4429125"/>
          <p14:tracePt t="82123" x="3679825" y="4438650"/>
          <p14:tracePt t="82131" x="3689350" y="4465638"/>
          <p14:tracePt t="82140" x="3698875" y="4511675"/>
          <p14:tracePt t="82156" x="3698875" y="4519613"/>
          <p14:tracePt t="82156" x="3698875" y="4538663"/>
          <p14:tracePt t="82172" x="3708400" y="4548188"/>
          <p14:tracePt t="82173" x="3725863" y="4565650"/>
          <p14:tracePt t="82189" x="3725863" y="4575175"/>
          <p14:tracePt t="82190" x="3725863" y="4584700"/>
          <p14:tracePt t="82205" x="3735388" y="4592638"/>
          <p14:tracePt t="82235" x="3744913" y="4592638"/>
          <p14:tracePt t="82347" x="3752850" y="4592638"/>
          <p14:tracePt t="82363" x="3771900" y="4592638"/>
          <p14:tracePt t="82371" x="3798888" y="4592638"/>
          <p14:tracePt t="82379" x="3835400" y="4592638"/>
          <p14:tracePt t="82395" x="3871913" y="4592638"/>
          <p14:tracePt t="82406" x="3898900" y="4584700"/>
          <p14:tracePt t="82427" x="3908425" y="4584700"/>
          <p14:tracePt t="82443" x="3908425" y="4575175"/>
          <p14:tracePt t="82531" x="3917950" y="4575175"/>
          <p14:tracePt t="82635" x="3935413" y="4575175"/>
          <p14:tracePt t="82643" x="3954463" y="4584700"/>
          <p14:tracePt t="82656" x="3971925" y="4592638"/>
          <p14:tracePt t="82659" x="3981450" y="4602163"/>
          <p14:tracePt t="82672" x="3990975" y="4602163"/>
          <p14:tracePt t="82675" x="4000500" y="4611688"/>
          <p14:tracePt t="82691" x="4008438" y="4611688"/>
          <p14:tracePt t="82706" x="4008438" y="4621213"/>
          <p14:tracePt t="82731" x="4017963" y="4621213"/>
          <p14:tracePt t="82843" x="4027488" y="4621213"/>
          <p14:tracePt t="92079" x="3971925" y="4621213"/>
          <p14:tracePt t="92087" x="3935413" y="4621213"/>
          <p14:tracePt t="92095" x="3917950" y="4629150"/>
          <p14:tracePt t="92106" x="3871913" y="4648200"/>
          <p14:tracePt t="92122" x="3854450" y="4665663"/>
          <p14:tracePt t="92123" x="3781425" y="4694238"/>
          <p14:tracePt t="92139" x="3716338" y="4721225"/>
          <p14:tracePt t="92140" x="3598863" y="4757738"/>
          <p14:tracePt t="92156" x="3497263" y="4784725"/>
          <p14:tracePt t="92157" x="3379788" y="4811713"/>
          <p14:tracePt t="92173" x="3297238" y="4840288"/>
          <p14:tracePt t="92173" x="3195638" y="4867275"/>
          <p14:tracePt t="92189" x="3105150" y="4894263"/>
          <p14:tracePt t="92190" x="3022600" y="4922838"/>
          <p14:tracePt t="92206" x="2940050" y="4949825"/>
          <p14:tracePt t="92207" x="2859088" y="4995863"/>
          <p14:tracePt t="92222" x="2776538" y="5032375"/>
          <p14:tracePt t="92223" x="2693988" y="5059363"/>
          <p14:tracePt t="92239" x="2574925" y="5105400"/>
          <p14:tracePt t="92240" x="2474913" y="5149850"/>
          <p14:tracePt t="92242" x="2392363" y="5186363"/>
          <p14:tracePt t="92256" x="2309813" y="5214938"/>
          <p14:tracePt t="92259" x="2209800" y="5259388"/>
          <p14:tracePt t="92272" x="2146300" y="5287963"/>
          <p14:tracePt t="92275" x="2082800" y="5314950"/>
          <p14:tracePt t="92289" x="2017713" y="5332413"/>
          <p14:tracePt t="92291" x="1973263" y="5360988"/>
          <p14:tracePt t="92306" x="1927225" y="5397500"/>
          <p14:tracePt t="92308" x="1881188" y="5414963"/>
          <p14:tracePt t="92322" x="1844675" y="5441950"/>
          <p14:tracePt t="92325" x="1798638" y="5478463"/>
          <p14:tracePt t="92339" x="1754188" y="5514975"/>
          <p14:tracePt t="92341" x="1708150" y="5534025"/>
          <p14:tracePt t="92356" x="1681163" y="5551488"/>
          <p14:tracePt t="92358" x="1652588" y="5561013"/>
          <p14:tracePt t="92372" x="1625600" y="5588000"/>
          <p14:tracePt t="92375" x="1616075" y="5588000"/>
          <p14:tracePt t="92389" x="1606550" y="5597525"/>
          <p14:tracePt t="92451" x="1598613" y="5597525"/>
          <p14:tracePt t="92467" x="1589088" y="5597525"/>
          <p14:tracePt t="92475" x="1579563" y="5597525"/>
          <p14:tracePt t="92489" x="1579563" y="5607050"/>
          <p14:tracePt t="92491" x="1570038" y="5607050"/>
          <p14:tracePt t="92507" x="1570038" y="5616575"/>
          <p14:tracePt t="93019" x="1579563" y="5607050"/>
          <p14:tracePt t="93027" x="1598613" y="5597525"/>
          <p14:tracePt t="93038" x="1606550" y="5588000"/>
          <p14:tracePt t="93055" x="1625600" y="5580063"/>
          <p14:tracePt t="93072" x="1635125" y="5543550"/>
          <p14:tracePt t="93072" x="1644650" y="5524500"/>
          <p14:tracePt t="93089" x="1652588" y="5497513"/>
          <p14:tracePt t="93091" x="1671638" y="5424488"/>
          <p14:tracePt t="93106" x="1671638" y="5378450"/>
          <p14:tracePt t="93107" x="1689100" y="5332413"/>
          <p14:tracePt t="93122" x="1689100" y="5295900"/>
          <p14:tracePt t="93123" x="1689100" y="5251450"/>
          <p14:tracePt t="93140" x="1698625" y="5178425"/>
          <p14:tracePt t="93156" x="1708150" y="5149850"/>
          <p14:tracePt t="93157" x="1708150" y="5122863"/>
          <p14:tracePt t="93172" x="1717675" y="5086350"/>
          <p14:tracePt t="93173" x="1725613" y="5068888"/>
          <p14:tracePt t="93189" x="1735138" y="5049838"/>
          <p14:tracePt t="93190" x="1735138" y="5032375"/>
          <p14:tracePt t="93206" x="1744663" y="5022850"/>
          <p14:tracePt t="93207" x="1744663" y="5013325"/>
          <p14:tracePt t="93222" x="1754188" y="4995863"/>
          <p14:tracePt t="93223" x="1754188" y="4986338"/>
          <p14:tracePt t="93239" x="1762125" y="4959350"/>
          <p14:tracePt t="93256" x="1771650" y="4940300"/>
          <p14:tracePt t="93257" x="1781175" y="4913313"/>
          <p14:tracePt t="93259" x="1790700" y="4894263"/>
          <p14:tracePt t="93272" x="1798638" y="4884738"/>
          <p14:tracePt t="93289" x="1798638" y="4876800"/>
          <p14:tracePt t="93339" x="1808163" y="4876800"/>
          <p14:tracePt t="93395" x="1808163" y="4884738"/>
          <p14:tracePt t="93403" x="1808163" y="4913313"/>
          <p14:tracePt t="93411" x="1808163" y="4949825"/>
          <p14:tracePt t="93422" x="1808163" y="4995863"/>
          <p14:tracePt t="93439" x="1808163" y="5040313"/>
          <p14:tracePt t="93440" x="1808163" y="5095875"/>
          <p14:tracePt t="93456" x="1808163" y="5149850"/>
          <p14:tracePt t="93456" x="1808163" y="5205413"/>
          <p14:tracePt t="93459" x="1808163" y="5268913"/>
          <p14:tracePt t="93472" x="1808163" y="5305425"/>
          <p14:tracePt t="93475" x="1808163" y="5351463"/>
          <p14:tracePt t="93489" x="1808163" y="5368925"/>
          <p14:tracePt t="93491" x="1808163" y="5397500"/>
          <p14:tracePt t="93506" x="1817688" y="5414963"/>
          <p14:tracePt t="93508" x="1817688" y="5424488"/>
          <p14:tracePt t="93522" x="1817688" y="5434013"/>
          <p14:tracePt t="93524" x="1817688" y="5441950"/>
          <p14:tracePt t="93539" x="1817688" y="5451475"/>
          <p14:tracePt t="93919" x="1827213" y="5470525"/>
          <p14:tracePt t="93927" x="1854200" y="5487988"/>
          <p14:tracePt t="93939" x="1900238" y="5507038"/>
          <p14:tracePt t="93940" x="1944688" y="5524500"/>
          <p14:tracePt t="93956" x="2027238" y="5561013"/>
          <p14:tracePt t="93956" x="2073275" y="5570538"/>
          <p14:tracePt t="93972" x="2155825" y="5597525"/>
          <p14:tracePt t="93973" x="2182813" y="5607050"/>
          <p14:tracePt t="93989" x="2236788" y="5624513"/>
          <p14:tracePt t="93990" x="2273300" y="5634038"/>
          <p14:tracePt t="94006" x="2301875" y="5634038"/>
          <p14:tracePt t="94007" x="2319338" y="5643563"/>
          <p14:tracePt t="94022" x="2328863" y="5643563"/>
          <p14:tracePt t="94023" x="2338388" y="5643563"/>
          <p14:tracePt t="94395" x="2355850" y="5643563"/>
          <p14:tracePt t="94403" x="2411413" y="5643563"/>
          <p14:tracePt t="94411" x="2428875" y="5643563"/>
          <p14:tracePt t="94422" x="2438400" y="5643563"/>
          <p14:tracePt t="94651" x="2447925" y="5624513"/>
          <p14:tracePt t="94659" x="2457450" y="5580063"/>
          <p14:tracePt t="94672" x="2465388" y="5534025"/>
          <p14:tracePt t="94675" x="2474913" y="5478463"/>
          <p14:tracePt t="94689" x="2484438" y="5441950"/>
          <p14:tracePt t="94691" x="2484438" y="5387975"/>
          <p14:tracePt t="94706" x="2501900" y="5332413"/>
          <p14:tracePt t="94708" x="2511425" y="5295900"/>
          <p14:tracePt t="94722" x="2511425" y="5241925"/>
          <p14:tracePt t="94724" x="2511425" y="5168900"/>
          <p14:tracePt t="94739" x="2511425" y="5105400"/>
          <p14:tracePt t="94741" x="2520950" y="5068888"/>
          <p14:tracePt t="94756" x="2520950" y="5003800"/>
          <p14:tracePt t="94758" x="2530475" y="4976813"/>
          <p14:tracePt t="94772" x="2530475" y="4930775"/>
          <p14:tracePt t="94774" x="2530475" y="4894263"/>
          <p14:tracePt t="94789" x="2530475" y="4876800"/>
          <p14:tracePt t="94791" x="2538413" y="4840288"/>
          <p14:tracePt t="94806" x="2538413" y="4821238"/>
          <p14:tracePt t="94808" x="2538413" y="4794250"/>
          <p14:tracePt t="94822" x="2538413" y="4767263"/>
          <p14:tracePt t="94824" x="2538413" y="4721225"/>
          <p14:tracePt t="94839" x="2538413" y="4694238"/>
          <p14:tracePt t="94841" x="2538413" y="4675188"/>
          <p14:tracePt t="94856" x="2538413" y="4665663"/>
          <p14:tracePt t="94858" x="2547938" y="4657725"/>
          <p14:tracePt t="94872" x="2547938" y="4648200"/>
          <p14:tracePt t="95583" x="2547938" y="4657725"/>
          <p14:tracePt t="95590" x="2547938" y="4702175"/>
          <p14:tracePt t="95599" x="2547938" y="4748213"/>
          <p14:tracePt t="95607" x="2547938" y="4784725"/>
          <p14:tracePt t="95622" x="2547938" y="4830763"/>
          <p14:tracePt t="95623" x="2538413" y="4848225"/>
          <p14:tracePt t="95639" x="2538413" y="4903788"/>
          <p14:tracePt t="95640" x="2538413" y="4949825"/>
          <p14:tracePt t="95656" x="2538413" y="4986338"/>
          <p14:tracePt t="95656" x="2538413" y="5013325"/>
          <p14:tracePt t="95672" x="2538413" y="5059363"/>
          <p14:tracePt t="95673" x="2538413" y="5105400"/>
          <p14:tracePt t="95675" x="2538413" y="5132388"/>
          <p14:tracePt t="95689" x="2538413" y="5159375"/>
          <p14:tracePt t="95691" x="2538413" y="5178425"/>
          <p14:tracePt t="95706" x="2538413" y="5205413"/>
          <p14:tracePt t="95708" x="2538413" y="5241925"/>
          <p14:tracePt t="95722" x="2538413" y="5278438"/>
          <p14:tracePt t="95724" x="2538413" y="5314950"/>
          <p14:tracePt t="95739" x="2538413" y="5341938"/>
          <p14:tracePt t="95741" x="2538413" y="5360988"/>
          <p14:tracePt t="95756" x="2538413" y="5368925"/>
          <p14:tracePt t="95758" x="2538413" y="5387975"/>
          <p14:tracePt t="95789" x="2538413" y="5397500"/>
          <p14:tracePt t="95790" x="2538413" y="5405438"/>
          <p14:tracePt t="95979" x="2538413" y="5414963"/>
          <p14:tracePt t="96035" x="2557463" y="5414963"/>
          <p14:tracePt t="96043" x="2584450" y="5414963"/>
          <p14:tracePt t="96056" x="2630488" y="5414963"/>
          <p14:tracePt t="96072" x="2647950" y="5414963"/>
          <p14:tracePt t="96073" x="2667000" y="5414963"/>
          <p14:tracePt t="96075" x="2684463" y="5414963"/>
          <p14:tracePt t="96089" x="2713038" y="5414963"/>
          <p14:tracePt t="96091" x="2740025" y="5414963"/>
          <p14:tracePt t="96106" x="2757488" y="5405438"/>
          <p14:tracePt t="96108" x="2794000" y="5405438"/>
          <p14:tracePt t="96122" x="2822575" y="5397500"/>
          <p14:tracePt t="96124" x="2840038" y="5397500"/>
          <p14:tracePt t="96142" x="2859088" y="5387975"/>
          <p14:tracePt t="96156" x="2867025" y="5387975"/>
          <p14:tracePt t="96158" x="2876550" y="5387975"/>
          <p14:tracePt t="96172" x="2886075" y="5378450"/>
          <p14:tracePt t="96174" x="2895600" y="5378450"/>
          <p14:tracePt t="96189" x="2903538" y="5378450"/>
          <p14:tracePt t="96191" x="2903538" y="5368925"/>
          <p14:tracePt t="96206" x="2913063" y="5368925"/>
          <p14:tracePt t="96208" x="2922588" y="5368925"/>
          <p14:tracePt t="96222" x="2940050" y="5368925"/>
          <p14:tracePt t="96224" x="2949575" y="5360988"/>
          <p14:tracePt t="96239" x="2959100" y="5360988"/>
          <p14:tracePt t="96267" x="2959100" y="5351463"/>
          <p14:tracePt t="96616" x="2986088" y="5341938"/>
          <p14:tracePt t="96627" x="3032125" y="5324475"/>
          <p14:tracePt t="96635" x="3095625" y="5295900"/>
          <p14:tracePt t="96642" x="3114675" y="5287963"/>
          <p14:tracePt t="96656" x="3132138" y="5268913"/>
          <p14:tracePt t="96658" x="3151188" y="5259388"/>
          <p14:tracePt t="96672" x="3168650" y="5251450"/>
          <p14:tracePt t="96675" x="3178175" y="5241925"/>
          <p14:tracePt t="96689" x="3187700" y="5232400"/>
          <p14:tracePt t="96691" x="3187700" y="5222875"/>
          <p14:tracePt t="96706" x="3195638" y="5222875"/>
          <p14:tracePt t="97051" x="3205163" y="5222875"/>
          <p14:tracePt t="97067" x="3232150" y="5232400"/>
          <p14:tracePt t="97074" x="3260725" y="5241925"/>
          <p14:tracePt t="97089" x="3287713" y="5259388"/>
          <p14:tracePt t="97091" x="3314700" y="5278438"/>
          <p14:tracePt t="97106" x="3333750" y="5287963"/>
          <p14:tracePt t="97107" x="3360738" y="5295900"/>
          <p14:tracePt t="97123" x="3370263" y="5295900"/>
          <p14:tracePt t="97141" x="3379788" y="5295900"/>
          <p14:tracePt t="97163" x="3379788" y="5305425"/>
          <p14:tracePt t="97323" x="3387725" y="5305425"/>
          <p14:tracePt t="97331" x="3406775" y="5305425"/>
          <p14:tracePt t="97339" x="3416300" y="5305425"/>
          <p14:tracePt t="97356" x="3424238" y="5305425"/>
          <p14:tracePt t="97356" x="3433763" y="5305425"/>
          <p14:tracePt t="97387" x="3443288" y="5305425"/>
          <p14:tracePt t="97483" x="3470275" y="5305425"/>
          <p14:tracePt t="97491" x="3497263" y="5305425"/>
          <p14:tracePt t="97499" x="3533775" y="5305425"/>
          <p14:tracePt t="97507" x="3552825" y="5305425"/>
          <p14:tracePt t="97522" x="3570288" y="5305425"/>
          <p14:tracePt t="97523" x="3589338" y="5305425"/>
          <p14:tracePt t="97539" x="3606800" y="5314950"/>
          <p14:tracePt t="97540" x="3625850" y="5314950"/>
          <p14:tracePt t="97556" x="3635375" y="5314950"/>
          <p14:tracePt t="97995" x="3643313" y="5314950"/>
          <p14:tracePt t="98003" x="3662363" y="5314950"/>
          <p14:tracePt t="98011" x="3679825" y="5314950"/>
          <p14:tracePt t="98027" x="3689350" y="5314950"/>
          <p14:tracePt t="98039" x="3698875" y="5314950"/>
          <p14:tracePt t="98056" x="3708400" y="5324475"/>
          <p14:tracePt t="98074" x="3716338" y="5324475"/>
          <p14:tracePt t="98090" x="3735388" y="5324475"/>
          <p14:tracePt t="98106" x="3744913" y="5324475"/>
          <p14:tracePt t="98122" x="3762375" y="5332413"/>
          <p14:tracePt t="98122" x="3781425" y="5332413"/>
          <p14:tracePt t="98141" x="3817938" y="5341938"/>
          <p14:tracePt t="98156" x="3825875" y="5351463"/>
          <p14:tracePt t="98157" x="3844925" y="5351463"/>
          <p14:tracePt t="98172" x="3854450" y="5360988"/>
          <p14:tracePt t="98173" x="3871913" y="5360988"/>
          <p14:tracePt t="98189" x="3881438" y="5360988"/>
          <p14:tracePt t="98190" x="3881438" y="5368925"/>
          <p14:tracePt t="98206" x="3890963" y="5368925"/>
          <p14:tracePt t="98455" x="3898900" y="5368925"/>
          <p14:tracePt t="98483" x="3908425" y="5368925"/>
          <p14:tracePt t="98491" x="3927475" y="5368925"/>
          <p14:tracePt t="98499" x="3954463" y="5368925"/>
          <p14:tracePt t="98507" x="3990975" y="5368925"/>
          <p14:tracePt t="98522" x="4008438" y="5368925"/>
          <p14:tracePt t="98523" x="4037013" y="5368925"/>
          <p14:tracePt t="98539" x="4073525" y="5368925"/>
          <p14:tracePt t="98540" x="4110038" y="5368925"/>
          <p14:tracePt t="98556" x="4164013" y="5360988"/>
          <p14:tracePt t="98556" x="4192588" y="5360988"/>
          <p14:tracePt t="98572" x="4210050" y="5360988"/>
          <p14:tracePt t="98573" x="4219575" y="5360988"/>
          <p14:tracePt t="98589" x="4229100" y="5360988"/>
          <p14:tracePt t="98590" x="4237038" y="5360988"/>
          <p14:tracePt t="98619" x="4237038" y="5351463"/>
          <p14:tracePt t="102683" x="4237038" y="5360988"/>
          <p14:tracePt t="102691" x="4237038" y="5414963"/>
          <p14:tracePt t="102699" x="4246563" y="5441950"/>
          <p14:tracePt t="102707" x="4246563" y="5470525"/>
          <p14:tracePt t="102722" x="4246563" y="5478463"/>
          <p14:tracePt t="102739" x="4246563" y="5487988"/>
          <p14:tracePt t="102787" x="4237038" y="5497513"/>
          <p14:tracePt t="102795" x="4229100" y="5507038"/>
          <p14:tracePt t="102806" x="4210050" y="5514975"/>
          <p14:tracePt t="102822" x="4183063" y="5534025"/>
          <p14:tracePt t="102823" x="4156075" y="5551488"/>
          <p14:tracePt t="102839" x="4110038" y="5580063"/>
          <p14:tracePt t="102840" x="4044950" y="5588000"/>
          <p14:tracePt t="102842" x="3981450" y="5616575"/>
          <p14:tracePt t="102856" x="3917950" y="5624513"/>
          <p14:tracePt t="102859" x="3862388" y="5643563"/>
          <p14:tracePt t="102872" x="3817938" y="5643563"/>
          <p14:tracePt t="102875" x="3789363" y="5643563"/>
          <p14:tracePt t="102889" x="3771900" y="5643563"/>
          <p14:tracePt t="102891" x="3744913" y="5643563"/>
          <p14:tracePt t="102906" x="3708400" y="5643563"/>
          <p14:tracePt t="102908" x="3679825" y="5643563"/>
          <p14:tracePt t="102922" x="3625850" y="5643563"/>
          <p14:tracePt t="102925" x="3570288" y="5643563"/>
          <p14:tracePt t="102939" x="3525838" y="5643563"/>
          <p14:tracePt t="102941" x="3479800" y="5643563"/>
          <p14:tracePt t="102956" x="3443288" y="5643563"/>
          <p14:tracePt t="102958" x="3397250" y="5643563"/>
          <p14:tracePt t="102972" x="3360738" y="5643563"/>
          <p14:tracePt t="102974" x="3297238" y="5634038"/>
          <p14:tracePt t="102989" x="3260725" y="5624513"/>
          <p14:tracePt t="102991" x="3195638" y="5624513"/>
          <p14:tracePt t="103006" x="3132138" y="5597525"/>
          <p14:tracePt t="103008" x="3078163" y="5588000"/>
          <p14:tracePt t="103022" x="3032125" y="5580063"/>
          <p14:tracePt t="103025" x="2968625" y="5561013"/>
          <p14:tracePt t="103039" x="2913063" y="5551488"/>
          <p14:tracePt t="103041" x="2895600" y="5551488"/>
          <p14:tracePt t="103056" x="2859088" y="5551488"/>
          <p14:tracePt t="103072" x="2822575" y="5543550"/>
          <p14:tracePt t="103073" x="2794000" y="5543550"/>
          <p14:tracePt t="103075" x="2776538" y="5543550"/>
          <p14:tracePt t="103089" x="2757488" y="5543550"/>
          <p14:tracePt t="103227" x="2776538" y="5543550"/>
          <p14:tracePt t="103235" x="2830513" y="5543550"/>
          <p14:tracePt t="103243" x="2913063" y="5543550"/>
          <p14:tracePt t="103256" x="2940050" y="5543550"/>
          <p14:tracePt t="103272" x="2995613" y="5543550"/>
          <p14:tracePt t="103273" x="3105150" y="5543550"/>
          <p14:tracePt t="103275" x="3224213" y="5543550"/>
          <p14:tracePt t="103289" x="3333750" y="5543550"/>
          <p14:tracePt t="103291" x="3470275" y="5551488"/>
          <p14:tracePt t="103306" x="3616325" y="5561013"/>
          <p14:tracePt t="103308" x="3771900" y="5580063"/>
          <p14:tracePt t="103322" x="3898900" y="5597525"/>
          <p14:tracePt t="103325" x="4037013" y="5607050"/>
          <p14:tracePt t="103339" x="4146550" y="5607050"/>
          <p14:tracePt t="103341" x="4265613" y="5624513"/>
          <p14:tracePt t="103356" x="4392613" y="5634038"/>
          <p14:tracePt t="103358" x="4548188" y="5653088"/>
          <p14:tracePt t="103372" x="4638675" y="5653088"/>
          <p14:tracePt t="103374" x="4767263" y="5670550"/>
          <p14:tracePt t="103389" x="4867275" y="5670550"/>
          <p14:tracePt t="103391" x="4940300" y="5670550"/>
          <p14:tracePt t="103406" x="4995863" y="5670550"/>
          <p14:tracePt t="103408" x="5032375" y="5680075"/>
          <p14:tracePt t="103422" x="5049838" y="5680075"/>
          <p14:tracePt t="103423" x="5059363" y="5680075"/>
          <p14:tracePt t="103779" x="5068888" y="5670550"/>
          <p14:tracePt t="103787" x="5095875" y="5661025"/>
          <p14:tracePt t="103795" x="5105400" y="5643563"/>
          <p14:tracePt t="103806" x="5105400" y="5634038"/>
          <p14:tracePt t="103822" x="5122863" y="5624513"/>
          <p14:tracePt t="103823" x="5132388" y="5616575"/>
          <p14:tracePt t="103839" x="5151438" y="5607050"/>
          <p14:tracePt t="103840" x="5159375" y="5597525"/>
          <p14:tracePt t="103842" x="5168900" y="5588000"/>
          <p14:tracePt t="103856" x="5178425" y="5580063"/>
          <p14:tracePt t="103872" x="5178425" y="5570538"/>
          <p14:tracePt t="103873" x="5187950" y="5570538"/>
          <p14:tracePt t="103875" x="5187950" y="5561013"/>
          <p14:tracePt t="103889" x="5195888" y="5551488"/>
          <p14:tracePt t="103891" x="5195888" y="5543550"/>
          <p14:tracePt t="103906" x="5195888" y="5534025"/>
          <p14:tracePt t="103908" x="5195888" y="5524500"/>
          <p14:tracePt t="103922" x="5195888" y="5514975"/>
          <p14:tracePt t="103939" x="5195888" y="5507038"/>
          <p14:tracePt t="103956" x="5205413" y="5497513"/>
          <p14:tracePt t="103972" x="5205413" y="5487988"/>
          <p14:tracePt t="103989" x="5205413" y="5478463"/>
          <p14:tracePt t="104006" x="5205413" y="5470525"/>
          <p14:tracePt t="104022" x="5205413" y="5461000"/>
          <p14:tracePt t="104024" x="5205413" y="5451475"/>
          <p14:tracePt t="104039" x="5205413" y="5441950"/>
          <p14:tracePt t="104056" x="5205413" y="5434013"/>
          <p14:tracePt t="104072" x="5187950" y="5414963"/>
          <p14:tracePt t="104073" x="5178425" y="5405438"/>
          <p14:tracePt t="104075" x="5168900" y="5405438"/>
          <p14:tracePt t="104089" x="5159375" y="5405438"/>
          <p14:tracePt t="104091" x="5151438" y="5397500"/>
          <p14:tracePt t="104106" x="5141913" y="5397500"/>
          <p14:tracePt t="104108" x="5132388" y="5397500"/>
          <p14:tracePt t="104122" x="5122863" y="5397500"/>
          <p14:tracePt t="104125" x="5105400" y="5397500"/>
          <p14:tracePt t="104139" x="5086350" y="5397500"/>
          <p14:tracePt t="104141" x="5078413" y="5397500"/>
          <p14:tracePt t="104159" x="5049838" y="5397500"/>
          <p14:tracePt t="104173" x="5032375" y="5397500"/>
          <p14:tracePt t="104175" x="5013325" y="5397500"/>
          <p14:tracePt t="104189" x="4995863" y="5397500"/>
          <p14:tracePt t="104206" x="4976813" y="5397500"/>
          <p14:tracePt t="104208" x="4968875" y="5397500"/>
          <p14:tracePt t="104222" x="4949825" y="5397500"/>
          <p14:tracePt t="104224" x="4940300" y="5397500"/>
          <p14:tracePt t="104239" x="4922838" y="5397500"/>
          <p14:tracePt t="104241" x="4903788" y="5397500"/>
          <p14:tracePt t="104256" x="4876800" y="5397500"/>
          <p14:tracePt t="104256" x="4857750" y="5397500"/>
          <p14:tracePt t="104259" x="4830763" y="5405438"/>
          <p14:tracePt t="104272" x="4813300" y="5405438"/>
          <p14:tracePt t="104275" x="4776788" y="5405438"/>
          <p14:tracePt t="104289" x="4757738" y="5405438"/>
          <p14:tracePt t="104291" x="4757738" y="5414963"/>
          <p14:tracePt t="104306" x="4740275" y="5414963"/>
          <p14:tracePt t="104308" x="4730750" y="5424488"/>
          <p14:tracePt t="104322" x="4711700" y="5424488"/>
          <p14:tracePt t="104324" x="4694238" y="5434013"/>
          <p14:tracePt t="104339" x="4675188" y="5434013"/>
          <p14:tracePt t="104341" x="4675188" y="5441950"/>
          <p14:tracePt t="104356" x="4657725" y="5451475"/>
          <p14:tracePt t="104358" x="4648200" y="5451475"/>
          <p14:tracePt t="104372" x="4638675" y="5461000"/>
          <p14:tracePt t="104389" x="4630738" y="5470525"/>
          <p14:tracePt t="104406" x="4630738" y="5478463"/>
          <p14:tracePt t="104408" x="4621213" y="5487988"/>
          <p14:tracePt t="104422" x="4621213" y="5497513"/>
          <p14:tracePt t="104439" x="4621213" y="5507038"/>
          <p14:tracePt t="104441" x="4621213" y="5514975"/>
          <p14:tracePt t="104456" x="4621213" y="5524500"/>
          <p14:tracePt t="104472" x="4621213" y="5534025"/>
          <p14:tracePt t="104475" x="4621213" y="5543550"/>
          <p14:tracePt t="104507" x="4621213" y="5551488"/>
          <p14:tracePt t="104522" x="4630738" y="5551488"/>
          <p14:tracePt t="104523" x="4657725" y="5551488"/>
          <p14:tracePt t="104539" x="4694238" y="5561013"/>
          <p14:tracePt t="104540" x="4703763" y="5561013"/>
          <p14:tracePt t="104556" x="4711700" y="5561013"/>
          <p14:tracePt t="104556" x="4740275" y="5570538"/>
          <p14:tracePt t="104572" x="4776788" y="5570538"/>
          <p14:tracePt t="104573" x="4803775" y="5570538"/>
          <p14:tracePt t="104589" x="4830763" y="5570538"/>
          <p14:tracePt t="104590" x="4857750" y="5570538"/>
          <p14:tracePt t="104606" x="4903788" y="5570538"/>
          <p14:tracePt t="104606" x="4932363" y="5570538"/>
          <p14:tracePt t="104622" x="4949825" y="5570538"/>
          <p14:tracePt t="104623" x="4986338" y="5570538"/>
          <p14:tracePt t="104639" x="5013325" y="5570538"/>
          <p14:tracePt t="104640" x="5041900" y="5570538"/>
          <p14:tracePt t="104656" x="5059363" y="5570538"/>
          <p14:tracePt t="104656" x="5068888" y="5570538"/>
          <p14:tracePt t="104659" x="5086350" y="5570538"/>
          <p14:tracePt t="104672" x="5095875" y="5570538"/>
          <p14:tracePt t="104675" x="5114925" y="5561013"/>
          <p14:tracePt t="104689" x="5122863" y="5561013"/>
          <p14:tracePt t="104691" x="5132388" y="5551488"/>
          <p14:tracePt t="104706" x="5159375" y="5543550"/>
          <p14:tracePt t="104708" x="5178425" y="5534025"/>
          <p14:tracePt t="104722" x="5187950" y="5524500"/>
          <p14:tracePt t="104724" x="5195888" y="5514975"/>
          <p14:tracePt t="104739" x="5205413" y="5514975"/>
          <p14:tracePt t="104741" x="5214938" y="5507038"/>
          <p14:tracePt t="104756" x="5224463" y="5497513"/>
          <p14:tracePt t="104758" x="5232400" y="5497513"/>
          <p14:tracePt t="104772" x="5241925" y="5487988"/>
          <p14:tracePt t="104774" x="5251450" y="5487988"/>
          <p14:tracePt t="104789" x="5251450" y="5478463"/>
          <p14:tracePt t="104791" x="5260975" y="5470525"/>
          <p14:tracePt t="104806" x="5260975" y="5461000"/>
          <p14:tracePt t="104808" x="5260975" y="5451475"/>
          <p14:tracePt t="104822" x="5260975" y="5441950"/>
          <p14:tracePt t="104839" x="5260975" y="5424488"/>
          <p14:tracePt t="104856" x="5260975" y="5414963"/>
          <p14:tracePt t="104872" x="5251450" y="5414963"/>
          <p14:tracePt t="104891" x="5241925" y="5405438"/>
          <p14:tracePt t="104906" x="5232400" y="5405438"/>
          <p14:tracePt t="104922" x="5224463" y="5397500"/>
          <p14:tracePt t="104923" x="5214938" y="5397500"/>
          <p14:tracePt t="104939" x="5205413" y="5387975"/>
          <p14:tracePt t="104956" x="5205413" y="5378450"/>
          <p14:tracePt t="104972" x="5195888" y="5360988"/>
          <p14:tracePt t="104989" x="5168900" y="5332413"/>
          <p14:tracePt t="104990" x="5168900" y="5295900"/>
          <p14:tracePt t="105006" x="5159375" y="5278438"/>
          <p14:tracePt t="105006" x="5151438" y="5241925"/>
          <p14:tracePt t="105022" x="5141913" y="5195888"/>
          <p14:tracePt t="105023" x="5132388" y="5149850"/>
          <p14:tracePt t="105039" x="5132388" y="5105400"/>
          <p14:tracePt t="105040" x="5122863" y="5068888"/>
          <p14:tracePt t="105056" x="5122863" y="5022850"/>
          <p14:tracePt t="105057" x="5122863" y="4986338"/>
          <p14:tracePt t="105059" x="5105400" y="4940300"/>
          <p14:tracePt t="105072" x="5105400" y="4894263"/>
          <p14:tracePt t="105075" x="5105400" y="4857750"/>
          <p14:tracePt t="105089" x="5105400" y="4821238"/>
          <p14:tracePt t="105091" x="5105400" y="4803775"/>
          <p14:tracePt t="105106" x="5105400" y="4784725"/>
          <p14:tracePt t="105108" x="5105400" y="4767263"/>
          <p14:tracePt t="105123" x="5114925" y="4748213"/>
          <p14:tracePt t="105139" x="5114925" y="4730750"/>
          <p14:tracePt t="105141" x="5122863" y="4721225"/>
          <p14:tracePt t="105159" x="5132388" y="4694238"/>
          <p14:tracePt t="105173" x="5132388" y="4684713"/>
          <p14:tracePt t="105175" x="5132388" y="4675188"/>
          <p14:tracePt t="105189" x="5141913" y="4665663"/>
          <p14:tracePt t="105191" x="5141913" y="4657725"/>
          <p14:tracePt t="105222" x="5141913" y="4648200"/>
          <p14:tracePt t="105223" x="5141913" y="4629150"/>
          <p14:tracePt t="105239" x="5141913" y="4621213"/>
          <p14:tracePt t="105240" x="5141913" y="4602163"/>
          <p14:tracePt t="105256" x="5141913" y="4592638"/>
          <p14:tracePt t="105256" x="5141913" y="4584700"/>
          <p14:tracePt t="105259" x="5132388" y="4584700"/>
          <p14:tracePt t="105272" x="5122863" y="4575175"/>
          <p14:tracePt t="105291" x="5114925" y="4575175"/>
          <p14:tracePt t="105307" x="5105400" y="4575175"/>
          <p14:tracePt t="105322" x="5095875" y="4575175"/>
          <p14:tracePt t="105323" x="5086350" y="4575175"/>
          <p14:tracePt t="105339" x="5068888" y="4575175"/>
          <p14:tracePt t="105340" x="5059363" y="4575175"/>
          <p14:tracePt t="105356" x="5049838" y="4575175"/>
          <p14:tracePt t="105372" x="5041900" y="4575175"/>
          <p14:tracePt t="105373" x="5022850" y="4575175"/>
          <p14:tracePt t="105389" x="5005388" y="4575175"/>
          <p14:tracePt t="105390" x="4986338" y="4592638"/>
          <p14:tracePt t="105406" x="4968875" y="4592638"/>
          <p14:tracePt t="105407" x="4949825" y="4602163"/>
          <p14:tracePt t="105422" x="4932363" y="4611688"/>
          <p14:tracePt t="105423" x="4903788" y="4621213"/>
          <p14:tracePt t="105427" x="4876800" y="4629150"/>
          <p14:tracePt t="105439" x="4867275" y="4638675"/>
          <p14:tracePt t="105456" x="4857750" y="4638675"/>
          <p14:tracePt t="105458" x="4849813" y="4648200"/>
          <p14:tracePt t="105507" x="4849813" y="4657725"/>
          <p14:tracePt t="105515" x="4840288" y="4665663"/>
          <p14:tracePt t="105523" x="4840288" y="4675188"/>
          <p14:tracePt t="105539" x="4830763" y="4684713"/>
          <p14:tracePt t="105540" x="4830763" y="4694238"/>
          <p14:tracePt t="105556" x="4830763" y="4702175"/>
          <p14:tracePt t="105556" x="4830763" y="4711700"/>
          <p14:tracePt t="105579" x="4821238" y="4721225"/>
          <p14:tracePt t="105589" x="4821238" y="4730750"/>
          <p14:tracePt t="105606" x="4821238" y="4738688"/>
          <p14:tracePt t="105622" x="4821238" y="4748213"/>
          <p14:tracePt t="105623" x="4821238" y="4757738"/>
          <p14:tracePt t="105639" x="4821238" y="4767263"/>
          <p14:tracePt t="105640" x="4830763" y="4767263"/>
          <p14:tracePt t="105656" x="4840288" y="4775200"/>
          <p14:tracePt t="105656" x="4857750" y="4775200"/>
          <p14:tracePt t="105659" x="4886325" y="4775200"/>
          <p14:tracePt t="105672" x="4895850" y="4775200"/>
          <p14:tracePt t="105675" x="4922838" y="4784725"/>
          <p14:tracePt t="105689" x="4959350" y="4803775"/>
          <p14:tracePt t="105691" x="4976813" y="4803775"/>
          <p14:tracePt t="105706" x="5013325" y="4803775"/>
          <p14:tracePt t="105708" x="5041900" y="4803775"/>
          <p14:tracePt t="105722" x="5059363" y="4803775"/>
          <p14:tracePt t="105724" x="5078413" y="4803775"/>
          <p14:tracePt t="105739" x="5095875" y="4803775"/>
          <p14:tracePt t="105742" x="5114925" y="4794250"/>
          <p14:tracePt t="105756" x="5122863" y="4784725"/>
          <p14:tracePt t="105758" x="5132388" y="4775200"/>
          <p14:tracePt t="105772" x="5151438" y="4767263"/>
          <p14:tracePt t="105774" x="5159375" y="4757738"/>
          <p14:tracePt t="105789" x="5178425" y="4730750"/>
          <p14:tracePt t="105791" x="5178425" y="4721225"/>
          <p14:tracePt t="105806" x="5187950" y="4711700"/>
          <p14:tracePt t="105808" x="5195888" y="4694238"/>
          <p14:tracePt t="105822" x="5205413" y="4675188"/>
          <p14:tracePt t="105824" x="5205413" y="4657725"/>
          <p14:tracePt t="105839" x="5214938" y="4648200"/>
          <p14:tracePt t="105841" x="5214938" y="4638675"/>
          <p14:tracePt t="105899" x="5205413" y="4621213"/>
          <p14:tracePt t="105907" x="5195888" y="4621213"/>
          <p14:tracePt t="105915" x="5195888" y="4611688"/>
          <p14:tracePt t="105923" x="5187950" y="4602163"/>
          <p14:tracePt t="105939" x="5178425" y="4602163"/>
          <p14:tracePt t="106351" x="5168900" y="4602163"/>
          <p14:tracePt t="106355" x="5151438" y="4611688"/>
          <p14:tracePt t="106372" x="5132388" y="4638675"/>
          <p14:tracePt t="106373" x="5105400" y="4675188"/>
          <p14:tracePt t="106389" x="5086350" y="4694238"/>
          <p14:tracePt t="106390" x="5068888" y="4721225"/>
          <p14:tracePt t="106406" x="5049838" y="4748213"/>
          <p14:tracePt t="106406" x="5022850" y="4767263"/>
          <p14:tracePt t="106422" x="5022850" y="4775200"/>
          <p14:tracePt t="106423" x="5005388" y="4794250"/>
          <p14:tracePt t="106426" x="4995863" y="4794250"/>
          <p14:tracePt t="106439" x="4986338" y="4803775"/>
          <p14:tracePt t="106456" x="4976813" y="4811713"/>
          <p14:tracePt t="106472" x="4959350" y="4821238"/>
          <p14:tracePt t="106473" x="4949825" y="4830763"/>
          <p14:tracePt t="106475" x="4949825" y="4840288"/>
          <p14:tracePt t="106489" x="4949825" y="4848225"/>
          <p14:tracePt t="106491" x="4932363" y="4857750"/>
          <p14:tracePt t="106506" x="4922838" y="4876800"/>
          <p14:tracePt t="106508" x="4913313" y="4876800"/>
          <p14:tracePt t="106522" x="4903788" y="4884738"/>
          <p14:tracePt t="106524" x="4895850" y="4894263"/>
          <p14:tracePt t="106539" x="4886325" y="4894263"/>
          <p14:tracePt t="106603" x="4886325" y="4903788"/>
          <p14:tracePt t="106611" x="4876800" y="4903788"/>
          <p14:tracePt t="106622" x="4867275" y="4922838"/>
          <p14:tracePt t="106639" x="4849813" y="4940300"/>
          <p14:tracePt t="106640" x="4840288" y="4949825"/>
          <p14:tracePt t="106642" x="4830763" y="4967288"/>
          <p14:tracePt t="106656" x="4821238" y="4976813"/>
          <p14:tracePt t="106658" x="4813300" y="4986338"/>
          <p14:tracePt t="106672" x="4803775" y="5003800"/>
          <p14:tracePt t="106675" x="4794250" y="5022850"/>
          <p14:tracePt t="106689" x="4794250" y="5040313"/>
          <p14:tracePt t="106691" x="4776788" y="5059363"/>
          <p14:tracePt t="106706" x="4776788" y="5068888"/>
          <p14:tracePt t="106708" x="4776788" y="5076825"/>
          <p14:tracePt t="106722" x="4767263" y="5086350"/>
          <p14:tracePt t="106724" x="4767263" y="5095875"/>
          <p14:tracePt t="106771" x="4767263" y="5105400"/>
          <p14:tracePt t="106779" x="4767263" y="5113338"/>
          <p14:tracePt t="106795" x="4767263" y="5132388"/>
          <p14:tracePt t="106806" x="4767263" y="5141913"/>
          <p14:tracePt t="106822" x="4767263" y="5149850"/>
          <p14:tracePt t="106839" x="4757738" y="5159375"/>
          <p14:tracePt t="106856" x="4757738" y="5168900"/>
          <p14:tracePt t="107195" x="4757738" y="5159375"/>
          <p14:tracePt t="107203" x="4757738" y="5122863"/>
          <p14:tracePt t="107210" x="4757738" y="5095875"/>
          <p14:tracePt t="107222" x="4767263" y="5076825"/>
          <p14:tracePt t="107239" x="4767263" y="5049838"/>
          <p14:tracePt t="107240" x="4767263" y="5032375"/>
          <p14:tracePt t="107256" x="4767263" y="5013325"/>
          <p14:tracePt t="107256" x="4767263" y="4995863"/>
          <p14:tracePt t="107259" x="4767263" y="4976813"/>
          <p14:tracePt t="107272" x="4767263" y="4959350"/>
          <p14:tracePt t="107275" x="4767263" y="4940300"/>
          <p14:tracePt t="107289" x="4767263" y="4922838"/>
          <p14:tracePt t="107291" x="4767263" y="4913313"/>
          <p14:tracePt t="107306" x="4767263" y="4884738"/>
          <p14:tracePt t="107308" x="4767263" y="4867275"/>
          <p14:tracePt t="107322" x="4767263" y="4848225"/>
          <p14:tracePt t="107324" x="4767263" y="4821238"/>
          <p14:tracePt t="107339" x="4757738" y="4811713"/>
          <p14:tracePt t="107341" x="4757738" y="4784725"/>
          <p14:tracePt t="107356" x="4748213" y="4775200"/>
          <p14:tracePt t="107358" x="4730750" y="4757738"/>
          <p14:tracePt t="107372" x="4730750" y="4738688"/>
          <p14:tracePt t="107374" x="4721225" y="4730750"/>
          <p14:tracePt t="107389" x="4711700" y="4721225"/>
          <p14:tracePt t="107391" x="4703763" y="4721225"/>
          <p14:tracePt t="107406" x="4694238" y="4711700"/>
          <p14:tracePt t="107408" x="4694238" y="4702175"/>
          <p14:tracePt t="107422" x="4684713" y="4702175"/>
          <p14:tracePt t="107439" x="4675188" y="4694238"/>
          <p14:tracePt t="107441" x="4667250" y="4694238"/>
          <p14:tracePt t="107456" x="4657725" y="4684713"/>
          <p14:tracePt t="107472" x="4648200" y="4675188"/>
          <p14:tracePt t="107473" x="4638675" y="4675188"/>
          <p14:tracePt t="107489" x="4630738" y="4675188"/>
          <p14:tracePt t="107507" x="4621213" y="4675188"/>
          <p14:tracePt t="107523" x="4611688" y="4675188"/>
          <p14:tracePt t="107539" x="4602163" y="4675188"/>
          <p14:tracePt t="107540" x="4594225" y="4675188"/>
          <p14:tracePt t="107556" x="4584700" y="4675188"/>
          <p14:tracePt t="107556" x="4575175" y="4675188"/>
          <p14:tracePt t="107572" x="4565650" y="4675188"/>
          <p14:tracePt t="107589" x="4565650" y="4684713"/>
          <p14:tracePt t="107606" x="4557713" y="4684713"/>
          <p14:tracePt t="107606" x="4548188" y="4694238"/>
          <p14:tracePt t="107622" x="4529138" y="4702175"/>
          <p14:tracePt t="107623" x="4521200" y="4711700"/>
          <p14:tracePt t="107639" x="4502150" y="4721225"/>
          <p14:tracePt t="107640" x="4492625" y="4721225"/>
          <p14:tracePt t="107642" x="4475163" y="4730750"/>
          <p14:tracePt t="107656" x="4456113" y="4738688"/>
          <p14:tracePt t="107658" x="4456113" y="4748213"/>
          <p14:tracePt t="107672" x="4448175" y="4748213"/>
          <p14:tracePt t="107689" x="4448175" y="4757738"/>
          <p14:tracePt t="107691" x="4438650" y="4757738"/>
          <p14:tracePt t="107707" x="4429125" y="4767263"/>
          <p14:tracePt t="107723" x="4429125" y="4775200"/>
          <p14:tracePt t="107739" x="4419600" y="4775200"/>
          <p14:tracePt t="107756" x="4419600" y="4784725"/>
          <p14:tracePt t="107772" x="4411663" y="4784725"/>
          <p14:tracePt t="107774" x="4411663" y="4803775"/>
          <p14:tracePt t="107789" x="4402138" y="4811713"/>
          <p14:tracePt t="107806" x="4402138" y="4821238"/>
          <p14:tracePt t="107808" x="4402138" y="4840288"/>
          <p14:tracePt t="107822" x="4392613" y="4848225"/>
          <p14:tracePt t="107824" x="4392613" y="4857750"/>
          <p14:tracePt t="107839" x="4392613" y="4867275"/>
          <p14:tracePt t="107841" x="4392613" y="4884738"/>
          <p14:tracePt t="107856" x="4392613" y="4894263"/>
          <p14:tracePt t="107872" x="4392613" y="4903788"/>
          <p14:tracePt t="107873" x="4392613" y="4922838"/>
          <p14:tracePt t="107875" x="4383088" y="4930775"/>
          <p14:tracePt t="107889" x="4383088" y="4940300"/>
          <p14:tracePt t="107891" x="4383088" y="4959350"/>
          <p14:tracePt t="107906" x="4383088" y="4967288"/>
          <p14:tracePt t="107908" x="4383088" y="4976813"/>
          <p14:tracePt t="107922" x="4383088" y="4986338"/>
          <p14:tracePt t="107924" x="4383088" y="5003800"/>
          <p14:tracePt t="107939" x="4383088" y="5022850"/>
          <p14:tracePt t="107941" x="4383088" y="5032375"/>
          <p14:tracePt t="107956" x="4383088" y="5049838"/>
          <p14:tracePt t="107958" x="4383088" y="5059363"/>
          <p14:tracePt t="107972" x="4383088" y="5076825"/>
          <p14:tracePt t="107974" x="4383088" y="5095875"/>
          <p14:tracePt t="107989" x="4383088" y="5113338"/>
          <p14:tracePt t="108006" x="4383088" y="5132388"/>
          <p14:tracePt t="108008" x="4383088" y="5141913"/>
          <p14:tracePt t="108022" x="4383088" y="5159375"/>
          <p14:tracePt t="108024" x="4383088" y="5168900"/>
          <p14:tracePt t="108039" x="4383088" y="5186363"/>
          <p14:tracePt t="108041" x="4383088" y="5205413"/>
          <p14:tracePt t="108056" x="4383088" y="5222875"/>
          <p14:tracePt t="108072" x="4383088" y="5232400"/>
          <p14:tracePt t="108073" x="4383088" y="5241925"/>
          <p14:tracePt t="108075" x="4383088" y="5251450"/>
          <p14:tracePt t="108089" x="4383088" y="5259388"/>
          <p14:tracePt t="108091" x="4383088" y="5278438"/>
          <p14:tracePt t="108106" x="4383088" y="5287963"/>
          <p14:tracePt t="108108" x="4383088" y="5295900"/>
          <p14:tracePt t="108122" x="4392613" y="5314950"/>
          <p14:tracePt t="108142" x="4392613" y="5341938"/>
          <p14:tracePt t="108155" x="4392613" y="5360988"/>
          <p14:tracePt t="108156" x="4402138" y="5368925"/>
          <p14:tracePt t="108172" x="4402138" y="5387975"/>
          <p14:tracePt t="108172" x="4402138" y="5397500"/>
          <p14:tracePt t="108188" x="4402138" y="5405438"/>
          <p14:tracePt t="108205" x="4411663" y="5414963"/>
          <p14:tracePt t="108205" x="4411663" y="5424488"/>
          <p14:tracePt t="108221" x="4419600" y="5424488"/>
          <p14:tracePt t="108222" x="4419600" y="5434013"/>
          <p14:tracePt t="108239" x="4419600" y="5441950"/>
          <p14:tracePt t="108240" x="4429125" y="5451475"/>
          <p14:tracePt t="108256" x="4429125" y="5461000"/>
          <p14:tracePt t="108283" x="4438650" y="5461000"/>
          <p14:tracePt t="108339" x="4438650" y="5470525"/>
          <p14:tracePt t="108347" x="4448175" y="5470525"/>
          <p14:tracePt t="108355" x="4456113" y="5478463"/>
          <p14:tracePt t="108372" x="4465638" y="5478463"/>
          <p14:tracePt t="108389" x="4484688" y="5487988"/>
          <p14:tracePt t="108390" x="4502150" y="5487988"/>
          <p14:tracePt t="108406" x="4511675" y="5487988"/>
          <p14:tracePt t="108406" x="4521200" y="5487988"/>
          <p14:tracePt t="108422" x="4538663" y="5487988"/>
          <p14:tracePt t="108423" x="4548188" y="5487988"/>
          <p14:tracePt t="108439" x="4557713" y="5487988"/>
          <p14:tracePt t="108440" x="4584700" y="5487988"/>
          <p14:tracePt t="108456" x="4584700" y="5478463"/>
          <p14:tracePt t="108456" x="4594225" y="5461000"/>
          <p14:tracePt t="108459" x="4602163" y="5451475"/>
          <p14:tracePt t="108472" x="4611688" y="5451475"/>
          <p14:tracePt t="108475" x="4621213" y="5441950"/>
          <p14:tracePt t="108489" x="4630738" y="5424488"/>
          <p14:tracePt t="108491" x="4638675" y="5414963"/>
          <p14:tracePt t="108506" x="4648200" y="5397500"/>
          <p14:tracePt t="108508" x="4657725" y="5378450"/>
          <p14:tracePt t="108522" x="4667250" y="5360988"/>
          <p14:tracePt t="108524" x="4675188" y="5341938"/>
          <p14:tracePt t="108539" x="4684713" y="5332413"/>
          <p14:tracePt t="108541" x="4684713" y="5324475"/>
          <p14:tracePt t="108556" x="4694238" y="5305425"/>
          <p14:tracePt t="108558" x="4703763" y="5287963"/>
          <p14:tracePt t="108572" x="4703763" y="5268913"/>
          <p14:tracePt t="108574" x="4703763" y="5251450"/>
          <p14:tracePt t="108589" x="4711700" y="5232400"/>
          <p14:tracePt t="108591" x="4711700" y="5222875"/>
          <p14:tracePt t="108606" x="4711700" y="5205413"/>
          <p14:tracePt t="108608" x="4711700" y="5186363"/>
          <p14:tracePt t="108622" x="4711700" y="5159375"/>
          <p14:tracePt t="108624" x="4711700" y="5149850"/>
          <p14:tracePt t="108639" x="4711700" y="5132388"/>
          <p14:tracePt t="108641" x="4711700" y="5113338"/>
          <p14:tracePt t="108656" x="4711700" y="5095875"/>
          <p14:tracePt t="108672" x="4711700" y="5049838"/>
          <p14:tracePt t="108673" x="4711700" y="5022850"/>
          <p14:tracePt t="108675" x="4711700" y="4986338"/>
          <p14:tracePt t="108689" x="4703763" y="4959350"/>
          <p14:tracePt t="108691" x="4694238" y="4940300"/>
          <p14:tracePt t="108706" x="4694238" y="4922838"/>
          <p14:tracePt t="108708" x="4684713" y="4913313"/>
          <p14:tracePt t="108722" x="4675188" y="4894263"/>
          <p14:tracePt t="108724" x="4675188" y="4876800"/>
          <p14:tracePt t="108739" x="4675188" y="4867275"/>
          <p14:tracePt t="108741" x="4667250" y="4848225"/>
          <p14:tracePt t="108756" x="4657725" y="4830763"/>
          <p14:tracePt t="108758" x="4657725" y="4821238"/>
          <p14:tracePt t="108772" x="4648200" y="4803775"/>
          <p14:tracePt t="108774" x="4638675" y="4803775"/>
          <p14:tracePt t="108789" x="4630738" y="4784725"/>
          <p14:tracePt t="108791" x="4621213" y="4775200"/>
          <p14:tracePt t="108806" x="4621213" y="4767263"/>
          <p14:tracePt t="108808" x="4611688" y="4757738"/>
          <p14:tracePt t="108822" x="4602163" y="4748213"/>
          <p14:tracePt t="108824" x="4584700" y="4738688"/>
          <p14:tracePt t="108839" x="4575175" y="4730750"/>
          <p14:tracePt t="108841" x="4575175" y="4721225"/>
          <p14:tracePt t="108856" x="4565650" y="4721225"/>
          <p14:tracePt t="108872" x="4548188" y="4711700"/>
          <p14:tracePt t="108873" x="4529138" y="4711700"/>
          <p14:tracePt t="108875" x="4521200" y="4711700"/>
          <p14:tracePt t="108889" x="4511675" y="4702175"/>
          <p14:tracePt t="108891" x="4502150" y="4702175"/>
          <p14:tracePt t="108908" x="4492625" y="4702175"/>
          <p14:tracePt t="108922" x="4484688" y="4702175"/>
          <p14:tracePt t="108946" x="4475163" y="4711700"/>
          <p14:tracePt t="108955" x="4465638" y="4721225"/>
          <p14:tracePt t="108972" x="4456113" y="4730750"/>
          <p14:tracePt t="108972" x="4448175" y="4730750"/>
          <p14:tracePt t="108989" x="4438650" y="4738688"/>
          <p14:tracePt t="108990" x="4429125" y="4757738"/>
          <p14:tracePt t="109006" x="4419600" y="4767263"/>
          <p14:tracePt t="109006" x="4419600" y="4775200"/>
          <p14:tracePt t="109022" x="4419600" y="4784725"/>
          <p14:tracePt t="109023" x="4419600" y="4803775"/>
          <p14:tracePt t="109038" x="4411663" y="4821238"/>
          <p14:tracePt t="109039" x="4411663" y="4840288"/>
          <p14:tracePt t="109055" x="4402138" y="4857750"/>
          <p14:tracePt t="109056" x="4402138" y="4876800"/>
          <p14:tracePt t="109072" x="4383088" y="4894263"/>
          <p14:tracePt t="109072" x="4383088" y="4913313"/>
          <p14:tracePt t="109088" x="4383088" y="4922838"/>
          <p14:tracePt t="109089" x="4383088" y="4930775"/>
          <p14:tracePt t="109105" x="4383088" y="4959350"/>
          <p14:tracePt t="109107" x="4375150" y="4986338"/>
          <p14:tracePt t="109122" x="4375150" y="4995863"/>
          <p14:tracePt t="109123" x="4375150" y="5013325"/>
          <p14:tracePt t="109141" x="4375150" y="5049838"/>
          <p14:tracePt t="109156" x="4375150" y="5068888"/>
          <p14:tracePt t="109157" x="4375150" y="5086350"/>
          <p14:tracePt t="109172" x="4375150" y="5122863"/>
          <p14:tracePt t="109173" x="4375150" y="5141913"/>
          <p14:tracePt t="109189" x="4375150" y="5159375"/>
          <p14:tracePt t="109190" x="4383088" y="5186363"/>
          <p14:tracePt t="109206" x="4383088" y="5205413"/>
          <p14:tracePt t="109206" x="4392613" y="5222875"/>
          <p14:tracePt t="109222" x="4392613" y="5232400"/>
          <p14:tracePt t="109223" x="4402138" y="5259388"/>
          <p14:tracePt t="109239" x="4402138" y="5287963"/>
          <p14:tracePt t="109239" x="4411663" y="5324475"/>
          <p14:tracePt t="109256" x="4419600" y="5341938"/>
          <p14:tracePt t="109256" x="4438650" y="5368925"/>
          <p14:tracePt t="109258" x="4448175" y="5387975"/>
          <p14:tracePt t="109272" x="4456113" y="5405438"/>
          <p14:tracePt t="109275" x="4465638" y="5424488"/>
          <p14:tracePt t="109289" x="4475163" y="5441950"/>
          <p14:tracePt t="109291" x="4484688" y="5470525"/>
          <p14:tracePt t="109306" x="4492625" y="5487988"/>
          <p14:tracePt t="109322" x="4502150" y="5497513"/>
          <p14:tracePt t="109475" x="4511675" y="5497513"/>
          <p14:tracePt t="109483" x="4529138" y="5497513"/>
          <p14:tracePt t="109490" x="4548188" y="5497513"/>
          <p14:tracePt t="109506" x="4557713" y="5497513"/>
          <p14:tracePt t="109507" x="4565650" y="5497513"/>
          <p14:tracePt t="109522" x="4575175" y="5497513"/>
          <p14:tracePt t="109579" x="4575175" y="5478463"/>
          <p14:tracePt t="109586" x="4602163" y="5434013"/>
          <p14:tracePt t="109595" x="4611688" y="5405438"/>
          <p14:tracePt t="109606" x="4611688" y="5360988"/>
          <p14:tracePt t="109622" x="4611688" y="5332413"/>
          <p14:tracePt t="109623" x="4611688" y="5259388"/>
          <p14:tracePt t="109639" x="4621213" y="5178425"/>
          <p14:tracePt t="109640" x="4621213" y="5159375"/>
          <p14:tracePt t="109656" x="4621213" y="5132388"/>
          <p14:tracePt t="109656" x="4621213" y="5105400"/>
          <p14:tracePt t="109659" x="4630738" y="5086350"/>
          <p14:tracePt t="109672" x="4630738" y="5068888"/>
          <p14:tracePt t="109675" x="4630738" y="5059363"/>
          <p14:tracePt t="109689" x="4630738" y="5040313"/>
          <p14:tracePt t="109691" x="4630738" y="5022850"/>
          <p14:tracePt t="109706" x="4630738" y="5013325"/>
          <p14:tracePt t="109708" x="4630738" y="5003800"/>
          <p14:tracePt t="109722" x="4630738" y="4995863"/>
          <p14:tracePt t="109835" x="4630738" y="5032375"/>
          <p14:tracePt t="109843" x="4621213" y="5068888"/>
          <p14:tracePt t="109856" x="4611688" y="5105400"/>
          <p14:tracePt t="109859" x="4602163" y="5141913"/>
          <p14:tracePt t="109872" x="4584700" y="5168900"/>
          <p14:tracePt t="109875" x="4584700" y="5186363"/>
          <p14:tracePt t="109889" x="4584700" y="5195888"/>
          <p14:tracePt t="109891" x="4584700" y="5205413"/>
          <p14:tracePt t="109906" x="4584700" y="5214938"/>
          <p14:tracePt t="109939" x="4575175" y="5214938"/>
          <p14:tracePt t="110003" x="4575175" y="5168900"/>
          <p14:tracePt t="110011" x="4575175" y="5122863"/>
          <p14:tracePt t="110022" x="4575175" y="5076825"/>
          <p14:tracePt t="110039" x="4584700" y="5022850"/>
          <p14:tracePt t="110040" x="4602163" y="4976813"/>
          <p14:tracePt t="110042" x="4611688" y="4930775"/>
          <p14:tracePt t="110056" x="4621213" y="4876800"/>
          <p14:tracePt t="110058" x="4630738" y="4830763"/>
          <p14:tracePt t="110072" x="4638675" y="4803775"/>
          <p14:tracePt t="110075" x="4648200" y="4767263"/>
          <p14:tracePt t="110089" x="4667250" y="4738688"/>
          <p14:tracePt t="110091" x="4684713" y="4694238"/>
          <p14:tracePt t="110106" x="4703763" y="4665663"/>
          <p14:tracePt t="110108" x="4730750" y="4621213"/>
          <p14:tracePt t="110122" x="4767263" y="4565650"/>
          <p14:tracePt t="110125" x="4803775" y="4519613"/>
          <p14:tracePt t="110142" x="4867275" y="4456113"/>
          <p14:tracePt t="110156" x="4895850" y="4438650"/>
          <p14:tracePt t="110158" x="4922838" y="4410075"/>
          <p14:tracePt t="110172" x="4940300" y="4392613"/>
          <p14:tracePt t="110174" x="4968875" y="4383088"/>
          <p14:tracePt t="110189" x="4995863" y="4373563"/>
          <p14:tracePt t="110191" x="5022850" y="4365625"/>
          <p14:tracePt t="110206" x="5049838" y="4356100"/>
          <p14:tracePt t="110208" x="5068888" y="4346575"/>
          <p14:tracePt t="110222" x="5095875" y="4346575"/>
          <p14:tracePt t="110224" x="5132388" y="4346575"/>
          <p14:tracePt t="110239" x="5159375" y="4346575"/>
          <p14:tracePt t="110241" x="5187950" y="4346575"/>
          <p14:tracePt t="110256" x="5205413" y="4346575"/>
          <p14:tracePt t="110256" x="5251450" y="4346575"/>
          <p14:tracePt t="110258" x="5278438" y="4346575"/>
          <p14:tracePt t="110272" x="5305425" y="4346575"/>
          <p14:tracePt t="110275" x="5324475" y="4346575"/>
          <p14:tracePt t="110289" x="5370513" y="4346575"/>
          <p14:tracePt t="110291" x="5397500" y="4346575"/>
          <p14:tracePt t="110306" x="5470525" y="4356100"/>
          <p14:tracePt t="110308" x="5516563" y="4365625"/>
          <p14:tracePt t="110322" x="5561013" y="4383088"/>
          <p14:tracePt t="110325" x="5626100" y="4402138"/>
          <p14:tracePt t="110339" x="5653088" y="4402138"/>
          <p14:tracePt t="110341" x="5699125" y="4429125"/>
          <p14:tracePt t="110356" x="5745163" y="4438650"/>
          <p14:tracePt t="110358" x="5799138" y="4446588"/>
          <p14:tracePt t="110372" x="5862638" y="4465638"/>
          <p14:tracePt t="110374" x="5891213" y="4475163"/>
          <p14:tracePt t="110389" x="5935663" y="4483100"/>
          <p14:tracePt t="110391" x="5964238" y="4492625"/>
          <p14:tracePt t="110406" x="6000750" y="4502150"/>
          <p14:tracePt t="110408" x="6027738" y="4519613"/>
          <p14:tracePt t="110422" x="6064250" y="4538663"/>
          <p14:tracePt t="110424" x="6073775" y="4538663"/>
          <p14:tracePt t="110439" x="6110288" y="4556125"/>
          <p14:tracePt t="110441" x="6164263" y="4584700"/>
          <p14:tracePt t="110456" x="6191250" y="4602163"/>
          <p14:tracePt t="110459" x="6237288" y="4621213"/>
          <p14:tracePt t="110472" x="6246813" y="4638675"/>
          <p14:tracePt t="110475" x="6264275" y="4648200"/>
          <p14:tracePt t="110489" x="6300788" y="4665663"/>
          <p14:tracePt t="110491" x="6319838" y="4684713"/>
          <p14:tracePt t="110506" x="6329363" y="4711700"/>
          <p14:tracePt t="110508" x="6346825" y="4721225"/>
          <p14:tracePt t="110522" x="6365875" y="4738688"/>
          <p14:tracePt t="110524" x="6383338" y="4757738"/>
          <p14:tracePt t="110539" x="6402388" y="4767263"/>
          <p14:tracePt t="110541" x="6429375" y="4784725"/>
          <p14:tracePt t="110556" x="6446838" y="4803775"/>
          <p14:tracePt t="110558" x="6475413" y="4830763"/>
          <p14:tracePt t="110572" x="6483350" y="4848225"/>
          <p14:tracePt t="110574" x="6521450" y="4876800"/>
          <p14:tracePt t="110589" x="6538913" y="4884738"/>
          <p14:tracePt t="110591" x="6548438" y="4894263"/>
          <p14:tracePt t="110606" x="6575425" y="4922838"/>
          <p14:tracePt t="110608" x="6584950" y="4940300"/>
          <p14:tracePt t="110622" x="6611938" y="4967288"/>
          <p14:tracePt t="110624" x="6621463" y="4986338"/>
          <p14:tracePt t="110639" x="6648450" y="5003800"/>
          <p14:tracePt t="110641" x="6667500" y="5022850"/>
          <p14:tracePt t="110656" x="6684963" y="5040313"/>
          <p14:tracePt t="110672" x="6711950" y="5086350"/>
          <p14:tracePt t="110673" x="6731000" y="5105400"/>
          <p14:tracePt t="110675" x="6740525" y="5113338"/>
          <p14:tracePt t="110689" x="6748463" y="5132388"/>
          <p14:tracePt t="110691" x="6757988" y="5132388"/>
          <p14:tracePt t="111323" x="6767513" y="5178425"/>
          <p14:tracePt t="111331" x="6767513" y="5205413"/>
          <p14:tracePt t="111339" x="6767513" y="5232400"/>
          <p14:tracePt t="111356" x="6767513" y="5251450"/>
          <p14:tracePt t="111356" x="6767513" y="5268913"/>
          <p14:tracePt t="111372" x="6777038" y="5287963"/>
          <p14:tracePt t="111373" x="6777038" y="5305425"/>
          <p14:tracePt t="111389" x="6777038" y="5314950"/>
          <p14:tracePt t="111389" x="6777038" y="5324475"/>
          <p14:tracePt t="111405" x="6777038" y="5332413"/>
          <p14:tracePt t="111406" x="6777038" y="5341938"/>
          <p14:tracePt t="111421" x="6777038" y="5351463"/>
          <p14:tracePt t="111422" x="6777038" y="5360988"/>
          <p14:tracePt t="111438" x="6777038" y="5368925"/>
          <p14:tracePt t="111455" x="6777038" y="5378450"/>
          <p14:tracePt t="111472" x="6777038" y="5387975"/>
          <p14:tracePt t="111472" x="6777038" y="5397500"/>
          <p14:tracePt t="111489" x="6777038" y="5405438"/>
          <p14:tracePt t="111491" x="6757988" y="5441950"/>
          <p14:tracePt t="111506" x="6757988" y="5451475"/>
          <p14:tracePt t="111507" x="6748463" y="5451475"/>
          <p14:tracePt t="111522" x="6748463" y="5461000"/>
          <p14:tracePt t="111523" x="6740525" y="5470525"/>
          <p14:tracePt t="111539" x="6740525" y="5478463"/>
          <p14:tracePt t="111555" x="6740525" y="5487988"/>
          <p14:tracePt t="111572" x="6731000" y="5487988"/>
          <p14:tracePt t="111573" x="6731000" y="5497513"/>
          <p14:tracePt t="111595" x="6731000" y="5507038"/>
          <p14:tracePt t="111619" x="6731000" y="5514975"/>
          <p14:tracePt t="112107" x="6721475" y="5514975"/>
          <p14:tracePt t="115191" x="6731000" y="5514975"/>
          <p14:tracePt t="115202" x="6767513" y="5497513"/>
          <p14:tracePt t="115210" x="6804025" y="5487988"/>
          <p14:tracePt t="115222" x="6840538" y="5478463"/>
          <p14:tracePt t="115239" x="6904038" y="5451475"/>
          <p14:tracePt t="115240" x="6940550" y="5441950"/>
          <p14:tracePt t="115242" x="6967538" y="5424488"/>
          <p14:tracePt t="115256" x="6986588" y="5405438"/>
          <p14:tracePt t="115258" x="7013575" y="5387975"/>
          <p14:tracePt t="115272" x="7032625" y="5351463"/>
          <p14:tracePt t="115274" x="7050088" y="5305425"/>
          <p14:tracePt t="115289" x="7059613" y="5259388"/>
          <p14:tracePt t="115291" x="7077075" y="5205413"/>
          <p14:tracePt t="115306" x="7105650" y="5141913"/>
          <p14:tracePt t="115308" x="7132638" y="5040313"/>
          <p14:tracePt t="115322" x="7142163" y="4959350"/>
          <p14:tracePt t="115325" x="7169150" y="4894263"/>
          <p14:tracePt t="115339" x="7178675" y="4857750"/>
          <p14:tracePt t="115341" x="7186613" y="4840288"/>
          <p14:tracePt t="115356" x="7186613" y="4803775"/>
          <p14:tracePt t="115358" x="7196138" y="4803775"/>
          <p14:tracePt t="115490" x="7205663" y="4830763"/>
          <p14:tracePt t="115499" x="7215188" y="4867275"/>
          <p14:tracePt t="115507" x="7232650" y="4930775"/>
          <p14:tracePt t="115522" x="7232650" y="4986338"/>
          <p14:tracePt t="115523" x="7242175" y="5068888"/>
          <p14:tracePt t="115539" x="7251700" y="5113338"/>
          <p14:tracePt t="115540" x="7259638" y="5149850"/>
          <p14:tracePt t="115556" x="7278688" y="5214938"/>
          <p14:tracePt t="115556" x="7288213" y="5278438"/>
          <p14:tracePt t="115572" x="7288213" y="5332413"/>
          <p14:tracePt t="115573" x="7288213" y="5351463"/>
          <p14:tracePt t="115589" x="7296150" y="5378450"/>
          <p14:tracePt t="115590" x="7296150" y="5397500"/>
          <p14:tracePt t="115606" x="7296150" y="5414963"/>
          <p14:tracePt t="115606" x="7305675" y="5424488"/>
          <p14:tracePt t="115622" x="7305675" y="5434013"/>
          <p14:tracePt t="115623" x="7305675" y="5441950"/>
          <p14:tracePt t="116302" x="7305675" y="5451475"/>
          <p14:tracePt t="116310" x="7305675" y="5470525"/>
          <p14:tracePt t="116318" x="7305675" y="5487988"/>
          <p14:tracePt t="116326" x="7305675" y="5514975"/>
          <p14:tracePt t="116338" x="7315200" y="5534025"/>
          <p14:tracePt t="116355" x="7315200" y="5543550"/>
          <p14:tracePt t="116355" x="7315200" y="5551488"/>
          <p14:tracePt t="116371" x="7324725" y="5561013"/>
          <p14:tracePt t="116372" x="7334250" y="5570538"/>
          <p14:tracePt t="116388" x="7334250" y="5580063"/>
          <p14:tracePt t="116388" x="7342188" y="5588000"/>
          <p14:tracePt t="116405" x="7351713" y="5597525"/>
          <p14:tracePt t="116405" x="7351713" y="5607050"/>
          <p14:tracePt t="116421" x="7361238" y="5616575"/>
          <p14:tracePt t="116438" x="7370763" y="5624513"/>
          <p14:tracePt t="116438" x="7378700" y="5634038"/>
          <p14:tracePt t="116455" x="7397750" y="5653088"/>
          <p14:tracePt t="116455" x="7407275" y="5661025"/>
          <p14:tracePt t="116471" x="7415213" y="5661025"/>
          <p14:tracePt t="116472" x="7424738" y="5661025"/>
          <p14:tracePt t="116488" x="7434263" y="5670550"/>
          <p14:tracePt t="116488" x="7434263" y="5680075"/>
          <p14:tracePt t="116505" x="7434263" y="5689600"/>
          <p14:tracePt t="116505" x="7443788" y="5689600"/>
          <p14:tracePt t="116774" x="7451725" y="5689600"/>
          <p14:tracePt t="116787" x="7470775" y="5689600"/>
          <p14:tracePt t="116795" x="7497763" y="5689600"/>
          <p14:tracePt t="116806" x="7534275" y="5680075"/>
          <p14:tracePt t="116822" x="7553325" y="5670550"/>
          <p14:tracePt t="116823" x="7580313" y="5670550"/>
          <p14:tracePt t="116839" x="7616825" y="5661025"/>
          <p14:tracePt t="116840" x="7643813" y="5661025"/>
          <p14:tracePt t="116855" x="7716838" y="5661025"/>
          <p14:tracePt t="116855" x="7735888" y="5661025"/>
          <p14:tracePt t="116872" x="7743825" y="5661025"/>
          <p14:tracePt t="116889" x="7753350" y="5661025"/>
          <p14:tracePt t="116890" x="7762875" y="5661025"/>
          <p14:tracePt t="116906" x="7772400" y="5661025"/>
          <p14:tracePt t="116923" x="7780338" y="5661025"/>
          <p14:tracePt t="117050" x="7780338" y="5653088"/>
          <p14:tracePt t="117255" x="7780338" y="5661025"/>
          <p14:tracePt t="117266" x="7826375" y="5680075"/>
          <p14:tracePt t="117274" x="7845425" y="5697538"/>
          <p14:tracePt t="117289" x="7872413" y="5734050"/>
          <p14:tracePt t="117290" x="7889875" y="5780088"/>
          <p14:tracePt t="117651" x="7881938" y="5762625"/>
          <p14:tracePt t="117658" x="7862888" y="5753100"/>
          <p14:tracePt t="117672" x="7853363" y="5716588"/>
          <p14:tracePt t="117675" x="7835900" y="5697538"/>
          <p14:tracePt t="117691" x="7835900" y="5689600"/>
          <p14:tracePt t="117706" x="7835900" y="5680075"/>
          <p14:tracePt t="117723" x="7835900" y="5661025"/>
          <p14:tracePt t="117739" x="7835900" y="5653088"/>
          <p14:tracePt t="117741" x="7835900" y="5624513"/>
          <p14:tracePt t="117755" x="7835900" y="5580063"/>
          <p14:tracePt t="117758" x="7835900" y="5543550"/>
          <p14:tracePt t="117772" x="7835900" y="5470525"/>
          <p14:tracePt t="117774" x="7845425" y="5387975"/>
          <p14:tracePt t="117789" x="7845425" y="5351463"/>
          <p14:tracePt t="117791" x="7845425" y="5295900"/>
          <p14:tracePt t="117806" x="7845425" y="5214938"/>
          <p14:tracePt t="117808" x="7835900" y="5105400"/>
          <p14:tracePt t="117822" x="7826375" y="4986338"/>
          <p14:tracePt t="117824" x="7799388" y="4884738"/>
          <p14:tracePt t="117839" x="7780338" y="4794250"/>
          <p14:tracePt t="117841" x="7772400" y="4711700"/>
          <p14:tracePt t="117856" x="7753350" y="4638675"/>
          <p14:tracePt t="117856" x="7743825" y="4575175"/>
          <p14:tracePt t="117858" x="7743825" y="4548188"/>
          <p14:tracePt t="117872" x="7743825" y="4511675"/>
          <p14:tracePt t="117874" x="7743825" y="4492625"/>
          <p14:tracePt t="117889" x="7743825" y="4475163"/>
          <p14:tracePt t="117922" x="7743825" y="4465638"/>
          <p14:tracePt t="118719" x="7743825" y="4502150"/>
          <p14:tracePt t="118727" x="7743825" y="4519613"/>
          <p14:tracePt t="118739" x="7753350" y="4592638"/>
          <p14:tracePt t="118755" x="7753350" y="4611688"/>
          <p14:tracePt t="118756" x="7772400" y="4657725"/>
          <p14:tracePt t="118759" x="7789863" y="4721225"/>
          <p14:tracePt t="118772" x="7799388" y="4757738"/>
          <p14:tracePt t="118774" x="7826375" y="4811713"/>
          <p14:tracePt t="118789" x="7835900" y="4840288"/>
          <p14:tracePt t="118791" x="7853363" y="4867275"/>
          <p14:tracePt t="118806" x="7872413" y="4903788"/>
          <p14:tracePt t="118808" x="7872413" y="4930775"/>
          <p14:tracePt t="118822" x="7881938" y="4949825"/>
          <p14:tracePt t="118824" x="7889875" y="4976813"/>
          <p14:tracePt t="118839" x="7889875" y="5013325"/>
          <p14:tracePt t="118841" x="7899400" y="5049838"/>
          <p14:tracePt t="118856" x="7899400" y="5095875"/>
          <p14:tracePt t="118872" x="7908925" y="5186363"/>
          <p14:tracePt t="118873" x="7918450" y="5222875"/>
          <p14:tracePt t="118875" x="7918450" y="5241925"/>
          <p14:tracePt t="118889" x="7918450" y="5259388"/>
          <p14:tracePt t="118891" x="7926388" y="5268913"/>
          <p14:tracePt t="118906" x="7926388" y="5278438"/>
          <p14:tracePt t="118908" x="7926388" y="5295900"/>
          <p14:tracePt t="118922" x="7926388" y="5305425"/>
          <p14:tracePt t="118939" x="7926388" y="5324475"/>
          <p14:tracePt t="118955" x="7935913" y="5341938"/>
          <p14:tracePt t="118958" x="7935913" y="5360988"/>
          <p14:tracePt t="118972" x="7935913" y="5368925"/>
          <p14:tracePt t="118974" x="7935913" y="5378450"/>
          <p14:tracePt t="118989" x="7945438" y="5387975"/>
          <p14:tracePt t="118991" x="7945438" y="5397500"/>
          <p14:tracePt t="119006" x="7945438" y="5405438"/>
          <p14:tracePt t="119022" x="7945438" y="5414963"/>
          <p14:tracePt t="119107" x="7954963" y="5414963"/>
          <p14:tracePt t="119178" x="7972425" y="5424488"/>
          <p14:tracePt t="119186" x="7991475" y="5424488"/>
          <p14:tracePt t="119194" x="8008938" y="5424488"/>
          <p14:tracePt t="119206" x="8035925" y="5424488"/>
          <p14:tracePt t="119222" x="8064500" y="5424488"/>
          <p14:tracePt t="119223" x="8101013" y="5424488"/>
          <p14:tracePt t="119239" x="8128000" y="5424488"/>
          <p14:tracePt t="119240" x="8174038" y="5424488"/>
          <p14:tracePt t="119256" x="8237538" y="5424488"/>
          <p14:tracePt t="119256" x="8301038" y="5424488"/>
          <p14:tracePt t="119259" x="8337550" y="5424488"/>
          <p14:tracePt t="119272" x="8356600" y="5424488"/>
          <p14:tracePt t="119274" x="8366125" y="5424488"/>
          <p14:tracePt t="120015" x="8374063" y="5414963"/>
          <p14:tracePt t="120022" x="8439150" y="5368925"/>
          <p14:tracePt t="120030" x="8475663" y="5351463"/>
          <p14:tracePt t="120039" x="8483600" y="5351463"/>
          <p14:tracePt t="120055" x="8483600" y="5341938"/>
          <p14:tracePt t="120056" x="8502650" y="5332413"/>
          <p14:tracePt t="120072" x="8502650" y="5324475"/>
          <p14:tracePt t="120074" x="8512175" y="5314950"/>
          <p14:tracePt t="120089" x="8529638" y="5314950"/>
          <p14:tracePt t="120106" x="8529638" y="5305425"/>
          <p14:tracePt t="120108" x="8539163" y="5305425"/>
          <p14:tracePt t="120503" x="8566150" y="5305425"/>
          <p14:tracePt t="120514" x="8612188" y="5305425"/>
          <p14:tracePt t="120523" x="8639175" y="5305425"/>
          <p14:tracePt t="120539" x="8675688" y="5305425"/>
          <p14:tracePt t="120540" x="8712200" y="5305425"/>
          <p14:tracePt t="120555" x="8731250" y="5305425"/>
          <p14:tracePt t="120556" x="8758238" y="5314950"/>
          <p14:tracePt t="120572" x="8775700" y="5314950"/>
          <p14:tracePt t="120573" x="8785225" y="5324475"/>
          <p14:tracePt t="120589" x="8804275" y="5324475"/>
          <p14:tracePt t="120590" x="8831263" y="5324475"/>
          <p14:tracePt t="120606" x="8840788" y="5324475"/>
          <p14:tracePt t="120606" x="8858250" y="5324475"/>
          <p14:tracePt t="120622" x="8867775" y="5324475"/>
          <p14:tracePt t="120623" x="8877300" y="5324475"/>
          <p14:tracePt t="120639" x="8885238" y="5324475"/>
          <p14:tracePt t="120640" x="8894763" y="5324475"/>
          <p14:tracePt t="120656" x="8913813" y="5324475"/>
          <p14:tracePt t="120656" x="8921750" y="5332413"/>
          <p14:tracePt t="120659" x="8931275" y="5332413"/>
          <p14:tracePt t="120672" x="8940800" y="5332413"/>
          <p14:tracePt t="120689" x="8959850" y="5332413"/>
          <p14:tracePt t="120691" x="8967788" y="5332413"/>
          <p14:tracePt t="120708" x="8977313" y="5332413"/>
          <p14:tracePt t="120722" x="8986838" y="5332413"/>
          <p14:tracePt t="120938" x="8996363" y="5332413"/>
          <p14:tracePt t="120947" x="9004300" y="5332413"/>
          <p14:tracePt t="120955" x="9032875" y="5332413"/>
          <p14:tracePt t="120972" x="9040813" y="5332413"/>
          <p14:tracePt t="120973" x="9059863" y="5332413"/>
          <p14:tracePt t="120989" x="9077325" y="5332413"/>
          <p14:tracePt t="121175" x="9096375" y="5332413"/>
          <p14:tracePt t="121186" x="9113838" y="5332413"/>
          <p14:tracePt t="121194" x="9132888" y="5332413"/>
          <p14:tracePt t="121206" x="9142413" y="5332413"/>
          <p14:tracePt t="121222" x="9150350" y="5332413"/>
          <p14:tracePt t="121223" x="9150350" y="5341938"/>
          <p14:tracePt t="121298" x="9159875" y="5341938"/>
          <p14:tracePt t="121306" x="9178925" y="5341938"/>
          <p14:tracePt t="121314" x="9186863" y="5341938"/>
          <p14:tracePt t="121330" x="9196388" y="5341938"/>
          <p14:tracePt t="121339" x="9205913" y="5341938"/>
          <p14:tracePt t="121355" x="9215438" y="5341938"/>
          <p14:tracePt t="121372" x="9223375" y="5341938"/>
          <p14:tracePt t="121373" x="9232900" y="5341938"/>
          <p14:tracePt t="121389" x="9242425" y="5341938"/>
          <p14:tracePt t="121390" x="9251950" y="5341938"/>
          <p14:tracePt t="121406" x="9259888" y="5341938"/>
          <p14:tracePt t="121422" x="9269413" y="5341938"/>
          <p14:tracePt t="121423" x="9278938" y="5341938"/>
          <p14:tracePt t="121439" x="9288463" y="5341938"/>
          <p14:tracePt t="121456" x="9296400" y="5341938"/>
          <p14:tracePt t="121722" x="9305925" y="5341938"/>
          <p14:tracePt t="121730" x="9332913" y="5341938"/>
          <p14:tracePt t="121746" x="9342438" y="5341938"/>
          <p14:tracePt t="122282" x="9361488" y="5341938"/>
          <p14:tracePt t="122290" x="9378950" y="5341938"/>
          <p14:tracePt t="122298" x="9398000" y="5341938"/>
          <p14:tracePt t="122307" x="9405938" y="5341938"/>
          <p14:tracePt t="122322" x="9415463" y="5332413"/>
          <p14:tracePt t="122323" x="9424988" y="5332413"/>
          <p14:tracePt t="122339" x="9434513" y="5332413"/>
          <p14:tracePt t="122355" x="9442450" y="5332413"/>
          <p14:tracePt t="122356" x="9451975" y="5332413"/>
          <p14:tracePt t="122386" x="9461500" y="5332413"/>
          <p14:tracePt t="122410" x="9471025" y="5332413"/>
          <p14:tracePt t="122426" x="9488488" y="5332413"/>
          <p14:tracePt t="122434" x="9498013" y="5332413"/>
          <p14:tracePt t="122442" x="9515475" y="5332413"/>
          <p14:tracePt t="122456" x="9534525" y="5332413"/>
          <p14:tracePt t="122472" x="9561513" y="5332413"/>
          <p14:tracePt t="122473" x="9607550" y="5332413"/>
          <p14:tracePt t="122474" x="9634538" y="5332413"/>
          <p14:tracePt t="122489" x="9661525" y="5332413"/>
          <p14:tracePt t="122490" x="9690100" y="5332413"/>
          <p14:tracePt t="122506" x="9707563" y="5332413"/>
          <p14:tracePt t="122507" x="9717088" y="5332413"/>
          <p14:tracePt t="122522" x="9726613" y="5332413"/>
          <p14:tracePt t="125071" x="9726613" y="5341938"/>
          <p14:tracePt t="125090" x="9671050" y="5387975"/>
          <p14:tracePt t="125098" x="9625013" y="5405438"/>
          <p14:tracePt t="125107" x="9515475" y="5434013"/>
          <p14:tracePt t="125122" x="9378950" y="5451475"/>
          <p14:tracePt t="125123" x="9215438" y="5470525"/>
          <p14:tracePt t="125139" x="9040813" y="5497513"/>
          <p14:tracePt t="125140" x="8913813" y="5514975"/>
          <p14:tracePt t="125156" x="8721725" y="5524500"/>
          <p14:tracePt t="125157" x="8539163" y="5543550"/>
          <p14:tracePt t="125172" x="8274050" y="5561013"/>
          <p14:tracePt t="125173" x="8045450" y="5561013"/>
          <p14:tracePt t="125189" x="7726363" y="5580063"/>
          <p14:tracePt t="125190" x="7497763" y="5580063"/>
          <p14:tracePt t="125206" x="7296150" y="5580063"/>
          <p14:tracePt t="125206" x="7069138" y="5580063"/>
          <p14:tracePt t="125222" x="6757988" y="5580063"/>
          <p14:tracePt t="125223" x="6557963" y="5580063"/>
          <p14:tracePt t="125239" x="6273800" y="5580063"/>
          <p14:tracePt t="125240" x="5881688" y="5607050"/>
          <p14:tracePt t="125255" x="5487988" y="5624513"/>
          <p14:tracePt t="125256" x="5178425" y="5643563"/>
          <p14:tracePt t="125259" x="4821238" y="5661025"/>
          <p14:tracePt t="125272" x="4402138" y="5661025"/>
          <p14:tracePt t="125274" x="4054475" y="5689600"/>
          <p14:tracePt t="125289" x="3781425" y="5689600"/>
          <p14:tracePt t="125291" x="3433763" y="5689600"/>
          <p14:tracePt t="125305" x="3232150" y="5689600"/>
          <p14:tracePt t="125308" x="3005138" y="5689600"/>
          <p14:tracePt t="125322" x="2859088" y="5689600"/>
          <p14:tracePt t="125324" x="2693988" y="5689600"/>
          <p14:tracePt t="125339" x="2574925" y="5689600"/>
          <p14:tracePt t="125341" x="2484438" y="5689600"/>
          <p14:tracePt t="125356" x="2382838" y="5680075"/>
          <p14:tracePt t="125358" x="2309813" y="5670550"/>
          <p14:tracePt t="125372" x="2246313" y="5670550"/>
          <p14:tracePt t="125374" x="2192338" y="5653088"/>
          <p14:tracePt t="125389" x="2155825" y="5643563"/>
          <p14:tracePt t="125391" x="2119313" y="5643563"/>
          <p14:tracePt t="125406" x="2054225" y="5634038"/>
          <p14:tracePt t="125408" x="2000250" y="5624513"/>
          <p14:tracePt t="125422" x="1954213" y="5624513"/>
          <p14:tracePt t="125424" x="1881188" y="5624513"/>
          <p14:tracePt t="125439" x="1790700" y="5624513"/>
          <p14:tracePt t="125441" x="1681163" y="5607050"/>
          <p14:tracePt t="125456" x="1562100" y="5607050"/>
          <p14:tracePt t="125456" x="1452563" y="5607050"/>
          <p14:tracePt t="125459" x="1360488" y="5607050"/>
          <p14:tracePt t="125472" x="1323975" y="5607050"/>
          <p14:tracePt t="125474" x="1296988" y="5607050"/>
          <p14:tracePt t="125489" x="1277938" y="5607050"/>
          <p14:tracePt t="125491" x="1270000" y="5607050"/>
          <p14:tracePt t="125508" x="1270000" y="5616575"/>
          <p14:tracePt t="125523" x="1260475" y="5616575"/>
          <p14:tracePt t="125539" x="1260475" y="5624513"/>
          <p14:tracePt t="125541" x="1250950" y="5643563"/>
          <p14:tracePt t="125555" x="1233488" y="5653088"/>
          <p14:tracePt t="125558" x="1223963" y="5680075"/>
          <p14:tracePt t="125572" x="1214438" y="5689600"/>
          <p14:tracePt t="125574" x="1204913" y="5707063"/>
          <p14:tracePt t="125589" x="1204913" y="5716588"/>
          <p14:tracePt t="125591" x="1196975" y="5716588"/>
          <p14:tracePt t="125606" x="1187450" y="5726113"/>
          <p14:tracePt t="125608" x="1187450" y="5734050"/>
          <p14:tracePt t="125622" x="1168400" y="5753100"/>
          <p14:tracePt t="125624" x="1160463" y="5770563"/>
          <p14:tracePt t="125639" x="1131888" y="5789613"/>
          <p14:tracePt t="125641" x="1087438" y="5826125"/>
          <p14:tracePt t="125656" x="1041400" y="5843588"/>
          <p14:tracePt t="125656" x="985838" y="5881688"/>
          <p14:tracePt t="125659" x="958850" y="5908675"/>
          <p14:tracePt t="125672" x="941388" y="5926138"/>
          <p14:tracePt t="125674" x="922338" y="5926138"/>
          <p14:tracePt t="125689" x="922338" y="5935663"/>
          <p14:tracePt t="130542" x="912813" y="5981700"/>
          <p14:tracePt t="130546" x="912813" y="6018213"/>
          <p14:tracePt t="130555" x="922338" y="6054725"/>
          <p14:tracePt t="130572" x="931863" y="6081713"/>
          <p14:tracePt t="130573" x="941388" y="6108700"/>
          <p14:tracePt t="130589" x="949325" y="6127750"/>
          <p14:tracePt t="130867" x="949325" y="6108700"/>
          <p14:tracePt t="130874" x="949325" y="6091238"/>
          <p14:tracePt t="130882" x="949325" y="6081713"/>
          <p14:tracePt t="130890" x="949325" y="6072188"/>
          <p14:tracePt t="130905" x="949325" y="6064250"/>
          <p14:tracePt t="130907" x="958850" y="6054725"/>
          <p14:tracePt t="130922" x="968375" y="6035675"/>
          <p14:tracePt t="130923" x="977900" y="6035675"/>
          <p14:tracePt t="130939" x="985838" y="6027738"/>
          <p14:tracePt t="130939" x="1004888" y="6027738"/>
          <p14:tracePt t="130955" x="1022350" y="6018213"/>
          <p14:tracePt t="130956" x="1041400" y="6008688"/>
          <p14:tracePt t="130972" x="1050925" y="6008688"/>
          <p14:tracePt t="130973" x="1050925" y="5999163"/>
          <p14:tracePt t="130989" x="1058863" y="5999163"/>
          <p14:tracePt t="130989" x="1068388" y="5991225"/>
          <p14:tracePt t="131005" x="1077913" y="5991225"/>
          <p14:tracePt t="131022" x="1087438" y="5991225"/>
          <p14:tracePt t="131039" x="1095375" y="5991225"/>
          <p14:tracePt t="131040" x="1104900" y="5999163"/>
          <p14:tracePt t="131055" x="1114425" y="5999163"/>
          <p14:tracePt t="131056" x="1114425" y="6008688"/>
          <p14:tracePt t="131059" x="1123950" y="6018213"/>
          <p14:tracePt t="131072" x="1123950" y="6027738"/>
          <p14:tracePt t="131074" x="1131888" y="6027738"/>
          <p14:tracePt t="131105" x="1141413" y="6035675"/>
          <p14:tracePt t="131122" x="1141413" y="6045200"/>
          <p14:tracePt t="131140" x="1150938" y="6072188"/>
          <p14:tracePt t="131156" x="1160463" y="6081713"/>
          <p14:tracePt t="131157" x="1160463" y="6100763"/>
          <p14:tracePt t="131172" x="1160463" y="6108700"/>
          <p14:tracePt t="131173" x="1160463" y="6118225"/>
          <p14:tracePt t="131189" x="1168400" y="6118225"/>
          <p14:tracePt t="131189" x="1177925" y="6137275"/>
          <p14:tracePt t="131205" x="1177925" y="6145213"/>
          <p14:tracePt t="131206" x="1187450" y="6145213"/>
          <p14:tracePt t="131222" x="1187450" y="6154738"/>
          <p14:tracePt t="131223" x="1196975" y="6154738"/>
          <p14:tracePt t="131239" x="1204913" y="6173788"/>
          <p14:tracePt t="131240" x="1223963" y="6181725"/>
          <p14:tracePt t="131242" x="1233488" y="6200775"/>
          <p14:tracePt t="131256" x="1270000" y="6246813"/>
          <p14:tracePt t="131258" x="1296988" y="6283325"/>
          <p14:tracePt t="131272" x="1323975" y="6327775"/>
          <p14:tracePt t="131274" x="1360488" y="6356350"/>
          <p14:tracePt t="131289" x="1387475" y="6392863"/>
          <p14:tracePt t="131291" x="1423988" y="6437313"/>
          <p14:tracePt t="131306" x="1460500" y="6473825"/>
          <p14:tracePt t="131308" x="1470025" y="6483350"/>
          <p14:tracePt t="131322" x="1497013" y="6502400"/>
          <p14:tracePt t="131324" x="1516063" y="6519863"/>
          <p14:tracePt t="131339" x="1533525" y="6538913"/>
          <p14:tracePt t="131341" x="1562100" y="6546850"/>
          <p14:tracePt t="131355" x="1570038" y="6556375"/>
          <p14:tracePt t="131358" x="1579563" y="6556375"/>
          <p14:tracePt t="131372" x="1589088" y="6565900"/>
          <p14:tracePt t="131389" x="1598613" y="6565900"/>
          <p14:tracePt t="131405" x="1606550" y="6565900"/>
          <p14:tracePt t="131702" x="1616075" y="6565900"/>
          <p14:tracePt t="131714" x="1662113" y="6529388"/>
          <p14:tracePt t="131723" x="1698625" y="6519863"/>
          <p14:tracePt t="131739" x="1717675" y="6510338"/>
          <p14:tracePt t="131739" x="1735138" y="6502400"/>
          <p14:tracePt t="131755" x="1744663" y="6492875"/>
          <p14:tracePt t="131756" x="1762125" y="6483350"/>
          <p14:tracePt t="131772" x="1781175" y="6473825"/>
          <p14:tracePt t="131773" x="1798638" y="6473825"/>
          <p14:tracePt t="131789" x="1808163" y="6465888"/>
          <p14:tracePt t="132118" x="1817688" y="6446838"/>
          <p14:tracePt t="132130" x="1854200" y="6392863"/>
          <p14:tracePt t="132139" x="1890713" y="6337300"/>
          <p14:tracePt t="132155" x="1917700" y="6264275"/>
          <p14:tracePt t="132156" x="1944688" y="6181725"/>
          <p14:tracePt t="132172" x="1973263" y="6100763"/>
          <p14:tracePt t="132173" x="1990725" y="6054725"/>
          <p14:tracePt t="132189" x="2000250" y="6008688"/>
          <p14:tracePt t="132190" x="2009775" y="5991225"/>
          <p14:tracePt t="132206" x="2009775" y="5972175"/>
          <p14:tracePt t="132206" x="2017713" y="5962650"/>
          <p14:tracePt t="132222" x="2027238" y="5945188"/>
          <p14:tracePt t="132223" x="2027238" y="5926138"/>
          <p14:tracePt t="132239" x="2036763" y="5918200"/>
          <p14:tracePt t="132255" x="2036763" y="5908675"/>
          <p14:tracePt t="132274" x="2046288" y="5908675"/>
          <p14:tracePt t="132298" x="2046288" y="5899150"/>
          <p14:tracePt t="132450" x="2046288" y="5889625"/>
          <p14:tracePt t="132562" x="2046288" y="5908675"/>
          <p14:tracePt t="132570" x="2046288" y="5935663"/>
          <p14:tracePt t="132578" x="2046288" y="5954713"/>
          <p14:tracePt t="132589" x="2046288" y="5981700"/>
          <p14:tracePt t="132605" x="2046288" y="6027738"/>
          <p14:tracePt t="132606" x="2046288" y="6064250"/>
          <p14:tracePt t="132622" x="2046288" y="6127750"/>
          <p14:tracePt t="132639" x="2046288" y="6173788"/>
          <p14:tracePt t="132639" x="2046288" y="6200775"/>
          <p14:tracePt t="132655" x="2046288" y="6218238"/>
          <p14:tracePt t="132656" x="2046288" y="6227763"/>
          <p14:tracePt t="132658" x="2046288" y="6237288"/>
          <p14:tracePt t="132689" x="2046288" y="6254750"/>
          <p14:tracePt t="132689" x="2046288" y="6273800"/>
          <p14:tracePt t="132691" x="2046288" y="6291263"/>
          <p14:tracePt t="132705" x="2046288" y="6310313"/>
          <p14:tracePt t="132707" x="2046288" y="6327775"/>
          <p14:tracePt t="132722" x="2046288" y="6346825"/>
          <p14:tracePt t="132723" x="2046288" y="6364288"/>
          <p14:tracePt t="132739" x="2054225" y="6383338"/>
          <p14:tracePt t="132739" x="2054225" y="6392863"/>
          <p14:tracePt t="132778" x="2054225" y="6400800"/>
          <p14:tracePt t="133370" x="2090738" y="6392863"/>
          <p14:tracePt t="133378" x="2146300" y="6356350"/>
          <p14:tracePt t="133389" x="2192338" y="6319838"/>
          <p14:tracePt t="133405" x="2236788" y="6264275"/>
          <p14:tracePt t="133406" x="2292350" y="6227763"/>
          <p14:tracePt t="133422" x="2338388" y="6191250"/>
          <p14:tracePt t="133423" x="2374900" y="6173788"/>
          <p14:tracePt t="133439" x="2411413" y="6164263"/>
          <p14:tracePt t="133439" x="2447925" y="6154738"/>
          <p14:tracePt t="133442" x="2447925" y="6145213"/>
          <p14:tracePt t="133456" x="2457450" y="6145213"/>
          <p14:tracePt t="133472" x="2465388" y="6137275"/>
          <p14:tracePt t="133489" x="2474913" y="6127750"/>
          <p14:tracePt t="133489" x="2493963" y="6108700"/>
          <p14:tracePt t="133490" x="2501900" y="6091238"/>
          <p14:tracePt t="133505" x="2511425" y="6081713"/>
          <p14:tracePt t="133506" x="2520950" y="6064250"/>
          <p14:tracePt t="133522" x="2538413" y="6045200"/>
          <p14:tracePt t="133523" x="2547938" y="6018213"/>
          <p14:tracePt t="133538" x="2557463" y="5991225"/>
          <p14:tracePt t="133539" x="2566988" y="5991225"/>
          <p14:tracePt t="133555" x="2574925" y="5972175"/>
          <p14:tracePt t="133556" x="2574925" y="5935663"/>
          <p14:tracePt t="133572" x="2584450" y="5918200"/>
          <p14:tracePt t="133573" x="2593975" y="5899150"/>
          <p14:tracePt t="133589" x="2593975" y="5881688"/>
          <p14:tracePt t="133589" x="2593975" y="5872163"/>
          <p14:tracePt t="133605" x="2593975" y="5853113"/>
          <p14:tracePt t="133622" x="2593975" y="5843588"/>
          <p14:tracePt t="133623" x="2593975" y="5835650"/>
          <p14:tracePt t="133639" x="2593975" y="5826125"/>
          <p14:tracePt t="133640" x="2593975" y="5816600"/>
          <p14:tracePt t="133655" x="2593975" y="5807075"/>
          <p14:tracePt t="133658" x="2593975" y="5799138"/>
          <p14:tracePt t="133672" x="2574925" y="5789613"/>
          <p14:tracePt t="133674" x="2557463" y="5780088"/>
          <p14:tracePt t="133689" x="2538413" y="5780088"/>
          <p14:tracePt t="133691" x="2511425" y="5770563"/>
          <p14:tracePt t="133708" x="2501900" y="5770563"/>
          <p14:tracePt t="133722" x="2484438" y="5770563"/>
          <p14:tracePt t="133724" x="2474913" y="5770563"/>
          <p14:tracePt t="133739" x="2465388" y="5770563"/>
          <p14:tracePt t="133741" x="2447925" y="5780088"/>
          <p14:tracePt t="133755" x="2438400" y="5780088"/>
          <p14:tracePt t="133758" x="2428875" y="5789613"/>
          <p14:tracePt t="133772" x="2419350" y="5807075"/>
          <p14:tracePt t="133774" x="2419350" y="5816600"/>
          <p14:tracePt t="133789" x="2411413" y="5826125"/>
          <p14:tracePt t="133791" x="2401888" y="5843588"/>
          <p14:tracePt t="133805" x="2392363" y="5862638"/>
          <p14:tracePt t="133822" x="2392363" y="5881688"/>
          <p14:tracePt t="133824" x="2382838" y="5899150"/>
          <p14:tracePt t="133839" x="2382838" y="5908675"/>
          <p14:tracePt t="133841" x="2382838" y="5935663"/>
          <p14:tracePt t="133855" x="2382838" y="5954713"/>
          <p14:tracePt t="133872" x="2382838" y="5991225"/>
          <p14:tracePt t="133873" x="2382838" y="6018213"/>
          <p14:tracePt t="133875" x="2382838" y="6054725"/>
          <p14:tracePt t="133889" x="2382838" y="6081713"/>
          <p14:tracePt t="133891" x="2392363" y="6118225"/>
          <p14:tracePt t="133905" x="2401888" y="6145213"/>
          <p14:tracePt t="133908" x="2411413" y="6173788"/>
          <p14:tracePt t="133922" x="2419350" y="6218238"/>
          <p14:tracePt t="133924" x="2438400" y="6246813"/>
          <p14:tracePt t="133939" x="2447925" y="6264275"/>
          <p14:tracePt t="133941" x="2447925" y="6300788"/>
          <p14:tracePt t="133955" x="2457450" y="6319838"/>
          <p14:tracePt t="133958" x="2457450" y="6327775"/>
          <p14:tracePt t="133972" x="2465388" y="6356350"/>
          <p14:tracePt t="133974" x="2465388" y="6364288"/>
          <p14:tracePt t="133989" x="2465388" y="6373813"/>
          <p14:tracePt t="134005" x="2465388" y="6383338"/>
          <p14:tracePt t="134050" x="2465388" y="6392863"/>
          <p14:tracePt t="134058" x="2465388" y="6400800"/>
          <p14:tracePt t="134072" x="2465388" y="6410325"/>
          <p14:tracePt t="134089" x="2465388" y="6419850"/>
          <p14:tracePt t="134090" x="2457450" y="6429375"/>
          <p14:tracePt t="134106" x="2447925" y="6429375"/>
          <p14:tracePt t="134107" x="2438400" y="6437313"/>
          <p14:tracePt t="134123" x="2438400" y="6446838"/>
          <p14:tracePt t="134140" x="2428875" y="6446838"/>
          <p14:tracePt t="134358" x="2428875" y="6465888"/>
          <p14:tracePt t="134370" x="2419350" y="6465888"/>
          <p14:tracePt t="134378" x="2419350" y="6483350"/>
          <p14:tracePt t="134389" x="2411413" y="6502400"/>
          <p14:tracePt t="134405" x="2411413" y="6510338"/>
          <p14:tracePt t="134406" x="2401888" y="6519863"/>
          <p14:tracePt t="134422" x="2401888" y="6529388"/>
          <p14:tracePt t="134439" x="2392363" y="6538913"/>
          <p14:tracePt t="134440" x="2382838" y="6546850"/>
          <p14:tracePt t="134442" x="2374900" y="6556375"/>
          <p14:tracePt t="134455" x="2365375" y="6565900"/>
          <p14:tracePt t="134458" x="2355850" y="6575425"/>
          <p14:tracePt t="134472" x="2346325" y="6575425"/>
          <p14:tracePt t="134491" x="2338388" y="6575425"/>
          <p14:tracePt t="134522" x="2328863" y="6575425"/>
          <p14:tracePt t="134530" x="2319338" y="6575425"/>
          <p14:tracePt t="134539" x="2319338" y="6583363"/>
          <p14:tracePt t="134555" x="2309813" y="6583363"/>
          <p14:tracePt t="134572" x="2301875" y="6583363"/>
          <p14:tracePt t="134589" x="2292350" y="6583363"/>
          <p14:tracePt t="134605" x="2282825" y="6583363"/>
          <p14:tracePt t="134626" x="2273300" y="6583363"/>
          <p14:tracePt t="134779" x="2282825" y="6583363"/>
          <p14:tracePt t="134786" x="2301875" y="6583363"/>
          <p14:tracePt t="134794" x="2338388" y="6583363"/>
          <p14:tracePt t="134805" x="2365375" y="6583363"/>
          <p14:tracePt t="134822" x="2392363" y="6583363"/>
          <p14:tracePt t="134823" x="2411413" y="6583363"/>
          <p14:tracePt t="134839" x="2438400" y="6583363"/>
          <p14:tracePt t="134840" x="2457450" y="6583363"/>
          <p14:tracePt t="134855" x="2474913" y="6583363"/>
          <p14:tracePt t="134856" x="2484438" y="6592888"/>
          <p14:tracePt t="134859" x="2493963" y="6592888"/>
          <p14:tracePt t="134889" x="2501900" y="6592888"/>
          <p14:tracePt t="134979" x="2520950" y="6592888"/>
          <p14:tracePt t="134986" x="2538413" y="6592888"/>
          <p14:tracePt t="134994" x="2547938" y="6592888"/>
          <p14:tracePt t="135005" x="2566988" y="6592888"/>
          <p14:tracePt t="135022" x="2584450" y="6592888"/>
          <p14:tracePt t="135038" x="2593975" y="6592888"/>
          <p14:tracePt t="135039" x="2603500" y="6592888"/>
          <p14:tracePt t="135055" x="2620963" y="6592888"/>
          <p14:tracePt t="135056" x="2630488" y="6592888"/>
          <p14:tracePt t="135072" x="2640013" y="6592888"/>
          <p14:tracePt t="135382" x="2647950" y="6583363"/>
          <p14:tracePt t="135394" x="2647950" y="6529388"/>
          <p14:tracePt t="135402" x="2647950" y="6483350"/>
          <p14:tracePt t="135410" x="2647950" y="6456363"/>
          <p14:tracePt t="135422" x="2647950" y="6419850"/>
          <p14:tracePt t="135439" x="2657475" y="6400800"/>
          <p14:tracePt t="135440" x="2657475" y="6373813"/>
          <p14:tracePt t="135455" x="2667000" y="6327775"/>
          <p14:tracePt t="135456" x="2667000" y="6291263"/>
          <p14:tracePt t="135458" x="2667000" y="6246813"/>
          <p14:tracePt t="135472" x="2667000" y="6210300"/>
          <p14:tracePt t="135474" x="2667000" y="6164263"/>
          <p14:tracePt t="135489" x="2667000" y="6137275"/>
          <p14:tracePt t="135491" x="2667000" y="6100763"/>
          <p14:tracePt t="135505" x="2676525" y="6064250"/>
          <p14:tracePt t="135508" x="2676525" y="6027738"/>
          <p14:tracePt t="135522" x="2676525" y="5991225"/>
          <p14:tracePt t="135524" x="2676525" y="5962650"/>
          <p14:tracePt t="135539" x="2684463" y="5918200"/>
          <p14:tracePt t="135541" x="2684463" y="5899150"/>
          <p14:tracePt t="135555" x="2684463" y="5872163"/>
          <p14:tracePt t="135558" x="2684463" y="5853113"/>
          <p14:tracePt t="135572" x="2684463" y="5835650"/>
          <p14:tracePt t="135574" x="2684463" y="5826125"/>
          <p14:tracePt t="135589" x="2684463" y="5816600"/>
          <p14:tracePt t="135591" x="2684463" y="5807075"/>
          <p14:tracePt t="136254" x="2713038" y="5807075"/>
          <p14:tracePt t="136290" x="2757488" y="5789613"/>
          <p14:tracePt t="136299" x="2803525" y="5770563"/>
          <p14:tracePt t="136306" x="2859088" y="5762625"/>
          <p14:tracePt t="136322" x="2903538" y="5753100"/>
          <p14:tracePt t="136322" x="2932113" y="5753100"/>
          <p14:tracePt t="136339" x="2968625" y="5753100"/>
          <p14:tracePt t="136355" x="2976563" y="5753100"/>
          <p14:tracePt t="136530" x="2976563" y="5762625"/>
          <p14:tracePt t="136546" x="2968625" y="5780088"/>
          <p14:tracePt t="136554" x="2968625" y="5799138"/>
          <p14:tracePt t="136562" x="2959100" y="5816600"/>
          <p14:tracePt t="136572" x="2949575" y="5853113"/>
          <p14:tracePt t="136589" x="2940050" y="5872163"/>
          <p14:tracePt t="136589" x="2922588" y="5889625"/>
          <p14:tracePt t="136605" x="2913063" y="5908675"/>
          <p14:tracePt t="136606" x="2903538" y="5945188"/>
          <p14:tracePt t="136622" x="2895600" y="5945188"/>
          <p14:tracePt t="136623" x="2886075" y="5962650"/>
          <p14:tracePt t="136639" x="2886075" y="5972175"/>
          <p14:tracePt t="136640" x="2876550" y="5991225"/>
          <p14:tracePt t="136642" x="2876550" y="6008688"/>
          <p14:tracePt t="136655" x="2867025" y="6027738"/>
          <p14:tracePt t="136672" x="2849563" y="6064250"/>
          <p14:tracePt t="136673" x="2840038" y="6091238"/>
          <p14:tracePt t="136675" x="2830513" y="6100763"/>
          <p14:tracePt t="136689" x="2822575" y="6118225"/>
          <p14:tracePt t="136691" x="2813050" y="6137275"/>
          <p14:tracePt t="136706" x="2803525" y="6154738"/>
          <p14:tracePt t="136708" x="2794000" y="6173788"/>
          <p14:tracePt t="136722" x="2786063" y="6181725"/>
          <p14:tracePt t="136724" x="2776538" y="6200775"/>
          <p14:tracePt t="136739" x="2776538" y="6210300"/>
          <p14:tracePt t="136741" x="2776538" y="6218238"/>
          <p14:tracePt t="136786" x="2776538" y="6227763"/>
          <p14:tracePt t="137074" x="2813050" y="6227763"/>
          <p14:tracePt t="137082" x="2840038" y="6227763"/>
          <p14:tracePt t="137090" x="2859088" y="6227763"/>
          <p14:tracePt t="137105" x="2886075" y="6227763"/>
          <p14:tracePt t="137107" x="2913063" y="6227763"/>
          <p14:tracePt t="137122" x="2932113" y="6237288"/>
          <p14:tracePt t="137123" x="2949575" y="6237288"/>
          <p14:tracePt t="137140" x="2976563" y="6246813"/>
          <p14:tracePt t="137156" x="2986088" y="6246813"/>
          <p14:tracePt t="137298" x="3005138" y="6246813"/>
          <p14:tracePt t="137306" x="3032125" y="6246813"/>
          <p14:tracePt t="137314" x="3068638" y="6246813"/>
          <p14:tracePt t="137322" x="3095625" y="6246813"/>
          <p14:tracePt t="137339" x="3105150" y="6246813"/>
          <p14:tracePt t="137340" x="3122613" y="6246813"/>
          <p14:tracePt t="137355" x="3132138" y="6246813"/>
          <p14:tracePt t="137372" x="3132138" y="6254750"/>
          <p14:tracePt t="137426" x="3141663" y="6254750"/>
          <p14:tracePt t="137434" x="3151188" y="6254750"/>
          <p14:tracePt t="137450" x="3159125" y="6264275"/>
          <p14:tracePt t="137458" x="3168650" y="6264275"/>
          <p14:tracePt t="137482" x="3178175" y="6264275"/>
          <p14:tracePt t="137654" x="3187700" y="6264275"/>
          <p14:tracePt t="137666" x="3187700" y="6273800"/>
          <p14:tracePt t="137674" x="3195638" y="6273800"/>
          <p14:tracePt t="137689" x="3195638" y="6283325"/>
          <p14:tracePt t="137706" x="3205163" y="6291263"/>
          <p14:tracePt t="137722" x="3214688" y="6291263"/>
          <p14:tracePt t="137739" x="3224213" y="6300788"/>
          <p14:tracePt t="137739" x="3232150" y="6310313"/>
          <p14:tracePt t="137755" x="3241675" y="6310313"/>
          <p14:tracePt t="137756" x="3251200" y="6319838"/>
          <p14:tracePt t="137772" x="3270250" y="6319838"/>
          <p14:tracePt t="137773" x="3287713" y="6337300"/>
          <p14:tracePt t="137789" x="3297238" y="6337300"/>
          <p14:tracePt t="137790" x="3297238" y="6346825"/>
          <p14:tracePt t="137805" x="3314700" y="6356350"/>
          <p14:tracePt t="137806" x="3333750" y="6364288"/>
          <p14:tracePt t="137822" x="3351213" y="6364288"/>
          <p14:tracePt t="137823" x="3387725" y="6373813"/>
          <p14:tracePt t="137839" x="3416300" y="6392863"/>
          <p14:tracePt t="137840" x="3433763" y="6400800"/>
          <p14:tracePt t="137842" x="3470275" y="6400800"/>
          <p14:tracePt t="137856" x="3497263" y="6400800"/>
          <p14:tracePt t="137872" x="3516313" y="6400800"/>
          <p14:tracePt t="137873" x="3533775" y="6400800"/>
          <p14:tracePt t="137875" x="3552825" y="6400800"/>
          <p14:tracePt t="137889" x="3570288" y="6400800"/>
          <p14:tracePt t="137891" x="3579813" y="6400800"/>
          <p14:tracePt t="137905" x="3598863" y="6392863"/>
          <p14:tracePt t="137908" x="3598863" y="6383338"/>
          <p14:tracePt t="137922" x="3598863" y="6373813"/>
          <p14:tracePt t="137924" x="3606800" y="6364288"/>
          <p14:tracePt t="137939" x="3606800" y="6356350"/>
          <p14:tracePt t="137941" x="3616325" y="6356350"/>
          <p14:tracePt t="137955" x="3625850" y="6346825"/>
          <p14:tracePt t="137972" x="3625850" y="6337300"/>
          <p14:tracePt t="137974" x="3635375" y="6327775"/>
          <p14:tracePt t="137989" x="3635375" y="6319838"/>
          <p14:tracePt t="138005" x="3635375" y="6310313"/>
          <p14:tracePt t="138008" x="3643313" y="6300788"/>
          <p14:tracePt t="138022" x="3643313" y="6291263"/>
          <p14:tracePt t="138358" x="3652838" y="6291263"/>
          <p14:tracePt t="138370" x="3662363" y="6291263"/>
          <p14:tracePt t="138378" x="3698875" y="6291263"/>
          <p14:tracePt t="138389" x="3716338" y="6291263"/>
          <p14:tracePt t="138405" x="3744913" y="6291263"/>
          <p14:tracePt t="138406" x="3752850" y="6291263"/>
          <p14:tracePt t="138422" x="3762375" y="6291263"/>
          <p14:tracePt t="138423" x="3771900" y="6291263"/>
          <p14:tracePt t="138458" x="3781425" y="6291263"/>
          <p14:tracePt t="138546" x="3789363" y="6291263"/>
          <p14:tracePt t="138554" x="3808413" y="6291263"/>
          <p14:tracePt t="138562" x="3817938" y="6291263"/>
          <p14:tracePt t="138572" x="3825875" y="6291263"/>
          <p14:tracePt t="138589" x="3835400" y="6291263"/>
          <p14:tracePt t="138590" x="3844925" y="6291263"/>
          <p14:tracePt t="138658" x="3854450" y="6291263"/>
          <p14:tracePt t="138666" x="3871913" y="6291263"/>
          <p14:tracePt t="138674" x="3881438" y="6291263"/>
          <p14:tracePt t="138689" x="3898900" y="6291263"/>
          <p14:tracePt t="138690" x="3917950" y="6291263"/>
          <p14:tracePt t="138705" x="3927475" y="6300788"/>
          <p14:tracePt t="138707" x="3935413" y="6300788"/>
          <p14:tracePt t="138722" x="3944938" y="6300788"/>
          <p14:tracePt t="138723" x="3954463" y="6300788"/>
          <p14:tracePt t="138739" x="3963988" y="6300788"/>
          <p14:tracePt t="138755" x="3971925" y="6300788"/>
          <p14:tracePt t="138772" x="3981450" y="6300788"/>
          <p14:tracePt t="138842" x="3990975" y="6300788"/>
          <p14:tracePt t="138850" x="4000500" y="6300788"/>
          <p14:tracePt t="138858" x="4008438" y="6300788"/>
          <p14:tracePt t="138872" x="4017963" y="6300788"/>
          <p14:tracePt t="138889" x="4027488" y="6300788"/>
          <p14:tracePt t="138890" x="4037013" y="6300788"/>
          <p14:tracePt t="138914" x="4044950" y="6300788"/>
          <p14:tracePt t="138938" x="4054475" y="6300788"/>
          <p14:tracePt t="138946" x="4064000" y="6300788"/>
          <p14:tracePt t="138962" x="4073525" y="6300788"/>
          <p14:tracePt t="139302" x="4083050" y="6300788"/>
          <p14:tracePt t="139322" x="4090988" y="6300788"/>
          <p14:tracePt t="139330" x="4090988" y="6283325"/>
          <p14:tracePt t="139339" x="4100513" y="6273800"/>
          <p14:tracePt t="139355" x="4110038" y="6273800"/>
          <p14:tracePt t="139356" x="4110038" y="6264275"/>
          <p14:tracePt t="139372" x="4119563" y="6264275"/>
          <p14:tracePt t="139802" x="4137025" y="6264275"/>
          <p14:tracePt t="139810" x="4164013" y="6283325"/>
          <p14:tracePt t="139822" x="4183063" y="6291263"/>
          <p14:tracePt t="139839" x="4192588" y="6291263"/>
          <p14:tracePt t="139840" x="4200525" y="6300788"/>
          <p14:tracePt t="139922" x="4210050" y="6300788"/>
          <p14:tracePt t="139930" x="4229100" y="6300788"/>
          <p14:tracePt t="139939" x="4256088" y="6300788"/>
          <p14:tracePt t="139955" x="4302125" y="6300788"/>
          <p14:tracePt t="139956" x="4329113" y="6300788"/>
          <p14:tracePt t="139972" x="4375150" y="6300788"/>
          <p14:tracePt t="139973" x="4402138" y="6300788"/>
          <p14:tracePt t="139989" x="4448175" y="6300788"/>
          <p14:tracePt t="139990" x="4475163" y="6300788"/>
          <p14:tracePt t="140005" x="4502150" y="6300788"/>
          <p14:tracePt t="140006" x="4511675" y="6300788"/>
          <p14:tracePt t="140022" x="4521200" y="6300788"/>
          <p14:tracePt t="140023" x="4529138" y="6300788"/>
          <p14:tracePt t="144778" x="4557713" y="6310313"/>
          <p14:tracePt t="144786" x="4602163" y="6327775"/>
          <p14:tracePt t="144795" x="4711700" y="6364288"/>
          <p14:tracePt t="144805" x="4849813" y="6392863"/>
          <p14:tracePt t="144822" x="5068888" y="6437313"/>
          <p14:tracePt t="144823" x="5232400" y="6473825"/>
          <p14:tracePt t="144839" x="5470525" y="6502400"/>
          <p14:tracePt t="144839" x="5680075" y="6519863"/>
          <p14:tracePt t="144842" x="5845175" y="6519863"/>
          <p14:tracePt t="144855" x="6027738" y="6519863"/>
          <p14:tracePt t="144872" x="6183313" y="6538913"/>
          <p14:tracePt t="144873" x="6365875" y="6538913"/>
          <p14:tracePt t="144875" x="6521450" y="6538913"/>
          <p14:tracePt t="144888" x="6667500" y="6546850"/>
          <p14:tracePt t="144891" x="6777038" y="6546850"/>
          <p14:tracePt t="144905" x="6894513" y="6546850"/>
          <p14:tracePt t="144905" x="6986588" y="6546850"/>
          <p14:tracePt t="144921" x="7059613" y="6546850"/>
          <p14:tracePt t="144923" x="7123113" y="6546850"/>
          <p14:tracePt t="144938" x="7142163" y="6546850"/>
          <p14:tracePt t="144939" x="7150100" y="6546850"/>
          <p14:tracePt t="144972" x="7159625" y="6546850"/>
          <p14:tracePt t="144989" x="7169150" y="6546850"/>
          <p14:tracePt t="145005" x="7178675" y="6538913"/>
          <p14:tracePt t="145006" x="7186613" y="6538913"/>
          <p14:tracePt t="145021" x="7196138" y="6529388"/>
          <p14:tracePt t="145038" x="7205663" y="6519863"/>
          <p14:tracePt t="145038" x="7215188" y="6519863"/>
          <p14:tracePt t="145055" x="7215188" y="6510338"/>
          <p14:tracePt t="145055" x="7223125" y="6502400"/>
          <p14:tracePt t="145071" x="7232650" y="6502400"/>
          <p14:tracePt t="145072" x="7251700" y="6492875"/>
          <p14:tracePt t="145089" x="7259638" y="6483350"/>
          <p14:tracePt t="145089" x="7269163" y="6483350"/>
          <p14:tracePt t="145626" x="7278688" y="6492875"/>
          <p14:tracePt t="145634" x="7288213" y="6502400"/>
          <p14:tracePt t="145642" x="7315200" y="6529388"/>
          <p14:tracePt t="145655" x="7397750" y="6556375"/>
          <p14:tracePt t="145658" x="7443788" y="6611938"/>
          <p14:tracePt t="145672" x="7488238" y="6692900"/>
          <p14:tracePt t="145938" x="7480300" y="6665913"/>
          <p14:tracePt t="145946" x="7451725" y="6638925"/>
          <p14:tracePt t="145955" x="7434263" y="6602413"/>
          <p14:tracePt t="145972" x="7424738" y="6556375"/>
          <p14:tracePt t="145973" x="7407275" y="6529388"/>
          <p14:tracePt t="145989" x="7397750" y="6510338"/>
          <p14:tracePt t="145990" x="7388225" y="6492875"/>
          <p14:tracePt t="146034" x="7388225" y="6483350"/>
          <p14:tracePt t="146050" x="7388225" y="6473825"/>
          <p14:tracePt t="146058" x="7397750" y="6465888"/>
          <p14:tracePt t="146072" x="7415213" y="6456363"/>
          <p14:tracePt t="146074" x="7424738" y="6437313"/>
          <p14:tracePt t="146089" x="7434263" y="6429375"/>
          <p14:tracePt t="146091" x="7451725" y="6419850"/>
          <p14:tracePt t="146105" x="7461250" y="6410325"/>
          <p14:tracePt t="146634" x="7480300" y="6392863"/>
          <p14:tracePt t="146642" x="7497763" y="6383338"/>
          <p14:tracePt t="146655" x="7507288" y="6383338"/>
          <p14:tracePt t="146658" x="7516813" y="6364288"/>
          <p14:tracePt t="146672" x="7524750" y="6364288"/>
          <p14:tracePt t="146674" x="7534275" y="6364288"/>
          <p14:tracePt t="146691" x="7534275" y="6356350"/>
          <p14:tracePt t="146705" x="7543800" y="6356350"/>
          <p14:tracePt t="146998" x="7553325" y="6364288"/>
          <p14:tracePt t="147010" x="7580313" y="6392863"/>
          <p14:tracePt t="147018" x="7580313" y="6400800"/>
          <p14:tracePt t="147026" x="7589838" y="6410325"/>
          <p14:tracePt t="147039" x="7597775" y="6429375"/>
          <p14:tracePt t="147055" x="7597775" y="6437313"/>
          <p14:tracePt t="147058" x="7607300" y="6437313"/>
          <p14:tracePt t="147178" x="7616825" y="6456363"/>
          <p14:tracePt t="147194" x="7616825" y="6465888"/>
          <p14:tracePt t="147202" x="7626350" y="6473825"/>
          <p14:tracePt t="147210" x="7626350" y="6483350"/>
          <p14:tracePt t="147234" x="7634288" y="6492875"/>
          <p14:tracePt t="147242" x="7643813" y="6492875"/>
          <p14:tracePt t="147255" x="7653338" y="6502400"/>
          <p14:tracePt t="147274" x="7653338" y="6510338"/>
          <p14:tracePt t="147290" x="7662863" y="6510338"/>
          <p14:tracePt t="147305" x="7662863" y="6519863"/>
          <p14:tracePt t="147306" x="7670800" y="6519863"/>
          <p14:tracePt t="147322" x="7680325" y="6519863"/>
          <p14:tracePt t="147323" x="7699375" y="6519863"/>
          <p14:tracePt t="147339" x="7726363" y="6519863"/>
          <p14:tracePt t="147339" x="7743825" y="6519863"/>
          <p14:tracePt t="147355" x="7762875" y="6519863"/>
          <p14:tracePt t="147356" x="7780338" y="6519863"/>
          <p14:tracePt t="147372" x="7799388" y="6519863"/>
          <p14:tracePt t="147373" x="7816850" y="6519863"/>
          <p14:tracePt t="147389" x="7835900" y="6519863"/>
          <p14:tracePt t="147389" x="7853363" y="6519863"/>
          <p14:tracePt t="147405" x="7862888" y="6519863"/>
          <p14:tracePt t="147806" x="7899400" y="6519863"/>
          <p14:tracePt t="147810" x="7918450" y="6519863"/>
          <p14:tracePt t="147822" x="7945438" y="6502400"/>
          <p14:tracePt t="147839" x="7981950" y="6483350"/>
          <p14:tracePt t="147839" x="7999413" y="6446838"/>
          <p14:tracePt t="147842" x="8027988" y="6429375"/>
          <p14:tracePt t="147855" x="8054975" y="6410325"/>
          <p14:tracePt t="147858" x="8072438" y="6400800"/>
          <p14:tracePt t="147872" x="8091488" y="6392863"/>
          <p14:tracePt t="147874" x="8101013" y="6383338"/>
          <p14:tracePt t="147891" x="8108950" y="6383338"/>
          <p14:tracePt t="147905" x="8108950" y="6373813"/>
          <p14:tracePt t="147908" x="8118475" y="6373813"/>
          <p14:tracePt t="147922" x="8118475" y="6364288"/>
          <p14:tracePt t="147924" x="8118475" y="6356350"/>
          <p14:tracePt t="147962" x="8128000" y="6346825"/>
          <p14:tracePt t="147978" x="8128000" y="6337300"/>
          <p14:tracePt t="147989" x="8128000" y="6327775"/>
          <p14:tracePt t="148005" x="8128000" y="6319838"/>
          <p14:tracePt t="148006" x="8128000" y="6310313"/>
          <p14:tracePt t="148022" x="8128000" y="6300788"/>
          <p14:tracePt t="148023" x="8137525" y="6300788"/>
          <p14:tracePt t="148039" x="8137525" y="6291263"/>
          <p14:tracePt t="148370" x="8154988" y="6337300"/>
          <p14:tracePt t="148378" x="8174038" y="6364288"/>
          <p14:tracePt t="148389" x="8183563" y="6400800"/>
          <p14:tracePt t="148405" x="8191500" y="6429375"/>
          <p14:tracePt t="148406" x="8201025" y="6446838"/>
          <p14:tracePt t="148422" x="8210550" y="6483350"/>
          <p14:tracePt t="148423" x="8220075" y="6510338"/>
          <p14:tracePt t="148439" x="8228013" y="6529388"/>
          <p14:tracePt t="148439" x="8237538" y="6556375"/>
          <p14:tracePt t="148442" x="8247063" y="6583363"/>
          <p14:tracePt t="148472" x="8247063" y="6592888"/>
          <p14:tracePt t="148742" x="8256588" y="6592888"/>
          <p14:tracePt t="148750" x="8293100" y="6592888"/>
          <p14:tracePt t="148762" x="8310563" y="6592888"/>
          <p14:tracePt t="148772" x="8329613" y="6592888"/>
          <p14:tracePt t="148789" x="8337550" y="6592888"/>
          <p14:tracePt t="148789" x="8356600" y="6592888"/>
          <p14:tracePt t="148805" x="8366125" y="6592888"/>
          <p14:tracePt t="148806" x="8374063" y="6592888"/>
          <p14:tracePt t="148822" x="8383588" y="6592888"/>
          <p14:tracePt t="148839" x="8393113" y="6592888"/>
          <p14:tracePt t="148839" x="8402638" y="6592888"/>
          <p14:tracePt t="148855" x="8410575" y="6592888"/>
          <p14:tracePt t="148856" x="8420100" y="6583363"/>
          <p14:tracePt t="148859" x="8429625" y="6583363"/>
          <p14:tracePt t="149339" x="8456613" y="6583363"/>
          <p14:tracePt t="149346" x="8466138" y="6583363"/>
          <p14:tracePt t="149355" x="8475663" y="6583363"/>
          <p14:tracePt t="149372" x="8493125" y="6583363"/>
          <p14:tracePt t="149373" x="8502650" y="6583363"/>
          <p14:tracePt t="149389" x="8512175" y="6583363"/>
          <p14:tracePt t="149389" x="8529638" y="6583363"/>
          <p14:tracePt t="149405" x="8539163" y="6583363"/>
          <p14:tracePt t="149406" x="8548688" y="6583363"/>
          <p14:tracePt t="149422" x="8556625" y="6583363"/>
          <p14:tracePt t="149834" x="8556625" y="6546850"/>
          <p14:tracePt t="149842" x="8556625" y="6502400"/>
          <p14:tracePt t="149855" x="8556625" y="6429375"/>
          <p14:tracePt t="149858" x="8556625" y="6337300"/>
          <p14:tracePt t="149872" x="8556625" y="6227763"/>
          <p14:tracePt t="149874" x="8556625" y="6145213"/>
          <p14:tracePt t="149889" x="8556625" y="6091238"/>
          <p14:tracePt t="149891" x="8556625" y="6035675"/>
          <p14:tracePt t="149905" x="8556625" y="5972175"/>
          <p14:tracePt t="149908" x="8556625" y="5945188"/>
          <p14:tracePt t="149922" x="8548688" y="5908675"/>
          <p14:tracePt t="149924" x="8548688" y="5889625"/>
          <p14:tracePt t="149939" x="8548688" y="5872163"/>
          <p14:tracePt t="149955" x="8548688" y="5862638"/>
          <p14:tracePt t="149957" x="8548688" y="5853113"/>
          <p14:tracePt t="149972" x="8548688" y="5843588"/>
          <p14:tracePt t="149989" x="8548688" y="5835650"/>
          <p14:tracePt t="150005" x="8548688" y="5826125"/>
          <p14:tracePt t="150008" x="8548688" y="5816600"/>
          <p14:tracePt t="150022" x="8548688" y="5807075"/>
          <p14:tracePt t="150024" x="8539163" y="5807075"/>
          <p14:tracePt t="150058" x="8539163" y="5799138"/>
          <p14:tracePt t="151553" x="8539163" y="5843588"/>
          <p14:tracePt t="151561" x="8539163" y="5872163"/>
          <p14:tracePt t="151571" x="8566150" y="5908675"/>
          <p14:tracePt t="151588" x="8602663" y="5981700"/>
          <p14:tracePt t="151588" x="8621713" y="5999163"/>
          <p14:tracePt t="151604" x="8639175" y="6035675"/>
          <p14:tracePt t="151605" x="8658225" y="6054725"/>
          <p14:tracePt t="151622" x="8666163" y="6072188"/>
          <p14:tracePt t="151622" x="8675688" y="6091238"/>
          <p14:tracePt t="151639" x="8685213" y="6100763"/>
          <p14:tracePt t="151639" x="8685213" y="6108700"/>
          <p14:tracePt t="151655" x="8694738" y="6118225"/>
          <p14:tracePt t="151656" x="8702675" y="6118225"/>
          <p14:tracePt t="151672" x="8702675" y="6127750"/>
          <p14:tracePt t="151674" x="8712200" y="6137275"/>
          <p14:tracePt t="151689" x="8721725" y="6145213"/>
          <p14:tracePt t="151708" x="8721725" y="6154738"/>
          <p14:tracePt t="151826" x="8731250" y="6154738"/>
          <p14:tracePt t="151834" x="8748713" y="6164263"/>
          <p14:tracePt t="151842" x="8775700" y="6181725"/>
          <p14:tracePt t="151855" x="8804275" y="6191250"/>
          <p14:tracePt t="151858" x="8848725" y="6218238"/>
          <p14:tracePt t="151872" x="8867775" y="6218238"/>
          <p14:tracePt t="151874" x="8877300" y="6227763"/>
          <p14:tracePt t="151889" x="8885238" y="6227763"/>
          <p14:tracePt t="151891" x="8894763" y="6227763"/>
          <p14:tracePt t="151905" x="8904288" y="6237288"/>
          <p14:tracePt t="151922" x="8913813" y="6237288"/>
          <p14:tracePt t="151924" x="8913813" y="6246813"/>
          <p14:tracePt t="151939" x="8921750" y="6246813"/>
          <p14:tracePt t="151941" x="8921750" y="6254750"/>
          <p14:tracePt t="152034" x="8931275" y="6254750"/>
          <p14:tracePt t="152042" x="8950325" y="6264275"/>
          <p14:tracePt t="152055" x="8986838" y="6273800"/>
          <p14:tracePt t="152058" x="9004300" y="6283325"/>
          <p14:tracePt t="152072" x="9013825" y="6291263"/>
          <p14:tracePt t="152074" x="9023350" y="6300788"/>
          <p14:tracePt t="152089" x="9059863" y="6300788"/>
          <p14:tracePt t="152091" x="9077325" y="6310313"/>
          <p14:tracePt t="152105" x="9096375" y="6310313"/>
          <p14:tracePt t="152108" x="9123363" y="6319838"/>
          <p14:tracePt t="152122" x="9150350" y="6319838"/>
          <p14:tracePt t="152124" x="9159875" y="6319838"/>
          <p14:tracePt t="152142" x="9178925" y="6319838"/>
          <p14:tracePt t="152156" x="9196388" y="6319838"/>
          <p14:tracePt t="152158" x="9215438" y="6310313"/>
          <p14:tracePt t="152172" x="9232900" y="6300788"/>
          <p14:tracePt t="152174" x="9242425" y="6300788"/>
          <p14:tracePt t="152189" x="9259888" y="6291263"/>
          <p14:tracePt t="152191" x="9269413" y="6291263"/>
          <p14:tracePt t="152205" x="9278938" y="6291263"/>
          <p14:tracePt t="152207" x="9288463" y="6283325"/>
          <p14:tracePt t="152222" x="9296400" y="6283325"/>
          <p14:tracePt t="152224" x="9296400" y="6273800"/>
          <p14:tracePt t="152239" x="9305925" y="6273800"/>
          <p14:tracePt t="152255" x="9315450" y="6273800"/>
          <p14:tracePt t="152272" x="9324975" y="6273800"/>
          <p14:tracePt t="152272" x="9332913" y="6264275"/>
          <p14:tracePt t="152275" x="9342438" y="6264275"/>
          <p14:tracePt t="152289" x="9351963" y="6254750"/>
          <p14:tracePt t="152291" x="9361488" y="6254750"/>
          <p14:tracePt t="152306" x="9361488" y="6246813"/>
          <p14:tracePt t="152308" x="9369425" y="6246813"/>
          <p14:tracePt t="152322" x="9369425" y="6237288"/>
          <p14:tracePt t="152339" x="9378950" y="6237288"/>
          <p14:tracePt t="152402" x="9388475" y="6237288"/>
          <p14:tracePt t="152434" x="9398000" y="6237288"/>
          <p14:tracePt t="152442" x="9405938" y="6237288"/>
          <p14:tracePt t="152455" x="9415463" y="6237288"/>
          <p14:tracePt t="152458" x="9424988" y="6237288"/>
          <p14:tracePt t="152472" x="9424988" y="6246813"/>
          <p14:tracePt t="152474" x="9434513" y="6246813"/>
          <p14:tracePt t="152489" x="9442450" y="6246813"/>
          <p14:tracePt t="152491" x="9451975" y="6254750"/>
          <p14:tracePt t="152505" x="9461500" y="6254750"/>
          <p14:tracePt t="152508" x="9471025" y="6254750"/>
          <p14:tracePt t="152522" x="9478963" y="6254750"/>
          <p14:tracePt t="152524" x="9488488" y="6254750"/>
          <p14:tracePt t="152586" x="9507538" y="6264275"/>
          <p14:tracePt t="152594" x="9525000" y="6264275"/>
          <p14:tracePt t="152605" x="9534525" y="6264275"/>
          <p14:tracePt t="152622" x="9551988" y="6264275"/>
          <p14:tracePt t="152623" x="9561513" y="6264275"/>
          <p14:tracePt t="152639" x="9580563" y="6273800"/>
          <p14:tracePt t="152639" x="9598025" y="6273800"/>
          <p14:tracePt t="152642" x="9607550" y="6273800"/>
          <p14:tracePt t="152655" x="9625013" y="6273800"/>
          <p14:tracePt t="152674" x="9634538" y="6283325"/>
          <p14:tracePt t="152689" x="9644063" y="6283325"/>
          <p14:tracePt t="152690" x="9653588" y="6283325"/>
          <p14:tracePt t="152706" x="9661525" y="6283325"/>
          <p14:tracePt t="152722" x="9671050" y="6283325"/>
          <p14:tracePt t="152723" x="9680575" y="6283325"/>
          <p14:tracePt t="152746" x="9690100" y="6283325"/>
          <p14:tracePt t="152786" x="9698038" y="6283325"/>
          <p14:tracePt t="152794" x="9717088" y="6291263"/>
          <p14:tracePt t="152805" x="9734550" y="6291263"/>
          <p14:tracePt t="152822" x="9753600" y="6291263"/>
          <p14:tracePt t="152823" x="9780588" y="6291263"/>
          <p14:tracePt t="152839" x="9799638" y="6291263"/>
          <p14:tracePt t="152839" x="9836150" y="6310313"/>
          <p14:tracePt t="152842" x="9845675" y="6310313"/>
          <p14:tracePt t="152855" x="9882188" y="6310313"/>
          <p14:tracePt t="152872" x="9890125" y="6310313"/>
          <p14:tracePt t="152874" x="9899650" y="6310313"/>
          <p14:tracePt t="152889" x="9909175" y="6310313"/>
          <p14:tracePt t="152908" x="9918700" y="6310313"/>
          <p14:tracePt t="152922" x="9926638" y="6310313"/>
          <p14:tracePt t="152939" x="9936163" y="6310313"/>
          <p14:tracePt t="152939" x="9945688" y="6310313"/>
          <p14:tracePt t="152955" x="9955213" y="6310313"/>
          <p14:tracePt t="152972" x="9963150" y="6310313"/>
          <p14:tracePt t="152973" x="9972675" y="6310313"/>
          <p14:tracePt t="153270" x="9972675" y="6300788"/>
          <p14:tracePt t="154378" x="9982200" y="6291263"/>
          <p14:tracePt t="154386" x="9999663" y="6264275"/>
          <p14:tracePt t="154394" x="10009188" y="6246813"/>
          <p14:tracePt t="154405" x="10028238" y="6237288"/>
          <p14:tracePt t="154422" x="10028238" y="6227763"/>
          <p14:tracePt t="154423" x="10045700" y="6210300"/>
          <p14:tracePt t="154439" x="10045700" y="6200775"/>
          <p14:tracePt t="154455" x="10055225" y="6200775"/>
          <p14:tracePt t="154710" x="10064750" y="6200775"/>
          <p14:tracePt t="154722" x="10091738" y="6227763"/>
          <p14:tracePt t="154730" x="10145713" y="6283325"/>
          <p14:tracePt t="154739" x="10164763" y="6300788"/>
          <p14:tracePt t="154755" x="10182225" y="6319838"/>
          <p14:tracePt t="154756" x="10201275" y="6337300"/>
          <p14:tracePt t="154772" x="10210800" y="6346825"/>
          <p14:tracePt t="154773" x="10218738" y="6356350"/>
          <p14:tracePt t="155194" x="10283825" y="6356350"/>
          <p14:tracePt t="155202" x="10337800" y="6356350"/>
          <p14:tracePt t="155210" x="10383838" y="6356350"/>
          <p14:tracePt t="155222" x="10420350" y="6356350"/>
          <p14:tracePt t="155239" x="10456863" y="6356350"/>
          <p14:tracePt t="155239" x="10466388" y="6356350"/>
          <p14:tracePt t="155255" x="10474325" y="6356350"/>
          <p14:tracePt t="155256" x="10483850" y="6356350"/>
          <p14:tracePt t="155674" x="10493375" y="6356350"/>
          <p14:tracePt t="155682" x="10502900" y="6337300"/>
          <p14:tracePt t="155690" x="10520363" y="6319838"/>
          <p14:tracePt t="155705" x="10539413" y="6300788"/>
          <p14:tracePt t="155707" x="10547350" y="6291263"/>
          <p14:tracePt t="155722" x="10556875" y="6283325"/>
          <p14:tracePt t="155723" x="10566400" y="6273800"/>
          <p14:tracePt t="155739" x="10575925" y="6264275"/>
          <p14:tracePt t="156022" x="10585450" y="6264275"/>
          <p14:tracePt t="156034" x="10602913" y="6291263"/>
          <p14:tracePt t="156042" x="10648950" y="6337300"/>
          <p14:tracePt t="156055" x="10666413" y="6356350"/>
          <p14:tracePt t="156058" x="10685463" y="6364288"/>
          <p14:tracePt t="156072" x="10694988" y="6373813"/>
          <p14:tracePt t="156074" x="10702925" y="6383338"/>
          <p14:tracePt t="156246" x="10712450" y="6383338"/>
          <p14:tracePt t="156258" x="10731500" y="6383338"/>
          <p14:tracePt t="156266" x="10768013" y="6383338"/>
          <p14:tracePt t="156274" x="10812463" y="6383338"/>
          <p14:tracePt t="156289" x="10841038" y="6383338"/>
          <p14:tracePt t="156290" x="10858500" y="6383338"/>
          <p14:tracePt t="156305" x="10868025" y="6383338"/>
          <p14:tracePt t="156307" x="10877550" y="6383338"/>
          <p14:tracePt t="156322" x="10895013" y="6383338"/>
          <p14:tracePt t="156370" x="10904538" y="6383338"/>
          <p14:tracePt t="156566" x="10914063" y="6383338"/>
          <p14:tracePt t="156578" x="10922000" y="6383338"/>
          <p14:tracePt t="156586" x="10995025" y="6383338"/>
          <p14:tracePt t="156594" x="11041063" y="6383338"/>
          <p14:tracePt t="156605" x="11123613" y="6400800"/>
          <p14:tracePt t="156622" x="11169650" y="6419850"/>
          <p14:tracePt t="156623" x="11206163" y="6419850"/>
          <p14:tracePt t="156639" x="11242675" y="6437313"/>
          <p14:tracePt t="156640" x="11279188" y="6446838"/>
          <p14:tracePt t="156642" x="11315700" y="6446838"/>
          <p14:tracePt t="156655" x="11333163" y="6446838"/>
          <p14:tracePt t="156850" x="11352213" y="6446838"/>
          <p14:tracePt t="156858" x="11398250" y="6437313"/>
          <p14:tracePt t="156872" x="11415713" y="6429375"/>
          <p14:tracePt t="156874" x="11434763" y="6429375"/>
          <p14:tracePt t="156889" x="11471275" y="6410325"/>
          <p14:tracePt t="156891" x="11498263" y="6400800"/>
          <p14:tracePt t="156906" x="11525250" y="6392863"/>
          <p14:tracePt t="156908" x="11544300" y="6392863"/>
          <p14:tracePt t="156922" x="11561763" y="6383338"/>
          <p14:tracePt t="156924" x="11571288" y="6383338"/>
          <p14:tracePt t="156982" x="11571288" y="6373813"/>
          <p14:tracePt t="157546" x="11580813" y="63738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7.8|16.8|36.4|57.3|16.1|2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32.2|24.1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2|34.2|2.2|7.3|21.4|2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5.9|45.1|26.1|30.6|35.6|14.8|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6.7|31.3|16.6|1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24.4|1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|52.6|30.7|29.3|31.2|23|20|30.4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28.5|4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32.5|13.7|25.8|35.1|43.2|1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5.1|4.5|25.9|2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7.8|27.9|32.9|7.8|13.1|16.1|27.7|16.3|1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3.7|3.4|13.1|21.1|15.1|10.4|11.6|15.8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5.7|11.4|18.9|28.7|3.7|43.6|30.9|38.8|2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5.7|27.4|0.9|42.4|15.4|14.3|25.6|18.1|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1112</Words>
  <Application>Microsoft Office PowerPoint</Application>
  <PresentationFormat>Widescreen</PresentationFormat>
  <Paragraphs>166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Furijeov (Fourier ) red</vt:lpstr>
      <vt:lpstr>Furijeovi koeficijenti</vt:lpstr>
      <vt:lpstr>Furijeovi koeficijenti</vt:lpstr>
      <vt:lpstr>Furijeov red - primer</vt:lpstr>
      <vt:lpstr>Furijeov red</vt:lpstr>
      <vt:lpstr>Konvergencija Furijeovog reda</vt:lpstr>
      <vt:lpstr>Furijeov red parne i neparne funkcije</vt:lpstr>
      <vt:lpstr>Furijeov red: promena intervala</vt:lpstr>
      <vt:lpstr>Furijeov red: eksponencijalni oblik</vt:lpstr>
      <vt:lpstr>Od Furijeovog reda do Furijeove transformacije</vt:lpstr>
      <vt:lpstr>Furijeova transformacija</vt:lpstr>
      <vt:lpstr>Furijeova transformacija</vt:lpstr>
      <vt:lpstr>Furijeova transformacija - primer</vt:lpstr>
      <vt:lpstr>Furijeova transformacija izvoda funkcije</vt:lpstr>
      <vt:lpstr>Furijeova transformacija: svojstva</vt:lpstr>
      <vt:lpstr>Furijeova transformacija</vt:lpstr>
      <vt:lpstr>Jean-Baptiste Joseph Fourier (1768-1830.)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ktg</dc:creator>
  <cp:lastModifiedBy>Ana Dobrota</cp:lastModifiedBy>
  <cp:revision>381</cp:revision>
  <dcterms:created xsi:type="dcterms:W3CDTF">2019-11-16T18:15:18Z</dcterms:created>
  <dcterms:modified xsi:type="dcterms:W3CDTF">2020-12-16T11:02:10Z</dcterms:modified>
</cp:coreProperties>
</file>